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4122" r:id="rId3"/>
    <p:sldId id="277" r:id="rId4"/>
    <p:sldId id="4755" r:id="rId5"/>
    <p:sldId id="4758" r:id="rId6"/>
    <p:sldId id="4757" r:id="rId7"/>
    <p:sldId id="4754" r:id="rId8"/>
    <p:sldId id="4753" r:id="rId9"/>
    <p:sldId id="4756" r:id="rId10"/>
    <p:sldId id="4759" r:id="rId11"/>
    <p:sldId id="282" r:id="rId12"/>
    <p:sldId id="280" r:id="rId13"/>
    <p:sldId id="471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78" d="100"/>
          <a:sy n="78" d="100"/>
        </p:scale>
        <p:origin x="108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5.774"/>
    </inkml:context>
    <inkml:brush xml:id="br0">
      <inkml:brushProperty name="width" value="0.05" units="cm"/>
      <inkml:brushProperty name="height" value="0.05" units="cm"/>
      <inkml:brushProperty name="color" value="#FFC114"/>
    </inkml:brush>
  </inkml:definitions>
  <inkml:trace contextRef="#ctx0" brushRef="#br0">33 361 24575,'2'-1'0,"0"1"0,0-1 0,0 0 0,0 1 0,0-1 0,0 0 0,0 0 0,0 0 0,-1-1 0,1 1 0,0 0 0,-1-1 0,1 1 0,-1-1 0,1 1 0,-1-1 0,0 0 0,1 0 0,-1 1 0,0-1 0,0 0 0,0-2 0,0 1 0,1 1 0,-1 0 0,0 0 0,1 0 0,-1 0 0,1 0 0,0 0 0,0 0 0,-1 0 0,1 1 0,0-1 0,4-2 0,-5 4 0,0 0 0,-1 0 0,1 0 0,0 1 0,0-1 0,-1 0 0,1 0 0,0 0 0,-1 1 0,1-1 0,-1 0 0,1 1 0,0-1 0,-1 0 0,1 1 0,-1-1 0,1 1 0,-1-1 0,1 1 0,-1-1 0,1 1 0,-1-1 0,0 1 0,1-1 0,-1 1 0,0 0 0,1-1 0,-1 1 0,0 0 0,0-1 0,0 1 0,1 0 0,-1-1 0,0 1 0,0 0 0,0-1 0,0 2 0,3 32 0,-3-32 0,3 114 0,4 60 0,48 657 0,-38 5 0,-17-659 0,-2-140 0,-9 49 0,0 29 0,11-114 0,0-1 0,0 1 0,1-1 0,-1 1 0,1 0 0,-1-1 0,1 1 0,0-1 0,0 1 0,0-1 0,0 0 0,1 1 0,-1-1 0,1 0 0,-1 0 0,1 0 0,0 0 0,0 0 0,0 0 0,0-1 0,0 1 0,0 0 0,0-1 0,1 0 0,-1 1 0,0-1 0,6 1 0,5 2 0,0 0 0,1-1 0,-1-1 0,18 2 0,-14-3 0,484 64 0,91 11 0,1-28 0,-564-47 0,119 1 0,-131-3 0,0-1 0,0 0 0,0-1 0,-1-1 0,1-1 0,22-9 0,-37 13 0,0 1 0,0-1 0,-1 0 0,1 0 0,0 0 0,0 0 0,0 0 0,-1 0 0,1-1 0,0 1 0,-1 0 0,1-1 0,-1 1 0,0-1 0,0 0 0,1 1 0,-1-1 0,0 0 0,0 0 0,-1 0 0,1 0 0,0 0 0,0 0 0,-1 0 0,0 0 0,1 0 0,-1 0 0,0 0 0,0 0 0,0 0 0,0 0 0,0 0 0,0 0 0,-1 0 0,1 0 0,-2-3 0,-2-5 0,-1 0 0,-1 0 0,0 1 0,0 0 0,-13-15 0,-1-2 0,14 16 0,0-1 0,0 0 0,1 0 0,1 0 0,0-1 0,0 1 0,1-1 0,1 0 0,-2-14 0,1-17 0,3-54 0,1 53 0,66-689 0,-42 546 0,-15 108 0,78-788 0,-88 864 0,8-263 0,-10 217 0,-2-1 0,-1 0 0,-17-63 0,21 107 0,-1-1 0,0 1 0,0-1 0,-1 1 0,0 0 0,0 0 0,0 0 0,-1 1 0,1-1 0,-2 1 0,1 0 0,-6-5 0,6 6 0,-1 1 0,0 0 0,0 0 0,-1 0 0,1 1 0,0 0 0,-1 0 0,0 0 0,1 1 0,-1-1 0,0 2 0,0-1 0,-11 0 0,-281 4 0,96 0 0,-221-5 0,-378 5 0,676-1 0,-213 32 0,330-33 0,0 1 0,-1 0 0,2 0 0,-1 1 0,-13 6 0,19-8 0,0 0 0,0 0 0,1 1 0,-1-1 0,0 0 0,1 1 0,-1-1 0,1 1 0,0 0 0,0-1 0,0 1 0,-1 0 0,2 0 0,-1 0 0,0 0 0,0 0 0,0 0 0,1 0 0,-1 0 0,1 0 0,0 0 0,0 0 0,0 0 0,0 0 0,0 0 0,0 0 0,1 4 0,5 26 0,15 42 0,-13-50 0,-1 0 0,-1 0 0,5 45 0,1 47 0,-7-82 0,-1 0 0,-1 0 0,-5 64 0,-15 45-1365,14-104-5461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8.063"/>
    </inkml:context>
    <inkml:brush xml:id="br0">
      <inkml:brushProperty name="width" value="0.05" units="cm"/>
      <inkml:brushProperty name="height" value="0.05" units="cm"/>
      <inkml:brushProperty name="color" value="#FFC114"/>
    </inkml:brush>
  </inkml:definitions>
  <inkml:trace contextRef="#ctx0" brushRef="#br0">224 183 24575,'0'-12'0,"-1"-1"0,0 1 0,0-1 0,-2 1 0,1 0 0,-8-19 0,8 26 0,0-1 0,-1 1 0,1 0 0,-1 1 0,0-1 0,-1 0 0,1 1 0,-1 0 0,0 0 0,0 0 0,0 0 0,0 1 0,-1-1 0,1 1 0,-1 0 0,-10-4 0,12 6 0,1 1 0,-1-1 0,1 1 0,-1 0 0,0 0 0,1 0 0,-1 0 0,0 0 0,1 0 0,-1 1 0,0-1 0,1 1 0,-1 0 0,1 0 0,-1 0 0,1 0 0,0 0 0,-1 1 0,1-1 0,0 1 0,0-1 0,0 1 0,0 0 0,0 0 0,0 0 0,0 0 0,-2 4 0,-3 3 0,1 0 0,0 0 0,0 1 0,1 0 0,-5 12 0,5-8 0,0 0 0,1 0 0,0 1 0,1-1 0,1 1 0,1-1 0,0 1 0,1 27 0,1-37 0,-1 0 0,1 0 0,0 1 0,1-1 0,-1 0 0,1 0 0,0 0 0,0-1 0,1 1 0,-1 0 0,1-1 0,0 0 0,0 1 0,1-1 0,-1 0 0,1-1 0,0 1 0,0-1 0,0 1 0,0-1 0,1 0 0,-1-1 0,1 1 0,0-1 0,-1 0 0,1 0 0,8 1 0,11 2 0,1-1 0,0-1 0,1-2 0,-1 0 0,0-2 0,0-1 0,0-1 0,0-1 0,0-1 0,33-11 0,-55 15 0,1 0 0,-1-1 0,0 1 0,1-1 0,-1 1 0,0-1 0,0 0 0,0 0 0,0 0 0,-1-1 0,1 1 0,0-1 0,-1 0 0,0 1 0,0-1 0,3-5 0,-2 2 0,-1-1 0,0 1 0,-1-1 0,1 0 0,-1 0 0,-1 0 0,1-9 0,-1 15 0,0 1 0,0-1 0,0 0 0,0 0 0,1 0 0,-1 0 0,0 1 0,0-1 0,1 0 0,-1 0 0,0 1 0,1-1 0,-1 0 0,1 0 0,-1 1 0,1-1 0,0 1 0,-1-1 0,1 0 0,0 1 0,-1-1 0,1 1 0,0-1 0,-1 1 0,1 0 0,0-1 0,1 1 0,26-5 0,-24 5 0,-1 0 0,1-1 0,-1 1 0,1-1 0,-1 1 0,1-1 0,5-3 0,-6 2 0,-1 1 0,0-1 0,0 1 0,0-1 0,0 0 0,-1 0 0,1 0 0,0 0 0,-1 0 0,1 0 0,-1 0 0,0-1 0,0 1 0,0 0 0,0-1 0,0 1 0,0-1 0,-1 1 0,1-1 0,-1 0 0,0 1 0,0-1 0,0 1 0,0-1 0,0 0 0,0 1 0,-1-1 0,1 1 0,-1-1 0,0 1 0,0-1 0,0 1 0,0 0 0,-1-3 0,1 3 0,-1 0 0,1 0 0,0 0 0,0 0 0,-1 0 0,1 1 0,-1-1 0,1 0 0,-1 1 0,0 0 0,0-1 0,0 1 0,0 0 0,0 0 0,0 0 0,0 0 0,0 0 0,0 0 0,0 1 0,0-1 0,-1 1 0,1-1 0,0 1 0,0 0 0,-1 0 0,1 0 0,0 0 0,0 0 0,-1 1 0,1-1 0,0 1 0,0-1 0,0 1 0,-1 0 0,1 0 0,0 0 0,0 0 0,-2 2 0,-2 1 0,1 0 0,0 1 0,0 0 0,0-1 0,1 2 0,0-1 0,0 0 0,0 1 0,1 0 0,-1 0 0,1 0 0,1 0 0,-1 0 0,1 1 0,0-1 0,1 1 0,-1-1 0,1 1 0,0 7 0,1-9 0,0-1 0,0 1 0,0-1 0,1 1 0,-1-1 0,1 0 0,0 1 0,0-1 0,1 0 0,-1 1 0,1-1 0,0 0 0,0 0 0,1-1 0,-1 1 0,1 0 0,-1-1 0,1 1 0,0-1 0,1 0 0,-1 0 0,0 0 0,1 0 0,0-1 0,0 0 0,-1 1 0,1-1 0,0-1 0,6 3 0,-3-2 0,0 0 0,1 0 0,-1-1 0,0 0 0,1 0 0,-1-1 0,1 0 0,-1 0 0,1-1 0,-1 0 0,1 0 0,-1-1 0,0 0 0,1 0 0,-1 0 0,0-1 0,-1 0 0,1-1 0,-1 0 0,1 0 0,-1 0 0,7-6 0,-3 0 0,0 0 0,-1 0 0,0-1 0,-1 0 0,0 0 0,0-1 0,-1 0 0,-1-1 0,0 0 0,-1 1 0,4-16 0,-3 8 0,-5 13 0,1-1 0,1 0 0,0 1 0,0-1 0,4-6 0,-7 13 0,0 1 0,1 0 0,-1-1 0,0 1 0,0 0 0,0-1 0,1 1 0,-1 0 0,0-1 0,0 1 0,1 0 0,-1 0 0,0-1 0,1 1 0,-1 0 0,0 0 0,0 0 0,1-1 0,-1 1 0,0 0 0,1 0 0,-1 0 0,1 0 0,-1 0 0,0 0 0,1 0 0,-1 0 0,0 0 0,1 0 0,-1 0 0,0 0 0,1 0 0,-1 0 0,1 0 0,9 12 0,2 18 0,-8-14 0,2 9 0,1-1 0,0 0 0,2 0 0,19 36 0,-25-55 0,0 0 0,1 0 0,-1-1 0,1 1 0,0-1 0,0 0 0,1 0 0,-1 0 0,1-1 0,0 1 0,5 2 0,-6-5 0,1 1 0,-1-1 0,0 0 0,0 0 0,1 0 0,-1 0 0,1-1 0,-1 0 0,0 1 0,1-2 0,-1 1 0,1-1 0,-1 1 0,0-1 0,1 0 0,5-3 0,-5 2 0,0 0 0,-1-1 0,0 1 0,1-1 0,-1 0 0,0 0 0,0 0 0,0-1 0,-1 0 0,0 1 0,1-1 0,-1 0 0,0 0 0,-1-1 0,1 1 0,-1-1 0,0 1 0,3-10 0,2-8 0,-2 1 0,-1-1 0,2-24 0,-1 7 0,7-20 0,-12 59 0,0 0 0,0 0 0,0 0 0,0 0 0,0 0 0,0 0 0,0 0 0,0 0 0,0 1 0,0-1 0,0 0 0,0 0 0,0 0 0,1 0 0,-1 0 0,0 0 0,0 0 0,0 0 0,0 0 0,0 0 0,0 0 0,0 0 0,0 0 0,0 0 0,0 0 0,0 0 0,0 0 0,1 0 0,-1 0 0,0 0 0,0 0 0,0 0 0,0 0 0,0 0 0,0 0 0,0 0 0,0-1 0,0 1 0,0 0 0,0 0 0,0 0 0,0 0 0,1 0 0,1 17 0,2 31 0,-4-36 0,2 2-151,-1 1-1,1-1 0,1 0 0,1 0 1,0 0-1,1 0 0,0-1 1,14 24-1,-6-18-6674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4.057"/>
    </inkml:context>
    <inkml:brush xml:id="br0">
      <inkml:brushProperty name="width" value="0.05" units="cm"/>
      <inkml:brushProperty name="height" value="0.05" units="cm"/>
      <inkml:brushProperty name="color" value="#FFC114"/>
    </inkml:brush>
  </inkml:definitions>
  <inkml:trace contextRef="#ctx0" brushRef="#br0">0 74 24575,'21'-25'0,"-18"19"0,1 0 0,1 1 0,-1-1 0,1 1 0,0 0 0,8-6 0,-12 10 0,1 1 0,-1-1 0,0 0 0,1 1 0,-1 0 0,0-1 0,1 1 0,-1 0 0,1 0 0,-1 0 0,0-1 0,1 2 0,-1-1 0,1 0 0,-1 0 0,0 0 0,1 1 0,-1-1 0,0 0 0,1 1 0,-1-1 0,0 1 0,0 0 0,1-1 0,-1 1 0,0 0 0,0 0 0,0 0 0,0 0 0,0 0 0,0 0 0,0 0 0,0 0 0,0 0 0,-1 1 0,1-1 0,1 3 0,5 9 0,-1 2 0,-1-1 0,0 1 0,0-1 0,-2 1 0,0 1 0,2 24 0,-2-21 0,50 438 0,-40-358-1365,-9-62-5461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4.477"/>
    </inkml:context>
    <inkml:brush xml:id="br0">
      <inkml:brushProperty name="width" value="0.05" units="cm"/>
      <inkml:brushProperty name="height" value="0.05" units="cm"/>
      <inkml:brushProperty name="color" value="#FFC114"/>
    </inkml:brush>
  </inkml:definitions>
  <inkml:trace contextRef="#ctx0" brushRef="#br0">0 80 24575,'0'-5'0,"0"-6"0,0-5 0,5-1 0,6 3 0,10 4 0,7 3 0,7 8 0,12 4 0,8 0 0,3 5 0,1 0 0,0-1 0,-1-2 0,-10-3-8191</inkml:trace>
  <inkml:trace contextRef="#ctx0" brushRef="#br0" timeOffset="1">956 216 24575,'5'0'0,"6"0"0,5 0 0,11-4 0,8-2 0,9 0 0,6 1 0,3-3 0,7 0 0,3 1 0,-6-3 0,-7 1 0,-12 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4.816"/>
    </inkml:context>
    <inkml:brush xml:id="br0">
      <inkml:brushProperty name="width" value="0.05" units="cm"/>
      <inkml:brushProperty name="height" value="0.05" units="cm"/>
      <inkml:brushProperty name="color" value="#FFC114"/>
    </inkml:brush>
  </inkml:definitions>
  <inkml:trace contextRef="#ctx0" brushRef="#br0">67 11 24575,'-22'-5'0,"-9"-1"0,31 6 0,-1 0 0,0 1 0,1-1 0,-1 0 0,1 0 0,-1 0 0,0 1 0,1-1 0,-1 0 0,1 0 0,-1 1 0,1-1 0,-1 1 0,1-1 0,-1 0 0,1 1 0,-1-1 0,1 1 0,-1-1 0,1 1 0,0-1 0,-1 1 0,1 0 0,0-1 0,0 1 0,-1-1 0,1 1 0,0 0 0,0-1 0,0 1 0,0 0 0,0-1 0,0 1 0,0-1 0,0 1 0,0 0 0,0-1 0,0 1 0,0 0 0,0 0 0,2 10 0,0 0 0,1 0 0,0 0 0,1 0 0,0-1 0,7 13 0,38 61 0,-29-52 0,-1-2 30,-2 2 0,-1 0 0,13 39 0,-25-59-144,0 0 0,-1-1-1,-1 1 1,0 0 0,0 0 0,-1 1-1,-1-1 1,0 0 0,0 0 0,-1 0-1,-1 0 1,-6 23 0,-8 3-6712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5.189"/>
    </inkml:context>
    <inkml:brush xml:id="br0">
      <inkml:brushProperty name="width" value="0.05" units="cm"/>
      <inkml:brushProperty name="height" value="0.05" units="cm"/>
      <inkml:brushProperty name="color" value="#FFC114"/>
    </inkml:brush>
  </inkml:definitions>
  <inkml:trace contextRef="#ctx0" brushRef="#br0">1 240 24575,'0'-1'0,"0"0"0,1 0 0,-1 0 0,0 0 0,1 0 0,-1 0 0,1 0 0,-1 0 0,1 0 0,-1 1 0,1-1 0,0 0 0,-1 0 0,1 1 0,0-1 0,0 1 0,0-1 0,-1 0 0,1 1 0,0-1 0,0 1 0,0 0 0,0-1 0,0 1 0,0 0 0,2-1 0,29-5 0,-29 6 0,39-4 0,-22 3 0,0-2 0,0 0 0,0 0 0,0-2 0,30-12 0,-39 13 0,-1-1 0,1 0 0,-1-1 0,0 0 0,-1-1 0,0 0 0,9-9 0,-16 15 0,0-1 0,-1 0 0,1 0 0,-1 0 0,1 0 0,-1-1 0,0 1 0,0 0 0,0 0 0,0-1 0,0 1 0,-1-1 0,1 1 0,-1-1 0,1 1 0,-1-1 0,0 1 0,0-1 0,0 1 0,0-1 0,-1 1 0,1-1 0,-1 1 0,1 0 0,-1-1 0,0 1 0,0 0 0,0-1 0,0 1 0,0 0 0,-1 0 0,1 0 0,-1 0 0,1 0 0,-1 0 0,0 0 0,0 0 0,-3-2 0,1 1 0,1 0 0,-1-1 0,0 2 0,0-1 0,0 0 0,0 1 0,0 0 0,0 0 0,-1 0 0,1 0 0,-1 1 0,0 0 0,1 0 0,-1 0 0,0 0 0,0 1 0,0 0 0,1 0 0,-1 0 0,0 0 0,0 1 0,1 0 0,-1 0 0,0 0 0,1 1 0,-1-1 0,1 1 0,-1 0 0,1 0 0,0 1 0,-5 3 0,-1 1 0,1 0 0,-1 1 0,2 0 0,-1 0 0,1 1 0,0 0 0,1 1 0,0 0 0,1 0 0,0 0 0,-8 19 0,9-17-41,1-1 0,1 1-1,0 0 1,0 0-1,1 0 1,1 0 0,0 1-1,1-1 1,0 0 0,1 1-1,0-1 1,1 0-1,0 0 1,1 0 0,0 0-1,1 0 1,0-1 0,1 0-1,1 0 1,0 0-1,0 0 1,1-1 0,0 0-1,1 0 1,0-1 0,0 0-1,1 0 1,0-1-1,1-1 1,0 1 0,0-1-1,22 10 1,10 2-6785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5.552"/>
    </inkml:context>
    <inkml:brush xml:id="br0">
      <inkml:brushProperty name="width" value="0.05" units="cm"/>
      <inkml:brushProperty name="height" value="0.05" units="cm"/>
      <inkml:brushProperty name="color" value="#FFC114"/>
    </inkml:brush>
  </inkml:definitions>
  <inkml:trace contextRef="#ctx0" brushRef="#br0">47 137 24575,'-1'-9'0,"-1"0"0,0 1 0,0-1 0,-1 0 0,0 1 0,0 0 0,-1-1 0,0 1 0,0 1 0,-9-11 0,8 16 0,4 11 0,5 13 0,14 34 0,2 0 0,34 64 0,-32-73 0,-19-40 0,0 1 0,1 0 0,0 0 0,0-1 0,1 1 0,9 11 0,-13-18 0,0 0 0,0 0 0,0 0 0,0 0 0,0-1 0,0 1 0,1 0 0,-1-1 0,0 1 0,0 0 0,1-1 0,-1 0 0,0 1 0,1-1 0,-1 0 0,0 0 0,1 1 0,1-1 0,-1-1 0,-1 1 0,1-1 0,0 0 0,0 1 0,0-1 0,-1 0 0,1 0 0,0 0 0,-1 0 0,1 0 0,-1-1 0,1 1 0,-1 0 0,1-1 0,-1 1 0,2-3 0,4-7 0,0 1 0,-1-1 0,-1 0 0,1 0 0,6-21 0,14-66 0,-16 55 0,23-119 0,-31 153 109,-2 12-1583,0 7-5352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5.919"/>
    </inkml:context>
    <inkml:brush xml:id="br0">
      <inkml:brushProperty name="width" value="0.05" units="cm"/>
      <inkml:brushProperty name="height" value="0.05" units="cm"/>
      <inkml:brushProperty name="color" value="#FFC114"/>
    </inkml:brush>
  </inkml:definitions>
  <inkml:trace contextRef="#ctx0" brushRef="#br0">73 193 24575,'24'1'0,"-7"0"0,0-1 0,0 0 0,-1-2 0,26-4 0,-39 5 0,0 1 0,-1-1 0,1 0 0,0 1 0,-1-1 0,1-1 0,-1 1 0,0 0 0,1 0 0,-1-1 0,0 0 0,0 1 0,0-1 0,0 0 0,0 0 0,0 0 0,0 0 0,-1 0 0,1-1 0,-1 1 0,0 0 0,1-1 0,-1 1 0,0-1 0,-1 1 0,1-1 0,0 0 0,-1 1 0,1-1 0,-1 0 0,0 1 0,0-1 0,0 0 0,-1-4 0,0 1 0,0 0 0,-1 0 0,0 1 0,0-1 0,-1 1 0,0-1 0,0 1 0,0 0 0,0 0 0,-1 0 0,0 1 0,0-1 0,0 1 0,-1 0 0,1 0 0,-1 0 0,0 0 0,0 1 0,0 0 0,-8-3 0,9 4 0,0 0 0,1 0 0,-1 1 0,0-1 0,0 1 0,0 0 0,0 0 0,0 1 0,-1-1 0,1 1 0,0 0 0,0 0 0,0 0 0,0 1 0,0-1 0,-1 1 0,1 0 0,0 0 0,0 1 0,1-1 0,-1 1 0,0 0 0,0 0 0,1 0 0,-1 0 0,1 1 0,0-1 0,0 1 0,0 0 0,-3 3 0,-2 5 0,2-1 0,-1 1 0,1 1 0,1-1 0,0 1 0,1 0 0,0 0 0,1 0 0,0 0 0,1 1 0,0 0 0,1-1 0,0 1 0,1 0 0,1-1 0,0 1 0,0-1 0,1 1 0,1-1 0,4 13 0,-4-15 0,1-1 0,0 1 0,0-1 0,0 0 0,1 0 0,1-1 0,-1 1 0,1-1 0,1-1 0,-1 1 0,2-1 0,-1 0 0,1-1 0,-1 1 0,2-2 0,-1 1 0,1-1 0,0 0 0,0-1 0,0 0 0,0 0 0,1-1 0,0-1 0,0 1 0,15 1 0,11-5-1365,-6-4-5461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6.279"/>
    </inkml:context>
    <inkml:brush xml:id="br0">
      <inkml:brushProperty name="width" value="0.05" units="cm"/>
      <inkml:brushProperty name="height" value="0.05" units="cm"/>
      <inkml:brushProperty name="color" value="#FFC114"/>
    </inkml:brush>
  </inkml:definitions>
  <inkml:trace contextRef="#ctx0" brushRef="#br0">1 146 24575,'1'-56'0,"-2"-33"0,13 160 0,4 139 0,-16-205 0,0 0 0,0 0 0,1 0 0,-1 0 0,1 0 0,1 0 0,1 4 0,-3-9 0,0 1 0,0-1 0,0 0 0,0 1 0,0-1 0,1 0 0,-1 0 0,0 1 0,0-1 0,0 0 0,1 0 0,-1 1 0,0-1 0,0 0 0,0 0 0,1 0 0,-1 0 0,0 1 0,1-1 0,-1 0 0,0 0 0,0 0 0,1 0 0,-1 0 0,0 0 0,1 0 0,-1 0 0,0 0 0,0 0 0,1 0 0,-1 0 0,0 0 0,1 0 0,-1 0 0,0 0 0,1 0 0,-1 0 0,1 0 0,0-2 0,1 1 0,-1 0 0,1-1 0,-1 0 0,0 1 0,1-1 0,-1 0 0,0 1 0,0-1 0,1-3 0,38-93 0,-33 76 0,2 0 0,0 0 0,1 1 0,1 0 0,1 0 0,22-27 0,-32 46 0,-1 0 0,1 0 0,0 0 0,0 1 0,-1-1 0,1 0 0,0 1 0,0 0 0,1-1 0,-1 1 0,0 0 0,0 0 0,1 0 0,-1 1 0,0-1 0,1 0 0,-1 1 0,5-1 0,-5 2 0,1-1 0,-1 1 0,0-1 0,0 1 0,0 0 0,0 0 0,0 0 0,0 0 0,0 0 0,0 0 0,0 1 0,0-1 0,0 1 0,-1-1 0,1 1 0,1 2 0,3 5 0,0 0 0,-1 0 0,0 0 0,0 0 0,-1 1 0,-1 0 0,4 15 0,10 76 68,-15-74-426,2-1-1,1 1 1,11 31 0,-7-38-6468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6.625"/>
    </inkml:context>
    <inkml:brush xml:id="br0">
      <inkml:brushProperty name="width" value="0.05" units="cm"/>
      <inkml:brushProperty name="height" value="0.05" units="cm"/>
      <inkml:brushProperty name="color" value="#FFC114"/>
    </inkml:brush>
  </inkml:definitions>
  <inkml:trace contextRef="#ctx0" brushRef="#br0">56 67 24575,'-3'-2'0,"1"-1"0,0 0 0,0 0 0,0-1 0,0 1 0,1 0 0,-1-1 0,1 1 0,0-1 0,0 1 0,0-1 0,0-4 0,-4-12 0,-9 56 0,7 4 0,3 0 0,1 1 0,2-1 0,2 1 0,8 56 0,48 199 0,-55-288 0,10 37-1365,-1-9-5461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6.981"/>
    </inkml:context>
    <inkml:brush xml:id="br0">
      <inkml:brushProperty name="width" value="0.05" units="cm"/>
      <inkml:brushProperty name="height" value="0.05" units="cm"/>
      <inkml:brushProperty name="color" value="#FFC114"/>
    </inkml:brush>
  </inkml:definitions>
  <inkml:trace contextRef="#ctx0" brushRef="#br0">37 282 24575,'-5'-9'0,"-1"-8"0,-4-6 0,-1-3 0,6 2 0,9 6 0,13 10 0,8 7 0,9 3 0,8 2 0,-3-1-8191</inkml:trace>
  <inkml:trace contextRef="#ctx0" brushRef="#br0" timeOffset="1">829 63 24575,'-6'-1'0,"1"-1"0,-1 1 0,1-1 0,-1 0 0,1 0 0,0-1 0,-1 1 0,1-1 0,0 0 0,1-1 0,-1 1 0,-5-7 0,-18-10 0,28 20 0,-1-1 0,1 1 0,0 0 0,-1-1 0,1 1 0,-1 0 0,1 0 0,-1-1 0,1 1 0,-1 0 0,1 0 0,0-1 0,-1 1 0,1 0 0,-1 0 0,1 0 0,-1 0 0,0 0 0,1 0 0,-1 0 0,1 0 0,-1 0 0,1 0 0,-1 0 0,1 0 0,-1 0 0,1 0 0,-1 1 0,1-1 0,-1 0 0,1 0 0,0 1 0,-1-1 0,1 0 0,-1 0 0,1 1 0,0-1 0,-1 1 0,1-1 0,0 0 0,-1 1 0,1-1 0,0 1 0,-1-1 0,1 0 0,0 1 0,0-1 0,0 1 0,-1-1 0,1 1 0,0-1 0,0 1 0,0 0 0,0 35 0,1-27 0,11 496-1365,-12-467-5461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7.340"/>
    </inkml:context>
    <inkml:brush xml:id="br0">
      <inkml:brushProperty name="width" value="0.05" units="cm"/>
      <inkml:brushProperty name="height" value="0.05" units="cm"/>
      <inkml:brushProperty name="color" value="#FFC114"/>
    </inkml:brush>
  </inkml:definitions>
  <inkml:trace contextRef="#ctx0" brushRef="#br0">0 445 24575,'0'-10'0,"0"0"0,1 0 0,-1 0 0,2-1 0,0 1 0,5-18 0,-5 25 0,-1 0 0,1 0 0,0 0 0,0 0 0,0 0 0,0 1 0,0-1 0,1 1 0,-1-1 0,1 1 0,0 0 0,0 0 0,-1 0 0,1 0 0,1 0 0,-1 1 0,0-1 0,0 1 0,0 0 0,1 0 0,-1 0 0,1 1 0,4-1 0,48-6 0,54-9 0,-97 13 0,0 0 0,0-1 0,-1 0 0,1-1 0,22-13 0,-32 16 0,1-1 0,-1 0 0,0 1 0,-1-1 0,1 0 0,0 0 0,-1-1 0,0 1 0,0-1 0,0 1 0,0-1 0,0 1 0,-1-1 0,1 0 0,-1 0 0,0 0 0,1-8 0,0-5 0,-1 0 0,-3-34 0,1 27 0,1 15 0,0 5 0,0 0 0,0 0 0,0-1 0,0 1 0,-1 0 0,0 0 0,1 0 0,-2 0 0,1 0 0,0 0 0,-1 0 0,-3-7 0,4 11 0,1 0 0,0 0 0,0 0 0,0 0 0,0-1 0,0 1 0,0 0 0,0 0 0,-1 0 0,1 0 0,0 0 0,0 0 0,0 0 0,0 0 0,0 0 0,-1 0 0,1-1 0,0 1 0,0 0 0,0 0 0,0 0 0,-1 0 0,1 0 0,0 0 0,0 0 0,0 0 0,0 0 0,0 0 0,-1 0 0,1 1 0,0-1 0,0 0 0,0 0 0,0 0 0,-1 0 0,1 0 0,0 0 0,0 0 0,0 0 0,0 0 0,0 0 0,0 1 0,0-1 0,-1 0 0,-3 10 0,0 14 0,1 384 0,4-406 0,12 160-626,-10-143-113,2 25-6087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8.440"/>
    </inkml:context>
    <inkml:brush xml:id="br0">
      <inkml:brushProperty name="width" value="0.05" units="cm"/>
      <inkml:brushProperty name="height" value="0.05" units="cm"/>
      <inkml:brushProperty name="color" value="#FFC114"/>
    </inkml:brush>
  </inkml:definitions>
  <inkml:trace contextRef="#ctx0" brushRef="#br0">84 17 24575,'-4'-4'0,"-7"-3"0,-6 2 0,1 5 0,-3 2 0,2 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7.745"/>
    </inkml:context>
    <inkml:brush xml:id="br0">
      <inkml:brushProperty name="width" value="0.05" units="cm"/>
      <inkml:brushProperty name="height" value="0.05" units="cm"/>
      <inkml:brushProperty name="color" value="#FFC114"/>
    </inkml:brush>
  </inkml:definitions>
  <inkml:trace contextRef="#ctx0" brushRef="#br0">197 234 24575,'8'-10'0,"1"0"0,-1-1 0,-1 0 0,0 0 0,-1-1 0,0 0 0,0 0 0,-1 0 0,-1-1 0,0 0 0,-1 0 0,-1 0 0,3-23 0,-5 34 0,0-1 0,0 1 0,0 0 0,0 0 0,0 0 0,0 0 0,-1 0 0,1 0 0,-1 0 0,1 0 0,-1 1 0,0-1 0,0 0 0,0 0 0,0 0 0,0 1 0,0-1 0,-2-1 0,2 2 0,0 0 0,0 0 0,-1 1 0,1-1 0,0 0 0,-1 1 0,1 0 0,0-1 0,-1 1 0,1 0 0,-1-1 0,1 1 0,0 0 0,-1 0 0,1 0 0,-1 1 0,1-1 0,-1 0 0,-1 1 0,-5 1 0,0 2 0,0-1 0,0 1 0,1 0 0,-1 0 0,-12 11 0,3-2 0,1 1 0,1 0 0,0 2 0,1 0 0,0 0 0,-15 26 0,22-30 0,0 0 0,1 0 0,1 1 0,0-1 0,0 1 0,2 0 0,-1 1 0,2-1 0,0 0 0,0 1 0,1 16 0,2-25 0,-1 0 0,1 0 0,0 0 0,0 0 0,0 0 0,1 0 0,-1 0 0,1 0 0,1-1 0,-1 1 0,1-1 0,-1 1 0,1-1 0,0 0 0,1 0 0,6 6 0,-8-8 0,0 0 0,1-1 0,-1 1 0,0-1 0,1 0 0,-1 0 0,1 0 0,0 0 0,-1 0 0,1 0 0,0-1 0,0 1 0,-1-1 0,1 0 0,0 0 0,0 0 0,-1 0 0,1 0 0,0-1 0,0 1 0,-1-1 0,1 0 0,0 0 0,-1 0 0,1 0 0,-1 0 0,1 0 0,-1-1 0,1 1 0,-1-1 0,0 0 0,4-3 0,4-5 0,1-1 0,-1 0 0,0-1 0,-1 0 0,-1 0 0,0-1 0,8-17 0,37-102 0,-29 65 0,-22 63 0,0-1 0,0 1 0,1-1 0,-1 1 0,1 0 0,0 0 0,0 0 0,3-4 0,-5 8 0,-1 0 0,0 0 0,0-1 0,1 1 0,-1 0 0,0 0 0,1 0 0,-1-1 0,0 1 0,1 0 0,-1 0 0,0 0 0,1 0 0,-1 0 0,0-1 0,1 1 0,-1 0 0,1 0 0,-1 0 0,0 0 0,1 0 0,-1 0 0,1 0 0,-1 1 0,0-1 0,1 0 0,-1 0 0,0 0 0,1 0 0,-1 0 0,0 1 0,1-1 0,-1 0 0,0 0 0,1 1 0,0 0 0,0 1 0,0 0 0,0 0 0,0 0 0,-1 0 0,1-1 0,-1 1 0,1 0 0,-1 0 0,1 0 0,-1 4 0,2 101 102,-3-72-836,5 52 1,2-53-6093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8.101"/>
    </inkml:context>
    <inkml:brush xml:id="br0">
      <inkml:brushProperty name="width" value="0.05" units="cm"/>
      <inkml:brushProperty name="height" value="0.05" units="cm"/>
      <inkml:brushProperty name="color" value="#FFC114"/>
    </inkml:brush>
  </inkml:definitions>
  <inkml:trace contextRef="#ctx0" brushRef="#br0">0 44 24575,'1'-2'0,"-1"-1"0,0 0 0,1 1 0,-1-1 0,1 0 0,0 1 0,0-1 0,0 1 0,0-1 0,0 1 0,1 0 0,-1-1 0,1 1 0,1-2 0,-2 4 0,-1-1 0,0 1 0,1-1 0,-1 1 0,1 0 0,-1-1 0,1 1 0,-1 0 0,1-1 0,-1 1 0,1 0 0,-1 0 0,1 0 0,-1-1 0,1 1 0,-1 0 0,1 0 0,0 0 0,-1 0 0,1 0 0,-1 0 0,1 0 0,-1 0 0,1 0 0,0 1 0,0-1 0,0 1 0,0 0 0,0 0 0,0-1 0,0 1 0,0 0 0,0 0 0,-1 0 0,1 0 0,0 0 0,-1 0 0,1 0 0,-1 1 0,1-1 0,-1 0 0,1 0 0,-1 2 0,6 21 0,-1 2 0,-2-1 0,-1 0 0,-1 1 0,-3 49 0,0-19 0,1-28 0,2 31 0,-1-59 0,0 0 0,0-1 0,0 1 0,0 0 0,0 0 0,0 0 0,0-1 0,1 1 0,-1 0 0,0 0 0,0 0 0,0 0 0,0 0 0,1 0 0,-1-1 0,0 1 0,0 0 0,0 0 0,0 0 0,1 0 0,-1 0 0,0 0 0,0 0 0,0 0 0,1 0 0,-1 0 0,0 0 0,0 0 0,0 0 0,1 0 0,-1 0 0,0 0 0,0 0 0,0 0 0,1 0 0,-1 0 0,0 0 0,0 0 0,0 0 0,1 1 0,-1-1 0,0 0 0,0 0 0,0 0 0,0 0 0,0 0 0,1 0 0,-1 1 0,0-1 0,0 0 0,0 0 0,0 0 0,0 1 0,0-1 0,0 0 0,0 0 0,1 0 0,-1 0 0,0 1 0,0-1 0,0 0 0,0 0 0,0 1 0,0-1 0,0 0 0,0 0 0,0 0 0,-1 1 0,12-17 0,-9 14 0,-1-1 0,94-144 0,-82 129 0,0 2 0,2-1 0,0 2 0,0 0 0,1 1 0,22-14 0,-36 26 0,0 1 0,1-1 0,-1 1 0,1 0 0,-1 0 0,1 0 0,-1 0 0,1 0 0,0 0 0,-1 1 0,1-1 0,0 1 0,0 0 0,-1 0 0,1 0 0,0 0 0,3 1 0,-4 0 0,0 0 0,0 0 0,0 0 0,0 0 0,-1 0 0,1 0 0,0 1 0,-1-1 0,1 1 0,0-1 0,-1 1 0,0 0 0,1-1 0,-1 1 0,0 0 0,0 0 0,0 0 0,0 0 0,-1 0 0,1 0 0,0 0 0,0 3 0,3 17-124,-2-1 0,0 1 0,0 0 0,-4 32 0,1-37-621,0 20-6081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8.597"/>
    </inkml:context>
    <inkml:brush xml:id="br0">
      <inkml:brushProperty name="width" value="0.05" units="cm"/>
      <inkml:brushProperty name="height" value="0.05" units="cm"/>
      <inkml:brushProperty name="color" value="#FFC114"/>
    </inkml:brush>
  </inkml:definitions>
  <inkml:trace contextRef="#ctx0" brushRef="#br0">323 576 24575,'0'-8'0,"-1"1"0,0-1 0,0 0 0,-1 1 0,0-1 0,0 1 0,-1 0 0,0-1 0,0 1 0,0 0 0,-1 1 0,0-1 0,-1 1 0,-7-9 0,8 11 0,0 0 0,0 0 0,0 0 0,0 1 0,0 0 0,-1 0 0,0 0 0,0 0 0,0 1 0,0-1 0,0 2 0,0-1 0,0 0 0,-1 1 0,1 0 0,-1 0 0,1 1 0,0-1 0,-1 1 0,1 0 0,-8 2 0,6 0 0,0 0 0,0 1 0,1 0 0,0 0 0,-1 0 0,1 1 0,0 0 0,1 0 0,-1 1 0,1 0 0,0 0 0,0 0 0,0 0 0,1 1 0,-1 0 0,1 0 0,-5 12 0,-2 2 0,2 0 0,0 0 0,1 1 0,-7 33 0,14-47 0,-1 0 0,1 0 0,1 0 0,0 0 0,0 0 0,0 0 0,1 0 0,0 0 0,0-1 0,3 9 0,-4-12 0,1-1 0,0 0 0,0 1 0,0-1 0,0 0 0,1 0 0,-1 0 0,1 0 0,-1 0 0,1 0 0,0-1 0,-1 1 0,1 0 0,0-1 0,0 0 0,0 1 0,0-1 0,0 0 0,1 0 0,-1 0 0,0 0 0,1 0 0,-1-1 0,0 1 0,1-1 0,-1 1 0,1-1 0,-1 0 0,0 0 0,1 0 0,-1 0 0,4-1 0,1-1 0,1 0 0,-1 0 0,0-1 0,0 0 0,0 0 0,0 0 0,-1-1 0,1 0 0,-1-1 0,0 1 0,9-10 0,0-1 0,0-1 0,23-32 0,-11 7 0,-2-2 0,-1 0 0,29-80 0,-24 40 0,22-104 0,-46 168 0,-2-1 0,3-37 0,-9 40 0,-3 14 0,4 4 0,1 0 0,-1 0 0,1 0 0,-1 1 0,1-1 0,0 0 0,0 1 0,-1-1 0,1 1 0,0-1 0,0 1 0,-1 2 0,-10 21 0,1 1 0,2 0 0,-9 34 0,-13 84 0,6 20 0,23-136 0,1 0 0,1 1 0,7 50 0,-6-71-227,1 0-1,0-1 1,0 1-1,1-1 1,6 13-1,2-2-6598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8.955"/>
    </inkml:context>
    <inkml:brush xml:id="br0">
      <inkml:brushProperty name="width" value="0.05" units="cm"/>
      <inkml:brushProperty name="height" value="0.05" units="cm"/>
      <inkml:brushProperty name="color" value="#FFC114"/>
    </inkml:brush>
  </inkml:definitions>
  <inkml:trace contextRef="#ctx0" brushRef="#br0">29 92 24575,'15'-42'0,"-13"35"0,0 0 0,0 0 0,1 0 0,0 0 0,5-7 0,-8 14 0,0 0 0,1 0 0,-1 1 0,0-1 0,0 0 0,0 0 0,0 1 0,0-1 0,0 0 0,0 0 0,0 1 0,1-1 0,-1 0 0,0 0 0,0 0 0,0 1 0,0-1 0,1 0 0,-1 0 0,0 0 0,0 1 0,1-1 0,-1 0 0,0 0 0,0 0 0,1 0 0,-1 0 0,0 0 0,0 0 0,1 0 0,-1 0 0,0 0 0,0 1 0,1-1 0,-1-1 0,0 1 0,1 0 0,-1 0 0,0 0 0,0 0 0,1 0 0,-1 0 0,0 0 0,0 0 0,1 0 0,-1 0 0,0 0 0,0-1 0,1 1 0,-1 0 0,0 0 0,0 0 0,0-1 0,0 1 0,1 0 0,-1 0 0,0 0 0,0-1 0,0 1 0,0 0 0,0 0 0,1-1 0,-1 26 0,-24 161 0,5-53 0,7-42 7,-7 77-1379,17-136-5454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9.341"/>
    </inkml:context>
    <inkml:brush xml:id="br0">
      <inkml:brushProperty name="width" value="0.05" units="cm"/>
      <inkml:brushProperty name="height" value="0.05" units="cm"/>
      <inkml:brushProperty name="color" value="#FFC114"/>
    </inkml:brush>
  </inkml:definitions>
  <inkml:trace contextRef="#ctx0" brushRef="#br0">0 212 24575,'2'0'0,"25"0"0,0-1 0,0 0 0,48-11 0,-69 11 0,0-1 0,0 0 0,0 0 0,0 0 0,0-1 0,0 0 0,0 0 0,-1 0 0,0-1 0,1 0 0,-1 0 0,-1 0 0,1 0 0,0-1 0,-1 0 0,0 0 0,0 0 0,-1-1 0,0 1 0,0-1 0,5-11 0,-7 13 0,0 0 0,0 0 0,0 0 0,-1 0 0,0 0 0,1 0 0,-1-1 0,-1 1 0,1 0 0,-1 0 0,1 0 0,-1 0 0,0 0 0,-1 0 0,1 0 0,-1 0 0,-2-4 0,3 6 0,0 0 0,0 1 0,-1-1 0,1 0 0,-1 1 0,1-1 0,-1 1 0,0-1 0,0 1 0,1 0 0,-1 0 0,0 0 0,0 0 0,0 0 0,0 0 0,0 0 0,0 1 0,-1-1 0,1 1 0,0-1 0,0 1 0,0 0 0,0 0 0,-1 0 0,1 0 0,0 0 0,0 1 0,0-1 0,0 1 0,-1-1 0,1 1 0,0 0 0,-3 2 0,-5 2 0,0 0 0,0 1 0,1 1 0,0 0 0,0 0 0,1 0 0,0 1 0,0 1 0,1-1 0,-8 12 0,7-9 0,1 1 0,0 0 0,1 1 0,0-1 0,1 1 0,0 0 0,-6 27 0,10-34-151,1 0-1,0 1 0,0-1 0,0 0 1,0 0-1,1 1 0,0-1 1,3 10-1,6 11-6674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9.713"/>
    </inkml:context>
    <inkml:brush xml:id="br0">
      <inkml:brushProperty name="width" value="0.05" units="cm"/>
      <inkml:brushProperty name="height" value="0.05" units="cm"/>
      <inkml:brushProperty name="color" value="#FFC114"/>
    </inkml:brush>
  </inkml:definitions>
  <inkml:trace contextRef="#ctx0" brushRef="#br0">1 244 24575,'1'-7'0,"0"0"0,0 0 0,1 1 0,0-1 0,0 1 0,1-1 0,5-9 0,-7 14 0,-1 1 0,1-1 0,0 1 0,0-1 0,0 1 0,1 0 0,-1-1 0,0 1 0,0 0 0,1 0 0,-1 0 0,0 0 0,1 0 0,2-1 0,-3 2 0,0 0 0,1 0 0,-1 0 0,0 0 0,0 0 0,-1 0 0,1 0 0,0 1 0,0-1 0,0 0 0,0 1 0,0-1 0,0 1 0,0-1 0,0 1 0,0-1 0,-1 1 0,1-1 0,0 1 0,0 0 0,-1 0 0,1-1 0,0 1 0,-1 0 0,1 0 0,-1 0 0,1 0 0,0 1 0,6 11 0,-1 1 0,0-1 0,-1 1 0,0 1 0,-1-1 0,-1 1 0,0 0 0,1 23 0,-2 0 0,-1 0 0,-6 46 0,4-66 0,-1-1 0,-1 0 0,0 0 0,-1 0 0,-1 0 0,-1-1 0,-13 28 0,19-43 0,0 0 0,-1 0 0,1 0 0,-1 0 0,1 0 0,-1 0 0,0 0 0,1 0 0,-1 0 0,0-1 0,0 1 0,1 0 0,-1 0 0,0-1 0,0 1 0,0-1 0,0 1 0,0-1 0,0 1 0,0-1 0,0 1 0,0-1 0,-1 0 0,1 0 0,0-1 0,0 1 0,1-1 0,-1 1 0,0-1 0,1 0 0,-1 1 0,0-1 0,1 0 0,-1 0 0,1 1 0,-1-1 0,1 0 0,0 0 0,-1 0 0,1 1 0,0-1 0,0 0 0,0 0 0,-1-2 0,0-5 0,0 0 0,0-1 0,1 1 0,1-15 0,3 0 0,2 0 0,1 1 0,0 0 0,2 0 0,0 1 0,2 0 0,24-36 0,-7 17 0,2 1 0,61-60 0,-65 74-151,2 2-1,0 1 0,1 1 0,2 1 1,0 2-1,0 1 0,2 2 1,53-18-1,-52 23-6674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30.056"/>
    </inkml:context>
    <inkml:brush xml:id="br0">
      <inkml:brushProperty name="width" value="0.05" units="cm"/>
      <inkml:brushProperty name="height" value="0.05" units="cm"/>
      <inkml:brushProperty name="color" value="#FFC114"/>
    </inkml:brush>
  </inkml:definitions>
  <inkml:trace contextRef="#ctx0" brushRef="#br0">295 256 24575,'2'-11'0,"0"0"0,1 0 0,0 1 0,0-1 0,1 1 0,1-1 0,0 1 0,11-17 0,-6 9 0,52-87 0,-57 87 0,-5 18 0,0 0 0,-1 0 0,1-1 0,0 1 0,0 0 0,0 0 0,0 0 0,-1 0 0,1-1 0,0 1 0,0 0 0,-1 0 0,1 0 0,0 0 0,0 0 0,-1-1 0,1 1 0,0 0 0,0 0 0,-1 0 0,1 0 0,0 0 0,0 0 0,-1 0 0,1 0 0,0 0 0,0 0 0,-1 0 0,1 0 0,0 0 0,-1 0 0,1 0 0,0 1 0,-1-1 0,-3 1 0,0 1 0,0 0 0,1 0 0,-1 0 0,0 0 0,-4 5 0,-25 22 0,3 0 0,0 3 0,2 0 0,1 2 0,2 0 0,1 2 0,-22 45 0,23-35 0,2 1 0,3 0 0,1 1 0,3 1 0,-15 90 0,24-99 0,2 1 0,2 0 0,1 0 0,2-1 0,2 1 0,2-1 0,1 0 0,2 0 0,2-1 0,2 0 0,1-1 0,2 0 0,2-1 0,32 50 0,-38-70-124,0-1 0,2 0 0,0 0 0,1-1 0,0-1 0,1-1-1,0 0 1,2-1 0,-1-1 0,32 15 0,17 0-6702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30.446"/>
    </inkml:context>
    <inkml:brush xml:id="br0">
      <inkml:brushProperty name="width" value="0.05" units="cm"/>
      <inkml:brushProperty name="height" value="0.05" units="cm"/>
      <inkml:brushProperty name="color" value="#FFC114"/>
    </inkml:brush>
  </inkml:definitions>
  <inkml:trace contextRef="#ctx0" brushRef="#br0">456 347 24575,'-1'-63'0,"-2"0"0,-15-78 0,18 136 0,-1 1 0,0-1 0,-1 0 0,1 0 0,-1 1 0,0-1 0,0 1 0,0 0 0,-1 0 0,1 0 0,-1 0 0,0 0 0,0 0 0,-7-6 0,8 9 0,-1 0 0,1 0 0,0 0 0,-1 0 0,1 0 0,-1 0 0,1 0 0,-1 1 0,1 0 0,-1-1 0,0 1 0,1 0 0,-1 0 0,0 0 0,1 1 0,-1-1 0,1 1 0,-1-1 0,1 1 0,-1 0 0,1 0 0,-1 0 0,1 0 0,0 0 0,0 1 0,-1-1 0,1 1 0,0-1 0,-2 3 0,-12 10 0,0 1 0,0 1 0,2 0 0,0 0 0,1 1 0,1 1 0,0 0 0,-15 34 0,7-6 0,1 2 0,-19 78 0,13-15 0,-19 201 0,23 117 0,12-309-1365,4-78-5461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30.808"/>
    </inkml:context>
    <inkml:brush xml:id="br0">
      <inkml:brushProperty name="width" value="0.05" units="cm"/>
      <inkml:brushProperty name="height" value="0.05" units="cm"/>
      <inkml:brushProperty name="color" value="#FFC114"/>
    </inkml:brush>
  </inkml:definitions>
  <inkml:trace contextRef="#ctx0" brushRef="#br0">24 343 24575,'-1'-11'0,"-1"0"0,0 0 0,-4-16 0,-6-32 0,12 55 0,0 1 0,-1-1 0,2 1 0,-1 0 0,0-1 0,1 1 0,0 0 0,-1-1 0,1 1 0,0 0 0,1 0 0,-1 0 0,1 0 0,1-4 0,0 5 0,-1 0 0,0-1 0,1 1 0,0 0 0,-1 0 0,1 0 0,0 1 0,0-1 0,0 1 0,0 0 0,0-1 0,1 1 0,-1 1 0,0-1 0,0 0 0,1 1 0,-1 0 0,0-1 0,5 2 0,10-1 0,-1 2 0,26 4 0,-26-3 0,57 8 0,1-3 0,126-4 0,-193-5 0,0 0 0,0 0 0,0 0 0,0-1 0,-1-1 0,1 1 0,0-1 0,-1-1 0,0 1 0,0-1 0,9-6 0,-13 8 0,0-1 0,0 1 0,-1-1 0,1 1 0,-1-1 0,0 0 0,1 0 0,-1 0 0,0 0 0,-1 0 0,1 0 0,-1 0 0,1-1 0,-1 1 0,0-1 0,0 1 0,0-1 0,-1 1 0,1-1 0,-1 0 0,0 1 0,0-1 0,0 1 0,-1-1 0,1 0 0,-3-6 0,3 9 0,0 1 0,0-1 0,0 0 0,0 1 0,0-1 0,0 0 0,0 1 0,-1-1 0,1 0 0,0 1 0,0-1 0,-1 1 0,1-1 0,-1 0 0,1 1 0,0-1 0,-1 1 0,1-1 0,-1 1 0,1-1 0,-1 1 0,1 0 0,-1-1 0,1 1 0,-1 0 0,0-1 0,-8 13 0,-2 28 0,10-19-114,1 0 1,1 0-1,0 0 0,1 0 0,2-1 1,0 1-1,1-1 0,1 0 0,1 0 1,1 0-1,13 23 0,-10-22-6712</inkml:trace>
  <inkml:trace contextRef="#ctx0" brushRef="#br0" timeOffset="1">816 97 24575,'-5'-5'0,"-1"-6"0,-1-5 0,3-6 0,-5 2 0,-3 4 0,-2 10 0,-1 10 0,-4 13 0,-8 9 0,-3 9 0,-2 9 0,0 5 0,5 4 0,4-3 0,4 0 0,7-4 0,4-10-8191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31.133"/>
    </inkml:context>
    <inkml:brush xml:id="br0">
      <inkml:brushProperty name="width" value="0.05" units="cm"/>
      <inkml:brushProperty name="height" value="0.05" units="cm"/>
      <inkml:brushProperty name="color" value="#FFC114"/>
    </inkml:brush>
  </inkml:definitions>
  <inkml:trace contextRef="#ctx0" brushRef="#br0">202 119 24575,'8'-29'0,"8"-23"0,-15 49 0,0 0 0,0 0 0,1 1 0,-1-1 0,1 1 0,0-1 0,-1 1 0,1-1 0,0 1 0,1 0 0,-1 0 0,0 0 0,4-2 0,-6 3 0,1 1 0,-1 0 0,0 0 0,0 0 0,1 0 0,-1 0 0,0-1 0,1 1 0,-1 0 0,0 0 0,1 0 0,-1 0 0,1 0 0,-1 0 0,0 0 0,1 0 0,-1 0 0,0 0 0,1 0 0,-1 0 0,0 1 0,1-1 0,-1 0 0,0 0 0,0 0 0,1 0 0,-1 1 0,0-1 0,1 0 0,-1 0 0,0 0 0,0 1 0,1-1 0,-1 0 0,0 1 0,6 16 0,-6 24 0,0-37 0,-42 392 0,34-334 0,0-9 40,-1 0 0,-22 66 0,25-101-175,0 0 0,-2-1 0,0 0 0,-1-1 0,0 0 0,-1 0 0,-1-1 0,-1 0 0,0-1 0,-17 15 0,-23 12-6691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8.951"/>
    </inkml:context>
    <inkml:brush xml:id="br0">
      <inkml:brushProperty name="width" value="0.05" units="cm"/>
      <inkml:brushProperty name="height" value="0.05" units="cm"/>
      <inkml:brushProperty name="color" value="#FFC114"/>
    </inkml:brush>
  </inkml:definitions>
  <inkml:trace contextRef="#ctx0" brushRef="#br0">46 185 24575,'0'-1'0,"1"1"0,-1-1 0,0 0 0,0 0 0,1 0 0,-1 0 0,0 1 0,1-1 0,-1 0 0,1 0 0,-1 1 0,1-1 0,-1 0 0,1 1 0,0-1 0,-1 1 0,1-1 0,0 1 0,-1-1 0,1 1 0,0-1 0,0 1 0,-1 0 0,1-1 0,0 1 0,1-1 0,27-5 0,-19 4 0,-1 0 0,0-1 0,1 0 0,-1-1 0,0 0 0,0 0 0,-1-1 0,16-11 0,-21 13 0,0 1 0,0 0 0,0-1 0,0 1 0,-1-1 0,1 0 0,-1 0 0,0 0 0,1 0 0,-2-1 0,1 1 0,0-1 0,-1 1 0,1-1 0,-1 1 0,0-1 0,0 0 0,0 1 0,-1-1 0,0 0 0,1 0 0,-1 0 0,-1-4 0,1 6 0,0 1 0,-1-1 0,1 0 0,-1 1 0,1-1 0,-1 0 0,1 1 0,-1-1 0,0 1 0,0-1 0,0 1 0,0 0 0,0-1 0,0 1 0,0 0 0,0 0 0,-1-1 0,1 1 0,0 0 0,-1 0 0,1 1 0,-1-1 0,-1-1 0,0 1 0,0 1 0,0-1 0,0 1 0,0-1 0,-1 1 0,1 0 0,0 0 0,0 1 0,0-1 0,0 1 0,-6 1 0,1 1 0,0 0 0,0 0 0,0 0 0,1 1 0,0 1 0,-1-1 0,1 1 0,-11 10 0,8-4 0,1 0 0,0 0 0,1 1 0,0 0 0,1 1 0,1 0 0,-10 23 0,15-33 0,-1 1 0,1-1 0,0 1 0,0 0 0,1-1 0,-1 1 0,1 0 0,0 0 0,0-1 0,0 1 0,0 0 0,1-1 0,-1 1 0,1 0 0,0-1 0,0 1 0,0-1 0,1 1 0,-1-1 0,1 0 0,0 1 0,0-1 0,0 0 0,0 0 0,1 0 0,-1 0 0,1-1 0,0 1 0,-1-1 0,1 0 0,0 1 0,1-1 0,-1-1 0,4 3 0,1 0-59,-1-1 0,1-1-1,-1 1 1,1-1-1,0-1 1,0 1 0,0-1-1,0-1 1,0 1 0,0-1-1,0-1 1,0 0 0,0 0-1,0 0 1,0-1-1,0 0 1,-1-1 0,1 1-1,-1-2 1,1 1 0,-1-1-1,8-5 1,10-9-6767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7.691"/>
    </inkml:context>
    <inkml:brush xml:id="br0">
      <inkml:brushProperty name="width" value="0.05" units="cm"/>
      <inkml:brushProperty name="height" value="0.05" units="cm"/>
      <inkml:brushProperty name="color" value="#FFC114"/>
    </inkml:brush>
  </inkml:definitions>
  <inkml:trace contextRef="#ctx0" brushRef="#br0">1 76 24575,'0'-4'0,"0"0"0,0 0 0,0-1 0,1 1 0,0 0 0,0 0 0,0 0 0,0 0 0,1 0 0,-1 0 0,1 0 0,0 1 0,4-7 0,-4 9 0,-1 0 0,1-1 0,-1 1 0,1 0 0,0 0 0,-1 0 0,1 0 0,0 0 0,0 0 0,0 1 0,0-1 0,0 1 0,0-1 0,0 1 0,-1-1 0,1 1 0,0 0 0,0 0 0,0 0 0,0 0 0,0 1 0,0-1 0,0 1 0,0-1 0,0 1 0,0-1 0,0 1 0,0 0 0,-1 0 0,1 0 0,2 2 0,5 2 0,1 1 0,-2 1 0,1-1 0,-1 2 0,0-1 0,0 1 0,-1 0 0,10 14 0,45 82 0,-40-64 0,115 187-1365,-125-209-5461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8.908"/>
    </inkml:context>
    <inkml:brush xml:id="br0">
      <inkml:brushProperty name="width" value="0.05" units="cm"/>
      <inkml:brushProperty name="height" value="0.05" units="cm"/>
      <inkml:brushProperty name="color" value="#FFC114"/>
    </inkml:brush>
  </inkml:definitions>
  <inkml:trace contextRef="#ctx0" brushRef="#br0">0 294 24575,'3'-36'0,"2"0"0,1-1 0,2 2 0,1-1 0,24-57 0,-22 73 0,-11 20 0,1 0 0,-1 0 0,0 0 0,1 0 0,-1 0 0,0 1 0,1-1 0,-1 0 0,0 0 0,0 0 0,1 1 0,-1-1 0,0 0 0,0 0 0,0 1 0,1-1 0,-1 0 0,0 0 0,0 1 0,0-1 0,1 0 0,-1 1 0,0-1 0,0 0 0,0 1 0,0-1 0,0 0 0,0 1 0,0-1 0,0 0 0,0 1 0,0-1 0,0 0 0,0 1 0,2 49 0,-2-43 0,34 586 0,15-132 0,-42-433 0,0-24 0,0-17 0,6-41 0,-2-1 0,7-101 0,-11 79 0,-3 23 0,-3-1 0,-2 1 0,-3 0 0,-2 0 0,-13-56 0,9 51 0,4-1 0,1 0 0,5-69 0,12 624-1365,-6-427-5461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9.530"/>
    </inkml:context>
    <inkml:brush xml:id="br0">
      <inkml:brushProperty name="width" value="0.05" units="cm"/>
      <inkml:brushProperty name="height" value="0.05" units="cm"/>
      <inkml:brushProperty name="color" value="#FFC114"/>
    </inkml:brush>
  </inkml:definitions>
  <inkml:trace contextRef="#ctx0" brushRef="#br0">296 68 24575,'-6'1'0,"0"1"0,0 0 0,0 1 0,0-1 0,0 1 0,0 1 0,1-1 0,-1 1 0,-6 5 0,-2 1 0,-33 25 0,0 3 0,-57 61 0,86-81 0,98-91 0,111-77 0,-175 140 0,1-1 0,0 2 0,1 0 0,0 2 0,1-1 0,-1 2 0,1 1 0,27-5 0,-32 9 0,0 0 0,0 1 0,0 0 0,0 1 0,0 0 0,0 2 0,-1-1 0,1 2 0,-1 0 0,1 0 0,-1 1 0,19 11 0,-6-1-341,-1 2 0,-1 0-1,23 22 1,5 9-6485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0.184"/>
    </inkml:context>
    <inkml:brush xml:id="br0">
      <inkml:brushProperty name="width" value="0.05" units="cm"/>
      <inkml:brushProperty name="height" value="0.05" units="cm"/>
      <inkml:brushProperty name="color" value="#FFC114"/>
    </inkml:brush>
  </inkml:definitions>
  <inkml:trace contextRef="#ctx0" brushRef="#br0">0 95 24575,'6'-7'0,"0"0"0,-1-1 0,1 1 0,6-16 0,15-19 0,-27 42 0,0 1 0,0-1 0,0 0 0,0 1 0,0-1 0,0 0 0,0 0 0,0 1 0,0-1 0,0 0 0,0 1 0,0-1 0,0 0 0,0 0 0,1 1 0,-1-1 0,0 0 0,0 0 0,0 1 0,0-1 0,1 0 0,-1 0 0,0 1 0,0-1 0,1 0 0,-1 0 0,0 0 0,0 0 0,1 1 0,-1-1 0,0 0 0,0 0 0,1 0 0,-1 0 0,0 0 0,1 0 0,-1 0 0,0 0 0,1 0 0,-1 0 0,0 0 0,0 0 0,1 0 0,-1 0 0,0 0 0,1 0 0,-1 0 0,0 0 0,1 0 0,-1 0 0,0-1 0,0 1 0,1 0 0,-1 0 0,0 0 0,0 0 0,1-1 0,-1 1 0,0 0 0,0 0 0,0-1 0,1 1 0,-1 0 0,0 0 0,0-1 0,0 1 0,0 0 0,0 0 0,1-1 0,-1 27 0,-13 160 0,14 283 0,4-386-38,12 104-1289,-10-147-5499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0.543"/>
    </inkml:context>
    <inkml:brush xml:id="br0">
      <inkml:brushProperty name="width" value="0.05" units="cm"/>
      <inkml:brushProperty name="height" value="0.05" units="cm"/>
      <inkml:brushProperty name="color" value="#FFC114"/>
    </inkml:brush>
  </inkml:definitions>
  <inkml:trace contextRef="#ctx0" brushRef="#br0">1 1 24575,'1289'10'-1639,"-5"42"-3375,1368 177 3413,-2010-168 1523,-308-33 101,-233-22 95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1.508"/>
    </inkml:context>
    <inkml:brush xml:id="br0">
      <inkml:brushProperty name="width" value="0.05" units="cm"/>
      <inkml:brushProperty name="height" value="0.05" units="cm"/>
      <inkml:brushProperty name="color" value="#FFC114"/>
    </inkml:brush>
  </inkml:definitions>
  <inkml:trace contextRef="#ctx0" brushRef="#br0">0 26 24575,'1'-1'0,"-1"0"0,0 0 0,1 0 0,-1 0 0,1 0 0,-1 0 0,1 0 0,-1 0 0,1 0 0,0 0 0,0 0 0,-1 0 0,1 1 0,0-1 0,0 0 0,0 1 0,0-1 0,0 0 0,0 1 0,0-1 0,0 1 0,0-1 0,0 1 0,0 0 0,0-1 0,0 1 0,1 0 0,1 0 0,40-5 0,-35 5 0,678 14-137,-609-9-4,1097 66-3712,2 2 3505,-1108-69 320,1243 86 142,-7 34-1146,-1179-109 884,291 25 327,-390-42 360,-25 2-523,-1 0-1,0 0 1,0 0-1,0 0 1,0 0-1,1 0 1,-1 0-1,0 0 1,0 0-1,0 0 0,0 0 1,0 0-1,1 0 1,-1 0-1,0 0 1,0 0-1,0-1 1,0 1-1,0 0 1,1 0-1,-1 0 0,0 0 1,0 0-1,0 0 1,0 0-1,0-1 1,0 1-1,0 0 1,0 0-1,0 0 1,0 0-1,0 0 0,1-1 1,-1 1-1,0 0 1,0 0-1,0 0 1,0 0-1,0-1 1,0 1-1,0 0 1,0 0-1,0 0 0,-1 0 1,1-1-1,0 1 1,0 0-1,0 0 1,0 0-1,0 0 1,0 0-1,0-1 1,0 1-1,0 0 0,-4-2 245,1-1 0,0 1 0,-1 0 0,1 0 0,-1 1-1,0-1 1,-6-1 0,-323-93 1666,326 94-1926,-1 0 0,1 0 0,-1 1 0,0 0 0,0 1 0,-9 0 0,15 0 0,0 0 0,0 1 0,0-1 0,1 1 0,-1-1 0,0 1 0,1 0 0,-1-1 0,0 1 0,1 0 0,-1 0 0,1 1 0,-1-1 0,1 0 0,0 0 0,-1 1 0,1-1 0,0 1 0,0-1 0,0 1 0,0-1 0,0 1 0,0-1 0,1 1 0,-1 0 0,1 0 0,-1-1 0,1 1 0,-1 0 0,1 0 0,0 3 0,-2 22 0,3 49 0,0 14 0,-36 211 0,-6 108 0,41-401 0,-1 12 0,0-1 0,2 0 0,4 26 0,-5-45 0,0 1 0,0-1 0,0 1 0,1-1 0,-1 1 0,0-1 0,0 0 0,0 1 0,0-1 0,0 1 0,0-1 0,0 1 0,0-1 0,0 0 0,0 1 0,0-1 0,0 1 0,0-1 0,-1 1 0,1-1 0,0 0 0,0 1 0,0-1 0,-1 1 0,1-1 0,0 0 0,0 1 0,-1-1 0,1 0 0,0 1 0,-1-1 0,1 0 0,0 0 0,-1 1 0,1-1 0,0 0 0,-1 0 0,1 1 0,-1-1 0,1 0 0,0 0 0,-1 0 0,1 0 0,-1 0 0,1 0 0,-1 0 0,-25-5 0,17 2 0,-182-33-1365,108 24-5461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4.701"/>
    </inkml:context>
    <inkml:brush xml:id="br0">
      <inkml:brushProperty name="width" value="0.05" units="cm"/>
      <inkml:brushProperty name="height" value="0.05" units="cm"/>
      <inkml:brushProperty name="color" value="#FFC114"/>
    </inkml:brush>
  </inkml:definitions>
  <inkml:trace contextRef="#ctx0" brushRef="#br0">74 47 24575,'0'-2'0,"0"0"0,0 1 0,1-1 0,-1 0 0,1 1 0,-1-1 0,1 0 0,0 1 0,0-1 0,0 1 0,1-3 0,-1 3 0,0 0 0,0 0 0,-1 0 0,1 0 0,0-1 0,-1 1 0,1 0 0,-1-1 0,1 1 0,-1 0 0,0-1 0,1 1 0,-1 0 0,0-1 0,0 1 0,0 0 0,0-2 0,0 3 0,-1 0 0,1-1 0,0 1 0,-1 0 0,1 0 0,0 0 0,-1 0 0,1 0 0,0 0 0,-1 0 0,1 0 0,0 0 0,-1 0 0,1 0 0,0 1 0,-1-1 0,1 0 0,0 0 0,-1 0 0,1 0 0,0 0 0,0 0 0,-1 1 0,1-1 0,0 0 0,0 0 0,-1 1 0,1-1 0,0 0 0,0 0 0,0 1 0,-1-1 0,1 0 0,0 0 0,0 1 0,0-1 0,0 0 0,0 1 0,0-1 0,-1 1 0,-10 13 0,1 4 0,1-1 0,0 2 0,1-1 0,1 1 0,1 0 0,1 1 0,1-1 0,0 1 0,1 0 0,1 0 0,2 0 0,2 38 0,-2-52 0,1 0 0,1-1 0,-1 1 0,1 0 0,0-1 0,1 1 0,-1-1 0,1 0 0,0 0 0,0 0 0,0 0 0,1 0 0,0-1 0,0 1 0,7 5 0,-5-6 0,1 1 0,0-1 0,-1-1 0,1 0 0,0 0 0,1 0 0,-1-1 0,0 0 0,1 0 0,12 1 0,2-2 0,0-1 0,-1-1 0,1 0 0,0-2 0,-1-1 0,0 0 0,31-12 0,-40 12 0,0 0 0,0-1 0,0-1 0,-1 1 0,0-2 0,0 0 0,-1 0 0,15-14 0,-19 14 0,-1 1 0,1 0 0,-2-1 0,1 0 0,-1 0 0,0-1 0,0 1 0,-1-1 0,0 0 0,0 1 0,-1-1 0,0-1 0,0 1 0,0-8 0,-1 4 24,0 1 0,-1 0 0,0 0 0,-4-20 0,4 27-107,-1 1 1,0-1-1,0 0 1,0 1-1,-1-1 1,1 1-1,-1 0 1,1-1-1,-1 1 1,-1 0-1,1 0 1,0 0-1,-1 1 1,1-1-1,-1 0 1,0 1-1,-6-5 1,-7 0-6744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5.439"/>
    </inkml:context>
    <inkml:brush xml:id="br0">
      <inkml:brushProperty name="width" value="0.05" units="cm"/>
      <inkml:brushProperty name="height" value="0.05" units="cm"/>
      <inkml:brushProperty name="color" value="#FFC114"/>
    </inkml:brush>
  </inkml:definitions>
  <inkml:trace contextRef="#ctx0" brushRef="#br0">0 90 24575,'0'-5'0,"5"-5"0,1-7 0,0-4 0,3 1 0,1 8 0,-7 7 0,-3 9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6.717"/>
    </inkml:context>
    <inkml:brush xml:id="br0">
      <inkml:brushProperty name="width" value="0.05" units="cm"/>
      <inkml:brushProperty name="height" value="0.05" units="cm"/>
      <inkml:brushProperty name="color" value="#FFC114"/>
    </inkml:brush>
  </inkml:definitions>
  <inkml:trace contextRef="#ctx0" brushRef="#br0">1 381 24575,'0'-2'0,"0"0"0,1-1 0,-1 1 0,1-1 0,0 1 0,-1 0 0,1 0 0,0 0 0,0-1 0,0 1 0,1 0 0,-1 0 0,0 0 0,1 0 0,0 1 0,-1-1 0,1 0 0,0 1 0,0-1 0,0 1 0,0 0 0,0-1 0,0 1 0,0 0 0,0 0 0,0 0 0,1 1 0,-1-1 0,0 0 0,1 1 0,3-1 0,10-1 0,1 0 0,-1 1 0,27 2 0,-25-1 0,-16 0 0,18 1 0,0-1 0,-1-1 0,1-1 0,-1-1 0,20-5 0,-35 7 0,0 0 0,1-1 0,-1 1 0,0-1 0,0 0 0,0 0 0,0-1 0,-1 1 0,1-1 0,0 0 0,-1 0 0,0 0 0,0-1 0,0 1 0,0-1 0,0 1 0,-1-1 0,0 0 0,0 0 0,0 0 0,0 0 0,0 0 0,-1-1 0,0 1 0,0 0 0,0-1 0,0 1 0,-1-6 0,0 3 0,-1 0 0,0 0 0,0 0 0,-1 1 0,0-1 0,0 0 0,-1 1 0,1-1 0,-1 1 0,-1 0 0,1 0 0,-1 0 0,0 1 0,-8-9 0,-1-1 0,-1 1 0,0 1 0,-1 0 0,-16-11 0,26 20 0,-1 0 0,0 1 0,0 0 0,-1 0 0,1 0 0,-1 1 0,1 0 0,-1 0 0,0 0 0,-13-1 0,17 3 0,0 0 0,0 1 0,0-1 0,0 1 0,-1-1 0,1 1 0,0 0 0,0 0 0,0 0 0,0 0 0,1 1 0,-1-1 0,0 1 0,0 0 0,1 0 0,-1 0 0,1 0 0,0 0 0,-1 0 0,1 1 0,0-1 0,0 1 0,1-1 0,-1 1 0,-2 5 0,0 2 0,0 0 0,1 1 0,0 0 0,0-1 0,1 1 0,1 0 0,0 0 0,0 1 0,1-1 0,3 20 0,0-7 0,1 0 0,2 0 0,15 43 0,-14-49 0,1 0 0,1 0 0,1-1 0,0 0 0,1 0 0,1-1 0,24 25 0,-26-31 0,0-1 0,0-1 0,1 0 0,1 0 0,-1-1 0,1 0 0,0-1 0,1-1 0,-1 0 0,1-1 0,0 0 0,16 3 0,-11-4-151,0-1-1,0-1 0,0 0 0,0-1 1,1-1-1,-1-1 0,0 0 1,34-10-1,-15-2-6674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7.061"/>
    </inkml:context>
    <inkml:brush xml:id="br0">
      <inkml:brushProperty name="width" value="0.05" units="cm"/>
      <inkml:brushProperty name="height" value="0.05" units="cm"/>
      <inkml:brushProperty name="color" value="#FFC114"/>
    </inkml:brush>
  </inkml:definitions>
  <inkml:trace contextRef="#ctx0" brushRef="#br0">90 148 24575,'-27'-33'0,"24"28"0,-1 0 0,0-1 0,0 1 0,0 1 0,-1-1 0,0 1 0,0 0 0,0 0 0,-7-4 0,12 7 0,-1 1 0,1 0 0,0 0 0,0 0 0,-1 0 0,1-1 0,0 1 0,-1 0 0,1 0 0,0 0 0,0 0 0,-1 0 0,1 0 0,0 0 0,-1 0 0,1 0 0,0 0 0,-1 0 0,1 0 0,0 0 0,-1 0 0,1 0 0,0 0 0,0 0 0,-1 0 0,1 1 0,0-1 0,-1 0 0,1 0 0,0 0 0,0 0 0,-1 1 0,1-1 0,0 0 0,0 0 0,0 0 0,-1 1 0,1-1 0,0 0 0,0 16 0,10 16 0,6 7 0,1-1 0,2 0 0,30 42 0,-46-76 0,0 0 0,0 0 0,1 0 0,0 0 0,-1-1 0,1 0 0,0 1 0,1-1 0,5 3 0,-9-6 0,1 1 0,-1-1 0,1 1 0,0-1 0,-1 1 0,1-1 0,0 0 0,-1 0 0,1 0 0,0 0 0,-1 0 0,1 0 0,-1 0 0,1-1 0,0 1 0,-1-1 0,1 1 0,-1-1 0,1 1 0,-1-1 0,1 0 0,-1 0 0,1 0 0,-1 0 0,0 0 0,1 0 0,-1 0 0,0 0 0,0 0 0,0-1 0,0 1 0,1-2 0,4-6 0,0 0 0,-1-1 0,0 1 0,0-1 0,-1 0 0,-1 0 0,0 0 0,0-1 0,1-11 0,0-12 0,0-52 0,-2 25 0,5 28 0,-7 32 0,0 1 0,1 0 0,-1-1 0,0 1 0,0-1 0,1 1 0,-1 0 0,0-1 0,0 1 0,1 0 0,-1 0 0,0-1 0,1 1 0,-1 0 0,0-1 0,1 1 0,-1 0 0,0 0 0,1 0 0,-1 0 0,1-1 0,-1 1 0,1 0 0,0 0 0,0 0 0,-1 1 0,1-1 0,0 0 0,0 1 0,0-1 0,-1 1 0,1-1 0,0 1 0,-1-1 0,1 1 0,0 0 0,-1-1 0,1 1 0,-1 0 0,1-1 0,-1 1 0,1 0 0,-1 0 0,21 38-1365,-11-21-5461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9.325"/>
    </inkml:context>
    <inkml:brush xml:id="br0">
      <inkml:brushProperty name="width" value="0.05" units="cm"/>
      <inkml:brushProperty name="height" value="0.05" units="cm"/>
      <inkml:brushProperty name="color" value="#FFC114"/>
    </inkml:brush>
  </inkml:definitions>
  <inkml:trace contextRef="#ctx0" brushRef="#br0">1 348 24575,'2'-23'0,"1"-1"0,1 1 0,1 0 0,1 0 0,1 1 0,1-1 0,16-29 0,-23 49 0,0 0 0,1 0 0,-1 0 0,1 0 0,-1 1 0,1-1 0,0 1 0,0-1 0,0 1 0,0 0 0,1-1 0,-1 1 0,1 1 0,-1-1 0,1 0 0,0 0 0,-1 1 0,1 0 0,0-1 0,0 1 0,0 0 0,0 1 0,4-2 0,-4 2 0,1 1 0,0-1 0,0 1 0,-1 0 0,1 0 0,0 0 0,-1 1 0,1-1 0,-1 1 0,0-1 0,1 1 0,-1 0 0,0 1 0,0-1 0,0 0 0,-1 1 0,1 0 0,-1 0 0,4 4 0,8 11 0,-1 1 0,-1 1 0,0 0 0,-2 0 0,0 1 0,-2 1 0,0-1 0,-1 2 0,7 39 0,-14-58 0,1-1 0,-1 1 0,0 0 0,0-1 0,0 1 0,0-1 0,0 1 0,-1-1 0,0 1 0,0-1 0,0 1 0,0-1 0,0 1 0,-1-1 0,1 0 0,-1 0 0,0 0 0,0 0 0,0 0 0,-4 4 0,3-5 0,1 0 0,-1 0 0,0-1 0,0 1 0,0-1 0,0 1 0,0-1 0,0 0 0,0 0 0,-1 0 0,1-1 0,0 1 0,0-1 0,-1 0 0,1 0 0,0 0 0,0 0 0,-1 0 0,1-1 0,0 0 0,0 1 0,-5-3 0,5 2 0,0 0 0,1 0 0,-1 0 0,0 0 0,0-1 0,0 1 0,1-1 0,-1 0 0,1 1 0,-1-1 0,1-1 0,0 1 0,0 0 0,0 0 0,0-1 0,0 0 0,1 1 0,-3-5 0,2 2 0,1 0 0,-1 1 0,1-1 0,1 0 0,-1 0 0,1 0 0,-1 0 0,2 0 0,-1 0 0,2-8 0,1-3 0,2 0 0,0 0 0,0 1 0,2 0 0,0 0 0,9-15 0,0 3 0,2 0 0,0 1 0,2 1 0,33-33 0,-43 50 0,-1 0 0,1 0 0,1 1 0,-1 0 0,1 1 0,14-6 0,-18 9 0,0 1 0,0 0 0,0 0 0,1 1 0,-1-1 0,1 2 0,-1-1 0,1 1 0,-1 0 0,1 0 0,9 3 0,-14-3 5,0 1 0,0 0 0,0 0 0,0 0-1,0 0 1,0 0 0,0 1 0,0-1 0,0 1 0,-1 0-1,1-1 1,-1 2 0,1-1 0,-1 0 0,0 0 0,0 1-1,0-1 1,0 1 0,0-1 0,0 1 0,-1 0-1,1 0 1,1 5 0,-1 0-169,-1-1-1,1 1 0,-1 0 1,-1-1-1,1 1 1,-1 0-1,-1 0 1,-1 11-1,-7 30-6661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7.808"/>
    </inkml:context>
    <inkml:brush xml:id="br0">
      <inkml:brushProperty name="width" value="0.05" units="cm"/>
      <inkml:brushProperty name="height" value="0.05" units="cm"/>
      <inkml:brushProperty name="color" value="#FFC114"/>
    </inkml:brush>
  </inkml:definitions>
  <inkml:trace contextRef="#ctx0" brushRef="#br0">0 189 24575,'0'-2'0,"1"1"0,-1 0 0,1 0 0,0 0 0,-1-1 0,1 1 0,0 0 0,-1 0 0,1 0 0,0 0 0,0 0 0,0 1 0,0-1 0,0 0 0,0 0 0,0 1 0,0-1 0,0 0 0,1 1 0,-1-1 0,0 1 0,0-1 0,1 1 0,-1 0 0,0 0 0,0-1 0,3 1 0,41-5 0,-40 5 0,162-2 0,-165 2 0,1 0 0,-1 0 0,0-1 0,1 1 0,-1-1 0,1 1 0,-1-1 0,0 0 0,1 0 0,-1 0 0,0 0 0,0 0 0,0-1 0,0 1 0,0-1 0,0 1 0,2-3 0,-3 3 0,0-1 0,0 0 0,-1 1 0,1-1 0,0 0 0,0 0 0,-1 1 0,1-1 0,-1 0 0,0 0 0,1 0 0,-1 0 0,0 0 0,0 0 0,0 0 0,0 0 0,-1-2 0,-1-2 0,1 1 0,-1-1 0,0 0 0,-1 1 0,1 0 0,-1 0 0,0-1 0,-1 1 0,1 1 0,-1-1 0,0 1 0,-7-8 0,7 9 0,0 0 0,0 0 0,0 0 0,-1 0 0,1 0 0,-1 1 0,1 0 0,-1 0 0,0 0 0,0 0 0,0 1 0,0 0 0,0 0 0,0 0 0,0 1 0,0 0 0,0 0 0,-1 0 0,1 0 0,0 1 0,0 0 0,0 0 0,0 0 0,0 1 0,0-1 0,1 1 0,-1 1 0,0-1 0,-7 6 0,4-2 0,0 0 0,0 1 0,1 0 0,0 0 0,0 1 0,1 0 0,0 0 0,0 0 0,1 1 0,0 0 0,1 0 0,0 1 0,0-1 0,-3 14 0,5-14 0,0 0 0,1 0 0,0 0 0,0 1 0,1-1 0,1 0 0,-1 1 0,1-1 0,1 0 0,0 0 0,0 1 0,4 10 0,-3-15 0,-1 1 0,1-1 0,0 1 0,1-1 0,-1 0 0,1 0 0,0-1 0,0 1 0,0-1 0,1 0 0,-1 0 0,1 0 0,0 0 0,1-1 0,-1 0 0,0 0 0,1 0 0,0-1 0,8 3 0,-4-3 0,-1 1 0,0-1 0,0-1 0,1 0 0,-1 0 0,0-1 0,1 0 0,-1 0 0,1-1 0,16-4 0,-19 2 0,0 1 0,-1-1 0,0 0 0,0 0 0,0-1 0,0 0 0,0 0 0,-1-1 0,0 1 0,0-1 0,0 0 0,0 0 0,-1-1 0,0 1 0,5-9 0,-2-2 0,0 0 0,-1 0 0,0-1 0,-1 0 0,-2 0 0,1 0 0,0-26 0,10-39 0,-8 95 0,-2 1 0,0 0 0,3 19 0,0 30 0,-3 110 0,-3-171 0,2-6 0,7-13 0,8-22 0,-9 19 0,0 0 0,2 1 0,0 0 0,1 1 0,28-32 0,-39 48 0,1 0 0,0 0 0,0 0 0,0 1 0,0-1 0,0 1 0,0-1 0,0 1 0,0 0 0,0 0 0,1-1 0,-1 2 0,0-1 0,1 0 0,-1 0 0,1 1 0,-1 0 0,1-1 0,4 1 0,-4 1 0,-1-1 0,1 1 0,-1 0 0,0 0 0,1 0 0,-1 1 0,0-1 0,0 0 0,0 1 0,0-1 0,0 1 0,0 0 0,0 0 0,0 0 0,-1 0 0,3 2 0,1 5 0,0 0 0,0 1 0,-1-1 0,0 1 0,-1 0 0,0 0 0,0 0 0,1 14 0,-1 19-438,-4 69 0,1-102-51,-1 15-6337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8.199"/>
    </inkml:context>
    <inkml:brush xml:id="br0">
      <inkml:brushProperty name="width" value="0.05" units="cm"/>
      <inkml:brushProperty name="height" value="0.05" units="cm"/>
      <inkml:brushProperty name="color" value="#FFC114"/>
    </inkml:brush>
  </inkml:definitions>
  <inkml:trace contextRef="#ctx0" brushRef="#br0">1 99 24575,'16'-44'0,"-14"36"0,1 1 0,-1 0 0,1 0 0,7-13 0,-10 20 0,0 0 0,0-1 0,1 1 0,-1 0 0,0-1 0,0 1 0,0 0 0,0 0 0,0-1 0,1 1 0,-1 0 0,0 0 0,0-1 0,0 1 0,1 0 0,-1 0 0,0 0 0,0-1 0,1 1 0,-1 0 0,0 0 0,0 0 0,1 0 0,-1 0 0,0 0 0,1-1 0,-1 1 0,0 0 0,1 0 0,-1 0 0,0 0 0,1 0 0,-1 0 0,0 0 0,0 0 0,1 0 0,-1 1 0,0-1 0,1 0 0,-1 0 0,6 14 0,-2 24 0,-4-37 0,13 192 0,2 82 0,-16-204-1365,1-44-5461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28.598"/>
    </inkml:context>
    <inkml:brush xml:id="br0">
      <inkml:brushProperty name="width" value="0.05" units="cm"/>
      <inkml:brushProperty name="height" value="0.05" units="cm"/>
      <inkml:brushProperty name="color" value="#FFC114"/>
    </inkml:brush>
  </inkml:definitions>
  <inkml:trace contextRef="#ctx0" brushRef="#br0">1 281 24575,'-1'-4'0,"1"-1"0,1 1 0,-1-1 0,1 0 0,-1 1 0,1-1 0,0 1 0,1 0 0,2-8 0,-2 10 0,0 0 0,-1 0 0,1 0 0,0 0 0,0 0 0,0 0 0,0 0 0,0 1 0,0-1 0,1 1 0,-1 0 0,0 0 0,1-1 0,-1 2 0,1-1 0,-1 0 0,1 0 0,3 0 0,27-4 0,53 0 0,-7 0 0,-11-2 0,74-9 0,-119 12 0,0-1 0,-1-1 0,0-1 0,22-10 0,-41 16 0,0 0 0,0-1 0,-1 1 0,1-1 0,0 0 0,-1 0 0,0 0 0,1 0 0,-1 0 0,0 0 0,0-1 0,0 1 0,0-1 0,-1 1 0,1-1 0,-1 0 0,1 0 0,1-5 0,-3 6 0,0 0 0,0 0 0,0-1 0,0 1 0,0 0 0,0 0 0,-1 0 0,1 0 0,-1 0 0,0 0 0,1 0 0,-1 0 0,0 0 0,0 0 0,0 0 0,0 0 0,-1 0 0,1 1 0,0-1 0,-1 1 0,1-1 0,-1 1 0,0-1 0,1 1 0,-1 0 0,0 0 0,0-1 0,-2 1 0,-5-4 0,0 1 0,0 1 0,-1 0 0,1 0 0,-1 1 0,0 0 0,0 1 0,0 0 0,0 0 0,0 1 0,0 0 0,0 1 0,0 0 0,0 1 0,-11 3 0,19-4 0,1-1 0,-1 1 0,0 0 0,0 0 0,0 0 0,1 0 0,-1 1 0,0-1 0,1 0 0,-1 1 0,1-1 0,0 1 0,-1 0 0,1-1 0,0 1 0,0 0 0,0 0 0,0 0 0,0 0 0,1-1 0,-2 4 0,2-1 0,-1 0 0,1 0 0,0 0 0,0 0 0,0 0 0,1-1 0,0 1 0,-1 0 0,1 0 0,3 6 0,1 4 0,2-1 0,0 1 0,1-1 0,16 21 0,27 27 0,-33-41 0,-1 1 0,0 1 0,-1 0 0,-2 1 0,18 36 0,-31-56-4,0-1-1,0 1 1,0 0 0,0-1-1,-1 1 1,1 0-1,-1 0 1,0-1-1,0 1 1,0 0 0,0 0-1,0 0 1,-1-1-1,1 1 1,-1 0 0,1-1-1,-1 1 1,0 0-1,-2 3 1,0-2 20,1-1 0,-1 1 1,0-1-1,0 0 0,0 0 1,-1 0-1,1-1 0,0 1 0,-1-1 1,0 0-1,-6 3 0,-8 2-237,-2 0-1,1-1 1,-1-2-1,-25 4 0,36-6-142,-57 7-6462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1.561"/>
    </inkml:context>
    <inkml:brush xml:id="br0">
      <inkml:brushProperty name="width" value="0.05" units="cm"/>
      <inkml:brushProperty name="height" value="0.05" units="cm"/>
      <inkml:brushProperty name="color" value="#FFC114"/>
    </inkml:brush>
  </inkml:definitions>
  <inkml:trace contextRef="#ctx0" brushRef="#br0">318 138 24575,'5'-2'0,"0"-1"0,0 1 0,0-1 0,-1 0 0,1 0 0,-1 0 0,0 0 0,0-1 0,0 0 0,0 0 0,-1 0 0,4-5 0,-6 8 0,0-1 0,1 1 0,-1-1 0,0 1 0,0-1 0,0 0 0,-1 0 0,1 1 0,0-1 0,-1 0 0,1 0 0,-1 0 0,1 0 0,-1 0 0,0 1 0,0-1 0,0 0 0,0 0 0,0 0 0,0 0 0,-1 0 0,0-3 0,0 2 0,-1 1 0,1 0 0,-1 0 0,1 0 0,-1 0 0,0 0 0,0 0 0,0 0 0,0 1 0,0-1 0,0 1 0,-1-1 0,1 1 0,-5-2 0,-3 0 0,0-1 0,-1 1 0,0 1 0,0 0 0,0 0 0,0 1 0,-11 0 0,3 2 0,0 1 0,0 1 0,1 0 0,-1 2 0,1 0 0,0 1 0,-21 10 0,31-13 0,1 1 0,1 0 0,-1 1 0,1-1 0,-1 1 0,1 0 0,1 1 0,-11 11 0,14-13 0,-1 0 0,1 0 0,0 0 0,0 0 0,0 0 0,1 0 0,-1 1 0,1-1 0,0 1 0,0-1 0,1 1 0,-1-1 0,1 1 0,0-1 0,0 1 0,1 6 0,1-5 0,0 0 0,0 0 0,0 0 0,1 0 0,0-1 0,0 1 0,0-1 0,1 1 0,0-1 0,0 0 0,0-1 0,1 1 0,-1-1 0,1 0 0,0 0 0,9 6 0,9 4 0,0-2 0,38 16 0,-37-18 0,1-2 0,0 0 0,33 4 0,-88-14 0,0 1 0,-1 1 0,1 2 0,-52 9 0,79-11 0,0 1 0,0 0 0,0 0 0,1 0 0,-1 1 0,0-1 0,1 1 0,-1-1 0,1 1 0,-1 0 0,1 0 0,-3 4 0,4-6 0,1 1 0,-1 0 0,1 0 0,-1 0 0,1 0 0,0 0 0,-1 0 0,1 0 0,0 0 0,0 0 0,0 0 0,0 0 0,0 0 0,0 0 0,0 0 0,0 0 0,0 0 0,0 0 0,0 0 0,1 0 0,-1 0 0,0 0 0,1 0 0,-1 0 0,1 0 0,-1 0 0,1 0 0,0-1 0,-1 1 0,1 0 0,0 0 0,-1-1 0,1 1 0,0 0 0,0-1 0,0 1 0,-1-1 0,1 1 0,2 0 0,5 4 0,1 0 0,0 0 0,0-1 0,1 0 0,-1-1 0,13 3 0,65 10 0,-72-13 0,25 2-273,0-1 0,0-1 0,0-3 0,42-4 0,-36-2-6553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3.166"/>
    </inkml:context>
    <inkml:brush xml:id="br0">
      <inkml:brushProperty name="width" value="0.05" units="cm"/>
      <inkml:brushProperty name="height" value="0.05" units="cm"/>
      <inkml:brushProperty name="color" value="#FFC114"/>
    </inkml:brush>
  </inkml:definitions>
  <inkml:trace contextRef="#ctx0" brushRef="#br0">11 151 24575,'0'-1'0,"0"1"0,-1 0 0,1 0 0,0 0 0,-1 0 0,1 0 0,0 0 0,-1 0 0,1 0 0,0 0 0,-1 0 0,1 0 0,0 0 0,-1 0 0,1 0 0,-1 0 0,1 0 0,0 0 0,-1 0 0,1 1 0,0-1 0,0 0 0,-1 0 0,1 0 0,0 1 0,-1-1 0,1 0 0,0 0 0,0 1 0,-1-1 0,1 0 0,0 0 0,0 1 0,0-1 0,0 0 0,-1 1 0,1-1 0,0 1 0,9 10 0,21 9 0,0-7 0,1-2 0,1-1 0,0-1 0,59 8 0,-70-13 0,-15-5 0,-14-7 0,-26-13 0,21 13 0,-6-6 0,2 0 0,-21-22 0,-4-4 0,41 40 0,1 0 0,0-1 0,-1 1 0,1-1 0,-1 1 0,1 0 0,-1-1 0,1 1 0,0 0 0,-1-1 0,0 1 0,1 0 0,-1 0 0,1-1 0,-1 1 0,1 0 0,-1 0 0,1 0 0,-1 0 0,0 0 0,1 0 0,-1 0 0,1 0 0,-1 0 0,0 0 0,-2 12 0,9 20 0,11 17 0,3 0 0,25 48 0,-43-94 0,-1 0 0,0-1 0,1 1 0,0 0 0,0-1 0,-1 1 0,2-1 0,-1 0 0,0 0 0,0 1 0,1-1 0,-1-1 0,1 1 0,-1 0 0,1-1 0,0 1 0,0-1 0,5 2 0,-4-3 0,-1 1 0,0-1 0,1-1 0,-1 1 0,0 0 0,1-1 0,-1 0 0,0 0 0,0 0 0,0 0 0,0 0 0,0-1 0,0 1 0,0-1 0,0 0 0,0 0 0,4-4 0,17-15 0,43-49 0,-10 9 0,-54 59 0,-1 0 0,1-1 0,-1 1 0,1 0 0,0 1 0,0-1 0,0 0 0,0 1 0,0 0 0,0 0 0,0 0 0,0 0 0,1 0 0,-1 0 0,0 1 0,0 0 0,1-1 0,-1 1 0,0 1 0,1-1 0,4 1 0,4 2 0,-1 1 0,0 1 0,1-1 0,17 12 0,-20-11 0,1 0 0,0 0 0,0-1 0,0 0 0,0 0 0,13 1 0,-13-4 0,-1-1 0,1 0 0,-1 0 0,0-1 0,1 0 0,16-5 0,-22 4 0,1 1 0,0-1 0,-1 1 0,0-2 0,1 1 0,-1 0 0,0-1 0,0 1 0,0-1 0,0 0 0,-1-1 0,1 1 0,-1-1 0,5-5 0,-7 8 0,-1 0 0,1 0 0,0 0 0,-1 0 0,1 0 0,-1-1 0,1 1 0,-1 0 0,1 0 0,-1 0 0,0 0 0,0 0 0,0-1 0,0 1 0,1 0 0,-1 0 0,-1 0 0,1-1 0,0 1 0,0 0 0,0 0 0,-1 0 0,1-1 0,-1 1 0,1 0 0,-1 0 0,1 0 0,-2-2 0,0 2 0,0-1 0,0 0 0,0 1 0,0-1 0,-1 1 0,1 0 0,0 0 0,-1 0 0,1 0 0,-1 0 0,1 0 0,-5 0 0,-3 0 0,1-1 0,0 2 0,-1-1 0,1 2 0,-1-1 0,-15 4 0,20-3 0,0 0 0,1 1 0,-1 0 0,1-1 0,-1 2 0,1-1 0,0 1 0,0-1 0,0 1 0,0 0 0,1 1 0,-1-1 0,1 0 0,0 1 0,0 0 0,0 0 0,0 0 0,1 0 0,-1 0 0,1 1 0,0-1 0,1 1 0,-1-1 0,1 1 0,0 0 0,0 0 0,0-1 0,0 8 0,1-4 0,0 0 0,1 0 0,0-1 0,0 1 0,1 0 0,0-1 0,0 1 0,1-1 0,0 1 0,0-1 0,0 0 0,1-1 0,0 1 0,1 0 0,0-1 0,0 0 0,6 6 0,1-1 0,1 0 0,1-1 0,0 0 0,18 9 0,-26-15 0,0-1 0,0 0 0,0-1 0,1 1 0,-1-1 0,1-1 0,-1 1 0,1-1 0,-1 0 0,1-1 0,0 1 0,-1-1 0,12-2 0,-14 1 0,0 0 0,0-1 0,-1 0 0,1 1 0,0-1 0,-1 0 0,1-1 0,-1 1 0,0-1 0,0 0 0,0 1 0,0-1 0,0 0 0,-1-1 0,1 1 0,-1 0 0,0-1 0,0 0 0,0 1 0,2-7 0,2-7 0,-1 0 0,0-1 0,3-25 0,-3 11 0,-1 13 0,-4 14 0,1-1 0,0 0 0,0 1 0,1-1 0,0 1 0,0 0 0,0-1 0,3-4 0,-5 10 0,1 0 0,-1-1 0,0 1 0,0 0 0,1-1 0,-1 1 0,0 0 0,0-1 0,1 1 0,-1 0 0,0 0 0,1-1 0,-1 1 0,0 0 0,1 0 0,-1 0 0,0 0 0,1-1 0,-1 1 0,1 0 0,-1 0 0,0 0 0,1 0 0,-1 0 0,1 0 0,-1 0 0,0 0 0,1 0 0,-1 0 0,0 0 0,1 0 0,-1 0 0,1 1 0,-1-1 0,0 0 0,1 0 0,-1 0 0,0 0 0,1 1 0,-1-1 0,0 0 0,1 0 0,-1 1 0,0-1 0,0 0 0,1 1 0,-1-1 0,0 0 0,0 1 0,1-1 0,-1 0 0,0 1 0,0-1 0,0 0 0,0 1 0,0-1 0,1 1 0,9 28 0,-8-24 0,13 50 0,-13-44 0,0 0 0,1 0 0,0 0 0,1-1 0,0 1 0,1-1 0,0 0 0,0 0 0,1-1 0,11 14 0,0-4 0,-10-11 0,-1-1 0,1 0 0,0 0 0,0-1 0,1 0 0,8 5 0,-13-9 0,0-1 0,-1 0 0,1 0 0,0 0 0,0 0 0,0-1 0,0 1 0,0-1 0,0 0 0,0 0 0,-1 0 0,1 0 0,0 0 0,0-1 0,0 0 0,0 1 0,0-1 0,0 0 0,-1 0 0,1 0 0,0-1 0,-1 1 0,1-1 0,3-2 0,5-5 0,0 0 0,-1-1 0,0 0 0,-1 0 0,0-1 0,0 0 0,-1-1 0,-1 0 0,0 0 0,-1-1 0,0 0 0,5-18 0,0-4 0,-1 0 0,-2-1 0,5-57 0,-8-43 0,-7 210-273,3 0 0,3 0 0,4 0 0,17 72 0,-18-114-6553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3.556"/>
    </inkml:context>
    <inkml:brush xml:id="br0">
      <inkml:brushProperty name="width" value="0.05" units="cm"/>
      <inkml:brushProperty name="height" value="0.05" units="cm"/>
      <inkml:brushProperty name="color" value="#FFC114"/>
    </inkml:brush>
  </inkml:definitions>
  <inkml:trace contextRef="#ctx0" brushRef="#br0">0 55 24575,'0'-4'0,"5"-7"0,6-1 0,6 1 0,9 3 0,5 3 0,-3 2-8191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4.236"/>
    </inkml:context>
    <inkml:brush xml:id="br0">
      <inkml:brushProperty name="width" value="0.05" units="cm"/>
      <inkml:brushProperty name="height" value="0.05" units="cm"/>
      <inkml:brushProperty name="color" value="#FFC114"/>
    </inkml:brush>
  </inkml:definitions>
  <inkml:trace contextRef="#ctx0" brushRef="#br0">224 166 24575,'3'0'0,"0"-1"0,-1 1 0,1-1 0,0 1 0,-1-1 0,1 0 0,0 0 0,-1-1 0,1 1 0,-1 0 0,0-1 0,1 0 0,-1 1 0,0-1 0,0 0 0,0 0 0,0 0 0,-1 0 0,1-1 0,0 1 0,-1 0 0,2-4 0,-1 3 0,0-1 0,-1 1 0,1-1 0,-1 1 0,0-1 0,0 0 0,0 0 0,0 0 0,0 0 0,-1 0 0,0 1 0,0-1 0,0 0 0,-2-8 0,2 9 0,-1-1 0,0 1 0,-1 0 0,1-1 0,-1 1 0,1 0 0,-1 0 0,0 0 0,0 0 0,0 0 0,0 1 0,-1-1 0,1 0 0,-1 1 0,0 0 0,0 0 0,0 0 0,0 0 0,0 0 0,0 0 0,0 1 0,0-1 0,-1 1 0,1 0 0,-1 0 0,1 1 0,-1-1 0,1 1 0,-1-1 0,1 1 0,-1 0 0,1 0 0,-1 1 0,1-1 0,-1 1 0,-6 1 0,-1 1 0,1 1 0,-1-1 0,1 2 0,0-1 0,0 1 0,1 1 0,-1 0 0,1 0 0,0 1 0,-13 13 0,15-12 0,1 0 0,0 0 0,1 0 0,-1 1 0,2 0 0,-1 0 0,1 0 0,1 0 0,-1 1 0,2-1 0,-4 17 0,5-19 0,1-1 0,-1 0 0,1 0 0,0 0 0,0 1 0,1-1 0,0 0 0,0 0 0,1 0 0,-1 0 0,1 0 0,0 0 0,1 0 0,0-1 0,0 1 0,0-1 0,0 1 0,1-1 0,6 7 0,6-1 0,-16-11 0,0 1 0,0-1 0,0 0 0,1 0 0,-1 0 0,0 0 0,0 0 0,0 0 0,1 1 0,-1-1 0,0 0 0,0 0 0,0 0 0,0 0 0,0 1 0,1-1 0,-1 0 0,0 0 0,0 0 0,0 1 0,0-1 0,0 0 0,0 0 0,0 0 0,0 1 0,0-1 0,0 0 0,0 0 0,0 1 0,0-1 0,0 0 0,0 0 0,0 0 0,0 1 0,0-1 0,0 0 0,0 0 0,0 1 0,0-1 0,0 0 0,-1 0 0,1 0 0,0 0 0,0 1 0,0-1 0,0 0 0,0 0 0,-1 0 0,1 0 0,0 1 0,0-1 0,0 0 0,-1 0 0,1 0 0,0 0 0,0 0 0,-5 8 0,4-4 0,-1 1 0,0 0 0,1 0 0,0 0 0,0 0 0,1 1 0,0-1 0,-1 0 0,2 0 0,-1 0 0,1 0 0,-1 0 0,1 1 0,1-1 0,-1 0 0,1-1 0,0 1 0,0 0 0,0 0 0,0-1 0,6 8 0,-6-9 0,0 1 0,0-1 0,0 0 0,1 0 0,-1 0 0,1-1 0,0 1 0,-1-1 0,1 1 0,0-1 0,0 0 0,1 0 0,-1 0 0,0-1 0,1 1 0,-1-1 0,1 0 0,-1 1 0,1-2 0,0 1 0,-1 0 0,1-1 0,0 0 0,0 1 0,-1-2 0,1 1 0,0 0 0,0-1 0,-1 1 0,6-3 0,-2 0 0,0-1 0,-1 0 0,0 0 0,0 0 0,0-1 0,0 0 0,0 0 0,-1 0 0,0-1 0,0 0 0,-1 0 0,0 0 0,7-13 0,1-6 0,-2 0 0,12-37 0,-19 52 0,-2 6 0,0 1 0,1-1 0,0 0 0,0 0 0,0 1 0,0-1 0,0 1 0,6-6 0,-8 8 0,1 1 0,0-1 0,-1 1 0,1-1 0,0 1 0,-1-1 0,1 1 0,0 0 0,0-1 0,-1 1 0,1 0 0,0 0 0,0-1 0,0 1 0,0 0 0,-1 0 0,1 0 0,0 0 0,0 0 0,0 0 0,-1 0 0,1 1 0,0-1 0,0 0 0,0 0 0,-1 1 0,1-1 0,0 0 0,0 1 0,-1-1 0,1 1 0,0-1 0,-1 1 0,1-1 0,0 1 0,-1-1 0,1 1 0,-1 0 0,1-1 0,-1 1 0,1 0 0,-1-1 0,0 1 0,1 0 0,-1 0 0,0 0 0,0-1 0,1 2 0,5 11 0,-1 0 0,0 0 0,-1 0 0,0 0 0,-1 1 0,0 0 0,0 15 0,-1-16 0,-2-11 0,0 0 0,0 0 0,0-1 0,1 1 0,-1 0 0,0 0 0,1-1 0,-1 1 0,1 0 0,0-1 0,0 1 0,0-1 0,0 1 0,0-1 0,0 1 0,0-1 0,0 0 0,0 1 0,2 0 0,-2-1 0,1-1 0,-1 0 0,0 0 0,0 1 0,0-1 0,0 0 0,0 0 0,1 0 0,-1 0 0,0-1 0,0 1 0,0 0 0,0 0 0,1-1 0,-1 1 0,0 0 0,0-1 0,0 1 0,0-1 0,0 0 0,1-1 0,9-6 0,-2 0 0,1-1 0,-1-1 0,9-12 0,-5 7 0,-1 2 0,33-34 0,-43 45 0,0 0 0,1 0 0,0 0 0,-1 0 0,1 0 0,0 1 0,0-1 0,0 1 0,0 0 0,0-1 0,0 1 0,0 1 0,1-1 0,-1 0 0,4 1 0,-6 0 0,0 0 0,1 1 0,-1-1 0,0 1 0,1-1 0,-1 1 0,0 0 0,0-1 0,1 1 0,-1 0 0,0 0 0,0 0 0,0 0 0,0 0 0,0 0 0,0 0 0,-1 0 0,1 0 0,0 1 0,0-1 0,-1 0 0,1 0 0,-1 1 0,1-1 0,-1 0 0,0 1 0,1-1 0,-1 2 0,5 46 0,-5-34 0,1-8 0,-1-1 0,1 1 0,1-1 0,-1 1 0,1-1 0,0 0 0,3 7 0,-4-12 0,-1 0 0,1 0 0,-1-1 0,1 1 0,0 0 0,-1 0 0,1 0 0,0-1 0,0 1 0,-1 0 0,1-1 0,0 1 0,0-1 0,0 1 0,0-1 0,0 1 0,0-1 0,0 1 0,2-1 0,-2 0 0,1 0 0,0 0 0,-1 0 0,1-1 0,0 1 0,-1-1 0,1 1 0,-1-1 0,1 1 0,-1-1 0,1 0 0,-1 0 0,1 0 0,-1 0 0,0 0 0,3-2 0,7-7 0,-1-1 0,18-23 0,15-17 0,-42 50 0,-1 0 0,1 1 0,-1-1 0,0 0 0,1 1 0,-1-1 0,1 1 0,-1-1 0,1 1 0,0-1 0,-1 1 0,1 0 0,0-1 0,-1 1 0,1 0 0,0-1 0,-1 1 0,1 0 0,0 0 0,-1 0 0,1-1 0,0 1 0,0 0 0,-1 0 0,1 0 0,0 0 0,-1 0 0,1 1 0,0-1 0,0 0 0,-1 0 0,1 0 0,0 1 0,-1-1 0,1 0 0,0 0 0,-1 1 0,1-1 0,0 1 0,-1-1 0,1 1 0,-1-1 0,1 1 0,-1-1 0,1 1 0,-1-1 0,1 1 0,-1 0 0,0-1 0,1 1 0,-1 0 0,0-1 0,0 1 0,1 0 0,-1-1 0,0 1 0,0 0 0,0 1 0,2 8 0,0-1 0,-1 1 0,0 15 0,-1-12 0,9 34-1365,-4-27-5461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4.591"/>
    </inkml:context>
    <inkml:brush xml:id="br0">
      <inkml:brushProperty name="width" value="0.05" units="cm"/>
      <inkml:brushProperty name="height" value="0.05" units="cm"/>
      <inkml:brushProperty name="color" value="#FFC114"/>
    </inkml:brush>
  </inkml:definitions>
  <inkml:trace contextRef="#ctx0" brushRef="#br0">35 43 24575,'0'-5'0,"0"-6"0,-4-1 0,-7 1 0,-1 8 0,6 3 0,4 8 0,3 1-8191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4.967"/>
    </inkml:context>
    <inkml:brush xml:id="br0">
      <inkml:brushProperty name="width" value="0.05" units="cm"/>
      <inkml:brushProperty name="height" value="0.05" units="cm"/>
      <inkml:brushProperty name="color" value="#FFC114"/>
    </inkml:brush>
  </inkml:definitions>
  <inkml:trace contextRef="#ctx0" brushRef="#br0">1 12 24575,'0'-1'0,"0"1"0,0 0 0,-1-1 0,1 1 0,0 0 0,0-1 0,0 1 0,0-1 0,0 1 0,0 0 0,0-1 0,0 1 0,0 0 0,0-1 0,0 1 0,0 0 0,1-1 0,-1 1 0,0 0 0,0-1 0,0 1 0,0 0 0,0-1 0,1 1 0,-1 0 0,0 0 0,0-1 0,1 1 0,-1 0 0,0 0 0,0-1 0,1 1 0,-1 0 0,0 0 0,1 0 0,-1 0 0,0-1 0,1 1 0,10 10 0,9 19 0,-9-7 0,-1 1 0,-1 0 0,0 0 0,-2 0 0,-1 1 0,-1 1 0,-1-1 0,-1 0 0,-1 1 0,-1 0 0,-1-1 0,-1 1 0,-2 0 0,0-1 0,-2 0 0,-11 39 0,7-37-1365,3-3-5461</inkml:trace>
  <inkml:trace contextRef="#ctx0" brushRef="#br0" timeOffset="1">274 148 24575,'5'-4'0,"1"-7"0,0-6 0,-6 1 0,-3 11 0,0 12 0,-1 9 0,1 11 0,-4 10 0,-1 9 0,2 9 0,0 6 0,3 1 0,1-5 0,1-3 0,1-6 0,0-7 0,0-10-8191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5.309"/>
    </inkml:context>
    <inkml:brush xml:id="br0">
      <inkml:brushProperty name="width" value="0.05" units="cm"/>
      <inkml:brushProperty name="height" value="0.05" units="cm"/>
      <inkml:brushProperty name="color" value="#FFC114"/>
    </inkml:brush>
  </inkml:definitions>
  <inkml:trace contextRef="#ctx0" brushRef="#br0">20 75 24575,'-17'3'0,"17"-3"0,0 0 0,0 0 0,-1 0 0,1 0 0,0 1 0,0-1 0,0 0 0,0 0 0,0 0 0,-1 0 0,1 0 0,0 1 0,0-1 0,0 0 0,0 0 0,0 0 0,0 0 0,0 1 0,0-1 0,0 0 0,0 0 0,0 0 0,0 1 0,0-1 0,0 0 0,0 0 0,0 0 0,0 1 0,0-1 0,0 0 0,0 0 0,0 0 0,0 0 0,0 1 0,0-1 0,0 0 0,1 0 0,-1 0 0,0 0 0,0 1 0,2 1 0,0-1 0,0 1 0,0 0 0,0-1 0,1 1 0,-1-1 0,0 0 0,1 0 0,4 2 0,30 8 0,0-1 0,71 9 0,81-5 0,-142-11 0,-4 0 0,0-2 0,0-1 0,0-3 0,63-10 0,-103 12 0,1 0 0,0-1 0,-1 1 0,1-1 0,0 0 0,-1 1 0,0-1 0,1-1 0,-1 1 0,0 0 0,0-1 0,0 0 0,-1 0 0,1 0 0,-1 0 0,1 0 0,-1 0 0,0 0 0,2-7 0,-3 7 0,0 1 0,0-1 0,0 0 0,-1 0 0,1 0 0,-1 0 0,0 0 0,0 0 0,0 0 0,0 0 0,-1 0 0,1 0 0,-1 0 0,0 0 0,1 0 0,-1 0 0,-1 0 0,1 0 0,0 1 0,-1-1 0,1 1 0,-1-1 0,0 1 0,0-1 0,-4-3 0,5 5 0,0 0 0,0-1 0,-1 1 0,1 0 0,-1 0 0,1 0 0,-1 0 0,1 0 0,-1 0 0,0 0 0,1 1 0,-1-1 0,0 0 0,1 1 0,-1 0 0,0-1 0,0 1 0,0 0 0,0 0 0,1 0 0,-5 0 0,4 1 0,-1 0 0,1 0 0,-1 0 0,1 0 0,0 1 0,-1-1 0,1 1 0,0-1 0,0 1 0,0 0 0,0 0 0,0 0 0,-2 3 0,-1 3 0,-1 1 0,1-1 0,0 1 0,1 0 0,0 1 0,1-1 0,-3 11 0,2-1 20,0 0 0,2 1 0,0-1 0,1 1 0,3 23 0,-1-32-155,0 0 0,1 0 0,0 0 0,1 0 0,0-1 0,1 1 0,0-1 0,1 0 0,0 0 0,10 15 0,-1-8-6691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28.606"/>
    </inkml:context>
    <inkml:brush xml:id="br0">
      <inkml:brushProperty name="width" value="0.05" units="cm"/>
      <inkml:brushProperty name="height" value="0.05" units="cm"/>
      <inkml:brushProperty name="color" value="#FFC114"/>
    </inkml:brush>
  </inkml:definitions>
  <inkml:trace contextRef="#ctx0" brushRef="#br0">1256 122 24575,'-21'-21'0,"0"2"0,-31-21 0,45 35 0,0 0 0,-1 0 0,1 1 0,-1 0 0,0 0 0,-1 1 0,1 0 0,-1 1 0,1 0 0,-1 0 0,-13-1 0,17 3 0,1 1 0,-1 0 0,1 0 0,-1 0 0,1 0 0,0 1 0,0 0 0,0 0 0,0 0 0,0 0 0,0 0 0,0 1 0,1 0 0,-1 0 0,1 0 0,0 0 0,0 0 0,0 1 0,0-1 0,-4 9 0,-3 5 0,0 1 0,2 1 0,-9 25 0,13-34 0,-89 271 0,-1 4 0,-249 536 0,221-543 0,-112 323 0,208-504-1365,19-58-5461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5.708"/>
    </inkml:context>
    <inkml:brush xml:id="br0">
      <inkml:brushProperty name="width" value="0.05" units="cm"/>
      <inkml:brushProperty name="height" value="0.05" units="cm"/>
      <inkml:brushProperty name="color" value="#FFC114"/>
    </inkml:brush>
  </inkml:definitions>
  <inkml:trace contextRef="#ctx0" brushRef="#br0">0 75 24575,'0'-2'0,"0"-1"0,1 0 0,-1 1 0,1-1 0,-1 1 0,1-1 0,0 1 0,0-1 0,0 1 0,0 0 0,0-1 0,0 1 0,1 0 0,-1 0 0,1 0 0,0 0 0,-1 0 0,4-2 0,-3 3 0,-1 0 0,0 0 0,1 0 0,-1 0 0,1 0 0,-1 1 0,1-1 0,-1 1 0,1-1 0,0 1 0,-1 0 0,1 0 0,0-1 0,-1 1 0,1 0 0,-1 0 0,1 1 0,0-1 0,-1 0 0,1 0 0,0 1 0,-1-1 0,1 1 0,-1 0 0,1-1 0,-1 1 0,1 0 0,-1 0 0,2 1 0,4 5 0,0-1 0,0 1 0,0 1 0,-1-1 0,0 1 0,-1 0 0,0 0 0,5 12 0,30 74 0,-39-89 0,16 44 0,-14-53 0,0 0 0,0 0 0,0 0 0,-1 0 0,0 0 0,0-1 0,2-4 0,13-26 0,-6 20 0,0 0 0,0 1 0,2 0 0,0 1 0,0 0 0,1 1 0,1 1 0,0 0 0,0 1 0,1 1 0,1 0 0,-1 1 0,1 1 0,34-10 0,-46 16-124,1-1 0,-1 2 0,1-1 0,-1 0 0,1 1 0,0 0-1,-1 0 1,1 1 0,-1 0 0,10 2 0,7 6-6702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6.759"/>
    </inkml:context>
    <inkml:brush xml:id="br0">
      <inkml:brushProperty name="width" value="0.05" units="cm"/>
      <inkml:brushProperty name="height" value="0.05" units="cm"/>
      <inkml:brushProperty name="color" value="#FFC114"/>
    </inkml:brush>
  </inkml:definitions>
  <inkml:trace contextRef="#ctx0" brushRef="#br0">20 26 24575,'-1'0'0,"0"0"0,-1 0 0,1 0 0,0 0 0,0 0 0,0-1 0,0 1 0,0 0 0,0-1 0,0 1 0,0-1 0,0 1 0,0-1 0,0 0 0,1 1 0,-1-1 0,0 0 0,-1 0 0,3-6 0,11 1 0,17 4 0,0 0 0,-1 2 0,1 1 0,31 5 0,20 1 0,967 6-307,-820-14-751,-169 1-5768</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37.152"/>
    </inkml:context>
    <inkml:brush xml:id="br0">
      <inkml:brushProperty name="width" value="0.05" units="cm"/>
      <inkml:brushProperty name="height" value="0.05" units="cm"/>
      <inkml:brushProperty name="color" value="#FFC114"/>
    </inkml:brush>
  </inkml:definitions>
  <inkml:trace contextRef="#ctx0" brushRef="#br0">71 1 24575,'-6'0'0,"2"0"0,-1 0 0,0 0 0,0 0 0,0 0 0,0 1 0,1 0 0,-1 0 0,0 0 0,1 0 0,-1 1 0,-5 3 0,9-5 0,1 0 0,0 0 0,0 0 0,0 0 0,0 0 0,0 0 0,0 0 0,-1 1 0,1-1 0,0 0 0,0 0 0,0 0 0,0 0 0,0 0 0,0 1 0,0-1 0,0 0 0,0 0 0,0 0 0,0 0 0,0 1 0,0-1 0,0 0 0,0 0 0,0 0 0,0 0 0,0 1 0,0-1 0,0 0 0,0 0 0,0 0 0,0 0 0,0 1 0,0-1 0,0 0 0,0 0 0,0 0 0,0 0 0,0 0 0,1 1 0,-1-1 0,0 0 0,0 0 0,0 0 0,0 0 0,0 0 0,0 0 0,1 0 0,-1 0 0,0 1 0,0-1 0,0 0 0,0 0 0,0 0 0,1 0 0,-1 0 0,0 0 0,0 0 0,0 0 0,1 0 0,-1 0 0,14 3 0,441 29 0,-266-25 0,719 16 0,-893-23 0,-33 0 0,-703-1 0,837 1-1365,-46 0-5461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57.842"/>
    </inkml:context>
    <inkml:brush xml:id="br0">
      <inkml:brushProperty name="width" value="0.05" units="cm"/>
      <inkml:brushProperty name="height" value="0.05" units="cm"/>
      <inkml:brushProperty name="color" value="#FFC114"/>
    </inkml:brush>
  </inkml:definitions>
  <inkml:trace contextRef="#ctx0" brushRef="#br0">1 0 24575,'0'1'0,"0"0"0,1 0 0,-1 0 0,0 0 0,1 0 0,-1 0 0,1 0 0,-1 0 0,1-1 0,0 1 0,-1 0 0,1 0 0,0-1 0,-1 1 0,1 0 0,0-1 0,0 1 0,0 0 0,0-1 0,-1 1 0,1-1 0,0 0 0,0 1 0,0-1 0,0 0 0,0 0 0,0 1 0,1-1 0,37 5 0,-28-4 0,575 34-93,-335-28-696,845 65-546,252 8-141,-1309-78 1524,-20-1 71,1 0 0,0-1 0,-1-1 0,1-1 0,36-7 0,-56 8-91,-1 1 0,1 0-1,0 0 1,0 0 0,0 0 0,-1 0-1,1-1 1,0 1 0,0 0-1,0 0 1,0 0 0,-1-1 0,1 1-1,0 0 1,0 0 0,0 0 0,0-1-1,0 1 1,0 0 0,0 0 0,0-1-1,0 1 1,0 0 0,0 0 0,0-1-1,0 1 1,0 0 0,0 0 0,0-1-1,0 1 1,0 0 0,0 0 0,0-1-1,0 1 1,0 0 0,0 0 0,0 0-1,0-1 1,1 1 0,-1 0 0,0 0-1,0-1 1,0 1 0,0 0 0,1 0-1,-1 0 1,0 0 0,0 0-1,0-1 1,1 1 0,-1 0 0,0 0-1,-24-5 600,-102 0-1098,125 5 411,-27 0-6766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58.792"/>
    </inkml:context>
    <inkml:brush xml:id="br0">
      <inkml:brushProperty name="width" value="0.05" units="cm"/>
      <inkml:brushProperty name="height" value="0.05" units="cm"/>
      <inkml:brushProperty name="color" value="#FFC114"/>
    </inkml:brush>
  </inkml:definitions>
  <inkml:trace contextRef="#ctx0" brushRef="#br0">30 364 24575,'2'0'0,"0"1"0,0-1 0,0 0 0,0 1 0,0-1 0,1 1 0,-1 0 0,0-1 0,0 1 0,0 0 0,-1 0 0,1 0 0,0 1 0,0-1 0,0 0 0,-1 1 0,1-1 0,-1 1 0,1 0 0,-1-1 0,0 1 0,0 0 0,1 0 0,-1 0 0,0 0 0,-1 0 0,1 0 0,0 0 0,-1 0 0,2 4 0,0 7 0,0 0 0,0 0 0,-2 27 0,0-23 0,13 218 0,0 16 0,-12-229 0,0 0 0,8 41 0,-95-512 0,69 326 0,-2-227 0,19 337 0,1 0 0,0 0 0,1 0 0,0 0 0,1 1 0,1-1 0,5-12 0,-8 21 0,1 0 0,0 0 0,0 1 0,0-1 0,1 1 0,-1 0 0,1 0 0,0 0 0,0 0 0,0 0 0,0 0 0,0 1 0,1 0 0,-1-1 0,1 1 0,-1 0 0,1 1 0,0-1 0,0 1 0,0 0 0,0 0 0,0 0 0,0 0 0,0 1 0,8-1 0,0 2 0,0 0 0,0 1 0,0 0 0,0 1 0,0 1 0,-1-1 0,0 2 0,1 0 0,-1 0 0,11 8 0,-1 0 0,-1 1 0,0 1 0,-1 1 0,17 18 0,-25-23 0,-1 1 0,0 0 0,0 0 0,-2 1 0,1 1 0,-2-1 0,8 18 0,-13-25 0,0-1 0,0 1 0,-1-1 0,1 1 0,-1-1 0,-1 1 0,1 0 0,-1 0 0,0-1 0,0 1 0,-1 0 0,0-1 0,0 1 0,0 0 0,0-1 0,-1 1 0,0-1 0,0 0 0,-1 1 0,0-1 0,1 0 0,-8 8 0,-3 1-124,-1-1 0,0 0 0,-1-1 0,-1-1 0,1 0 0,-2-1-1,0-1 1,0 0 0,-1-2 0,-33 11 0,13-7-6702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59.682"/>
    </inkml:context>
    <inkml:brush xml:id="br0">
      <inkml:brushProperty name="width" value="0.05" units="cm"/>
      <inkml:brushProperty name="height" value="0.05" units="cm"/>
      <inkml:brushProperty name="color" value="#FFC114"/>
    </inkml:brush>
  </inkml:definitions>
  <inkml:trace contextRef="#ctx0" brushRef="#br0">58 69 24575,'11'-2'0,"-6"2"0,-7 13 0,-25 90 0,15-61 0,2 0 0,-7 63 0,16-93 0,-2 8 0,2 0 0,1 0 0,3 28 0,-3-44 0,1 1 0,0-1 0,0 0 0,0 1 0,0-1 0,1 0 0,0 0 0,-1 1 0,2-1 0,-1-1 0,0 1 0,1 0 0,0-1 0,0 1 0,0-1 0,0 0 0,0 0 0,1 0 0,-1 0 0,8 4 0,-9-6 0,1-1 0,0 1 0,0 0 0,0-1 0,0 1 0,-1-1 0,1 0 0,0 0 0,0 0 0,0 0 0,0 0 0,0-1 0,0 1 0,0-1 0,-1 0 0,1 0 0,0 0 0,0 0 0,-1-1 0,1 1 0,-1 0 0,1-1 0,-1 0 0,0 0 0,0 0 0,1 0 0,1-2 0,3-4 0,1 0 0,-1-1 0,-1 0 0,0 0 0,10-19 0,-10 15 0,-1-1 0,-1 0 0,0 0 0,0 0 0,-2 0 0,0-1 0,0 1 0,-2-1 0,0 1 0,0-1 0,-1 0 0,-1 1 0,-1 0 0,-4-17 0,0 8 0,0 1 0,-2 0 0,0 1 0,-1 0 0,-2 0 0,0 1 0,-1 1 0,-18-21 0,31 40 0,-31-32 0,30 31 0,0-1 0,-1 1 0,1 0 0,0 0 0,-1 0 0,1 0 0,-1 1 0,1-1 0,-1 0 0,1 1 0,-1-1 0,1 0 0,-1 1 0,0 0 0,1-1 0,-1 1 0,0 0 0,1 0 0,-1 0 0,0 0 0,1 0 0,-4 1 0,4 0 0,1-1 0,-1 1 0,1-1 0,-1 1 0,0 0 0,1-1 0,-1 1 0,1 0 0,0 0 0,-1-1 0,1 1 0,-1 0 0,1 0 0,0-1 0,0 1 0,-1 0 0,1 0 0,0 0 0,0 0 0,0 0 0,0-1 0,0 1 0,0 0 0,0 0 0,0 0 0,1 0 0,-1-1 0,0 1 0,0 0 0,1 0 0,-1 0 0,0-1 0,2 2 0,13 27 0,-7-18 0,1-1 0,1 0 0,0 0 0,0-1 0,1 0 0,0-1 0,0 0 0,15 8 0,-18-12 0,0 0 0,0 0 0,1 0 0,-1-1 0,1-1 0,0 1 0,0-1 0,0-1 0,0 1 0,0-2 0,0 1 0,0-1 0,13-2 0,-15 0 0,-1-1 0,1 1 0,-1-1 0,0-1 0,0 1 0,0-1 0,-1 0 0,6-5 0,-7 5 0,0 1 0,-1 0 0,1 0 0,1 0 0,-1 0 0,0 1 0,1-1 0,-1 1 0,1 0 0,0 1 0,-1-1 0,1 1 0,0 0 0,10-1 0,-14 3 0,1-1 0,0 1 0,0-1 0,-1 1 0,1 0 0,-1 0 0,1 0 0,-1 0 0,1 0 0,-1 0 0,1 0 0,-1 0 0,0 1 0,0-1 0,1 0 0,-1 1 0,0-1 0,0 1 0,-1-1 0,1 1 0,0 0 0,0-1 0,-1 1 0,1 0 0,-1-1 0,0 1 0,1 0 0,-1 2 0,2 9 0,-1 0 0,0 24 0,-1-25 0,-3 73 0,1-56 0,0 0 0,3 0 0,0 0 0,11 56 0,-12-82 0,1 0 0,0 0 0,0 0 0,0 0 0,0-1 0,1 1 0,-1 0 0,1-1 0,-1 1 0,1-1 0,0 1 0,0-1 0,0 0 0,1 0 0,-1 0 0,0 0 0,4 2 0,-4-3 0,0-1 0,0 1 0,-1-1 0,1 0 0,0 1 0,0-1 0,0 0 0,0 0 0,0 0 0,0-1 0,0 1 0,0 0 0,0-1 0,0 1 0,0-1 0,-1 0 0,1 0 0,0 0 0,0 0 0,-1 0 0,1 0 0,0 0 0,-1 0 0,1 0 0,-1-1 0,0 1 0,1-1 0,1-2 0,12-14 0,-1 0 0,0-1 0,-1-1 0,-1 0 0,11-27 0,39-112 0,-48 117 0,-18 58 0,1 0 0,0 1 0,-1 29 0,1 72 0,3-88 0,-1-12 0,2 0 0,0 0 0,5 26 0,-5-40 0,-1 0 0,1 0 0,1 0 0,-1 1 0,1-1 0,-1-1 0,1 1 0,0 0 0,0 0 0,1-1 0,-1 1 0,1-1 0,0 0 0,0 0 0,0 0 0,0 0 0,0 0 0,1 0 0,-1-1 0,7 3 0,-8-4 0,0 0 0,0 0 0,1-1 0,-1 1 0,0-1 0,1 0 0,-1 0 0,0 0 0,1 0 0,-1 0 0,0 0 0,1 0 0,-1-1 0,0 1 0,1-1 0,-1 0 0,0 0 0,4-1 0,-2-1 0,0 0 0,0 0 0,0 0 0,0 0 0,0-1 0,-1 0 0,0 0 0,5-5 0,2-7 0,-1-1 0,-1 1 0,11-29 0,-8 15 0,-1 1 0,-1-1 0,-1 0 0,-2-1 0,-1 0 0,1-57 0,-6 84-124,0 1 0,0-1 0,-1 1 0,1 0 0,-1-1 0,0 1-1,0-1 1,0 1 0,0 0 0,-3-5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00.054"/>
    </inkml:context>
    <inkml:brush xml:id="br0">
      <inkml:brushProperty name="width" value="0.05" units="cm"/>
      <inkml:brushProperty name="height" value="0.05" units="cm"/>
      <inkml:brushProperty name="color" value="#FFC114"/>
    </inkml:brush>
  </inkml:definitions>
  <inkml:trace contextRef="#ctx0" brushRef="#br0">112 216 24575,'0'2'0,"1"-1"0,-1 0 0,1 1 0,0-1 0,-1 0 0,1 0 0,0 1 0,0-1 0,0 0 0,0 0 0,0 0 0,0 0 0,0 0 0,1 0 0,-1-1 0,0 1 0,0 0 0,1 0 0,-1-1 0,1 1 0,-1-1 0,0 0 0,1 1 0,-1-1 0,1 0 0,-1 0 0,3 1 0,41 2 0,-40-3 0,1 0 0,-1-1 0,0 0 0,1 0 0,-1-1 0,0 1 0,0-1 0,0 0 0,0-1 0,0 1 0,0-1 0,-1 0 0,1 0 0,4-4 0,-7 5 0,0 0 0,0 0 0,0-1 0,0 1 0,-1 0 0,1-1 0,0 0 0,-1 1 0,0-1 0,0 0 0,1 0 0,-2 1 0,1-1 0,0 0 0,-1 0 0,1 0 0,-1 0 0,0 0 0,0 0 0,0 0 0,0 0 0,-1 0 0,1 0 0,-1 0 0,1 0 0,-2-3 0,-2-3 0,0 0 0,0 0 0,0 0 0,-1 1 0,-1-1 0,1 1 0,-2 0 0,1 1 0,-1 0 0,0 0 0,0 0 0,0 1 0,-14-8 0,17 11 0,0 1 0,0 0 0,-1 0 0,1 0 0,-1 1 0,1-1 0,-1 1 0,1 0 0,-1 1 0,0-1 0,0 1 0,1 0 0,-1 0 0,0 0 0,0 1 0,1 0 0,-1 0 0,0 0 0,1 0 0,-1 1 0,1 0 0,-1 0 0,1 0 0,0 0 0,0 1 0,0-1 0,0 1 0,1 0 0,-7 6 0,4-3 0,1 1 0,-1 0 0,1 1 0,0-1 0,1 1 0,0 0 0,0 0 0,0 0 0,1 0 0,1 1 0,-1 0 0,1-1 0,1 1 0,0 0 0,0 0 0,0 0 0,1 0 0,1 0 0,-1-1 0,2 1 0,-1 0 0,4 9 0,-2-4 0,1 0 0,1 0 0,0-1 0,0 0 0,2 0 0,0 0 0,0-1 0,1 0 0,0-1 0,1 1 0,1-2 0,0 1 0,12 9 0,44 22-1365,-38-26-5461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00.446"/>
    </inkml:context>
    <inkml:brush xml:id="br0">
      <inkml:brushProperty name="width" value="0.05" units="cm"/>
      <inkml:brushProperty name="height" value="0.05" units="cm"/>
      <inkml:brushProperty name="color" value="#FFC114"/>
    </inkml:brush>
  </inkml:definitions>
  <inkml:trace contextRef="#ctx0" brushRef="#br0">0 407 24575,'2'-15'0,"0"1"0,1-1 0,0 1 0,10-26 0,-3 10 0,-6 16 0,-2 3 0,1 1 0,0 0 0,1 0 0,0 0 0,0 0 0,1 1 0,0-1 0,1 1 0,0 0 0,8-8 0,-14 16 0,1 1 0,-1-1 0,1 1 0,0-1 0,-1 0 0,1 1 0,0 0 0,-1-1 0,1 1 0,0-1 0,0 1 0,-1 0 0,1-1 0,0 1 0,0 0 0,0 0 0,-1 0 0,1 0 0,0 0 0,0 0 0,0 0 0,0 0 0,-1 0 0,1 0 0,0 0 0,0 0 0,0 1 0,-1-1 0,1 0 0,0 0 0,0 1 0,-1-1 0,1 1 0,0-1 0,-1 1 0,1-1 0,0 1 0,-1-1 0,1 1 0,-1 0 0,1-1 0,-1 1 0,1 0 0,-1-1 0,1 1 0,-1 0 0,0 0 0,1-1 0,-1 1 0,0 0 0,0 0 0,1 0 0,-1 1 0,2 7 0,1 0 0,-1 0 0,0 15 0,-2-23 0,5 57 0,-4 78 0,-2-110 0,-2 0 0,0-1 0,-2 1 0,-1-1 0,-13 36 0,18-58 0,0-1 0,0 0 0,0 1 0,0-1 0,0 0 0,0 0 0,-1 0 0,1 0 0,-1 0 0,1 0 0,-1-1 0,0 1 0,0 0 0,0-1 0,0 1 0,0-1 0,0 0 0,-4 2 0,5-3 0,-1 0 0,1 0 0,-1 0 0,0 0 0,1 0 0,-1-1 0,0 1 0,1 0 0,-1-1 0,1 1 0,-1-1 0,1 1 0,-1-1 0,1 0 0,0 0 0,-1 0 0,1 0 0,0 0 0,-1 0 0,1 0 0,0 0 0,0 0 0,0-1 0,0 1 0,0 0 0,0-1 0,1 1 0,-2-2 0,-2-5 0,1 1 0,0-1 0,0 0 0,1 0 0,0 0 0,0 0 0,1 0 0,0 0 0,0 0 0,1-1 0,0 1 0,0 0 0,1 0 0,3-12 0,1-5 0,1 0 0,1 1 0,15-33 0,-8 26 0,1 1 0,2 0 0,1 1 0,1 1 0,23-26 0,-29 39 0,0 1 0,0 1 0,2 0 0,0 1 0,0 1 0,1 0 0,0 1 0,1 1 0,0 0 0,25-9 0,-34 16 0,0 0 0,-1 0 0,1 1 0,0 0 0,0 0 0,0 0 0,0 1 0,-1 1 0,1-1 0,0 1 0,11 3 0,-14-2 0,0 0 0,0 0 0,0 0 0,0 0 0,-1 1 0,1 0 0,-1 0 0,1 0 0,-1 0 0,0 1 0,0 0 0,-1 0 0,1 0 0,-1 0 0,0 0 0,0 1 0,4 8 0,11 38-1365,-8 1-5461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01.093"/>
    </inkml:context>
    <inkml:brush xml:id="br0">
      <inkml:brushProperty name="width" value="0.05" units="cm"/>
      <inkml:brushProperty name="height" value="0.05" units="cm"/>
      <inkml:brushProperty name="color" value="#FFC114"/>
    </inkml:brush>
  </inkml:definitions>
  <inkml:trace contextRef="#ctx0" brushRef="#br0">588 873 24575,'69'-203'0,"87"-300"0,-151 481 0,-1 10 0,-1 1 0,-1-1 0,0 0 0,0 0 0,-1 0 0,-1 0 0,-1-21 0,1 32 0,0-1 0,0 1 0,0 0 0,-1 0 0,1 0 0,0-1 0,-1 1 0,1 0 0,-1 0 0,1 0 0,-1 0 0,0-1 0,1 1 0,-1 0 0,0 0 0,0 1 0,0-1 0,0 0 0,0 0 0,0 0 0,0 0 0,0 1 0,0-1 0,0 1 0,0-1 0,0 1 0,0-1 0,-1 1 0,1-1 0,0 1 0,0 0 0,-1 0 0,1 0 0,0 0 0,0 0 0,-1 0 0,1 0 0,0 0 0,0 0 0,-3 1 0,-2 1 0,-1 0 0,1 1 0,0-1 0,-1 1 0,1 1 0,-9 6 0,-12 11 0,0 1 0,2 1 0,0 1 0,2 1 0,1 1 0,-29 44 0,9-3 0,-57 126 0,49-75 0,5 3 0,-43 188 0,-21 259 0,51-245 0,45-241 13,6-37-702,-14 52 0,13-75-6137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01.891"/>
    </inkml:context>
    <inkml:brush xml:id="br0">
      <inkml:brushProperty name="width" value="0.05" units="cm"/>
      <inkml:brushProperty name="height" value="0.05" units="cm"/>
      <inkml:brushProperty name="color" value="#FFC114"/>
    </inkml:brush>
  </inkml:definitions>
  <inkml:trace contextRef="#ctx0" brushRef="#br0">1 947 24575,'25'-28'0,"-22"24"0,0-1 0,0 1 0,1 0 0,0 0 0,0 1 0,0-1 0,0 1 0,0 0 0,1 0 0,-1 0 0,1 1 0,0 0 0,0 0 0,0 0 0,0 0 0,0 1 0,7-2 0,2 2 0,1 1 0,0 0 0,-1 1 0,1 1 0,-1 0 0,19 6 0,-18-5 0,0 0 0,0 0 0,0-1 0,0-1 0,0-1 0,19-1 0,-19-1 0,0-2 0,0 1 0,0-2 0,0 0 0,24-12 0,-34 15 0,0-1 0,-1 0 0,1 0 0,-1 0 0,0 0 0,0-1 0,0 1 0,0-1 0,0 0 0,-1-1 0,0 1 0,0 0 0,0-1 0,0 0 0,-1 1 0,1-1 0,-1 0 0,-1-1 0,3-6 0,-5 0 0,-6 20 0,-8 21 0,5-6 0,1 1 0,1 0 0,1 0 0,2 1 0,0 0 0,1 0 0,2 0 0,0 40 0,3-61 0,-1 0 0,0 0 0,1 0 0,0-1 0,-1 1 0,1 0 0,1 0 0,-1-1 0,1 1 0,-1-1 0,1 0 0,0 1 0,0-1 0,1 0 0,-1 0 0,0 0 0,1 0 0,0-1 0,0 1 0,0-1 0,0 0 0,0 1 0,0-1 0,1-1 0,-1 1 0,1 0 0,-1-1 0,1 0 0,-1 0 0,6 1 0,-3-1 0,1 0 0,-1-1 0,1 1 0,-1-2 0,1 1 0,-1-1 0,1 0 0,-1 0 0,1 0 0,-1-1 0,0 0 0,0-1 0,0 1 0,0-1 0,0 0 0,-1-1 0,7-4 0,1-3 0,0-1 0,-1 0 0,0-1 0,-1-1 0,0 0 0,-1 0 0,13-27 0,-8 8 0,-1 1 0,16-61 0,-27 173 0,-3-66 0,0 1 0,1-1 0,1 1 0,0-1 0,1 1 0,1-1 0,10 25 0,-13-35 0,1 0 0,0 1 0,0-1 0,0-1 0,1 1 0,0 0 0,-1 0 0,1-1 0,0 0 0,1 1 0,-1-1 0,1-1 0,-1 1 0,1 0 0,0-1 0,0 0 0,0 1 0,0-2 0,0 1 0,1 0 0,-1-1 0,0 0 0,1 0 0,-1 0 0,1-1 0,-1 1 0,1-1 0,8-1 0,0-1 0,-1-1 0,0 0 0,0-1 0,0 0 0,-1 0 0,1-2 0,19-12 0,-11 5 0,-1 0 0,-1-2 0,22-22 0,-4-2 0,-2-2 0,-2-1 0,-2-1 0,-2-2 0,41-86 0,-42 70 0,-3-1 0,-3-2 0,-3 0 0,12-77 0,-27 122 0,3-12 0,1-51 0,-6 75 0,-1 0 0,-1 0 0,1-1 0,-1 1 0,0 0 0,-1 0 0,0 0 0,0 0 0,0 0 0,-1 1 0,0-1 0,-7-10 0,9 15 0,0 0 0,-1 1 0,1-1 0,-1 1 0,1 0 0,-1-1 0,1 1 0,-1 0 0,0 0 0,0 0 0,0 0 0,1 0 0,-1 1 0,0-1 0,0 1 0,0-1 0,0 1 0,0-1 0,0 1 0,0 0 0,-1 0 0,1 0 0,0 0 0,0 1 0,0-1 0,0 0 0,0 1 0,0-1 0,0 1 0,0 0 0,1 0 0,-1 0 0,0 0 0,0 0 0,-2 2 0,-4 2 0,0 1 0,1 0 0,-1 1 0,1-1 0,0 2 0,-7 9 0,-1 5 0,0 0 0,2 2 0,1-1 0,0 2 0,2-1 0,-8 30 0,3 2 0,-14 103 0,21-86 0,4 0 0,2 1 0,4-1 0,4 1 0,2-1 0,4-1 0,28 98 0,-34-150 0,0-1 0,2 0 0,0 0 0,1-1 0,20 32 0,-25-45 0,0 0 0,0-1 0,1 1 0,-1-1 0,1 0 0,0 0 0,0 0 0,0 0 0,12 4 0,-13-6 0,0-1 0,0 1 0,0-1 0,0-1 0,1 1 0,-1-1 0,0 1 0,1-1 0,-1 0 0,0-1 0,1 1 0,-1-1 0,0 0 0,0 0 0,9-3 0,17-11-1365,-4-3-5461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29.103"/>
    </inkml:context>
    <inkml:brush xml:id="br0">
      <inkml:brushProperty name="width" value="0.05" units="cm"/>
      <inkml:brushProperty name="height" value="0.05" units="cm"/>
      <inkml:brushProperty name="color" value="#FFC114"/>
    </inkml:brush>
  </inkml:definitions>
  <inkml:trace contextRef="#ctx0" brushRef="#br0">1 67 24575,'0'-4'0,"0"1"0,0 0 0,1 0 0,-1 0 0,1 0 0,-1 0 0,1 0 0,0 0 0,0 0 0,1 0 0,-1 1 0,0-1 0,1 0 0,0 1 0,0-1 0,0 1 0,0 0 0,0-1 0,0 1 0,4-3 0,-4 4 0,0 0 0,0 1 0,0-1 0,-1 0 0,1 1 0,0-1 0,0 1 0,0 0 0,0-1 0,0 1 0,0 0 0,0 0 0,0 1 0,0-1 0,0 0 0,0 1 0,0-1 0,0 1 0,0-1 0,-1 1 0,1 0 0,0 0 0,0 0 0,-1 0 0,1 0 0,0 0 0,-1 0 0,1 1 0,-1-1 0,0 1 0,1-1 0,-1 1 0,1 1 0,10 12 0,-1 1 0,0 1 0,-1 0 0,-1 0 0,10 28 0,28 98 0,-38-113 0,39 148 0,-9 3 0,-7 0 0,-8 3 0,0 362 0,-24-476-70,1-14-577,-10 82-1,3-104-6178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8.977"/>
    </inkml:context>
    <inkml:brush xml:id="br0">
      <inkml:brushProperty name="width" value="0.05" units="cm"/>
      <inkml:brushProperty name="height" value="0.05" units="cm"/>
      <inkml:brushProperty name="color" value="#FFC114"/>
    </inkml:brush>
  </inkml:definitions>
  <inkml:trace contextRef="#ctx0" brushRef="#br0">212 33 24575,'1'-2'0,"-1"1"0,0 0 0,0 0 0,0-1 0,0 1 0,0 0 0,0 0 0,-1-1 0,1 1 0,0 0 0,-1 0 0,1-1 0,-1 1 0,1 0 0,-1 0 0,1 0 0,-1 0 0,0 0 0,0 0 0,1 0 0,-1 0 0,0 0 0,0 0 0,0 0 0,-2-1 0,1 2 0,1-1 0,-1 1 0,0 0 0,0 0 0,0 0 0,1 0 0,-1 0 0,0 0 0,0 0 0,1 1 0,-1-1 0,0 1 0,0-1 0,1 1 0,-4 1 0,-4 3 0,0 0 0,1 1 0,-1-1 0,1 2 0,-9 8 0,5-1 0,1-1 0,0 1 0,1 1 0,1 0 0,1 0 0,0 1 0,0 0 0,-6 25 0,10-30 0,0 1 0,2 0 0,-1 0 0,1 0 0,1 1 0,0-1 0,1 0 0,0 0 0,1 1 0,1-1 0,0 0 0,6 23 0,-6-30 0,0 0 0,1 0 0,-1-1 0,1 1 0,0-1 0,0 1 0,0-1 0,1 0 0,0 0 0,-1 0 0,1-1 0,1 1 0,-1-1 0,8 4 0,-5-3 0,0-1 0,0-1 0,0 1 0,1-1 0,-1 0 0,1-1 0,-1 0 0,1 0 0,11 0 0,-4-2 0,1-1 0,0 0 0,0-1 0,-1 0 0,0-1 0,1-1 0,-1-1 0,-1 0 0,20-11 0,-18 7 0,0 0 0,-1-1 0,0-1 0,-1 0 0,0-1 0,-1-1 0,-1 0 0,12-17 0,-17 20 0,0 0 0,-1 0 0,0 0 0,-1-1 0,0 0 0,-1 0 0,0-1 0,-1 1 0,-1-1 0,0 1 0,0-1 0,-1-23 0,-1 32 0,0 0 0,-1 1 0,1-1 0,-1 0 0,0 1 0,0-1 0,0 0 0,-1 1 0,1-1 0,-1 1 0,1 0 0,-1-1 0,0 1 0,-1 0 0,1 0 0,0 1 0,-6-6 0,3 5 0,0-1 0,1 2 0,-1-1 0,-1 0 0,1 1 0,0 0 0,0 0 0,-1 1 0,1-1 0,-12 0 0,4 1 0,-1 1 0,0 0 0,1 1 0,-1 0 0,1 1 0,0 0 0,-1 2 0,1-1 0,-18 9 0,23-8-227,1-1-1,0 2 1,0-1-1,0 1 1,-12 11-1,1 4-6598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9.464"/>
    </inkml:context>
    <inkml:brush xml:id="br0">
      <inkml:brushProperty name="width" value="0.05" units="cm"/>
      <inkml:brushProperty name="height" value="0.05" units="cm"/>
      <inkml:brushProperty name="color" value="#FFC114"/>
    </inkml:brush>
  </inkml:definitions>
  <inkml:trace contextRef="#ctx0" brushRef="#br0">29 18 24575,'1'-1'0,"-1"0"0,0 1 0,0-1 0,1 0 0,-1 1 0,0-1 0,0 0 0,0 0 0,0 1 0,0-1 0,0 0 0,0 1 0,-1-1 0,1 0 0,0 1 0,0-1 0,0 0 0,-1 1 0,1-1 0,0 0 0,-1 1 0,1-1 0,0 1 0,-2-2 0,-5 20 0,-5 37 0,8 3 0,1 1 0,4 0 0,11 89 0,1-64 0,43 149 0,-23-140-1365,-21-61-5461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9.920"/>
    </inkml:context>
    <inkml:brush xml:id="br0">
      <inkml:brushProperty name="width" value="0.05" units="cm"/>
      <inkml:brushProperty name="height" value="0.05" units="cm"/>
      <inkml:brushProperty name="color" value="#FFC114"/>
    </inkml:brush>
  </inkml:definitions>
  <inkml:trace contextRef="#ctx0" brushRef="#br0">8 78 24575,'10'0'0,"-1"0"0,1 0 0,-1 0 0,1 1 0,11 3 0,-19-4 0,-1 0 0,0 0 0,0 1 0,1-1 0,-1 0 0,0 1 0,1-1 0,-1 1 0,0 0 0,0-1 0,0 1 0,0 0 0,0 0 0,0 0 0,0 0 0,0 0 0,0 0 0,0 0 0,0 0 0,-1 0 0,1 0 0,0 0 0,-1 1 0,1-1 0,-1 0 0,1 0 0,-1 1 0,0-1 0,1 0 0,-1 1 0,0-1 0,0 0 0,0 1 0,0-1 0,0 0 0,0 1 0,-1 1 0,1-1 0,-1 0 0,0 0 0,1 0 0,-1-1 0,0 1 0,0 0 0,0 0 0,0-1 0,-1 1 0,1-1 0,0 1 0,-1-1 0,1 1 0,-1-1 0,1 0 0,-1 0 0,0 0 0,0 0 0,1 0 0,-1 0 0,0 0 0,0 0 0,0-1 0,0 1 0,0-1 0,0 0 0,0 1 0,0-1 0,0 0 0,0 0 0,0 0 0,0 0 0,-3-1 0,3 1 0,0 0 0,0-1 0,0 1 0,-1-1 0,1 1 0,0-1 0,0 0 0,0 0 0,0 0 0,0 0 0,0 0 0,0 0 0,0-1 0,0 1 0,1-1 0,-1 1 0,0-1 0,1 0 0,0 1 0,-1-1 0,1 0 0,0 0 0,0 0 0,0 0 0,0 0 0,0 0 0,0 0 0,1 0 0,-1-1 0,0-1 0,1 0 0,1-1 0,-1 1 0,1 0 0,0 0 0,0 0 0,0-1 0,0 1 0,1 0 0,-1 0 0,1 1 0,0-1 0,1 0 0,-1 1 0,1-1 0,-1 1 0,1 0 0,0 0 0,0 0 0,0 0 0,7-4 0,-5 3 0,-1 1 0,1 0 0,0 0 0,0 1 0,0-1 0,1 1 0,-1 0 0,0 1 0,1-1 0,-1 1 0,1 0 0,0 1 0,-1-1 0,1 1 0,5 1 0,3 3-1365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0.559"/>
    </inkml:context>
    <inkml:brush xml:id="br0">
      <inkml:brushProperty name="width" value="0.05" units="cm"/>
      <inkml:brushProperty name="height" value="0.05" units="cm"/>
      <inkml:brushProperty name="color" value="#FFC114"/>
    </inkml:brush>
  </inkml:definitions>
  <inkml:trace contextRef="#ctx0" brushRef="#br0">136 243 24575,'3'-3'0,"4"7"0,12 13 0,-10-9 0,-4-3 0,1-1 0,0 1 0,0-1 0,0-1 0,1 1 0,-1-1 0,1 0 0,0 0 0,0-1 0,0 0 0,13 2 0,-15-4 0,-1 0 0,1 0 0,0-1 0,-1 1 0,1-1 0,-1 0 0,1-1 0,-1 1 0,1-1 0,-1 0 0,0 0 0,0 0 0,0 0 0,0-1 0,0 0 0,0 1 0,-1-1 0,0-1 0,6-6 0,-3 4 0,0-1 0,-1 0 0,0 0 0,0-1 0,-1 0 0,0 0 0,0 0 0,-1 0 0,0 0 0,0-1 0,-1 1 0,0-1 0,-1 0 0,0 1 0,0-11 0,-1 14 0,-1-1 0,1 1 0,-1-1 0,-1 1 0,1-1 0,-1 1 0,0 0 0,0 0 0,0 0 0,-1 0 0,1 0 0,-1 0 0,0 1 0,-1-1 0,1 1 0,-1 0 0,0 0 0,0 0 0,0 1 0,-1-1 0,1 1 0,-1 0 0,0 0 0,0 1 0,-5-3 0,1 2 0,0 0 0,-1 0 0,0 1 0,1 0 0,-1 0 0,0 1 0,0 1 0,0-1 0,0 2 0,0-1 0,0 1 0,0 1 0,0 0 0,1 0 0,-1 1 0,1 1 0,-1-1 0,1 1 0,0 1 0,1 0 0,-16 11 0,15-10 0,1 0 0,1 0 0,-1 1 0,1 0 0,1 0 0,-1 1 0,1 0 0,0 0 0,1 0 0,0 1 0,0 0 0,1 0 0,0 0 0,1 1 0,0-1 0,0 1 0,1 0 0,1-1 0,-1 1 0,1 0 0,1 18 0,2-16 7,0 0-1,0 0 0,1 0 0,0 0 1,1-1-1,1 0 0,0 1 1,0-1-1,1-1 0,0 1 1,1-1-1,0-1 0,1 1 0,0-1 1,1 0-1,-1-1 0,2 0 1,17 12-1,-13-11-112,0-1 0,0-1 0,1 0 0,0-1 0,0-1 0,1 0-1,-1-1 1,1-1 0,0 0 0,0-2 0,0 1 0,0-2 0,27-2 0,-1-4-6720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1.324"/>
    </inkml:context>
    <inkml:brush xml:id="br0">
      <inkml:brushProperty name="width" value="0.05" units="cm"/>
      <inkml:brushProperty name="height" value="0.05" units="cm"/>
      <inkml:brushProperty name="color" value="#FFC114"/>
    </inkml:brush>
  </inkml:definitions>
  <inkml:trace contextRef="#ctx0" brushRef="#br0">4 218 24575,'-2'-57'0,"1"27"0,4-57 0,-3 86 0,0 1 0,0 0 0,0-1 0,0 1 0,0 0 0,0 0 0,0-1 0,0 1 0,0 0 0,0-1 0,0 1 0,0 0 0,0 0 0,0-1 0,1 1 0,-1 0 0,0 0 0,0-1 0,0 1 0,0 0 0,0 0 0,1-1 0,-1 1 0,0 0 0,0 0 0,0 0 0,1-1 0,-1 1 0,0 0 0,0 0 0,1 0 0,-1 0 0,0 0 0,0-1 0,1 1 0,-1 0 0,0 0 0,1 0 0,-1 0 0,10 9 0,6 21 0,-4 6 0,-1 1 0,-2 0 0,-2 1 0,-1 0 0,-2 0 0,-1 64 0,-2-133 0,1 0 0,2 0 0,1 0 0,1 1 0,11-31 0,-13 48 0,2 0 0,-1 0 0,2 1 0,0 0 0,0 0 0,11-12 0,-17 22 0,1 0 0,0 0 0,0 0 0,0 0 0,0 0 0,0 1 0,0-1 0,0 1 0,1-1 0,-1 1 0,0 0 0,1 0 0,-1 0 0,1 0 0,-1 0 0,1 1 0,0-1 0,-1 1 0,1 0 0,0 0 0,-1 0 0,1 0 0,0 0 0,-1 0 0,1 1 0,-1-1 0,1 1 0,0 0 0,-1 0 0,1 0 0,-1 0 0,0 0 0,1 0 0,-1 1 0,0-1 0,0 1 0,0-1 0,3 4 0,1 1 0,0-1 0,-1 1 0,0 0 0,0 0 0,0 1 0,-1-1 0,0 1 0,0 0 0,-1 0 0,3 9 0,1 7 0,8 46 0,-1-5 0,-14-64 0,0 0 0,0 1 0,0-1 0,0 0 0,0 0 0,0 1 0,0-1 0,1 0 0,-1 0 0,0 1 0,0-1 0,0 0 0,0 0 0,0 1 0,1-1 0,-1 0 0,0 0 0,0 1 0,0-1 0,1 0 0,-1 0 0,0 0 0,0 0 0,1 1 0,-1-1 0,0 0 0,0 0 0,1 0 0,-1 0 0,0 0 0,1 0 0,-1 0 0,0 0 0,1 0 0,8-7 0,10-20 0,-16 22 0,1-1 0,24-39 0,1 2 0,3 1 0,44-46 0,-75 86 0,1 1 0,-1-1 0,1 1 0,0-1 0,-1 1 0,1 0 0,0-1 0,0 1 0,0 0 0,0 0 0,0 0 0,1 1 0,-1-1 0,0 0 0,0 1 0,0-1 0,1 1 0,-1 0 0,0 0 0,3 0 0,-3 1 0,0 0 0,1 0 0,-1 0 0,-1 0 0,1 0 0,0 0 0,0 1 0,0-1 0,-1 1 0,1-1 0,-1 1 0,1 0 0,-1 0 0,0 0 0,1 0 0,-1 0 0,0 0 0,0 0 0,0 0 0,0 3 0,5 15 0,0-1 0,-2 1 0,0 0 0,1 30 0,-4-32 0,1 0 0,0 0 0,2-1 0,0 1 0,1-1 0,9 24 0,-11-35 0,1 0 0,-1 0 0,1-1 0,-1 1 0,2-1 0,-1 0 0,1 0 0,-1 0 0,1-1 0,1 1 0,-1-1 0,0-1 0,1 1 0,7 3 0,-9-6 0,0 1 0,0-1 0,0 0 0,1 0 0,-1-1 0,0 1 0,0-1 0,1 0 0,-1 0 0,0 0 0,0-1 0,0 0 0,1 1 0,-1-1 0,0-1 0,0 1 0,0-1 0,0 1 0,-1-1 0,1 0 0,0-1 0,-1 1 0,6-5 0,0-1 0,0-1 0,-1 0 0,0-1 0,0 0 0,-1 0 0,-1-1 0,1 0 0,-2 0 0,1-1 0,-2 1 0,6-21 0,-4 13 0,-2-1 0,0 0 0,-1 0 0,-1-1 0,-1 1 0,-2-32 0,1 45 0,-1 0 0,0 0 0,0 0 0,0 0 0,-1 0 0,0 0 0,-1 0 0,1 1 0,-1-1 0,-7-10 0,9 16 0,1 1 0,-1-1 0,1 1 0,-1-1 0,1 1 0,-1-1 0,1 1 0,-1 0 0,1-1 0,-1 1 0,1 0 0,-1-1 0,0 1 0,1 0 0,-1 0 0,1 0 0,-1 0 0,0-1 0,1 1 0,-1 0 0,0 0 0,1 0 0,-1 0 0,0 0 0,1 1 0,-1-1 0,1 0 0,-1 0 0,0 0 0,1 0 0,-1 1 0,1-1 0,-1 0 0,0 1 0,1-1 0,-1 0 0,1 1 0,-1-1 0,1 1 0,-1-1 0,1 1 0,0-1 0,-1 1 0,1-1 0,-1 1 0,1-1 0,0 1 0,0-1 0,-1 1 0,1 0 0,-15 33 0,10-15 0,2-1 0,0 2 0,1-1 0,0 0 0,2 0 0,0 1 0,2-1 0,0 0 0,1 0 0,0 0 0,2 0 0,0-1 0,11 24 0,-2-18-1365,-1-8-5461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1.699"/>
    </inkml:context>
    <inkml:brush xml:id="br0">
      <inkml:brushProperty name="width" value="0.05" units="cm"/>
      <inkml:brushProperty name="height" value="0.05" units="cm"/>
      <inkml:brushProperty name="color" value="#FFC114"/>
    </inkml:brush>
  </inkml:definitions>
  <inkml:trace contextRef="#ctx0" brushRef="#br0">124 22 24575,'-5'-4'0,"-6"-2"0,-6 0 0,-4 1 0,1 6 0,-1 8 0,3 7 0,10 5 0,6-1-8191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2.073"/>
    </inkml:context>
    <inkml:brush xml:id="br0">
      <inkml:brushProperty name="width" value="0.05" units="cm"/>
      <inkml:brushProperty name="height" value="0.05" units="cm"/>
      <inkml:brushProperty name="color" value="#FFC114"/>
    </inkml:brush>
  </inkml:definitions>
  <inkml:trace contextRef="#ctx0" brushRef="#br0">0 55 24575,'3'-1'0,"0"0"0,0 0 0,0 0 0,0 0 0,-1-1 0,1 1 0,0-1 0,-1 1 0,1-1 0,-1 0 0,0 0 0,0 0 0,0 0 0,0-1 0,3-4 0,-2 4 0,0 0 0,0 0 0,-1 0 0,2 0 0,-1 1 0,5-4 0,-8 6 0,1 0 0,-1 0 0,1 0 0,-1 0 0,0 0 0,1 0 0,-1 0 0,1 0 0,-1 0 0,0 0 0,1 0 0,-1 0 0,1 0 0,-1 0 0,0 0 0,1 1 0,-1-1 0,0 0 0,1 0 0,-1 0 0,0 1 0,1-1 0,-1 0 0,0 1 0,1-1 0,-1 0 0,0 0 0,0 1 0,1-1 0,-1 0 0,0 1 0,0-1 0,0 1 0,1 0 0,5 16 0,-5-14 0,7 26 0,-2 1 0,5 49 0,-2-4 0,-9-73 0,42 214 0,-32-175 0,1-1 0,3-1 0,23 49 0,-34-82-170,0 0-1,1-1 0,-1 1 1,1-1-1,0 1 0,1-1 1,6 6-1,3-2-6655</inkml:trace>
  <inkml:trace contextRef="#ctx0" brushRef="#br0" timeOffset="1">246 437 24575,'-5'-5'0,"-6"-6"0,-5-5 0,-6-1 0,-2-2 0,-3 3 0,3-1 0,11 2 0,12 4 0,11 4 0,9 3 0,9 2 0,6 1 0,5 2 0,2 0 0,-2-1 0,-4 1 0,-6-1-8191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2.422"/>
    </inkml:context>
    <inkml:brush xml:id="br0">
      <inkml:brushProperty name="width" value="0.05" units="cm"/>
      <inkml:brushProperty name="height" value="0.05" units="cm"/>
      <inkml:brushProperty name="color" value="#FFC114"/>
    </inkml:brush>
  </inkml:definitions>
  <inkml:trace contextRef="#ctx0" brushRef="#br0">106 20 24575,'1'-1'0,"-1"0"0,1 1 0,0-1 0,-1 0 0,1 1 0,0-1 0,-1 0 0,1 0 0,-1 1 0,1-1 0,-1 0 0,1 0 0,-1 0 0,0 0 0,1 0 0,-1 0 0,0 0 0,0 0 0,0 0 0,0-1 0,0 2 0,-1-1 0,0 1 0,0 0 0,1 0 0,-1 1 0,0-1 0,0 0 0,1 0 0,-1 0 0,0 0 0,1 1 0,-1-1 0,0 0 0,1 1 0,-1-1 0,0 0 0,1 1 0,-1-1 0,1 1 0,-1-1 0,0 1 0,1-1 0,0 1 0,-1 0 0,1-1 0,-1 1 0,1 0 0,-1 0 0,-9 11 0,1 1 0,0 0 0,0 1 0,1 0 0,1 0 0,1 1 0,0 0 0,0 0 0,-5 30 0,5-14 0,1 1 0,2-1 0,1 1 0,3 34 0,2-33 0,2-1 0,1 0 0,1-1 0,2 1 0,1-2 0,2 1 0,0-1 0,3-1 0,0 0 0,1-2 0,2 1 0,1-2 0,1-1 0,1 0 0,2-1 0,0-2 0,1 0 0,1-1 0,1-2 0,1-1 0,29 16 0,-49-30-85,1 0 0,-1-1-1,1 0 1,0 0 0,-1 0-1,1-1 1,0 0 0,1-1-1,-1 0 1,0 0 0,0-1-1,1 0 1,-1 0 0,0-1-1,10-1 1,9-9-6741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2.931"/>
    </inkml:context>
    <inkml:brush xml:id="br0">
      <inkml:brushProperty name="width" value="0.05" units="cm"/>
      <inkml:brushProperty name="height" value="0.05" units="cm"/>
      <inkml:brushProperty name="color" value="#FFC114"/>
    </inkml:brush>
  </inkml:definitions>
  <inkml:trace contextRef="#ctx0" brushRef="#br0">111 64 24575,'-7'-7'0,"0"0"0,-1 1 0,0-1 0,0 1 0,-1 1 0,1 0 0,-1 0 0,0 1 0,-17-6 0,26 10 0,-1-1 0,1 1 0,0 0 0,-1 0 0,1 0 0,0 0 0,-1 0 0,1-1 0,0 1 0,-1 0 0,1 0 0,0 0 0,-1 0 0,1 0 0,0 0 0,-1 0 0,1 0 0,0 0 0,0 1 0,-1-1 0,1 0 0,0 0 0,-1 0 0,1 0 0,0 0 0,-1 0 0,1 1 0,0-1 0,0 0 0,-1 0 0,1 0 0,0 1 0,0-1 0,-1 0 0,1 0 0,0 1 0,0-1 0,-1 1 0,6 13 0,19 20 0,-22-33 0,69 84 0,-28-38 0,-2 3 0,-3 1 0,51 90 0,-80-125 0,-2 1 0,0-1 0,0 1 0,-2 0 0,0 1 0,-1-1 0,-1 1 0,0 0 0,-2 0 0,0 0 0,-1 0 0,-1 0 0,0 0 0,-1 0 0,-2 0 0,1-1 0,-11 28 0,7-28 15,-1 0 0,-1 0 0,0-1 0,-1 0 0,-1-1 0,-18 21 0,7-13-505,-1-1 0,-50 37 0,-15 0-6336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09.430"/>
    </inkml:context>
    <inkml:brush xml:id="br0">
      <inkml:brushProperty name="width" value="0.05" units="cm"/>
      <inkml:brushProperty name="height" value="0.05" units="cm"/>
      <inkml:brushProperty name="color" value="#FFC114"/>
    </inkml:brush>
  </inkml:definitions>
  <inkml:trace contextRef="#ctx0" brushRef="#br0">76 360 24575,'5'-6'0,"-1"0"0,1 0 0,-1 0 0,0-1 0,0 1 0,-1-1 0,5-11 0,13-55 0,-14 46 0,-6 23 0,6-27 0,-7 30 0,1-1 0,-1 1 0,0-1 0,0 1 0,0-1 0,0 1 0,0-1 0,0 1 0,0-1 0,-1 0 0,1 1 0,-1 0 0,1-1 0,-1 1 0,1-1 0,-2-1 0,1 3 0,0-1 0,0 1 0,0 0 0,1 0 0,-1 0 0,0 0 0,0 0 0,0 0 0,0 0 0,0 0 0,1 0 0,-1 0 0,0 1 0,0-1 0,0 0 0,1 1 0,-1-1 0,0 0 0,0 1 0,1-1 0,-1 1 0,0-1 0,1 1 0,-1-1 0,1 1 0,-1 0 0,0-1 0,1 1 0,-1 0 0,0 1 0,-18 21 0,5-2 0,0 1 0,2 1 0,0 0 0,2 0 0,1 1 0,0 1 0,2-1 0,-4 29 0,9-45 0,1 0 0,1 0 0,0 0 0,0 1 0,0-1 0,1 0 0,0 0 0,1 0 0,0 0 0,0 0 0,1 0 0,0 0 0,0-1 0,0 0 0,10 14 0,-9-15 0,1-1 0,-1 0 0,1 0 0,0-1 0,1 1 0,-1-1 0,1 0 0,0-1 0,0 1 0,0-1 0,0-1 0,0 1 0,1-1 0,-1 0 0,1 0 0,0-1 0,-1 0 0,1 0 0,9 0 0,-5-1 0,0 0 0,0-1 0,0-1 0,-1 1 0,1-2 0,0 0 0,-1 0 0,0 0 0,0-2 0,0 1 0,0-1 0,17-12 0,-15 7 0,1 0 0,-2 0 0,1-2 0,-1 1 0,-1-1 0,0-1 0,-1 0 0,11-20 0,-11 15 0,-1 0 0,0 0 0,-1-1 0,-1 0 0,-1 0 0,4-32 0,-7 37 0,-1-1 0,-1 0 0,0 0 0,-1 0 0,0 1 0,-1-1 0,-1 0 0,-8-24 0,8 31 0,0 0 0,0 0 0,-1 1 0,0-1 0,-1 1 0,0 0 0,0 1 0,0-1 0,-1 1 0,0 0 0,0 0 0,-1 1 0,-12-9 0,14 11 0,0 1 0,0 0 0,0 0 0,0 0 0,-1 0 0,1 1 0,-1 0 0,1 0 0,0 1 0,-1-1 0,1 1 0,-1 0 0,1 1 0,-1-1 0,1 1 0,-1 0 0,1 1 0,0-1 0,-1 1 0,1 0 0,0 0 0,-5 4 0,6-4-54,0 0-1,1 0 0,-1 1 1,1-1-1,-1 1 1,1 0-1,0 0 0,0 0 1,0 0-1,1 1 1,-1-1-1,1 1 0,0 0 1,0-1-1,0 1 0,0 0 1,1 0-1,-1 0 1,1 0-1,0 1 0,1-1 1,-1 0-1,1 0 1,-1 7-1,3 13-6771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29.522"/>
    </inkml:context>
    <inkml:brush xml:id="br0">
      <inkml:brushProperty name="width" value="0.05" units="cm"/>
      <inkml:brushProperty name="height" value="0.05" units="cm"/>
      <inkml:brushProperty name="color" value="#FFC114"/>
    </inkml:brush>
  </inkml:definitions>
  <inkml:trace contextRef="#ctx0" brushRef="#br0">27 86 24575,'-1'-1'0,"0"1"0,0 0 0,0 0 0,-1 0 0,1 0 0,0 0 0,0 0 0,-1 0 0,1 0 0,0 1 0,0-1 0,0 0 0,0 1 0,-1-1 0,1 1 0,0-1 0,0 1 0,0 0 0,0-1 0,0 1 0,0 0 0,-1 1 0,8 5 0,14-1 0,71 1 0,180-9 0,-209-1 0,818-47-488,312-8-297,-1226 58-368,-12 1-4612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09.832"/>
    </inkml:context>
    <inkml:brush xml:id="br0">
      <inkml:brushProperty name="width" value="0.05" units="cm"/>
      <inkml:brushProperty name="height" value="0.05" units="cm"/>
      <inkml:brushProperty name="color" value="#FFC114"/>
    </inkml:brush>
  </inkml:definitions>
  <inkml:trace contextRef="#ctx0" brushRef="#br0">0 47 24575,'0'-4'0,"0"-7"0,0-6 0,0 5 0,0 9 0,0 9 0,0 14 0,5 12 0,1 10 0,0 7 0,3 5 0,1 2 0,-2 1 0,2 1 0,1-2 0,-3 0 0,2-4 0,0-13-8191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0.191"/>
    </inkml:context>
    <inkml:brush xml:id="br0">
      <inkml:brushProperty name="width" value="0.05" units="cm"/>
      <inkml:brushProperty name="height" value="0.05" units="cm"/>
      <inkml:brushProperty name="color" value="#FFC114"/>
    </inkml:brush>
  </inkml:definitions>
  <inkml:trace contextRef="#ctx0" brushRef="#br0">0 31 24575,'0'-5'0,"0"4"0,5-4 0,1-4 0,0-2-8191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0.598"/>
    </inkml:context>
    <inkml:brush xml:id="br0">
      <inkml:brushProperty name="width" value="0.05" units="cm"/>
      <inkml:brushProperty name="height" value="0.05" units="cm"/>
      <inkml:brushProperty name="color" value="#FFC114"/>
    </inkml:brush>
  </inkml:definitions>
  <inkml:trace contextRef="#ctx0" brushRef="#br0">135 89 24575,'0'-1'0,"0"-1"0,0 0 0,0 1 0,0-1 0,0 1 0,0-1 0,-1 0 0,1 1 0,-1-1 0,1 1 0,-1-1 0,1 1 0,-1 0 0,0-1 0,0 1 0,0-1 0,0 1 0,0 0 0,0 0 0,0 0 0,0 0 0,0 0 0,0 0 0,-1 0 0,1 0 0,0 0 0,-1 0 0,1 0 0,-3 0 0,2 1 0,1 0 0,-1 0 0,0 0 0,0 0 0,0 0 0,0 0 0,1 0 0,-1 1 0,0-1 0,0 1 0,1-1 0,-1 1 0,0 0 0,1-1 0,-1 1 0,0 0 0,1 0 0,-1 0 0,1 1 0,0-1 0,-1 0 0,1 0 0,0 1 0,0-1 0,-2 4 0,-6 9 0,0 0 0,1 1 0,1 0 0,1 0 0,0 0 0,1 1 0,0 0 0,2 0 0,0 1 0,-2 31 0,5-40 0,0 1 0,0-1 0,1 1 0,1-1 0,-1 0 0,1 1 0,1-1 0,0 0 0,0 0 0,4 8 0,-3-10 0,-1-1 0,1 0 0,0 0 0,0-1 0,0 1 0,1-1 0,-1 0 0,1 0 0,0 0 0,0-1 0,1 0 0,-1 0 0,1 0 0,0 0 0,6 1 0,-6-2 0,0 0 0,0-1 0,0 0 0,0 0 0,0 0 0,0-1 0,0 1 0,0-2 0,0 1 0,0-1 0,0 0 0,0 0 0,0 0 0,0-1 0,0 0 0,7-3 0,-5 0 0,0 0 0,-1 0 0,1 0 0,-1-1 0,0 0 0,-1 0 0,1-1 0,-1 0 0,-1 0 0,6-9 0,-3 4 0,0-1 0,-1-1 0,-1 1 0,0-1 0,-1 0 0,0-1 0,-2 1 0,1-1 0,-2 1 0,0-1 0,-1 0 0,0 0 0,-2-17 0,0 24 0,-1 0 0,0 0 0,-1 0 0,0 0 0,0 0 0,-1 1 0,0 0 0,0-1 0,0 1 0,-1 1 0,0-1 0,-1 1 0,-11-11 0,14 14 0,0 1 0,0-1 0,0 1 0,0-1 0,-1 1 0,1 0 0,-1 0 0,1 1 0,-1-1 0,0 1 0,0 0 0,0 0 0,0 0 0,0 0 0,0 1 0,0-1 0,0 1 0,0 0 0,0 0 0,0 1 0,0-1 0,0 1 0,0 0 0,1 0 0,-1 0 0,0 1 0,0-1 0,1 1 0,-1 0 0,-4 3 0,-10 12-1365,6 1-5461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0.955"/>
    </inkml:context>
    <inkml:brush xml:id="br0">
      <inkml:brushProperty name="width" value="0.05" units="cm"/>
      <inkml:brushProperty name="height" value="0.05" units="cm"/>
      <inkml:brushProperty name="color" value="#FFC114"/>
    </inkml:brush>
  </inkml:definitions>
  <inkml:trace contextRef="#ctx0" brushRef="#br0">1 165 24575,'19'-21'0,"-6"8"0,1-1 0,-1 2 0,21-15 0,-30 24 0,1 0 0,-1 1 0,0 0 0,1 0 0,-1 0 0,1 0 0,0 1 0,0-1 0,-1 1 0,1 0 0,0 1 0,0-1 0,0 1 0,0 0 0,0 0 0,0 1 0,7 1 0,-7 0 0,-1 0 0,0 0 0,0 0 0,0 1 0,0-1 0,0 1 0,-1 0 0,1 0 0,-1 1 0,0-1 0,0 1 0,0-1 0,0 1 0,0 0 0,-1 0 0,0 0 0,0 1 0,0-1 0,0 0 0,-1 1 0,2 7 0,3 12 0,-1 1 0,2 41 0,-7-62 0,3 21 0,2 67 0,-5-84 0,0 0 0,-1 0 0,1 0 0,-2 1 0,1-1 0,-1-1 0,-1 1 0,-4 10 0,7-18 0,0 0 0,0-1 0,0 1 0,0 0 0,0 0 0,0-1 0,0 1 0,0 0 0,0 0 0,0 0 0,0-1 0,-1 1 0,1 0 0,0 0 0,0 0 0,0 0 0,0 0 0,-1-1 0,1 1 0,0 0 0,0 0 0,0 0 0,-1 0 0,1 0 0,0 0 0,0 0 0,0 0 0,-1-1 0,1 1 0,0 0 0,0 0 0,-1 0 0,1 0 0,0 0 0,0 0 0,0 0 0,-1 0 0,1 1 0,0-1 0,0 0 0,0 0 0,-1 0 0,1 0 0,0 0 0,0 0 0,0 0 0,-1 0 0,1 1 0,0-1 0,0 0 0,0 0 0,0 0 0,-1 0 0,1 0 0,0 1 0,0-1 0,0 0 0,0 0 0,0 0 0,0 1 0,0-1 0,-1 0 0,1 0 0,0 1 0,0-1 0,0 0 0,0 0 0,0 0 0,0 1 0,-3-19 0,3 5 0,1 1 0,1-1 0,0 1 0,1 0 0,6-19 0,27-60 0,-32 81 0,14-32 0,26-45 0,-37 75 0,0 2 0,0-1 0,1 1 0,0 0 0,1 0 0,0 1 0,0 0 0,1 1 0,11-8 0,-19 15 0,0-1 0,1 1 0,-1-1 0,0 1 0,1 0 0,-1 0 0,1 0 0,-1 0 0,1 1 0,0-1 0,-1 0 0,1 1 0,0 0 0,-1 0 0,1 0 0,0 0 0,-1 0 0,1 0 0,0 1 0,-1-1 0,1 1 0,0 0 0,-1 0 0,1 0 0,-1 0 0,1 0 0,-1 1 0,0-1 0,0 1 0,1-1 0,-1 1 0,0 0 0,0 0 0,-1 0 0,1 0 0,0 0 0,-1 0 0,1 0 0,-1 1 0,2 3 0,4 8 0,-2-1 0,0 1 0,0 0 0,-1 0 0,-1 1 0,2 17 0,3 29 0,17 96 0,-22-141 0,2 0 0,0-1 0,1 0 0,0 0 0,1 0 0,1 0 0,14 18 0,-21-31-42,1 1-1,-1-1 0,1 0 1,0-1-1,0 1 0,0 0 1,0 0-1,0-1 0,0 0 1,0 1-1,1-1 0,-1 0 1,0 0-1,1 0 0,-1 0 1,1 0-1,-1-1 0,1 1 1,-1-1-1,1 0 0,-1 1 1,1-1-1,0 0 0,-1-1 1,1 1-1,-1 0 0,1-1 1,-1 1-1,1-1 0,-1 0 1,4-1-1,15-9-6783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1.390"/>
    </inkml:context>
    <inkml:brush xml:id="br0">
      <inkml:brushProperty name="width" value="0.05" units="cm"/>
      <inkml:brushProperty name="height" value="0.05" units="cm"/>
      <inkml:brushProperty name="color" value="#FFC114"/>
    </inkml:brush>
  </inkml:definitions>
  <inkml:trace contextRef="#ctx0" brushRef="#br0">58 25 24575,'8'-19'0,"-6"14"0,-9 15 0,-2 7 0,0 1 0,2 1 0,0 0 0,1 0 0,0 0 0,2 0 0,-4 37 0,5-14 0,2 1 0,6 69 0,-2-87 12,1 1 0,2-1 0,0 0 0,1-1 0,2 1 0,0-1 0,2-1 0,0 0 0,21 29 0,-24-40-34,1-1-1,0 0 1,1-1 0,0 0-1,0-1 1,1 0 0,0 0-1,14 7 1,-16-11-85,1-1 0,0 1 0,0-2 0,0 1 0,1-1 0,-1-1 0,1 0 0,-1 0 0,1-1 0,0-1 0,16 0 0,13-5-6719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1.778"/>
    </inkml:context>
    <inkml:brush xml:id="br0">
      <inkml:brushProperty name="width" value="0.05" units="cm"/>
      <inkml:brushProperty name="height" value="0.05" units="cm"/>
      <inkml:brushProperty name="color" value="#FFC114"/>
    </inkml:brush>
  </inkml:definitions>
  <inkml:trace contextRef="#ctx0" brushRef="#br0">0 43 24575,'4'-4'0,"0"0"0,0 1 0,0-1 0,0 1 0,1 0 0,-1 0 0,1 0 0,0 0 0,0 1 0,0 0 0,0 0 0,0 1 0,1-1 0,-1 1 0,0 0 0,7 0 0,-6 1 0,1 1 0,-1 0 0,1 0 0,-1 1 0,1-1 0,-1 2 0,0-1 0,0 1 0,0-1 0,-1 2 0,1-1 0,0 0 0,5 6 0,9 8 0,0 1 0,-1 0 0,-1 1 0,-1 1 0,-1 1 0,0 1 0,17 32 0,-15-19 0,0 1 0,-3 1 0,-1 1 0,11 47 0,-20-64 0,-1 0 0,-1 1 0,0 0 0,-2-1 0,-1 1 0,0 0 0,-2 0 0,-8 40 0,6-46 0,0-2 0,-2 1 0,0-1 0,0 1 0,-1-2 0,-1 1 0,0-1 0,-1 0 0,0-1 0,-1 0 0,-1 0 0,0-1 0,-16 12 0,5-6-682,-43 24-1,-23 4-6143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7.322"/>
    </inkml:context>
    <inkml:brush xml:id="br0">
      <inkml:brushProperty name="width" value="0.05" units="cm"/>
      <inkml:brushProperty name="height" value="0.05" units="cm"/>
      <inkml:brushProperty name="color" value="#FFC114"/>
    </inkml:brush>
  </inkml:definitions>
  <inkml:trace contextRef="#ctx0" brushRef="#br0">196 110 24575,'0'-1'0,"1"0"0,-1 1 0,0-1 0,0 0 0,0 0 0,1 1 0,-1-1 0,0 0 0,1 1 0,-1-1 0,0 0 0,1 1 0,-1-1 0,1 0 0,-1 1 0,1-1 0,0 1 0,-1-1 0,1 1 0,-1-1 0,1 1 0,0 0 0,0-1 0,-1 1 0,1 0 0,0-1 0,-1 1 0,1 0 0,0 0 0,0 0 0,0 0 0,-1 0 0,1 0 0,1 0 0,32 1 0,-27 0 0,66 5 0,0-3 0,1-4 0,-1-2 0,89-17 0,-149 18 0,33-7 0,-43 8 0,0 1 0,-1-1 0,1 0 0,0 0 0,0-1 0,-1 1 0,1-1 0,-1 1 0,0-1 0,1 0 0,3-4 0,-6 6 0,1 0 0,-1-1 0,0 1 0,0 0 0,0 0 0,0-1 0,0 1 0,0 0 0,0 0 0,1-1 0,-1 1 0,0 0 0,0 0 0,0-1 0,0 1 0,0 0 0,0-1 0,0 1 0,0 0 0,-1 0 0,1-1 0,0 1 0,0 0 0,0-1 0,0 1 0,0 0 0,0 0 0,0-1 0,-1 1 0,1 0 0,0 0 0,0 0 0,0-1 0,-1 1 0,1 0 0,0 0 0,0 0 0,-1-1 0,1 1 0,0 0 0,0 0 0,-1 0 0,1 0 0,-1 0 0,-15-6 0,13 6 0,-59-13 0,-2 4 0,1 2 0,-108 3 0,127 4 0,-130 2 0,138 0 0,-1 2 0,-61 14 0,97-18 0,-1 0 0,0 1 0,0-1 0,0 1 0,0 0 0,0 0 0,0-1 0,1 1 0,-1 0 0,0 0 0,1 1 0,-1-1 0,1 0 0,-1 0 0,1 1 0,-1-1 0,1 1 0,-2 2 0,3-4 0,0 1 0,0-1 0,0 1 0,0-1 0,0 1 0,0 0 0,0-1 0,0 1 0,0-1 0,0 1 0,0-1 0,0 0 0,1 1 0,-1-1 0,0 1 0,0-1 0,0 1 0,1-1 0,-1 1 0,0-1 0,1 0 0,-1 1 0,0-1 0,1 1 0,21 10 0,9-5 0,1-2 0,0 0 0,0-2 0,44-3 0,-34 0 0,-13 2 0,-1-2 0,1 0 0,-1-3 0,1 0 0,33-10 0,-61 14 0,1 0 0,0-1 0,-1 1 0,1-1 0,-1 1 0,1-1 0,-1 0 0,1 1 0,-1-1 0,1 0 0,-1 0 0,0 0 0,0 0 0,1 0 0,-1-1 0,0 1 0,2-2 0,-4 2 0,1 1 0,-1-1 0,1 0 0,0 1 0,-1-1 0,1 1 0,-1-1 0,1 0 0,-1 1 0,0-1 0,1 1 0,-1 0 0,1-1 0,-1 1 0,0-1 0,1 1 0,-1 0 0,0 0 0,0-1 0,1 1 0,-1 0 0,0 0 0,0 0 0,-1 0 0,-62-8 0,29 7 0,-25-3 0,0 3 0,-97 12 0,132-4 0,20-2 0,15 0 0,62 8-455,0-3 0,137 1 0,-183-11-6371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3.074"/>
    </inkml:context>
    <inkml:brush xml:id="br0">
      <inkml:brushProperty name="width" value="0.05" units="cm"/>
      <inkml:brushProperty name="height" value="0.05" units="cm"/>
      <inkml:brushProperty name="color" value="#FFC114"/>
    </inkml:brush>
  </inkml:definitions>
  <inkml:trace contextRef="#ctx0" brushRef="#br0">196 0 24575,'6'0'0,"-6"0"0,0 0 0,0 0 0,0 0 0,0 1 0,0-1 0,1 0 0,-1 0 0,0 0 0,0 0 0,0 0 0,0 0 0,0 0 0,0 0 0,0 0 0,0 0 0,0 0 0,0 0 0,0 0 0,0 0 0,0 0 0,0 0 0,0 0 0,0 0 0,0 0 0,0 0 0,0 0 0,-15 12 0,-7 8 0,2 2 0,0 0 0,1 2 0,1 0 0,-27 50 0,38-61 0,0 1 0,1 0 0,1 0 0,1 1 0,0-1 0,0 1 0,2 0 0,-1 0 0,2 0 0,0 0 0,1 1 0,1-1 0,4 24 0,-4-33 0,1 1 0,0-1 0,0 1 0,0-1 0,1 0 0,0 0 0,1 0 0,-1-1 0,1 1 0,0-1 0,0 0 0,1 0 0,0 0 0,-1-1 0,2 1 0,-1-1 0,0 0 0,1-1 0,0 1 0,0-1 0,0 0 0,0-1 0,0 0 0,1 0 0,-1 0 0,1 0 0,-1-1 0,1 0 0,-1-1 0,1 1 0,0-1 0,-1-1 0,1 1 0,0-1 0,-1 0 0,1-1 0,-1 1 0,1-1 0,-1-1 0,0 1 0,0-1 0,0 0 0,0 0 0,0-1 0,-1 0 0,0 0 0,1 0 0,-1 0 0,-1-1 0,9-10 0,-5 3 0,-1 0 0,0 0 0,-1 0 0,0-1 0,-1 0 0,-1 0 0,0 0 0,-1-1 0,0 1 0,-1-1 0,0 0 0,-1-20 0,-1 14 0,0 1 0,-2-1 0,0 0 0,-2 1 0,0 0 0,-1 0 0,0 0 0,-11-22 0,14 36-76,0 1 1,0-1-1,-1 0 0,0 1 0,1-1 0,-1 1 0,-1 0 0,1 0 1,-1 0-1,1 1 0,-1-1 0,0 1 0,0 0 0,-1 0 1,1 0-1,-1 1 0,-5-3 0,-7 2-6750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3.464"/>
    </inkml:context>
    <inkml:brush xml:id="br0">
      <inkml:brushProperty name="width" value="0.05" units="cm"/>
      <inkml:brushProperty name="height" value="0.05" units="cm"/>
      <inkml:brushProperty name="color" value="#FFC114"/>
    </inkml:brush>
  </inkml:definitions>
  <inkml:trace contextRef="#ctx0" brushRef="#br0">47 99 24575,'0'-4'0,"0"0"0,1-1 0,0 1 0,-1 0 0,2-1 0,-1 1 0,0 0 0,1 0 0,0 0 0,0 0 0,0 0 0,0 0 0,1 1 0,-1-1 0,1 1 0,0 0 0,0 0 0,0 0 0,1 0 0,-1 0 0,1 1 0,-1-1 0,1 1 0,0 0 0,0 0 0,0 0 0,0 1 0,0-1 0,1 1 0,-1 0 0,0 0 0,1 1 0,-1-1 0,0 1 0,1 0 0,-1 0 0,0 1 0,1-1 0,-1 1 0,0 0 0,1 0 0,-1 0 0,0 1 0,0-1 0,0 1 0,0 0 0,0 0 0,5 5 0,-3-3 0,0 0 0,0 1 0,-1 0 0,0 0 0,0 0 0,0 1 0,-1 0 0,0 0 0,0 0 0,0 0 0,-1 1 0,0 0 0,0-1 0,0 1 0,2 12 0,-4-10 0,0 1 0,0-1 0,-1 1 0,0-1 0,-1 1 0,0 0 0,-1-1 0,0 0 0,0 1 0,-7 14 0,0-2 0,-2-1 0,0 0 0,-1-1 0,-2 0 0,0-1 0,-1-1 0,0 0 0,-34 29 0,-23 6 0,37-29 0,35-24 0,0 0 0,-1 0 0,1 0 0,0 0 0,-1 0 0,1 1 0,0-1 0,-1 0 0,1 0 0,0 0 0,-1 0 0,1 0 0,0 1 0,0-1 0,-1 0 0,1 0 0,0 1 0,0-1 0,-1 0 0,1 0 0,0 1 0,0-1 0,0 0 0,0 0 0,-1 1 0,1-1 0,0 0 0,0 1 0,0-1 0,0 0 0,0 1 0,0-1 0,0 0 0,0 1 0,0-1 0,0 0 0,0 1 0,0-1 0,0 0 0,0 1 0,0-1 0,0 0 0,0 1 0,1-1 0,17 2 0,30-10 0,109-31-1365,-106 25-5461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3.808"/>
    </inkml:context>
    <inkml:brush xml:id="br0">
      <inkml:brushProperty name="width" value="0.05" units="cm"/>
      <inkml:brushProperty name="height" value="0.05" units="cm"/>
      <inkml:brushProperty name="color" value="#FFC114"/>
    </inkml:brush>
  </inkml:definitions>
  <inkml:trace contextRef="#ctx0" brushRef="#br0">1 0 24575,'0'5'0,"5"1"0,1-4 0,5-4 0,5-1 0,4 1 0,-2-1-8191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0.865"/>
    </inkml:context>
    <inkml:brush xml:id="br0">
      <inkml:brushProperty name="width" value="0.05" units="cm"/>
      <inkml:brushProperty name="height" value="0.05" units="cm"/>
      <inkml:brushProperty name="color" value="#FFC114"/>
    </inkml:brush>
  </inkml:definitions>
  <inkml:trace contextRef="#ctx0" brushRef="#br0">134 87 24575,'-2'1'0,"1"-1"0,-1 1 0,1-1 0,0 1 0,-1 0 0,1-1 0,-1 1 0,1 0 0,0 0 0,-1 0 0,1 0 0,0 0 0,0 0 0,0 0 0,0 0 0,0 1 0,0-1 0,0 0 0,0 1 0,0 1 0,-14 29 0,13-25 0,0 0 0,1 0 0,0 0 0,0 0 0,0 1 0,1-1 0,0 0 0,1 0 0,0 0 0,0 0 0,0 0 0,1 0 0,4 11 0,-5-15 0,0 0 0,0 0 0,1 0 0,-1 0 0,1 0 0,0 0 0,0-1 0,0 1 0,1-1 0,-1 1 0,0-1 0,1 0 0,-1 0 0,1 0 0,0 0 0,0 0 0,0-1 0,0 1 0,0-1 0,0 0 0,0 0 0,0 0 0,1 0 0,-1-1 0,0 1 0,0-1 0,1 0 0,-1 0 0,0 0 0,1 0 0,4-2 0,-4 1 0,1 0 0,-1-1 0,1 0 0,-1 0 0,0 0 0,0 0 0,1-1 0,-2 1 0,1-1 0,0 0 0,-1-1 0,1 1 0,-1 0 0,0-1 0,0 0 0,0 0 0,0 0 0,-1 0 0,0 0 0,0-1 0,0 1 0,0 0 0,-1-1 0,0 0 0,1 1 0,-1-9 0,1 5 0,-1 1 0,0 0 0,-1-1 0,0 1 0,0 0 0,-1-1 0,0 1 0,0 0 0,0-1 0,-1 1 0,0 0 0,-1 0 0,1 0 0,-2 1 0,1-1 0,-8-11 0,5 12 0,0-1 0,-1 1 0,0 0 0,0 0 0,-1 1 0,1 0 0,-1 0 0,0 1 0,-1 0 0,-12-4 0,15 6 0,-1 0 0,1 1 0,-1-1 0,1 1 0,-1 1 0,1-1 0,-1 1 0,1 0 0,-1 1 0,1-1 0,-1 1 0,1 1 0,-1-1 0,1 1 0,-9 4 0,13-5 0,1-1 0,-1 1 0,1 0 0,-1 0 0,1-1 0,-1 1 0,1 0 0,0 1 0,-1-1 0,1 0 0,0 0 0,0 1 0,0-1 0,0 0 0,0 1 0,0-1 0,-1 3 0,2-3 0,0 0 0,0 0 0,0 0 0,0 0 0,0 0 0,0 0 0,0 1 0,1-1 0,-1 0 0,0 0 0,0 0 0,1 0 0,-1 0 0,1 0 0,-1 0 0,1-1 0,-1 1 0,1 0 0,0 0 0,0 1 0,3 1 0,-1 0 0,0 0 0,1 0 0,0-1 0,-1 0 0,1 1 0,0-1 0,0-1 0,0 1 0,1-1 0,7 3 0,4-3 0,0 0 0,21-1 0,-17-1 0,-1 1 0,21 3 0,-35-2 0,-1-1 0,0 1 0,0 0 0,0 1 0,0-1 0,0 1 0,0-1 0,0 1 0,0 0 0,-1 1 0,1-1 0,-1 1 0,0-1 0,5 6 0,-6-6 0,-1-1 0,1 1 0,-1 0 0,0 0 0,1-1 0,-1 1 0,0 0 0,-1 0 0,1 0 0,0 0 0,0 1 0,-1-1 0,1 0 0,-1 0 0,0 0 0,0 0 0,0 1 0,0-1 0,0 0 0,0 0 0,0 0 0,-2 5 0,1-4 0,-1 1 0,0 0 0,0-1 0,-1 0 0,1 1 0,-1-1 0,1 0 0,-1 0 0,0 0 0,0-1 0,-6 5 0,-4 1 0,-1 0 0,1 0 0,-2-2 0,1 1 0,-22 5 0,25-9 0,0-1 0,0 1 0,0-2 0,0 0 0,0 0 0,0-1 0,-17-2 0,26 2 0,0 0 0,-1 0 0,1-1 0,0 1 0,0-1 0,0 0 0,-1 0 0,1 0 0,0 0 0,0 0 0,0 0 0,0 0 0,1-1 0,-1 1 0,0-1 0,0 1 0,1-1 0,-1 0 0,1 0 0,0 1 0,-1-1 0,1 0 0,0 0 0,0 0 0,0-1 0,0 1 0,1 0 0,-1 0 0,1 0 0,-1-1 0,1 1 0,0 0 0,-1 0 0,1-1 0,0 1 0,1 0 0,-1-1 0,0 1 0,1 0 0,-1 0 0,1-1 0,1-1 0,1-7 0,1 1 0,0 0 0,0 0 0,1 0 0,1 0 0,0 1 0,0 0 0,1 0 0,0 0 0,0 1 0,1 0 0,0 1 0,14-11 0,-12 11 0,0 0 0,0 1 0,1 0 0,0 0 0,0 1 0,0 0 0,1 1 0,-1 1 0,1 0 0,0 0 0,25-1 0,-35 4 0,1 0 0,0 0 0,0 0 0,-1 0 0,1 0 0,0 1 0,-1-1 0,1 1 0,0 0 0,-1 0 0,1 0 0,-1 0 0,1 0 0,-1 1 0,0-1 0,1 1 0,-1 0 0,0-1 0,0 1 0,0 0 0,0 0 0,-1 0 0,1 0 0,0 1 0,-1-1 0,0 0 0,1 1 0,-1-1 0,0 1 0,0-1 0,0 1 0,-1 0 0,1-1 0,-1 1 0,1 3 0,-1-1 0,1 0 0,-1 0 0,-1 1 0,1-1 0,-1 0 0,0 0 0,0 0 0,0 0 0,-1 0 0,0 0 0,0 0 0,0 0 0,-1 0 0,1-1 0,-1 1 0,0-1 0,-6 7 0,0-4 0,0 1 0,-1-1 0,1-1 0,-1 0 0,0 0 0,-1-1 0,0 0 0,1 0 0,-2-2 0,1 1 0,-16 2 0,21-5 0,0 0 0,0 0 0,-1 0 0,1-1 0,-1 0 0,1 0 0,0-1 0,-1 0 0,1 0 0,0 0 0,0-1 0,0 0 0,0 0 0,0 0 0,0-1 0,0 0 0,1 0 0,-1 0 0,1-1 0,0 0 0,0 0 0,-5-5 0,8 6 0,0 1 0,1 0 0,-1-1 0,1 1 0,0-1 0,0 1 0,0-1 0,0 0 0,0 1 0,0-1 0,1 0 0,0 0 0,-1 1 0,1-1 0,0 0 0,0 0 0,0 0 0,1-3 0,0 1 0,1-1 0,-1 1 0,1-1 0,0 1 0,1 0 0,-1 0 0,1 0 0,0 0 0,4-4 0,-3 4 0,-1 0 0,1 1 0,0-1 0,0 1 0,1 0 0,-1 0 0,1 1 0,0-1 0,0 1 0,0 0 0,0 0 0,1 1 0,-1 0 0,1 0 0,-1 0 0,1 0 0,0 1 0,10-1 0,-11 3 0,0 0 0,0 0 0,0 1 0,0-1 0,-1 1 0,1 0 0,0 1 0,-1-1 0,1 1 0,-1 0 0,0 0 0,0 0 0,0 1 0,0-1 0,-1 1 0,1 0 0,-1 0 0,0 0 0,0 0 0,4 10 0,-4-9 0,-1 0 0,0 0 0,1 0 0,-2 0 0,1 1 0,-1-1 0,0 1 0,0-1 0,0 1 0,-1-1 0,1 1 0,-1 0 0,-1-1 0,1 1 0,-1-1 0,0 1 0,0-1 0,-1 1 0,-2 5 0,0-4 0,0-1 0,-1 1 0,1-1 0,-2 0 0,1 0 0,0-1 0,-1 1 0,0-1 0,-1 0 0,1-1 0,-1 0 0,0 0 0,-7 4 0,11-7 0,-1 1 0,1-1 0,0 0 0,0 0 0,-1 0 0,1 0 0,0-1 0,-1 1 0,1-1 0,-1 0 0,1 0 0,-1 0 0,1 0 0,-1 0 0,1-1 0,0 0 0,-1 0 0,1 0 0,0 0 0,-1 0 0,1-1 0,0 1 0,0-1 0,0 0 0,0 0 0,1 0 0,-1 0 0,0 0 0,1-1 0,0 1 0,-4-6 0,4 5 5,0 0-1,0 0 1,0-1-1,1 1 0,0-1 1,-1 1-1,1-1 1,1 1-1,-1-1 1,0 0-1,1 1 0,0-1 1,0 0-1,0 0 1,0 1-1,0-1 1,1 0-1,0 1 1,0-1-1,0 0 0,0 1 1,0-1-1,1 1 1,-1 0-1,1-1 1,3-3-1,-3 3-75,1 0 1,0 1-1,0-1 0,1 1 0,-1-1 1,1 1-1,-1 0 0,1 1 1,0-1-1,0 0 0,0 1 0,0 0 1,1 0-1,-1 0 0,1 1 1,-1 0-1,1-1 0,0 2 0,-1-1 1,6 0-1,14 2-6755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4.201"/>
    </inkml:context>
    <inkml:brush xml:id="br0">
      <inkml:brushProperty name="width" value="0.05" units="cm"/>
      <inkml:brushProperty name="height" value="0.05" units="cm"/>
      <inkml:brushProperty name="color" value="#FFC114"/>
    </inkml:brush>
  </inkml:definitions>
  <inkml:trace contextRef="#ctx0" brushRef="#br0">207 90 24575,'0'-5'0,"0"-4"0,0 0 0,0-1 0,-1 1 0,-4-18 0,4 26 0,1-1 0,-1 1 0,1 0 0,-1 0 0,1 0 0,-1 0 0,0 0 0,1 0 0,-1-1 0,0 2 0,0-1 0,0 0 0,0 0 0,0 0 0,0 0 0,0 0 0,0 1 0,-1-2 0,0 2 0,1 0 0,-1 0 0,0 0 0,1 0 0,-1 0 0,1 0 0,-1 0 0,1 0 0,-1 0 0,0 1 0,1-1 0,-1 1 0,1-1 0,0 1 0,-1 0 0,1-1 0,-1 1 0,-1 2 0,-5 2 0,1 1 0,0 0 0,1 0 0,-1 1 0,2 0 0,-1 0 0,0 0 0,-4 10 0,-34 68 0,42-80 0,-6 12 0,1 1 0,0 0 0,1 0 0,1 1 0,1 0 0,1 0 0,0 0 0,2 0 0,0 22 0,2-31 0,0 0 0,0-1 0,1 1 0,1 0 0,-1-1 0,1 0 0,1 1 0,0-1 0,0-1 0,1 1 0,0-1 0,1 0 0,0 0 0,0 0 0,0-1 0,1 0 0,0 0 0,1 0 0,13 9 0,-10-10 0,0 1 0,0-2 0,0 1 0,1-2 0,0 1 0,0-2 0,0 1 0,0-2 0,1 0 0,-1 0 0,1-1 0,-1 0 0,1-1 0,0-1 0,-1 0 0,1-1 0,-1 0 0,0-1 0,0 0 0,0-1 0,0 0 0,0-1 0,-1-1 0,0 0 0,0 0 0,0-1 0,-1 0 0,0-1 0,0 0 0,-1 0 0,0-1 0,-1-1 0,0 1 0,0-1 0,-1-1 0,12-21 0,-13 19 0,-1 0 0,0 0 0,0 0 0,-1-1 0,-1 0 0,-1 0 0,1 0 0,-2 0 0,0 0 0,-1 0 0,-1 0 0,0 0 0,0 0 0,-2 0 0,1 0 0,-2 0 0,0 1 0,-1-1 0,0 1 0,-1 0 0,0 0 0,-1 1 0,-1 0 0,0 0 0,0 1 0,-1 0 0,0 1 0,-1-1 0,-19-14 0,5 12-1365,4 8-5461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4.573"/>
    </inkml:context>
    <inkml:brush xml:id="br0">
      <inkml:brushProperty name="width" value="0.05" units="cm"/>
      <inkml:brushProperty name="height" value="0.05" units="cm"/>
      <inkml:brushProperty name="color" value="#FFC114"/>
    </inkml:brush>
  </inkml:definitions>
  <inkml:trace contextRef="#ctx0" brushRef="#br0">0 59 24575,'0'-5'0,"1"-1"0,-1 0 0,1 1 0,0-1 0,0 1 0,3-8 0,-4 12 0,1 1 0,-1-1 0,0 0 0,1 0 0,-1 1 0,0-1 0,1 1 0,-1-1 0,1 0 0,-1 1 0,1-1 0,-1 1 0,1-1 0,0 1 0,-1-1 0,1 1 0,0 0 0,-1-1 0,1 1 0,0 0 0,-1-1 0,2 1 0,-1 0 0,0 0 0,1 1 0,-1-1 0,0 0 0,0 1 0,0-1 0,1 1 0,-1-1 0,0 1 0,0-1 0,0 1 0,0 0 0,0 0 0,0 0 0,0-1 0,0 1 0,0 0 0,1 2 0,4 6 0,1-1 0,-1 2 0,-1-1 0,0 1 0,0-1 0,5 17 0,17 65 0,-26-87 0,20 95 0,-20-88 0,0 0 0,0 0 0,-1 0 0,0 0 0,-1 0 0,-4 22 0,5-32 0,-1 1 0,1 0 0,-1-1 0,1 1 0,-1-1 0,0 1 0,1-1 0,-1 0 0,0 1 0,0-1 0,0 0 0,0 1 0,-3 1 0,4-3 0,0 0 0,-1 1 0,0-1 0,1 0 0,-1 0 0,1 0 0,-1 0 0,1 1 0,-1-1 0,1 0 0,-1 0 0,1 0 0,-1 0 0,0 0 0,1 0 0,-1 0 0,1-1 0,-1 1 0,1 0 0,-1 0 0,1 0 0,-1 0 0,1-1 0,-1 1 0,1 0 0,-1-1 0,-1-1 0,0 1 0,0-1 0,1 0 0,-1 0 0,1 0 0,0 0 0,-1 0 0,1 0 0,0 0 0,0-1 0,0 1 0,0 0 0,1 0 0,-1-1 0,1 1 0,-1-4 0,1-1 0,1 0 0,-1 0 0,1 0 0,0 0 0,1 0 0,0 0 0,0 1 0,0-1 0,1 1 0,0-1 0,0 1 0,1 0 0,0 0 0,7-8 0,9-10 0,43-41 0,-52 55 0,10-10 0,1 1 0,1 1 0,28-17 0,-43 30 0,1 0 0,0 0 0,0 1 0,0 0 0,1 0 0,0 1 0,-1 1 0,1 0 0,0 0 0,0 0 0,0 2 0,15-1 0,-21 2 0,0-1 0,0 1 0,0 0 0,0 0 0,0 0 0,0 1 0,-1 0 0,1-1 0,-1 1 0,1 0 0,-1 1 0,0-1 0,0 0 0,0 1 0,3 3 0,-1-1 0,-1 0 0,-1 1 0,1 0 0,-1-1 0,0 1 0,0 0 0,-1 0 0,3 10 0,0 3 0,-2 0 0,0 0 0,-1 0 0,-1 0 0,-2 25 0,-3-15-244,0-1 0,-2 0-1,-1 0 1,-17 43-1,23-68 102,-7 21-6683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14.932"/>
    </inkml:context>
    <inkml:brush xml:id="br0">
      <inkml:brushProperty name="width" value="0.05" units="cm"/>
      <inkml:brushProperty name="height" value="0.05" units="cm"/>
      <inkml:brushProperty name="color" value="#FFC114"/>
    </inkml:brush>
  </inkml:definitions>
  <inkml:trace contextRef="#ctx0" brushRef="#br0">214 109 24575,'-2'-15'0,"-4"12"0,-14 19 0,14-10 0,-14 15 0,1 0 0,1 1 0,0 1 0,2 0 0,1 1 0,1 1 0,1 0 0,-17 47 0,26-58 0,0 0 0,1 0 0,1 0 0,0 0 0,1 0 0,0 1 0,1-1 0,3 20 0,-1-23 0,0 0 0,1 0 0,1 0 0,-1-1 0,2 1 0,0-1 0,0 0 0,0-1 0,1 1 0,1-1 0,13 16 0,-13-19-114,-1 0 1,1-1-1,0 1 0,0-1 0,1-1 1,-1 1-1,1-1 0,0-1 0,0 1 1,0-2-1,18 5 0,10-1-6712</inkml:trace>
  <inkml:trace contextRef="#ctx0" brushRef="#br0" timeOffset="1">651 1 24575,'0'5'0,"0"5"0,0 7 0,0 4 0,5 9 0,1 12 0,0 9 0,-2 9 0,0 10 0,-2 5 0,-1 0 0,-1 1 0,-4-3 0,-12-10 0,-12-5 0,-10-14 0,1-13-8191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8.360"/>
    </inkml:context>
    <inkml:brush xml:id="br0">
      <inkml:brushProperty name="width" value="0.05" units="cm"/>
      <inkml:brushProperty name="height" value="0.05" units="cm"/>
      <inkml:brushProperty name="color" value="#FFC114"/>
    </inkml:brush>
  </inkml:definitions>
  <inkml:trace contextRef="#ctx0" brushRef="#br0">1 83 24575,'5'-1'0,"-1"-1"0,1 1 0,0-1 0,-1 0 0,1-1 0,-1 1 0,7-5 0,-1 1 0,5-2 0,1 2 0,26-9 0,17-7 0,-64 20 0,1 1 0,-1 0 0,0 0 0,0 1 0,0 0 0,-8 0 0,-10 3 0,-1 1 0,-31 10 0,55-14 0,0 0 0,1 0 0,-1 0 0,0 0 0,0 0 0,0 0 0,0 0 0,0 1 0,0-1 0,0 0 0,0 0 0,0 0 0,0 0 0,0 0 0,0 0 0,0 0 0,0 0 0,0 0 0,0 0 0,0 0 0,1 0 0,-1 0 0,0 1 0,0-1 0,0 0 0,0 0 0,0 0 0,0 0 0,0 0 0,0 0 0,0 0 0,0 0 0,0 0 0,0 0 0,0 1 0,-1-1 0,1 0 0,0 0 0,0 0 0,0 0 0,0 0 0,0 0 0,0 0 0,0 0 0,0 0 0,0 0 0,17 3 0,24-1 0,96-3-1365,-147 1-5461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2:28.984"/>
    </inkml:context>
    <inkml:brush xml:id="br0">
      <inkml:brushProperty name="width" value="0.05" units="cm"/>
      <inkml:brushProperty name="height" value="0.05" units="cm"/>
      <inkml:brushProperty name="color" value="#FFC114"/>
    </inkml:brush>
  </inkml:definitions>
  <inkml:trace contextRef="#ctx0" brushRef="#br0">280 178 24575,'1'-10'0,"-1"1"0,-1 0 0,0-1 0,0 1 0,-1 0 0,0 0 0,-5-14 0,4 18 0,1 1 0,-1-1 0,0 1 0,0 0 0,0 0 0,0 0 0,-1 1 0,0-1 0,1 1 0,-1 0 0,-1 0 0,1 0 0,0 0 0,-1 1 0,-7-3 0,3 1 0,-1 1 0,1 0 0,-1 0 0,1 1 0,-1 1 0,0 0 0,0 0 0,-10 1 0,14 0 0,0 0 0,-1 1 0,1 0 0,0 0 0,0 1 0,0-1 0,0 1 0,0 1 0,0-1 0,0 1 0,1 0 0,-1 0 0,-5 6 0,10-9 0,0 1 0,0-1 0,0 1 0,0-1 0,0 1 0,0 0 0,0 0 0,0-1 0,1 1 0,-1 0 0,0 0 0,1 0 0,-1 0 0,0 0 0,1 0 0,-1 0 0,1 0 0,0 0 0,-1 0 0,1 0 0,0 0 0,-1 0 0,1 1 0,0-1 0,0 0 0,0 0 0,0 0 0,0 0 0,0 0 0,1 1 0,-1-1 0,0 0 0,1 0 0,-1 0 0,0 0 0,1 0 0,-1 0 0,1 0 0,0 0 0,-1 0 0,1 0 0,0 0 0,-1 0 0,1-1 0,0 1 0,0 0 0,0 0 0,0-1 0,0 1 0,2 0 0,4 4 0,2-1 0,-1-1 0,0 1 0,1-1 0,9 2 0,22 5 0,1-1 0,0-2 0,0-2 0,62 0 0,-96-5 0,0-1 0,0 0 0,0 0 0,13-5 0,-19 6 0,0 0 0,0 0 0,0 0 0,0-1 0,-1 1 0,1 0 0,0-1 0,0 1 0,0 0 0,0-1 0,0 1 0,-1-1 0,1 0 0,0 1 0,-1-1 0,1 0 0,0 1 0,-1-1 0,1 0 0,-1 0 0,1 1 0,-1-1 0,1 0 0,-1 0 0,0 0 0,1 0 0,-1 0 0,0 0 0,0 0 0,1 0 0,-1 1 0,0-1 0,0 0 0,0 0 0,0 0 0,0 0 0,-1 0 0,1 0 0,0 0 0,0 0 0,-1 0 0,1 0 0,0 0 0,-1 1 0,0-2 0,-2-3 0,-1 1 0,0 0 0,1 0 0,-2 0 0,1 0 0,0 1 0,-1-1 0,-8-3 0,-46-23 0,42 23 0,-25-11-1365,2 3-5461</inkml:trace>
</inkml:ink>
</file>

<file path=ppt/ink/ink1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2T08:24:45.625"/>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00B0F0"/>
    </inkml:brush>
  </inkml:definitions>
  <inkml:trace contextRef="#ctx0" brushRef="#br0">1975 5927 0,'-17'17'31,"-1"-17"0,36 0 63,70 0-63,-53 0-31,1 0 16,34 0-1,-17 0-15,0 0 0,0 0 16,0 0-16,53 0 16,52-17-1,-105 17-15,35 0 16,36 0 0,-18 0-1,53 0 1,-107 0-16,19 0 15,88 17 1,-106-17-16,52 0 16,19 0-1,17 0 1,-18 18 0,-52-18 15,53 0-16,-89 0-15,53 0 16,53 0 0,-106 0-16,71 0 15,-18 0 1,-35 0-16,35 0 16,54 0-1,-107 0-15,53 0 16,-53 0-16,1 0 15,69 0 1,-87 0-16,35 0 16,0-18-1,0 18 1,17 0 0,-34 0-1,34 0 1,36 0-1,-71 0-15,36 0 16,17 0 0,-70 0-1,-1 0-15,1 0 0,0 0 0,52 0 32,1 0-17,-18 0 1,70 0 15,-70 0-31,-18 0 16,53-17-1,-70 17-15,0 0 16,35-18 0,-18 18 15,0 0-16,-17 0-15,-1 0 0,19 0 16,17-18 0,-18 18-16,0 0 15,18 0 1,-35 0 0,17 0-1,-17 0 1,17 0-1,-17 0 1,17 0 0,0 0-1,18 0 1,-18 0 0,-17 0 15,0 0-31,-1 0 31,-34-17-15,-1 17 15,0 0-15,1 0-1</inkml:trace>
  <inkml:trace contextRef="#ctx0" brushRef="#br0" timeOffset="471.55">7038 5715 0,'0'0'0,"-18"0"15,0 0-15,1 0 0,17 18 16,-18-18 0,18 17-1,35 1 1,-17-18-16,0 0 15,-1 18-15,19-18 0,16 17 16,1 1 0,0-1-1,-17 1 1,-54 17 46,0-35-46,18 18-16,-35 0 16,-36 35-1,54-18-15,-18-18 16,-1 19-16,-17-19 0</inkml:trace>
  <inkml:trace contextRef="#ctx0" brushRef="#br0" timeOffset="1897.09">4110 5397 0,'0'-17'16,"0"34"-16,0-52 0,0 18 15,-18 17-15,18-53 16,0 35 0,-18 0-16,-17-35 31,0 18-31,0 35 0,-1 0 16,1 0-16,-88 53 31,87 0-16,36 18 1,71-1 0,52-17-1,-35-18 1,18 1 0,-88-19-16,17 19 15,-52-1 1,-19-18-1,-34 19 1,34-19-16,-34-17 16,-18 0-1,35-35 1,53 17 0,0 1-1,0-18 1,35-1-16</inkml:trace>
  <inkml:trace contextRef="#ctx0" brushRef="#br0" timeOffset="2481.3">4480 5521 0,'0'-18'16,"0"36"-16,-18-89 31,1 54-31,-1-1 16,1 0-1,-1 18-15,0 0 16,-35 36 0,36-36-16,-19 53 15,1 0 1,35 17 0,0-35-1,18-35-15,-1 18 16,54-18-1,-53 0 1,17-18-16,0-34 31,-17 34-31,-1-17 0,1-18 32,-18 35-32,0 0 15,18 18 1,-18 18-1,17 53 1,-17-54-16,18 19 16,17-1-1,-17-18-15,17-17 16</inkml:trace>
  <inkml:trace contextRef="#ctx0" brushRef="#br0" timeOffset="2832.13">4656 5486 0,'-17'-18'16,"34"36"-16,-34-54 0,-1 36 0,18-17 15,-17 52 17,52 18-1,-18-18-31,19 1 15,17-1 1,-53-18-16,35-17 16,-17 0-1,-1-17 1,1-54 0,-1 54-16,-17-36 15,18 0 1,-18 35-16,0 0 15,18 18-15,-1 18 32,1 0-17</inkml:trace>
  <inkml:trace contextRef="#ctx0" brushRef="#br0" timeOffset="3231.2">5115 5503 0,'0'0'0,"0"18"31,35-18 63,1-18-94,-19-35 31,-52 18 0,0 17-31,17 1 0,-52 34 32,52-17-32,-17 36 15,17 52 1,18-70-16,18 17 15,35 35 1,-36-70-16,36 36 16,53-54-1,-36-17 1</inkml:trace>
  <inkml:trace contextRef="#ctx0" brushRef="#br0" timeOffset="4849.85">7355 5944 0,'0'-17'63,"0"70"-16,0-36-32,0 1-15,0 70 16,18 18 0,-18-18-1,0-53-15,0 1 16,0 105 0,0-106-16,0 18 15,0 17 1,0 1-1,0 0 1,0-36 0,0 53 15,0-53-15,0 1-16,0-19 0,0 1 15,0 35 1,0 0-1,0-18 1,0-17-16,0 17 16,0 35-1,0-52-15,0 35 16,0-18 0,0-17-16,-18 35 15,0 0 1,18-36-16,0 19 15,0-19 1,0-70 31</inkml:trace>
  <inkml:trace contextRef="#ctx0" brushRef="#br0" timeOffset="6608.13">7390 6032 0,'0'0'16,"0"-17"-1,0-1 1,0 1 15,0-1-15,18 0 15,0 18 0,-1 0-15,36 0-1,35 0 1,-35 0 0,0 0 15,-35 0-15,-18 18 93,0 35-93,-18-18-16,18 36 15,0 52 1,18-35-1,-1 18 1,-17-53 0,0 0-16,0 53 15,0-18 17,18-35-17,-18-18-15,0-17 0,0 35 16,0-18-1,0 18-15,0-35 16,-18 70 0,18-53-1,-17 18 1,17-18 0,0 18-1,-18-35 1,18 17-1,0-17-15,0-1 16,0 19 0,0-1 15,0-17-15,0-1-1,0 1 173,0 0-157,0-1 0,0 1-15,-35-1 93,-53 1-78,70-18-31,-35 0 16,0 18 0,36-18-1,-19 17 1,19-17-16,-1 0 16</inkml:trace>
  <inkml:trace contextRef="#ctx0" brushRef="#br0" timeOffset="10333.29">7884 7020 0,'0'18'62,"-17"-18"-46,-1 0-16,0 0 31,1 0-15,-1 0 15,0 0 31,18 18-46,0-1 31,36-17 0,140 0-32,-70 0 1,-71 0-16,71 0 16,53 0-1,-18-17 1,-35 17 15,-71 0-31,18 0 0,0 0 0,88 17 31,-35-17-15,52 0 0,-87 18-1,0-18 1,-36 0-16,0 0 15,18 0 1,35 0 0,-52 0-16,34 17 15,71-17 1,-17 18 0,-36-18-1,-18 18 1,-17-18-16,53 0 31,-71 0-31,54 0 0,34 0 31,-17 17-15,53 1 0,-106-18-16,52 0 15,-52 0-15,71 18 16,-36-18-1,-35 0-15,35 0 16,71 17 0,0-17-1,-1 18 1,-105-18 0,0 0-16,0 0 15,0 0-15,0 0 0,0 0 16,53 0-16,35 0 31,-88 0-31,-18 0 0,88 0 31,-70 0-31,18 0 16,52 0 0,-70 0-16,18 0 15,70 18 1,-106-18-1,18 0-15,-18 0 0,18 0 16,-17 0-16,105 0 16,-53 0-1,-35 0-15,-18 0 16,18 0-16,70 0 16,-87 0-1,52 0-15,35-18 16,-52 18-1,35 0 1,-71-18 0,18 18-1,53-17 1,17 17 0,-52-18-1,-36 18-15,53 0 16,18 0-1,-71 0-15,36 0 16,17 0 0,-53 0-16,1 0 0,-1 0 15,71 0 1,-71 0-16,36 0 16,17 0-1,-18-18 1,18 18-1,-70 0 1,35 0 0,-18 0-16,1 0 0,-1 0 15,-18 0-15,19 0 16,52 0 0,-53 0-16,1 0 15,52 18 1,-71-18-16,1 0 15,53 0 1,-54 0-16,36 0 16,35 0-1,-35 0 1,-35 0-16,17 0 16,-17 0-16,52 0 15,-34 0-15,-1 0 16,18 0-1,-36 0 1,19 0 15,-19 0-31,1 0 16,0 0 0,-1 0-16,1 0 15,-1 0 1,1 0-16,0 0 15,17 0 1,-17 0-16,-1 0 16,1 0 46,0 0-46,-1 0-1,1 0 17,-36 0-17</inkml:trace>
  <inkml:trace contextRef="#ctx0" brushRef="#br0" timeOffset="10818.38">16791 6985 0,'0'0'0,"-17"0"0,-18 0 16,52 0 47,18 18-48,-17-18-15,17 17 16,36 19-1,-53-19-15,-1-17 16,19 18-16,-19-18 0,1 0 16,-1 17-16,1-17 15,0 18 1,-18 0 15,-18 17-15,-17 18-1,-36 17 1,36-52 0,-18 17-16</inkml:trace>
  <inkml:trace contextRef="#ctx0" brushRef="#br0" timeOffset="14252.17">17127 7197 0,'0'0'0,"17"-18"16,-17 36 31,0 17-31,-17-35-16,-1 53 15,0 17 1,18 19-1,-17-36 17,17-18-32,0-18 0,0 19 15,0-1-15,0 18 16,17 35 0,-17-53-16,18 1 15,-18-1-15,0-17 0,0 17 16,0 53-1,0-70-15,0 35 16,-18 35 0,18-35-1,0 17 1,0-52-16,0 35 16,0 17-1,0-17 1,-17-35-1,17 35-15,-18 17 32,18 1-17,-18 0 1,18-36 0,0 35-1,0-52-15,0 17 16,-17 18-1,17-18 1,0 54 0,-18-54-1,18 18 1,0-18 0,0 18-1,0-35 1,0 17-16,-17 18 31,17-35-31,0 17 16,0 0-1,-18-17 1,18 17 0,0-17-1,0 17 1,0-17-1,0 34 1,0-16 0,0-19-16,0 1 15,0 0 1,0-1-16,0 1 16,0 17-1,0-17 1,0 17-16,0 18 15,0-18 17,0 1-17,0-1 1,0-17-16,18-1 16,-1 1-1,-17-1-15,0 1 16,0 0-1,0-1-15,0 1 16,18 17 0,-18-17-1,0 0 1,0-1 0,-18 18-1,18 1 16,0-19-15,-17-17-16,17 18 0,0 0 31,0-1-15,0 1 0,0 0-1,0-1 1,0 1 15,17-18 78,36-18-93,-35 18-16,17 0 16,71 0-1,-18 18 1,18-1 0,-71-17-16,18 0 15,18 0 1,-36-17-1,0-1 1,-17 18-16,-1-17 31</inkml:trace>
  <inkml:trace contextRef="#ctx0" brushRef="#br0" timeOffset="16144">17162 7408 0,'0'0'0,"0"-35"15,-18 17 1,1 1 15,17-1 0,17 18-15,1 0 0,17-18-1,-17 18-15,35 0 16,0-17-1,-18 17-15,18 0 16,-18 0-16,0-18 16,1 18-1,-19 0 1,-17 18 15,0-1-15,18 19-1,0 17 17,-18-18-32,0 36 15,0 34 1,0-69-16,0-1 16,0 88-1,0-87-15,0 52 16,0 35-1,0-87-15,0 52 16,-18-18 0,18-17-16,0-17 15,0-1-15,0 106 32,0-106-32,0 53 0,18 36 15,-18-36 1,17 18 15,-17-71-31,18 36 16,-18 17-1,0-18 1,0 19 0,0-54-16,-18 18 15,18 17 1,0-34-16,0-1 15,-17 18 1,17-18-16,0-17 16,0 17-16,0 0 0,-18 18 15,18 35 1,-18-35 0,18 18-1,0-53 1,-17 35-16,17-1 31,0-34-31,0 0 16,0 52-1,0-34 1,0 16 0,-18-16-1,18-19 1,-18-17-16,18 18 0,0 0 15,-17-1 1,17 19 0,-18-36-16,18 17 15,0 1 1,0-1 46,0-34 17,-35-1-48,17 18-31,-35-17 0</inkml:trace>
  <inkml:trace contextRef="#ctx0" brushRef="#br0" timeOffset="19286.28">7849 6950 0,'0'0'0,"0"-18"31,0 36 32,-18-18-32,18 17-16</inkml:trace>
  <inkml:trace contextRef="#ctx0" brushRef="#br0" timeOffset="20189.89">7743 6985 0,'18'0'47,"17"-18"0,-17 18-31,-1 0-1,-17 18-15,18-18 16,-18 35 0,0-17-16,-18 0 15,1-1 1,-1 1-16,0-1 15,-35-17 1,36 0 0,17-52-1,0 16 1,35 1 0,-17 17-1,-1 1 1,36 17-1,-35 17 1,-18 1-16,18 0 16,-36 52-1,18-52-15,-18-1 16,-17 1 0,0-18-1,-1 0 1,19-18-1,34-34 1,-17 34 0,18 0-16,0 1 0,-1 17 15,1-18-15,35 18 16,-18 0 0,-17 35 15,-18-17-31,0 0 15,-18 34 1,1-52-16,-19 18 16,-17-18-1,36 0-15,-1-18 16,18-17 0,0 18-16,35-1 15,1-35 16,-19 53-31,1 0 0,0 18 16,-18-1 0</inkml:trace>
  <inkml:trace contextRef="#ctx0" brushRef="#br0" timeOffset="22415.16">7479 7602 0,'0'0'0,"0"-17"15,-18 17 32,18-18-31,-18 18-1,-35 0 1,0 0 0,18 0-1,0-18-15,17 18 0,-17 0 16,-53 0 0,-18-17-1,18 17 1,53 0-16,-18 0 15,0-18-15,-106 18 16,106 0 0,-53 0-16,-35-17 15,106 17 1,0 0-16,-71 0 31,70 0-31,-34 0 16,-18 17-1,52-17-15,1 0 16,-71 0 0,89 0-16,-54 0 15,-52 0 1,52 0 0,-52 18-1,70-18-15,0 0 16,18 0-16,-107 0 15,90 0-15,-37 0 16,36 0 0,18 0-16,-53 17 15,53-17-15,-89 0 16,89 0 0,-36 0-16,-34 18 31,69-18-31,1 0 15,0 0-15,17 0 0,0 0 16,-17 0-16,-18 0 16,0 18-1,36-18-15,-19 0 16,19 0-16,-1 0 0,0 0 16,-34 0-1,34 0-15,-17 0 16,-36 0-1,53 0 1,-34 0-16,34 0 16,-17 0-16,-36 0 31,36 0-31,-18 0 0,0 0 31,35 0-31,-35 0 16,1 0-1,34 0-15,0 0 16,-35 0 0,36 0-16,-19 17 15,-34-17 1,35 0-16,-18 18 0,17-18 16,1 0-16,-53 0 15,17 0 1,54 0-16,-19 0 15,1 0-15,-35 0 16,52 18-16,-35-18 16,18 0-1,0 0 1,-1 0 0,19 0 15,-19 0-16,1 0 1,17 17-16,-34-17 31,16 0-15,19 0 0,-1 0-1,0 0 1,1 0-1,-1-17 1,0 17 0,1 0 15,-19 0 0,36 17-31,-35-17 16,18 0-1,-1 0-15,0 0 32,1 0 15,-1 0-1</inkml:trace>
  <inkml:trace contextRef="#ctx0" brushRef="#br0" timeOffset="22876.78">2240 7373 0,'0'-18'16,"0"36"-16,18-36 15,-18 36-15,0 17 31,-18 1-15,18-19-16,-35 19 16,-18 16-1,0-16 1,35-19 0,1 1-16,-1 0 0,-35 17 31,35-35-31,1 0 15,34 0 1,19 0 0,34 0-1,-34 0-15,34 18 16,18 17 0,-52-18-16,-1 36 15</inkml:trace>
  <inkml:trace contextRef="#ctx0" brushRef="#br0" timeOffset="25773.9">1058 8943 0,'0'-18'0,"36"54"63,-36-19-48,17-17-15,1 18 0,17-1 16,53 36 0,-52-53-1,-19 0-15,54 0 16,-36-35-1,36-18 1,-54 18 0,19-18-16,16-35 15,-52 17 1,0 36 15,-17 35-15</inkml:trace>
  <inkml:trace contextRef="#ctx0" brushRef="#br0" timeOffset="26242.5">1182 8484 0,'0'0'15,"0"-17"1,17 17 15,1 0-15,-18 17-1,-18 1 1,1 0 0,-1-18-16,0 0 15,-17 0 1,18-18-1,52-35 1,0 0 0,0 35-1,-35 1 1,18 17-16,-18 17 16</inkml:trace>
  <inkml:trace contextRef="#ctx0" brushRef="#br0" timeOffset="26561.52">1446 8378 0,'0'0'0,"0"-17"15,0 34 48,-17 1-32,-1-18-15,18-18-1,0 1 1,18-1 0</inkml:trace>
  <inkml:trace contextRef="#ctx0" brushRef="#br0" timeOffset="27140.43">1517 8079 0,'-141'-36'15,"105"36"-15,-16 18 16,-54 17-1,70-17-15,1-18 0,-35 35 16,-71 53 0,123-70-16,-17 17 0,-1 18 15,-17 88 1,36 18 0,17-124-16,0 1 15,0 17-15,17-18 0,1 0 0,17 89 16,71 17-1,0-53 1,35-35 0,0-53-1,-35 0 17,-53-18-32,70-35 15,89-53 1,-159 53-16,53-70 15,0-89 1,-89 124-16,1 18 16,-53-142-1,17 159-15,-70-53 16,-106 18 0,106 70-16,-159-17 15,53 17 1</inkml:trace>
  <inkml:trace contextRef="#ctx0" brushRef="#br0" timeOffset="29259.88">2399 6703 0,'0'0'0,"0"-18"32,0 0-32,0 1 31,-18 17-16,-17 0 1,-36 17 0,54-17-16,-19 18 15,1 0 1,53 17 0,-1-17-16,19 17 15,52-17 1,-35-1-1,-18 1 1,-17 0-16,-18-1 16,-18-17-1,-17 18 1,0-18 0,-18-18-1,35 18-15,18-17 0</inkml:trace>
  <inkml:trace contextRef="#ctx0" brushRef="#br0" timeOffset="29692.15">2575 6562 0,'0'-18'0,"0"0"0,18 71 63,-18 71-32,0-107-15,0 1-16,0 0 0,0-1 15,0 1 1,0 0-1,0-36 1,17 0 0,1 1-16,0-19 15,35 1 1,-36 17 0,1 18-16,0 0 15,-1 36 1,1 17-1,-1-18 1</inkml:trace>
  <inkml:trace contextRef="#ctx0" brushRef="#br0" timeOffset="30030.85">2981 6667 0,'0'0'0,"0"-17"15,0-1 1,-18 18 15,-17 18-15,17-1 0,18 19-1,18-1 1,17-35-1,-17 0 1,-1 0-16,19-18 31,-36 1-31,0-1 16,-18 0-16,0 1 16,1-1-1,-1 18-15,1 0 16,-1 0-1</inkml:trace>
  <inkml:trace contextRef="#ctx0" brushRef="#br0" timeOffset="30475.7">3069 6597 0,'18'-18'31,"-36"36"-31,53-53 16,1 35-1,-1 35 1,0 0 0,-17 0 15,-18-17-15,-18 0-1,-17-1 1,17-34-1,18-1 1,0 0-16,18-17 16,17-18-1,-17 36-15,-1-1 16,-17 0-16,36 1 16,-1 17-1,-35 17-15,18-17 16,-1 36-1,1-1 1,-18 0 15</inkml:trace>
  <inkml:trace contextRef="#ctx0" brushRef="#br0" timeOffset="30748.14">3510 6350 0,'0'-18'0,"0"36"0,0-53 15,0 52 17,0 19-17,18 17 1,17 17 15,-35-35-31,18 1 16,-18-1-16,17 35 31,1-70-31,-18 18 16,17-18-1,1-18-15</inkml:trace>
  <inkml:trace contextRef="#ctx0" brushRef="#br0" timeOffset="30924.91">3528 6509 0,'0'0'0,"-53"0"16,35 17-16,53-17 31,18 0-15,-17 0-16,34-17 15,-17-1 1</inkml:trace>
  <inkml:trace contextRef="#ctx0" brushRef="#br0" timeOffset="107789.71">11518 5186 0,'-18'0'0,"36"-18"31,-18 36 0,0-1 0,0 1-31,0 0 16,-18 52-16,-17 54 31,17-71-31,1 35 16,-19 0-1,19-53-15,-1 1 0,0-19 16,1 1-16,-1 17 16,0-52-1,36-1-15,-18 0 16,18-35-16,-1 0 0,19 1 16,52-213-1,-53 177-15,36-124 16,34-17-1,-69 193-15,-19 1 16,72 35 0,-72 35-1,18 54-15,18 122 16,-17-70 0,17 71 15,-53-159-31,17 0 0,-17-18 15,18 36-15</inkml:trace>
  <inkml:trace contextRef="#ctx0" brushRef="#br0" timeOffset="107971.93">11588 5397 0,'-17'0'15,"34"0"-15,-52-17 0,35-1 32,71-17-32,-36 35 15,53-35 1,-35 17-16,0 18 0</inkml:trace>
  <inkml:trace contextRef="#ctx0" brushRef="#br0" timeOffset="108409.42">12488 5256 0,'0'-17'0,"0"34"0,0-52 15,0 17-15,0 1 0,0-1 16,0-35-1,-35 36 1,-18 17 0,35 0-1,-17 17-15,17 1 16,-17 17-16,-1 36 31,72-18-15,34 0-1,-34-36-15,34 18 16,18 1 0,-52-19-16,-36 19 15,0-19 1,-18 1-16,-17-18 0,-1 18 16,-87-18-1,88 0-15,-36-18 16,36-17-1</inkml:trace>
  <inkml:trace contextRef="#ctx0" brushRef="#br0" timeOffset="108961.01">12893 5168 0,'0'-17'0,"0"34"0,0-52 16,0 17-16,-17 1 16,-18-1-1,-1 36 1,19 17 0,17-17-16,0 34 15,53 37 1,-18-36-1,53-18 1,-70-18-16,35-17 16,17-17-1,-52-18 1,-1-36 0,-17 36-1,0-18 1,0 35-16,0-17 15,0 53 1,0 17-16,0 0 16,18 0-16,0 54 15,17 69 1,-17-105-16,-1 35 16,-17-17-1,0-36-15,-17-17 0,-1 0 16,-70-1-1,52-34-15,-16-19 16,-1-17 0,35-52-1,18 69 1</inkml:trace>
  <inkml:trace contextRef="#ctx0" brushRef="#br0" timeOffset="109405.81">13352 5203 0,'-18'-17'0,"36"34"0,-53-52 16,35 18-16,17 34 46,19 36-30,-19-35-16,1-1 16,0 1-16,-18 17 0,17 1 15,1-19 1,-18 18-16,0-17 31,0-53 0,18-36-15,-1 36-16,1-36 16,35 19-1,-36 34-15,1 18 0,0 0 16,17 35 0,-17-17-16,-1 52 15,-17 19 1,0-37-1</inkml:trace>
  <inkml:trace contextRef="#ctx0" brushRef="#br0" timeOffset="110077.71">14022 5133 0,'0'-18'15,"-17"1"1,-36 34 0,35-17-16,0 0 15,-34 53 1,52-35-16,0 17 16,0 36-1,35-18 1,35-1-1,-52-52-15,35 18 16,53-53 0,-71-18-1,0 18-15,-17-54 16,-36-87 0,-17 17 15,0 53-16,35 89-15,0 34 16,0 1 0,0 17-16,0 1 0,0-1 0,0 18 15,17 0-15,1 53 16,0-18 0,-18-53-16,35 36 15,-17-1 1,-18-52-1,0-36 1,0 1-16,0-19 16,17-52-1,1 70 1,17-17-16,0 35 31,1 18-15,-19-1-16,1 1 0,0 0 15,35 52 1,-36-52-16,1 17 16,-1 0-1</inkml:trace>
  <inkml:trace contextRef="#ctx0" brushRef="#br0" timeOffset="112556.01">14640 5168 0,'-18'-17'16,"36"34"-16,-54-70 15,54 53 17,35 0-17,-35 0-15,34 18 16,19 52-1,-53-52-15,-18 35 16,0 0 0,-18-35-16,0-18 0,1 17 15,-1 1-15,0-18 16,-17-18 0,35 1-16,0-1 15,35-70 1,-17 52-16,35-16 15,35-19 1,18 53 0,-53 18-1,-18 0 1,1 18-16,-19-18 31,-17 18 16,0-1-31,-17 1-1,17 0-15,-18 17 0,18-18 16,0 36 0,35 0-1,-17-35-15,35-18 16,17 0-1,-52 0-15,17-35 32,-17-18-32,-18 35 0,0-17 15,-71-71 17,-17 53-32,35 35 31,18 18-31,17 0 0,1 0 15,-1 18-15,0 0 16,18-1 0,18 1-1,35-18 1,0 0 0,17-18-1,19-35 1,-54 36-1,0-1-15,18 1 16,0 17 0,-18 35-1,18 35 17,-35-34-17,-18-1-15,17-17 0,-17-1 0,0 18 16,0 1-1,0-19-15,-17 1 16,17 0 0,0-54 15,0-34-15,17 35-16,1-1 15,17-52 1,-17 53-16,0 0 15,17 35 1,0 35 0,-17 53-1,-1-35 1,19 35 15,-36-70-31,35 17 16,-17-17-16,-1-1 15,36-17 1,-35-17-16,52-1 16,19-53-1,-72 36-15,36-18 16,-35-53 0,-18 71-1,-18-18 1,-35 36-1,0 52 1,36 18 0,-1 35-1,18-53 1,18 18 0,17 0-1,-17-35-15,-1-1 16,54-17-1,-36 0-15,18-17 16,17-54 0,-52 54-16,-18-54 15,0 18 1,-53-17 0,36 52-16,-36 0 15,-18 1 1,36 34-1,17 1 17,18 0-32,18-18 15,17 17-15,36 1 32,-36-18-32,18 0 15,-18-18-15,0 18 0,1 0 16,34-17-1,-52-1-15,35 0 16,-18 1 0,-35 34 15,0 36-15,-18 18-1,18-18 1,0-36-16,0 36 15,18 0 1,0-35 0,-1-1-16,54-17 15,-36 0 1,-17-17 0,17-19-1,18-52 1,-35 53-16,-1-36 15,19-17 1,-36 71 0,0-1-1,0 36 1,-18-1 0,0 1-16,18 17 15,-17 0 1,17-17-1,0 0-15,35 35 16,-17-36 15,-1 1-31,1-18 16,52-35 15,-17-36-15,-35 53-16,0-17 15,34-53 1,-34 17 0,-36 54-1,-17 17 1,0 35 0,35-17-16,0 17 15,0-17-15,18 35 16,-1-18-16,1 18 15,-1-18 1,1-17-16,35 52 31,-53-52-31,18 17 0,-71 0 32,35-35-32,-35 0 15,-17 0 1,34 0-16,1 0 0,17 0 15,-34-17 1</inkml:trace>
  <inkml:trace contextRef="#ctx0" brushRef="#br0" timeOffset="114975.77">1852 7796 0,'0'-17'0,"0"-1"16,0 0-1,0 1 1,18 34-1,-1 19 17,-17-19-32,36 54 15,-19-18-15,36 70 16</inkml:trace>
  <inkml:trace contextRef="#ctx0" brushRef="#br0" timeOffset="117075.92">17797 5380 0,'0'0'0,"0"-35"15,0 17-15,0 0 16,0 36 15,0 35-15,0-18-16,0 53 15,-18 36 1,18-54 0,-35 19-1,35-72 1,0 1-16,-18-1 0,18 1 15,0-53 1,0-18 0,18-71 15,0 72-31,-1-54 16,1 70-16,0-52 15,-18 53-15,17 17 16,1 1-16,17 70 31,0 35-15,-17-35-16,-18-18 15,53 71 1,-35-71-16,17 36 16,35-18-1,-52-36 1,17 1-16,18-36 15,-35 1 1,17-19-16,0-87 31,-17 70-31,-18-71 16,0-87 0,0 158-16,0 0 15,0 18-15,0-36 16,0 36-1,0 52-15,0 19 16,0 70 0,0-71-16,0 0 15</inkml:trace>
  <inkml:trace contextRef="#ctx0" brushRef="#br0" timeOffset="117493.84">18785 5433 0,'0'0'0,"0"-18"0,-18 0 16,-17 18 0,17 0-16,-17 0 15,-36 53 1,36 36-1,35-72-15,0 19 16,0-19-16,18 18 0,-18-17 16,17 0-16,18 17 15,36-35 1,-53 0 0,35-18-16,-18-35 15,-17 36 1,-1-18-16,-17-18 0,18-53 31,-36 88-31,-17-17 0,0 17 16,-1 18-1,1 35 1,17 18 0,36-17-1</inkml:trace>
  <inkml:trace contextRef="#ctx0" brushRef="#br0" timeOffset="117925.48">18943 5468 0,'0'0'0,"0"-35"15,18 17-15,0 0 16,-1 1 0,19 17-1,-36 17 1,35 19-16,-18 34 15,1-34 1,-18 17 0,0-36-1,0 1 1,0-1-16,0-34 31,53-18-15,-35-1-16,17-17 15,53-17 1,-70 52-16,-1 0 16,19 18-1,-36 18-15,17 17 16,-17 36 0,0-36-1,0 18-15,0-18 16,18-17-1,-18 0-15,0-1 16</inkml:trace>
  <inkml:trace contextRef="#ctx0" brushRef="#br0" timeOffset="120626.07">19755 5362 0,'0'0'0,"0"-17"15,0 52 32,0 0-31,0-17-16,0 70 16,17 18-1,1-71 1,0-17-1,-1-54 32,-17-69-31,-17 52-16,17 0 0,0 0 16,0 0-16,0-71 15,53-17 1,-36 106-16,1 0 15,52 0 1,-34 17-16,17 18 16,17 35-1,-35 18 1,-35 35 0,-17-52-16,-19 16 15,-52 19 1,71-71-1,-19 35 1,36-17-16,-17-18 0,17 18 31,53-18-15,-36 0-16,36 17 16,0-17-1,-18 18-15,-17-1 0,0 1 16,-1 0-16,1 17 15,-18 36 1,-18-54-16,-17 19 16,-18-19-1,18 1-15,17-18 16,-17 0-16,17 0 0,1 0 16,-1 0-16,0 0 0,1 0 15,-1-18 1,18 1-1,35-1 1,1 0 15,52 18-15,-71-17-16,72 17 16,-54-18-16,0 18 15,18-18-15,18-17 16,-36 0-16,0-18 15,18-88 1,-53 88-16,18-35 16,-18 17-1,-18 18 1,-17 88 0,17 18-1,18-17-15,-17 34 16,-1 54-1,36-1 1,-1-70 15,1-35-31,17 17 16,53 0 0,-52-35-16,34 0 15,18-17 1,-52-1-16,-19 0 15,54-52 1,-71 52-16,17-17 16,-17-36-1,-35 18 1,18 53 0,-19 18-1,1 35 1,17 17-1,18-17 17,0-35-32,18 17 15,17 18 1,-17-53-16,35 0 16,-18 0-1,-17-17-15,-1 17 0,1-18 16,0-53-1,-18 54-15,-18-19 16,-35-34 0,18 70-16,17-18 15,-17 1 1,17 17-16,71 0 31,35-18-15,-17 18-1,17-18 17,-70 18-32,70 0 31,-70 0-15,-1 0-16,-34 0 93,-19 18-77,19-18-16,-1 18 16,-17 17-1,35-17-15,-18 17 16,18 18-1,18 0 17,17-18-17,-17-35-15,-1 0 16,71 0 0,-70 0-16,35-18 15,0-35 1,-35 18-16,-18 17 15,17-105 1,-17 70-16,-17-53 16,-1-35-1,18 106-15,-18 17 16,1-17 0,17 53-1,-18 52 1,18-35-1,0 36-15,18 52 16,-1-52 15,-17-36-31,36 18 16,-19 0 0,1-35-16,0-1 15,-1-17 16,-17-17-15,0-1-16,0 0 16,0-17-1,18 0 1,-1 0 0,1-1-1,17 19 1,-17-1-1,17 18 1,-17 0 0,0 0-1,-18 18 1,0-1 0,-18 1-16,0 0 15,-35-1 1,36-17-16,-1 18 15,0 0 1,18-1 0,18 1-1,17-1 1,36 1 0,-18-18-1,0-18 1,-36 18-1,19-17-15,-19-36 16,-17 18 15,18-1-15,-18 19-16,0-1 0,0 0 31,0 1-15,0 52-1,0-17 1,18 52 0,-18-34-16,17-1 15,18 18 1,-17-36 15,0-17-31</inkml:trace>
  <inkml:trace contextRef="#ctx0" brushRef="#br0" timeOffset="120794.06">21889 4798 0,'-18'0'0,"36"0"0,-53 0 15,35 53 16,0-36-31</inkml:trace>
  <inkml:trace contextRef="#ctx0" brushRef="#br0" timeOffset="122026.9">21977 5168 0,'18'0'47,"-18"18"-32,17-1-15,-17 1 16,18 17 0,0 1-16,-18-19 0,0 1 15,17 35 1,-17-36-16,0 1 15,18 0 1,0-18 0,-1-18-1,1 0-15,-1 1 16,36-36 0,-35 18-1,17 17 1,-35 0-1,18 18-15,-18 18 32,18-18-32,-1 18 15,19 17 1,-1-35 0,35 0-1,-17-18 1,-17 1-1,-19-1-15,1 0 16,-1-52 0,-17 52-16,18-17 15,-36 0 1,-17 35 0,-35 0-1,-1 17 16,36 1-31,35 0 0,-18-1 16,36 36 15,17-18-15,0-17 0,18 0-1,-35-18 1,17 0-1,-35 17 1,18 36 0,17 35-1,0-17 1,-17-18-16,0-18 16,-1 18-16,1 53 15,-18-71 1,0 18-16,-53-18 31,-70 1 0,105-36-31,-35-18 16,-53-35 0,53 18-1,0-53 1,36 70-16,17-53 15,17-17 1,54 35 0,-36 36-1,18 17-15,-18 0 16,1 0-16,17 0 16,-36 0-1,1 0 1,-18 17 31,0 1 0,-18-18-16</inkml:trace>
  <inkml:trace contextRef="#ctx0" brushRef="#br1" timeOffset="155591.65">18185 10513 0,'0'-53'31,"-18"35"-31,18 1 0,-17-1 16,-19 18-1,-17 35 1,18 0 15,18-17-31,-19 17 16,1 36-1,35-36-15,0 1 16,71-19 0,-36-17-16,0 0 15,89-17 1</inkml:trace>
  <inkml:trace contextRef="#ctx0" brushRef="#br1" timeOffset="156456.54">18326 10495 0,'-18'0'0,"36"0"0,-53 0 32,17 0-32,0 0 15,1 18-15,17-1 32,0 19-17,17-1 1,19-17-16,-19-18 15,1 0 1,0 0-16,-1 0 0,19-36 31,-19-17-15,-34 53 0,17-17-16,-18-1 0,0 0 15,1 18-15,-1 0 16,0 0-1,36 0 17,35 0-1,-35 0-31,17-17 16,0 17-16,-17 0 0,-1 0 15,19 0 1,-19 17-16,1-17 15,-18 18-15,0 0 0,18-18 16,-18 17-16,0 19 16,0-1-1,-18-17-15,18-1 16,0-34 15,18-19 0,-18 19-31,35-19 0,-35 19 16,17-1-16,19-17 16,-36 17-1,17 18-15,1 35 32,-18-17-17,0 17 1,35-70 31,-17 35-32,35-53 1,-18 36 0,-17 17-16,-18 17 15,17 18 1,-17 1-1,0-19-15,0 1 16,0 0-16,0 17 16,18-35-1</inkml:trace>
  <inkml:trace contextRef="#ctx0" brushRef="#br1" timeOffset="156875.64">19014 10442 0,'18'0'0,"-36"0"0,36-17 15,-18 34 17,0 36-17,0-18-15,0 18 16,0-35-16,0 17 16,0 18-1,0-18 1,-18-35 15,0-17-15,18-1-16,-17-17 15,-1-18-15,18-53 32,18 71-32,-1 0 15,1 17-15,17 0 16,0 18-1,-17 0-15,17 36 16,-17 16 0,-18-34-16,-35 17 15,-1-17 1,19 0-16,-1-1 0,1-17 16</inkml:trace>
  <inkml:trace contextRef="#ctx0" brushRef="#br1" timeOffset="157089.64">19278 10319 0,'0'0'0,"0"17"47,0 1-32,0 0-15,0 35 16,0 17 0,0-52-16,0 17 15,0-17-15</inkml:trace>
  <inkml:trace contextRef="#ctx0" brushRef="#br1" timeOffset="157474.48">19384 10460 0,'0'-18'15,"0"36"17,0-1-17,36 1 1,-19-18-16,18 0 15,18-18 1,-53 1-16,18 17 16,-18-53-1,-18 53-15,1-35 16,-36 35 0,18 17-1,-1 19 1,36-19-16,-17 36 15,17-35 1,17 17-16,19-17 16,16-1-1,-34-17 1,0-17-16</inkml:trace>
  <inkml:trace contextRef="#ctx0" brushRef="#br1" timeOffset="157690.5">19667 10336 0,'0'-35'16,"0"70"-16,0-88 16,0 36-1,0 52 1,17 0 0,-17 36-1,0-36-15,18 18 16,-18 0-1,0-18 1,0-17-16</inkml:trace>
  <inkml:trace contextRef="#ctx0" brushRef="#br1" timeOffset="158044.26">19667 10477 0,'0'0'0,"0"-17"16,17 17 15,18 17-15,-17-17-16,0 0 15,70 18 1,-35-36 0,0-17-1,-36 18-15,-17-1 16,-17-17-1,-19 17 1,19 18 0,-18 0-16,-1 53 31,36-18-15,0-17-16,18 17 0,-18-17 0,18-1 15,17 19 1,0-36-16,18 0 15,-35 0-15</inkml:trace>
  <inkml:trace contextRef="#ctx0" brushRef="#br1" timeOffset="161091.84">17038 10425 0,'0'17'15,"-17"-17"1,-1 0 0,1 18-1,-1-18-15,0 0 16,-17 0-1,17 0 1,-35 17 15,18-17-31,-18 0 16,36 0-16,-19 0 0,19 0 16,-72 18-1,37-18 1,-37 18-1,54-18-15,-18 0 16,-35 0 0,53 0-16,-36 17 15,1-17 1,-1 0 0,36 18-16,-18-18 15,0 0 1,0 0-1,35 0-15,-35 18 16,-35-18 0,0 0-1,18 0 17,-1 17-17,-17-17 1,53 0-16,-36 0 15,-35 18 1,71-18-16,0 0 16,-54 0-1,54 0-15,-35 0 16,-36 0 0,70 0-1,-16 0-15,16 0 0,-52 18 16,-35-18-1,87 0 1,-34 0-16,-36 0 16,53 0-1,35 0 1,-17 0 0,-35 0-1,-1 0 1,36 0-16,-1 0 15,-16 0-15,16 0 0,1 0 16,-124 0 0,106 0-16,-52 0 15,-37 0 1,90 0-16,16 0 16,1 0-16,-36 17 15,-17-17 1,0 18-1,0-18 1,17 0 0,-52 0-1,88 18 1,-54-18 0,54 0-16,-71 0 15,-17 17 1,70-17-16,18 0 15,-89 0 1,89 0-16,-18 0 16,-18 0-1,18 18 1,1-18 0,34 0-16,-35 0 15,-35 0 1,0 0-1,-53 17 1,88-17 0,-71 0-1,-35 0 1,106 0-16,-52 0 16,16 0-1,54 0-15,0 0 0,-36 0 16,18 0-1,1 0 1,34 0-16,-17 0 16,-1 0-1,-70 0 1,54 18-16,-54-18 16,-71 18-1,54-18 1,-53 17-1,123 1 1,-36-18 0,1 18-16,53-18 15,17 0-15,-70 17 32,70-17-17,1 0-15,-1 0 0,18 18 16,-70-18-1,34 0-15,1 18 16,-106-18 0,106 0-16,-71 0 15,-53 17 1,106-17-16,0 0 16,-53 0-1,71 0-15,0 0 16,0 18-1,17-18 1,-17 17 15,-1-17-15,1 0 0,18 0-16,-19 0 15,-17 0 1,36 0-1,-1 0-15,0 0 0,1-17 32,-18 17-17,17 0 1,-17 0 0,17 0-1,-17-18 1,-53 18 15,17 18 0,53-18-31,-52 0 16,17 0 0,35 0-16,1 0 15,34-18 1,1 1-16,17-1 15,18 0 1,-35 1-16,-1 17 16,1 0-16,0 0 15</inkml:trace>
  <inkml:trace contextRef="#ctx0" brushRef="#br1" timeOffset="161447.48">7867 10707 0,'-36'17'16,"19"1"-16,70-53 0,-159 105 15,70-52-15,1 17 16,-18 1 0,53-19-1,53 1 1,-18-1-16,36 19 15,70 17 1,-35 17 15,-53-35-31</inkml:trace>
  <inkml:trace contextRef="#ctx0" brushRef="#br1" timeOffset="163326.44">7408 11042 0,'0'0'16,"0"-35"-1,0 17 1,-18 71 15,18 35 0,0-17-15,18 70 0,0 0-1,-1 0 1,1-53-1,-18 36 1,0-89-16,0 53 16,0 36-1,0-36 1,0-53-16,0 36 16,18 34-1,-1-69-15,-17 17 16,18 35-1,-1-35 1,-17-18 0,18 0-16,-18-17 0,0 53 31,18-54-31,-18 18 16,0 1-1,0-19 1,0 19-1,0-1 1,0 0 0,-18-17-1,18 17 1,0-17 0,-18-1-1,18 1 16,0 0 32,0-36 31,0 0-79</inkml:trace>
  <inkml:trace contextRef="#ctx0" brushRef="#br1" timeOffset="165058.28">7390 11060 0,'0'-18'16,"18"0"15,0 1-15,17 17-1,-17 0-15,52-18 16,54 0 0,-36 18-1,-53 0 1,0 0-1,-35 18 32,-17 17-31,17-17-16,0 17 0,-18-17 16,18 88-1,0-71-15,0 0 16,0 106-1,18-70 1,-1 35 0,-17-71-16,18 36 15,0 17 1,-18 0 0,0-17-1,0-36 1,0 0-16,0 0 0,17 71 15,-17-71 1,0 1 0,0-1-16,18-17 0,-18 35 15,0-1 1,18-16-16,-18 17 16,0-36-16,0 36 15,17 18 1,-17-36-16,0-17 15,0-1-15,0 36 16,0-17-16,-17-1 16,17 0-1,-18 18 1,18-35 0,0 17-16,0-17 15,0 34 16,0 1 1,0-35-17,0 0 1,0-1 15,-18-17 32,-17-17-48,17 17-15,1 0 16,-36 0 0,35 0-1,-52-36 1,52 36-1,-17-17-15,-18-19 32,35 36-32,0 0 15,1 0 1</inkml:trace>
  <inkml:trace contextRef="#ctx0" brushRef="#br1" timeOffset="170149.14">8766 11589 0,'0'0'0,"-17"17"16,17 1-16,0 0 15,0 52 1,-18-35-16,18-17 16,-35 70-1,35-52 1,-18-1-16,18-17 0,-35 34 16,35-34-1,-18 0-15,18-54 47,18-52-31,-18 53-16,35-36 15,18-70 1,-18 53 0,36-18-1,-1 71 1,-34 53-1,-19-1-15,-17 1 16,35 70 0,-35-53-16,0 1 15,18-1-15,0 53 16,-1-17 0,-17-36-1,0-17 1</inkml:trace>
  <inkml:trace contextRef="#ctx0" brushRef="#br1" timeOffset="170329.65">8784 11712 0,'0'0'16,"0"-17"-16,70-1 31,36 0-15,-35 1-1</inkml:trace>
  <inkml:trace contextRef="#ctx0" brushRef="#br1" timeOffset="170930.12">9383 11659 0,'0'-17'15,"0"34"-15,18-34 0,0-1 16,-1-17 0,1 35-1,-18-18-15,-35 0 31,17 18-31,0 0 16,1 0-16,-36 0 16,0 36-1,18-19 1,17 36 0,36-17-1,35-19 1,17 18-1,-17-35 1,-18 18-16,1 0 16,-36-1-1,-36 19 1,-52-19 15,53-17-31,0 0 0,-71 0 31,88 0-31,-17-17 16,35-1-16</inkml:trace>
  <inkml:trace contextRef="#ctx0" brushRef="#br1" timeOffset="171528.57">9525 11589 0,'0'0'0,"0"-18"31,-18 18-31,18 18 31,0 17-15,0-17 0,18 35-1,-1-18 1,1-18 0,0-17-1,-1 0 1,1-17-1,-1-36 1,1 18 0,0-1-1,-18 19 1,0 52 0,0 53 15,17-17-31,1 35 31,-18-71-31,0 18 16,-18 17-1,-17-34 1,-18-54 0,18 0-16,0-17 15,-1-53 1,36 53-1</inkml:trace>
  <inkml:trace contextRef="#ctx0" brushRef="#br1" timeOffset="171995.26">9789 11624 0,'-17'-18'31,"17"1"-31,17 34 32,1 19-17,-18-1 1,0 18-1,0-36-15,0 1 16,0 17 0,-18-35-1,18-35 1,18 0 15,-1 0-31,1-1 0,0 19 16,70-36 15,-53 88-15,0 18-1,-35-18-15,18 0 16,-18 36 0,0-53-16</inkml:trace>
  <inkml:trace contextRef="#ctx0" brushRef="#br1" timeOffset="172362.87">10318 11659 0,'-17'-35'62,"-19"17"-46,1 18 0,-18 18-1,36 17 1,-1 18-1,36-18 1,17 18 0,-18-35-16,36-18 15,36 0 1,-37-35 0</inkml:trace>
  <inkml:trace contextRef="#ctx0" brushRef="#br1" timeOffset="172746.02">10495 11501 0,'0'-36'0,"0"72"0,0-107 16,-18 53-16,18 1 15,-18 52 17,18 18-17,18 35 1,0-17-1,-18-36-15,0 18 16,17 17 0,-17-34-1,-17-36 1,17-18 0,0-35-1,0 35 1,35-17-1,0-18 1,18 53 0,-18 36-1,-17-19-15,0 18 16,-1 18 0,-17-35-16,0 0 15</inkml:trace>
  <inkml:trace contextRef="#ctx0" brushRef="#br1" timeOffset="173165.57">10812 11624 0,'0'0'0,"-17"0"15,34-18 17,18 18-17,18 18 1,-53 0-16,18-1 16,0 1-16,-18 17 0,17-17 15,-17 35 1,-17-36-16,-1 1 15,0-18 1,1-18 0,17-35-1,0 36-15,17-36 16,36 0 0,-17 18 15,-1 35-16,-18 0-15</inkml:trace>
  <inkml:trace contextRef="#ctx0" brushRef="#br1" timeOffset="173563.56">11183 11606 0,'17'0'16,"-34"0"-16,17 36 94,-18 17-79,0-36-15,18 1 0,18 35 31,0-36-31,-1 1 16,18-18 0,-17 0-16,0-18 15,17-52 1,-35-1 0,-18 1-1,1 52 1,-36 18-1,35 0 1,-17 18-16,17-1 16</inkml:trace>
  <inkml:trace contextRef="#ctx0" brushRef="#br1" timeOffset="174039.59">11430 11571 0,'0'-18'0,"0"36"0,-18-53 16,36 52 30,-1 36-30,1-35 0,-18 17-16,0-17 15,0 0-15,0-1 0,0 18 32,0-17-32,-18-18 15,18-35 16,18-53-15,-18 70-16,35-35 16,18 0-1,-18 53 1,1 35 0,-36-17-16,17 35 15,-17-35-15,0 35 16,0-18-1,0-18 1</inkml:trace>
  <inkml:trace contextRef="#ctx0" brushRef="#br1" timeOffset="174470.42">11818 11501 0,'0'0'0,"0"17"16,-18 1 0,0 17-1,18 18 1,0 0-1,0-35-15,18-1 16,-18 1 0,18-18-16,17 0 15,-18-18 1,1 18-16,17-70 31,-17 34-31,-18-17 16,0 1-1,-18 34 1,-35 18 0,36 18-16,-18-1 15,-1 1 1,36-1-16</inkml:trace>
  <inkml:trace contextRef="#ctx0" brushRef="#br1" timeOffset="174916.39">12117 11518 0,'0'0'0,"0"18"62,-17 17-46,17-17-16,0 17 15,0 18 1,0-35-16,17 17 16,19 18-1,34-53 1,1-18-1,-36 0 1,36-70 0,-71 53-1,17-18-15,-17-17 32,0 52-32,-17 18 0,-19-18 31,19 18-31,-1 18 15,-35 0 1</inkml:trace>
  <inkml:trace contextRef="#ctx0" brushRef="#br1" timeOffset="175363.77">12576 11501 0,'0'0'0,"35"-18"31,-17 0-31,-18 1 16,0-1 15,-35 18-16,35 18-15,-18-18 16,0 35 0,1-35-16,17 35 15,17 0 1,1-17-16,0 0 16,35 35-1,-36-53-15,1 35 16,-1 0-1,-34-17 1,-54-18 0,54 0-1,-19 0-15,19 0 16,-36-18 0,18 1-16</inkml:trace>
  <inkml:trace contextRef="#ctx0" brushRef="#br1" timeOffset="176500.08">13052 11377 0,'35'-35'0,"-70"70"0,70-88 15,1 36-15,-19-19 0,1 19 16,17-72-1,-52 19 1,-36-1 0,0 54-1,-35 52 1,52-17 0,-17 52-1,53-17-15,-17 35 16,17 18-1,17-53-15,19 53 16,17 35 0,-36-106-16,1 36 15,-18-18 1,-18-36-16,1 1 0,-1 0 16,-35-18-16</inkml:trace>
  <inkml:trace contextRef="#ctx0" brushRef="#br1" timeOffset="176751.33">12893 11571 0,'0'0'0,"0"-18"31,18 18 0,35 0-15,-18 0-16,18 0 15,18 0 1,-36-17-16,0 17 16,-17 0-16,0 0 0</inkml:trace>
  <inkml:trace contextRef="#ctx0" brushRef="#br1" timeOffset="176949.57">13193 11448 0,'-35'0'15,"70"0"-15,-70 17 32,88 54-1,-35-36-31,17 0 15,18 18 1,-18-35 0,0 0-1</inkml:trace>
  <inkml:trace contextRef="#ctx0" brushRef="#br1" timeOffset="177133.22">13334 11430 0,'0'0'0,"-70"-18"16,52 36 0,1 0-16,-36 70 15,53-71 1,-36 54-16,36 0 31,0-54-31</inkml:trace>
  <inkml:trace contextRef="#ctx0" brushRef="#br1" timeOffset="177534.45">13705 11077 0,'0'-35'0,"0"70"16,17-88-16,-17 36 15,-17 17 1,17 17-16,-35 36 15,-18 88 1,35-88-16,0 71 16,-17-1-1,17-70-15,1 18 0,17-18 16,-18 70 0,1-88-16,17 36 15,0-36 1,17-35-1</inkml:trace>
  <inkml:trace contextRef="#ctx0" brushRef="#br1" timeOffset="178969.22">14040 11518 0,'0'0'0,"0"-17"0,0-1 16,0-17-1,0-1 1,0 1 0,0 17-16,-18 18 15,-17 0 1,-18 18 0,0 53-1,53-36-15,-17 0 16,17 0-16,0 1 0,0 17 15,52 17 1,1-35 0,36-35-1,16-52 1,-34-19 15,-36 36-15,-17-18-1,-18 35-15,0 1 16,-18-19 0,1 19-1,-1 17 1,0 0-16,1 0 16,-1 35-1,0-17-15,18-1 16,-35 36-1,35-35-15,0 17 16,18 18 0,17-53-1,18 0 17,-18-18-17,1-35 1,-19 36-16,-17-19 15,18 1 1,-18 53 0,0-1-1,0 1-15,0 0 0,0-1 16,0 1-16,0 0 16,35 52-1,18-70 1,18 0-1,-54-17 1,18-19-16,1-52 16,-36 18 15,0 17-31,-36-18 0,1-17 31,18 70-31,-1 1 16,-17 52-1,17-17-15,18-1 16,0 18-16,0 1 0,18-1 16,17 71-1,-17-71-15,17 0 16,35 18 0,-17-35-1,35-36 1,-35-52-1,-17-36 1,-36 35 0,-36-34-1,19 87 1,-19-17 0,1 35-1,35 17-15,0 1 16,-17 17-16,17 0 0,0 1 15,35 70 1,-18-71-16,36 35 16,0 1-1,-35-53-15,0-18 16,-1 0-16</inkml:trace>
  <inkml:trace contextRef="#ctx0" brushRef="#br1" timeOffset="179448.53">15028 11271 0,'0'0'0,"0"-17"16,-18 17-1,36-18 1,-1 53-1,19 36 1,-19-54-16,1 19 16,17 70-1,-35-71-15,0 0 16,0 18 0,0-71 15,0-52-16,18 35-15,-1-18 16,54 0 0,-18 35-1,0 53 17,-36-17-32,1 17 0,-18-17 15,18 0-15,-18 17 16,-53 18-1,18-53 1,-1 0-16,19 0 0,-19 0 16,19-18-16,-1 18 0</inkml:trace>
  <inkml:trace contextRef="#ctx0" brushRef="#br1" timeOffset="179932.51">15804 11342 0,'0'-18'0,"0"36"0,0-53 16,-18 17-1,0 0 1,1 18-16,-1 0 15,-17 18 1,0 35 0,17 17-1,0-34 1,18-19-16,0 19 16,36-19-1,17-17 1,-18 0-1,-18-17-15,1-1 16,0 0-16,-1 1 16,1-1-16,-18 0 0,35-35 15,-17 53 1,-36 53 31,18 0-32,0-35-15,0 17 16,18-35-16</inkml:trace>
  <inkml:trace contextRef="#ctx0" brushRef="#br1" timeOffset="180953.95">16245 11412 0,'-18'-88'31,"0"88"-15,54 88-16,-89-176 0,0 88 15,18 71 17,17-18-17,18 17 1,0-52-16,35 17 15,-17-17 1,17-18-16,18 0 16,18-18-1,-36 0-15,18-34 16,-36 16-16,1 1 16,0-18-16,-1-35 15,-17-36 1,0 89-1,0 17-15,0 1 0,-17 17 16,-19 70 15,19-34-31,17-1 16,0 0-16,0 1 0,17-1 16,-17 0-16,18 36 15,17-1 1,1-52-1,-19-18 1,1-18-16,17 1 16,18-54-1,-18 18 1,-17 35 0,0 18-16,-18-17 15,0 34 1,-53 19-1,17-19 1,-16 1 0,34-18-1,0 0-15,18 35 32,0-17-17,18-18-15,-18 18 16,18-1-16,-1 1 15,18-1 1,18 1 0,-17-18-1,-19 0-15,36-18 16,18-34 0,-1-19-1,-34 18 1,-19 18-16,1-18 15,0 0 1,-18 35 0,-18 18-16,-17 18 31,17 17-15,0-17-16,18 0 0,0-1 15,0 71 1,0-52-16,18 17 15,0-36-15,-18 36 16,0-35 0,-106 17-1,35-35-15</inkml:trace>
  <inkml:trace contextRef="#ctx0" brushRef="#br1" timeOffset="182870.29">8749 12629 0,'0'-35'31,"17"53"-15,-17 35 0,35 70 15,-35-70-31,18 35 16,0 18-1</inkml:trace>
  <inkml:trace contextRef="#ctx0" brushRef="#br1" timeOffset="183206.56">8572 12647 0,'0'0'0,"-106"-141"16,106 106-1,0-1-15,18 1 16,17-35-16,106 17 31,-70 53-31,141 53 32,-89 52-17,-105-69-15,-18 52 16,-71 0-1,36-53-15,-53 1 16,35-19-16,-18-17 16,18 18-1</inkml:trace>
  <inkml:trace contextRef="#ctx0" brushRef="#br1" timeOffset="183867.43">9101 12735 0,'0'-17'16,"18"17"0,-18-18-16,18 18 0,-1 0 15,54 18 1,-54-1-16,19 1 15,-1 35 1,-17-18-16,-18-17 16,0 17-1,-18-17 1,0-18 0,-17-18-1,35-53 1,0 54-1,18-54-15,35-17 32,70 53-1,-105 35-31,-1 35 16,19 36-1,-36-36-15,0-17 16,0-1-16,0 1 0,-18-1 15,18 1-15,-18 0 16,1-18 0,17-18-16,0-35 31,35-17-15,36-19-1,17 72 1,-71 17-1,1 0-15,0 17 0,-1 19 16,1-1 0,-18 0-1,0 1-15,0-1 16,-18-18-16,18 1 16,0 0-16</inkml:trace>
  <inkml:trace contextRef="#ctx0" brushRef="#br1" timeOffset="185418.52">9701 12682 0,'0'0'0,"18"-17"16,-18-1 15,-18 18 16,0 0-31,1 18-16,-19-1 15,-16 1 1,34 0-16,0 17 16,18 18-1,0-18 1,18-17-16,0-1 16,17 19-1,-18-36 1,19 0-16,17-18 15,-18 0 1,-17 1 0,-1-19-1,18 1 1,-35 18-16,0-1 16,0 0-1,0 1-15,-17-1 31</inkml:trace>
  <inkml:trace contextRef="#ctx0" brushRef="#br1" timeOffset="186275.2">9930 12682 0,'-35'-17'15,"17"-19"1,18 1 0,0 0-1,18 17-15,0 18 16,17 0-1,-17 18 1,17 17-16,-35-17 16,17 17-1,1-17-15,-18 17 0,0-17 16,0-1-16,0 19 16,0-1-1,-18-35-15,18-88 63,71-53-32,-36 123-31,18-17 16,-18 52-1,-17 1 1,0 35-16,-18-36 15,0 36-15,0-35 16,0 0-16,-18 17 31,18-17-15,0-36 0,18 0-16,-18 1 15,53-54 1,-18 36-16,18-18 15,0 35 1,0 36 0,-53 17-1,0 0-15,0 18 16,0 18 0,0-18-1,17-36 1,1-17-1</inkml:trace>
  <inkml:trace contextRef="#ctx0" brushRef="#br1" timeOffset="186467.4">10636 12629 0,'0'-17'0,"0"34"0,0-69 16,0 34-16,0 0 0,0 1 15,17 70 16,-17-1-15,0-16-16,0 17 16,0 0-1,0-36-15,0 1 16</inkml:trace>
  <inkml:trace contextRef="#ctx0" brushRef="#br1" timeOffset="186655.67">10724 12330 0,'-18'-18'16,"-17"36"15,17 52-16</inkml:trace>
  <inkml:trace contextRef="#ctx0" brushRef="#br1" timeOffset="187127.46">11041 12612 0,'0'0'16,"53"-35"15,-53 17-15,-70-17 0,52 35-16,-35 0 15,18 0 1,0 35-1,35 0 1,53 36 0,0-36-1,35 0 1,-71-17-16,19 17 16,-19 18-1,-17-35 1,-70 17-1,34-35 1,19 0-16,-18 0 16,17 0-16,-17-18 15,-1-35 1,54 18 0,35-53-1,-35 70-15</inkml:trace>
  <inkml:trace contextRef="#ctx0" brushRef="#br1" timeOffset="187705.5">11306 12665 0,'0'-18'47,"18"36"0,-18-1-32,35-17 1,0-17-1,-17 17 1,0-18-16,-1 0 0,1 1 16,-18-1-16,0-17 15,0 17-15,0 1 16,-71-19 0,36 36-1,17 0 1,1 0-16,-36 71 15,35-18 17,18 17-17,18-34-15,17-1 16,53 18 0,-52-36-16,-1-17 15,0 0-15,53 0 16,-52 0-16,-19-17 0,18 17 15,1-35 1,-36 17-16,-18 0 16,-17 1-1</inkml:trace>
  <inkml:trace contextRef="#ctx0" brushRef="#br1" timeOffset="-191440.5">7479 15205 0</inkml:trace>
  <inkml:trace contextRef="#ctx0" brushRef="#br1" timeOffset="-187895.66">7761 13000 0,'-18'0'47,"0"17"-31,1 1 31,-1-18-32,1 0 1,-19 18-1,1-18-15,-18 0 16,0 17 0,18-17-16,-53 18 15,-53-18 1,0 0 0,35 0-1,53 0-15,-35 0 16,-71 0-1,88 0-15,-35 0 16,-88 0 0,71 0-1,-53 0 1,123 0 0,-53 0-1,-35 0 1,88 0-16,18 0 15,-107 0 1,107 0-16,-18 0 0,0 0 16,-88 0-1,88 0-15,-35 0 16,0-18 0,-53 18-1,88 0-15,-35 0 16,-53-17-1,35 17 1,-35 0 0,105 0-1,-16 0-15,16 0 0,-87 0 32,87 0-32,-34 0 0,-18 0 31,35 17-16,-18-17 1,54 0-16,-36 0 16,-18 0-1,54 0-15,-19 0 16,19 0-16,-36 0 16,17-17-16,-16 17 15,-37-18 1,54 18-16,0 0 15,-89 0 1,71 0 0,18 0-16,0 0 0,0 0 15,-36 0 1,53 0-16,-17 0 0,17 0 16,1 0-1,-1 0 1,-17 0-1,17 0-15,-17 18 16,-18-18 0,35 0-16,-52 0 31,52 0-15,-17 0-1,17 0 1,1 0-1,-1 0 1,0 0 0,-17 0-16,-18 17 15,18-17 17,-89 0-1,107 0-16,-1 0 1,53-17 31</inkml:trace>
  <inkml:trace contextRef="#ctx0" brushRef="#br1" timeOffset="-187539.62">2399 12859 0,'0'-18'0,"0"36"0,0-54 47,-18 54-16,-35 17-15,-35 18-1,35-35-15,18 0 16,-89 34 0,107-34-16,-36-18 15,53 18 1,17-1-16,1-17 15,141 89 1,-89-54 0,1 0-16,0 18 0,-1 18 15,-17-18-15</inkml:trace>
  <inkml:trace contextRef="#ctx0" brushRef="#br1" timeOffset="-171750.41">25681 5327 0,'0'-18'0,"35"-17"16,-17 35-16,0-18 15,17 18-15,-17 0 16,-1-17-16,1-1 16,-1 0-1,1 1 1,-36-1 0,-52 36-1,17-18-15,18 17 16,-18 19-16,-53 34 15,53-34-15,-35 69 16,17 72 0,71-124-16,0-18 15,71 88 1,-18-105-16,88 0 16,123-36-1,-175 0 1,69-52-16,-52-36 31,-18-70-15,-88 105-16,0 1 0,-17 17 15,-18 0-15,-54 0 16,-69 35 0,87 36-16,18-1 15</inkml:trace>
  <inkml:trace contextRef="#ctx0" brushRef="#br1" timeOffset="-170883.96">25787 5980 0,'0'0'0,"18"-36"15,-1 19 1,-17-1 0,0 36-1,-35 52 1,0 89 0,-1-53-1,1-36 1,0 36-16,-18 35 31,35-105-31,1-1 16,-1 0-1,53-70 32,-17 17-31,0 18-1,17 0 1,0 0-16,36 0 16,87 0-1,19-17 1,-71 17 0,-1 0-1,-87-18 1,0 0-16,-1 1 31,-52-36-15,35 17-16,-18 1 0,1 0 15,-54-106 1,54 88-16,-19-35 16,1-1-1,35 54 1,-18 0-1,18 17 1,-17 18 0</inkml:trace>
  <inkml:trace contextRef="#ctx0" brushRef="#br1" timeOffset="-170134.05">25734 5662 0,'0'0'0,"-18"-18"31,36 36 47,0 0-62,-1-18-16,19 17 15,34-17 1,-52 0 0,-1-17-16,36-1 15,-35-17 1</inkml:trace>
  <inkml:trace contextRef="#ctx0" brushRef="#br1" timeOffset="-169784.37">25822 5468 0,'0'0'15,"0"18"32,-17-18 0,-19-18-16,54 0 1,0 18-17</inkml:trace>
  <inkml:trace contextRef="#ctx0" brushRef="#br1" timeOffset="-169484.44">26016 5450 0,'0'0'16,"18"0"15,0 0-16,-1 18 1,-17 0 0,0-1-1,0-34 17,0-1-17,0 0-15,0 1 16</inkml:trace>
  <inkml:trace contextRef="#ctx0" brushRef="#br1" timeOffset="-168699.82">25275 4392 0,'-35'-18'0,"70"36"0,-176-88 15,106 70 1,0-18-16,17-17 31,36 35-31,35-18 16,141-35 15,0 18-15,-124 17-1,-52 0 1,-18 36 0,-53 35-1,35 18 1,1 52-1,17-70-15,17 53 16,1 35 0,0-53-1,17 0 1,-17-70 0,-18 17-16,17-35 31,-17-17-16,-35-36 1,0 0 0,-54 17-1,37 36 1,-37 53 0,72-35-16,-19 35 15,19 35 1,52-35-1,18-53 1</inkml:trace>
  <inkml:trace contextRef="#ctx0" brushRef="#br1" timeOffset="-168350.29">25840 4692 0,'-18'-18'0,"36"36"0,-36-53 15,1 17-15,-1 0 0,-17 18 32,35 36-17,0-1 1,35 18 0,-35-36-16,18 1 15,17 0 1,0-18-1,-17-36 1,-18 19-16,0-1 16,0 1-16,-18-36 15,-17 0 1,0 53 15,17 0-15,18 17-16</inkml:trace>
  <inkml:trace contextRef="#ctx0" brushRef="#br1" timeOffset="-167916.48">25981 4410 0,'0'0'0,"-18"-53"16,18 35-16,0 36 31,18 70-15,-18-53-1,18 1-15,-1 69 16,-17-69 0,18 17-16,-18 17 31,0-52-31,0-1 15,0-52 17,18-18-17,-1 36-15,18-19 16,1-17 0,-19 53-1,1 0 1,0 18-16,-18 17 15,17 1 1,-17-1 0,0-18-1</inkml:trace>
  <inkml:trace contextRef="#ctx0" brushRef="#br1" timeOffset="-167560.38">26351 4568 0,'0'0'0,"0"-17"16,18-1-16,0 53 47,-1 18-32,1 18 1,0-36-1,-18-17 1,-18-18 0,18-18-1,35-52 1,0 34 0,54-34 15,-72 70-31,19 0 0,-19 17 15,1 1-15,-1 17 16,19 71 0</inkml:trace>
  <inkml:trace contextRef="#ctx0" brushRef="#br1" timeOffset="-166966.16">27515 4992 0,'0'-18'16,"0"36"-16,-17-71 16,-1 35-1,-35 1 1,18-1-16,0 18 15,-36 71 1,18-1 0,0 71-1,53-88 1,18 35-16,35 18 31,35-53-31,-53-53 16,18 18-16,0-18 0,159-71 31,-124-17-15,-53-18-1,-17 36-15,-36-107 16,-35 71 0,-70 53-1,88 53-15,-54 0 16,54 36-16,0-19 15</inkml:trace>
  <inkml:trace contextRef="#ctx0" brushRef="#br1" timeOffset="-166131.61">27427 5503 0,'0'0'16,"36"-35"-1,-19 35-15,-17-18 31,0 54-15,-17-19-16,-1 36 16,-35 71-1,0-36 1,35-53 0,-34 53-16,-1 53 31,17-105-31,1 34 15,-18 54 1,36-71 0,-1-18-1,36-88 17,70-106-17,-35 89 1,17-1-1,-17 89 1,0 52 0,-18-34-1,36 52 1,-54-70 0,36 34-16,53-16 31,-53-36-16,-18 0-15,1-18 0,-19 0 16,19-17-16,-1-53 16,-17-71-1,-18 106-15,0 0 16,-89-88 0,36 106-1,-52-18 1,69 35-16,1 1 15,17-1 1,1 18-16,17-17 16,17 34 15</inkml:trace>
  <inkml:trace contextRef="#ctx0" brushRef="#br1" timeOffset="-165415.59">27745 4851 0,'0'-18'16,"0"36"-16,-18-89 16,0 53-16,1-17 15,17 18 1,35-1 0,36 0-1,-36 18-15,53 18 16,53 35-1,-70 0 1,17 53 0,-70-53-1,-18-18-15</inkml:trace>
  <inkml:trace contextRef="#ctx0" brushRef="#br1" timeOffset="-165108.71">27445 4674 0,'0'-17'0,"0"34"0,0-52 15,18 35-15,52 0 16,71 35 0,71 18-1,-36 35 17,-105-17-32,-36 52 31,-53-87-31</inkml:trace>
  <inkml:trace contextRef="#ctx0" brushRef="#br1" timeOffset="-164847.54">27515 4639 0,'0'0'16,"0"-18"-16,53 18 16,53 18-1,-35 0 1,70 17-16,88 35 31,-158-34-31,17 34 16,-70 19-16</inkml:trace>
  <inkml:trace contextRef="#ctx0" brushRef="#br1" timeOffset="-164614.27">27762 4833 0,'0'0'0,"142"-88"16,-37 88 0,36 88-1,-88-35 1,18 70-16,-18 54 31</inkml:trace>
  <inkml:trace contextRef="#ctx0" brushRef="#br1" timeOffset="-164431.84">27904 4886 0,'17'-35'0,"-34"70"0,52-88 0,-18 53 16,19 18-16,17 52 15,-18-17-15,35 141 16</inkml:trace>
  <inkml:trace contextRef="#ctx0" brushRef="#br1" timeOffset="-163331.68">27445 5239 0,'0'0'0,"-35"0"47,17 17-32,0-17 1,18 18 0,0 0 15,18-1-15,-18 1-16,18 0 15,17-18 1,0 17-1,0-17 1,-17 0-16,0-17 16,-1 17 15,-17-18-31,0 0 47,-17 18 0,-1 18-32,0-18-15,1 0 0,-36 18 32,-18-1-17,18-17 1,18 0-1,18 0 1,-1 0-16,53-17 63,-17 17-48,-1 0 1,1 17-1</inkml:trace>
  <inkml:trace contextRef="#ctx0" brushRef="#br1" timeOffset="-162660.8">27480 5080 0,'0'0'0,"0"-18"15,18 36 17,-18 0-17,0-1 1,0 1-1,-18-18 1,1 0 0,-1 0-1,18-18 17,0 1-17,0-1 1,18 18-16,-18-18 15,17 18 1,-17 18 0,-17 0-1,17-1-15,-18-17 0,18 18 16,-18 0 0,1-18-1,17-18 16,17-17-15,1 17 0,0 18-1</inkml:trace>
  <inkml:trace contextRef="#ctx0" brushRef="#br1" timeOffset="-162310.74">27621 5062 0,'0'0'0,"18"18"47,0 0-31,-18-1-1,0 1-15,-18 0 32,0-18-32,1-18 31,17 0-16,17-17 1,19 17 0</inkml:trace>
  <inkml:trace contextRef="#ctx0" brushRef="#br1" timeOffset="-160280.72">27586 3845 0,'-18'0'16,"-17"-17"-1,35-1-15,-18 18 16,36 0 15,17 0-15,-17-18-16,53-17 15,34 0 1,-69 17 0,17-35-16,-18 18 15,-17 17 17,-18 36-17,-18 53 1,18-19-16,-18 72 15,18 70 1,0-124-16,0 36 16,0-17-1,0-19 1,-17-88 0,-19-17-1,19 18-15,-1-36 16,-35-36-1,35 72 1,-17 17-16,0 0 16,-18 53 15,53-36-31,-18 36 16,1 18-1,34-54-15,19 1 16,17 0-1,-18-18-15,0 0 0,0-18 16,71-35 0,-70 36-16,-1-54 15,0-17 1,-17 52 0,-18 1-1,0 18-15,0 34 31,0 1-15,0-1 0,0 19-16,0 17 31,17-36-31,1 19 16,35-19-1,-35-17-15,-1-17 16,1-1-16,-1-17 15,19-36 1,-36 53-16,0 1 16,0-18-1,0 17-15,0 71 32,0 0-17,0 0 1,17 0-1,-17-36 1,36-17-16,-1 0 31,35-53-15,-70 18-16,18 0 0,0-1 16,-18-52-1,0 35-15,0-35 16,-18 0-1,18 70-15,-18 18 16,1 18 0,17 0-16,-18 35 15,18 35 1,35 18 0,18-18-1,-35-71 1,0 1-16,-1-18 0,36 0 15,0-35 1,-35-36 0,-18 18 15,0 18-31,0 53 47,0 17-32,0-17-15,0 52 16,35 1 0,-35-54-16,35 1 15</inkml:trace>
  <inkml:trace contextRef="#ctx0" brushRef="#br1" timeOffset="-160163.42">28680 3951 0,'-36'-70'16,"1"70"0,17 17-1</inkml:trace>
  <inkml:trace contextRef="#ctx0" brushRef="#br1" timeOffset="-159713.98">28821 4110 0,'0'0'0,"-18"0"31,18 17 1,18 1-17,17 0 1,0-18-1,-17 0 1,0-18-16,-1-17 31,1 17-31,-18-17 16,0 17-16,-18 1 16,-17-36-1,17 53-15,1 0 0,-1 0 16,-17 17-16,-1 36 15,19-35-15,17 17 16,0 89 0,53-71-1,88 0 1,-88-53-16,35-18 16,0 0-1,-53-35 1,-35 36-16,-17-1 15</inkml:trace>
  <inkml:trace contextRef="#ctx0" brushRef="#br1" timeOffset="-150419.52">26069 6703 0,'-17'0'31,"17"17"16,0 72-16,0-54-31,0 124 16,-18-71 15,0 53-31,18-106 16,0 71-1,0-71-15,0 54 16,0-1 0,0-35-1,18 17 1,-18-17-1,0-18 1,0-17 0,0 0-1,-18-18 157,-35 0-156,0 0-16,18 0 15,-194 0 1,141 0-16,-106 17 16,-71-17-1,71 18 1,123-18 0,36 0-1,0 0-15,35-18 63,0 1-48</inkml:trace>
  <inkml:trace contextRef="#ctx0" brushRef="#br1" timeOffset="-150060.15">24887 7655 0,'18'0'15,"-36"0"-15,18 36 63,-70 16-48,52-34 1,-35 0-16,36-1 0,-1 1 16,-35-18-1,53 18-15,-18-18 16,1 0 0,34 0-1,19 17 1,34 36-1,18 18 1,-52-1 0</inkml:trace>
  <inkml:trace contextRef="#ctx0" brushRef="#br1" timeOffset="-145341.58">22506 7355 0,'0'0'0,"-17"0"16,52 0 31,53-17-32,-70 17-15,52 0 16,-17 0 0,-35 0-16,-1-18 15,1 18 1,-53 0-1</inkml:trace>
  <inkml:trace contextRef="#ctx0" brushRef="#br1" timeOffset="-144857.02">22506 7320 0,'-17'18'31,"34"-18"-16,-17 17-15,0 1 16,18 17 0,-18 54-1,0-37 1,0-34-16,0 35 16,0 0-1,0-35 1,18-36 15,-1-17-15,1 17-1,-1-17-15,19 17 16,17 0 15,-36 36-31,19 0 16,-1 52-1,-18-17 1,-17-35-16,0-1 0,0 1 16,-52 35-1,34-53-15,0 18 0,-17-18 16,-53 0 0,17-36-1,54 1 1</inkml:trace>
  <inkml:trace contextRef="#ctx0" brushRef="#br1" timeOffset="-144257.79">23000 7426 0,'-18'-18'31,"36"36"-31,-18-18 16,18 53 0,-1 35-1,-17-53 1,0-17-16,18 53 15,-18-54 1,0 18-16,0-17 31,0-53-15,-18-36 0,18 1 15,0-54-16,18 89-15,-18-36 16,35 18 0,-35 36-16,36-1 15,-19 18 1,1 18-16,17-1 16,18 36-1,-53-17-15,18 17 16,-36 0-1,-17-1 1,17-52-16,-35 36 16,-35-36-1,35-18 1</inkml:trace>
  <inkml:trace contextRef="#ctx0" brushRef="#br1" timeOffset="-143490.3">23406 7391 0,'0'70'63,"0"-34"-63,0-19 0,0 89 15,0-71 1,0-17 0,17 0-1,-17-1 1,0-34-1,0-1 1,-17 0-16,17-35 16,0-35-1,35-35 1,-17 70 0,-18 17-16,35 19 15,-17 34 1,-1 1-1,1 17-15,0 54 16,-1-72 0,-17 19-16,0-1 15,0 0-15,0 18 32,0-35-32,0-36 46,0-35-30,18 18-16,-1-18 16,19-53-1,-1 53 1,0 18 0,-17 17-16,0 18 15,-18 18-15,17 17 16,1 36-1,-18-18 1,0-18 0,17 0-16,-17 0 0,0 71 15,0-88 1,0 35-16,0 0 31,-17-36-31</inkml:trace>
  <inkml:trace contextRef="#ctx0" brushRef="#br1" timeOffset="-140971.91">22841 8431 0,'0'0'16,"0"-17"-16,18 17 15,0-36 1,-18 19 0,0-1-1,-18 1 1,0-1-16,-17 18 15,-53 0 1,53 0-16,17 0 16,0 18-16,1-18 0,-1 17 15,0 1-15,18-1 16,0 36 0,18-35-16,0 17 15,35-35 1,17 18-1,-52-36 1,35 1-16,-18-36 16,0 17 15,-35 19-31,0-1 16,0-17-1,0 70 16,-17 36-15,17-36-16,17 0 0,-17 1 16,36 105-1,-36-106-15,0 0 16,17 36 0,-17-54-16,0 19 15,-35-19 1,17-17-16,-17 0 15,-18 0 1,-53-35 0,89 17-1,-36 18-15,17-17 32,19 17-32,34-18 31</inkml:trace>
  <inkml:trace contextRef="#ctx0" brushRef="#br1" timeOffset="-140473.39">23141 8449 0,'0'0'0,"-17"-35"15,17 52 17,17 36-17,-17 0 1,0 35 15,0-70-31,0 35 16,-17 0-1,-1-35 1,18-36 0,0 0-16,0 1 0,0-1 15,0-141 1,18 53 0,-1 71-1,1 0-15,-18 0 0,35-1 16,0 36-1,-35 18 1,36 35-16,-1 53 16,-17-36 15,-1 18-15,-17-52-16,18-19 0,-18 1 15,0 0-15,0-1 16</inkml:trace>
  <inkml:trace contextRef="#ctx0" brushRef="#br1" timeOffset="-139472.62">23159 8537 0,'0'0'15,"53"-35"1,0 17 0,17-17 15,18 17-31,-52-17 31,-19 17-15,-17 1-16,18-1 15,-18 1 1,0 52 15,0 53-15,0 0 0,0 18-1,0-88 1,0 35-16,0-18 15,0-17 1,-18-18 0,18-18-16,0-35 15,-17-35 17,17 35-32,0-18 15,17 18-15,-17 18 16,18 17-16,-18-34 15,18 34-15,-1-17 16,19 17 0,-19 18-16,1 0 15,17 18 1,-17-1-16,-1 19 16,19 52-1,-36-18 1,0 18-1,0-52 1,0-1-16,0-17 16,0 17-16,0-17 47,17-54-32,-17 1-15,18-18 16,0-53-1,-1 36 1,1 17 0,-1 35-16,-17 1 15,18-1 1,0 18 0,-1-18-1,1 36 1,17 17-1,-17 53 1,0 1 0,-18-54-1,0 18-15,0 35 32,17-17-17,-17-54 1,0 1-16</inkml:trace>
  <inkml:trace contextRef="#ctx0" brushRef="#br1" timeOffset="-135969.53">27357 6773 0,'0'-17'15,"17"-1"1,1 53 31,-18 18-32,0-17-15,0 34 16,18 71 0,-18-35-1,0-53-15,0 35 16,0 36-1,0-89 1,-18-17-16,18 17 16,0 0-16,0 0 15,0-17-15,0 0 16,-18 17 0,18-17-16,0-1 15,0 18 1,0-17 15,0 0 0,0-1 1,36-17 108,34 0-124,-35-17-16,1 17 0,17-18 15,0 18-15,70-18 16,53 1 0,-70 17-1,18 0 1,-89 0-16,36 0 16,17 0-1,0 0 1,-53 0-1,-17 0 1,-1 0-16,1 0 31,-36 0 16,1-18-31,17 1-16</inkml:trace>
  <inkml:trace contextRef="#ctx0" brushRef="#br1" timeOffset="-135518.4">28344 7532 0,'0'0'0,"-52"-18"16,52 36 15,0-1-15,17 1 0,1-18-16,35 18 15,0-1 1,-18 1-16,0 0 15,0-18 1,1 17 0,-19-17-1,-17 18 1,0 0 0,0 17-1,-17-18 1,-1 19-16,-17-1 15,0 0 1,-1-17 15,1 0-15</inkml:trace>
  <inkml:trace contextRef="#ctx0" brushRef="#br1" timeOffset="-130735.62">28979 7444 0,'0'0'15,"0"-18"1,-17 18-16,-1 0 47,71-18 15,106-17-30,-124 35-32,18 0 15,-35-18 1,-1 18 0,-17 36 30,0-19-30,18 36 0,-18 106-1,18-53 1,-18 35 0,0-106-16,-18 18 15,0-35-15</inkml:trace>
  <inkml:trace contextRef="#ctx0" brushRef="#br1" timeOffset="-130535.67">29032 7691 0,'-17'0'16,"34"0"-16,-17 0 15,36 17 16,-1-17-31,0 0 16,106 0 0,-70-17-1,-54-1-15</inkml:trace>
  <inkml:trace contextRef="#ctx0" brushRef="#br1" timeOffset="-130033.47">29473 7549 0,'0'-17'0,"0"34"0,0-52 15,18 18-15,0 34 63,17 124-32,-35-105-31,0 87 31,-18-17 1,18-89-17,0-34 1,0-18 0,0-71-1,0 70-15,18-52 16,17-35-1,0 35 1,-17 52 0,0 36-1,-1 18 1,1 0 0,0 35-16,-1 17 15,1 54 1,0-89-1,-1 35 1,-17 1 0,0-53-16,18-1 15</inkml:trace>
  <inkml:trace contextRef="#ctx0" brushRef="#br1" timeOffset="-129800.83">29526 7708 0,'-17'0'16,"34"0"-1,-17 0-15,18 0 16,-1 0-16,19 0 0,34-17 31,-34 17-31,17-18 16,-36 0-16</inkml:trace>
  <inkml:trace contextRef="#ctx0" brushRef="#br1" timeOffset="-129134.71">29932 7514 0,'0'-17'0,"0"34"0,0 1 63,0 88-48,0-71 1,18 18-16,-18 0 31,0 17-15,0-52-16,0 0 15,-18-18 1,18-36 0,0 19-16,0-1 15,0-17-15,18-53 16,-1 52-16,1-52 15,17-18 1,-17 71 0,-1 53-1,1 35 1,-18-36 0,0 36-16,18 53 31,-18-71-31,0 0 15,0-17 1,0 17 0,0-70 15,53-35-15,-36 34-16,18-34 15,18-36 1,-35 88-16,0 18 15,-18 36 1,17-19-16,-17 54 16,0 70-1,18-106 1,-18 53-16,0-35 16</inkml:trace>
  <inkml:trace contextRef="#ctx0" brushRef="#br1" timeOffset="-127435.03">29244 8361 0,'18'-18'16,"-36"36"-16,36-53 16,-36 35-1,-17-18 1,-1 18-1,-34 35 1,17 18 0,0 71-1,35-72 1,1 54-16,34 35 16,19-88-1,52 0 16,-70-53-31,34 0 16,-34-17-16,17-36 16,-17-35-1,-36 35 1,-17 0 0,0 53-1,0 53 1,35-18-1,17 35 1,-17-52-16,18-18 16</inkml:trace>
  <inkml:trace contextRef="#ctx0" brushRef="#br1" timeOffset="-126916.45">29491 8414 0,'0'0'0,"0"-18"16,-18 18-1,18 53 1,18 35 0,0 18-1,-1-71-15,-17 1 16,18-1-16,-18 0 15,17 0-15,-17 18 16,0-35-16,-17-53 47,-1-1-31,18 19-16,-17-177 15,34 53 16,1 105-31,-1 1 16,-17 0-16,36 0 16,-1 35-1,-17 0 1,17 35 0,-17-18-16,-18 19 15,0-19-15,-36 36 16,19-35-16,-1 0 15,-88 52 1,89-70 0,-1 18-16</inkml:trace>
  <inkml:trace contextRef="#ctx0" brushRef="#br1" timeOffset="-126133.75">29861 8431 0,'0'-17'0,"18"17"47,-18 53-31,0-36-16,18 19 15,-18 69 1,0-69-16,0 87 31,0-88-15,0-52 15,0-54 0,0 36-31,0-18 16,0 18-16,0-18 0,17 0 16,1-71-1,0 89-15,-1 0 16,18 35 0,-17 0-16,17 70 31,1 36-16,-36-70-15,0 34 16,17 18 0,-17-52-1,0-19 1,0-70 15,36-53 0,-19 18-15,36-35 0,-35 105-16,-1-17 15,19 35 1,-19 0 0,19 53-1,-36-18-15,17 36 16,-17 52-1,0-70-15,0-18 16,18 71 0,-18-71-16,0 18 15,0-17 1</inkml:trace>
  <inkml:trace contextRef="#ctx0" brushRef="#br1" timeOffset="-106140.78">25399 10654 0,'0'0'16,"18"353"0,-1-177 15,1 106-31,-18-194 15,0-17-15,0 17 16,0 0-16,0 1 0,0-1 16,0-18-16,-18 19 15,18-19-15,0 18 0,-17-17 16,-1 123 0,18-141-16,0 53 15,-18 52 1,18-69-1,0 52 1,0-106-16,0 36 16,0 34-1,0-69 1,0 17 0,0-36-1,0 1 1,0-1 62,36-17-62,34-17-1,159-1 1,-105 1-16,158 17 15,230 0 1,87-18 0,-228 0-1,-195 1-15,124-19 16,53-17 0,-265 36-1,53-1-15,-53 1 16,0-19 15,-123 19 0,-18-19-15,36 36 0,-19-35-1,19 17 1,-1-17-1,-17-35 1,-1 17 0,19 17-16,-19-69 15,1-54 1,18 106 0,-1-88-16,18-18 15,-18-88 1,18 177-1,0-89 1,-17-53 0,17 142-16,0-54 15,17 18 1,-17 36-16,18-36 16,-18-53-1,0 106-15,0-35 16,0 35-16,-18 18 15,18-18-15,-17-18 16,-19-35 0,19 71-1,-1-18-15,0-17 16,1 52 0,-1 0-16,18 1 15,-35-18 16,35 17-31,0 0 32,-18 18-17,18-17 1,-70 34 93,-195 19-77,177-19-32,-353 18 31,-106 1-16,406-19 1,-247 19 0,265-36-16,-71 17 15,0 1 1,123 0 0,53-18-1,18 17 1,36 1-1,-19-1 1,-17 1 0,0 0-1,-35-1 1,0 1 0,-1 35 15,19-53-31,-1 18 15,-17 52 1,17-52-16,1 35 16,-19 53-1,19-54 1,-1-16-16</inkml:trace>
  <inkml:trace contextRef="#ctx0" brushRef="#br1" timeOffset="-103025.52">25893 11818 0,'-18'-18'94,"-17"18"-63,17 0-15,-17 0-1,17 36 1,1-36 0,17 17-16,-18 19 15,0-19 16,18 19-15,-17-1 0,17-18-1,0 19 1,17-19 0,-17 1-1,18-18 16,-18 18-15,18-18 15,-1 17 1,1-17-1,0 0-16,-1 0 1,1 0 0,-1 0-1,-17 18 157,0 17-141,0-17-15,0-1 0,0 1-16,-17 0 15,17-1 1,0 1-16,0 0 31,0-1-15,0 1-1,0 0 1,0-1 15,0 1 1,0-1-1,17-17 31,1-17-46,0-1 15,-1 18-15,1 0-1,0 0 1,-1-17 15,1 17-15,-18-18 46,0 0-46,0 1 0,0-1-1,0 0 1,-18 18 0,18-17-16,0-1 31,-17 0-16,17 1 1,0-1 15,0 1 1,0-1 14,0 0-14,17 18 61,1 0-77,0 0 0,-1-17-1,1-1 48,-18 0-32,0 1-15,0-1 15,0 0-15,0 1-1,0-1 1,0 1-16,-18 17 15,18-18 1,0 0 0,-17 18-1,17-17 1,-18 17 15,0 0-15,-17 0-1,35-18-15,-18 18 16,1 0 15,-1 0 1,0 18-17,1-18-15,-1 0 31,18 17-15</inkml:trace>
  <inkml:trace contextRef="#ctx0" brushRef="#br1" timeOffset="-98156.77">22894 12365 0,'36'0'31,"16"0"0,-34 0-31,0 0 0,17-18 32,-17 18-32,17 0 15,18 0 1,-18 0-16,18-17 15,35 17 1,-52 0-16,-1-18 16,0 18-1,-17 0-15,17 0 32,-17 0-17,-1 0 1,1-18-1,0 18 1,-1 0 15,1 0 1,-1 0-1,1 0-16,-18-17 17,18 17-17,-18 17 79,0 19-47,0-19-31,0 1 15,0-1-16,0 1 32,-18-18 110,0 0-142,1 18 1,-1-18-1,1 0-15,-1 0 16,-17 17 0,-1-17-1,19 0 1,17 18-16,-18-18 0,0 0 31,1 0-15,-1 0 15,36 0 32,-1 0-48,1 0 16,0 0-15,-36 0 31,0 0-31,1 0-16,-18 18 15,17-18 1,0 0-16,1 0 15,-36 17 1,17-17 0,-17 0-1,36 18 1,-1-18 0,1 0-1,-19 18 1,1-18-1,17 0-15,1 17 32,-1-17-17,0 0 1,1 0 0,-1 0-16,1 0 31,-1 0-16,0 0 1,1 0 62,-1 0-31,0 0-31,36 0 31,0 0-32,-1 0-15,1 0 16,0 0-1,-1 18 17,-17 0-17,-17-1 1,17 1 15,-18-1-15,0 1-1,18 0-15,-17-1 16,-1 1 0,0-18-1,-17 18 1,35-1-16,-18-17 16,1 0-16,-1 18 15,1-18-15,-1 0 16,0 0-1,18 18-15,-17-18 16,-1 0-16,0 0 0,-17 0 16,17 0-1,1 0 1,-1-18 31,1 0-32,-1 1 1,-17-1 0,17 0-1,0-17 1,18 0 0,0-18-1,0 35 1,0-17-1,0 0 1,0-1 0,0 19-1,0-1-15,0 0 16,18 1-16,0-18 31,-18 17-15,17 18-1,-17-18-15,18 18 16,0-17 0,17-1-1,0 0 1,-17 1 0,35-1-1,-18 18 1,0 0-1,-17 0 1,17 0 0,-17 18-1,-1-18-15,19 35 32,-19-17-17,1 17 1,0 0 15,-18-17-15,0-1-1,-36 19 1</inkml:trace>
  <inkml:trace contextRef="#ctx0" brushRef="#br1" timeOffset="-97589.8">22647 12506 0,'0'-18'15,"36"18"1,-1 0-1,-17 0 1,-18 18 0,0 0 15,-18-18-15,-17 17-1,35 1-15,-18-18 0,0 0 16,1-18-1,-1 1 1,0-19 0,36 1-1,17 0 1,-17 35 0,35 17-1,-35 1-15,-1 35 16,-17 0-1</inkml:trace>
  <inkml:trace contextRef="#ctx0" brushRef="#br1" timeOffset="-96522.11">22788 11642 0,'0'-18'0,"0"36"0,-17-36 16,17 0-16,17 36 31,36 53-15,-53-36-16,18 0 16,17 71-1,-35-71-15,18 1 16,-18 16-1,0-34 1,0-36 0,18 1-1,-18-18 1,17-54-16,18 19 31,-17 52-15,17 18-1,-17 53 1,0 18 0,-54-1-1,19-35 1,-19-17 0,19-18-16,17-18 15,0-17 1,17 18-1,1-1-15,35 18 16,-35 0 0,-1 0-16,1 18 0,0-1 15,34 71 1</inkml:trace>
  <inkml:trace contextRef="#ctx0" brushRef="#br1" timeOffset="-95620.87">23229 11906 0,'0'0'16,"-17"0"-16,34 0 46,1 0-30,35-17 0,-35-1-1,-1 0 1,-17 1-16,-17-1 31,17 0-31,-36 18 16,-17 0-1,36 0 1,-1 36 0,18-19-16,18 19 15,17 17 1,-17-53-16,-1 17 16,1 1-16,17-18 0,-17 17 15,35-17 1,-36-17-1,19-1-15,-19-35 32,-17 36-32,0-36 31,-17 53-31,17-18 31,0 36-15,0-1-16,0 1 15,17 0 1,1-1 0,17-17-1,-17 0 1,17-53 0,-17 36-1,-18-1 1,17 18-1,1 53 1,-18-18 0,18 36-16,17 52 31,-35-70-31,0 18 16,-18-36-1,1-17-15,-1-1 16,-35-52-1,36 17-15,-1-52 16,18-1 0,18 18-16,-1 0 15,36 18 1,-35 35-16,-1 18 16,1 17-1</inkml:trace>
  <inkml:trace contextRef="#ctx0" brushRef="#br1" timeOffset="-52688.08">31025 10142 0,'0'0'0,"0"-35"16,0 17-1,0 1-15,0-1 32,-17 1-17,-36 17 1,35 0-16,-52 35 15,-54 35 1,71-34-16,18 17 0,0-1 16,-71 125-1,71-107-15,35 1 16,17 141 0,19-142-1,105 89-15,-71-124 16,18 0-16,159 1 15,-70-89 1,52-88 15,-158 70-31,-36 1 0,18-1 16,-36 1-16,1-1 0,-18 0 16,-53-52-1,18 70-15,-71-18 16,-70 19-1,105 52-15,-35 0 16,71 17-16,0-17 16</inkml:trace>
  <inkml:trace contextRef="#ctx0" brushRef="#br1" timeOffset="-51754.74">30902 11095 0,'0'-18'16,"0"36"15,-18 35-15,18-18-1,-17 36-15,-19 70 32,19-88-32,-18 52 15,17-16 1,0-54-16,1 0 0,-1 0 15,-17 54 1,35-72-16,-18 1 16,18 0-1,-18-18-15,36-18 32,0 0-17,-1 18-15,19-17 16,-1 17-1,-17 0-15,52 0 16,71 0 0,-88 0-1,71 17-15,52-17 32,-70 0-17,-71 18-15,36-18 16,-36 0-1,-17 0-15,-18-18 16,-36-35 0,19 18-1,-1-53 1,0 35 0,18 18-16,-17-1 0,17 1 0,-36-35 15,-17-19 1,18 37-1,-18-1 1,36 35 0,-1 0-16,0 1 15,36 17 17</inkml:trace>
  <inkml:trace contextRef="#ctx0" brushRef="#br1" timeOffset="-51153.78">30831 10866 0,'0'-18'16,"0"-17"-1,-17 35 1,17 17 0,17 19-1,36 16 17,0-34-17,-17 0-15,34-1 16,54-17-1,-89 0-15,35-35 16,-52 17-16,35-17 16,-35 0-1,-18 0-15,0 17 0</inkml:trace>
  <inkml:trace contextRef="#ctx0" brushRef="#br1" timeOffset="-50701.84">30867 10583 0,'0'0'0,"0"-35"16,17 70 46,-34 1-30,-36-54-17,35 0 17,18-35-17,18 18 1,-1 35-16,1 0 15,17 0 1,-17 0-16</inkml:trace>
  <inkml:trace contextRef="#ctx0" brushRef="#br1" timeOffset="-50338.69">31149 10530 0,'53'-17'31,"-36"17"-31,1 0 16,-18 35-1,-18-17 1,-34-1-1,34-17-15,0 18 16,-17-18 0,35-18-1,35-17 1,-17 17-16,17-17 16,53 17-1,-70 18 1,-18 18-16</inkml:trace>
  <inkml:trace contextRef="#ctx0" brushRef="#br1" timeOffset="-48595.08">31713 9737 0,'0'0'0,"0"-18"16,18 18 15,0 18 0,-1 17-15,-17 0 0,18 0-1,-18-17-15,18 0 16,-18-1-1,-36-34 17,19-19-17,-1 19-15,18-18 0,-18-18 16,-17-36-16,35 37 16,-18-125-1,18 124-15,18-35 16,17 17-1,71 19 1,-71 52-16,71 0 16,18 52-1,-54-16 1,-52 52 0,-36-70-16,-35 52 15,-52-17 1,16-18-1,19-17 17,52-18-32,18-18 15,53 1 1,-18-1-16,36 0 16,17 18-1,-53 18-15,1 0 0,-19-1 16,19 19-16,-19 34 15,-17 36 1,-17-53 0,-54 17-1,36-70-15,-36 0 16,36 0-16,-36-17 16,18-36-1,18-35 1,35 70-1,18 0-15</inkml:trace>
  <inkml:trace contextRef="#ctx0" brushRef="#br1" timeOffset="-48163.36">32260 9560 0,'-18'0'16,"36"0"-16,-53 0 16,52 18 31,72 17-16,-72-35-31,54-35 31,-89-36 0,1 71-31,-1-17 16,0 17-16,-17 0 0,17-18 16,-52 36-1,52 17 1,18 36-1,0-36-15,18-18 16,-1 19-16,1-19 0,0 19 16,88-1-1</inkml:trace>
  <inkml:trace contextRef="#ctx0" brushRef="#br1" timeOffset="-47631.02">32472 9490 0,'0'-18'15,"0"36"-15,0-54 16,0 54 15,17 53-15,1-54-16,-18 1 0,18 0 16,-1 70-1,-17-35 1,18 0-1,-18-71 17,0-35-17,0 18-15,18-36 16,17-35 0,-17 89-16,52-19 15,-35 54 1,-17 35-1,-36 0 17,18-18-32,0 18 15,0 18 1,0-54-16,0 1 16,36 0-1,-19-18-15,19-18 16,-19 18-16,1-18 0,17-17 15,18-36 1,-35 54-16,-1-1 0,-17 1 16,0-1-16,18 0 0,-18 1 15,-18 17 1,-17 17 0,17-17-1</inkml:trace>
  <inkml:trace contextRef="#ctx0" brushRef="#br1" timeOffset="-41347.59">28838 5838 0,'0'0'0,"0"-17"15,18-18 1,17-1-1,1 19 1,34-36 0,-17 35-16,53 0 15,-36 1-15,89-1 16,106 18 0,-89 0-1,-88 18 1,106-1-16,88 54 31,-193-36-31,69 18 16,1 35-1,-88-52-15,70 87 16,35 89 0,-123-124-16,71 88 15,-1 71 1,-52-70-1,-18 70 1,-36-177-16,-17 107 16,0 70-1,-17-89 1,17-87-16,-18 70 16,-35 71-1,18-18 1,-18 17 15,35-158-31,0 18 16,-34 88-1,34-107-15,-17 37 16,-1 16 0,19-87-16,-1 35 15,0-18 1,18-17-16,0 0 15,-17-18 1,17-36 93</inkml:trace>
  <inkml:trace contextRef="#ctx0" brushRef="#br1" timeOffset="-40833.23">31043 9243 0,'0'-18'16,"0"36"47,0 17-48,0-17 1,0-1-16,0 1 0,-18 53 31,18-54-31,0 18 16,18 1-1,0-19 1,35-17 0,-18 0-16,18-17 15,35-1 1,-53 0-1,1 18 1,-19 0 15,-34 0 32,-1 0-63</inkml:trace>
  <inkml:trace contextRef="#ctx0" brushRef="#br1" timeOffset="-36466.22">31167 12365 0,'17'0'47,"-34"-18"31,-1-17-47,18 17-15,-53 1-1,18-1 1,-18 18 0,0 18 15,35-18-31,-17 35 15,-36 0 1,54 0 0,-18 36-1,35-18 1,17 0 0,18-18-1,36-17 1,-36-18-16,18 0 15,-35 0-15,17 0 16,0-18 0,-17 18-16,0 0 15,-1-17 1,1 17 46,-36 0 1,18-18 31,18 18-63,52-18 0,54 1 0,-89 17-31,0 0 16,1 0 0,-19 0-1,1 0 1,0 0-16,-1 0 16,36 0-1,-17 17 1,-19-17-1,1 0 1,-36 0 47,18-17-1,0-1-46,0 0 46,18-17-31,-18 0 1,-18 35-1,1-18-31,-1 18 31,-17 0-15,-1 0-1,-34 0 1,-1 0 0,36 0-1,-18 18 1,35-18 0,1 0-1,-19 17 1,19-17-1,-1 0 1,18-17 125,-17 17-79,17-18-31</inkml:trace>
  <inkml:trace contextRef="#ctx0" brushRef="#br1" timeOffset="-35514.14">31078 12382 0,'0'-17'31,"-17"34"32,-1 19-32,18-19-15,18-17 31,-1-17-32,1 17 1,-36 0 46,18 17-62,-35 1 16,17-18 0,18-18 15,0-17 0,18 17-15,0 1-1,-1 17-15,1-18 16,-18 36 0,0-1-1,-18 1 1,-17 0 0,17-1-1,18-34 1,-17 17-1,17-36 1,17 19 0,1-1-1,0 18 1,17 18 15,-35-1-31,0 1 16,-35 0-1,17-1-15,-17 1 16,17-18 0,1 0-16,-1 0 15,0-18 1,36 1-16</inkml:trace>
  <inkml:trace contextRef="#ctx0" brushRef="#br1" timeOffset="-11823">26387 7338 0,'0'0'15,"0"17"95,35 36-95,-17-17 1</inkml:trace>
  <inkml:trace contextRef="#ctx0" brushRef="#br1" timeOffset="-11638.85">26545 7743 0,'0'0'0,"-17"18"16,17 0 0,17-1-1,1 1 1,0-18-16</inkml:trace>
  <inkml:trace contextRef="#ctx0" brushRef="#br1" timeOffset="-11471.12">26792 8043 0,'-17'18'32,"34"-18"-1,1 0-31</inkml:trace>
  <inkml:trace contextRef="#ctx0" brushRef="#br1" timeOffset="-11323.57">26969 8290 0,'0'0'0,"0"18"16,35-18-1,0 18 1</inkml:trace>
  <inkml:trace contextRef="#ctx0" brushRef="#br1" timeOffset="-11169.91">27163 8572 0,'0'0'0,"0"18"16,17 0 0,19-18-1</inkml:trace>
  <inkml:trace contextRef="#ctx0" brushRef="#br1" timeOffset="-10998.42">27445 8872 0,'0'18'31,"18"0"0</inkml:trace>
  <inkml:trace contextRef="#ctx0" brushRef="#br1" timeOffset="-10822.42">27604 9084 0,'0'0'0,"17"18"16,1-1-16,17 1 31,18 0-16,-18-1 1</inkml:trace>
  <inkml:trace contextRef="#ctx0" brushRef="#br1" timeOffset="-10653.09">28168 9349 0,'0'0'0,"0"17"16,18 1 15,17-18-15</inkml:trace>
  <inkml:trace contextRef="#ctx0" brushRef="#br1" timeOffset="-10483.84">28415 9525 0,'0'0'0,"18"18"15,-1-18-15,1 17 32,0-17-17,-18 18 1</inkml:trace>
  <inkml:trace contextRef="#ctx0" brushRef="#br1" timeOffset="-10289.24">28856 9931 0,'0'0'0,"18"17"16,-18 1-16,17-18 31,1 18-15,0-18-1,-1 0-15</inkml:trace>
  <inkml:trace contextRef="#ctx0" brushRef="#br1" timeOffset="-10086.65">29209 10142 0,'17'0'0,"1"18"15,-53-36-15,88 36 0,-36-18 16,1 0 0,0 0-16,-1 18 31,-17-1-16</inkml:trace>
  <inkml:trace contextRef="#ctx0" brushRef="#br1" timeOffset="-9840.13">29438 10248 0,'18'0'0,"-36"0"0,53 0 15,1 18 1,-19-1-1,1-17-15,-1 0 16,-17 18 0,18-18-16,0 18 15,-1-1 1,1-17 31</inkml:trace>
  <inkml:trace contextRef="#ctx0" brushRef="#br1" timeOffset="-9339.09">29844 10195 0,'-18'0'0,"36"0"0,-54-17 31,36 34 0,0 1-15,0 0 0,18 34-1,0-52 1,-18 36 0,0-19-16,17 1 15,-17 17 1,0-17-16,18 0 0,-18-1 15,0 1 1,0-1-16,0 1 16,0 0-1,18-18 1,-18 17 0,-18-17-1,-35 0 1,0 0-1</inkml:trace>
  <inkml:trace contextRef="#ctx0" brushRef="#br2" timeOffset="8870.87">8149 6209 0,'-18'0'0,"36"0"0,-53 0 16,17 0-16,0 18 31,18-1-15,18-34-1,52-19 1,-34 19-1,-1-1-15,106-53 16,-88 54 0,35-19-16,-17 1 31,-71 53-15,-53-1-16</inkml:trace>
  <inkml:trace contextRef="#ctx0" brushRef="#br2" timeOffset="9284.02">8272 6156 0,'0'0'0,"18"0"15,0 18 17,17 52-17,0-17 1,0 53-1,18 0 1,-17-53 0,-36-18-1,17 0-15,1 0 16,-71-105 46,35 35-46,1 35-16,-36-18 16,-18 36-1,54-18-15,-1 17 16,0 1-16,1 0 0,-1 34 31,18-16-15,35-36-1</inkml:trace>
  <inkml:trace contextRef="#ctx0" brushRef="#br2" timeOffset="9702.88">8554 6403 0,'0'0'0,"-17"0"15,-1 0 1,1-18-16,34 36 47,18 17-31,18 18-1,0-35 1,-35-1-16,17 1 15,18-18 1,-35-18 0,-18 1-16,0-19 15,0 19 1,-18-36 0,-35 0-1,36 35-15,-1 1 16,0-1-1,36 18 17,0 18-32</inkml:trace>
  <inkml:trace contextRef="#ctx0" brushRef="#br2" timeOffset="9951.19">8801 6156 0,'-52'-53'32,"104"106"-32,-104-124 15,52 89 1,17-18-16,1 18 0,35 52 31,-36-34-31,1-1 16,53 88-1,-54-87-15,1-19 16,-1 1-16,-17-1 0,18-17 16</inkml:trace>
  <inkml:trace contextRef="#ctx0" brushRef="#br2" timeOffset="10187.5">9048 6191 0,'-17'0'32,"52"53"15,0 0-32,-17-35-15,-18-1 0,18 1 16,-1 0-16,1-1 15</inkml:trace>
  <inkml:trace contextRef="#ctx0" brushRef="#br2" timeOffset="10334.42">8995 6032 0,'0'0'16,"-17"-35"-1,17 53 1,17 17 0,19-17-1</inkml:trace>
  <inkml:trace contextRef="#ctx0" brushRef="#br2" timeOffset="10768.55">9242 6121 0,'0'0'0,"0"17"16,0 1 0,18-18 15,0 18-15,-1-18-1,1 17 1,17-17-1,-35-35 17,0-18-17,0 35-15,-17-17 0,-19 0 32,19 35-32,-19 0 15,19 35 1,17 0-1,17 54 1,1-72-16,0 36 16,35-18-1,-36-35-15,18 0 16,1 0 0,-1-35-1,-35 18-15,0-1 16</inkml:trace>
  <inkml:trace contextRef="#ctx0" brushRef="#br2" timeOffset="17670.88">18097 8202 0,'-36'-35'31,"-16"0"-15,69 35 0,1 0-1,17 0 1,0-18-16,54 0 15,-72 1 1,18-1-16,-17-17 31,-18 17-31,0 0 16,0 1 0,0 34 15,18 72-16,-1-1 1,1 35 0,-18-87-16,0 34 15,0-17 1,0 0 0,0-106 15,-18-18-16,1 54 1,17-1-16,-88 1 31,52 34-15,-34 36 0,34 0-1,36 18 1,0-54-16,18 1 15,17-18-15</inkml:trace>
  <inkml:trace contextRef="#ctx0" brushRef="#br2" timeOffset="18024.32">18502 8308 0,'0'0'15,"0"-18"-15,-17 1 16,-1 17-1,0 17 17,1 36-17,17-18 1,17-17-16,-17 0 16,18-1-16,0 1 0,-18 0 15,35-18 1,-17 0-16,17-36 15,-17-17 1,-18 18 0,0 18-16,0-1 0,-18 0 15,0 1-15,-17 17 16,17 0-16,1 0 16,-1 17-1,36 1 1</inkml:trace>
  <inkml:trace contextRef="#ctx0" brushRef="#br2" timeOffset="18421.04">18696 8132 0,'0'-36'0,"0"72"0,-17-89 15,17 35-15,17 89 47,1-19-31,-18-34-16,0 53 15,0-1 1,18-52 0,-18-1-16,0 1 15,17-71 16,-17 18 1,18 17-32,0 1 15,-1-1 1,1 18-16,0 18 16,-1 17-1,1 0 1,-18-17-16,0-1 0,17 1 15</inkml:trace>
  <inkml:trace contextRef="#ctx0" brushRef="#br2" timeOffset="18942.46">18996 8202 0,'0'-18'0,"0"36"0,-17-36 15,34 54 48,1-1-47,0-17-1,-1 17 1,-17-17-1,18-54 17,-1-34-17,19 34 1,-36 19 0,17-1-16,-17 36 15,18 17 1,-18 0-1,0-17 1,18 17 0,-1-17-1,1-18 1,0 0-16,-18-18 16,35-17-1,-18 17-15,1 1 16,0-1-1,-36 53 1</inkml:trace>
  <inkml:trace contextRef="#ctx0" brushRef="#br2" timeOffset="27581.35">4145 7779 0,'0'0'0,"-18"-18"16,1 18 15,17 18-15,0-1-1,0 19 1,0-19-16,17 36 16,-17 35-1,0-70 1,18 35-16,-18 0 16,18-35 15,17-18-16,-17 0-15,34 0 16,37 0 0,-72 0-16,1-18 15,17 18-15</inkml:trace>
  <inkml:trace contextRef="#ctx0" brushRef="#br2" timeOffset="28332.78">4427 7990 0,'-17'-17'15,"-1"17"-15,53 17 0,-52-17 47,34 0-31,1 18-1,17-18 1,18 0 0,-35 0-16,-18-18 15,17-17 1,-34 0 0,-36 17-1,35 18 1,-17 18-1,17-18-15,18 35 16,18 18 0,17-18-1,0 1 1,36-36 0,-53 0-1,34-18 1,19-17-1,-36-1 1,-35 1 0,-17 0-1,-1 35-15,-17 0 32,17 35-17,18-17-15,0-1 16,0 36-1,18-35 1,-1-18 0,19 0-1,-19-35 1,1 17 0,0 0 15,-18 36-16,17 17 1,1 1 0,-1-19-1</inkml:trace>
  <inkml:trace contextRef="#ctx0" brushRef="#br2" timeOffset="28908.81">4939 7990 0,'0'-17'0,"0"34"0,-18-52 16,18 53 15,18-1-15,-1 19 0,1-1 15,0-35-31,-18 18 15,17-18-15,1-18 32,0-35-17,-18 18 1,0 17 0,0 36 15,17-1-16,-17 1-15,18 0 16,-1-1 0,36-17-1,-35-17 1,0 17-16,-1-18 16,36-35 15,-53 35-16,0-17-15,-17 35 16,-1 0-16,-35 0 31,35 53-15,18-35-16,0-1 16,36 54-1,-36-53-15,35-1 16,-17 1-16</inkml:trace>
  <inkml:trace contextRef="#ctx0" brushRef="#br2" timeOffset="29675.02">4815 8396 0,'18'-70'32,"-36"140"-32,36-158 15,-18 70-15,-18 18 16,1 0-1,-1 0-15,0 18 16,1 17 0,17-17-1,0-1-15,35 19 16,0-19 0,-17-17-1,17 0 1,0-17-1,-17-1-15,-18 0 16,0-17 0,-18 18-16,-17 17 31,17 0-15,18 17-1,18 18 1,17-35-1,36 0 1,17-35 0,-17 0-1,-54-18 1,1 0 15,-18 35-31,-35 18 16,-1 18-1,19 0-15,-1 17 16,1-17-16,17 17 0,0 0 16,0 71-1,17-71-15,1 18 16,17 35 0,-17-52-1,-1-36 1,1 0-16,17-36 15,-17 1-15</inkml:trace>
  <inkml:trace contextRef="#ctx0" brushRef="#br2" timeOffset="29858.72">5327 8343 0,'17'-35'0,"-17"0"16,-17 105-16,34-176 0,-17 89 16,-17-1-1,-36 18 1,35 18-16,1-1 15,-19 54 1,19-36-16,17 36 16,17 35-1,1-36 1,-18-35-16</inkml:trace>
  <inkml:trace contextRef="#ctx0" brushRef="#br2" timeOffset="30194.28">5027 8467 0,'0'0'0,"-18"-36"15,36 19 1,35 17 15,17-18-31,-34 18 16,17-18-1,-18 18-15,0 0 16,53-17 0,-88-1-1,0 36 17,0 17-17,0 0 1,0 36-1,0-53-15,0 17 16,0-18 0</inkml:trace>
  <inkml:trace contextRef="#ctx0" brushRef="#br2" timeOffset="30559.76">5697 8449 0,'0'0'0,"0"-35"16,-18-1 0,1 19 15,-1 17-31,-17 17 31,35 1-31,-18 17 16,18-17-16,0 17 15,0-17-15,0 0 0,18-1 16,-18 1-16,35-1 16</inkml:trace>
  <inkml:trace contextRef="#ctx0" brushRef="#br2" timeOffset="30916.19">5803 8502 0,'0'-18'0,"18"36"78,-1-18-62,54-35 15,-54 17-15,19-17-1,-19 17-15,-17-17 16,-17 17-16,-1 1 16,-17 17-1,17 0-15,0 0 0,1 17 16,-18 36 0,17-35-16,36 35 15,-18-36-15,17 19 16,124-1-1</inkml:trace>
  <inkml:trace contextRef="#ctx0" brushRef="#br2" timeOffset="39047.86">17409 10425 0,'17'0'16,"1"-18"-1,-36-17 16,-52 17-15,17-17 0,-53 35-1,89 0-15,-36 17 16,0 36 0,35-35-1,18 0-15,0-1 0,0 36 16,35 0-1,-17-35 1,35-1 0,0 1-16,-36-18 15,89-18 1,-53 1 0,18-36-1,-71 35-15,17-17 16,-34 0-1,-1 17-15,-17-17 16,-71 35 0,35 17-1,19 36 1,52-35 0,0 35-1,52-18 1,1-17-1,36-18 17,-37-18-17,-34 18-15,17-18 16,-17-17 0,-18 17-16,-18 18 15,-17-17 1,-35-1-1,34 1-15,1 17 16,-18 0 0,35 17-1,1 1-15,-1-1 16,18 19 0,18-1-1,17-35 1,-17 0-1,17-18 1,-17 18 0,35-53-1,-18 18 17,0 35-17,-17 0 1,-18 35-1,-18 18 1,-17-17 0,17-36-16,-35 35 15,-53-35 1,18 0 0,35-35-1,36-1 1,52-17-1,-17 18 1,52 0-16,1 0 16,-18 35 15,17 35-15,-52-17-16,-1 17 15,-17 35 1,-17-52-1,-54 17 1,54-17-16,-36-18 16,-18-18-1,18-35 1,53 18 0,36-18-1,-19 36-15,36-1 16,18 18-1,-1 18 1,-35 17 15,-35-18-31,-17 19 0,17-19 16,-18 1-16,-17 0 16,-36-1-1,1-17 1,-1-17-1,54-19 1,34-17 0,36 1-1,0 16 1,-18 19-16,18 17 16,0 35-1,-35 18 1,-18-18-1,-18-17-15,-35-1 16,-17 19 15,17-36-15,35-18 0,18-17-1,35-1 1,18 1-1,-17 18 1,-1 34 0,-35 1-1,0-1-15,0 1 16,-18 0 0,18-36 62,0 0-16,18 18-15,-36 0 250,1 0-172,-36 0-109,17 0-1,1 0 1,18-17-1,17-1 1</inkml:trace>
  <inkml:trace contextRef="#ctx0" brushRef="#br2" timeOffset="39595.88">17374 10442 0,'-53'53'31,"106"-106"-31,-159 124 16,70-54-1,1-17 1,0 0-1,17-17 1,18-1-16,0 0 16,36-17-1,-36 18-15,35-1 16,-18 0 0,36 18-1,-35 0-15,0 18 16,-1 0-1,1-1 1,-18 18 0,-18-35-16,1 18 15,-36 17 1,35-35-16,-35 0 16,0 0-1,18-17 1,35-19-1,18 36-15,-1-35 16,36 0 0,0 35-1</inkml:trace>
  <inkml:trace contextRef="#ctx0" brushRef="#br2" timeOffset="43933.35">5856 11412 0,'0'0'0,"-18"0"0,53 18 63,-35 0-63,53 52 31,-53-35-31,18-17 0,0 70 31,-18-70-31,17 17 16,-17-17 0,0-53 15,-35-36-15,-18-35-1,53 71-15,-18 0 16,18-18-16,-17 17 0,17 1 15,0 18-15,17-1 0,1-17 16,0 35-16,35-36 16,53 36-1,-36 18 1,18 35 0,-70-35-16,0 34 15,-36 1 1,-53 0 15,54-35-31,-19 0 0,19-18 16,-1 0-16,1 17 15,-1-17-15,36-17 32,17 17-17,-18 0-15,19 0 0,-1 0 16,0 17-16,-17 1 0,17-1 15,18 19 1,-35-19-16,-1 36 16,-17-17-16,-17-19 15,-1 1-15,-88 35 16,71-53 0,-53 0-16,0-18 31,52 0-31,36-17 0,0 18 15,0-1-15</inkml:trace>
  <inkml:trace contextRef="#ctx0" brushRef="#br2" timeOffset="44314.44">6473 11483 0,'-17'0'31,"34"0"16,18 18-47,1-18 16,-1-18 15,-17 18-31,-18-18 0,0 1 31,-18-36-15,0 35-1,-17 18 1,17 0-16,1 35 16,-18 18-1,35-17 1,0 34-1,17-52-15,1 17 16,52-17 0</inkml:trace>
  <inkml:trace contextRef="#ctx0" brushRef="#br2" timeOffset="44814.63">6702 11359 0,'0'-17'0,"0"34"0,-17-34 16,17 34 15,17 19-15,1 17 0,0-18-1,-18-17-15,17 34 16,-17-16-1,0-19 1,0-87 31,18 52-47,35-88 16,-35 53-1,-1 53 1,1 0-16,0 0 15,-1 18 1,1 53 0,-18-54-16,17 36 15,1-18 1,0-17 0,17 0-1,0-54 1,1-34-1,-1-1 1,-35 36-16</inkml:trace>
  <inkml:trace contextRef="#ctx0" brushRef="#br2" timeOffset="50166.73">8449 5274 0,'0'0'0,"17"-18"0,1-17 31,-18 0-15,-18 52 15,1 36-16,-1-35-15,-17 53 16,-1 17 0,19-53-1,-1 18-15,36-35 16,35 17 0,-36-35-1,54 0 1,52-18-1,-87 1-15,17-19 16,-18 1 0,-17 17-16,-18-17 15,0-35 1,-18 52-16,0 0 16,1 18-1,-19 18 1,19 35-1,-1-18-15,18 0 16,0-17 0,0 0-16,35-1 15,18-17 1,-35 0 0,17-17-1,18-1 1,-53 0-1,0 1-15,0-1 16,-18 18 0,18 18-1,0-1 1,18 19 0,0-19-1,17-17 1,0 0-1,1-53 1,-19 0 0,-17-35-1,-17 53 1,-1-18-16,0 0 31,18 71-15,0 17-1,0 0-15,0 18 16,36 35 0,-36-52-16,17-19 15,36 19 1,-35-19-16,17-17 16,18-53-1,-53 36-15,0-19 16,-18-87-1,18 88-15,-17 17 16,17-17-16,0 17 16,-18 1-16,18 69 31,18-34-31,-18 17 0,17 1 16,-17-19-16,36 89 31,-19-88-31,1-1 15</inkml:trace>
  <inkml:trace contextRef="#ctx0" brushRef="#br2" timeOffset="50451.94">9295 5397 0,'0'0'0,"18"-17"16,0-1 46,17-17-46,-18 35 0,-17-18-16,18-17 15,-18 17-15,-18 1 16,-34 17 0,-1 17-1,53 1 16,0 0-31,0-1 0,0 1 16,17 0-16,1-1 16,0 1-16,34-1 15</inkml:trace>
  <inkml:trace contextRef="#ctx0" brushRef="#br2" timeOffset="50733.58">9525 5292 0,'0'0'15,"0"-18"-15,0-35 16,0 71 0,17 17-1,-17-17 1,0 35-16,-17 17 16,-1-52 15,0-36-16,36-52 1,-18 34-16,18 1 0,17-18 16,18-17-1,35-1 1,-70 71-16,17 18 16</inkml:trace>
  <inkml:trace contextRef="#ctx0" brushRef="#br2" timeOffset="52885.14">18150 9225 0,'0'-18'15,"17"18"1,1-17 0,0-1-1,-18 1-15,17 17 0,-17-18 16,-17 18 0,-1 0-1,-53 53 1,54-36-16,-1 1 15,0 17-15,1-17 0,-18 35 16,35 35 0,35-53-1,53-17 1,-53-18 0,36 0-16,17-53 31,-70 36-31,-1-19 15,36-17 1,-53 36-16,0-1 16,0 0-1,0 1-15,-17 17 16,-1 17 0,0-17-1,18 18-15,-17 0 16,-1 17-1,18-17 1,0-1 0,0 1-16,18-18 15,-1 0 32,-17 18 16,18-18-48,0 17 1,17 1 0,-18-18-16,19 0 15,17-35 1,-18-1-1,0-34 1,-35 52-16,18-35 16,-18-17-1,-18 70 17,1 52-1,17-16-31,-18 17 15,18 0 1,18-18 0,17-17-1,-18-18-15,19-18 16,34-35 0,-52 18-16,17-18 15,-17 0 1,0 35-16,-18 1 15,0-1-15,-18 53 16,0 18 0,1-35-1,17 35-15,-18 0 16,36 0 15,17-36-31</inkml:trace>
  <inkml:trace contextRef="#ctx0" brushRef="#br2" timeOffset="53684.14">18961 9349 0,'0'0'0,"18"-36"15,-18 54 48,35-18-48,0-18 1,0 18 0,-17-17-16,-18-19 31,-35 36 0,0 0-15,-18 18-1,35-18-15,18 18 0,-18-1 16,18 1-16,0 17 16,36 18-1,-19-53-15,1 18 16,17-18-16,-17 0 0,17 0 16,0-18-16,36 1 15,-1-19 1,-34 1-1,-1 17 1,-17 18-16,-18-17 16,0-1-1,17 0 1,-34 18 15,-1 0-15,0 0-16,-17 18 15,0 0 1,0-1 0,35 1-1,17-18 1,1 0-16,17 0 16,36 0-1,-18-18 1,17-35-1,-70 18-15,18-18 16,-18-70 0,0 52-1,0 54 17,-88 175-1,70-105-31,-17 53 15,-1 70 1,36-123-16</inkml:trace>
  <inkml:trace contextRef="#ctx0" brushRef="#br2" timeOffset="54734.4">14481 11836 0,'0'0'15,"-18"0"-15,54 0 63,-1 0-48,18 0-15,105 0 16,178 0 0,-231-18-16,72 18 15,-71-18 1,-71 18-16,-17 0 0</inkml:trace>
  <inkml:trace contextRef="#ctx0" brushRef="#br2" timeOffset="54925.06">14693 11994 0,'0'0'0,"-89"53"15,89-35 1,71-18-16,52-18 31,-34 18-31,16-17 0,19 17 16,-1-18-16,107-17 15,-19 17 1,-193 18-16</inkml:trace>
  <inkml:trace contextRef="#ctx0" brushRef="#br2" timeOffset="61270.9">18626 8714 0,'0'0'0,"17"0"32,1 17-17,17-17 1,71 0 0,-70-17-16,69 17 15,-69-18 1,52 18-16,-53 0 15,36-18 17,-107 18-17,19 0-15,-160 18 32,19-18-17,122 18-15,-34-18 16,-1 17-1,89-17 17,88-17-17,-53 17-15,52-18 16,72 18 0,-54-18-1</inkml:trace>
  <inkml:trace contextRef="#ctx0" brushRef="#br2" timeOffset="69559.83">27180 5750 0,'18'-17'16,"0"17"0,-1 0-1,-34 0 48,-107 0-32,-88 35 0,-34 0 1,210-35-32,-70 18 31,89-18-31,-1 17 15,1-17 1,34-17-16</inkml:trace>
  <inkml:trace contextRef="#ctx0" brushRef="#br2" timeOffset="69954.87">26634 5627 0,'17'0'0,"-17"17"47,-53 19-16,36-19-16,-1-17-15,-17 18 16,-1 0-16,19-1 0,-18-17 16,-1 18-16,-17 0 15,18-1 1,17-17 0,1 18-1,34-1 1,1-17-16,0 18 0,35 0 15,17-1 1,-52 1-16,17-18 16,0 35-1,-17-17-15</inkml:trace>
  <inkml:trace contextRef="#ctx0" brushRef="#br2" timeOffset="72825.36">27039 4092 0,'0'-17'0,"0"34"0,18-52 47,0 17-16,-36 18-16,0 0 1,1 0-16,-1 0 0,-35 18 31,18 0-15,35-1-16,-18 1 0,0 35 31,18 0-15,0-36-1,53 19 1,-35-36-16,0 0 16,35 0-1,-36-18 1,-17 0 31,0 36 31,0 0-62,0-1-1,-17 1 1,17 0-1,-18-1 1,0 18 0,1 1-1,17-19 1,-18 19 15,18-19-31,0 1 16,0 17-1,0-17-15,-18-18 16,18 17-16,0 1 16,0 0-1,-17-1 1,17 1 15,0-36 47,35 1-46,-17 17 30,17 17-46,-17-17-16,17 18 15,0-18 1,-17 0-16,-1 18 16,1-18-1,-18-18 48,18 0-32,-18 1 16,17 17-32,-17-18-15,18 0 32,-18 1-17,18-1 1,-1-17 0,19 17-1,-19-17 1,-17 17-1,18-17 1,-18 0 0,0 0-1,0 17 1,0-17 0,17 17 15,-17 0-16,0 1 1,18-1 0,0 18-1,-18-18 1,17 1 0,-17-1-1,18 18 1,-18-35-1,0 17 1,0 1 0,-18-1-1,1 0 1,-1 1 0,-17 17-16,-18-18 31,35 18-31,1 0 15,-19 0 1,19 0-16,-1 0 16,-17 18-16</inkml:trace>
  <inkml:trace contextRef="#ctx0" brushRef="#br2" timeOffset="73225.74">27533 3687 0,'18'-53'31,"-36"106"-31,36-89 16,-18 72-1,-36 34-15,1 54 16</inkml:trace>
  <inkml:trace contextRef="#ctx0" brushRef="#br2" timeOffset="96934.24">12347 6667 0,'0'0'0,"0"-17"15,17 17-15,1 0 47,-18-18 0,0 1 0,-18-1-31,1 18-1,-19-18 1,1 18-1,-18 18 1,36-18 0,-19 18 15,19-1-31,-1 1 16,0 35 15,1-36-16,17 19 1,17-19 0,1 1-1,0-18-15,35 18 16,-1-18 0,-16 0-16,-1-18 15,0 18 1,-17-18-1,-18 36 142,0 0-110,18 35-16,-18-18 0,0-18-31,17 19 16,-17-19-1,0 1 1,0 0 0,0-1 15,0 1-16,0 0 17,0-1-17,0-34 63,-17 17-31,-1-18-47,0 18 16,-17 0 0,17 0-1,1 0 1,-1 18-1,18-1-15,-18-17 16,1 18 0,17-1-16,0 1 31,0 17-15,0-17-16,0 0 15,0-1 1,17 1-16,1 0 15,-18-1-15,35 1 16,36-1 0,-53-17-1,35-17-15,17-1 16,-35 18 0,-17-17-16,17 17 15,1-36 1,-19 36-16,1-17 15,-18-1 1,0 0 0,0 1-16,0-1 0,-18 0 15,18-34 1,-17-1 0,17 35-1,0 0 1,0 1-1,0-1 1,0 0 0,0 1-1,17-18 1,-17-1 15,0 19-15,0-19-1,0 1 1,0 17-16,0 1 16,0-36-1,0 35-15,0 1 16,0-1-16,0 0 16,0 1-1,0-19 1,-17 36-16,17-17 15,-36 17 173,-17 17-172,18-17-16,17 0 15,1 0-15,-71 18 16,52 0-1,19-18-15,-1 0 16,0 17 0,1 1-1,17 17 17,0 0-1,17-35-16,1 0 1,0 0 0,17-35-1,-17 18-15,-1-19 16,19-34 0,-1-1-1,-35 18 1,17 36-1,-17-1-15,0 0 0,0-17 16,0 17 0,18 18-1,-18 18 1,0 0 0,0-1-16,0 1 0,0 17 15,0 1-15,18 16 16,-1 37-1,-17-36 1,0-18 0,0-18-1,0-34 17,18-54-17,-18 36-15,0-53 16,0-36-1,0 54 1,0 35 15,-18 35-31,18 52 47,0 1-47,0 18 16,0-1-1,0-34-15,18-1 16,-18 18 0,0-35-16,0-1 15,0-52 17,-18-36-17,18 36-15,0-53 16,0-36-1,0 54 1,0 35 0,0 17-16,0 0 0,0 1 15,0 34 17,0 36-17,0-35-15,0 70 16,18 36-1,0 17 1,-1-53 0</inkml:trace>
  <inkml:trace contextRef="#ctx0" brushRef="#br2" timeOffset="111540.41">7743 7338 0,'18'0'0,"-1"17"16,19-17 0,70 0-1,-71 0-15,71-17 16,52-1 0,-34 0-1,-89 18 1,-17 0-1</inkml:trace>
  <inkml:trace contextRef="#ctx0" brushRef="#br2" timeOffset="112059.23">8219 7179 0,'0'18'63,"36"-1"-16,17 19-32,-1-19 1,-16 1 0,-19-18-1,1 17-15,0 36 31,-89 36-15,-70 16-16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7.367"/>
    </inkml:context>
    <inkml:brush xml:id="br0">
      <inkml:brushProperty name="width" value="0.05" units="cm"/>
      <inkml:brushProperty name="height" value="0.05" units="cm"/>
      <inkml:brushProperty name="color" value="#FFC114"/>
    </inkml:brush>
  </inkml:definitions>
  <inkml:trace contextRef="#ctx0" brushRef="#br0">80 0 24575,'0'10'0,"0"7"0,0 6 0,-5 3 0,-5 2 0,-2 1 0,-4-4 0,-3-2 0,1-5-8191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6.168"/>
    </inkml:context>
    <inkml:brush xml:id="br0">
      <inkml:brushProperty name="width" value="0.05" units="cm"/>
      <inkml:brushProperty name="height" value="0.05" units="cm"/>
      <inkml:brushProperty name="color" value="#FFC114"/>
    </inkml:brush>
  </inkml:definitions>
  <inkml:trace contextRef="#ctx0" brushRef="#br0">2223 281 24575,'8'-25'0,"1"0"0,1 1 0,0 0 0,2 1 0,1 0 0,1 1 0,1 1 0,28-33 0,-39 49 0,0 1 0,1 0 0,-1 0 0,1 1 0,0-1 0,0 1 0,0 0 0,10-4 0,-14 6 0,0 1 0,1-1 0,-1 1 0,1 0 0,-1 0 0,0 0 0,1-1 0,-1 1 0,1 1 0,-1-1 0,1 0 0,-1 0 0,1 0 0,-1 1 0,0-1 0,1 1 0,-1-1 0,0 1 0,1 0 0,-1-1 0,0 1 0,0 0 0,0 0 0,1 0 0,-1 0 0,0 0 0,0 0 0,0 0 0,-1 0 0,1 0 0,0 1 0,0-1 0,-1 0 0,1 1 0,0-1 0,-1 0 0,0 1 0,1-1 0,-1 1 0,1 1 0,2 9 0,-1 0 0,0 1 0,-1-1 0,0 0 0,-1 0 0,-1 19 0,-16 79 0,12-86 0,-21 98-259,-6-1 0,-50 121-1,-116 224-561,-23-7-143,-401 617 1,463-843 945,-10-7 0,-10-8 0,-290 275 0,443-469 45,-13 14 455,-1-1-1,-79 53 1,117-89-384,0 0-1,1 0 1,-1 0-1,0 0 1,1 0-1,-1 0 1,0 0-1,0-1 1,0 1-1,0-1 1,0 1-1,0-1 1,0 0-1,0 0 1,0 0-1,1 0 1,-1 0 0,0 0-1,-4-1 1,5 0-91,0 0 1,0 0-1,-1 0 1,1 0 0,0-1-1,0 1 1,0 0 0,0-1-1,0 1 1,1 0 0,-1-1-1,0 1 1,1-1-1,-1 1 1,1-1 0,-1 0-1,1 1 1,0-1 0,-1 1-1,1-1 1,0 0 0,0-2-1,3-56 66,-2 47-361,0-1 1,-1 1-1,0 0 1,-2-14-1,-3 7-6538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6.542"/>
    </inkml:context>
    <inkml:brush xml:id="br0">
      <inkml:brushProperty name="width" value="0.05" units="cm"/>
      <inkml:brushProperty name="height" value="0.05" units="cm"/>
      <inkml:brushProperty name="color" value="#FFC114"/>
    </inkml:brush>
  </inkml:definitions>
  <inkml:trace contextRef="#ctx0" brushRef="#br0">27 100 24575,'2'-10'0,"0"1"0,0-1 0,1 1 0,0 0 0,1 0 0,7-13 0,-11 21 0,1 0 0,0-1 0,-1 1 0,1 0 0,0 0 0,0-1 0,0 1 0,-1 0 0,1 0 0,1 0 0,-1 0 0,0 0 0,0 1 0,0-1 0,0 0 0,1 0 0,-1 1 0,0-1 0,0 1 0,1-1 0,-1 1 0,3-1 0,-3 1 0,1 1 0,-1-1 0,0 1 0,0-1 0,0 1 0,0 0 0,0-1 0,0 1 0,0 0 0,0 0 0,0-1 0,0 1 0,-1 0 0,1 0 0,0 0 0,0 0 0,-1 0 0,1 0 0,-1 1 0,1-1 0,-1 0 0,1 0 0,-1 0 0,0 0 0,0 1 0,1-1 0,-1 2 0,4 21 0,-1 0 0,-1 0 0,-1 0 0,-1 0 0,-4 37 0,-29 122 0,20-119 0,-2 12 0,0-11 0,3 1 0,-6 130 0,18-191 0,0 0 0,0-1 0,0 1 0,1 0 0,0 0 0,0 0 0,0-1 0,0 1 0,1 0 0,0-1 0,0 1 0,0-1 0,0 0 0,1 1 0,0-1 0,0-1 0,0 1 0,0 0 0,0-1 0,1 1 0,0-1 0,-1 0 0,1 0 0,0 0 0,1-1 0,-1 0 0,0 0 0,1 0 0,-1 0 0,1 0 0,0-1 0,-1 0 0,1 0 0,7 0 0,5 1 17,0-2 0,0 0 0,-1-1 0,1-1 0,0-1 0,18-5 0,1-2-759,56-24 0,-28 5-6084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7.011"/>
    </inkml:context>
    <inkml:brush xml:id="br0">
      <inkml:brushProperty name="width" value="0.05" units="cm"/>
      <inkml:brushProperty name="height" value="0.05" units="cm"/>
      <inkml:brushProperty name="color" value="#FFC114"/>
    </inkml:brush>
  </inkml:definitions>
  <inkml:trace contextRef="#ctx0" brushRef="#br0">94 541 24575,'-10'-10'0,"0"0"0,1 0 0,1-1 0,0 0 0,0 0 0,1-1 0,0 0 0,1 0 0,-5-14 0,9 18 0,0 0 0,0-1 0,1 1 0,0-1 0,0 0 0,1 1 0,0-1 0,0 1 0,1-1 0,1 0 0,-1 1 0,1-1 0,1 1 0,-1 0 0,6-12 0,1 4 0,0 1 0,1-1 0,0 1 0,1 1 0,1 0 0,0 0 0,1 2 0,0-1 0,1 2 0,0-1 0,25-13 0,-14 11 0,1 0 0,0 2 0,1 1 0,0 1 0,1 1 0,43-8 0,-61 15 0,-1 1 0,1 0 0,0 0 0,-1 1 0,1 0 0,0 1 0,0 0 0,-1 1 0,19 5 0,-25-6 0,1 0 0,-1 1 0,0 0 0,1 0 0,-1 0 0,0 0 0,0 1 0,0-1 0,-1 1 0,1 0 0,0-1 0,-1 1 0,0 0 0,0 1 0,0-1 0,0 0 0,0 1 0,-1-1 0,1 1 0,-1-1 0,0 1 0,0 0 0,0-1 0,-1 1 0,1 0 0,-1 0 0,0-1 0,0 6 0,-2 6 0,1 0 0,-2 0 0,0-1 0,-1 1 0,0-1 0,-1 0 0,-1 0 0,0 0 0,-13 20 0,-12 14 0,-41 50 0,59-80 0,-93 115-49,38-51-609,-107 171 0,142-193-6168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1.774"/>
    </inkml:context>
    <inkml:brush xml:id="br0">
      <inkml:brushProperty name="width" value="0.05" units="cm"/>
      <inkml:brushProperty name="height" value="0.05" units="cm"/>
      <inkml:brushProperty name="color" value="#FFC114"/>
    </inkml:brush>
  </inkml:definitions>
  <inkml:trace contextRef="#ctx0" brushRef="#br0">1 22 24575,'0'-1'0,"1"0"0,-1 0 0,0-1 0,1 1 0,-1 0 0,1 0 0,0 0 0,-1 0 0,1 0 0,0 0 0,0 0 0,-1 1 0,1-1 0,0 0 0,0 0 0,0 1 0,0-1 0,0 0 0,0 1 0,0-1 0,0 1 0,1-1 0,-1 1 0,0 0 0,0-1 0,0 1 0,0 0 0,1 0 0,-1 0 0,0 0 0,0 0 0,0 0 0,1 0 0,0 1 0,44 4 0,-33-1 0,-1 1 0,0 0 0,0 0 0,0 2 0,-1-1 0,0 2 0,0-1 0,-1 1 0,1 1 0,-2 0 0,0 0 0,0 1 0,10 15 0,-8-10 0,-1 1 0,0 0 0,-1 1 0,-1 0 0,-1 0 0,0 1 0,-1 0 0,6 33 0,-11-42-76,0 1 1,-1-1-1,0 0 0,0 1 0,-1-1 0,0 0 0,-1 1 0,0-1 1,0 0-1,-1 0 0,0 0 0,-1 0 0,0-1 0,0 1 1,-1-1-1,0 0 0,-7 8 0,-15 15-6750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8:57.181"/>
    </inkml:context>
    <inkml:brush xml:id="br0">
      <inkml:brushProperty name="width" value="0.05" units="cm"/>
      <inkml:brushProperty name="height" value="0.05" units="cm"/>
      <inkml:brushProperty name="color" value="#FFC114"/>
    </inkml:brush>
  </inkml:definitions>
  <inkml:trace contextRef="#ctx0" brushRef="#br0">1 0 24575,'0'24'-8191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8:59.715"/>
    </inkml:context>
    <inkml:brush xml:id="br0">
      <inkml:brushProperty name="width" value="0.05" units="cm"/>
      <inkml:brushProperty name="height" value="0.05" units="cm"/>
      <inkml:brushProperty name="color" value="#FFC114"/>
    </inkml:brush>
  </inkml:definitions>
  <inkml:trace contextRef="#ctx0" brushRef="#br0">3568 197 24575,'5'-4'0,"-1"-1"0,0 0 0,0 0 0,-1 0 0,1 0 0,-1-1 0,0 1 0,-1-1 0,1 0 0,-1 0 0,0 0 0,-1 0 0,1 0 0,0-10 0,-2 13 0,0-1 0,-1 1 0,1-1 0,-1 1 0,0 0 0,0-1 0,0 1 0,0 0 0,-1 0 0,1 0 0,-1-1 0,0 1 0,1 1 0,-2-1 0,1 0 0,0 0 0,0 1 0,-1 0 0,0-1 0,1 1 0,-1 0 0,0 0 0,0 0 0,0 1 0,0-1 0,0 1 0,-6-3 0,-12-2 0,0 0 0,0 1 0,0 1 0,-1 0 0,1 2 0,-41 1 0,-133 19 0,45 7-277,1 7-1,-221 77 1,156-28-86,-209 112 1,246-99-37,5 7 1,5 7 0,-206 173-1,262-184 421,4 5-1,4 4 0,6 5 1,4 3-1,-94 155 1,134-180 13,-49 115 1,76-143-117,3 1 1,3 1 0,-14 71 0,27-94 28,1 0-1,3 1 1,1-1-1,2 1 1,1 0-1,8 41 1,-4-51 44,2 0 0,2 0 0,1-1 0,1 0 0,1-1 0,2 0 0,0-1 1,30 40-1,-11-25 12,2-3 0,1 0 1,2-3-1,2-1 0,1-2 1,2-2-1,1-1 0,51 25 1,13 0-551,3-5 1,169 54-1,-48-35 353,2-11-1,3-9 0,288 21 1,-208-50-1229,623-39 1,-626-13 1372,-1-14 1,-2-14-1,368-119 0,-446 100-270,-4-10 0,-4-11-1,-4-9 1,351-232 0,-443 248 170,197-180 0,-265 213 157,-2-4 1,-3-2-1,-2-3 0,75-126 0,-110 159 88,-1-1-1,-2 0 0,-1-1 0,-2-1 0,-2 0 0,-1-1 0,5-42 0,-12 53-26,-2 0 0,0 1 0,-2-1 0,-1 0 0,-1 1 1,-2-1-1,0 1 0,-2 0 0,-1 1 0,-22-51 0,8 37-69,-1 1 0,-1 1 0,-3 0 0,-1 2 0,-1 2 0,-63-58 0,7 19 0,-153-98 0,68 64 171,-6 8-1,-3 8 1,-4 8-1,-203-63 1,171 80 42,-3 10 0,-2 9 0,-317-26 0,326 61-125,0 9-1,0 9 0,-241 39 0,299-22-880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0.419"/>
    </inkml:context>
    <inkml:brush xml:id="br0">
      <inkml:brushProperty name="width" value="0.05" units="cm"/>
      <inkml:brushProperty name="height" value="0.05" units="cm"/>
      <inkml:brushProperty name="color" value="#FFC114"/>
    </inkml:brush>
  </inkml:definitions>
  <inkml:trace contextRef="#ctx0" brushRef="#br0">728 742 24575,'11'-10'0,"-1"-1"0,-1 0 0,1-1 0,-2 0 0,0 0 0,0-1 0,-2 0 0,1 0 0,5-18 0,-10 24 0,-1 1 0,1-1 0,-1 0 0,0 1 0,-1-1 0,0 0 0,0 1 0,0-1 0,-1 0 0,0 1 0,0-1 0,-1 1 0,0-1 0,0 1 0,0 0 0,-1-1 0,0 1 0,0 0 0,-1 1 0,1-1 0,-1 1 0,-8-8 0,6 6 0,-1 1 0,-1 0 0,1 0 0,-1 1 0,0 0 0,0 0 0,-1 1 0,1 0 0,-1 1 0,0 0 0,0 0 0,0 1 0,-1 0 0,1 0 0,0 1 0,-1 0 0,-16 2 0,4 0 0,1 1 0,0 1 0,0 1 0,1 1 0,-1 1 0,-36 15 0,27-6 0,2 1 0,-1 1 0,2 1 0,0 1 0,1 2 0,2 0 0,0 2 0,1 1 0,1 1 0,1 0 0,2 2 0,1 0 0,0 1 0,2 1 0,2 1 0,0 0 0,2 1 0,-15 61 0,24-77 0,0-1 0,1 1 0,1-1 0,0 1 0,1 0 0,1-1 0,0 1 0,1-1 0,1 1 0,0-1 0,10 28 0,-9-33 0,1 1 0,0-1 0,0 0 0,1 0 0,1-1 0,-1 1 0,1-1 0,0-1 0,1 0 0,0 0 0,0 0 0,1-1 0,-1 0 0,1 0 0,1-1 0,-1-1 0,15 6 0,2-2 0,0-1 0,0-2 0,0 0 0,1-2 0,0 0 0,34-3 0,0-3 0,101-18 0,-103 10 0,-1-3 0,0-3 0,-1-2 0,-1-2 0,-1-3 0,-1-2 0,74-49 0,-94 52 0,-2-1 0,-1-2 0,-1-1 0,-1-1 0,-2-2 0,0 0 0,-3-2 0,0-1 0,-2 0 0,-2-2 0,-1-1 0,16-40 0,-22 38 0,-1 1 0,-2-1 0,-2-1 0,-1 0 0,1-43 0,-6 57 0,-2-1 0,-1 0 0,-1 0 0,-1 1 0,-2-1 0,0 1 0,-2 0 0,-15-40 0,18 56 0,-1 0 0,0 1 0,0-1 0,-1 1 0,0 1 0,0-1 0,-1 1 0,0 0 0,0 1 0,0-1 0,-11-5 0,16 10 0,-1 1 0,0-1 0,1 1 0,-1 0 0,0-1 0,0 1 0,0 1 0,0-1 0,0 0 0,0 1 0,0-1 0,-1 1 0,1 0 0,0 0 0,0 0 0,0 1 0,0-1 0,0 1 0,0-1 0,0 1 0,0 0 0,0 0 0,0 1 0,0-1 0,0 1 0,1-1 0,-1 1 0,1 0 0,-1 0 0,1 0 0,-1 0 0,1 0 0,0 1 0,0-1 0,0 1 0,1-1 0,-3 5 0,-3 5 0,1 1 0,0-1 0,1 1 0,0 0 0,1 1 0,1-1 0,0 1 0,-2 20 0,0 115 0,5-146 0,2 83 0,3 1 0,4-1 0,4-1 0,4 0 0,53 159 0,-68-237-85,0-1 0,1 0-1,-1 0 1,1 0 0,1 0-1,-1 0 1,1-1 0,0 1-1,1-1 1,-1 0 0,1-1-1,0 1 1,0-1 0,0 0-1,10 6 1,11 1-6741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0.759"/>
    </inkml:context>
    <inkml:brush xml:id="br0">
      <inkml:brushProperty name="width" value="0.05" units="cm"/>
      <inkml:brushProperty name="height" value="0.05" units="cm"/>
      <inkml:brushProperty name="color" value="#FFC114"/>
    </inkml:brush>
  </inkml:definitions>
  <inkml:trace contextRef="#ctx0" brushRef="#br0">57 439 24575,'0'-4'0,"0"2"0,-5 12 0,-1 8 0,-5 11 0,1 4 0,0 7 0,4 6 0,1 3 0,3-1 0,1 1 0,0-4 0,2-5 0,4-9 0,6-10 0,1-9-8191</inkml:trace>
  <inkml:trace contextRef="#ctx0" brushRef="#br0" timeOffset="1">276 84 24575,'0'-9'0,"0"-8"0,-5-5 0,-6 1 0,-6 8 0,0 11 0,3 11 0,4 9 0,3 5 0,4-1-8191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1.638"/>
    </inkml:context>
    <inkml:brush xml:id="br0">
      <inkml:brushProperty name="width" value="0.05" units="cm"/>
      <inkml:brushProperty name="height" value="0.05" units="cm"/>
      <inkml:brushProperty name="color" value="#FFC114"/>
    </inkml:brush>
  </inkml:definitions>
  <inkml:trace contextRef="#ctx0" brushRef="#br0">0 865 24575,'5'6'0,"0"0"0,-1 0 0,0 0 0,0 1 0,-1 0 0,0-1 0,3 10 0,-3-8 0,0-1 0,0 1 0,1-1 0,9 13 0,-11-17 0,0-1 0,0 0 0,0 0 0,1 0 0,-1 0 0,0 0 0,1-1 0,0 1 0,-1-1 0,1 1 0,0-1 0,0 0 0,0 0 0,0-1 0,0 1 0,0 0 0,4-1 0,3 0 0,-1 0 0,1-1 0,-1 0 0,0-1 0,1 0 0,-1-1 0,0 1 0,0-2 0,-1 1 0,1-1 0,-1-1 0,0 0 0,0 0 0,0 0 0,-1-1 0,1 0 0,-1 0 0,-1-1 0,1 0 0,-1 0 0,-1-1 0,1 0 0,-1 0 0,-1 0 0,1 0 0,-1-1 0,-1 0 0,4-12 0,-4 6 0,0 0 0,-2 0 0,0-1 0,0 1 0,-3-21 0,1 27 0,0 1 0,0-1 0,-1 1 0,0 0 0,-1 0 0,0 0 0,0 0 0,-1 0 0,0 0 0,-10-13 0,13 18 0,-1 1 0,1 0 0,-1 1 0,0-1 0,0 0 0,0 0 0,0 1 0,0-1 0,0 1 0,0-1 0,0 1 0,-1 0 0,1 0 0,-1 0 0,1 0 0,0 1 0,-1-1 0,0 0 0,1 1 0,-1 0 0,-2 0 0,2 0 0,-1 1 0,1 0 0,0 0 0,0 0 0,0 0 0,0 1 0,0-1 0,0 1 0,0 0 0,0 0 0,1 0 0,-1 0 0,1 0 0,-3 3 0,-4 5 0,1 1 0,1-1 0,0 1 0,0 1 0,1-1 0,0 1 0,-4 14 0,0 12 0,2 1 0,1 0 0,3 0 0,0 1 0,3-1 0,5 57 0,-3-84 0,0 0 0,0 0 0,1 0 0,1 0 0,0 0 0,1-1 0,0 1 0,8 16 0,-8-23 0,-1 0 0,1 0 0,-1 0 0,1 0 0,1-1 0,-1 1 0,1-1 0,0 0 0,0 0 0,0-1 0,0 0 0,0 0 0,1 0 0,0 0 0,-1-1 0,1 0 0,0 0 0,7 1 0,0-1 0,-1-1 0,0 0 0,1-1 0,-1-1 0,1 0 0,-1 0 0,0-1 0,0-1 0,0 0 0,0-1 0,0 0 0,0-1 0,-1 0 0,0-1 0,19-12 0,-9 3 0,0-1 0,-1-1 0,0 0 0,-1-2 0,-1 0 0,23-33 0,-25 27 0,-1 0 0,-1-1 0,-1-1 0,16-47 0,23-116 0,-39 136 0,-7 43 0,-4 26 0,-1 31 0,-1-45 0,2 99 0,5 1 0,30 153 0,-36-250 0,0 0 0,0 0 0,0 0 0,0 0 0,1 0 0,0 0 0,-1 0 0,1-1 0,1 1 0,-1-1 0,1 1 0,-1-1 0,4 3 0,-4-4 0,-1-1 0,1 0 0,0 0 0,0 0 0,-1-1 0,1 1 0,0 0 0,0-1 0,0 1 0,0-1 0,0 1 0,0-1 0,0 0 0,0 0 0,0 0 0,0 0 0,0 0 0,0-1 0,0 1 0,0 0 0,0-1 0,0 0 0,0 1 0,-1-1 0,1 0 0,0 0 0,0 0 0,-1 0 0,3-1 0,3-4 0,0 1 0,0-1 0,0-1 0,-1 1 0,0-1 0,9-12 0,31-54 0,-21 30 0,21-29 0,61-91 0,-88 137 0,1 1 0,2 1 0,46-41 0,-63 60 0,1 1 0,0 0 0,0 0 0,0 0 0,0 1 0,1 0 0,-1 0 0,1 0 0,11-2 0,-15 5 0,0-1 0,1 1 0,-1 0 0,0 1 0,1-1 0,-1 0 0,0 1 0,1 0 0,-1-1 0,0 2 0,0-1 0,0 0 0,0 0 0,0 1 0,0 0 0,0-1 0,0 1 0,-1 0 0,1 1 0,-1-1 0,1 0 0,1 4 0,6 5 0,-2 0 0,0 1 0,0 0 0,-1 1 0,-1-1 0,9 27 0,21 89 0,-14-42 0,-20-79 0,2 9 0,2-1 0,-1 1 0,2-1 0,10 18 0,-15-30 0,0 0 0,0 0 0,0-1 0,0 1 0,1 0 0,0-1 0,-1 1 0,1-1 0,0 0 0,0 0 0,4 2 0,-5-3 0,0-1 0,1 1 0,-1-1 0,0 1 0,1-1 0,-1 0 0,0 0 0,0 1 0,1-2 0,-1 1 0,0 0 0,1 0 0,-1-1 0,0 1 0,0-1 0,1 0 0,-1 0 0,0 0 0,2-1 0,6-4 0,-1 0 0,0-1 0,-1 0 0,0 0 0,0-1 0,0 0 0,-1 0 0,8-11 0,2-7 0,25-48 0,-14 15 0,-3-1 0,-2-1 0,-3-1 0,-3-1 0,-3-1 0,-2 0 0,-3-1 0,-3 0 0,-3-75 0,-4 117 0,-1 0 0,-7-33 0,7 49 0,0-1 0,0 1 0,-1 0 0,0 0 0,0 0 0,-1 0 0,1 0 0,-2 1 0,1 0 0,-11-12 0,14 17 0,-1-1 0,0 1 0,1 0 0,-1-1 0,0 1 0,0 0 0,0 0 0,0 0 0,0 0 0,0 0 0,0 1 0,0-1 0,0 1 0,0-1 0,0 1 0,0 0 0,-1-1 0,1 1 0,0 0 0,0 1 0,0-1 0,0 0 0,-1 1 0,1-1 0,0 1 0,0-1 0,0 1 0,0 0 0,0 0 0,0 0 0,0 0 0,1 1 0,-1-1 0,0 0 0,1 1 0,-1-1 0,0 1 0,-1 2 0,-5 6 0,0 0 0,0 0 0,1 1 0,1-1 0,-8 18 0,-7 21 0,2 1 0,2 1 0,3 0 0,2 1 0,2 0 0,-3 64 0,8-40 0,5 0 0,2 0 0,22 133 0,-19-182-455,1 0 0,16 43 0,-4-31-6371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1.996"/>
    </inkml:context>
    <inkml:brush xml:id="br0">
      <inkml:brushProperty name="width" value="0.05" units="cm"/>
      <inkml:brushProperty name="height" value="0.05" units="cm"/>
      <inkml:brushProperty name="color" value="#FFC114"/>
    </inkml:brush>
  </inkml:definitions>
  <inkml:trace contextRef="#ctx0" brushRef="#br0">1 542 24575,'0'-19'0,"4"-19"0,7-23 0,6-14 0,4-4 0,9 2 0,3 10 0,6 11 0,5 16 0,4 18 0,4 14 0,2 17 0,-8 7-8191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4.416"/>
    </inkml:context>
    <inkml:brush xml:id="br0">
      <inkml:brushProperty name="width" value="0.05" units="cm"/>
      <inkml:brushProperty name="height" value="0.05" units="cm"/>
      <inkml:brushProperty name="color" value="#FFC114"/>
    </inkml:brush>
  </inkml:definitions>
  <inkml:trace contextRef="#ctx0" brushRef="#br0">270 1228 24575,'-5'-5'0,"0"0"0,0 1 0,0 0 0,-1 0 0,0 0 0,0 1 0,0 0 0,0 0 0,0 0 0,-9-2 0,12 4 0,0 1 0,0-1 0,0 1 0,0 0 0,0 0 0,0 0 0,0 0 0,0 0 0,0 1 0,0-1 0,0 1 0,1 0 0,-1 0 0,0 0 0,0 0 0,0 0 0,1 1 0,-1-1 0,1 1 0,-1 0 0,1 0 0,0 0 0,-1 0 0,1 0 0,-2 4 0,-5 5 0,2 1 0,0 1 0,0-1 0,1 1 0,0 0 0,-6 28 0,-15 87 0,26-120 0,-10 67 0,4 0 0,4 136 0,-12-319 0,9-3-13,5-1 0,5 1 0,4-1 0,6 2 1,5-1-1,4 2 0,49-140 0,-53 194-58,3 1 1,2 1 0,3 1 0,2 1 0,2 1-1,2 2 1,54-61 0,-65 86 80,1 1 1,1 1-1,1 1 1,1 1 0,0 2-1,41-21 1,-44 27-14,0 2 0,0 1 0,1 0 0,0 2 0,0 1 0,1 1 0,-1 1 0,1 1 0,26 1 0,-29 2 5,0 1-1,0 1 1,0 0-1,-1 2 1,1 1-1,-1 1 1,0 0 0,-1 2-1,27 14 1,-38-17 15,0 0 0,-1 0 1,0 0-1,0 1 0,0 1 1,-1-1-1,0 1 0,-1 0 1,9 14-1,-11-15 14,0 1 0,-1-1 0,0 1 0,-1 0-1,0 0 1,0 0 0,0 0 0,-1 0 0,0 0 0,-1 0 0,0 1 0,0-1-1,-2 12 1,-2-2-31,-1-1 0,0 0 0,-2 0 0,0 0 0,0 0 0,-2-1 0,0-1 0,0 1 0,-2-1 0,0-1 0,0 0 0,-18 16 0,-12 8 0,-2-1 0,-78 52 0,50-42 0,-2-3 0,-3-4 0,-1-3 0,-152 51 0,319-109 0,150-17 0,-170 33 0,130 6 0,-172 1 0,1 2 0,-1 1 0,-1 0 0,1 3 0,-1 0 0,-1 1 0,40 20 0,-57-23 0,1 0 0,-1 0 0,0 0 0,0 1 0,-1 1 0,0-1 0,0 2 0,0-1 0,-1 1 0,-1 0 0,7 11 0,-9-13 0,-1 1 0,0-1 0,0 1 0,0 0 0,-1 0 0,-1 0 0,1 0 0,-1 1 0,-1-1 0,1 0 0,-1 0 0,-1 1 0,0-1 0,0 0 0,-4 14 0,-1-3 0,-1-1 0,-1 0 0,0-1 0,-2 0 0,0 0 0,0-1 0,-2 0 0,0-1 0,-1 0 0,0-1 0,-18 15 0,-2-2 0,-2-1 0,0-1 0,-1-2 0,-40 18 0,19-14 0,-1-1 0,-96 26 0,125-44 0,0-1 0,-1-2 0,0-1 0,1-1 0,-1-2 0,0-1 0,-46-5 0,64 3 0,1 0 0,0-1 0,0 0 0,0-1 0,0 0 0,0-1 0,1 0 0,0-1 0,0 0 0,-11-9 0,17 11 0,-1 0 0,1 0 0,-1-1 0,1 0 0,0 0 0,1 0 0,-1 0 0,1-1 0,0 1 0,1-1 0,-1 0 0,1 0 0,0 0 0,1 0 0,-1 0 0,1 0 0,0-1 0,1 1 0,-1 0 0,2-8 0,1-2 0,1 0 0,0 1 0,1-1 0,1 1 0,0 0 0,1 0 0,1 0 0,0 1 0,1 0 0,16-21 0,3 0 0,2 1 0,54-50 0,-38 45 0,1 2 0,2 2 0,2 3 0,1 1 0,1 3 0,1 3 0,2 1 0,0 3 0,2 2 0,0 3 0,0 3 0,2 1 0,-1 4 0,1 2 0,0 2 0,90 7 0,-125-1 0,1 0 0,0 2 0,-1 1 0,47 15 0,-64-17 0,0 0 0,-1 0 0,0 0 0,1 0 0,-1 1 0,0 0 0,-1 1 0,1-1 0,-1 1 0,0 0 0,0 1 0,0-1 0,-1 1 0,0 0 0,0 0 0,0 0 0,-1 0 0,0 1 0,0 0 0,-1-1 0,3 11 0,-3-2 0,-1 0 0,0 0 0,-1 1 0,0-1 0,-1 0 0,-1 0 0,-1 0 0,-4 16 0,-2 0 0,-1 0 0,-26 52 0,-4-8 0,34-65 0,0-1 0,0-1 0,-1 1 0,0-1 0,-15 13 0,21-20 0,1-1 0,-1 1 0,1-1 0,0 1 0,-1-1 0,1 1 0,-1-1 0,1 0 0,-1 1 0,1-1 0,-1 0 0,0 1 0,1-1 0,-1 0 0,1 0 0,-1 0 0,0 1 0,1-1 0,-1 0 0,0 0 0,1 0 0,-1 0 0,0 0 0,1 0 0,-1 0 0,1 0 0,-1 0 0,0-1 0,1 1 0,-1 0 0,0 0 0,1 0 0,-1-1 0,1 1 0,-1 0 0,1-1 0,-1 1 0,1 0 0,-1-1 0,1 1 0,-1-1 0,1 1 0,-1-1 0,1 1 0,0-1 0,-1 1 0,0-2 0,1-1 0,-1 1 0,0-1 0,0 0 0,1 0 0,0 0 0,0 1 0,-1-1 0,2 0 0,-1 0 0,1-3 0,3-15 0,2 1 0,0-1 0,1 2 0,1-1 0,1 1 0,21-33 0,1 5 0,51-57 0,-55 73 0,1 1 0,2 1 0,1 2 0,45-32 0,-61 49 0,0 1 0,0 0 0,1 1 0,0 0 0,0 2 0,1 0 0,0 0 0,0 2 0,0 0 0,0 1 0,1 1 0,29 0 0,-40 2 0,-1 1 0,0-1 0,0 2 0,0-1 0,0 0 0,0 1 0,-1 0 0,1 1 0,0-1 0,-1 1 0,1 0 0,-1 0 0,5 5 0,-7-5 0,-1-1 0,1 1 0,-1-1 0,0 1 0,0 0 0,-1 0 0,1 0 0,0 0 0,-1 0 0,0 0 0,0 1 0,0-1 0,0 0 0,0 1 0,-1-1 0,1 0 0,-1 1 0,0-1 0,0 1 0,0-1 0,-1 1 0,1-1 0,-1 0 0,-2 7 0,-4 9 0,-1 0 0,-1 0 0,-1-1 0,0 0 0,-1 0 0,-1-2 0,-27 30 0,24-29 0,0 0 0,2 2 0,0 0 0,1 0 0,-19 42 0,30-59 0,0 0 0,0 0 0,0 0 0,1 1 0,-1-1 0,1 0 0,-1 0 0,1 0 0,0 1 0,0-1 0,0 0 0,0 0 0,0 1 0,0-1 0,1 0 0,-1 0 0,1 0 0,0 1 0,-1-1 0,1 0 0,0 0 0,0 0 0,1 0 0,-1 0 0,0-1 0,3 4 0,-1-3 0,-1 0 0,1-1 0,1 1 0,-1-1 0,0 1 0,0-1 0,0 0 0,1 0 0,-1-1 0,0 1 0,1-1 0,-1 1 0,0-1 0,1 0 0,-1-1 0,1 1 0,4-1 0,7-2 0,1-1 0,-1-1 0,0 0 0,0-1 0,-1 0 0,0-1 0,0-1 0,0 0 0,-1-1 0,18-16 0,-9 6 0,0-2 0,-2 0 0,0-1 0,29-44 0,-39 50 0,-1-1 0,0 1 0,-1-2 0,0 1 0,-2-1 0,0 0 0,-1 0 0,-1-1 0,2-18 0,-5 31 0,-1 0 0,1 0 0,-1 0 0,-1 0 0,1 0 0,-1 0 0,0 0 0,0 0 0,-1 0 0,0 1 0,0-1 0,0 1 0,0-1 0,-1 1 0,0 0 0,0 0 0,-1 0 0,1 0 0,-1 1 0,0-1 0,0 1 0,-1 0 0,1 0 0,-1 1 0,0-1 0,0 1 0,0 0 0,0 0 0,-1 1 0,1-1 0,-1 1 0,-6-1 0,0 0 0,0 1 0,0 0 0,0 1 0,-1 0 0,1 1 0,0 1 0,0 0 0,0 0 0,0 1 0,-19 6 0,24-7 0,0 2 0,0-1 0,0 1 0,0 0 0,1 0 0,-1 0 0,1 1 0,-1 0 0,1 1 0,1 0 0,-1-1 0,1 2 0,0-1 0,0 1 0,0-1 0,1 1 0,-1 1 0,-3 7 0,8-13 0,-1 0 0,1 1 0,-1-1 0,1 1 0,-1-1 0,1 0 0,0 1 0,0-1 0,-1 1 0,1-1 0,0 1 0,0-1 0,1 1 0,-1-1 0,0 1 0,0-1 0,1 0 0,-1 1 0,1-1 0,-1 1 0,1-1 0,0 0 0,1 2 0,0-1 0,0 0 0,0 0 0,0 0 0,0-1 0,0 1 0,1-1 0,-1 1 0,1-1 0,-1 0 0,1 0 0,4 1 0,9 2 0,0-2 0,0 0 0,25 0 0,-31-2 0,65 1 0,1-3 0,-1-3 0,0-4 0,-1-3 0,0-3 0,-1-4 0,117-45 0,-165 57 0,-25 7 0,0 0 0,1 0 0,-1 0 0,0 0 0,0 0 0,0 0 0,0 0 0,0 0 0,1 0 0,-1 0 0,0 0 0,0 0 0,0 0 0,0 0 0,0 0 0,1 0 0,-1 0 0,0 1 0,0-1 0,0 0 0,0 0 0,0 0 0,0 0 0,0 0 0,1 0 0,-1 1 0,0-1 0,0 0 0,0 0 0,0 0 0,0 0 0,0 0 0,0 1 0,0-1 0,0 0 0,0 0 0,0 0 0,0 0 0,0 1 0,0-1 0,0 0 0,0 0 0,0 0 0,0 0 0,0 0 0,0 1 0,0-1 0,0 0 0,0 0 0,0 0 0,-1 0 0,1 0 0,0 1 0,0-1 0,0 0 0,0 0 0,0 0 0,-29 32 0,21-23 0,-30 30 0,-50 70 0,75-91 0,0 1 0,2 1 0,0 0 0,2 1 0,0-1 0,-9 36 0,16-51 0,1 1 0,0 0 0,1-1 0,-1 1 0,1 0 0,0-1 0,0 1 0,1 0 0,0 0 0,2 7 0,-2-11 0,-1 0 0,1 0 0,0 0 0,0 1 0,1-1 0,-1 0 0,0-1 0,1 1 0,-1 0 0,1 0 0,0-1 0,0 1 0,-1 0 0,1-1 0,0 0 0,0 1 0,0-1 0,0 0 0,1 0 0,-1 0 0,0-1 0,0 1 0,1 0 0,-1-1 0,0 0 0,1 1 0,2-1 0,6 0 0,0-1 0,1 0 0,-1-1 0,0 0 0,0 0 0,0-2 0,0 1 0,0-1 0,-1-1 0,0 0 0,16-10 0,0-1 0,-2-2 0,0-1 0,25-25 0,0-8 0,74-105 0,3-2 0,-125 157 0,0 1 0,0-1 0,0 1 0,1 0 0,-1 0 0,0 0 0,1-1 0,-1 1 0,1 0 0,0 1 0,2-3 0,-3 3 0,-1 0 0,0 1 0,1-1 0,-1 0 0,0 0 0,1 0 0,-1 0 0,0 0 0,0 0 0,1 0 0,-1 1 0,0-1 0,0 0 0,1 0 0,-1 0 0,0 1 0,0-1 0,1 0 0,-1 0 0,0 1 0,0-1 0,0 0 0,0 0 0,1 1 0,-1-1 0,0 0 0,0 1 0,0-1 0,0 0 0,0 0 0,0 1 0,0-1 0,0 0 0,0 1 0,0-1 0,0 0 0,0 1 0,0 6 0,-1 0 0,0 0 0,0 0 0,-3 11 0,-18 58 0,-14 57 0,32-112 0,0 1 0,1 0 0,2 0 0,1 26 0,0-46 0,0 0 0,0 0 0,0 0 0,0 0 0,0 0 0,0 0 0,1 0 0,-1 0 0,1 0 0,0 0 0,0 0 0,0 0 0,0 0 0,0 0 0,0-1 0,0 1 0,0 0 0,1-1 0,-1 1 0,0-1 0,1 1 0,0-1 0,-1 0 0,1 0 0,0 0 0,-1 0 0,1 0 0,0 0 0,0 0 0,0 0 0,0-1 0,0 1 0,0-1 0,0 1 0,0-1 0,0 0 0,0 0 0,0 0 0,1 0 0,-1 0 0,0 0 0,0-1 0,0 1 0,4-2 0,6-2 0,0 1 0,0-2 0,-1 0 0,1 0 0,-1-1 0,12-9 0,15-12 0,0-3 0,-2-1 0,-1-1 0,32-40 0,-7-1 0,51-82 0,-114 162 0,-18 39 0,-20 62 0,39-101 0,1 1 0,-1-1 0,1 1 0,1-1 0,-1 1 0,1-1 0,1 1 0,-1-1 0,1 1 0,1-1 0,3 12 0,-4-15 0,1-1 0,-1 1 0,1-1 0,0 0 0,1 0 0,-1 0 0,0 0 0,1 0 0,0 0 0,0-1 0,-1 1 0,1-1 0,1 0 0,-1 0 0,0 0 0,0 0 0,1-1 0,-1 1 0,1-1 0,0 0 0,-1 0 0,1 0 0,0-1 0,7 1 0,7 0 0,0-1 0,1-1 0,-1-1 0,0 0 0,0-1 0,0-1 0,0-1 0,-1-1 0,19-8 0,4-4 0,-1-2 0,61-42 0,-61 35 0,-2-3 0,-1 0 0,-2-3 0,45-51 0,-60 59 0,0 0 0,-1-1 0,-2 0 0,-1-2 0,-1 0 0,-1 0 0,15-51 0,-26 73 0,-1 1 0,0-1 0,0 1 0,0-1 0,-1 1 0,0-1 0,0 0 0,0 1 0,-1-1 0,0 0 0,0 1 0,-2-7 0,2 10 0,0 0 0,-1 0 0,1-1 0,0 1 0,-1 0 0,1 0 0,-1 0 0,0 0 0,0 1 0,0-1 0,0 0 0,0 1 0,0-1 0,0 1 0,0 0 0,0 0 0,-1 0 0,1 0 0,-1 0 0,1 0 0,0 1 0,-1-1 0,1 1 0,-1 0 0,0-1 0,1 1 0,-1 0 0,-3 1 0,-4 0 0,-1 1 0,1 0 0,0 0 0,0 1 0,0 1 0,0-1 0,1 2 0,-1-1 0,1 1 0,0 1 0,1 0 0,-1 0 0,-12 13 0,10-10 0,1 1 0,1 1 0,0 0 0,0 0 0,1 0 0,1 1 0,0 1 0,1-1 0,-9 24 0,11-24 0,1 0 0,1 1 0,0-1 0,1 1 0,0 0 0,1-1 0,0 1 0,1 0 0,0-1 0,1 1 0,1-1 0,0 0 0,8 20 0,3 0 0,2-1 0,1 0 0,34 46 0,-41-62 0,0 0 0,-1 1 0,0 0 0,10 28 0,-18-40 0,1-1 0,-1 1 0,0 0 0,0 1 0,0-1 0,-1 0 0,1 0 0,-1 0 0,0 0 0,0 0 0,-1 0 0,1 1 0,-1-1 0,0 0 0,0 0 0,0 0 0,-1-1 0,1 1 0,-1 0 0,0 0 0,0-1 0,-1 1 0,1-1 0,0 0 0,-1 1 0,-3 2 0,-5 2 0,0-1 0,0-1 0,0 1 0,-1-2 0,0 1 0,0-2 0,-1 0 0,1 0 0,-1-1 0,0 0 0,0-2 0,0 1 0,0-1 0,0-1 0,0-1 0,-24-3 0,35 4 0,-1 0 0,1-1 0,0 1 0,0-1 0,0 0 0,-1 0 0,1 0 0,0 0 0,0 0 0,0 0 0,1-1 0,-1 1 0,0 0 0,0-1 0,1 0 0,-1 1 0,1-1 0,-1 0 0,1 0 0,0 0 0,0 0 0,-2-3 0,2 1 0,0 1 0,1-1 0,0 0 0,0 1 0,0-1 0,0 1 0,0-1 0,1 1 0,-1-1 0,1 1 0,0-1 0,0 1 0,2-4 0,5-9 0,0 0 0,1 1 0,0 0 0,21-25 0,12-7 0,2 1 0,1 2 0,3 3 0,1 1 0,69-41 0,-108 74 0,45-23 0,-52 29 0,1-1 0,0 1 0,0 0 0,-1 0 0,1 0 0,0 0 0,0 1 0,0-1 0,0 1 0,0 0 0,0 0 0,6 1 0,-8 0 0,-1-1 0,1 1 0,-1 0 0,1-1 0,-1 1 0,1 0 0,-1 0 0,0 0 0,0 0 0,1 0 0,-1 0 0,0 0 0,0 0 0,0 1 0,0-1 0,0 0 0,-1 1 0,1-1 0,0 0 0,-1 1 0,1-1 0,0 1 0,-1-1 0,0 1 0,1 0 0,-1-1 0,0 1 0,0-1 0,0 1 0,0-1 0,0 4 0,-1 5 0,-1 0 0,0 1 0,-5 17 0,3-14 0,2-10 0,-1 10 0,-1-1 0,2 1 0,0 0 0,-1 27 0,3-38 0,0 0 0,1 0 0,-1 0 0,1 0 0,-1-1 0,1 1 0,0 0 0,0 0 0,0 0 0,1 0 0,-1-1 0,1 1 0,-1-1 0,1 1 0,0-1 0,0 0 0,0 1 0,0-1 0,0 0 0,1 0 0,-1 0 0,1-1 0,-1 1 0,1-1 0,0 1 0,-1-1 0,1 0 0,5 2 0,2-1 0,-1-1 0,1 0 0,0 0 0,-1-1 0,1 0 0,-1-1 0,1 0 0,0 0 0,-1-1 0,0 0 0,1-1 0,-1 0 0,9-4 0,3-3 0,0 0 0,0-2 0,-2 0 0,25-19 0,-13 3 0,-1 0 0,-2-2 0,-1-1 0,-1-2 0,-2 0 0,-1-1 0,-2-2 0,-1 0 0,-2-1 0,-1-1 0,-3 0 0,-1-1 0,9-41 0,-19 65 0,-1 0 0,0 0 0,-1-1 0,0 1 0,-1 0 0,-4-27 0,3 38 0,1 1 0,-1 0 0,1 0 0,-1 0 0,0 0 0,0 0 0,-1 0 0,1 0 0,-1 0 0,1 0 0,-1 1 0,0-1 0,0 0 0,0 1 0,0 0 0,0-1 0,-1 1 0,1 0 0,-1 0 0,0 0 0,1 1 0,-1-1 0,0 1 0,0-1 0,0 1 0,0 0 0,0 0 0,0 0 0,0 1 0,-1-1 0,1 1 0,0 0 0,0 0 0,0 0 0,-1 0 0,1 0 0,0 1 0,-4 0 0,-5 2 0,0 0 0,1 1 0,-1 1 0,1 0 0,0 0 0,0 1 0,1 0 0,0 1 0,0 0 0,-11 10 0,-6 8 0,0 2 0,-23 30 0,26-26 0,1 0 0,1 1 0,2 2 0,1 0 0,-19 50 0,31-68 0,2-1 0,0 1 0,1 1 0,0-1 0,1 1 0,1-1 0,1 1 0,0 0 0,1-1 0,1 1 0,0 0 0,2-1 0,0 1 0,0-1 0,7 17 0,-6-24-45,1 0-1,0-1 1,0 1-1,0-1 1,1 0-1,1-1 1,-1 1-1,1-1 1,0-1-1,1 1 1,0-1-1,0-1 1,0 1-1,1-1 1,-1-1-1,1 0 1,0 0-1,0 0 1,1-1-1,-1-1 1,1 1-1,0-2 1,-1 1-1,1-1 0,0-1 1,0 0-1,0 0 1,0-1-1,14-3 1,20-7-6781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4.759"/>
    </inkml:context>
    <inkml:brush xml:id="br0">
      <inkml:brushProperty name="width" value="0.05" units="cm"/>
      <inkml:brushProperty name="height" value="0.05" units="cm"/>
      <inkml:brushProperty name="color" value="#FFC114"/>
    </inkml:brush>
  </inkml:definitions>
  <inkml:trace contextRef="#ctx0" brushRef="#br0">1 393 24575,'3'-3'0,"0"-1"0,1 1 0,0 0 0,-1 0 0,1 0 0,0 0 0,0 1 0,8-4 0,-11 6 0,1-1 0,-1 1 0,1 0 0,-1 0 0,1-1 0,-1 1 0,1 0 0,0 0 0,-1 1 0,1-1 0,-1 0 0,1 0 0,-1 1 0,1-1 0,-1 1 0,1 0 0,-1-1 0,1 1 0,-1 0 0,1 0 0,-1 0 0,0-1 0,0 2 0,0-1 0,1 0 0,-1 0 0,0 0 0,0 0 0,1 3 0,4 6 0,0-1 0,-1 2 0,0-1 0,-1 1 0,0-1 0,0 1 0,-1 0 0,3 23 0,4 97 0,-10-102 0,-1 218 0,-1-208 0,-3 0 0,-1-1 0,-2 0 0,-17 49 0,24-84 0,-18 41 0,18-42 0,0 0 0,0 0 0,-1 0 0,1 0 0,0 0 0,-1 0 0,0 0 0,1-1 0,-1 1 0,0 0 0,0-1 0,0 0 0,0 1 0,0-1 0,0 0 0,-4 1 0,5-1 0,0-1 0,0-1 0,0 1 0,0 0 0,0 0 0,0 0 0,0 0 0,0-1 0,0 1 0,0 0 0,0-1 0,0 1 0,0-1 0,0 1 0,1-1 0,-1 0 0,0 1 0,0-1 0,0 0 0,1 0 0,-1 1 0,0-1 0,1 0 0,-1 0 0,1 0 0,-1 0 0,1 0 0,-1 0 0,1 0 0,0 0 0,-1 0 0,1 0 0,0 0 0,0 0 0,0 0 0,0-1 0,-4-41 0,4 42 0,1-29 0,1 0 0,2 0 0,0 1 0,3-1 0,11-32 0,60-143 0,-68 180 0,140-285 0,-119 258 0,1 2 0,3 1 0,71-77 0,-92 112 0,0 1 0,1 0 0,1 1 0,0 0 0,0 1 0,1 1 0,0 1 0,26-10 0,-36 16 0,-1 1 0,0 1 0,0-1 0,0 1 0,1 0 0,-1 0 0,1 1 0,-1 0 0,1 0 0,-1 1 0,0-1 0,1 1 0,-1 1 0,0-1 0,0 1 0,1 0 0,-1 1 0,-1-1 0,1 1 0,0 0 0,-1 1 0,1-1 0,-1 1 0,0 0 0,0 1 0,-1-1 0,1 1 0,-1 0 0,4 6 0,-1-1-8,0 0 0,-1 1 0,0 0 0,-1 0 0,0 0 0,-1 1 0,0-1 0,-1 1 0,3 16 0,-4-10 41,-1 1 1,0-1-1,-1 1 0,-1-1 1,-6 30-1,-1-12-281,-2-1 1,-1-1-1,-2 1 1,-1-2-1,-32 55 1,0-15-6579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5.629"/>
    </inkml:context>
    <inkml:brush xml:id="br0">
      <inkml:brushProperty name="width" value="0.05" units="cm"/>
      <inkml:brushProperty name="height" value="0.05" units="cm"/>
      <inkml:brushProperty name="color" value="#FFC114"/>
    </inkml:brush>
  </inkml:definitions>
  <inkml:trace contextRef="#ctx0" brushRef="#br0">271 1176 24575,'-10'0'0,"1"-1"0,-1-1 0,1 0 0,-11-3 0,-9-2 0,12 4 0,-68-16 0,76 17 0,1 0 0,0-1 0,1-1 0,-1 1 0,0-1 0,1 0 0,-12-9 0,19 12 0,-1 1 0,1 0 0,-1-1 0,1 1 0,-1-1 0,1 1 0,-1-1 0,1 1 0,-1-1 0,1 1 0,0-1 0,-1 1 0,1-1 0,0 1 0,0-1 0,-1 0 0,1 1 0,0-1 0,0 0 0,0 1 0,0-1 0,0 0 0,0 1 0,0-1 0,0 0 0,0 1 0,0-1 0,0 1 0,0-1 0,0 0 0,0 1 0,1-1 0,-1 0 0,0 1 0,1-1 0,-1 1 0,0-1 0,1 1 0,-1-1 0,0 1 0,1-1 0,-1 1 0,1-1 0,-1 1 0,1-1 0,-1 1 0,2-1 0,2-1 0,0 0 0,0-1 0,0 2 0,1-1 0,-1 0 0,5 0 0,41-8 0,1 1 0,75-1 0,-65 6 0,1343-76-3686,-3 27-1492,-79 4 1263,1512-93 2608,-8-59-131,-2345 158 1430,-58 0 344,-63 2-252,337-79 1756,-694 120-1808,23-6 24,0-1 0,0 0 0,-1-2 0,0-1 0,27-16 0,-50 25 14,1-1 0,-1 1 0,0-1 0,0 1 1,0-1-1,0 0 0,0 0 0,0 0 0,0 0 0,-1 0 1,1-1-1,-1 1 0,3-5 0,-4 5 50,0 1 0,1-1 0,-1 1 0,0-1 0,0 1 0,0-1 0,0 1 0,0-1 0,0 1 0,-1-1 0,1 1 0,0-1 0,-1 1 0,1-1 0,-1 1 0,0-1 0,1 1 0,-2-2 0,-2-2 285,-1 0 0,1 1-1,0 0 1,-1 0 0,0 0-1,0 0 1,0 1 0,-1-1-1,1 1 1,-8-2 0,-27-12 1218,-1 2 0,-51-11-1,-27 3-2665,90 19-5783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6.018"/>
    </inkml:context>
    <inkml:brush xml:id="br0">
      <inkml:brushProperty name="width" value="0.05" units="cm"/>
      <inkml:brushProperty name="height" value="0.05" units="cm"/>
      <inkml:brushProperty name="color" value="#FFC114"/>
    </inkml:brush>
  </inkml:definitions>
  <inkml:trace contextRef="#ctx0" brushRef="#br0">90 23 24575,'-4'-3'0,"1"1"0,-1-1 0,0 1 0,0 0 0,0 0 0,0 1 0,0-1 0,-7-1 0,9 3 0,0-1 0,0 0 0,0 1 0,0 0 0,0-1 0,0 1 0,0 0 0,0 0 0,0 0 0,0 0 0,0 1 0,0-1 0,1 1 0,-1-1 0,0 1 0,0-1 0,0 1 0,0 0 0,0 0 0,-2 2 0,3-2 0,1 0 0,-1 0 0,1 0 0,-1 0 0,1 0 0,0 0 0,-1 0 0,1 0 0,0 0 0,0 0 0,0 0 0,-1 1 0,1-1 0,0 0 0,1 0 0,-1 0 0,0 0 0,0 0 0,0 1 0,1-1 0,-1 0 0,1 0 0,-1 0 0,1 1 0,17 29 0,-13-24 0,138 199 0,38 59 0,-160-228 0,-1 2 0,-1 0 0,-3 2 0,-1-1 0,13 58 0,-24-83 0,-1 1 0,-1 0 0,-1 0 0,0 0 0,0 0 0,-2-1 0,0 1 0,-1 0 0,0 0 0,-2 0 0,0-1 0,0 0 0,-1 0 0,-1 0 0,-1 0 0,0-1 0,-1 0 0,0-1 0,-1 1 0,-1-2 0,0 1 0,0-1 0,-2-1 0,-13 12 0,-4-1-273,-1-2 0,-2 0 0,0-2 0,-64 26 0,-20-1-6553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2.240"/>
    </inkml:context>
    <inkml:brush xml:id="br0">
      <inkml:brushProperty name="width" value="0.05" units="cm"/>
      <inkml:brushProperty name="height" value="0.05" units="cm"/>
      <inkml:brushProperty name="color" value="#FFC114"/>
    </inkml:brush>
  </inkml:definitions>
  <inkml:trace contextRef="#ctx0" brushRef="#br0">1 20 24575,'0'-1'0,"0"0"0,0 0 0,1 0 0,-1 0 0,0 1 0,1-1 0,-1 0 0,1 0 0,-1 0 0,1 0 0,-1 1 0,1-1 0,0 0 0,-1 1 0,1-1 0,0 0 0,-1 1 0,1-1 0,0 1 0,0-1 0,0 1 0,0-1 0,-1 1 0,1 0 0,0-1 0,0 1 0,0 0 0,0 0 0,0 0 0,2 0 0,30-2 0,-12 6 0,-1 0 0,0 1 0,0 1 0,0 1 0,-1 0 0,0 2 0,0 0 0,-1 1 0,0 1 0,32 26 0,-28-18 0,0 1 0,-1 1 0,-1 1 0,-1 1 0,-1 0 0,-1 1 0,16 32 0,-27-45 0,-1 1 0,0 0 0,-1 0 0,0 1 0,-1-1 0,-1 1 0,0-1 0,0 1 0,-1 0 0,-1 0 0,0 0 0,-1 0 0,0-1 0,-1 1 0,0 0 0,-1-1 0,-1 1 0,0-1 0,0 0 0,-2 0 0,1-1 0,-1 0 0,-1 1 0,0-2 0,0 1 0,-1-1 0,-1 0 0,0-1 0,0 0 0,-17 12 0,-27 16-1365,1-8-5461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7.093"/>
    </inkml:context>
    <inkml:brush xml:id="br0">
      <inkml:brushProperty name="width" value="0.05" units="cm"/>
      <inkml:brushProperty name="height" value="0.05" units="cm"/>
      <inkml:brushProperty name="color" value="#FFC114"/>
    </inkml:brush>
  </inkml:definitions>
  <inkml:trace contextRef="#ctx0" brushRef="#br0">2102 818 24575,'-1'-4'0,"0"0"0,1 1 0,-1-1 0,-1 1 0,1-1 0,0 1 0,-1-1 0,0 1 0,1 0 0,-2 0 0,-3-5 0,-29-30 0,32 34 0,-1 1 0,0-1 0,0 1 0,-1 1 0,1-1 0,-1 0 0,1 1 0,-1 0 0,0 0 0,1 1 0,-1-1 0,0 1 0,0 0 0,0 0 0,0 1 0,-1-1 0,1 1 0,-6 1 0,5 0 0,0 0 0,0 1 0,1 0 0,-1 0 0,0 1 0,1 0 0,0-1 0,-1 2 0,1-1 0,0 1 0,1 0 0,-1 0 0,1 0 0,0 0 0,-6 8 0,-6 9 0,1 1 0,1 0 0,-19 39 0,-23 79 0,38-93 0,-314 917-2555,86-229 867,-139 240 1031,-39-20 0,369-834 729,-91 211 665,105-228-206,-32 131 1,70-226-177,1 1 1,0-1 0,1 1-1,0-1 1,0 1 0,1 14-1,1-21-303,0 1 0,-1-1 0,1 0 0,0 0 0,1 0 0,-1 0 0,0 0 0,1 0 0,0 0 0,-1 0 0,1-1 0,0 1 0,1-1 0,-1 1 0,0-1 0,1 0 0,-1 0 0,1 0 0,0 0 0,-1 0 0,1-1 0,5 2 0,5 3-52,0-2 0,1 0 0,-1-1 0,1 0 0,0-1 0,0-1 0,0 0 0,21-1 0,116-17 0,-121 12 0,656-118-785,-364 61-96,1714-226-6372,-667 187 6454,-235 64 802,76-3-43,-1170 38 27,105-5 358,256-45 0,-396 51-365,26-6 375,0 0 1,35-15-1,-58 19-187,-1 0-1,0-1 1,0 1-1,0-1 1,-1-1-1,0 1 1,0-1 0,0 0-1,0 0 1,-1-1-1,1 0 1,-1 0-1,-1 0 1,6-10-1,-8 13-71,0-1-1,-1-1 1,0 1 0,1 0-1,-1 0 1,-1 0-1,1-1 1,-1 1-1,0 0 1,0-1-1,0 1 1,0-1 0,-2-6-1,0 2 141,-1 1 0,0 0 0,0 0 0,-1 0 0,0 1 0,-7-12 0,-7-5 287,-1 1-1,-1 1 1,-23-20 0,40 39-519,-244-201-41,-18 21-52,-152-119-84,337 234 162,3-4 0,3-3 1,3-3-1,4-3 0,-95-152 0,130 179 12,3-1-1,2-1 0,3-1 1,2-1-1,3-1 1,3-1-1,2-1 1,2 0-1,4-1 0,2 0 1,2-62-1,11 25 0,3 1 0,5 1 0,4 0 0,63-186 0,-10 95 0,137-254 0,-10 96 0,-66 120 0,-58 83 0,-67 124 0,-1 0 0,0 0 0,-2-1 0,0 1 0,4-37 0,-9 48 0,0 1 0,0-1 0,-1 0 0,1 1 0,-2-1 0,1 0 0,-1 1 0,0-1 0,-1 1 0,0 0 0,0 0 0,0 0 0,-1 0 0,0 0 0,0 1 0,-1 0 0,0 0 0,0 0 0,0 0 0,-1 1 0,-8-6 0,-3-2 0,-2 2 0,0 0 0,0 1 0,-1 1 0,0 1 0,-33-10 0,-28-3-29,-1 3 0,-150-13-1,-176 19-526,-382 45-1815,0 39 525,-895 188 1423,1421-200-1691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7.637"/>
    </inkml:context>
    <inkml:brush xml:id="br0">
      <inkml:brushProperty name="width" value="0.05" units="cm"/>
      <inkml:brushProperty name="height" value="0.05" units="cm"/>
      <inkml:brushProperty name="color" value="#FFC114"/>
    </inkml:brush>
  </inkml:definitions>
  <inkml:trace contextRef="#ctx0" brushRef="#br0">135 181 24575,'10'-7'0,"0"-1"0,0 0 0,0-1 0,-1 1 0,-1-2 0,1 0 0,-1 0 0,8-14 0,-4 7 0,0-2 0,-9 14 0,-1 0 0,1 1 0,0-1 0,0 1 0,0 0 0,1-1 0,-1 2 0,1-1 0,0 0 0,6-4 0,-10 8 0,1 0 0,-1 0 0,0 0 0,0 1 0,0-1 0,0 0 0,1 0 0,-1 0 0,0 0 0,0 0 0,0 0 0,0 0 0,1 0 0,-1 1 0,0-1 0,0 0 0,0 0 0,0 0 0,0 0 0,0 0 0,1 1 0,-1-1 0,0 0 0,0 0 0,0 0 0,0 0 0,0 1 0,0-1 0,0 0 0,0 0 0,0 0 0,0 1 0,0-1 0,0 0 0,0 0 0,0 0 0,0 1 0,0-1 0,0 0 0,0 0 0,0 0 0,0 0 0,0 1 0,-1-1 0,-1 23 0,-1 1 0,-2-1 0,0 0 0,-14 33 0,4-5 0,-63 224 12,-65 217-1389,120-417-5449</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7.983"/>
    </inkml:context>
    <inkml:brush xml:id="br0">
      <inkml:brushProperty name="width" value="0.05" units="cm"/>
      <inkml:brushProperty name="height" value="0.05" units="cm"/>
      <inkml:brushProperty name="color" value="#FFC114"/>
    </inkml:brush>
  </inkml:definitions>
  <inkml:trace contextRef="#ctx0" brushRef="#br0">514 19 24575,'-9'-3'0,"0"-1"0,-1 1 0,1 1 0,-1 0 0,1 0 0,-1 1 0,0 0 0,1 1 0,-1 0 0,0 0 0,0 1 0,1 0 0,-1 1 0,1 0 0,-1 1 0,1 0 0,-16 7 0,7-1 0,0 0 0,1 1 0,0 1 0,0 0 0,1 1 0,1 1 0,-22 23 0,16-12 0,2 0 0,1 2 0,0 0 0,2 0 0,-15 37 0,22-43 0,1 1 0,0 0 0,2 0 0,1 1 0,0 0 0,2 0 0,0 0 0,1 25 0,3-36 0,-1 0 0,2 0 0,-1-1 0,2 1 0,-1-1 0,1 1 0,1-1 0,0 0 0,0 0 0,1 0 0,1-1 0,-1 0 0,1 0 0,1 0 0,0-1 0,0 0 0,13 12 0,-7-10 0,0-1 0,1 0 0,1 0 0,-1-2 0,1 0 0,0 0 0,1-2 0,0 0 0,0 0 0,30 3 0,-8-4 0,0-1 0,1-3 0,-1-1 0,0-1 0,0-3 0,-1-1 0,1-1 0,-1-2 0,-1-2 0,41-18 0,-38 12 0,0-1 0,-1-3 0,-1-1 0,-1-1 0,-1-2 0,-2-2 0,0-1 0,51-57 0,-66 63 0,0-2 0,-1 0 0,-1-1 0,-2 0 0,19-47 0,-28 60 0,-1 0 0,-1-1 0,0 0 0,-1 1 0,0-1 0,0-22 0,-2 28 0,-1-1 0,0 1 0,0-1 0,-1 1 0,1-1 0,-2 1 0,1 0 0,-1 0 0,0 0 0,0 0 0,-1 1 0,-6-9 0,5 9 7,0 0 0,-1 1 1,1 0-1,-1-1 0,0 2 0,-1-1 0,1 1 0,-1 0 0,0 0 0,0 1 1,0 0-1,0 0 0,-12-2 0,0 1-300,0 0 0,-1 2 0,0 0 0,-21 1 0,-46 5-6533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8.341"/>
    </inkml:context>
    <inkml:brush xml:id="br0">
      <inkml:brushProperty name="width" value="0.05" units="cm"/>
      <inkml:brushProperty name="height" value="0.05" units="cm"/>
      <inkml:brushProperty name="color" value="#FFC114"/>
    </inkml:brush>
  </inkml:definitions>
  <inkml:trace contextRef="#ctx0" brushRef="#br0">180 5 24575,'-18'0'0,"-16"0"0,-12 0 0,3 4 0,13 3 0,21-2 0,31 0 0,29-2 0,35 0 0,35-2 0,34-1 0,28-5 0,19-1-1127,19-5 1127,-30 0-7064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8.699"/>
    </inkml:context>
    <inkml:brush xml:id="br0">
      <inkml:brushProperty name="width" value="0.05" units="cm"/>
      <inkml:brushProperty name="height" value="0.05" units="cm"/>
      <inkml:brushProperty name="color" value="#FFC114"/>
    </inkml:brush>
  </inkml:definitions>
  <inkml:trace contextRef="#ctx0" brushRef="#br0">0 181 24575,'10'0'0,"7"-4"0,15-3 0,16-3 0,13-5 0,20-5 0,20-4 0,15 3 0,16-5 0,9-3 0,-19 5-8191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9.118"/>
    </inkml:context>
    <inkml:brush xml:id="br0">
      <inkml:brushProperty name="width" value="0.05" units="cm"/>
      <inkml:brushProperty name="height" value="0.05" units="cm"/>
      <inkml:brushProperty name="color" value="#FFC114"/>
    </inkml:brush>
  </inkml:definitions>
  <inkml:trace contextRef="#ctx0" brushRef="#br0">1080 2029 24575,'0'-27'0,"5"-311"0,29 3 0,89-203-284,-24 122-62,-93 386 346,18-109 0,-23 125 0,0-1 0,-1 1 0,0 0 0,-2 0 0,1 0 0,-2 0 0,-5-21 0,6 31 0,1 0-1,-1 0 1,1 0 0,-1 0 0,-1 0-1,1 1 1,0-1 0,-1 1-1,0-1 1,1 1 0,-1 0 0,-1 0-1,1 1 1,0-1 0,-1 0 0,1 1-1,-1 0 1,0 0 0,0 0 0,0 0-1,0 1 1,0-1 0,0 1 0,0 0-1,0 1 1,-1-1 0,1 1 0,0-1-1,0 1 1,-1 0 0,-5 2-1,-8 0 18,1 2-1,0 0 0,0 1 0,0 1 1,1 0-1,-24 13 0,-10 8-20,2 3 0,1 1 0,2 3 0,0 1 0,-38 42 0,20-12-57,4 2 1,-75 108-1,97-119 61,3 1 0,2 1 0,3 2 0,2 1 0,-32 109 0,47-123 0,2 0 0,2 1 0,2 0 0,3 0 0,1 0 0,3 0 0,1 1 0,15 76 0,0-55 0,2-1 0,52 121 0,81 123 0,-84-183 0,72 196 0,-133-304 0,0 0 0,-1 1 0,-2-1 0,0 1 0,-1 0 0,-2 0 0,-1 41 0,-2-51 0,0 0 0,0 0 0,-2-1 0,1 1 0,-2-1 0,1 0 0,-2 0 0,0 0 0,0 0 0,-1-1 0,0 0 0,-1-1 0,0 0 0,-1 0 0,-11 10 0,2-6 34,0 0-1,-1 0 0,-1-2 0,0 0 0,-1-2 1,0 0-1,0-1 0,-1-2 0,0 0 1,-24 4-1,16-5 12,0-1 1,-1-2 0,1-1 0,-1-2-1,1-1 1,-1-1 0,-34-7-1,53 7-169,1-1 0,0 0 0,0-1 0,0 0 0,1-1 0,-1 0-1,1 0 1,0-1 0,1-1 0,-13-10 0,-17-23-6702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9.509"/>
    </inkml:context>
    <inkml:brush xml:id="br0">
      <inkml:brushProperty name="width" value="0.05" units="cm"/>
      <inkml:brushProperty name="height" value="0.05" units="cm"/>
      <inkml:brushProperty name="color" value="#FFC114"/>
    </inkml:brush>
  </inkml:definitions>
  <inkml:trace contextRef="#ctx0" brushRef="#br0">85 325 24575,'-1'4'0,"0"-1"0,0 1 0,0-1 0,-1 1 0,1-1 0,-1 0 0,0 0 0,0 1 0,-4 4 0,-7 12 0,9-12 0,0 1 0,1 0 0,0 1 0,1-1 0,-3 16 0,5-23 0,-1 0 0,1 0 0,0-1 0,0 1 0,0 0 0,0 0 0,0 0 0,0-1 0,0 1 0,1 0 0,-1 0 0,0 0 0,1-1 0,0 1 0,-1 0 0,1-1 0,0 1 0,0-1 0,0 1 0,0-1 0,0 1 0,0-1 0,1 1 0,-1-1 0,0 0 0,1 0 0,-1 0 0,1 0 0,-1 0 0,1 0 0,-1 0 0,1 0 0,0-1 0,-1 1 0,1 0 0,3 0 0,4-1 0,0 0 0,-1 0 0,1-1 0,0 0 0,0 0 0,0-1 0,-1 0 0,1-1 0,13-6 0,3-2 0,44-27 0,-56 29 0,0 0 0,-1-1 0,0-1 0,-1 0 0,0 0 0,-1-1 0,0 0 0,-1-1 0,0 0 0,-1-1 0,8-18 0,-12 23 0,0-1 0,0 0 0,-1 0 0,0 0 0,-1 0 0,0 0 0,-1-1 0,0 1 0,0 0 0,-1-1 0,-1 1 0,0-1 0,0 1 0,-1 0 0,0 0 0,-1 0 0,-8-19 0,9 23 0,-1 1 0,1 0 0,-1 0 0,-1 0 0,1 1 0,-1-1 0,0 1 0,0 0 0,0 0 0,0 0 0,-1 1 0,0-1 0,1 1 0,-1 0 0,0 0 0,-1 1 0,1 0 0,0 0 0,-1 0 0,1 0 0,-1 1 0,0 0 0,1 0 0,-1 1 0,-6-1 0,3 2 0,0 0 0,0 0 0,-1 1 0,2 0 0,-1 0 0,0 1 0,0 0 0,1 1 0,0 0 0,-1 0 0,2 1 0,-1 0 0,0 0 0,1 1 0,-7 7 0,1 1 0,0 1 0,2 0 0,0 0 0,0 2 0,2-1 0,0 1 0,0 0 0,2 1 0,-10 34 0,10-26 0,1 1 0,2 0 0,0 0 0,2 0 0,1 0 0,3 38 0,-1-54-80,0-1 0,1 1-1,1 0 1,0-1 0,0 1-1,1-1 1,0 0 0,1 0-1,0 0 1,0-1 0,1 0 0,0 0-1,1 0 1,0-1 0,0 0-1,15 12 1,13 6-6746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09.864"/>
    </inkml:context>
    <inkml:brush xml:id="br0">
      <inkml:brushProperty name="width" value="0.05" units="cm"/>
      <inkml:brushProperty name="height" value="0.05" units="cm"/>
      <inkml:brushProperty name="color" value="#FFC114"/>
    </inkml:brush>
  </inkml:definitions>
  <inkml:trace contextRef="#ctx0" brushRef="#br0">55 156 24575,'-10'-23'0,"9"19"0,-1-1 0,1 1 0,-1 0 0,-1-1 0,1 1 0,-1 0 0,-5-6 0,8 9 0,0 1 0,-1 0 0,1 0 0,0 0 0,-1-1 0,1 1 0,-1 0 0,1 0 0,0 0 0,-1 0 0,1 0 0,-1-1 0,1 1 0,0 0 0,-1 0 0,1 0 0,-1 0 0,1 0 0,0 0 0,-1 0 0,1 1 0,-1-1 0,1 0 0,0 0 0,-1 0 0,1 0 0,-1 0 0,1 1 0,0-1 0,-1 0 0,1 0 0,0 1 0,-1-1 0,1 0 0,0 0 0,0 1 0,-1-1 0,1 0 0,0 1 0,0-1 0,-1 1 0,1-1 0,0 0 0,0 1 0,0-1 0,0 0 0,0 1 0,0-1 0,0 1 0,-1-1 0,1 0 0,0 1 0,0-1 0,0 1 0,1 0 0,-6 26 0,5-26 0,-2 34 0,1 1 0,2-1 0,6 43 0,27 107 0,-7-38 0,-14-62 0,-13-85 0,0 1 0,0-1 0,0 0 0,0 1 0,0-1 0,0 1 0,0-1 0,0 0 0,1 1 0,-1-1 0,0 0 0,0 1 0,0-1 0,0 0 0,1 1 0,-1-1 0,0 0 0,0 1 0,1-1 0,-1 0 0,0 0 0,1 1 0,-1-1 0,0 0 0,1 0 0,-1 0 0,0 1 0,1-1 0,-1 0 0,7-8 0,5-25 0,-12 30 0,43-150 0,26-86 0,-47 176 0,49-103 0,-66 157-113,20-34 360,-24 41-318,0 1-1,0-1 1,1 0-1,-1 1 1,0 0 0,1-1-1,-1 1 1,1 0 0,0-1-1,-1 1 1,1 0-1,0 0 1,0 0 0,-1 1-1,1-1 1,0 0-1,0 1 1,0-1 0,0 1-1,2-1 1,12 6-6755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0.247"/>
    </inkml:context>
    <inkml:brush xml:id="br0">
      <inkml:brushProperty name="width" value="0.05" units="cm"/>
      <inkml:brushProperty name="height" value="0.05" units="cm"/>
      <inkml:brushProperty name="color" value="#FFC114"/>
    </inkml:brush>
  </inkml:definitions>
  <inkml:trace contextRef="#ctx0" brushRef="#br0">4 257 24575,'0'-174'0,"-1"293"0,-1 8 0,23 203 0,-20-322 0,0 1 0,1-1 0,1 0 0,-1 0 0,1 0 0,1 0 0,5 10 0,-8-17 0,0 1 0,0-1 0,0 1 0,0-1 0,0 0 0,0 0 0,0 1 0,1-1 0,-1 0 0,0 0 0,1 0 0,-1 0 0,1-1 0,-1 1 0,1 0 0,-1-1 0,1 1 0,0-1 0,-1 1 0,1-1 0,0 0 0,-1 1 0,1-1 0,0 0 0,-1 0 0,1-1 0,0 1 0,-1 0 0,1 0 0,0-1 0,-1 1 0,1-1 0,-1 1 0,1-1 0,0 0 0,-1 0 0,0 0 0,1 0 0,-1 0 0,1 0 0,-1 0 0,0 0 0,1-2 0,6-4 0,0-1 0,0 0 0,-1 0 0,-1-1 0,1 0 0,-2 0 0,8-16 0,29-75 0,-35 79 0,90-276 120,-39 110-1605,-41 136-5341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0.624"/>
    </inkml:context>
    <inkml:brush xml:id="br0">
      <inkml:brushProperty name="width" value="0.05" units="cm"/>
      <inkml:brushProperty name="height" value="0.05" units="cm"/>
      <inkml:brushProperty name="color" value="#FFC114"/>
    </inkml:brush>
  </inkml:definitions>
  <inkml:trace contextRef="#ctx0" brushRef="#br0">167 413 24575,'0'-7'0,"0"0"0,1 1 0,0-1 0,1 1 0,0-1 0,0 1 0,0 0 0,1 0 0,4-9 0,39-51 0,-5 7 0,-33 44 0,1-1 0,-2 0 0,0 0 0,-1 0 0,7-32 0,-13 44 0,1 1 0,-1-1 0,1 0 0,-1 1 0,0-1 0,-1 0 0,1 1 0,-1-1 0,1 0 0,-1 1 0,0-1 0,-1 1 0,1-1 0,-3-5 0,2 7 0,-1-1 0,1 1 0,0 0 0,-1 0 0,1 0 0,-1 0 0,1 0 0,-1 1 0,0-1 0,0 1 0,0-1 0,0 1 0,0 0 0,0 0 0,0 1 0,-1-1 0,1 0 0,0 1 0,-6 0 0,2 0 0,0 1 0,0 0 0,0 0 0,0 0 0,1 1 0,-1 0 0,1 1 0,-1-1 0,1 1 0,0 0 0,0 1 0,0-1 0,0 1 0,1 0 0,-1 1 0,1-1 0,-5 7 0,-3 4 0,0 0 0,1 0 0,0 1 0,-17 34 0,19-30 0,1 1 0,1 0 0,1 1 0,1-1 0,1 1 0,0 1 0,2-1 0,1 1 0,0 38 0,3-50 0,0 0 0,1 1 0,0-2 0,1 1 0,0 0 0,0 0 0,1-1 0,1 0 0,7 14 0,-7-17 0,0 0 0,0-1 0,1 1 0,0-1 0,0-1 0,0 1 0,0-1 0,1 0 0,0 0 0,0-1 0,0 0 0,1 0 0,14 4 0,19 3-1365,-3-5-5461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6.380"/>
    </inkml:context>
    <inkml:brush xml:id="br0">
      <inkml:brushProperty name="width" value="0.05" units="cm"/>
      <inkml:brushProperty name="height" value="0.05" units="cm"/>
      <inkml:brushProperty name="color" value="#FFC114"/>
    </inkml:brush>
  </inkml:definitions>
  <inkml:trace contextRef="#ctx0" brushRef="#br0">112 70 24575,'-3'1'0,"0"0"0,0-1 0,1 1 0,-1 0 0,0 1 0,1-1 0,-1 0 0,0 1 0,1 0 0,0-1 0,-1 1 0,1 0 0,0 0 0,-3 3 0,-26 34 0,26-32 0,0 1 0,0 1 0,1-1 0,0 1 0,1 0 0,0 0 0,0 0 0,1 0 0,0 0 0,1 0 0,0 1 0,0-1 0,1 0 0,0 1 0,1-1 0,1 10 0,-1-13 0,0-1 0,0 0 0,1 0 0,0 0 0,0 0 0,0 0 0,1 0 0,-1 0 0,1-1 0,0 1 0,0-1 0,1 0 0,-1 0 0,1 0 0,0 0 0,0-1 0,0 0 0,1 1 0,-1-2 0,1 1 0,0 0 0,0-1 0,-1 0 0,2 0 0,-1 0 0,0-1 0,0 0 0,0 0 0,6 1 0,-3-2 0,-1 1 0,1-1 0,-1-1 0,1 1 0,-1-1 0,0 0 0,1-1 0,-1 0 0,0 0 0,0-1 0,0 1 0,0-2 0,0 1 0,-1-1 0,1 0 0,-1 0 0,0-1 0,7-6 0,-9 6 0,0 1 0,0-1 0,0 0 0,-1 0 0,0 0 0,0 0 0,0-1 0,-1 1 0,0-1 0,0 0 0,0 1 0,0-1 0,-1 0 0,0 0 0,-1 0 0,1 0 0,-1 0 0,0 0 0,-1 0 0,1 0 0,-1 0 0,0 0 0,-3-8 0,-1 0-80,-1 0 0,0 1-1,-1 0 1,-1 0 0,0 0-1,0 1 1,-2 0 0,1 1-1,-1 0 1,-1 1 0,0 0 0,0 0-1,-1 1 1,-1 1 0,1 0-1,-18-8 1,6 4-6746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2.752"/>
    </inkml:context>
    <inkml:brush xml:id="br0">
      <inkml:brushProperty name="width" value="0.05" units="cm"/>
      <inkml:brushProperty name="height" value="0.05" units="cm"/>
      <inkml:brushProperty name="color" value="#FFC114"/>
    </inkml:brush>
  </inkml:definitions>
  <inkml:trace contextRef="#ctx0" brushRef="#br0">0 22 24575,'0'-1'0,"1"-1"0,-1 1 0,1 0 0,0 0 0,-1 0 0,1 0 0,0 0 0,0 0 0,0 0 0,-1 0 0,1 0 0,0 0 0,0 0 0,0 0 0,1 1 0,-1-1 0,0 0 0,0 1 0,0-1 0,0 1 0,1-1 0,-1 1 0,0 0 0,1-1 0,-1 1 0,0 0 0,0 0 0,1 0 0,-1 0 0,3 0 0,44 1 0,9 9 0,0 2 0,0 3 0,-2 2 0,94 43 0,-89-32 0,-3 3 0,0 2 0,66 53 0,-85-57 0,-2 3 0,-1 1 0,-1 1 0,-2 2 0,33 47 0,-52-63 0,-1 0 0,-1 0 0,-1 1 0,0 1 0,-2 0 0,0 0 0,-2 1 0,0-1 0,-1 1 0,-2 1 0,1 28 0,-4-35 0,0 1 0,-2 0 0,0 0 0,-1-1 0,-1 1 0,-1-1 0,0 0 0,-1 0 0,-1-1 0,0 0 0,-2 0 0,1-1 0,-2 1 0,0-2 0,-16 19 0,-2-5-273,-1-1 0,-1-2 0,-1-1 0,-62 38 0,22-22-6553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10.965"/>
    </inkml:context>
    <inkml:brush xml:id="br0">
      <inkml:brushProperty name="width" value="0.05" units="cm"/>
      <inkml:brushProperty name="height" value="0.05" units="cm"/>
      <inkml:brushProperty name="color" value="#FFC114"/>
    </inkml:brush>
  </inkml:definitions>
  <inkml:trace contextRef="#ctx0" brushRef="#br0">0 976 24575,'9'-34'0,"-1"0"0,4-56 0,-7 50 0,10-44 0,-13 75 0,0 1 0,0 0 0,1 0 0,0 0 0,1 0 0,-1 0 0,9-11 0,-12 19 0,0-1 0,1 1 0,-1 0 0,0-1 0,0 1 0,1 0 0,-1-1 0,0 1 0,1 0 0,-1 0 0,0-1 0,1 1 0,-1 0 0,0 0 0,1 0 0,-1 0 0,0-1 0,1 1 0,-1 0 0,1 0 0,-1 0 0,1 0 0,-1 0 0,0 0 0,1 0 0,-1 0 0,1 0 0,-1 0 0,0 0 0,1 0 0,-1 0 0,1 0 0,-1 1 0,0-1 0,1 0 0,-1 0 0,1 0 0,-1 1 0,0-1 0,1 0 0,-1 0 0,0 1 0,0-1 0,1 0 0,-1 1 0,10 19 0,-3 3 0,0 0 0,-2 0 0,-1 1 0,1 27 0,-1 103 0,-4-100 0,2 11 0,0-30 0,-1 0 0,-2 0 0,-10 62 0,4-79 0,6-18 0,1 1 0,0-1 0,0 0 0,0 0 0,-1 0 0,1 1 0,0-1 0,0 0 0,-1 0 0,1 0 0,0 1 0,-1-1 0,1 0 0,0 0 0,-1 0 0,1 0 0,0 0 0,0 0 0,-1 0 0,1 0 0,0 0 0,-1 0 0,1 0 0,0 0 0,-1 0 0,1 0 0,0 0 0,-1 0 0,0 0 0,0-2 0,0 1 0,-1 0 0,1-1 0,0 1 0,0-1 0,-1 1 0,1-1 0,0 0 0,1 1 0,-1-1 0,0 0 0,0 0 0,1 1 0,-1-1 0,0-3 0,-5-26 0,1-1 0,2 0 0,1 0 0,1 1 0,4-38 0,31-159 0,-17 148 0,4 2 0,57-142 0,-60 180 0,2 1 0,1 1 0,2 1 0,1 1 0,2 0 0,2 3 0,32-32 0,-49 54 0,1 1 0,0 0 0,1 0 0,0 1 0,1 1 0,0 1 0,17-8 0,-25 13 0,-1 0 0,1 0 0,0 1 0,0 0 0,-1 0 0,1 0 0,0 1 0,0-1 0,0 1 0,0 1 0,0-1 0,0 1 0,0 0 0,-1 1 0,1-1 0,0 1 0,-1 0 0,1 1 0,-1-1 0,0 1 0,8 6 0,-5-3 8,-1 1-1,0 0 1,-1 0-1,1 1 1,-1 0-1,-1 0 1,0 0-1,0 1 1,0-1-1,-1 1 1,0 0-1,-1 1 1,0-1-1,-1 1 1,3 16-1,-2-1-255,-1-1 1,-1 1-1,-1 0 1,-1-1-1,-5 28 1,-7 16-6579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0.604"/>
    </inkml:context>
    <inkml:brush xml:id="br0">
      <inkml:brushProperty name="width" value="0.05" units="cm"/>
      <inkml:brushProperty name="height" value="0.05" units="cm"/>
      <inkml:brushProperty name="color" value="#FFC114"/>
    </inkml:brush>
  </inkml:definitions>
  <inkml:trace contextRef="#ctx0" brushRef="#br0">139 94 24575,'-4'0'0,"0"0"0,0 0 0,1 0 0,-1-1 0,0 1 0,0-1 0,1 0 0,-1 0 0,1 0 0,-1-1 0,1 1 0,-1-1 0,1 0 0,0 0 0,-4-3 0,5 3 0,0-1 0,0 1 0,0-1 0,0 0 0,0 0 0,1 0 0,-1 0 0,1 0 0,0 0 0,0 0 0,0 0 0,0 0 0,1-1 0,-1 1 0,1 0 0,0-1 0,0-3 0,0 7 0,0-1 0,-1 0 0,1 1 0,0-1 0,0 1 0,0-1 0,0 1 0,0-1 0,0 0 0,0 1 0,0-1 0,0 1 0,0-1 0,0 1 0,0-1 0,1 0 0,-1 1 0,0-1 0,0 1 0,1-1 0,-1 1 0,0-1 0,1 1 0,-1-1 0,0 1 0,1 0 0,-1-1 0,0 1 0,1-1 0,0 1 0,0 0 0,0 1 0,0 0 0,-1 0 0,1 0 0,0 0 0,-1 0 0,1 0 0,-1 0 0,1 0 0,-1 0 0,1 1 0,-1-1 0,0 0 0,1 0 0,-1 0 0,0 2 0,9 69 0,-4-1 0,-5 114 0,0-151 0,-4 39-273,-2 0 0,-4 0 0,-2-2 0,-23 71 0,18-87-6553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0.991"/>
    </inkml:context>
    <inkml:brush xml:id="br0">
      <inkml:brushProperty name="width" value="0.05" units="cm"/>
      <inkml:brushProperty name="height" value="0.05" units="cm"/>
      <inkml:brushProperty name="color" value="#FFC114"/>
    </inkml:brush>
  </inkml:definitions>
  <inkml:trace contextRef="#ctx0" brushRef="#br0">1 211 24575,'-1'-52'0,"3"-50"0,2 91 0,2 19 0,5 23 0,52 202 0,25 81 0,-82-296 0,35 112 0,64 134 0,-104-263 0,3 8 0,0 0 0,1-1 0,0 0 0,8 11 0,-12-18 0,0 0 0,0 0 0,-1-1 0,1 1 0,0 0 0,0 0 0,0 0 0,0-1 0,0 1 0,0 0 0,0-1 0,0 1 0,0-1 0,0 1 0,0-1 0,0 1 0,0-1 0,1 0 0,-1 0 0,0 0 0,0 1 0,0-1 0,0 0 0,1-1 0,-1 1 0,0 0 0,0 0 0,0 0 0,0-1 0,1 1 0,-1 0 0,0-1 0,0 1 0,0-1 0,0 1 0,0-1 0,0 0 0,0 0 0,0 1 0,0-1 0,-1 0 0,1 0 0,0 0 0,0 0 0,0-1 0,7-9 0,-1 0 0,0 0 0,-1-1 0,0 0 0,7-21 0,18-72 0,-20 63 0,105-433 0,-36 137 0,-68 296 0,-9 37 0,-3 8 0,-2 20 0,-7 38 0,-9 61-682,-1 164-1,17-215-6143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1.364"/>
    </inkml:context>
    <inkml:brush xml:id="br0">
      <inkml:brushProperty name="width" value="0.05" units="cm"/>
      <inkml:brushProperty name="height" value="0.05" units="cm"/>
      <inkml:brushProperty name="color" value="#FFC114"/>
    </inkml:brush>
  </inkml:definitions>
  <inkml:trace contextRef="#ctx0" brushRef="#br0">112 177 24575,'10'-19'0,"-2"0"0,-1-1 0,0 0 0,-1 0 0,-1 0 0,2-25 0,-8 32 0,-6 12 0,-10 17 0,5 3 0,1 1 0,0-1 0,-12 38 0,-16 65 0,39-121 0,-13 45 0,-9 59 0,20-88 0,0 0 0,1 0 0,1 0 0,0 1 0,1-1 0,7 32 0,-7-46 0,0 0 0,-1-1 0,1 1 0,0 0 0,1-1 0,-1 1 0,0-1 0,1 1 0,-1-1 0,1 1 0,0-1 0,0 0 0,0 0 0,0 0 0,0 0 0,0 0 0,1-1 0,-1 1 0,5 2 0,-5-3 0,1-1 0,-1 1 0,0-1 0,1 0 0,-1 0 0,0 0 0,1 0 0,-1 0 0,0 0 0,1-1 0,-1 1 0,0-1 0,0 0 0,1 1 0,-1-1 0,0 0 0,0 0 0,0 0 0,0-1 0,0 1 0,0 0 0,0-1 0,-1 1 0,4-4 0,4-5 0,-1-1 0,0 0 0,-1 0 0,0 0 0,0-1 0,-1 0 0,-1 0 0,0-1 0,-1 1 0,0-1 0,4-24 0,-1-12 0,1-88 0,-7 126 0,0 2 0,-1-1 0,0 1 0,0 0 0,-1 0 0,0 0 0,0 0 0,-1 0 0,0 0 0,-1 1 0,-5-14 0,8 21 0,-1 0 0,1 0 0,0 1 0,-1-1 0,1 0 0,-1 0 0,1 1 0,-1-1 0,1 0 0,-1 1 0,1-1 0,-1 1 0,0-1 0,1 1 0,-1-1 0,0 1 0,1-1 0,-1 1 0,0 0 0,0-1 0,1 1 0,-1 0 0,0 0 0,0-1 0,0 1 0,1 0 0,-1 0 0,0 0 0,0 0 0,0 0 0,0 0 0,1 0 0,-1 1 0,0-1 0,0 0 0,0 0 0,1 0 0,-1 1 0,0-1 0,0 1 0,1-1 0,-1 0 0,0 1 0,1-1 0,-1 1 0,0 0 0,1-1 0,-1 1 0,1-1 0,-2 2 0,-2 4 0,0-1 0,0 1 0,0 0 0,-5 11 0,-5 19-1365,2 0-5461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1.960"/>
    </inkml:context>
    <inkml:brush xml:id="br0">
      <inkml:brushProperty name="width" value="0.05" units="cm"/>
      <inkml:brushProperty name="height" value="0.05" units="cm"/>
      <inkml:brushProperty name="color" value="#FFC114"/>
    </inkml:brush>
  </inkml:definitions>
  <inkml:trace contextRef="#ctx0" brushRef="#br0">166 730 24575,'3'-4'0,"0"0"0,-1-1 0,0 0 0,0 1 0,0-1 0,0 0 0,1-7 0,-1 5 0,0 0 0,0 0 0,1 1 0,0 0 0,6-11 0,-9 16 0,1 1 0,0-1 0,0 0 0,0 0 0,-1 0 0,1 0 0,0 1 0,0-1 0,1 0 0,-1 1 0,0-1 0,0 1 0,0-1 0,0 1 0,0-1 0,1 1 0,-1 0 0,0 0 0,0 0 0,0-1 0,1 1 0,-1 0 0,0 1 0,0-1 0,1 0 0,-1 0 0,0 0 0,0 1 0,0-1 0,0 1 0,1-1 0,-1 1 0,0-1 0,0 1 0,1 1 0,4 2 0,0 0 0,-1 0 0,0 1 0,0-1 0,0 1 0,4 6 0,23 21 0,-32-32 0,0 0 0,1 1 0,-1-1 0,0 0 0,0 0 0,0 0 0,1 0 0,-1 0 0,0 0 0,0 0 0,0 0 0,1 1 0,-1-1 0,0 0 0,0 0 0,1 0 0,-1 0 0,0 0 0,0 0 0,0 0 0,1 0 0,-1-1 0,0 1 0,0 0 0,1 0 0,-1 0 0,0 0 0,0 0 0,0 0 0,1 0 0,-1 0 0,0-1 0,0 1 0,0 0 0,0 0 0,1 0 0,-1 0 0,0-1 0,0 1 0,4-13 0,-2-17 0,-2 28 0,0-7 0,1-4 0,-1 1 0,-1-1 0,0 0 0,-1 1 0,-5-20 0,7 30 0,-1 0 0,0 0 0,0-1 0,0 1 0,0 0 0,0 0 0,-1 0 0,1 0 0,-1 0 0,1 0 0,-1 1 0,0-1 0,1 0 0,-1 1 0,0-1 0,0 1 0,0 0 0,0 0 0,-1 0 0,1 0 0,0 0 0,0 0 0,-1 0 0,1 1 0,0-1 0,-1 1 0,1 0 0,0-1 0,-1 1 0,1 0 0,-1 1 0,1-1 0,0 0 0,-1 1 0,1-1 0,-4 2 0,-1 0 0,-1 1 0,1 0 0,0 1 0,-1-1 0,2 1 0,-1 1 0,0-1 0,1 1 0,0 0 0,0 1 0,0-1 0,1 1 0,-10 13 0,-3 7 0,1 1 0,-14 32 0,31-58 0,-15 29 0,2 0 0,1 1 0,1 0 0,2 1 0,-6 38 0,12-54 0,1 1 0,1-1 0,0 1 0,1 0 0,1-1 0,0 1 0,2-1 0,0 1 0,0-1 0,2 0 0,0 0 0,9 19 0,-12-30 0,2 1 0,-1 0 0,1-1 0,-1 1 0,1-1 0,1 0 0,-1 0 0,1-1 0,0 1 0,0-1 0,0 0 0,1 0 0,-1-1 0,1 0 0,0 0 0,0 0 0,0-1 0,8 3 0,-7-4 0,0 0 0,0 0 0,1-1 0,-1 0 0,0 0 0,0-1 0,1 0 0,-1 0 0,0 0 0,0-1 0,0 0 0,0-1 0,-1 1 0,1-1 0,0-1 0,8-5 0,4-5 0,0 0 0,-2-2 0,1 0 0,-2-1 0,0 0 0,-1-2 0,-1 0 0,-1 0 0,-1-1 0,0-1 0,11-28 0,0-8 0,-2-2 0,-3 0 0,12-68 0,-8 10 0,-5-1 0,-5-1 0,-5-169 0,-10 262 0,3 26 0,0 0 0,0 0 0,0 0 0,0 0 0,-1 0 0,1-1 0,0 1 0,0 0 0,0 0 0,0 0 0,0 0 0,0 0 0,0 0 0,0 0 0,-1 0 0,1 0 0,0 0 0,0 0 0,0 0 0,0 0 0,0 0 0,0 0 0,-1 0 0,1 0 0,0 0 0,0 0 0,0 0 0,0 0 0,0 0 0,0 0 0,-1 0 0,1 0 0,0 0 0,0 0 0,0 0 0,0 0 0,0 0 0,0 0 0,0 0 0,-1 0 0,1 0 0,0 0 0,0 0 0,0 1 0,0-1 0,0 0 0,0 0 0,0 0 0,0 0 0,0 0 0,0 0 0,0 0 0,-1 1 0,1-1 0,0 0 0,0 0 0,0 0 0,0 0 0,0 0 0,0 0 0,0 1 0,0-1 0,0 0 0,0 0 0,0 0 0,0 0 0,0 0 0,1 1 0,-12 42 0,-56 937 0,71-823-1365,2-103-5461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2.365"/>
    </inkml:context>
    <inkml:brush xml:id="br0">
      <inkml:brushProperty name="width" value="0.05" units="cm"/>
      <inkml:brushProperty name="height" value="0.05" units="cm"/>
      <inkml:brushProperty name="color" value="#FFC114"/>
    </inkml:brush>
  </inkml:definitions>
  <inkml:trace contextRef="#ctx0" brushRef="#br0">1 405 24575,'6'-10'0,"-6"10"0,0-1 0,1 1 0,-1 0 0,0 0 0,0 0 0,0 0 0,0 0 0,1 0 0,-1 0 0,0 0 0,0 0 0,0 0 0,0 0 0,1 0 0,-1 0 0,0 0 0,0 0 0,0 0 0,1 0 0,-1 0 0,0 0 0,0 0 0,0 0 0,0 0 0,1 0 0,-1 0 0,0 1 0,0-1 0,0 0 0,0 0 0,0 0 0,1 0 0,-1 0 0,0 0 0,0 1 0,0-1 0,0 0 0,0 0 0,0 0 0,0 0 0,0 1 0,0-1 0,0 0 0,1 0 0,-1 0 0,0 0 0,0 1 0,0-1 0,0 0 0,0 0 0,0 0 0,0 0 0,0 1 0,0-1 0,0 0 0,-1 0 0,1 0 0,0 1 0,0-1 0,0 0 0,-2 24 0,1-17 0,0-1 0,1 0 0,0 1 0,0-1 0,0 1 0,3 10 0,-3-16 0,1 0 0,0 1 0,-1-1 0,1 1 0,0-1 0,0 0 0,-1 0 0,1 0 0,0 1 0,0-1 0,1 0 0,-1 0 0,0 0 0,0 0 0,0-1 0,1 1 0,-1 0 0,0 0 0,1-1 0,-1 1 0,0-1 0,1 1 0,-1-1 0,1 0 0,-1 0 0,1 1 0,-1-1 0,1 0 0,-1 0 0,1 0 0,-1-1 0,1 1 0,-1 0 0,3-1 0,5-1 0,0 0 0,-1-1 0,1 0 0,0 0 0,-1-1 0,1 0 0,14-10 0,-3 0 0,33-30 0,-43 34 0,-1-1 0,0 0 0,-1 0 0,0-1 0,-1 0 0,0 0 0,-1-1 0,-1 0 0,1 0 0,-2 0 0,0-1 0,-1 1 0,2-15 0,-3 18 0,-1 0 0,0 0 0,-1 0 0,0 0 0,0 0 0,-1 0 0,0 0 0,-1 1 0,0-1 0,-1 0 0,0 1 0,0-1 0,-1 1 0,0 0 0,-1 0 0,0 0 0,0 1 0,-1 0 0,-6-8 0,10 13 0,-1 1 0,1 0 0,-1 0 0,1 0 0,-1 0 0,0 0 0,0 0 0,0 1 0,0-1 0,0 1 0,0 0 0,0 0 0,0 0 0,0 0 0,-1 0 0,1 1 0,0-1 0,-1 1 0,-5 0 0,4 1 0,0 1 0,1-1 0,-1 1 0,1-1 0,-1 1 0,1 1 0,-1-1 0,1 1 0,0-1 0,0 1 0,1 0 0,-5 5 0,-4 4 0,2 0 0,-1 1 0,2 0 0,0 1 0,0 0 0,-13 31 0,13-20 15,0 1 0,2 0 0,1 1 0,1 0 0,1 0 0,1 0 0,2 49 0,2-56-139,1 0 0,0 0 1,2-1-1,0 1 0,1-1 0,1 0 1,1 0-1,1-1 0,0 0 0,1 0 1,15 21-1,6-2-6702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2.941"/>
    </inkml:context>
    <inkml:brush xml:id="br0">
      <inkml:brushProperty name="width" value="0.05" units="cm"/>
      <inkml:brushProperty name="height" value="0.05" units="cm"/>
      <inkml:brushProperty name="color" value="#FFC114"/>
    </inkml:brush>
  </inkml:definitions>
  <inkml:trace contextRef="#ctx0" brushRef="#br0">168 367 24575,'-51'-8'0,"45"6"0,0 0 0,1 1 0,-1 0 0,0 0 0,0 0 0,0 1 0,0 0 0,0 0 0,0 1 0,-10 1 0,14-1 0,0 0 0,-1 1 0,1-1 0,0 1 0,0-1 0,0 1 0,0 0 0,0-1 0,0 1 0,1 0 0,-1 0 0,1 1 0,-1-1 0,1 0 0,0 0 0,0 1 0,0-1 0,0 0 0,0 1 0,0 0 0,1-1 0,-1 4 0,-2 8 0,2 1 0,-1 25 0,2-29 0,2 104 0,18 117 0,-11-157 0,-9-67 0,1 0 0,0 0 0,1 1 0,5 14 0,-7-23 0,0 0 0,0 1 0,0-1 0,0 0 0,0 0 0,0 0 0,0 0 0,1 0 0,-1 0 0,0 0 0,0 1 0,0-1 0,0 0 0,0 0 0,0 0 0,0 0 0,0 0 0,0 0 0,0 0 0,1 0 0,-1 0 0,0 0 0,0 0 0,0 0 0,0 0 0,0 0 0,0 1 0,0-1 0,1 0 0,-1 0 0,0 0 0,0 0 0,0 0 0,0 0 0,0 0 0,0 0 0,0 0 0,1-1 0,-1 1 0,0 0 0,0 0 0,0 0 0,0 0 0,0 0 0,0 0 0,0 0 0,1 0 0,-1 0 0,0 0 0,0 0 0,0 0 0,0 0 0,0 0 0,0-1 0,0 1 0,0 0 0,0 0 0,6-11 0,2-15 0,14-113 0,-5 24 0,-1 30 0,27-130 0,-29 161 0,36-96 0,-47 141 0,1 1 0,0-1 0,0 1 0,1 0 0,0 0 0,0 0 0,1 1 0,6-8 0,-11 15 0,0-1 0,0 0 0,-1 1 0,1-1 0,0 0 0,0 1 0,0-1 0,0 1 0,0-1 0,0 1 0,-1 0 0,1-1 0,0 1 0,0 0 0,0 0 0,0-1 0,0 1 0,1 0 0,-1 0 0,0 0 0,0 0 0,0 1 0,0-1 0,0 0 0,1 1 0,-1 0 0,1 0 0,-1 0 0,1 0 0,-1 0 0,0 0 0,1 1 0,-1-1 0,0 0 0,0 1 0,0-1 0,0 1 0,0-1 0,1 3 0,2 8 0,0-1 0,0 0 0,2 19 0,-5-25 0,11 64 0,4 123 0,-19 72 0,2-229 0,-2-1 0,-10 45 0,75-260 0,26-31 0,7 2 0,-72 165 0,2 2 0,48-63 0,-69 100 0,1 1 0,0 0 0,0 0 0,0 0 0,11-7 0,-15 11 0,1 0 0,-1 0 0,0 1 0,0-1 0,1 0 0,-1 1 0,1-1 0,-1 1 0,0-1 0,1 1 0,-1 0 0,1 0 0,-1 0 0,1-1 0,-1 1 0,1 1 0,-1-1 0,1 0 0,-1 0 0,1 0 0,-1 1 0,0-1 0,1 1 0,-1-1 0,1 1 0,-1 0 0,0-1 0,0 1 0,1 0 0,-1 0 0,0 0 0,2 2 0,0 1 0,0 1 0,0-1 0,0 1 0,-1-1 0,0 1 0,0 0 0,0 0 0,0 0 0,-1 0 0,2 9 0,2 58 0,-4-52 0,-2 152 0,-2-118 0,2-1 0,3 0 0,2 1 0,13 63 0,-3-72-1365,2-10-5461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3.745"/>
    </inkml:context>
    <inkml:brush xml:id="br0">
      <inkml:brushProperty name="width" value="0.05" units="cm"/>
      <inkml:brushProperty name="height" value="0.05" units="cm"/>
      <inkml:brushProperty name="color" value="#FFC114"/>
    </inkml:brush>
  </inkml:definitions>
  <inkml:trace contextRef="#ctx0" brushRef="#br0">249 951 24575,'0'-4'0,"0"1"0,0-1 0,-1 0 0,1 0 0,-1 0 0,0 1 0,0-1 0,0 0 0,-2-3 0,3 6 0,-1 0 0,0 0 0,0 0 0,1 0 0,-1 0 0,0 1 0,0-1 0,0 0 0,0 1 0,0-1 0,0 0 0,0 1 0,0-1 0,0 1 0,0 0 0,0-1 0,0 1 0,-1 0 0,1 0 0,0 0 0,0 0 0,0 0 0,0 0 0,0 0 0,-1 0 0,1 0 0,0 0 0,0 1 0,0-1 0,0 0 0,0 1 0,0-1 0,0 1 0,-1 0 0,-8 4 0,0 0 0,1 0 0,-1 1 0,2 0 0,-1 1 0,1 0 0,0 1 0,0-1 0,-8 12 0,2-2 0,2 1 0,-1 0 0,-14 32 0,18-31 0,2 1 0,1-1 0,0 1 0,2 0 0,0 1 0,1-1 0,1 1 0,1-1 0,1 1 0,3 33 0,-1-41 0,1 0 0,-1-1 0,2 1 0,0-1 0,0 0 0,1 0 0,1-1 0,7 13 0,-8-17 0,0 0 0,1 0 0,-1-1 0,2 0 0,-1 0 0,0 0 0,1-1 0,0 1 0,1-2 0,-1 1 0,1-1 0,14 6 0,-18-9 0,0 1 0,1-1 0,-1 1 0,1-1 0,-1-1 0,1 1 0,0-1 0,-1 1 0,1-1 0,0-1 0,-1 1 0,1-1 0,0 1 0,-1-1 0,1-1 0,-1 1 0,0-1 0,1 1 0,-1-1 0,7-5 0,-6 3 0,0 0 0,-1 0 0,0 0 0,0-1 0,0 1 0,-1-1 0,1 0 0,-1 0 0,0-1 0,0 1 0,-1 0 0,0-1 0,0 0 0,0 0 0,1-10 0,0-5 0,-1 0 0,-1-1 0,-1 1 0,-1 0 0,-1 0 0,-1 0 0,-1 0 0,0 0 0,-10-25 0,-9-15 0,-50-97 0,71 154 0,0 0 0,0-1 0,0 1 0,0 0 0,1-1 0,0 1 0,-1-7 0,1 10 0,1 1 0,1-1 0,-1 1 0,0-1 0,0 1 0,0-1 0,0 0 0,0 1 0,0-1 0,1 1 0,-1-1 0,0 1 0,0-1 0,1 1 0,-1-1 0,0 1 0,1-1 0,-1 1 0,1-1 0,-1 1 0,0 0 0,1-1 0,0 1 0,0-1 0,1 0 0,-1 1 0,1-1 0,0 1 0,-1 0 0,1 0 0,-1-1 0,1 1 0,-1 0 0,1 0 0,0 1 0,1-1 0,71 9 0,-1-4 0,1-3 0,130-13 0,-193 9 0,150-25 0,-142 23 0,0-1 0,-1-1 0,0-1 0,0 0 0,-1-2 0,22-13 0,-36 20 0,0 0 0,-1 0 0,1 0 0,-1 0 0,1 0 0,-1-1 0,0 1 0,0-1 0,0 1 0,0-1 0,-1 0 0,1 0 0,-1 0 0,2-4 0,-2 5 0,-1 1 0,0-1 0,-1 1 0,1 0 0,0-1 0,0 1 0,0 0 0,-1-1 0,1 1 0,-1 0 0,1 0 0,-1-1 0,0 1 0,1 0 0,-1 0 0,0 0 0,0 0 0,0 0 0,0 0 0,0 0 0,0 0 0,0 0 0,0 0 0,0 0 0,0 0 0,0 1 0,0-1 0,-1 1 0,1-1 0,0 1 0,-1-1 0,1 1 0,0 0 0,-1-1 0,-1 1 0,-8-2 0,0 0 0,0 1 0,1 0 0,-1 1 0,0 0 0,0 0 0,0 1 0,1 1 0,-1 0 0,0 0 0,1 1 0,-1 0 0,1 1 0,0 0 0,0 1 0,1 0 0,0 1 0,-1 0 0,2 0 0,-14 12 0,7-5 0,0 2 0,0 0 0,1 1 0,1 1 0,1 0 0,0 0 0,1 1 0,1 1 0,-14 36 0,18-36 0,1 0 0,1 0 0,1 1 0,0-1 0,2 1 0,0 0 0,1-1 0,1 1 0,4 22 0,-3-28 0,1 0 0,0 0 0,1 0 0,1 0 0,0-1 0,1 0 0,0 0 0,1 0 0,0-1 0,1 0 0,0 0 0,1-1 0,13 13 0,-18-21 0,0 0 0,0 1 0,0-1 0,0-1 0,1 1 0,-1-1 0,1 0 0,-1 0 0,1 0 0,0 0 0,0-1 0,0 0 0,0 0 0,0 0 0,10 0 0,-8-2 0,1 0 0,-1 0 0,1 0 0,-1-1 0,0 0 0,0-1 0,1 0 0,-2 0 0,13-7 0,-1-2 0,-1-1 0,1-1 0,-2-1 0,0 0 0,-1-1 0,19-26 0,-7 3 0,-2-2 0,-2 0 0,-2-2 0,-1 0 0,-3-1 0,-1-1 0,-3-1 0,14-81 0,-8-8 0,1-239 0,-20 346 0,2-16 0,-2-1 0,-2 1 0,-16-86 0,18 127 0,-1-1 0,0 1 0,0 0 0,0-1 0,-1 1 0,1 0 0,-1 0 0,1 0 0,-1 0 0,0 0 0,0 1 0,-1-1 0,-3-4 0,5 7 0,1 0 0,-1-1 0,1 1 0,-1 0 0,0 0 0,1 0 0,-1-1 0,1 1 0,-1 0 0,0 0 0,1 0 0,-1 0 0,0 0 0,1 0 0,-1 0 0,0 0 0,1 0 0,-1 0 0,0 1 0,1-1 0,-1 0 0,1 0 0,-1 1 0,0-1 0,0 1 0,-1 0 0,0 1 0,0 0 0,1 0 0,-1 0 0,0 0 0,1 0 0,0 0 0,-1 0 0,1 0 0,-1 3 0,-8 19 0,2 0 0,0 0 0,2 1 0,-7 44 0,-1 108 0,12-155 0,2 668 0,0-684 0,2 29 0,1 0 0,1-1 0,2 1 0,1-1 0,15 41 0,-20-71 9,-1-1-1,1 1 1,0-1-1,0 1 1,0-1 0,0 0-1,1 0 1,-1 0-1,1 0 1,0 0-1,0-1 1,0 1-1,4 2 1,-4-4-92,0 0 1,-1 0-1,1 0 1,0 0-1,0-1 1,0 1-1,0-1 1,-1 1-1,1-1 1,0 0-1,0 0 1,0-1-1,0 1 1,0-1-1,0 1 1,0-1-1,4-1 1,22-10-6744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4.285"/>
    </inkml:context>
    <inkml:brush xml:id="br0">
      <inkml:brushProperty name="width" value="0.05" units="cm"/>
      <inkml:brushProperty name="height" value="0.05" units="cm"/>
      <inkml:brushProperty name="color" value="#FFC114"/>
    </inkml:brush>
  </inkml:definitions>
  <inkml:trace contextRef="#ctx0" brushRef="#br0">84 855 24575,'6'-17'0,"0"-1"0,-2 1 0,0-1 0,-1 0 0,-1 0 0,-1 0 0,-1-35 0,0 50 0,0-1 0,0 1 0,-1 0 0,1 0 0,-1 0 0,0 0 0,0 0 0,0 0 0,0 0 0,-1 0 0,1 0 0,-1 0 0,1 0 0,-1 1 0,0-1 0,-3-2 0,4 4 0,0 0 0,0 1 0,0-1 0,0 1 0,0-1 0,0 0 0,0 1 0,0 0 0,0-1 0,0 1 0,0 0 0,0-1 0,0 1 0,-1 0 0,1 0 0,0 0 0,0 0 0,-2 0 0,1 1 0,0 0 0,0-1 0,0 1 0,0 0 0,0 0 0,0 0 0,0 0 0,0 1 0,0-1 0,1 1 0,-1-1 0,1 1 0,-3 1 0,0 3 0,-1 1 0,1-1 0,0 1 0,1 0 0,0 0 0,0 0 0,0 0 0,1 1 0,0-1 0,0 1 0,1 0 0,0-1 0,0 12 0,1 5 0,0-1 0,2 0 0,5 29 0,1-10 0,23 76 0,-27-107 0,0-1 0,0 1 0,1-1 0,0 0 0,1 0 0,0 0 0,1-1 0,0 0 0,0-1 0,1 1 0,0-1 0,12 9 0,-16-15 0,-1 1 0,1-1 0,-1 0 0,1-1 0,-1 1 0,1 0 0,0-1 0,0 0 0,0 0 0,0 0 0,0-1 0,0 1 0,0-1 0,0 0 0,0 0 0,0 0 0,0-1 0,5 0 0,-4-1 0,0 0 0,0-1 0,0 1 0,-1-1 0,1 1 0,-1-2 0,0 1 0,0 0 0,0-1 0,0 1 0,0-1 0,-1 0 0,5-7 0,5-11 0,0-1 0,-2 0 0,0-1 0,-2 0 0,0 0 0,-2-1 0,7-42 0,-11 29 0,-8 26 0,4 12 0,1 1 0,-1-1 0,0 0 0,1 0 0,-1 0 0,1 1 0,-1-1 0,0 0 0,1 0 0,-1 1 0,1-1 0,-1 1 0,1-1 0,-1 0 0,1 1 0,-1-1 0,1 1 0,-1-1 0,1 1 0,0 0 0,-1-1 0,1 1 0,0-1 0,-1 2 0,-6 9 0,1 1 0,1 0 0,-1 0 0,2 0 0,0 1 0,0-1 0,1 1 0,1 0 0,0 0 0,0 0 0,2 16 0,0-19 0,0-1 0,1 1 0,1-1 0,-1 0 0,2 0 0,-1 1 0,6 11 0,-5-16 0,-1 0 0,1 0 0,0 0 0,0-1 0,1 1 0,-1-1 0,1 0 0,0 0 0,0 0 0,1 0 0,-1-1 0,10 7 0,-10-8 0,0-1 0,-1 1 0,1-1 0,0 1 0,0-1 0,0 0 0,0 0 0,0-1 0,0 1 0,0-1 0,0 0 0,0 0 0,0-1 0,1 1 0,-1-1 0,6-1 0,-3-1 0,0 0 0,0 0 0,0 0 0,0-1 0,-1 0 0,0 0 0,0-1 0,8-7 0,2-5 0,-1 0 0,-1 0 0,0-1 0,-1-1 0,11-22 0,6-20 0,-2-2 0,-2 0 0,-4-2 0,18-84 0,-18 37 0,14-198 0,-36 307 0,2-29 0,-1 0 0,-5-50 0,4 80 0,0 0 0,0 0 0,0 0 0,0 0 0,-1 0 0,1 1 0,-1-1 0,1 0 0,-1 0 0,0 0 0,0 1 0,1-1 0,-1 0 0,-1 1 0,1-1 0,0 1 0,0-1 0,0 1 0,-3-2 0,3 3 0,0 0 0,0 0 0,0 0 0,0 0 0,0 0 0,0 0 0,0 0 0,0 1 0,0-1 0,0 0 0,1 1 0,-1-1 0,0 1 0,0-1 0,0 1 0,0-1 0,0 1 0,1 0 0,-1-1 0,0 1 0,1 0 0,-1 0 0,0 0 0,1-1 0,-1 2 0,-6 8 0,0 1 0,1-1 0,0 1 0,-6 20 0,-10 38 0,4 1 0,3 1 0,-11 135 0,15 220 0,13-281-1365,-1-96-5461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4.658"/>
    </inkml:context>
    <inkml:brush xml:id="br0">
      <inkml:brushProperty name="width" value="0.05" units="cm"/>
      <inkml:brushProperty name="height" value="0.05" units="cm"/>
      <inkml:brushProperty name="color" value="#FFC114"/>
    </inkml:brush>
  </inkml:definitions>
  <inkml:trace contextRef="#ctx0" brushRef="#br0">118 239 24575,'0'3'0,"-1"0"0,0 0 0,0-1 0,0 1 0,0 0 0,0-1 0,0 1 0,-1-1 0,1 1 0,-1-1 0,0 1 0,-3 2 0,-28 28 0,25-24 0,7-9 0,0 1 0,-1 0 0,1 0 0,0 0 0,1 0 0,-1 0 0,0 0 0,0 0 0,0 0 0,1 1 0,-1-1 0,0 0 0,1 0 0,-1 1 0,1-1 0,-1 2 0,2-2 0,-1-1 0,0 0 0,1 1 0,-1-1 0,1 0 0,-1 0 0,1 1 0,-1-1 0,1 0 0,-1 0 0,1 0 0,0 0 0,-1 1 0,1-1 0,-1 0 0,1 0 0,-1 0 0,1 0 0,-1 0 0,1 0 0,-1-1 0,1 1 0,0 0 0,-1 0 0,1 0 0,0-1 0,54-17 0,-46 15 0,17-7 0,0-1 0,0-1 0,-1-2 0,27-18 0,-42 25 0,-1 0 0,0 0 0,0-1 0,0 0 0,-1-1 0,-1 0 0,1 0 0,-2-1 0,1 0 0,-1 0 0,-1 0 0,8-20 0,-12 28 0,0-1 0,-1 1 0,1-1 0,-1 1 0,0-1 0,1 1 0,-1-1 0,0 1 0,-1-1 0,1 1 0,0-1 0,-1 1 0,1-1 0,-1 1 0,0-1 0,0 1 0,0-1 0,0 1 0,-2-2 0,1 0 0,-1 1 0,0 0 0,0-1 0,0 1 0,0 1 0,-1-1 0,1 0 0,-1 1 0,0 0 0,-5-3 0,-1 1 0,0 0 0,0 1 0,0 0 0,0 1 0,0 0 0,-1 1 0,1 0 0,-19 0 0,18 2 0,0 1 0,0 0 0,1 1 0,-1 0 0,1 0 0,0 1 0,0 1 0,0 0 0,0 0 0,1 0 0,0 2 0,0-1 0,0 1 0,1 0 0,0 1 0,1 0 0,-1 0 0,2 0 0,-1 1 0,-5 10 0,7-11 0,1 1 0,0-1 0,1 1 0,0-1 0,0 1 0,1 0 0,0 0 0,0 0 0,1 1 0,0-1 0,1 0 0,0 0 0,0 1 0,1-1 0,0 0 0,1 0 0,0 0 0,1 0 0,-1 0 0,2 0 0,-1-1 0,1 1 0,0-1 0,7 8 0,-7-9-80,1-1 0,0 0-1,0-1 1,0 1 0,1-1-1,0 0 1,0 0 0,0-1-1,0 0 1,1 0 0,0-1 0,0 1-1,0-1 1,0-1 0,0 1-1,12 1 1,12 1-6746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3.187"/>
    </inkml:context>
    <inkml:brush xml:id="br0">
      <inkml:brushProperty name="width" value="0.05" units="cm"/>
      <inkml:brushProperty name="height" value="0.05" units="cm"/>
      <inkml:brushProperty name="color" value="#FFC114"/>
    </inkml:brush>
  </inkml:definitions>
  <inkml:trace contextRef="#ctx0" brushRef="#br0">1 24 24575,'6'0'0,"1"-1"0,-1 0 0,0-1 0,1 1 0,6-4 0,26-6 0,-7 9 0,0 1 0,1 2 0,-1 1 0,0 1 0,0 2 0,-1 1 0,1 2 0,-1 1 0,-1 1 0,53 26 0,-22-5 0,-1 3 0,-2 3 0,-2 2 0,54 49 0,-52-35 0,-1 1 0,-4 4 0,-2 1 0,50 75 0,-65-79 0,-2 2 0,-3 1 0,-2 2 0,-3 1 0,24 81 0,-40-103 11,-2 1 0,-1 0 0,-2 1 0,-1-1 0,-3 1 0,-1-1-1,-2 1 1,-2 0 0,-1-1 0,-16 57 0,13-69-104,-1 0 0,-1-1 1,-2 0-1,-1-1 0,-1 0 0,0-1 0,-2-1 0,-2 0 1,0-2-1,-1 0 0,-1 0 0,0-2 0,-2-1 1,-1 0-1,-29 18 0,3-9-6733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25.059"/>
    </inkml:context>
    <inkml:brush xml:id="br0">
      <inkml:brushProperty name="width" value="0.05" units="cm"/>
      <inkml:brushProperty name="height" value="0.05" units="cm"/>
      <inkml:brushProperty name="color" value="#FFC114"/>
    </inkml:brush>
  </inkml:definitions>
  <inkml:trace contextRef="#ctx0" brushRef="#br0">1 661 24575,'46'-26'0,"0"-1"0,-2-3 0,-1-1 0,-1-2 0,67-71 0,-79 72 0,-2-2 0,31-46 0,-48 62 0,0 0 0,-1-1 0,-1 1 0,-1-2 0,-1 1 0,9-40 0,-15 55 0,-1-1 0,1 0 0,-1 0 0,0 1 0,0-1 0,0 0 0,-1 0 0,0 0 0,0 1 0,0-1 0,0 1 0,-1-1 0,-3-7 0,4 11 0,0-1 0,0 1 0,0-1 0,-1 1 0,1 0 0,0 0 0,-1-1 0,1 1 0,-1 0 0,1 0 0,-1 0 0,0 1 0,1-1 0,-1 0 0,0 1 0,0-1 0,1 1 0,-1-1 0,0 1 0,0 0 0,0 0 0,0 0 0,0 0 0,1 0 0,-1 0 0,0 0 0,0 1 0,0-1 0,0 1 0,1-1 0,-1 1 0,0 0 0,1-1 0,-1 1 0,0 0 0,1 0 0,-2 2 0,-4 1 0,1 1 0,0-1 0,0 2 0,0-1 0,1 1 0,0-1 0,0 2 0,0-1 0,1 0 0,0 1 0,0 0 0,1 0 0,0 0 0,0 0 0,1 1 0,-1-1 0,-1 12 0,0 6 0,0-1 0,2 1 0,1 0 0,2 30 0,3-17 0,2 0 0,2-1 0,17 53 0,12 57 0,-37-143 7,1 0 0,0 0-1,-1-1 1,0 1 0,0 0-1,0 0 1,-1-1-1,1 1 1,-1 0 0,0-1-1,0 1 1,0 0 0,0-1-1,-1 1 1,1-1 0,-1 0-1,-4 7 1,3-7-106,-1 0 0,1 0 0,0 0 0,-1-1 0,0 1 0,1-1 0,-1 0 0,0 0 0,0 0 0,0-1 0,-1 1 0,1-1 0,0 0 0,-9 1 0,-8 1-6727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30.729"/>
    </inkml:context>
    <inkml:brush xml:id="br0">
      <inkml:brushProperty name="width" value="0.05" units="cm"/>
      <inkml:brushProperty name="height" value="0.05" units="cm"/>
      <inkml:brushProperty name="color" value="#FFC114"/>
    </inkml:brush>
  </inkml:definitions>
  <inkml:trace contextRef="#ctx0" brushRef="#br0">1312 171 24575,'5'-30'0,"-4"29"0,0-1 0,-1 0 0,1 0 0,-1 1 0,1-1 0,-1 0 0,0 0 0,1 0 0,-1 0 0,0 0 0,0 0 0,-1 1 0,1-1 0,0 0 0,-1 0 0,1 0 0,-1 0 0,1 0 0,-1 1 0,0-1 0,0 0 0,0 1 0,0-1 0,0 0 0,0 1 0,0 0 0,0-1 0,-1 1 0,-2-3 0,-1 0 0,-1 1 0,1-1 0,-1 1 0,1 1 0,-1-1 0,0 1 0,0 0 0,-1 0 0,1 0 0,0 1 0,0 0 0,-1 0 0,1 1 0,-1 0 0,1 0 0,-1 0 0,-8 3 0,-12 1 0,0 2 0,-43 16 0,-6 5 0,2 3 0,1 4 0,2 3 0,2 3 0,-120 91 0,139-91 0,2 3 0,2 1 0,2 3 0,2 1 0,2 2 0,3 2 0,-57 103 0,75-116 0,2 0 0,2 1 0,2 0 0,1 1 0,2 1 0,2-1 0,2 2 0,-2 60 0,8-78 0,0-1 0,2 1 0,1-1 0,1 0 0,1 0 0,1 0 0,1-1 0,1 1 0,1-2 0,1 1 0,0-1 0,2-1 0,1 0 0,1-1 0,0 0 0,20 19 0,-15-21 0,0 0 0,2-2 0,0 0 0,0-2 0,2 0 0,0-1 0,29 11 0,-17-10 0,1-2 0,0-2 0,0-2 0,57 7 0,-22-10 0,0-3 0,0-4 0,0-2 0,132-26 0,-147 18 0,-1-3 0,-1-2 0,0-2 0,-1-3 0,-1-2 0,-1-2 0,-2-2 0,0-2 0,-2-3 0,65-58 0,-79 60 0,-1-3 0,-1 0 0,-2-2 0,-1-1 0,-2-1 0,-2-1 0,-1-2 0,-2 0 0,-2-1 0,-2-1 0,-2-1 0,-2 0 0,11-65 0,-17 59 0,-2-1 0,-2 1 0,-3 0 0,-1-1 0,-3 1 0,-3 0 0,-1 0 0,-2 0 0,-3 2 0,-29-76 0,33 105 0,0 1 0,-1 0 0,-1 0 0,0 1 0,-2 1 0,1 0 0,-2 0 0,0 1 0,-1 1 0,-24-17 0,19 17 0,-1 1 0,-1 1 0,0 1 0,-1 1 0,0 1 0,0 2 0,-1 0 0,-33-6 0,2 5 0,0 3 0,-1 2 0,1 2 0,-89 10 0,-216 56 0,299-52-1365,48-10-5461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31.452"/>
    </inkml:context>
    <inkml:brush xml:id="br0">
      <inkml:brushProperty name="width" value="0.05" units="cm"/>
      <inkml:brushProperty name="height" value="0.05" units="cm"/>
      <inkml:brushProperty name="color" value="#FFC114"/>
    </inkml:brush>
  </inkml:definitions>
  <inkml:trace contextRef="#ctx0" brushRef="#br0">234 61 24575,'-14'1'0,"0"2"0,1 0 0,-1 0 0,1 2 0,0-1 0,0 2 0,0 0 0,1 0 0,0 1 0,0 1 0,-18 14 0,25-18 0,-1 1 0,1 0 0,0 0 0,1 0 0,-1 0 0,1 1 0,0 0 0,1-1 0,-1 2 0,1-1 0,0 0 0,0 1 0,-1 7 0,3-10 0,0 1 0,1-1 0,-1 1 0,1-1 0,0 1 0,1 0 0,-1-1 0,1 1 0,0-1 0,0 0 0,0 1 0,0-1 0,1 0 0,0 1 0,0-1 0,0 0 0,0 0 0,1-1 0,-1 1 0,6 5 0,-4-4 0,0-1 0,0 0 0,0 0 0,1-1 0,0 1 0,-1-1 0,1 0 0,0-1 0,0 1 0,1-1 0,-1 0 0,0 0 0,1 0 0,-1-1 0,9 1 0,-5-1 0,-1-1 0,1 0 0,-1-1 0,1 0 0,-1 0 0,1-1 0,-1 0 0,0-1 0,12-4 0,0-3 0,-1 0 0,0-2 0,-1 0 0,0-1 0,-1 0 0,-1-2 0,19-19 0,-30 29 0,-1-1 0,1-1 0,-1 1 0,0 0 0,0-1 0,-1 0 0,0 0 0,0 0 0,0 0 0,-1 0 0,0-1 0,-1 1 0,1-10 0,-1 13 0,-1-1 0,0 1 0,-1 0 0,1-1 0,-1 1 0,1 0 0,-1 0 0,0 0 0,-1 0 0,1 0 0,-1 0 0,0 0 0,0 0 0,0 1 0,0-1 0,-1 0 0,1 1 0,-1 0 0,0 0 0,0 0 0,0 0 0,0 0 0,-1 1 0,-6-5 0,1 3-170,-1 0-1,0 0 0,1 1 1,-1 0-1,0 1 0,0 0 1,-17 0-1,-2 0-6655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31.809"/>
    </inkml:context>
    <inkml:brush xml:id="br0">
      <inkml:brushProperty name="width" value="0.05" units="cm"/>
      <inkml:brushProperty name="height" value="0.05" units="cm"/>
      <inkml:brushProperty name="color" value="#FFC114"/>
    </inkml:brush>
  </inkml:definitions>
  <inkml:trace contextRef="#ctx0" brushRef="#br0">31 165 24575,'-26'-7'0,"22"1"0,16-3 0,51-13 0,1 2 0,130-21 0,-61 15 0,23-3-1365,-121 24-5461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32.278"/>
    </inkml:context>
    <inkml:brush xml:id="br0">
      <inkml:brushProperty name="width" value="0.05" units="cm"/>
      <inkml:brushProperty name="height" value="0.05" units="cm"/>
      <inkml:brushProperty name="color" value="#FFC114"/>
    </inkml:brush>
  </inkml:definitions>
  <inkml:trace contextRef="#ctx0" brushRef="#br0">1 0 24575,'0'5'0,"0"5"0,0 7 0,4 9 0,2 10 0,0 12 0,4 7 0,-1 9 0,-1 7 0,2 6 0,0 3 0,3 2 0,-1-3 0,2-11 0,-1-17-8191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32.731"/>
    </inkml:context>
    <inkml:brush xml:id="br0">
      <inkml:brushProperty name="width" value="0.05" units="cm"/>
      <inkml:brushProperty name="height" value="0.05" units="cm"/>
      <inkml:brushProperty name="color" value="#FFC114"/>
    </inkml:brush>
  </inkml:definitions>
  <inkml:trace contextRef="#ctx0" brushRef="#br0">985 1 24575,'-5'0'0,"-6"0"0,-6 0 0,-9 5 0,-10 1 0,-8 5 0,-10 0 0,-10 3 0,-13-1 0,-11 2 0,-6 3 0,-4-2 0,-5-3 0,1 1 0,10-3 0,19-2-8191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33.196"/>
    </inkml:context>
    <inkml:brush xml:id="br0">
      <inkml:brushProperty name="width" value="0.05" units="cm"/>
      <inkml:brushProperty name="height" value="0.05" units="cm"/>
      <inkml:brushProperty name="color" value="#FFC114"/>
    </inkml:brush>
  </inkml:definitions>
  <inkml:trace contextRef="#ctx0" brushRef="#br0">137 850 24575,'-1'-6'0,"1"0"0,-2 1 0,1-1 0,0 0 0,-5-9 0,-4-21 0,-2-137 0,6 51 0,3 81-107,-19-165 347,16 174-539,0-1-1,-3 1 0,0 1 1,-17-36-1,10 34-6526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46.231"/>
    </inkml:context>
    <inkml:brush xml:id="br0">
      <inkml:brushProperty name="width" value="0.05" units="cm"/>
      <inkml:brushProperty name="height" value="0.05" units="cm"/>
      <inkml:brushProperty name="color" value="#FFC114"/>
    </inkml:brush>
  </inkml:definitions>
  <inkml:trace contextRef="#ctx0" brushRef="#br0">1 0 24575,'0'2'0,"9"3"0,18 4 0,327 27 0,3-33 0,-12-17 95,63-1-1555,-391 15-5366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46.712"/>
    </inkml:context>
    <inkml:brush xml:id="br0">
      <inkml:brushProperty name="width" value="0.05" units="cm"/>
      <inkml:brushProperty name="height" value="0.05" units="cm"/>
      <inkml:brushProperty name="color" value="#FFC114"/>
    </inkml:brush>
  </inkml:definitions>
  <inkml:trace contextRef="#ctx0" brushRef="#br0">48 717 24575,'-1'-7'0,"0"0"0,-1 1 0,0-1 0,0 0 0,0 0 0,-6-10 0,-6-20 0,9 14 0,1-1 0,1 1 0,0-1 0,2 0 0,1 0 0,1 1 0,1-1 0,1 1 0,1-1 0,2 1 0,0 0 0,1 0 0,15-32 0,-14 38 0,1 0 0,0 1 0,1 0 0,1 1 0,1 0 0,0 0 0,1 1 0,0 1 0,1 0 0,1 1 0,0 1 0,0 0 0,1 1 0,1 1 0,-1 0 0,2 1 0,27-8 0,-21 9 0,-1 1 0,1 2 0,0 0 0,1 2 0,-1 1 0,0 0 0,1 2 0,-1 1 0,37 8 0,-48-8 0,0 2 0,0 0 0,0 0 0,0 1 0,-1 1 0,0 0 0,0 1 0,-1 0 0,0 1 0,0 0 0,0 1 0,-1 0 0,-1 0 0,1 1 0,-2 1 0,1-1 0,-1 1 0,9 19 0,-6-8 0,-2 1 0,-1 1 0,-1-1 0,0 1 0,2 26 0,8 125 0,-11-90 0,-2-41-1365,-2-8-5461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47.136"/>
    </inkml:context>
    <inkml:brush xml:id="br0">
      <inkml:brushProperty name="width" value="0.05" units="cm"/>
      <inkml:brushProperty name="height" value="0.05" units="cm"/>
      <inkml:brushProperty name="color" value="#FFC114"/>
    </inkml:brush>
  </inkml:definitions>
  <inkml:trace contextRef="#ctx0" brushRef="#br0">0 0 24575,'28'2'0,"0"0"0,35 9 0,0 0 0,66 3 0,166-2 0,131-30 0,-383 17-69,-32 2-75,1-1 0,-1-1 0,1 0 0,-1 0 0,1-1 0,-1 0 0,0-1 0,14-6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3.595"/>
    </inkml:context>
    <inkml:brush xml:id="br0">
      <inkml:brushProperty name="width" value="0.05" units="cm"/>
      <inkml:brushProperty name="height" value="0.05" units="cm"/>
      <inkml:brushProperty name="color" value="#FFC114"/>
    </inkml:brush>
  </inkml:definitions>
  <inkml:trace contextRef="#ctx0" brushRef="#br0">1 2 24575,'45'-1'0,"1"2"0,0 2 0,-1 2 0,0 2 0,84 23 0,-65-5-35,-1 2 1,-1 3-1,-1 2 0,-2 3 0,-1 3 1,-3 2-1,89 82 0,-75-53-42,-3 2 0,-3 4 0,-4 2 0,93 159 0,-117-174 77,-3 2 0,-3 1 0,-2 2 0,-4 0 0,19 89 0,-34-117 0,-2 1 0,-2-1 0,-2 1 0,-1 0 0,-2-1 0,-1 1 0,-3-1 0,-1 1 0,-2-1 0,-1-1 0,-15 38 0,7-35-14,-2-1-1,-2 0 0,-1-2 0,-43 56 0,24-44 77,-1-1-1,-78 66 0,12-28-516,-5-5 1,-144 80-1,88-64-5819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47.652"/>
    </inkml:context>
    <inkml:brush xml:id="br0">
      <inkml:brushProperty name="width" value="0.05" units="cm"/>
      <inkml:brushProperty name="height" value="0.05" units="cm"/>
      <inkml:brushProperty name="color" value="#FFC114"/>
    </inkml:brush>
  </inkml:definitions>
  <inkml:trace contextRef="#ctx0" brushRef="#br0">101 985 24575,'-2'0'0,"-1"-1"0,0 1 0,1-1 0,-1 0 0,1 0 0,-1-1 0,1 1 0,-1 0 0,1-1 0,0 1 0,0-1 0,0 0 0,0 0 0,0 0 0,0 0 0,0 0 0,-2-3 0,-25-40 0,24 34 0,0-1 0,1 1 0,0-1 0,1 0 0,1-1 0,0 1 0,0 0 0,1-1 0,0 1 0,2-1 0,-1 1 0,1-1 0,1 1 0,0 0 0,1 0 0,5-14 0,3-8 0,2 0 0,1 1 0,2 0 0,27-41 0,-9 21 0,1 1 0,3 1 0,2 3 0,84-79 0,-101 108 0,1 1 0,0 1 0,1 1 0,1 1 0,31-12 0,-37 18 0,1 2 0,1 1 0,-1 0 0,1 2 0,0 0 0,1 1 0,36 1 0,-44 3 0,1 0 0,0 1 0,-1 1 0,0 0 0,1 1 0,-1 1 0,-1 0 0,1 1 0,-1 1 0,0 0 0,0 1 0,-1 0 0,0 1 0,0 1 0,-1 0 0,-1 0 0,1 1 0,15 21 0,-12-12 0,-1 1 0,-1 1 0,-1 0 0,-1 1 0,-1 0 0,-1 1 0,-1 0 0,-1 1 0,-1-1 0,5 48 0,-8-33 0,-2 0 0,-1 0 0,-8 55 0,-31 112 0,1 3 0,33-151-1365,4-35-5461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49.082"/>
    </inkml:context>
    <inkml:brush xml:id="br0">
      <inkml:brushProperty name="width" value="0.05" units="cm"/>
      <inkml:brushProperty name="height" value="0.05" units="cm"/>
      <inkml:brushProperty name="color" value="#FFC114"/>
    </inkml:brush>
  </inkml:definitions>
  <inkml:trace contextRef="#ctx0" brushRef="#br0">4811 2401 24575,'4'0'0,"0"1"0,0-1 0,0 1 0,0 0 0,0 1 0,6 1 0,16 6 0,40-1 0,0-3 0,78-3 0,20 0 0,373 48 0,-209-15 0,42 6 0,-365-41 0,0 1 0,0-1 0,0 0 0,0 0 0,0 0 0,8-2 0,-13 2 0,0 0 0,1 0 0,-1 0 0,0 0 0,0 0 0,1-1 0,-1 1 0,0 0 0,0 0 0,1 0 0,-1 0 0,0-1 0,0 1 0,0 0 0,1 0 0,-1 0 0,0-1 0,0 1 0,0 0 0,0 0 0,1-1 0,-1 1 0,0 0 0,0-1 0,0 1 0,0 0 0,0 0 0,0-1 0,0 1 0,0 0 0,0-1 0,0 1 0,0 0 0,0 0 0,0-1 0,0 1 0,-15-18 0,15 17 0,-16-13 0,1 0 0,-21-27 0,31 35 0,1-1 0,0 1 0,0-1 0,1 0 0,0-1 0,0 1 0,1 0 0,0-1 0,0 0 0,-1-10 0,1-20 0,2 0 0,2 0 0,10-68 0,3-35 0,-14 114 0,-1-1 0,-1 0 0,-2 1 0,-1-1 0,-8-31 0,6 41 0,0 1 0,-1 0 0,-1 0 0,0 0 0,-1 1 0,-1 1 0,0 0 0,-24-26 0,13 21 0,0 0 0,-2 1 0,-1 1 0,0 1 0,-1 2 0,-1 0 0,0 2 0,-1 0 0,-53-16 0,2 8 0,-1 3 0,-111-11 0,121 25 0,52 4 0,0 0 0,-1-2 0,1 0 0,0-1 0,-18-5 0,35 8 0,-1 0 0,0-1 0,1 1 0,-1 0 0,0-1 0,1 1 0,-1 0 0,0-1 0,1 1 0,-1-1 0,1 1 0,-1-1 0,1 1 0,-1-1 0,1 0 0,-1 1 0,1-1 0,0 1 0,-1-1 0,1 0 0,0 1 0,-1-1 0,1 0 0,0 0 0,0 1 0,0-1 0,0 0 0,0 0 0,-1 1 0,1-1 0,1 0 0,-1 0 0,0 1 0,0-1 0,0 0 0,0 1 0,0-1 0,1 0 0,-1 0 0,0 1 0,1-1 0,-1 0 0,0 1 0,1-1 0,-1 1 0,1-1 0,0 0 0,31-36 0,-18 23 0,-7 3 0,-1 0 0,1 0 0,-2-1 0,0 0 0,0 0 0,-1 0 0,0 0 0,1-16 0,1-7 0,2-64 0,-8 67 0,-2 1 0,-2-1 0,0 0 0,-16-52 0,4 31 0,-45-97 0,42 110 0,-3 1 0,-2 0 0,-1 2 0,-1 1 0,-3 1 0,0 1 0,-2 2 0,-2 1 0,-1 2 0,-1 1 0,-1 1 0,-2 2 0,0 2 0,-1 2 0,-2 1 0,0 2 0,-62-18 0,27 16 0,-1 4 0,-105-8 0,-159 5 0,-299 30 0,1 37 0,606-45 0,-714 96 0,547-57 0,-326 114 0,85 32 0,344-137 0,3 5 0,-121 92 0,-37 67 0,205-169 0,2 2 0,-77 109 0,103-127 0,2 1 0,1 1 0,1 0 0,2 1 0,2 1 0,1 0 0,1 1 0,2-1 0,1 2 0,2-1 0,1 0 0,5 71 0,6-26 0,4 0 0,3 0 0,4-1 0,45 119 0,-39-136 0,34 60 0,-49-103 0,-9-16-50,0-1-1,1 1 1,-1-1-1,1 0 0,0 1 1,-1-1-1,1 0 1,0 0-1,0 0 1,1-1-1,-1 1 0,0 0 1,1-1-1,-1 1 1,1-1-1,-1 0 1,1 0-1,-1 0 0,1 0 1,0-1-1,-1 1 1,1-1-1,0 1 1,0-1-1,0 0 1,3 0-1,15-3-6775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49.829"/>
    </inkml:context>
    <inkml:brush xml:id="br0">
      <inkml:brushProperty name="width" value="0.05" units="cm"/>
      <inkml:brushProperty name="height" value="0.05" units="cm"/>
      <inkml:brushProperty name="color" value="#FFC114"/>
    </inkml:brush>
  </inkml:definitions>
  <inkml:trace contextRef="#ctx0" brushRef="#br0">524 243 24575,'0'-3'0,"0"-1"0,-1 1 0,1 0 0,-1-1 0,0 1 0,0 0 0,0-1 0,0 1 0,-1 0 0,0 0 0,1 0 0,-1 0 0,0 0 0,0 0 0,-1 1 0,1-1 0,0 1 0,-1 0 0,0-1 0,1 1 0,-1 0 0,0 0 0,0 1 0,0-1 0,0 1 0,-1-1 0,1 1 0,0 0 0,-4 0 0,-3-2 0,0 1 0,0 0 0,0 1 0,0 0 0,0 1 0,0 0 0,0 0 0,-19 4 0,11 1 0,1 0 0,-1 2 0,1 0 0,1 0 0,-1 2 0,1 0 0,1 1 0,-1 0 0,2 2 0,0 0 0,0 0 0,1 1 0,0 1 0,-19 26 0,19-21 0,1 1 0,1-1 0,0 2 0,2-1 0,0 2 0,1-1 0,1 1 0,2 0 0,0 0 0,1 1 0,-2 36 0,6-49 0,0 0 0,1 0 0,0-1 0,0 1 0,1 0 0,0-1 0,1 1 0,0-1 0,1 0 0,0 0 0,0 0 0,1-1 0,10 16 0,-7-15 0,1 1 0,0-2 0,0 1 0,1-1 0,0-1 0,0 0 0,0 0 0,1-1 0,21 9 0,-4-5 0,1-2 0,-1 0 0,2-2 0,-1-1 0,1-1 0,0-2 0,-1-1 0,42-4 0,-46 1 0,1-1 0,0-2 0,-1 0 0,0-2 0,0-1 0,-1-1 0,0 0 0,0-2 0,-1-1 0,22-15 0,-31 17 0,-1-1 0,0 0 0,0 0 0,-1-1 0,-1-1 0,0 0 0,0-1 0,-2 0 0,0 0 0,0-1 0,-1 0 0,-1 0 0,-1-1 0,0 0 0,-1-1 0,4-19 0,-6 14 0,0 1 0,-1-1 0,-2 1 0,0-1 0,-1 1 0,-1-1 0,-1 1 0,-1 0 0,-1 0 0,-1 0 0,-11-26 0,10 30 0,-1 1 0,-1 0 0,0 1 0,-1 0 0,-1 0 0,0 1 0,-1 1 0,0 0 0,-1 0 0,0 1 0,-1 1 0,-1 0 0,-30-17 0,-33-5-1365,5 11-5461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50.453"/>
    </inkml:context>
    <inkml:brush xml:id="br0">
      <inkml:brushProperty name="width" value="0.05" units="cm"/>
      <inkml:brushProperty name="height" value="0.05" units="cm"/>
      <inkml:brushProperty name="color" value="#FFC114"/>
    </inkml:brush>
  </inkml:definitions>
  <inkml:trace contextRef="#ctx0" brushRef="#br0">832 96 24575,'0'-1'0,"-1"0"0,1 0 0,0 0 0,-1 0 0,1 0 0,-1 0 0,1 0 0,-1 0 0,1 0 0,-1 0 0,1 1 0,-1-1 0,0 0 0,0 0 0,1 1 0,-1-1 0,0 1 0,0-1 0,0 1 0,0-1 0,0 1 0,0-1 0,0 1 0,1 0 0,-1-1 0,0 1 0,-2 0 0,-32-6 0,31 6 0,-34-2 0,-1 1 0,0 3 0,1 1 0,-1 1 0,1 3 0,-74 21 0,79-17 0,1 1 0,1 1 0,0 2 0,2 1 0,-1 2 0,2 1 0,0 0 0,-30 30 0,45-35 0,0 1 0,1 0 0,1 1 0,0 0 0,1 0 0,1 1 0,0 1 0,2 0 0,0 0 0,1 0 0,0 1 0,2-1 0,0 1 0,2 0 0,-2 24 0,3-28 0,1 0 0,1 0 0,0 0 0,1 0 0,0 0 0,1-1 0,1 1 0,0-1 0,1 0 0,1 0 0,0 0 0,1-1 0,0 1 0,1-2 0,1 1 0,0-1 0,0-1 0,1 0 0,1 0 0,12 10 0,-7-9 0,1-1 0,-1-1 0,2-1 0,-1 0 0,1-2 0,1 0 0,-1-1 0,1 0 0,33 4 0,-25-7 0,-1-1 0,1-1 0,-1-2 0,1-1 0,-1 0 0,44-12 0,-34 4 0,0-1 0,0-2 0,-2-2 0,0-1 0,0-1 0,-2-2 0,0-2 0,-1 0 0,-2-2 0,36-35 0,-44 35 0,-1 0 0,0-2 0,-2 0 0,-1-1 0,-2 0 0,0-1 0,-1-1 0,17-54 0,-26 65 0,-1 0 0,-1 0 0,0-1 0,-1 1 0,-1-1 0,-1 1 0,-2-26 0,0 31 0,0 0 0,-1 0 0,0 1 0,-1-1 0,0 1 0,-1-1 0,0 1 0,-1 1 0,0-1 0,-1 1 0,-12-15 0,10 16 10,0 0 0,-1 0 1,0 1-1,0 0 0,0 1 0,-1 0 0,0 1 0,-1 0 0,-15-5 0,0 1-499,-1 2 1,-55-9-1,-18 5-6337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54.698"/>
    </inkml:context>
    <inkml:brush xml:id="br0">
      <inkml:brushProperty name="width" value="0.05" units="cm"/>
      <inkml:brushProperty name="height" value="0.05" units="cm"/>
      <inkml:brushProperty name="color" value="#FFC114"/>
    </inkml:brush>
  </inkml:definitions>
  <inkml:trace contextRef="#ctx0" brushRef="#br0">1 1 24575,'32'44'1,"2"-1"1,1-2-1,3-2 0,1-1 0,2-1 0,63 42 1,-24-26-37,3-3 0,157 67 0,-104-63-69,3-7 0,281 56 0,300-6-64,648-37 168,-1299-60 58,0-3 0,0-3-1,-1-3 1,89-24-1,-125 24-33,-1-2 0,0-1 0,-1-1 0,0-2 0,-1-1 0,-1-1 0,0-1 0,-2-2 0,0-1 0,-1 0 0,23-28 0,-23 20-24,-1-2 0,-2 0 0,-1-1 0,-2-2 0,-1 0 0,-1-1 0,21-67 0,-37 100-85,0-1 0,-1 1-1,1-1 1,-1 1 0,1-1-1,-1 0 1,0 1 0,0-1-1,0 1 1,0-1 0,-1 0-1,1 1 1,-1-1 0,1 1-1,-2-4 1,-7-6-6741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09:55.179"/>
    </inkml:context>
    <inkml:brush xml:id="br0">
      <inkml:brushProperty name="width" value="0.05" units="cm"/>
      <inkml:brushProperty name="height" value="0.05" units="cm"/>
      <inkml:brushProperty name="color" value="#FFC114"/>
    </inkml:brush>
  </inkml:definitions>
  <inkml:trace contextRef="#ctx0" brushRef="#br0">1 157 24575,'40'0'0,"26"1"0,68-9 0,-111 5 0,-2-1 0,1 0 0,0-2 0,-1 0 0,0-2 0,0 0 0,26-15 0,-24 9 0,-1-1 0,35-32 0,-38 36 0,-19 10 0,1 1 0,-1 0 0,1 0 0,0 0 0,-1 0 0,1 0 0,-1 0 0,1 1 0,-1-1 0,1 0 0,-1 0 0,0 0 0,1 0 0,-1 0 0,1 1 0,-1-1 0,1 0 0,-1 1 0,1-1 0,-1 0 0,0 0 0,1 1 0,-1-1 0,1 1 0,1 3 0,0 0 0,-1-1 0,1 1 0,-1 0 0,0 0 0,0 0 0,0 7 0,0-6 0,21 112-341,6-2 0,4-1-1,76 175 1,-98-265-6485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07.353"/>
    </inkml:context>
    <inkml:brush xml:id="br0">
      <inkml:brushProperty name="width" value="0.05" units="cm"/>
      <inkml:brushProperty name="height" value="0.05" units="cm"/>
      <inkml:brushProperty name="color" value="#FFC114"/>
    </inkml:brush>
  </inkml:definitions>
  <inkml:trace contextRef="#ctx0" brushRef="#br0">271 464 24575,'-1'12'0,"-1"1"0,-1 0 0,0-1 0,0 0 0,-1 0 0,-9 19 0,-5 14 0,-4 36 0,-16 127 0,14-68 0,17-101 0,-7 35 0,-2-1 0,-43 117 0,38-155 0,20-34 0,1-1 0,0 1 0,-1-1 0,1 1 0,-1-1 0,1 0 0,-1 1 0,1-1 0,-1 1 0,1-1 0,-1 0 0,1 0 0,-1 1 0,1-1 0,-1 0 0,0 0 0,1 0 0,-1 1 0,1-1 0,-1 0 0,0 0 0,0 0 0,0-1 0,1 1 0,-1-1 0,0 0 0,1 1 0,-1-1 0,1 0 0,-1 1 0,1-1 0,-1 0 0,1 0 0,0 0 0,-1 1 0,1-1 0,0 0 0,-1 0 0,1 0 0,0 0 0,0 0 0,0 1 0,0-1 0,0-2 0,-1-14 0,1-1 0,0 0 0,1 1 0,1-1 0,6-22 0,28-90 0,-15 60 0,63-245 0,90-294 0,-172 603 0,8-25 0,15-29 0,-21 51 0,1 1 0,0 0 0,0 0 0,1 0 0,0 0 0,0 1 0,14-12 0,-18 17 0,0 0 0,0 1 0,0-1 0,0 1 0,1-1 0,-1 1 0,1 0 0,-1 0 0,1 0 0,-1 0 0,1 0 0,0 1 0,-1-1 0,1 1 0,0 0 0,-1-1 0,1 1 0,0 1 0,-1-1 0,1 0 0,3 1 0,-2 1 0,0-1 0,0 1 0,-1 0 0,1 1 0,0-1 0,-1 0 0,0 1 0,1 0 0,-1 0 0,0 0 0,0 0 0,2 5 0,5 6 0,-1 1 0,0 0 0,-1 1 0,-1 0 0,7 24 0,-3 1 0,-1 1 0,-3 0 0,-1 0 0,-2 0 0,-2 1 0,-2 0 0,-1-1 0,-3 1 0,-12 61 0,5-54 0,-2-1 0,-2-1 0,-3 0 0,-1-1 0,-2-1 0,-3 0 0,-47 68 0,42-75 0,-1-2 0,-41 39 0,57-62 0,-1-1 0,-1 0 0,1-1 0,-2-1 0,0-1 0,0 0 0,-35 14 0,48-23 0,1 0 0,0 0 0,0 0 0,-1-1 0,1 1 0,0-1 0,-6 0 0,8 0 0,0 0 0,0-1 0,0 1 0,0 0 0,0 0 0,0-1 0,0 1 0,0 0 0,1-1 0,-1 1 0,0-1 0,0 1 0,1-1 0,-1 1 0,0-1 0,0 0 0,1 1 0,-1-1 0,0-1 0,0 0 0,1 0 0,-1 0 0,1 0 0,0 0 0,0-1 0,0 1 0,0 0 0,0 0 0,0 0 0,0 0 0,1 0 0,-1-1 0,1 1 0,0 0 0,-1 0 0,1 0 0,0 0 0,0 1 0,1-1 0,-1 0 0,3-3 0,3-6 0,1 1 0,0-1 0,1 2 0,0-1 0,0 1 0,1 0 0,1 1 0,-1 0 0,1 1 0,0 0 0,1 1 0,0 0 0,0 1 0,0 0 0,0 1 0,1 1 0,0 0 0,0 0 0,0 1 0,0 1 0,0 0 0,0 1 0,0 0 0,0 1 0,0 0 0,0 1 0,0 1 0,0 0 0,-1 1 0,1 0 0,-1 1 0,0 0 0,12 8 0,-2 2 22,-1 2-1,-1 0 1,0 1-1,27 33 1,23 22-1495,-47-53-5353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08.069"/>
    </inkml:context>
    <inkml:brush xml:id="br0">
      <inkml:brushProperty name="width" value="0.05" units="cm"/>
      <inkml:brushProperty name="height" value="0.05" units="cm"/>
      <inkml:brushProperty name="color" value="#FFC114"/>
    </inkml:brush>
  </inkml:definitions>
  <inkml:trace contextRef="#ctx0" brushRef="#br0">220 416 24575,'-1'-1'0,"1"0"0,0 1 0,0-1 0,-1 0 0,1 0 0,0 0 0,-1 0 0,1 1 0,-1-1 0,1 0 0,-1 1 0,0-1 0,1 0 0,-1 1 0,0-1 0,1 1 0,-1-1 0,0 1 0,0-1 0,-1 0 0,2 1 0,-1 0 0,1 0 0,0 0 0,-1 0 0,1 0 0,0 0 0,-1 0 0,1-1 0,0 1 0,-1 0 0,1 0 0,0 0 0,-1 0 0,1-1 0,0 1 0,-1 0 0,1 0 0,0-1 0,0 1 0,0 0 0,-1 0 0,1-1 0,0 1 0,0 0 0,0-1 0,-1 1 0,1 0 0,0-1 0,0 1 0,0 0 0,0-1 0,0 1 0,0 0 0,0-1 0,0 1 0,0-1 0,0 1 0,0 0 0,0-1 0,0 1 0,0 0 0,0-1 0,0 1 0,1 0 0,-1-1 0,0 1 0,0 0 0,0-1 0,0 1 0,1 0 0,-1 0 0,0-1 0,0 1 0,1 0 0,-1 0 0,0-1 0,0 1 0,1 0 0,-1 0 0,0 0 0,1-1 0,-1 1 0,0 0 0,1 0 0,-1 0 0,0 0 0,1 0 0,-1 0 0,1 0 0,17-9 0,1 2 0,-1 0 0,26-6 0,-22 8 0,1-2 0,-2-1 0,29-14 0,-45 20 0,-1-1 0,1 0 0,0 0 0,-1 0 0,0-1 0,0 1 0,0-1 0,0 0 0,-1-1 0,1 1 0,-1 0 0,0-1 0,0 0 0,-1 0 0,1 0 0,-1 0 0,0 0 0,2-9 0,-3 7 0,-1-1 0,1 1 0,-1 0 0,0-1 0,-1 1 0,0 0 0,0-1 0,0 1 0,-1 0 0,0 0 0,-1 0 0,0 0 0,0 0 0,0 1 0,0-1 0,-1 1 0,-1 0 0,1 0 0,-1 0 0,0 1 0,0 0 0,-6-6 0,5 7 0,1-1 0,-1 0 0,0 1 0,-1 0 0,1 1 0,-1-1 0,0 1 0,1 1 0,-1-1 0,-1 1 0,1 0 0,0 1 0,0-1 0,-1 2 0,1-1 0,-1 1 0,1 0 0,0 0 0,-1 1 0,1 0 0,-14 4 0,7 1 0,0 0 0,0 1 0,1 1 0,0 0 0,0 1 0,1 1 0,0 0 0,0 0 0,1 1 0,1 0 0,0 1 0,0 0 0,1 1 0,-10 18 0,7-8 0,0 0 0,2 1 0,1 0 0,0 1 0,2 0 0,1 0 0,-6 48 0,11-62 0,0 1 0,1-1 0,1 1 0,-1-1 0,2 1 0,0-1 0,0 0 0,1 1 0,0-1 0,1 0 0,8 16 0,-8-20 0,1 0 0,0 0 0,0 0 0,0-1 0,1 0 0,0 0 0,0 0 0,1-1 0,0 0 0,0 0 0,0-1 0,0 0 0,1 0 0,0-1 0,-1 1 0,13 2 0,2-1 0,1-1 0,0-1 0,-1-1 0,1 0 0,0-2 0,0-1 0,0-1 0,0-1 0,-1-1 0,25-7 0,-8 0 0,-1-1 0,0-3 0,-1-1 0,66-39 0,-77 38 0,-2-1 0,0-1 0,-1-1 0,-1-1 0,-1-1 0,-1-1 0,-1-1 0,-1 0 0,-1-2 0,-1 0 0,-1 0 0,-2-2 0,-1 0 0,-1 0 0,9-35 0,-18 55 0,0 0 0,-1 0 0,0 0 0,0-1 0,-1 1 0,0 0 0,0 0 0,-1-1 0,-3-13 0,3 19 0,0 0 0,0 0 0,0 0 0,0 1 0,-1-1 0,1 1 0,-1-1 0,0 1 0,0-1 0,0 1 0,0 0 0,0 0 0,0 0 0,-1 0 0,1 0 0,-1 1 0,1-1 0,-1 1 0,0-1 0,0 1 0,1 0 0,-1 0 0,0 0 0,0 1 0,0-1 0,0 1 0,0-1 0,0 1 0,-5 0 0,-4 2 0,-1-1 0,1 2 0,0-1 0,0 2 0,0 0 0,1 0 0,-1 1 0,1 0 0,0 1 0,0 0 0,1 1 0,0 0 0,0 1 0,0 0 0,1 1 0,-13 15 0,20-22 0,0 1 0,0-1 0,0 1 0,0 0 0,1-1 0,-1 1 0,1 0 0,0 0 0,0 0 0,0 0 0,0 0 0,0 0 0,1 0 0,0 1 0,-1-1 0,1 0 0,1 5 0,-1-6 0,1 0 0,0 0 0,0 0 0,0 0 0,0 0 0,0 0 0,0 0 0,0-1 0,1 1 0,-1 0 0,0-1 0,1 1 0,0-1 0,-1 0 0,1 1 0,0-1 0,0 0 0,0 0 0,-1 0 0,1 0 0,0 0 0,0-1 0,1 1 0,-1-1 0,0 1 0,3-1 0,5 1 0,0 0 0,0-1 0,1 0 0,-1-1 0,-1 0 0,1 0 0,0-1 0,0-1 0,0 1 0,-1-2 0,16-6 0,-20 8 0,-2 1 0,-1 0 0,0 0 0,0 0 0,1 0 0,-1 1 0,0 0 0,1-1 0,-1 1 0,0 0 0,1 0 0,-1 0 0,0 0 0,1 1 0,3 0 0,-5 0 0,0-1 0,0 1 0,0 0 0,0 0 0,0 0 0,0 0 0,0-1 0,0 2 0,0-1 0,-1 0 0,1 0 0,0 0 0,-1 0 0,1 0 0,-1 0 0,1 1 0,-1-1 0,1 0 0,-1 1 0,0-1 0,0 0 0,0 0 0,1 1 0,-1-1 0,-1 0 0,1 1 0,0 1 0,-4 31 0,-1 0 0,-18 62 0,2-4 0,19-83-35,-19 98-630,-11 171 0,31-248-6161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08.422"/>
    </inkml:context>
    <inkml:brush xml:id="br0">
      <inkml:brushProperty name="width" value="0.05" units="cm"/>
      <inkml:brushProperty name="height" value="0.05" units="cm"/>
      <inkml:brushProperty name="color" value="#FFC114"/>
    </inkml:brush>
  </inkml:definitions>
  <inkml:trace contextRef="#ctx0" brushRef="#br0">1 0 24575,'4'0'0,"7"0"0,1 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09.699"/>
    </inkml:context>
    <inkml:brush xml:id="br0">
      <inkml:brushProperty name="width" value="0.05" units="cm"/>
      <inkml:brushProperty name="height" value="0.05" units="cm"/>
      <inkml:brushProperty name="color" value="#FFC114"/>
    </inkml:brush>
  </inkml:definitions>
  <inkml:trace contextRef="#ctx0" brushRef="#br0">54 189 24575,'-6'1'0,"3"-1"0,0 0 0,1 0 0,-1 0 0,0 0 0,0 0 0,0 0 0,1-1 0,-1 1 0,0-1 0,0 0 0,1 0 0,-1 0 0,1 0 0,-1-1 0,-3-1 0,6 2 0,0 1 0,0-1 0,-1 1 0,1 0 0,0-1 0,0 1 0,0-1 0,0 1 0,0-1 0,0 1 0,0-1 0,0 1 0,0-1 0,0 1 0,1-1 0,-1 1 0,0-1 0,0 1 0,0 0 0,1-1 0,-1 1 0,0-1 0,0 1 0,1 0 0,-1-1 0,0 1 0,1 0 0,-1-1 0,0 1 0,1 0 0,-1-1 0,0 1 0,1 0 0,-1 0 0,1-1 0,-1 1 0,1 0 0,-1 0 0,0 0 0,1 0 0,0 0 0,21-10 0,32-2 0,1 2 0,66-3 0,-63 7 0,543-28-367,3 32-71,-397 3 568,-61 0-130,243-5 0,-367 3 0,-1-1 0,1-1 0,29-7 0,-49 9 4,-1 1 0,0 0 0,0 0-1,0-1 1,0 1 0,0 0 0,1-1 0,-1 1 0,0-1-1,0 0 1,0 1 0,0-1 0,0 0 0,-1 0 0,1 1-1,0-1 1,0 0 0,0 0 0,-1 0 0,1 0 0,0 0 0,-1 0-1,2-2 1,-3 1-79,1 1 1,0-1-1,0 1 0,-1 0 1,1-1-1,-1 1 0,1 0 0,-1-1 1,0 1-1,1 0 0,-1 0 1,0-1-1,0 1 0,0 0 0,0 0 1,0 0-1,-2-1 0,-16-15-6188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3.735"/>
    </inkml:context>
    <inkml:brush xml:id="br0">
      <inkml:brushProperty name="width" value="0.05" units="cm"/>
      <inkml:brushProperty name="height" value="0.05" units="cm"/>
      <inkml:brushProperty name="color" value="#FFC114"/>
    </inkml:brush>
  </inkml:definitions>
  <inkml:trace contextRef="#ctx0" brushRef="#br0">408 410 24575,'-3'-4'0,"0"1"0,1-1 0,0 0 0,-1 0 0,1 0 0,1 0 0,-1 0 0,1-1 0,-1 1 0,1 0 0,-1-8 0,-2-52 0,4 49 0,1-7 0,1 0 0,1 0 0,1 0 0,10-36 0,5-18 0,-19 74 0,1 0 0,-1 0 0,1 1 0,-1-1 0,0 0 0,0 0 0,0 1 0,0-1 0,0 0 0,0 1 0,-1-1 0,1 0 0,0 0 0,-1 1 0,1-1 0,-1 0 0,0 1 0,0-1 0,1 1 0,-1-1 0,0 1 0,0-1 0,-1 1 0,1 0 0,-2-2 0,1 2 0,-1-1 0,1 1 0,-1 0 0,1 1 0,-1-1 0,0 0 0,0 1 0,1-1 0,-1 1 0,0 0 0,0 0 0,0 0 0,1 0 0,-4 1 0,-11 2 0,1 1 0,0 1 0,0 0 0,-17 9 0,6-2 0,1 1 0,1 1 0,0 2 0,0 0 0,2 2 0,0 0 0,-31 33 0,50-47 0,0 1 0,0 0 0,0 0 0,1 1 0,0-1 0,0 1 0,0-1 0,0 1 0,1 0 0,0 0 0,1 0 0,-1 0 0,1 0 0,0 0 0,0 1 0,1-1 0,0 0 0,0 1 0,1-1 0,-1 0 0,1 0 0,1 1 0,-1-1 0,1 0 0,0 0 0,0 0 0,1-1 0,0 1 0,0-1 0,0 1 0,1-1 0,0 0 0,0 0 0,0 0 0,7 6 0,13 8 0,0-1 0,1-1 0,42 22 0,-3-1 0,-17-10 0,-11-7 0,54 43 0,-87-62 0,0 1 0,0-1 0,-1 0 0,0 1 0,1 0 0,-1 0 0,0 0 0,0 0 0,-1 0 0,2 3 0,-2-5 0,-1 0 0,0 0 0,0 1 0,0-1 0,1 0 0,-1 0 0,-1 0 0,1 0 0,0 1 0,0-1 0,0 0 0,-1 0 0,1 0 0,0 0 0,-1 0 0,1 0 0,-1 0 0,1 0 0,-1 0 0,0 0 0,1 0 0,-1 0 0,0 0 0,0 0 0,0 0 0,1-1 0,-1 1 0,0 0 0,0-1 0,0 1 0,0 0 0,-2 0 0,-7 3 0,1 0 0,0 0 0,-1-1 0,0-1 0,0 1 0,0-1 0,0-1 0,0 0 0,-13-1 0,-12-1 0,-44-6 0,41 1-455,1-2 0,-55-19 0,53 13-6371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0.059"/>
    </inkml:context>
    <inkml:brush xml:id="br0">
      <inkml:brushProperty name="width" value="0.05" units="cm"/>
      <inkml:brushProperty name="height" value="0.05" units="cm"/>
      <inkml:brushProperty name="color" value="#FFC114"/>
    </inkml:brush>
  </inkml:definitions>
  <inkml:trace contextRef="#ctx0" brushRef="#br0">35 35 24575,'-2'0'0,"0"0"0,0-1 0,0 0 0,1 1 0,-1-1 0,0 0 0,0 0 0,1 0 0,-1 0 0,0 0 0,-2-2 0,4 2 0,-1 0 0,0 1 0,0-1 0,0 1 0,1-1 0,-1 0 0,0 0 0,1 1 0,-1-1 0,1 0 0,-1 0 0,1 0 0,-1 0 0,1 0 0,0 0 0,-1 1 0,1-1 0,0 0 0,0 0 0,0 0 0,-1 0 0,1 0 0,1-2 0,-1 3 0,1-1 0,0 1 0,0 0 0,0-1 0,0 1 0,0 0 0,0 0 0,-1 0 0,1 0 0,0 0 0,0 0 0,0 0 0,0 1 0,0-1 0,0 0 0,0 0 0,-1 1 0,1-1 0,0 0 0,0 1 0,0-1 0,0 1 0,1 0 0,22 12 0,-7 1 0,-1 0 0,0 0 0,-2 1 0,1 1 0,-2 1 0,0 0 0,-1 0 0,0 2 0,-2-1 0,0 1 0,-1 1 0,-1 0 0,-1 0 0,-1 0 0,0 1 0,-2 0 0,-1 0 0,2 34 0,-6-38-97,-1 0-1,-1-1 1,-1 1-1,0-1 1,-1 1-1,-1-2 1,0 1-1,-2-1 1,1 1-1,-2-2 1,0 1-1,0-2 0,-18 20 1,-12 9-6729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0.915"/>
    </inkml:context>
    <inkml:brush xml:id="br0">
      <inkml:brushProperty name="width" value="0.05" units="cm"/>
      <inkml:brushProperty name="height" value="0.05" units="cm"/>
      <inkml:brushProperty name="color" value="#FFC114"/>
    </inkml:brush>
  </inkml:definitions>
  <inkml:trace contextRef="#ctx0" brushRef="#br0">73 68 24575,'0'-7'0,"0"1"0,-1-1 0,0 1 0,-1-1 0,1 1 0,-1-1 0,0 1 0,-5-9 0,7 15 0,0 0 0,0 0 0,0 1 0,0-1 0,0 0 0,0 0 0,-1 0 0,1 0 0,0 1 0,0-1 0,0 0 0,0 0 0,0 0 0,0 0 0,0 0 0,-1 1 0,1-1 0,0 0 0,0 0 0,0 0 0,0 0 0,0 0 0,-1 0 0,1 0 0,0 0 0,0 0 0,0 0 0,0 0 0,-1 0 0,1 1 0,0-1 0,0 0 0,0 0 0,-1 0 0,1 0 0,0-1 0,0 1 0,0 0 0,0 0 0,-1 0 0,1 0 0,0 0 0,0 0 0,0 0 0,0 0 0,-1 0 0,1 0 0,0 0 0,0-1 0,0 1 0,0 0 0,0 0 0,0 0 0,-1 0 0,1 0 0,0 0 0,0-1 0,-2 19 0,-3 173 0,-2 34 0,-26 73 0,32-293 0,1 1 0,-1-1 0,2 0 0,-1 0 0,0 0 0,1 0 0,3 10 0,-4-14 0,1 0 0,-1 0 0,0 0 0,1 0 0,0 0 0,-1-1 0,1 1 0,-1 0 0,1 0 0,0-1 0,0 1 0,-1 0 0,1-1 0,0 1 0,0-1 0,0 1 0,0-1 0,-1 1 0,1-1 0,0 0 0,0 1 0,0-1 0,0 0 0,0 0 0,0 0 0,0 0 0,0 0 0,0 0 0,0 0 0,0 0 0,0 0 0,0 0 0,0 0 0,0-1 0,0 1 0,0 0 0,0-1 0,0 1 0,0 0 0,-1-1 0,1 0 0,0 1 0,0-1 0,0 1 0,1-2 0,21-16 0,-1 0 0,0-2 0,-1 0 0,-1-1 0,17-25 0,11-9 0,6-5 0,61-63 0,-110 117 0,0 2 0,1-1 0,0 0 0,0 1 0,7-4 0,-12 8 0,0-1 0,-1 1 0,1-1 0,0 1 0,0-1 0,0 1 0,0 0 0,0 0 0,0-1 0,0 1 0,0 0 0,0 0 0,0 0 0,0 0 0,0 0 0,0 0 0,0 1 0,0-1 0,0 0 0,0 0 0,-1 1 0,1-1 0,0 0 0,0 1 0,0-1 0,0 1 0,0-1 0,-1 1 0,1 0 0,0-1 0,0 1 0,-1 0 0,1-1 0,-1 1 0,1 0 0,0 0 0,-1 0 0,0 0 0,1-1 0,-1 1 0,1 0 0,-1 0 0,0 0 0,0 0 0,1 0 0,-1 1 0,4 20 0,-2-1 0,0 1 0,-1 0 0,-1 0 0,-3 28 0,0 4 0,1-18 0,1 60 0,2-87 0,0 1 0,0 0 0,1-1 0,0 0 0,0 1 0,1-1 0,6 13 0,-7-20 0,-1 1 0,1-1 0,0 1 0,-1-1 0,1 0 0,0 0 0,1 1 0,-1-2 0,0 1 0,0 0 0,1 0 0,-1-1 0,1 1 0,0-1 0,-1 0 0,4 1 0,0 0 0,-1-1 0,1 0 0,-1 0 0,1-1 0,-1 1 0,1-1 0,11-2 0,-1-1 0,-1 0 0,1-2 0,-1 1 0,30-15 0,-18 4 0,0-1 0,-1-1 0,-1-1 0,-1-1 0,-1-2 0,0 0 0,-2-2 0,0 0 0,-2-1 0,0-1 0,-2 0 0,-1-2 0,-1 0 0,13-32 0,-25 51 0,0-1 0,-1 1 0,0-1 0,-1 1 0,0-1 0,0 1 0,0-1 0,-1 0 0,-2-11 0,2 18 0,-1-1 0,1 1 0,-1-1 0,1 1 0,-1-1 0,0 1 0,0 0 0,0-1 0,0 1 0,-1 0 0,1 0 0,0 0 0,-1 0 0,0 0 0,1 0 0,-1 0 0,0 1 0,0-1 0,0 1 0,0-1 0,0 1 0,-1 0 0,1 0 0,0 0 0,0 0 0,-1 0 0,1 0 0,-1 0 0,1 1 0,-1 0 0,1-1 0,-1 1 0,1 0 0,-1 0 0,1 0 0,-4 1 0,-1 0 0,0 1 0,-1-1 0,1 2 0,1-1 0,-1 1 0,0 0 0,1 0 0,-1 1 0,1-1 0,0 2 0,0-1 0,1 1 0,-1-1 0,1 1 0,-8 11 0,-2 3 0,1 0 0,1 1 0,-16 33 0,19-33 0,1 1 0,1 0 0,1 0 0,-5 28 0,9-38 0,2-1 0,-1 1 0,1-1 0,1 1 0,0-1 0,1 1 0,0 0 0,0-1 0,1 1 0,0-1 0,5 12 0,-6-20 0,0 0 0,-1 0 0,1 0 0,1 0 0,-1 0 0,0 0 0,0-1 0,1 1 0,-1 0 0,1-1 0,-1 1 0,1-1 0,0 1 0,-1-1 0,1 0 0,0 0 0,0 0 0,0 0 0,0 0 0,2 0 0,0 0 0,-1-1 0,0 1 0,0-1 0,1 0 0,-1 0 0,0-1 0,0 1 0,0-1 0,0 0 0,1 1 0,-1-1 0,3-2 0,6-3 0,-1 0 0,0 0 0,-1-1 0,0-1 0,17-15 0,26-33 0,-2-3 0,-3-2 0,49-83 0,-95 141 0,23-27 0,-12 23 0,-12 8 0,-1-1 0,0 0 0,1 1 0,-1-1 0,1 0 0,-1 1 0,0-1 0,1 1 0,-1-1 0,0 0 0,0 1 0,1-1 0,-1 1 0,0-1 0,0 1 0,0-1 0,0 1 0,1-1 0,-1 1 0,0-1 0,0 1 0,0-1 0,0 1 0,0-1 0,0 1 0,0-1 0,-1 1 0,1-1 0,0 1 0,0 0 0,-4 27 0,0 1 0,-13 37 0,10-42 0,2-1 0,0 1 0,1 0 0,-1 33 0,8-33-1365,3-5-5461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1.677"/>
    </inkml:context>
    <inkml:brush xml:id="br0">
      <inkml:brushProperty name="width" value="0.05" units="cm"/>
      <inkml:brushProperty name="height" value="0.05" units="cm"/>
      <inkml:brushProperty name="color" value="#FFC114"/>
    </inkml:brush>
  </inkml:definitions>
  <inkml:trace contextRef="#ctx0" brushRef="#br0">0 803 24575,'1'-18'0,"1"1"0,1 0 0,5-21 0,0 3 0,-7 29 0,6-26 0,-7 31 0,1-1 0,-1 1 0,0-1 0,1 1 0,-1-1 0,1 1 0,0 0 0,-1-1 0,1 1 0,0 0 0,0 0 0,0 0 0,0 0 0,0 0 0,0 0 0,2-2 0,-2 4 0,0-1 0,-1 1 0,1 0 0,0-1 0,-1 1 0,1 0 0,0 0 0,-1 0 0,0 0 0,1 0 0,-1-1 0,1 1 0,-1 0 0,0 0 0,0 0 0,1 0 0,-1 0 0,0 0 0,0 0 0,0 0 0,0 0 0,0 2 0,0-2 0,1 27 0,-1-1 0,-1 1 0,-1-1 0,-7 29 0,3-22 0,-1 67 0,7-99 0,-1 0 0,1 0 0,1 0 0,-1 0 0,0 1 0,0-1 0,1 0 0,0 0 0,-1 0 0,1 0 0,0 0 0,0 0 0,0 0 0,0 0 0,0 0 0,0 0 0,2 1 0,-2-2 0,0 0 0,0-1 0,1 1 0,-1-1 0,0 1 0,0-1 0,0 1 0,1-1 0,-1 0 0,0 0 0,0 1 0,1-1 0,-1 0 0,0 0 0,1 0 0,-1 0 0,0-1 0,0 1 0,1 0 0,-1 0 0,1-1 0,6-2 0,-1-1 0,0 1 0,-1-1 0,1 0 0,-1-1 0,0 1 0,11-11 0,99-110 0,-67 70 0,-42 47 0,0 1 0,1 0 0,-1 0 0,1 1 0,11-7 0,-18 12 0,0 1 0,0-1 0,1 0 0,-1 1 0,0-1 0,0 0 0,1 1 0,-1 0 0,1-1 0,-1 1 0,0 0 0,1 0 0,-1-1 0,1 1 0,-1 0 0,0 1 0,1-1 0,-1 0 0,1 0 0,-1 0 0,0 1 0,1-1 0,-1 1 0,0-1 0,1 1 0,-1 0 0,0-1 0,0 1 0,0 0 0,1 0 0,-1 0 0,0 0 0,0 0 0,0 0 0,0 0 0,-1 0 0,1 0 0,0 0 0,0 1 0,-1-1 0,1 0 0,-1 1 0,1-1 0,-1 0 0,1 1 0,-1-1 0,0 2 0,3 10 0,-1 1 0,-1-1 0,0 0 0,-1 1 0,-1-1 0,0 0 0,0 1 0,-1-1 0,-6 17 0,5-14 0,0 0 0,0 0 0,1 0 0,1 0 0,1 0 0,2 17 0,-2-30 0,0 0 0,1 0 0,-1-1 0,1 1 0,0 0 0,0 0 0,0-1 0,0 1 0,0 0 0,1-1 0,-1 1 0,1-1 0,0 1 0,0-1 0,0 0 0,0 0 0,0 0 0,0 0 0,0 0 0,5 2 0,-4-3 0,1 0 0,-1 0 0,1 0 0,-1 0 0,1 0 0,0-1 0,-1 0 0,1 0 0,0 0 0,0 0 0,-1-1 0,1 1 0,0-1 0,3-1 0,8-3 0,1-1 0,-1-1 0,-1 0 0,1-1 0,-1 0 0,14-12 0,7-6 0,-1-2 0,-1-2 0,-2 0 0,-1-3 0,-1 0 0,-2-2 0,26-43 0,-49 71 0,0 0 0,0-1 0,-1 1 0,-1-1 0,1 1 0,-1-1 0,1-8 0,-3 15 0,1-1 0,-1 0 0,0 1 0,0-1 0,0 1 0,0-1 0,-1 0 0,1 1 0,0-1 0,-1 1 0,1-1 0,-1 1 0,0-1 0,1 1 0,-1-1 0,0 1 0,0-1 0,0 1 0,0 0 0,0 0 0,0 0 0,0-1 0,0 1 0,0 0 0,-1 0 0,1 0 0,0 1 0,-1-1 0,1 0 0,-1 0 0,1 1 0,-1-1 0,1 1 0,-1-1 0,1 1 0,-1 0 0,0 0 0,1-1 0,-1 1 0,0 0 0,-1 1 0,-9-1 0,1 1 0,-1 0 0,0 1 0,1 0 0,0 1 0,0 0 0,-1 1 0,2 1 0,-1-1 0,0 2 0,1-1 0,0 1 0,1 1 0,-1 0 0,1 0 0,0 1 0,1 0 0,0 0 0,0 1 0,1 0 0,0 1 0,-8 14 0,14-20 0,-1-1 0,1 1 0,0-1 0,0 1 0,0 0 0,0 0 0,0 0 0,1 0 0,0-1 0,0 1 0,0 0 0,0 0 0,1 0 0,-1 0 0,1 0 0,0-1 0,0 1 0,1 0 0,-1-1 0,1 1 0,0-1 0,0 1 0,0-1 0,0 0 0,4 5 0,-2-4 0,0 0 0,0-1 0,0 0 0,0 0 0,1 0 0,-1 0 0,1-1 0,0 0 0,-1 0 0,1 0 0,0 0 0,0-1 0,0 0 0,1 0 0,-1 0 0,0-1 0,0 0 0,10 0 0,-3-2 0,-1 1 0,0-2 0,0 1 0,-1-2 0,1 1 0,-1-2 0,1 1 0,-1-1 0,11-8 0,-6 3 0,-1-1 0,0-1 0,-1 0 0,0-1 0,12-16 0,3-9 0,-3-1 0,0-1 0,28-67 0,-28 52 0,-4-1 0,-2 0 0,-2-2 0,-3 0 0,8-67 0,-20 115 0,-1 1 0,-1-1 0,1 0 0,-2 0 0,1 0 0,-1 0 0,-1 0 0,-3-10 0,5 18 0,0 1 0,-1 0 0,1 0 0,0 0 0,-1 0 0,1 0 0,-1 0 0,0 0 0,1 0 0,-1 0 0,0 0 0,0 0 0,1 0 0,-1 1 0,0-1 0,0 0 0,0 0 0,0 1 0,0-1 0,0 1 0,0-1 0,0 1 0,0-1 0,0 1 0,-2-1 0,1 2 0,0-1 0,0 0 0,1 0 0,-1 1 0,0-1 0,0 1 0,1 0 0,-1 0 0,1-1 0,-1 1 0,0 0 0,1 0 0,0 0 0,-3 3 0,-3 3 0,0 0 0,0 1 0,1 0 0,-10 16 0,-9 24 0,1 1 0,3 1 0,2 1 0,-25 107 0,29-78 0,3 0 0,-3 140 0,15-196 60,5 40 0,-4-57-209,0 0 1,1 0-1,0 0 1,0-1-1,0 1 1,1 0-1,0-1 1,1 1-1,7 9 1,6 4-6678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2.068"/>
    </inkml:context>
    <inkml:brush xml:id="br0">
      <inkml:brushProperty name="width" value="0.05" units="cm"/>
      <inkml:brushProperty name="height" value="0.05" units="cm"/>
      <inkml:brushProperty name="color" value="#FFC114"/>
    </inkml:brush>
  </inkml:definitions>
  <inkml:trace contextRef="#ctx0" brushRef="#br0">139 29 24575,'1'0'0,"-1"-1"0,1 1 0,0-1 0,0 0 0,-1 1 0,1-1 0,-1 0 0,1 1 0,-1-1 0,1 0 0,-1 0 0,1 0 0,-1 0 0,0 0 0,1 1 0,-1-1 0,0 0 0,0 0 0,0 0 0,1 0 0,-1 0 0,0 0 0,0 0 0,-1 0 0,1 0 0,0 0 0,0 0 0,0 1 0,-1-1 0,1-1 0,-1 1 0,0 1 0,1 0 0,-1-1 0,0 1 0,1 0 0,-1 0 0,0 0 0,0 0 0,1-1 0,-1 1 0,0 0 0,1 0 0,-1 0 0,0 1 0,0-1 0,1 0 0,-1 0 0,0 0 0,1 0 0,-1 1 0,0-1 0,1 0 0,-1 1 0,0-1 0,1 0 0,-1 1 0,1-1 0,-1 1 0,1-1 0,-1 1 0,1-1 0,-1 1 0,1 0 0,-1-1 0,1 1 0,0-1 0,-1 1 0,1 0 0,-1 0 0,-6 10 0,0 1 0,0 0 0,1 0 0,1 0 0,0 1 0,-4 14 0,-16 82 0,4 12-455,6 1 0,0 154 0,15-234-6371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2.409"/>
    </inkml:context>
    <inkml:brush xml:id="br0">
      <inkml:brushProperty name="width" value="0.05" units="cm"/>
      <inkml:brushProperty name="height" value="0.05" units="cm"/>
      <inkml:brushProperty name="color" value="#FFC114"/>
    </inkml:brush>
  </inkml:definitions>
  <inkml:trace contextRef="#ctx0" brushRef="#br0">9 354 24575,'4'-4'0,"0"0"0,0 0 0,-1-1 0,1 1 0,-1-1 0,3-6 0,-8 9 0,-6 7 0,-5 7 0,12-11 0,-1 1 0,1-1 0,0 1 0,0-1 0,0 1 0,0-1 0,0 1 0,0 0 0,1-1 0,-1 1 0,0 0 0,1 0 0,0 0 0,-1 0 0,1-1 0,0 1 0,0 0 0,0 0 0,0 0 0,0 0 0,0 0 0,1-1 0,-1 1 0,0 0 0,1 0 0,0 0 0,-1-1 0,1 1 0,0 0 0,1 1 0,1-1 0,-1 1 0,1-1 0,0 0 0,0 0 0,0 0 0,1 0 0,-1-1 0,0 0 0,0 1 0,1-1 0,-1 0 0,1 0 0,-1-1 0,1 1 0,4-1 0,7 1 0,-1-1 0,1-1 0,-1 0 0,1-1 0,-1 0 0,0-1 0,1-1 0,-2 0 0,1-1 0,0-1 0,-1 0 0,0-1 0,-1 0 0,1-1 0,-1 0 0,-1-1 0,13-12 0,-14 12 0,-1-1 0,1 0 0,-2 0 0,1-1 0,-2 0 0,1-1 0,-1 0 0,-1 0 0,-1 0 0,1-1 0,-2 0 0,0 0 0,0 0 0,-1 0 0,-1-1 0,0 1 0,-1-1 0,-1-18 0,0 29 0,0 0 0,0 0 0,-1 0 0,0 0 0,1 0 0,-1 0 0,0 0 0,0 0 0,-1 0 0,1 0 0,-1 1 0,1-1 0,-1 0 0,0 1 0,0-1 0,0 1 0,0 0 0,0 0 0,0 0 0,-1 0 0,1 0 0,-1 0 0,-4-2 0,3 3 0,0 0 0,1 0 0,-1 0 0,0 0 0,0 1 0,1-1 0,-1 1 0,0 0 0,0 0 0,0 1 0,0-1 0,1 1 0,-1 0 0,0-1 0,1 2 0,-1-1 0,0 0 0,-5 4 0,-7 5 0,2 0 0,-1 0 0,1 1 0,1 1 0,0 0 0,1 1 0,0 1 0,1 0 0,1 0 0,0 1 0,1 0 0,-12 27 0,12-22 0,0 1 0,2 1 0,1-1 0,1 1 0,0 0 0,2 0 0,0 0 0,2 0 0,2 39 0,-1-53 8,1-1 0,1 1 0,-1 0 0,1 0 0,0-1 0,1 1 0,0-1 0,0 0 0,1 0 0,-1 0 0,2 0 0,-1 0 0,1-1 0,7 8 0,-5-8-122,0 0 0,0-1-1,0 0 1,1 0 0,-1-1 0,1 0-1,0-1 1,0 1 0,1-1 0,-1-1-1,1 0 1,12 2 0,22 1-6712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3.359"/>
    </inkml:context>
    <inkml:brush xml:id="br0">
      <inkml:brushProperty name="width" value="0.05" units="cm"/>
      <inkml:brushProperty name="height" value="0.05" units="cm"/>
      <inkml:brushProperty name="color" value="#FFC114"/>
    </inkml:brush>
  </inkml:definitions>
  <inkml:trace contextRef="#ctx0" brushRef="#br0">438 301 24575,'0'-4'0,"0"-1"0,0 0 0,0 1 0,-1-1 0,0 0 0,0 1 0,0-1 0,0 1 0,-5-9 0,5 12 0,0 0 0,0-1 0,0 1 0,0 0 0,0 0 0,0 0 0,-1 0 0,1 0 0,0 0 0,-1 0 0,1 0 0,-1 0 0,1 1 0,-1-1 0,0 0 0,1 1 0,-1 0 0,1-1 0,-1 1 0,0 0 0,1 0 0,-1 0 0,0 0 0,1 0 0,-1 0 0,0 0 0,1 1 0,-1-1 0,0 0 0,-2 2 0,-7 2 0,0 1 0,0 0 0,0 1 0,1 0 0,-1 0 0,2 1 0,-1 0 0,1 1 0,-10 11 0,-10 11 0,-31 43 0,31-34 0,1 2 0,-28 56 0,45-74 0,0 1 0,2 0 0,0 0 0,2 1 0,1 1 0,-4 27 0,9-46 0,1 1 0,-1 0 0,1-1 0,1 1 0,-1 0 0,1-1 0,1 1 0,-1-1 0,1 1 0,1-1 0,-1 0 0,6 10 0,-5-12 0,0-1 0,0 0 0,1 1 0,-1-1 0,1 0 0,0-1 0,0 1 0,1-1 0,-1 0 0,0 0 0,1 0 0,0 0 0,0-1 0,0 0 0,0 0 0,0 0 0,0-1 0,9 2 0,1-1 0,0-1 0,0-1 0,1 0 0,-1-1 0,0 0 0,0-1 0,0-1 0,0 0 0,0-2 0,14-5 0,13-7 0,-1-1 0,41-27 0,-16 8 0,-3-4 0,-1-2 0,-3-2 0,83-82 0,-135 119 0,0 1 0,-1-2 0,0 1 0,9-18 0,-14 25 0,-1 0 0,1 0 0,-1 0 0,1-1 0,-1 1 0,0 0 0,1-1 0,-1 1 0,0 0 0,0-1 0,0 1 0,0 0 0,0-1 0,0 1 0,0 0 0,0-1 0,-1 1 0,0-2 0,0 2 0,0 0 0,0 0 0,0 0 0,0 0 0,0 0 0,0 1 0,0-1 0,-1 0 0,1 1 0,0-1 0,-1 1 0,1 0 0,0-1 0,0 1 0,-1 0 0,1 0 0,-1 0 0,1 0 0,0 0 0,-1 0 0,1 0 0,0 0 0,-2 1 0,-8 1 0,0 0 0,0 1 0,0 0 0,1 0 0,0 1 0,0 1 0,0 0 0,0 0 0,0 1 0,1 0 0,0 1 0,1 0 0,0 0 0,0 1 0,0 0 0,1 0 0,-10 16 0,10-15 0,0 1 0,2 0 0,-1 0 0,1 0 0,1 1 0,-1 0 0,2 0 0,0 0 0,0 0 0,1 1 0,0-1 0,1 1 0,1-1 0,-1 1 0,2 0 0,3 20 0,-4-27 0,2-1 0,-1 0 0,0 0 0,1 0 0,-1 0 0,1 0 0,0 0 0,1 0 0,-1 0 0,1-1 0,-1 1 0,1-1 0,0 0 0,0 0 0,1 0 0,-1 0 0,0 0 0,1-1 0,0 0 0,0 0 0,0 0 0,0 0 0,0 0 0,0-1 0,0 0 0,5 2 0,-2-3 0,0 1 0,0-1 0,0 0 0,0 0 0,0-1 0,0 0 0,0 0 0,0-1 0,0 1 0,0-2 0,-1 1 0,1-1 0,-1 0 0,0 0 0,10-7 0,-4 1 0,0-1 0,0-1 0,-1 0 0,-1 0 0,0-1 0,0 0 0,-1-1 0,-1 0 0,0 0 0,0-1 0,6-19 0,-7 13 0,0 1 0,-2-1 0,0-1 0,-1 1 0,-1-1 0,-1 0 0,-2-40 0,-8 29 0,4 19 0,5 15 0,0 1 0,1-1 0,-1 0 0,1 0 0,-1 0 0,1 0 0,0 0 0,-1 0 0,1 0 0,0 0 0,0-1 0,1 1 0,-1-1 0,0 1 0,0-1 0,3 1 0,43 16 0,-17-12 0,0 0 0,0-3 0,0 0 0,1-2 0,-1-1 0,0-2 0,1-1 0,-1-1 0,-1-2 0,1-1 0,-1-1 0,0-2 0,-1-1 0,49-25 0,-65 28 0,-1 1 0,-1-2 0,1 0 0,10-11 0,-19 18 0,0-1 0,0 1 0,-1-1 0,1 0 0,-1 0 0,0 0 0,0 0 0,0-1 0,-1 1 0,1 0 0,-1-1 0,1 1 0,-1-1 0,0 0 0,-1 1 0,1-1 0,0 0 0,-1 1 0,0-1 0,0-6 0,-1 8 0,1 1 0,-1 0 0,0 0 0,1 0 0,-1 0 0,0 0 0,0 0 0,0 0 0,1 0 0,-1 0 0,0 0 0,0 0 0,-1 0 0,1 1 0,0-1 0,0 0 0,0 1 0,0-1 0,-1 1 0,1-1 0,0 1 0,0 0 0,-1-1 0,1 1 0,0 0 0,0 0 0,-1 0 0,1 0 0,0 0 0,-1 0 0,1 0 0,0 1 0,-1-1 0,1 0 0,-2 2 0,-6 0 0,0 0 0,1 1 0,-16 6 0,5 2 0,-1 0 0,2 1 0,-1 0 0,2 2 0,0 0 0,0 1 0,2 0 0,0 2 0,0 0 0,2 0 0,0 1 0,1 1 0,1 0 0,1 1 0,0 0 0,2 0 0,-7 23 0,14-37 0,-1-1 0,2 1 0,-1 0 0,1-1 0,0 1 0,0 0 0,0 0 0,1-1 0,0 1 0,0 0 0,0-1 0,1 1 0,0-1 0,0 0 0,0 1 0,6 7 0,-6-9 0,0-1 0,1 0 0,0 0 0,0 0 0,-1-1 0,2 1 0,-1-1 0,0 1 0,0-1 0,1 0 0,-1 0 0,1-1 0,0 1 0,0-1 0,-1 0 0,1 0 0,0 0 0,0 0 0,0 0 0,0-1 0,0 0 0,0 0 0,0 0 0,6-1 0,3-2 0,-1 0 0,1-1 0,-1 0 0,0-1 0,0 0 0,0-1 0,-1 0 0,0-1 0,0 0 0,-1-1 0,0 0 0,0 0 0,16-20 0,0-3 0,-1-1 0,-1-1 0,21-41 0,-7 7 0,-2-2 0,-3-1 0,45-142 0,-74 176 0,-8 25 0,3 11 0,0 0 0,1 0 0,-1 0 0,0 0 0,1 0 0,-1 0 0,0 1 0,1-1 0,-1 0 0,1 0 0,-1 1 0,0-1 0,1 0 0,-1 0 0,1 1 0,-1-1 0,0 1 0,1-1 0,-1 1 0,1-1 0,0 1 0,-1 0 0,-8 8 0,1 1 0,0 0 0,0 0 0,1 1 0,1 0 0,-8 17 0,-26 77 0,24-57 0,2 1 0,3 1 0,1 0 0,3 1 0,2-1 0,2 1 0,2 0 0,10 79 0,-7-120-170,0 0-1,0 0 0,1 0 1,0 0-1,1 0 0,0-1 1,8 13-1,10 9-6655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4.152"/>
    </inkml:context>
    <inkml:brush xml:id="br0">
      <inkml:brushProperty name="width" value="0.05" units="cm"/>
      <inkml:brushProperty name="height" value="0.05" units="cm"/>
      <inkml:brushProperty name="color" value="#FFC114"/>
    </inkml:brush>
  </inkml:definitions>
  <inkml:trace contextRef="#ctx0" brushRef="#br0">133 381 24575,'-3'-2'0,"1"0"0,-1 0 0,1 1 0,-1-1 0,0 1 0,1-1 0,-1 1 0,0 0 0,0 0 0,0 1 0,0-1 0,0 0 0,0 1 0,0 0 0,0 0 0,0 0 0,0 0 0,0 0 0,0 1 0,-1-1 0,-3 2 0,7-2 0,0 0 0,0 0 0,0 0 0,1 0 0,-1 0 0,0 1 0,0-1 0,0 0 0,0 0 0,0 0 0,0 0 0,1 0 0,-1 0 0,0 0 0,0 1 0,0-1 0,0 0 0,0 0 0,0 0 0,0 0 0,0 0 0,0 1 0,0-1 0,0 0 0,0 0 0,1 0 0,-1 0 0,0 1 0,0-1 0,0 0 0,0 0 0,0 0 0,-1 0 0,1 0 0,0 1 0,0-1 0,0 0 0,0 0 0,0 0 0,0 0 0,0 1 0,0-1 0,0 0 0,0 0 0,0 0 0,0 0 0,-1 0 0,1 1 0,18 1 0,-2-3 0,1 0 0,-1-1 0,0-1 0,0-1 0,0 0 0,0-1 0,-1-1 0,0-1 0,0 0 0,0 0 0,-1-2 0,22-16 0,-29 19 0,0 0 0,0 0 0,-1-1 0,0 0 0,0 0 0,0 0 0,-1-1 0,0 0 0,-1 0 0,6-14 0,-8 15 0,0 1 0,-1-1 0,1 1 0,-1-1 0,-1 0 0,1 0 0,-1 1 0,-1-1 0,1 0 0,-1 0 0,0 1 0,-1-1 0,1 0 0,-1 1 0,-6-12 0,6 13 0,0-1 0,-1 1 0,0 0 0,0 0 0,-1 0 0,1 1 0,-1-1 0,0 1 0,0 0 0,-1 0 0,1 0 0,-1 1 0,0-1 0,0 1 0,0 0 0,0 1 0,0-1 0,-1 1 0,1 0 0,-1 0 0,0 1 0,0 0 0,1 0 0,-1 0 0,0 1 0,0-1 0,0 1 0,0 1 0,0-1 0,-10 3 0,5 0 0,1-1 0,0 1 0,0 1 0,1 0 0,-1 0 0,1 1 0,0 0 0,0 1 0,0 0 0,1 0 0,0 1 0,0 0 0,1 1 0,-1-1 0,2 1 0,-11 16 0,8-8 0,2-1 0,0 1 0,0 1 0,2-1 0,0 1 0,1 0 0,0 0 0,2 1 0,0-1 0,0 24 0,3-26 0,-1 0 0,2 0 0,0 0 0,1 0 0,1 0 0,0-1 0,1 1 0,1-1 0,0 0 0,0-1 0,2 1 0,9 13 0,-13-22 6,0 0 0,0-1-1,0 0 1,0 0 0,1 0-1,-1 0 1,1-1 0,0 1 0,0-1-1,1-1 1,-1 1 0,0-1-1,1 0 1,0 0 0,-1 0-1,1-1 1,0 0 0,0 0 0,0 0-1,12-1 1,-9-1-120,1 0 0,-1 0-1,0-1 1,1-1 0,-1 1 0,0-1-1,0-1 1,-1 0 0,1 0 0,-1-1-1,0 0 1,10-7 0,1-3-6712</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5.363"/>
    </inkml:context>
    <inkml:brush xml:id="br0">
      <inkml:brushProperty name="width" value="0.05" units="cm"/>
      <inkml:brushProperty name="height" value="0.05" units="cm"/>
      <inkml:brushProperty name="color" value="#FFC114"/>
    </inkml:brush>
  </inkml:definitions>
  <inkml:trace contextRef="#ctx0" brushRef="#br0">10733 1 24575,'-20'1'0,"1"1"0,-33 7 0,3 1 0,-1285 134-2877,-8-67 0,-860 0-211,-4-31 0,1423-33 3058,-724 15-1009,508-3 5020,979-24-3834,-151-2 2985,142-3-2346,30 4-766,-1 0 0,0 0 0,0 0 0,1 0 0,-1 0 0,0 0 0,0 0 0,1 0 0,-1 0 0,0 0 0,0 0 0,1 0 0,-1-1 0,0 1 0,0 0 0,0 0 0,1 0-1,-1 0 1,0-1 0,0 1 0,0 0 0,0 0 0,1 0 0,-1-1 0,0 1 0,0 0 0,0 0 0,0-1 0,0 1 0,0 0 0,0 0 0,0-1 0,0 1 0,0 0 0,0 0 0,0-1 0,0 1 0,0 0 0,0 0 0,0-1 0,0 1 0,0 0 0,0 0 0,0-1 0,0 1 0,0 0 0,0 0 0,0-1 0,-1 1 0,1 0-1,0 0 1,0 0 0,0-1 0,0 1 0,-1 0 0,1 0 0,0 0 0,0 0 0,0-1 0,-1 1 0,1 0 0,0 0 0,0 0 0,-1 0 0,1 0 0,0 0 0,24-11-4596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5.737"/>
    </inkml:context>
    <inkml:brush xml:id="br0">
      <inkml:brushProperty name="width" value="0.05" units="cm"/>
      <inkml:brushProperty name="height" value="0.05" units="cm"/>
      <inkml:brushProperty name="color" value="#FFC114"/>
    </inkml:brush>
  </inkml:definitions>
  <inkml:trace contextRef="#ctx0" brushRef="#br0">790 1 24575,'-41'22'0,"2"2"0,-56 43 0,-66 69 0,116-96 0,33-29 0,-167 152 0,140-124 0,2 1 0,-44 63 0,73-92 0,0 2 0,1-1 0,0 1 0,1 0 0,0 0 0,1 1 0,-6 25 0,10-33 0,0 0 0,1 0 0,0 0 0,0 0 0,0 0 0,1 0 0,0 0 0,0 0 0,0 0 0,1 0 0,-1 0 0,2-1 0,-1 1 0,1-1 0,-1 0 0,1 1 0,1-1 0,-1 0 0,1-1 0,0 1 0,7 6 0,3 1 15,1-1-1,0 0 1,1 0-1,1-2 1,-1 0-1,2-1 0,29 10 1,9-2-756,65 12 1,-17-9-6086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6.407"/>
    </inkml:context>
    <inkml:brush xml:id="br0">
      <inkml:brushProperty name="width" value="0.05" units="cm"/>
      <inkml:brushProperty name="height" value="0.05" units="cm"/>
      <inkml:brushProperty name="color" value="#FFC114"/>
    </inkml:brush>
  </inkml:definitions>
  <inkml:trace contextRef="#ctx0" brushRef="#br0">142 544 24575,'-3'0'0,"-1"0"0,1 0 0,0 1 0,0-1 0,0 1 0,0 0 0,0-1 0,1 1 0,-1 0 0,0 1 0,0-1 0,0 1 0,1-1 0,-1 1 0,1 0 0,-1 0 0,1 0 0,0 0 0,-3 3 0,2-1 0,0 1 0,0 0 0,1 0 0,-1 0 0,1 0 0,0 1 0,0-1 0,1 1 0,-2 9 0,0 9 0,2-1 0,1 1 0,5 43 0,-5-65 0,23 163 0,-11-88 0,4 97 0,-16-165 0,-1 1 0,0 0 0,-3 15 0,3-22 0,0-1 0,1 0 0,-1 0 0,0 1 0,0-1 0,0 0 0,-1 0 0,1 0 0,-2 2 0,2-3 0,1-1 0,-1 1 0,1-1 0,-1 1 0,0-1 0,1 0 0,-1 1 0,1-1 0,-1 0 0,0 0 0,1 1 0,-1-1 0,0 0 0,1 0 0,-1 0 0,0 0 0,1 0 0,-1 0 0,0 0 0,1 0 0,-1 0 0,0 0 0,1 0 0,-1 0 0,0-1 0,1 1 0,-1 0 0,0 0 0,1-1 0,-2 0 0,-1-1 0,1 0 0,-1 0 0,1 0 0,0-1 0,0 1 0,0-1 0,0 1 0,0-1 0,0 0 0,0 0 0,1 0 0,0 0 0,-2-5 0,-11-47 0,12 45 0,-10-63 0,4-2 0,2 1 0,4-1 0,4 0 0,14-106 0,-8 123 0,2 0 0,3 0 0,27-75 0,-33 112 0,2 0 0,1 0 0,0 1 0,1 0 0,2 0 0,0 2 0,0-1 0,2 2 0,0 0 0,2 1 0,29-24 0,-37 33 0,1 1 0,0 0 0,0 1 0,0 0 0,1 1 0,0 0 0,-1 1 0,1 0 0,1 0 0,-1 1 0,0 1 0,1 0 0,-1 0 0,0 1 0,1 1 0,-1 0 0,19 4 0,-17-2 0,0 2 0,1 0 0,-1 0 0,-1 1 0,1 1 0,-1 0 0,0 1 0,-1 0 0,0 0 0,0 1 0,-1 1 0,0 0 0,17 22 0,-18-19 0,-1 0 0,0 0 0,0 1 0,-2-1 0,0 2 0,0-1 0,-1 1 0,-1 0 0,0 0 0,-1 0 0,-1 0 0,1 22 0,-4-17 0,0 0 0,0-1 0,-2 1 0,-1 0 0,0-1 0,-2 0 0,0 0 0,-1 0 0,-10 19 0,7-19 0,0 0 0,-2 0 0,0-1 0,-1 0 0,-1-1 0,0-1 0,-1 0 0,-1-1 0,-1-1 0,0 0 0,-1-2 0,0 0 0,-1 0 0,0-2 0,-1 0 0,0-2 0,0 0 0,-31 7 0,41-13 0,1-1 0,0 0 0,-18-1 0,25 0 0,0 0 0,0 0 0,0-1 0,0 1 0,0-1 0,0 0 0,0 1 0,0-1 0,0 0 0,-3-2 0,5 3 0,-1-1 0,0 1 0,1-1 0,-1 0 0,1 1 0,0-1 0,-1 1 0,1-1 0,-1 0 0,1 0 0,0 1 0,0-1 0,-1 0 0,1 0 0,0 1 0,0-1 0,0 0 0,0 0 0,0 1 0,0-1 0,0 0 0,0 0 0,0 1 0,0-1 0,0 0 0,1 0 0,-1 1 0,1-2 0,0-1 0,1 0 0,0 0 0,-1 0 0,1 1 0,0-1 0,1 1 0,-1-1 0,0 1 0,1 0 0,0 0 0,-1 0 0,1 0 0,0 1 0,0-1 0,0 1 0,0-1 0,0 1 0,5-1 0,6-2 0,-1 1 0,1 0 0,16-1 0,-13 3 5,0 1-1,-1 1 0,1 0 1,0 1-1,0 1 0,-1 1 1,1 0-1,-1 1 1,0 1-1,-1 0 0,1 1 1,25 17-1,7 8-119,-2 2-1,60 59 1,-23-20-961,-36-34-5750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4.127"/>
    </inkml:context>
    <inkml:brush xml:id="br0">
      <inkml:brushProperty name="width" value="0.05" units="cm"/>
      <inkml:brushProperty name="height" value="0.05" units="cm"/>
      <inkml:brushProperty name="color" value="#FFC114"/>
    </inkml:brush>
  </inkml:definitions>
  <inkml:trace contextRef="#ctx0" brushRef="#br0">0 138 24575,'90'1'0,"102"-3"0,-186 2 0,-1-1 0,1 0 0,0 0 0,0 0 0,-1-1 0,1 0 0,-1 0 0,0-1 0,1 1 0,-1-1 0,7-5 0,-11 7 0,0 0 0,0 0 0,1-1 0,-1 1 0,0 0 0,0-1 0,0 1 0,0-1 0,0 1 0,-1-1 0,1 1 0,0-1 0,-1 1 0,1-1 0,-1 0 0,0 1 0,1-4 0,-1 3 0,0 0 0,-1-1 0,1 1 0,-1 0 0,0 0 0,0-1 0,1 1 0,-1 0 0,0 0 0,-1 0 0,1 0 0,0 0 0,-1 0 0,1 1 0,-1-1 0,-2-2 0,-2-1 0,1 0 0,-1 1 0,0 0 0,0 0 0,-1 0 0,1 1 0,-1 0 0,0 0 0,0 1 0,0 0 0,0 0 0,0 1 0,0 0 0,-1 0 0,1 0 0,0 1 0,-14 1 0,10 0 0,1 1 0,0 0 0,-1 0 0,1 1 0,0 0 0,0 1 0,0 0 0,1 0 0,-1 1 0,1 1 0,-15 10 0,17-10 8,1 0-1,0 0 1,0 1-1,0 0 1,0 0-1,1 0 1,1 0-1,-1 1 1,1 0-1,0 0 1,1 0-1,0 0 1,0 1-1,1-1 1,-2 13-1,3-13-90,1 0 1,0 0-1,0-1 1,1 1-1,0 0 1,0 0-1,1-1 1,0 1-1,0-1 1,1 1-1,0-1 1,0 0-1,1 0 1,0 0-1,0 0 1,0-1-1,8 8 1,15 15-6744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7.031"/>
    </inkml:context>
    <inkml:brush xml:id="br0">
      <inkml:brushProperty name="width" value="0.05" units="cm"/>
      <inkml:brushProperty name="height" value="0.05" units="cm"/>
      <inkml:brushProperty name="color" value="#FFC114"/>
    </inkml:brush>
  </inkml:definitions>
  <inkml:trace contextRef="#ctx0" brushRef="#br0">43 319 24575,'-3'-2'0,"0"-1"0,-1 1 0,1 0 0,-1 0 0,1 0 0,-1 1 0,0-1 0,0 1 0,-7-2 0,55 16 0,-7-8 0,1-2 0,-1-2 0,1-2 0,42-5 0,-62 4 0,0-1 0,0-1 0,0-1 0,0-1 0,-1 0 0,0-1 0,0-1 0,-1 0 0,0-2 0,21-15 0,-33 22 0,-1 1 0,0-1 0,0 0 0,0 0 0,0 0 0,0-1 0,-1 1 0,1 0 0,-1-1 0,0 0 0,0 1 0,-1-1 0,1 0 0,-1 0 0,1 0 0,-1 0 0,-1-1 0,1 1 0,0 0 0,-1 0 0,0 0 0,0-1 0,0 1 0,-1 0 0,1 0 0,-1 0 0,0 0 0,0 0 0,-1 0 0,1 0 0,-1 0 0,0 0 0,0 0 0,0 1 0,0-1 0,-1 1 0,1-1 0,-1 1 0,0 0 0,0 0 0,0 0 0,-1 1 0,1-1 0,0 1 0,-1 0 0,0 0 0,1 0 0,-1 0 0,-7-2 0,-1 1 0,0 0 0,0 1 0,-1 0 0,1 1 0,0 0 0,-1 1 0,1 0 0,0 1 0,-1 0 0,1 1 0,0 1 0,-15 4 0,14-2 0,-1-1 0,1 2 0,1 0 0,-1 0 0,1 1 0,0 1 0,1 0 0,-1 0 0,2 1 0,-17 17 0,24-22 0,-1 1 0,0 0 0,1 0 0,0 0 0,0 0 0,1 1 0,-1-1 0,1 1 0,0-1 0,1 1 0,-1 0 0,1 0 0,0 0 0,1 0 0,0 0 0,0 7 0,0-9 0,1 0 0,0 0 0,0 0 0,0 0 0,0 0 0,1 0 0,0-1 0,-1 1 0,1 0 0,1-1 0,-1 1 0,0-1 0,1 0 0,0 0 0,0 0 0,0 0 0,0 0 0,0-1 0,0 1 0,1-1 0,-1 0 0,1 0 0,0 0 0,4 1 0,7 2 0,0-1 0,0 0 0,1-1 0,0-1 0,-1 0 0,1-1 0,0-1 0,0 0 0,18-4 0,20-4 0,67-19 0,-82 17 0,-1-1 0,0-2 0,0-2 0,-1-2 0,-1-1 0,-1-1 0,-1-2 0,49-40 0,-75 54 0,0-1 0,-1 0 0,0-1 0,11-16 0,-16 22 0,-1 0 0,1-1 0,-1 1 0,1-1 0,-1 1 0,0-1 0,0 1 0,0-5 0,-1 6 0,0 1 0,0-1 0,0 1 0,0-1 0,0 1 0,-1-1 0,1 1 0,0 0 0,-1-1 0,1 1 0,-1-1 0,0 1 0,1 0 0,-1 0 0,0-1 0,0 1 0,0 0 0,1 0 0,-1 0 0,-3-2 0,3 2 0,-1 0 0,0 0 0,0 1 0,0-1 0,0 0 0,0 1 0,0-1 0,0 1 0,0 0 0,0 0 0,0 0 0,0 0 0,0 0 0,0 0 0,0 0 0,0 1 0,1-1 0,-1 1 0,0-1 0,0 1 0,0 0 0,0-1 0,0 1 0,1 0 0,-1 1 0,0-1 0,1 0 0,-1 0 0,-2 3 0,-2 2 0,0-1 0,0 1 0,1 0 0,-1 0 0,2 0 0,-7 10 0,7-8 0,1 0 0,0 0 0,0 0 0,0 0 0,1 1 0,0 0 0,1-1 0,0 1 0,0 0 0,1-1 0,0 1 0,1 0 0,0-1 0,0 1 0,1 0 0,0-1 0,0 1 0,5 10 0,7 12 0,0-1 0,3-1 0,27 40 0,-21-35 0,-19-27 0,0 0 0,-1 0 0,0 0 0,0 0 0,0 1 0,-1-1 0,0 1 0,1 9 0,-3-15 0,0 0 0,0 0 0,1-1 0,-1 1 0,0 0 0,0 0 0,-1-1 0,1 1 0,0 0 0,-1 0 0,1-1 0,-1 1 0,1 0 0,-1-1 0,0 1 0,0-1 0,0 1 0,0-1 0,0 1 0,0-1 0,0 1 0,0-1 0,0 0 0,-1 0 0,1 0 0,0 0 0,-1 0 0,1 0 0,-1 0 0,1 0 0,-1 0 0,0-1 0,1 1 0,-1 0 0,0-1 0,0 0 0,1 1 0,-1-1 0,0 0 0,0 0 0,1 0 0,-3 0 0,-25-5-1365,-1-3-5461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7.422"/>
    </inkml:context>
    <inkml:brush xml:id="br0">
      <inkml:brushProperty name="width" value="0.05" units="cm"/>
      <inkml:brushProperty name="height" value="0.05" units="cm"/>
      <inkml:brushProperty name="color" value="#FFC114"/>
    </inkml:brush>
  </inkml:definitions>
  <inkml:trace contextRef="#ctx0" brushRef="#br0">1 0 24575,'4'0'0,"7"0"0,-4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8.541"/>
    </inkml:context>
    <inkml:brush xml:id="br0">
      <inkml:brushProperty name="width" value="0.05" units="cm"/>
      <inkml:brushProperty name="height" value="0.05" units="cm"/>
      <inkml:brushProperty name="color" value="#FFC114"/>
    </inkml:brush>
  </inkml:definitions>
  <inkml:trace contextRef="#ctx0" brushRef="#br0">0 1 24575,'28'1'0,"1"2"0,-2 1 0,1 1 0,0 1 0,-1 2 0,0 1 0,-1 1 0,0 1 0,0 1 0,-2 1 0,1 1 0,27 23 0,4 7 0,-2 1 0,-2 4 0,79 95 0,-58-51-126,-5 3 0,-4 2-1,-4 3 1,-5 3-1,78 205 1,-74-131 124,-7 3 1,55 360-1,-67-50 2,-27-266 0,-12-196 29,-1-19 117,0 0 1,1 0 0,0-1 0,6 20 0,-8-29-145,1 0-1,0 1 1,0-1-1,0 0 1,0 1 0,1-1-1,-1 0 1,0 1-1,0-1 1,0 0-1,0 1 1,0-1 0,0 0-1,0 1 1,1-1-1,-1 0 1,0 1-1,0-1 1,0 0-1,1 0 1,-1 1 0,0-1-1,0 0 1,1 0-1,-1 1 1,0-1-1,1 0 1,-1 0-1,0 0 1,1 0 0,-1 1-1,0-1 1,1 0-1,-1 0 1,0 0-1,1 0 1,-1 0-1,0 0 1,1 0 0,-1 0-1,0 0 1,1 0-1,-1 0 1,0 0-1,1 0 1,10-13-1439,-2-3-5389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9.171"/>
    </inkml:context>
    <inkml:brush xml:id="br0">
      <inkml:brushProperty name="width" value="0.05" units="cm"/>
      <inkml:brushProperty name="height" value="0.05" units="cm"/>
      <inkml:brushProperty name="color" value="#FFC114"/>
    </inkml:brush>
  </inkml:definitions>
  <inkml:trace contextRef="#ctx0" brushRef="#br0">117 7 24575,'0'-5'0,"0"3"0,0 7 0,-5 12 0,-1 12 0,0 10 0,1 8 0,-2 10 0,-2 5 0,2 1 0,-2 3 0,-1 0 0,2-1 0,-2-4 0,0-6 0,-3-9 0,2-12-8191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9.532"/>
    </inkml:context>
    <inkml:brush xml:id="br0">
      <inkml:brushProperty name="width" value="0.05" units="cm"/>
      <inkml:brushProperty name="height" value="0.05" units="cm"/>
      <inkml:brushProperty name="color" value="#FFC114"/>
    </inkml:brush>
  </inkml:definitions>
  <inkml:trace contextRef="#ctx0" brushRef="#br0">34 961 24575,'-5'0'0,"-6"0"0,-1-5 0,6-1 0,9-4 0,13-1 0,13 2 0,15-3 0,20 2 0,12 1 0,12 4 0,9 1 0,3-2 0,-17-1-8191</inkml:trace>
  <inkml:trace contextRef="#ctx0" brushRef="#br0" timeOffset="1">88 197 24575,'0'-9'0,"0"-8"0,0-6 0,9-3 0,8-2 0,15 3 0,16 2 0,14 5 0,15 4 0,12 6 0,11 4 0,6 2 0,-15 2-8191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19.989"/>
    </inkml:context>
    <inkml:brush xml:id="br0">
      <inkml:brushProperty name="width" value="0.05" units="cm"/>
      <inkml:brushProperty name="height" value="0.05" units="cm"/>
      <inkml:brushProperty name="color" value="#FFC114"/>
    </inkml:brush>
  </inkml:definitions>
  <inkml:trace contextRef="#ctx0" brushRef="#br0">0 293 24575,'1'-2'0,"-1"0"0,1 0 0,0 0 0,0 0 0,0 0 0,0 0 0,0 0 0,1 1 0,-1-1 0,1 0 0,-1 1 0,1-1 0,-1 1 0,1-1 0,2-1 0,28-19 0,-29 20 0,0 1 0,0-1 0,0 0 0,0 1 0,0 0 0,1 0 0,-1 0 0,0 0 0,0 0 0,1 1 0,-1 0 0,0-1 0,1 1 0,-1 0 0,1 1 0,-1-1 0,0 1 0,1-1 0,-1 1 0,0 0 0,0 0 0,6 3 0,-7-3 0,1 1 0,-1 0 0,0 0 0,0 0 0,0 0 0,0 1 0,0-1 0,0 0 0,0 1 0,-1-1 0,0 1 0,1 0 0,-1-1 0,0 1 0,0 0 0,0 0 0,0 0 0,-1-1 0,1 1 0,-1 0 0,0 0 0,0 0 0,0 0 0,0 0 0,0 0 0,-2 4 0,1 1 0,-1-1 0,0 1 0,0-1 0,-1 1 0,0-1 0,0 0 0,-1 0 0,0 0 0,0-1 0,-1 1 0,1-1 0,-10 9 0,12-17 0,5-9 0,6-11 0,30-36 0,3 1 0,81-86 0,-107 126 0,1 1 0,1 0 0,27-19 0,-39 31 0,-1 0 0,1 1 0,0 0 0,0 0 0,0 0 0,0 1 0,0 0 0,1 0 0,-1 0 0,1 1 0,-1 0 0,1 0 0,-1 1 0,1 0 0,0 0 0,12 2 0,-15 0 0,0-1 0,0 1 0,0 0 0,-1 0 0,1 0 0,-1 1 0,0 0 0,1-1 0,-1 1 0,0 0 0,-1 0 0,1 0 0,0 1 0,-1-1 0,0 1 0,0-1 0,0 1 0,0 0 0,0 0 0,-1 0 0,0 0 0,0 0 0,0 0 0,0 0 0,0 7 0,1 5 0,-1 1 0,-1 0 0,0-1 0,-1 1 0,-4 19 0,-3 3-455,-3 0 0,-27 69 0,25-77-6371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1.095"/>
    </inkml:context>
    <inkml:brush xml:id="br0">
      <inkml:brushProperty name="width" value="0.05" units="cm"/>
      <inkml:brushProperty name="height" value="0.05" units="cm"/>
      <inkml:brushProperty name="color" value="#FFC114"/>
    </inkml:brush>
  </inkml:definitions>
  <inkml:trace contextRef="#ctx0" brushRef="#br0">0 816 24575,'2'0'0,"0"0"0,0-1 0,0 1 0,0-1 0,0 1 0,0-1 0,0 0 0,0 0 0,-1 1 0,1-1 0,0-1 0,0 1 0,-1 0 0,2-2 0,-1 2 0,-1 0 0,0 0 0,1 0 0,-1 0 0,1 0 0,0 0 0,-1 0 0,1 0 0,0 0 0,-1 1 0,1-1 0,0 1 0,0-1 0,0 1 0,-1 0 0,1 0 0,0 0 0,0 0 0,0 0 0,3 1 0,29 6 0,1-1 0,35 2 0,-59-7 0,0-1 0,0-1 0,0 1 0,-1-2 0,1 0 0,0 0 0,-1-1 0,1 0 0,-1 0 0,19-11 0,-27 13 0,1 0 0,-1-1 0,0 1 0,0-1 0,0 0 0,0 1 0,0-1 0,0 0 0,-1 0 0,1 0 0,-1 0 0,1 0 0,-1-1 0,0 1 0,0 0 0,0-1 0,0 1 0,0-1 0,-1 1 0,1-1 0,0-3 0,-1 1 0,0 0 0,-1 0 0,1 0 0,-1 0 0,0 0 0,-1 0 0,1 0 0,-1 0 0,0 1 0,-4-8 0,-1-1 0,-1 1 0,-1 0 0,0 0 0,-1 1 0,0 0 0,-21-18 0,27 26 0,0 1 0,1-1 0,-1 1 0,0 0 0,0 0 0,0 0 0,0 1 0,-1-1 0,1 1 0,0 0 0,-9-1 0,11 2 0,0 0 0,0 1 0,0-1 0,0 0 0,0 1 0,1-1 0,-1 1 0,0-1 0,0 1 0,0 0 0,0 0 0,1 0 0,-1 0 0,0 0 0,1 0 0,-1 1 0,1-1 0,-1 0 0,1 1 0,0-1 0,-1 1 0,1 0 0,0-1 0,0 1 0,0 0 0,0 0 0,0-1 0,0 4 0,-3 9 0,0-1 0,1 1 0,1-1 0,0 1 0,1 0 0,1 0 0,0 0 0,3 22 0,0-16 0,0 0 0,2 0 0,0 0 0,1-1 0,11 23 0,-14-35 0,0 0 0,1-1 0,0 1 0,0-1 0,0 0 0,1-1 0,0 1 0,0-1 0,1 0 0,-1 0 0,1 0 0,0-1 0,0 0 0,1 0 0,-1 0 0,1-1 0,0 0 0,9 2 0,-8-3 0,1 0 0,-1-1 0,0-1 0,1 1 0,-1-1 0,1-1 0,-1 0 0,1 0 0,-1 0 0,1-1 0,-1-1 0,0 1 0,0-1 0,0 0 0,12-8 0,1-3 0,-1 0 0,0-1 0,-1-2 0,-1 0 0,-1 0 0,0-2 0,17-25 0,-32 42 0,-1 0 0,0 0 0,1 1 0,-1-1 0,1 0 0,-1 1 0,1-1 0,0 1 0,0 0 0,0 0 0,0-1 0,0 1 0,0 0 0,0 1 0,3-2 0,-1 2 0,0 0 0,0 0 0,0 0 0,-1 1 0,1 0 0,0-1 0,6 4 0,-5-3 0,7 2 0,0 0 0,0-1 0,1-1 0,-1 0 0,1 0 0,-1-1 0,1-1 0,-1 0 0,0-1 0,1 0 0,-1-1 0,0 0 0,0-1 0,-1 0 0,1-1 0,-1 0 0,14-9 0,-22 11 0,0 1 0,0-1 0,0 0 0,0-1 0,0 1 0,-1-1 0,1 1 0,-1-1 0,0 0 0,0 0 0,0 1 0,-1-1 0,1-1 0,-1 1 0,0 0 0,0 0 0,0 0 0,0-8 0,-1 5 0,-1 0 0,1 0 0,-1-1 0,0 1 0,-1 0 0,1 0 0,-1 1 0,-1-1 0,1 0 0,-8-12 0,8 15 0,-1 0 0,0 0 0,1 0 0,-2 0 0,1 0 0,0 0 0,-1 1 0,0 0 0,1 0 0,-1 0 0,-1 0 0,1 1 0,0-1 0,-1 1 0,-5-2 0,7 3 0,-1 0 0,1 1 0,-1 0 0,0 0 0,1 0 0,-1 0 0,0 0 0,1 0 0,-1 1 0,1 0 0,-1 0 0,1 0 0,-1 0 0,1 0 0,0 1 0,-1 0 0,1-1 0,0 1 0,0 1 0,0-1 0,0 0 0,1 1 0,-3 2 0,-3 2 0,1 0 0,1 1 0,-1 0 0,1 0 0,1 1 0,-1-1 0,2 1 0,-1 1 0,1-1 0,0 0 0,1 1 0,0 0 0,1 0 0,0 0 0,0 0 0,1 13 0,1-15 0,0 0 0,1 0 0,0 0 0,0 0 0,1 0 0,0 0 0,1 0 0,0-1 0,0 1 0,0-1 0,1 0 0,0 0 0,1 0 0,-1 0 0,1-1 0,1 0 0,-1 0 0,1 0 0,0-1 0,12 9 0,0-3 0,1 0 0,1-1 0,-1-1 0,2-1 0,-1-1 0,1-1 0,0-1 0,0 0 0,39 2 0,-9-4 0,0-2 0,1-3 0,49-8 0,-19-1 0,-1-3 0,147-47 0,-216 57 0,0-1 0,0 0 0,-1-1 0,0 0 0,20-14 0,-29 18 0,0 0 0,0 1 0,0-1 0,0 0 0,0 0 0,-1 0 0,1 0 0,0 0 0,-1 0 0,0-1 0,1 1 0,-1 0 0,0-1 0,0 1 0,0-1 0,-1 1 0,1-1 0,-1 1 0,1-1 0,-1 0 0,0 1 0,0-1 0,0 0 0,0 1 0,-1-1 0,1 1 0,-1-1 0,1 0 0,-1 1 0,0-1 0,0 1 0,0-1 0,0 1 0,-3-4 0,0 0 0,-1 0 0,0 0 0,0 1 0,0 0 0,-1 0 0,1 0 0,-1 1 0,-1-1 0,1 1 0,0 1 0,-1-1 0,0 1 0,0 1 0,0-1 0,0 1 0,0 0 0,0 1 0,-1-1 0,-10 1 0,7 0 0,-1 1 0,0 0 0,0 1 0,0 0 0,0 1 0,1 0 0,-1 1 0,1 1 0,0-1 0,-1 2 0,-15 8 0,10-3 0,0 1 0,0 0 0,-23 21 0,36-27 0,-1-1 0,1 1 0,0 0 0,0 0 0,0 0 0,1 0 0,0 1 0,0 0 0,0-1 0,1 1 0,0 0 0,0 0 0,0 0 0,1 1 0,-1 7 0,2-12 0,-1 0 0,1 0 0,1 0 0,-1 0 0,0 0 0,0 0 0,1 0 0,-1 0 0,1 0 0,-1-1 0,1 1 0,0 0 0,0 0 0,0 0 0,0-1 0,0 1 0,0-1 0,0 1 0,1-1 0,-1 1 0,2 1 0,1-1 0,-1 0 0,1 0 0,-1 0 0,1 0 0,0-1 0,0 1 0,0-1 0,0 0 0,7 1 0,5-1 0,-1 0 0,1-1 0,0-1 0,20-3 0,-9-1 0,-1-1 0,0-2 0,0 0 0,-1-2 0,0-1 0,0-1 0,-2-1 0,1 0 0,-2-2 0,0-1 0,-1-1 0,0-1 0,-1 0 0,-2-2 0,0 0 0,16-23 0,-11 11 0,-2-2 0,-1 0 0,-2-1 0,-1-1 0,-2 0 0,-1-1 0,-2-1 0,-2 0 0,-1 0 0,5-54 0,-13 72 0,0 1 0,-1-1 0,-3-25 0,3 41 0,-1-1 0,0 0 0,0 0 0,0 0 0,0 0 0,-1 1 0,0-1 0,0 1 0,0-1 0,0 1 0,-1 0 0,0 0 0,0 0 0,0 0 0,0 0 0,-1 1 0,-6-7 0,8 9 0,1 1 0,-1-1 0,1 0 0,-1 1 0,1-1 0,-1 1 0,1-1 0,-1 1 0,0 0 0,1-1 0,-1 1 0,0 0 0,1 0 0,-1 0 0,0 1 0,1-1 0,-1 0 0,1 1 0,-1-1 0,-2 1 0,1 1 0,-1 0 0,1 0 0,0 0 0,-1 1 0,1-1 0,0 1 0,1-1 0,-5 5 0,-2 5 0,0 0 0,1 1 0,-11 22 0,-4 17 0,2 1 0,2 1 0,3 0 0,-17 97 0,19-48 0,-1 178 0,23-82-1365,-1-117-5461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2.730"/>
    </inkml:context>
    <inkml:brush xml:id="br0">
      <inkml:brushProperty name="width" value="0.05" units="cm"/>
      <inkml:brushProperty name="height" value="0.05" units="cm"/>
      <inkml:brushProperty name="color" value="#FFC114"/>
    </inkml:brush>
  </inkml:definitions>
  <inkml:trace contextRef="#ctx0" brushRef="#br0">410 543 24575,'1'-5'0,"1"0"0,-1 0 0,1 1 0,0-1 0,0 1 0,1-1 0,4-5 0,-1 0 0,-4 6 0,0 1 0,0 0 0,-1-1 0,1 0 0,-1 1 0,0-1 0,0 0 0,0 0 0,-1 0 0,1 1 0,-1-1 0,0 0 0,0 0 0,0 0 0,0 0 0,-1 0 0,0 0 0,0 1 0,0-1 0,0 0 0,0 0 0,-1 1 0,1-1 0,-1 1 0,0 0 0,0-1 0,-1 1 0,1 0 0,-6-5 0,2 2 0,-1 0 0,1 1 0,-1 0 0,0 1 0,-1-1 0,1 2 0,-1-1 0,0 1 0,0 0 0,0 0 0,0 1 0,-16-2 0,12 3 0,0 0 0,-1 1 0,1 1 0,0 0 0,-1 1 0,1 0 0,0 1 0,0 0 0,0 1 0,1 1 0,-1-1 0,1 2 0,0 0 0,-20 14 0,22-14 0,0 2 0,0-1 0,1 1 0,0 1 0,0-1 0,1 1 0,0 1 0,0-1 0,1 1 0,1 0 0,0 1 0,0-1 0,1 1 0,0 0 0,0 0 0,-1 12 0,4-19 0,1 1 0,-1-1 0,1 0 0,0 0 0,0 1 0,1-1 0,-1 0 0,1 0 0,0 0 0,0 1 0,0-1 0,0 0 0,1 0 0,0-1 0,0 1 0,0 0 0,0 0 0,0-1 0,1 0 0,-1 1 0,1-1 0,0 0 0,0 0 0,1 0 0,-1-1 0,0 1 0,1-1 0,0 0 0,-1 0 0,1 0 0,7 2 0,-1 0 0,0-2 0,0 1 0,0-1 0,0-1 0,1 0 0,-1 0 0,0-1 0,1 0 0,-1-1 0,0 0 0,0-1 0,11-2 0,-3-2 0,0-1 0,0-1 0,-1-1 0,0 0 0,0-1 0,-1-1 0,-1 0 0,1-1 0,-2-1 0,0 0 0,-1-1 0,0-1 0,-1 0 0,17-27 0,-12 14 0,-1-2 0,-1 0 0,-2 0 0,-1-1 0,-1-1 0,-2 0 0,9-55 0,-18 82 0,8-71 0,-8 69 0,0 1 0,0-1 0,-1 0 0,0 0 0,0 0 0,-1 1 0,0-1 0,-5-11 0,7 17 0,0 0 0,-1 0 0,1 0 0,0 0 0,-1 0 0,1 0 0,-1 0 0,1 0 0,-1 0 0,0 0 0,1 1 0,-1-1 0,0 0 0,0 0 0,1 1 0,-1-1 0,0 0 0,0 1 0,0-1 0,0 1 0,0-1 0,0 1 0,0-1 0,0 1 0,0 0 0,0 0 0,0-1 0,0 1 0,0 0 0,0 0 0,0 0 0,0 0 0,0 0 0,0 0 0,0 0 0,-1 1 0,1-1 0,0 0 0,0 1 0,0-1 0,0 0 0,1 1 0,-1-1 0,0 1 0,0 0 0,0-1 0,0 1 0,0 0 0,1-1 0,-2 2 0,-3 3 0,1 0 0,-1 1 0,1 0 0,0-1 0,0 1 0,-3 10 0,-6 14 0,1 0 0,1 1 0,2 1 0,-9 54 0,15-66 0,1 0 0,1 0 0,0 0 0,2 0 0,0 0 0,2 0 0,0 0 0,11 36 0,-10-45 0,0-1 0,1 0 0,0 0 0,0-1 0,1 1 0,1-1 0,-1-1 0,2 1 0,-1-1 0,1 0 0,0-1 0,0 0 0,1 0 0,10 6 0,-11-9 0,0 0 0,0 0 0,1-1 0,-1 0 0,1 0 0,0-1 0,0 0 0,0-1 0,0 0 0,0 0 0,0-1 0,0 0 0,0-1 0,0 0 0,0 0 0,0-1 0,11-3 0,-1-2 0,-1 0 0,0-1 0,0-1 0,-1-1 0,30-22 0,-39 26 0,1-1 0,-1-1 0,0 1 0,0-1 0,-1 0 0,0-1 0,-1 0 0,0 0 0,0 0 0,-1-1 0,8-20 0,-13 30 0,0 0 0,0 0 0,0 0 0,0 0 0,0 0 0,0 0 0,-1 0 0,1 1 0,0-1 0,0 0 0,0 0 0,0 0 0,0-1 0,0 1 0,0 0 0,0 0 0,0 0 0,0 0 0,0 0 0,0 0 0,0 0 0,0 0 0,0 0 0,0 0 0,-1 0 0,1 0 0,0 0 0,0 0 0,0 0 0,0 0 0,0 0 0,0 0 0,0 0 0,0 0 0,0 0 0,0 0 0,0 0 0,0 0 0,0 0 0,0 0 0,0-1 0,0 1 0,0 0 0,-8 10 0,-7 17 0,10-15 0,1 1 0,1 0 0,0 0 0,1 1 0,1-1 0,-1 18 0,2-27 0,0 0 0,0 0 0,0-1 0,1 1 0,-1 0 0,1-1 0,0 1 0,0-1 0,1 1 0,-1-1 0,0 1 0,1-1 0,0 0 0,0 1 0,0-1 0,0 0 0,1-1 0,-1 1 0,1 0 0,0-1 0,-1 1 0,1-1 0,0 0 0,0 0 0,1 0 0,-1 0 0,5 2 0,1-2 0,0-1 0,-1 1 0,1-1 0,0-1 0,0 0 0,0 0 0,0 0 0,0-1 0,0-1 0,0 1 0,0-2 0,-1 1 0,1-1 0,-1 0 0,0-1 0,0 0 0,0 0 0,0-1 0,-1 0 0,0 0 0,0-1 0,0 0 0,0 0 0,8-12 0,-8 11 0,-1-1 0,-1 0 0,1 0 0,-1 0 0,-1-1 0,0 0 0,0 0 0,0 0 0,-1 0 0,2-12 0,-4 14 0,0 0 0,0 0 0,-1 0 0,0 0 0,0 0 0,-1 0 0,0 0 0,0 0 0,-1 0 0,1 0 0,-1 0 0,-1 1 0,0-1 0,-6-10 0,6 11 0,-2 1 0,1 1 0,0-1 0,-1 1 0,0 0 0,0 0 0,0 0 0,0 0 0,-1 1 0,1 0 0,-1 0 0,0 1 0,0-1 0,0 1 0,0 1 0,0-1 0,0 1 0,-1 0 0,1 0 0,0 1 0,-1 0 0,1 0 0,0 0 0,-1 1 0,1 0 0,0 0 0,-1 1 0,1 0 0,0 0 0,0 0 0,1 1 0,-1 0 0,0 0 0,1 0 0,-9 7 0,12-8-65,1-1 0,-1 1 0,1 0 0,0 0 0,-1 0 0,1-1 0,0 1 0,0 0 0,0 1 0,1-1 0,-1 0 0,0 0 0,1 0 0,-1 0 0,1 1 0,0-1 0,0 0 0,0 0 0,0 1 0,0 2 0,5 17-6761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3.100"/>
    </inkml:context>
    <inkml:brush xml:id="br0">
      <inkml:brushProperty name="width" value="0.05" units="cm"/>
      <inkml:brushProperty name="height" value="0.05" units="cm"/>
      <inkml:brushProperty name="color" value="#FFC114"/>
    </inkml:brush>
  </inkml:definitions>
  <inkml:trace contextRef="#ctx0" brushRef="#br0">0 1 24575,'5'0'0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3.927"/>
    </inkml:context>
    <inkml:brush xml:id="br0">
      <inkml:brushProperty name="width" value="0.05" units="cm"/>
      <inkml:brushProperty name="height" value="0.05" units="cm"/>
      <inkml:brushProperty name="color" value="#FFC114"/>
    </inkml:brush>
  </inkml:definitions>
  <inkml:trace contextRef="#ctx0" brushRef="#br0">1 3872 24575,'1'0'0,"-1"0"0,1 0 0,0 0 0,-1 0 0,1 0 0,0-1 0,-1 1 0,1 0 0,0-1 0,-1 1 0,1 0 0,-1-1 0,1 1 0,-1-1 0,1 1 0,-1-1 0,1 1 0,-1-1 0,1 1 0,-1-1 0,0 0 0,1 1 0,-1-1 0,1 0 0,18-23 0,41-59 0,-3-3 0,-4-2 0,-3-2 0,45-119 0,-24 12-253,-9-2 0,-8-4-1,-9-1 1,-10-2 0,-8-2 0,-9 0-1,-10-1 1,-21-243 0,-15 174 253,-95-407 0,115 649 134,-1 0-1,-2 1 1,-1 1-1,-29-58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4.793"/>
    </inkml:context>
    <inkml:brush xml:id="br0">
      <inkml:brushProperty name="width" value="0.05" units="cm"/>
      <inkml:brushProperty name="height" value="0.05" units="cm"/>
      <inkml:brushProperty name="color" value="#FFC114"/>
    </inkml:brush>
  </inkml:definitions>
  <inkml:trace contextRef="#ctx0" brushRef="#br0">16 109 24575,'-2'-2'0,"0"0"0,1-1 0,-1 1 0,1-1 0,0 1 0,-1-1 0,1 0 0,0 1 0,1-1 0,-1 0 0,0 0 0,1 0 0,-1 1 0,1-1 0,0 0 0,0 0 0,0 0 0,1-4 0,-1 5 0,1 1 0,-1-1 0,0 0 0,1 0 0,-1 1 0,1-1 0,-1 0 0,1 0 0,0 1 0,0-1 0,0 1 0,0-1 0,0 1 0,0-1 0,0 1 0,1 0 0,-1-1 0,0 1 0,1 0 0,-1 0 0,1 0 0,-1 0 0,1 0 0,-1 0 0,1 1 0,0-1 0,0 1 0,-1-1 0,3 0 0,-2 1 0,-1 1 0,1-1 0,-1 0 0,0 1 0,1-1 0,-1 0 0,0 1 0,1 0 0,-1-1 0,0 1 0,0 0 0,1 0 0,-1 0 0,0 0 0,0 0 0,0 0 0,0 0 0,0 0 0,0 0 0,-1 0 0,1 0 0,0 1 0,0-1 0,-1 0 0,2 3 0,12 38 0,-13-37 0,3 14 0,-1-1 0,0 1 0,-2-1 0,0 1 0,-1 0 0,-1 0 0,-1-1 0,0 1 0,-7 23 0,37-96 0,-9 23 0,3-13 0,-10 19 0,1 0 0,18-25 0,-27 44 0,0 1 0,1 0 0,-1 0 0,1 0 0,0 1 0,0-1 0,0 1 0,1 0 0,-1 0 0,1 1 0,0 0 0,0 0 0,0 0 0,7-1 0,-11 3 3,1 0 0,-1 1 0,1 0 1,0-1-1,-1 1 0,1 0 0,0 0 0,-1 0 0,1 0 0,-1 1 0,1-1 0,-1 1 0,1 0 0,-1-1 0,1 1 0,-1 0 0,1 1 1,-1-1-1,0 0 0,0 1 0,0-1 0,1 1 0,-1-1 0,-1 1 0,1 0 0,0 0 0,0 0 0,-1 0 0,1 0 0,-1 1 0,0-1 1,0 0-1,1 1 0,-1-1 0,-1 1 0,1-1 0,0 1 0,0 2 0,2 11-300,0-1 0,-1 0 0,-1 1 0,-1 30 0,-2-21-6529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4.317"/>
    </inkml:context>
    <inkml:brush xml:id="br0">
      <inkml:brushProperty name="width" value="0.05" units="cm"/>
      <inkml:brushProperty name="height" value="0.05" units="cm"/>
      <inkml:brushProperty name="color" value="#FFC114"/>
    </inkml:brush>
  </inkml:definitions>
  <inkml:trace contextRef="#ctx0" brushRef="#br0">58 336 24575,'-2'0'0,"0"1"0,-1 0 0,1 0 0,0-1 0,0 1 0,0 1 0,0-1 0,0 0 0,0 0 0,0 1 0,0-1 0,0 1 0,1 0 0,-1-1 0,1 1 0,-1 0 0,1 0 0,-1 0 0,0 2 0,-1 1 0,0-1 0,1 1 0,-1 0 0,1 0 0,0 0 0,-2 11 0,4-16 0,0 0 0,0 1 0,0-1 0,0 0 0,0 1 0,-1-1 0,1 0 0,0 1 0,0-1 0,0 0 0,0 1 0,0-1 0,1 0 0,-1 1 0,0-1 0,0 0 0,0 0 0,0 1 0,0-1 0,0 0 0,0 1 0,1-1 0,-1 0 0,0 0 0,0 1 0,0-1 0,1 0 0,-1 0 0,0 1 0,0-1 0,0 0 0,1 0 0,-1 0 0,0 1 0,1-1 0,-1 0 0,0 0 0,1 0 0,-1 0 0,1 0 0,15-5 0,15-18 0,29-38 0,64-85 0,0 0 0,-121 142 0,0 0 0,1 1 0,0-1 0,-1 1 0,1 0 0,1 0 0,-1 0 0,0 1 0,1 0 0,-1 0 0,6-2 0,-8 3 0,1 1 0,-1 0 0,1 0 0,-1 0 0,1 0 0,-1 0 0,0 0 0,1 1 0,-1-1 0,1 1 0,-1 0 0,0 0 0,1 0 0,-1 0 0,0 0 0,0 0 0,0 0 0,0 1 0,0-1 0,0 1 0,0 0 0,0-1 0,0 1 0,1 2 0,7 8 0,-1 0 0,0 1 0,-1 0 0,-1 0 0,8 17 0,25 78 0,-26-68 0,220 708-1365,-214-658-5461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5.592"/>
    </inkml:context>
    <inkml:brush xml:id="br0">
      <inkml:brushProperty name="width" value="0.05" units="cm"/>
      <inkml:brushProperty name="height" value="0.05" units="cm"/>
      <inkml:brushProperty name="color" value="#FFC114"/>
    </inkml:brush>
  </inkml:definitions>
  <inkml:trace contextRef="#ctx0" brushRef="#br0">1 193 24575,'-1'-15'0,"1"0"0,1 0 0,1 0 0,0 1 0,0-1 0,2 0 0,0 1 0,12-28 0,-15 40 0,1-1 0,1 1 0,-1-1 0,0 1 0,0 0 0,1 0 0,-1 0 0,1 0 0,0 0 0,0 1 0,-1-1 0,1 1 0,0 0 0,0-1 0,0 1 0,1 1 0,-1-1 0,0 0 0,0 1 0,0 0 0,7 0 0,6 0 0,1 1 0,0 1 0,17 4 0,-9-1 0,114 17 0,460 52 0,-582-72 0,-10-1 0,-1-1 0,1 1 0,0-1 0,0 0 0,0-1 0,0 1 0,-1-1 0,1-1 0,0 1 0,-1-1 0,9-4 0,-6-4-1365,-8-1-5461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5.963"/>
    </inkml:context>
    <inkml:brush xml:id="br0">
      <inkml:brushProperty name="width" value="0.05" units="cm"/>
      <inkml:brushProperty name="height" value="0.05" units="cm"/>
      <inkml:brushProperty name="color" value="#FFC114"/>
    </inkml:brush>
  </inkml:definitions>
  <inkml:trace contextRef="#ctx0" brushRef="#br0">1 1 24575,'53'37'0,"-36"-25"0,0 1 0,0 0 0,-1 1 0,-1 1 0,-1 0 0,0 1 0,-1 1 0,0 0 0,15 29 0,-24-39 0,-1 0 0,1 1 0,-1-1 0,-1 1 0,0-1 0,0 1 0,0 0 0,-1 0 0,0 0 0,-1 0 0,1 0 0,-2 0 0,1 0 0,-1 0 0,0 0 0,-1 0 0,0 0 0,0 0 0,-1-1 0,0 1 0,0-1 0,0 0 0,-1 0 0,0 0 0,-1 0 0,0-1 0,0 1 0,-6 5 0,-5 3-341,0-2 0,0 0-1,-31 18 1,19-14-6485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6.365"/>
    </inkml:context>
    <inkml:brush xml:id="br0">
      <inkml:brushProperty name="width" value="0.05" units="cm"/>
      <inkml:brushProperty name="height" value="0.05" units="cm"/>
      <inkml:brushProperty name="color" value="#FFC114"/>
    </inkml:brush>
  </inkml:definitions>
  <inkml:trace contextRef="#ctx0" brushRef="#br0">22 717 24575,'-9'-35'0,"2"11"0,4 10 0,2 0 0,0-1 0,0 1 0,2 0 0,-1 0 0,2-1 0,0 1 0,1 0 0,6-19 0,-2 12 0,2 1 0,0 0 0,1 1 0,1 0 0,21-27 0,-1 7 0,3 3 0,1 0 0,2 3 0,68-50 0,-79 65 0,1 0 0,1 2 0,1 1 0,55-21 0,-70 31 0,0 1 0,0 0 0,1 1 0,-1 1 0,1 0 0,-1 1 0,1 1 0,0 0 0,-1 0 0,1 2 0,-1 0 0,1 1 0,14 4 0,-23-5 0,1 1 0,-1 0 0,1 0 0,-1 1 0,0 0 0,0 0 0,-1 0 0,1 1 0,-1 0 0,0 0 0,0 0 0,7 11 0,-6-7 0,0 1 0,-1 0 0,-1 1 0,1-1 0,-2 1 0,0-1 0,3 17 0,-1 7 0,-3 0 0,0 0 0,-3 1 0,-5 44 0,-1-15-1365,-1-9-5461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6.756"/>
    </inkml:context>
    <inkml:brush xml:id="br0">
      <inkml:brushProperty name="width" value="0.05" units="cm"/>
      <inkml:brushProperty name="height" value="0.05" units="cm"/>
      <inkml:brushProperty name="color" value="#FFC114"/>
    </inkml:brush>
  </inkml:definitions>
  <inkml:trace contextRef="#ctx0" brushRef="#br0">21 127 24575,'-16'-18'0,"12"10"0,11 10 0,5 7 0,0 1 0,17 18 0,11 9 0,-29-29 0,-1-1 0,1 1 0,0-2 0,0 0 0,1 0 0,0-1 0,0 0 0,0-1 0,1-1 0,18 4 0,-23-7 0,0 1 0,0-1 0,0 0 0,-1-1 0,1 0 0,0 0 0,-1-1 0,1 0 0,-1 0 0,1-1 0,-1 0 0,0 0 0,0-1 0,0 0 0,0 0 0,-1 0 0,0-1 0,9-8 0,17-20 0,-1-2 0,-2-1 0,26-42 0,-40 61 120,-9 15-322,-5 12-1081,-4 6-5543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7.237"/>
    </inkml:context>
    <inkml:brush xml:id="br0">
      <inkml:brushProperty name="width" value="0.05" units="cm"/>
      <inkml:brushProperty name="height" value="0.05" units="cm"/>
      <inkml:brushProperty name="color" value="#FFC114"/>
    </inkml:brush>
  </inkml:definitions>
  <inkml:trace contextRef="#ctx0" brushRef="#br0">482 86 24575,'-5'1'0,"0"1"0,0 0 0,1-1 0,-1 1 0,1 1 0,0-1 0,-7 5 0,1-1 0,4-3 0,1 0 0,-1 0 0,0-1 0,0 0 0,-1 0 0,1-1 0,0 0 0,0 0 0,-1 0 0,1-1 0,0 0 0,-1 0 0,1 0 0,-7-2 0,-7-2 0,1-2 0,0 0 0,-21-10 0,16 7 0,-1-1 0,-143-64 0,168 74 0,0 0 0,-1-1 0,1 1 0,0 0 0,-1-1 0,1 1 0,-1 0 0,1 0 0,0-1 0,-1 1 0,1 0 0,-1 0 0,1 0 0,0-1 0,-1 1 0,1 0 0,-1 0 0,1 0 0,-1 0 0,1 0 0,-1 0 0,1 0 0,-1 0 0,1 0 0,0 0 0,-1 0 0,1 0 0,-1 1 0,1-1 0,-1 0 0,1 0 0,-1 0 0,1 1 0,-1-1 0,4 16 0,1 0 0,4 30 0,49 225 0,-54-260-341,1 1 0,0 0-1,7 11 1,1-3-6485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7.628"/>
    </inkml:context>
    <inkml:brush xml:id="br0">
      <inkml:brushProperty name="width" value="0.05" units="cm"/>
      <inkml:brushProperty name="height" value="0.05" units="cm"/>
      <inkml:brushProperty name="color" value="#FFC114"/>
    </inkml:brush>
  </inkml:definitions>
  <inkml:trace contextRef="#ctx0" brushRef="#br0">17 0 24575,'-1'0'0,"1"0"0,-1 1 0,1-1 0,-1 0 0,0 0 0,1 0 0,-1 0 0,1 0 0,-1 1 0,0-1 0,1 0 0,-1 0 0,1 1 0,-1-1 0,1 1 0,-1-1 0,1 0 0,-1 1 0,1-1 0,0 1 0,-1-1 0,1 1 0,-1-1 0,1 1 0,0-1 0,-1 2 0,-2 20 0,10 24 0,-6-45 0,3 14 0,1 0 0,0-1 0,2 0 0,-1 0 0,2-1 0,0 0 0,0 0 0,1-1 0,1 0 0,0 0 0,1-1 0,0 0 0,0-1 0,1-1 0,1 0 0,-1 0 0,18 8 0,-5-4 0,1-1 0,0-1 0,0-2 0,1 0 0,1-2 0,-1-1 0,1-1 0,41 2 0,-50-6 0,1-2 0,-1 0 0,0-2 0,0 0 0,0-1 0,0 0 0,0-2 0,-1 0 0,18-10 0,-24 11 0,0-1 0,-1-1 0,0 0 0,0 0 0,-1-1 0,0 0 0,-1-1 0,1 0 0,-2-1 0,1 0 0,-1 0 0,-1-1 0,0 0 0,8-17 0,-6-10 0,-8 33 0,-1 0 0,1 1 0,0-1 0,1 0 0,-1 1 0,1-1 0,0 1 0,0-1 0,3-4 0,0 8-1365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8.681"/>
    </inkml:context>
    <inkml:brush xml:id="br0">
      <inkml:brushProperty name="width" value="0.05" units="cm"/>
      <inkml:brushProperty name="height" value="0.05" units="cm"/>
      <inkml:brushProperty name="color" value="#FFC114"/>
    </inkml:brush>
  </inkml:definitions>
  <inkml:trace contextRef="#ctx0" brushRef="#br0">29 22 24575,'0'-1'0,"0"-1"0,-1 1 0,1 0 0,0-1 0,-1 1 0,1 0 0,-1-1 0,1 1 0,-1 0 0,0 0 0,0-1 0,-1-1 0,2 3 0,-1 0 0,1 0 0,0-1 0,0 1 0,-1 0 0,1 0 0,0 0 0,0-1 0,-1 1 0,1 0 0,0 0 0,-1 0 0,1 0 0,0 0 0,0 0 0,-1 0 0,1 0 0,0-1 0,-1 1 0,1 0 0,0 1 0,-1-1 0,1 0 0,0 0 0,-1 0 0,1 0 0,0 0 0,-1 0 0,1 0 0,0 0 0,-1 0 0,1 1 0,0-1 0,0 0 0,-1 0 0,1 0 0,0 1 0,0-1 0,-1 0 0,1 0 0,0 1 0,0-1 0,0 0 0,0 0 0,-1 1 0,1-1 0,0 0 0,0 1 0,0-1 0,0 0 0,0 1 0,0-1 0,0 0 0,0 0 0,0 1 0,0-1 0,0 0 0,0 1 0,0-1 0,0 1 0,-3 11 0,1 0 0,1 0 0,0 0 0,1 0 0,0 1 0,0-1 0,3 12 0,3 12 0,12 37 0,-6-30 0,2 0 0,2-2 0,2 0 0,2 0 0,2-2 0,1-1 0,1 0 0,39 43 0,-37-53 0,1 0 0,0-2 0,3-2 0,0 0 0,1-2 0,1-1 0,1-2 0,1-1 0,0-1 0,39 12 0,-20-12 40,0-2 0,78 11 0,-103-22-252,1-1 0,-1-2 0,1 0-1,0-3 1,0 0 0,39-9 0,-23-2-6614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9.056"/>
    </inkml:context>
    <inkml:brush xml:id="br0">
      <inkml:brushProperty name="width" value="0.05" units="cm"/>
      <inkml:brushProperty name="height" value="0.05" units="cm"/>
      <inkml:brushProperty name="color" value="#FFC114"/>
    </inkml:brush>
  </inkml:definitions>
  <inkml:trace contextRef="#ctx0" brushRef="#br0">0 0 24575,'1'8'0,"1"-1"0,-1 1 0,1-1 0,1 1 0,-1-1 0,5 7 0,1 6 0,58 176 0,-65-192-41,1 1 0,-1-1-1,0 0 1,0 1-1,-1-1 1,1 1 0,-1-1-1,0 1 1,0-1 0,-1 1-1,1-1 1,-1 1-1,0-1 1,0 0 0,-1 1-1,1-1 1,-1 0 0,0 0-1,0 0 1,0 0-1,0 0 1,-1 0 0,0-1-1,0 1 1,0-1 0,0 0-1,0 0 1,-1 0-1,1 0 1,-1 0 0,0-1-1,-6 4 1,-14 7-6785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9.395"/>
    </inkml:context>
    <inkml:brush xml:id="br0">
      <inkml:brushProperty name="width" value="0.05" units="cm"/>
      <inkml:brushProperty name="height" value="0.05" units="cm"/>
      <inkml:brushProperty name="color" value="#FFC114"/>
    </inkml:brush>
  </inkml:definitions>
  <inkml:trace contextRef="#ctx0" brushRef="#br0">326 879 24575,'2'-15'0,"1"1"0,0-1 0,1 1 0,0 0 0,1 0 0,0 0 0,14-23 0,-9 16 0,32-65 0,-6 15 0,29-83 0,-57 132 0,-2 0 0,0 0 0,-1-1 0,-1 1 0,-2-1 0,0 0 0,-1 0 0,-4-34 0,2 49 0,0 0 0,-1 0 0,0 0 0,0 0 0,-1 1 0,0-1 0,0 0 0,-1 1 0,0 0 0,0 0 0,0 0 0,-1 1 0,0-1 0,-11-9 0,8 10 0,1 0 0,-1 1 0,-1 0 0,1 1 0,-1-1 0,1 1 0,-1 1 0,0 0 0,-1 0 0,1 1 0,0 0 0,-14-1 0,8 2 0,-1 0 0,0 1 0,0 1 0,0 1 0,1 0 0,-1 1 0,1 0 0,-1 1 0,1 1 0,0 1 0,1 0 0,-24 13 0,27-12 0,1 0 0,0 0 0,0 1 0,0 1 0,1-1 0,0 1 0,1 1 0,0 0 0,1 0 0,0 1 0,0-1 0,1 2 0,0-1 0,1 0 0,1 1 0,-5 17 0,5-6 0,1 0 0,1 0 0,0 0 0,2 0 0,1 0 0,1 0 0,1 0 0,1 0 0,1 0 0,12 34 0,5 1 0,2-2 0,54 95 0,-47-100 0,-3-5 0,23 52 0,-45-85 0,0 0 0,-2 1 0,0-1 0,0 1 0,-1 0 0,-1 0 0,0 0 0,-1 0 0,0 16 0,-2-23 9,0 1 1,-1-1-1,0 1 0,0-1 0,0 0 1,-1 1-1,0-1 0,-1-1 0,1 1 0,-1 0 1,-1-1-1,-7 10 0,4-8-195,0 1 1,-1-1-1,0 0 0,-1-1 1,1 0-1,-1-1 1,-14 7-1,-1-1-6640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5.227"/>
    </inkml:context>
    <inkml:brush xml:id="br0">
      <inkml:brushProperty name="width" value="0.05" units="cm"/>
      <inkml:brushProperty name="height" value="0.05" units="cm"/>
      <inkml:brushProperty name="color" value="#FFC114"/>
    </inkml:brush>
  </inkml:definitions>
  <inkml:trace contextRef="#ctx0" brushRef="#br0">213 348 24575,'0'-2'0,"1"1"0,-1-1 0,0 0 0,-1 1 0,1-1 0,0 0 0,0 1 0,-1-1 0,1 0 0,-1 1 0,1-1 0,-1 1 0,0-1 0,0 1 0,0-1 0,1 1 0,-1-1 0,-1 1 0,1 0 0,0-1 0,0 1 0,-3-2 0,2 2 0,0 1 0,0-1 0,0 0 0,0 1 0,-1-1 0,1 1 0,0 0 0,0-1 0,-1 1 0,1 0 0,0 1 0,0-1 0,-1 0 0,-3 2 0,-2 0 0,0 0 0,1 1 0,-1 1 0,1-1 0,0 1 0,0 0 0,0 1 0,-10 8 0,8-4 0,0 1 0,1 1 0,0 0 0,0 0 0,-11 24 0,15-28 0,1 1 0,0-1 0,0 1 0,1 0 0,0 0 0,0-1 0,1 1 0,0 1 0,0-1 0,1 0 0,0 9 0,0-15 0,1 1 0,-1 0 0,1-1 0,0 1 0,0-1 0,-1 0 0,2 1 0,-1-1 0,0 0 0,0 1 0,1-1 0,-1 0 0,1 0 0,0 0 0,-1 0 0,1-1 0,0 1 0,0 0 0,0-1 0,0 1 0,1-1 0,-1 0 0,0 0 0,0 0 0,1 0 0,-1 0 0,1 0 0,-1 0 0,1-1 0,-1 0 0,1 1 0,0-1 0,2 0 0,2 0 0,0-1 0,-1 0 0,1 0 0,-1 0 0,1-1 0,-1 0 0,1 0 0,-1 0 0,0-1 0,0 0 0,10-7 0,-2-1 0,0-2 0,-1 0 0,0 0 0,-1-1 0,0-1 0,-1 0 0,-1 0 0,0-1 0,-1-1 0,-1 1 0,6-20 0,7-24 0,25-114 0,-42 155 0,0 6 0,-1 0 0,-1 0 0,0 0 0,-1-1 0,0 1 0,-1-19 0,0 32 0,0 0 0,0 0 0,0 0 0,0-1 0,0 1 0,0 0 0,0 0 0,0-1 0,0 1 0,0 0 0,0 0 0,0-1 0,0 1 0,0 0 0,-1 0 0,1 0 0,0-1 0,0 1 0,0 0 0,0 0 0,0 0 0,0-1 0,-1 1 0,1 0 0,0 0 0,0 0 0,0 0 0,0-1 0,-1 1 0,1 0 0,0 0 0,0 0 0,0 0 0,-1 0 0,1 0 0,0 0 0,0 0 0,-1-1 0,-5 10 0,-4 15 0,2 5 0,1 1 0,1-1 0,2 1 0,-1 31 0,4-39 0,2 0 0,0-1 0,1 1 0,1-1 0,1 1 0,10 29 0,0-21-1365,1-7-5461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29.769"/>
    </inkml:context>
    <inkml:brush xml:id="br0">
      <inkml:brushProperty name="width" value="0.05" units="cm"/>
      <inkml:brushProperty name="height" value="0.05" units="cm"/>
      <inkml:brushProperty name="color" value="#FFC114"/>
    </inkml:brush>
  </inkml:definitions>
  <inkml:trace contextRef="#ctx0" brushRef="#br0">0 236 24575,'0'2'0,"1"0"0,-1 0 0,0 0 0,0 0 0,1 0 0,-1-1 0,1 1 0,-1 0 0,1 0 0,0 0 0,0-1 0,0 1 0,0 0 0,0-1 0,0 1 0,0 0 0,0-1 0,1 0 0,2 3 0,-1-2 0,0 0 0,1 0 0,0 0 0,-1 0 0,1-1 0,0 0 0,-1 1 0,1-1 0,5 0 0,5 1 0,-1-2 0,1 1 0,-1-2 0,25-3 0,-29 3 0,-1 0 0,1-1 0,-1-1 0,1 0 0,-1 0 0,0 0 0,0-1 0,0 0 0,-1 0 0,1-1 0,-1 0 0,0-1 0,9-9 0,-12 10 0,0 0 0,0 0 0,-1 0 0,0 0 0,0-1 0,-1 1 0,1-1 0,-1 0 0,0 0 0,-1 1 0,1-1 0,-1-1 0,0 1 0,-1 0 0,0 0 0,0 0 0,0 0 0,0 0 0,-1 0 0,-2-8 0,2 8 0,-1-1 0,0 1 0,0-1 0,0 1 0,-1 0 0,0 0 0,-1 0 0,1 0 0,-1 0 0,0 1 0,0 0 0,-6-6 0,8 9 0,-1 0 0,1 1 0,0-1 0,0 1 0,-1-1 0,1 1 0,-1 0 0,1 0 0,-1 0 0,1 1 0,-1-1 0,0 0 0,1 1 0,-1 0 0,0 0 0,1 0 0,-1 0 0,0 0 0,1 0 0,-1 0 0,0 1 0,1 0 0,-1-1 0,0 1 0,1 0 0,-1 0 0,1 1 0,0-1 0,-1 0 0,1 1 0,0-1 0,-4 5 0,-4 2 9,1 1-1,0 0 1,1 1-1,-1-1 1,2 2 0,0-1-1,0 1 1,1 1-1,0-1 1,0 1-1,2 0 1,0 0-1,-4 15 1,6-19-87,0 1 0,1 0 0,-1 1-1,2-1 1,-1 0 0,1 0 0,1 0 0,0 0 0,0 0-1,1 0 1,0 0 0,0 0 0,1 0 0,0-1 0,1 1-1,0-1 1,0 0 0,10 14 0,7 1-6748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0.143"/>
    </inkml:context>
    <inkml:brush xml:id="br0">
      <inkml:brushProperty name="width" value="0.05" units="cm"/>
      <inkml:brushProperty name="height" value="0.05" units="cm"/>
      <inkml:brushProperty name="color" value="#FFC114"/>
    </inkml:brush>
  </inkml:definitions>
  <inkml:trace contextRef="#ctx0" brushRef="#br0">2 68 24575,'0'-48'0,"0"33"0,0 45 0,-1-7 0,1 32 0,0-52 0,0 0 0,0 0 0,1 0 0,0 0 0,-1 0 0,1 0 0,0 0 0,0 0 0,1-1 0,-1 1 0,1 0 0,-1-1 0,5 5 0,-4-5 0,-1-1 0,1 0 0,0-1 0,0 1 0,0 0 0,0-1 0,0 1 0,0-1 0,0 1 0,0-1 0,0 0 0,0 0 0,0 0 0,0 0 0,0 0 0,0 0 0,0-1 0,0 1 0,0-1 0,0 1 0,0-1 0,0 0 0,-1 0 0,1 0 0,0 0 0,0 0 0,-1 0 0,4-2 0,7-6 0,0 0 0,17-18 0,-23 22 0,15-16 0,33-29 0,-49 46 0,0 0 0,-1 1 0,1 0 0,1 0 0,-1 0 0,0 0 0,1 1 0,-1 0 0,9-2 0,-13 4 0,1 0 0,-1 0 0,0 0 0,0 0 0,1 0 0,-1 0 0,0 0 0,0 1 0,0-1 0,1 0 0,-1 1 0,0-1 0,0 1 0,0-1 0,0 1 0,0 0 0,0-1 0,0 1 0,0 0 0,0 0 0,0 0 0,0 0 0,0 0 0,0 0 0,-1 0 0,1 0 0,0 0 0,-1 0 0,1 0 0,-1 0 0,0 0 0,1 1 0,-1-1 0,1 2 0,1 6 0,-1-1 0,0 1 0,0 17 0,-1-13 0,2 1-273,-1 0 0,1-1 0,1 1 0,7 19 0,0-9-6553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0.500"/>
    </inkml:context>
    <inkml:brush xml:id="br0">
      <inkml:brushProperty name="width" value="0.05" units="cm"/>
      <inkml:brushProperty name="height" value="0.05" units="cm"/>
      <inkml:brushProperty name="color" value="#FFC114"/>
    </inkml:brush>
  </inkml:definitions>
  <inkml:trace contextRef="#ctx0" brushRef="#br0">162 864 24575,'0'-12'0,"-1"1"0,0 0 0,-1-1 0,0 1 0,-5-14 0,7 23 0,-1 0 0,1-1 0,-1 1 0,0 0 0,0 0 0,0 0 0,0 0 0,0 0 0,0 0 0,0 0 0,-1 1 0,1-1 0,-1 0 0,1 1 0,-1-1 0,0 1 0,0-1 0,1 1 0,-1 0 0,0 0 0,0 0 0,0 0 0,-1 0 0,1 0 0,0 0 0,0 1 0,0-1 0,-1 1 0,1 0 0,0-1 0,0 1 0,-1 0 0,-1 1 0,0 0 0,0 1 0,1-1 0,-1 1 0,1 0 0,-1 0 0,1 0 0,0 1 0,0-1 0,0 1 0,0 0 0,0 0 0,1 0 0,-1 0 0,1 0 0,0 1 0,-4 6 0,0 3 0,-1 0 0,2 1 0,-6 17 0,9-23 0,0 1 0,0-1 0,1 0 0,0 1 0,1-1 0,1 15 0,-1-21 0,0-1 0,0 1 0,0-1 0,0 1 0,1 0 0,-1-1 0,1 1 0,-1-1 0,1 1 0,0-1 0,-1 1 0,1-1 0,0 0 0,0 1 0,0-1 0,0 0 0,0 1 0,0-1 0,0 0 0,1 0 0,-1 0 0,0 0 0,0 0 0,1-1 0,-1 1 0,1 0 0,-1-1 0,1 1 0,-1 0 0,1-1 0,0 0 0,-1 1 0,1-1 0,-1 0 0,1 0 0,0 0 0,-1 0 0,1 0 0,-1 0 0,1-1 0,0 1 0,1-1 0,6-2 9,-1 0 1,0 0-1,0-1 0,-1 0 0,1 0 0,-1-1 0,0 0 1,0 0-1,0-1 0,-1 0 0,0 0 0,7-9 0,7-10-751,31-51 0,-18 20-6084</inkml:trace>
  <inkml:trace contextRef="#ctx0" brushRef="#br0" timeOffset="1">407 262 24575,'2'-59'0,"-1"-38"0,-2 85 0,0 1 0,-1-1 0,0 1 0,0 0 0,-9-21 0,11 31 0,0 0 0,-1 0 0,1 0 0,-1 0 0,0 0 0,1 0 0,-1 0 0,0 0 0,0 0 0,0 0 0,0 0 0,1 0 0,-3-1 0,2 2 0,1 0 0,-1-1 0,1 1 0,-1 0 0,1 0 0,-1 0 0,0 0 0,1 0 0,-1 0 0,1 0 0,-1 0 0,1 0 0,-1 0 0,1 0 0,-1 0 0,1 1 0,-1-1 0,1 0 0,-1 0 0,1 0 0,-1 1 0,0-1 0,-1 3 0,-1-1 0,1 1 0,-1-1 0,1 1 0,0 0 0,0 0 0,0 0 0,-2 5 0,-11 25 0,1 1 0,2 0 0,-15 71 0,-6 114 0,27-178 0,-19 158-40,-38 261-1285,46-357-5501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1.153"/>
    </inkml:context>
    <inkml:brush xml:id="br0">
      <inkml:brushProperty name="width" value="0.05" units="cm"/>
      <inkml:brushProperty name="height" value="0.05" units="cm"/>
      <inkml:brushProperty name="color" value="#FFC114"/>
    </inkml:brush>
  </inkml:definitions>
  <inkml:trace contextRef="#ctx0" brushRef="#br0">139 1004 24575,'0'-1'0,"0"1"0,0 0 0,0-1 0,0 1 0,-1 0 0,1 0 0,0 0 0,0-1 0,-1 1 0,1 0 0,0 0 0,0 0 0,-1-1 0,1 1 0,0 0 0,0 0 0,-1 0 0,1 0 0,0 0 0,-1 0 0,1 0 0,0 0 0,0-1 0,-1 1 0,1 0 0,0 0 0,-1 0 0,1 0 0,0 1 0,-1-1 0,1 0 0,0 0 0,0 0 0,-1 0 0,1 0 0,0 0 0,-1 0 0,1 1 0,0-1 0,0 0 0,-1 0 0,1 0 0,0 0 0,0 1 0,0-1 0,-1 0 0,1 0 0,0 1 0,0-1 0,0 0 0,0 0 0,-1 1 0,1-1 0,0 0 0,0 1 0,0-1 0,0 0 0,0 0 0,0 1 0,0-1 0,0 0 0,0 1 0,0-1 0,0 0 0,0 1 0,0-1 0,0 0 0,0 1 0,-5 10 0,-1 0 0,-1-1 0,0 0 0,-9 10 0,14-17 0,-1 0 0,1 0 0,-1-1 0,0 0 0,0 1 0,0-1 0,-1 0 0,-3 2 0,6-4 0,0 1 0,-1-1 0,1 0 0,0 1 0,0-1 0,-1 0 0,1 0 0,0 0 0,0 0 0,-1 0 0,1 0 0,0 0 0,-1 0 0,1-1 0,0 1 0,0 0 0,0-1 0,-1 1 0,1-1 0,0 0 0,0 1 0,0-1 0,-2-1 0,1 0 0,0-1 0,0 1 0,0 0 0,0-1 0,1 0 0,-1 1 0,1-1 0,0 0 0,0 0 0,0 0 0,0 0 0,0 0 0,1 0 0,-1-3 0,-2-49 0,2 39 0,2-38 0,2 0 0,2 0 0,2 0 0,3 1 0,28-89 0,-17 82 0,3 0 0,2 1 0,2 2 0,55-80 0,-64 109 0,1 1 0,32-31 0,-44 50 0,0 0 0,1 0 0,0 1 0,1 0 0,-1 1 0,1 0 0,0 0 0,1 1 0,0 1 0,12-5 0,-20 8 0,0 1 0,0-1 0,0 0 0,0 1 0,0-1 0,0 1 0,1 0 0,-1 0 0,0 1 0,0-1 0,0 0 0,0 1 0,0 0 0,0 0 0,0 0 0,0 0 0,0 0 0,-1 1 0,1-1 0,4 4 0,-4-2 0,0 0 0,0 1 0,-1-1 0,1 1 0,-1-1 0,0 1 0,0 0 0,-1 0 0,1-1 0,-1 2 0,0-1 0,0 0 0,1 6 0,0 7 0,-1 0 0,-1 0 0,0 0 0,-1 0 0,-1 0 0,-6 24 0,-2-8 0,0 0 0,-3 0 0,0-1 0,-3-1 0,0 0 0,-26 35 0,13-25 0,-2-3 0,-1 0 0,-68 60 0,97-95 0,-7 6 0,0 1 0,0-2 0,-1 1 0,-1-2 0,1 1 0,-1-2 0,0 1 0,-1-2 0,-14 5 0,26-9 0,0-1 0,0 1 0,1-1 0,-1 0 0,0 1 0,0-1 0,0 0 0,0 0 0,0 0 0,0 0 0,0 0 0,0 0 0,0 0 0,0 0 0,0 0 0,0 0 0,0 0 0,0-1 0,0 1 0,0 0 0,1-1 0,-1 1 0,0-1 0,0 1 0,0-1 0,0 1 0,1-1 0,-1 1 0,0-1 0,1 0 0,-1 0 0,0 1 0,1-1 0,-1 0 0,1 0 0,-1 0 0,1 1 0,-1-1 0,1 0 0,-1-2 0,1 1 0,0 0 0,1-1 0,-1 1 0,0 0 0,1-1 0,-1 1 0,1 0 0,0 0 0,0 0 0,0-1 0,0 1 0,0 0 0,0 0 0,1 0 0,-1 1 0,3-4 0,3-1 0,0-1 0,0 1 0,0 1 0,1-1 0,0 1 0,0 1 0,0-1 0,1 1 0,-1 1 0,1 0 0,0 0 0,16-3 0,-19 5 0,0 0 0,0 0 0,0 1 0,-1 0 0,1 0 0,0 1 0,0-1 0,0 1 0,0 0 0,0 1 0,-1-1 0,1 1 0,-1 0 0,1 1 0,-1 0 0,0-1 0,0 1 0,0 1 0,0-1 0,0 1 0,4 4 0,-1 3 4,0-1-1,0 1 0,-1 0 0,0 1 1,-1-1-1,-1 1 0,1 1 1,-2-1-1,0 1 0,3 16 0,0 14-88,4 78 0,-5-26-1146,-1-59-5595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1.730"/>
    </inkml:context>
    <inkml:brush xml:id="br0">
      <inkml:brushProperty name="width" value="0.05" units="cm"/>
      <inkml:brushProperty name="height" value="0.05" units="cm"/>
      <inkml:brushProperty name="color" value="#FFC114"/>
    </inkml:brush>
  </inkml:definitions>
  <inkml:trace contextRef="#ctx0" brushRef="#br0">18 221 24575,'-1'1'0,"-1"0"0,1 0 0,0 1 0,0-1 0,-1 0 0,1 0 0,0 1 0,0-1 0,0 1 0,1-1 0,-1 1 0,0-1 0,0 1 0,1 0 0,-1-1 0,1 1 0,0 0 0,-1-1 0,1 1 0,0 0 0,0-1 0,0 1 0,0 0 0,0 0 0,0-1 0,1 1 0,-1 0 0,1-1 0,-1 1 0,1 0 0,0-1 0,-1 1 0,1-1 0,0 1 0,0-1 0,0 1 0,1 0 0,1 1 0,0 0 0,1-1 0,-1 0 0,0 0 0,1 0 0,-1 0 0,1-1 0,0 1 0,0-1 0,-1 0 0,1 0 0,0 0 0,0-1 0,0 1 0,5-1 0,10 0 0,0-1 0,-1-1 0,1-1 0,34-10 0,-42 10 0,-1 0 0,1-2 0,-1 1 0,0-1 0,0-1 0,-1 1 0,0-2 0,0 1 0,13-13 0,-18 14 0,0 0 0,0 0 0,-1-1 0,0 1 0,0-1 0,0 1 0,-1-1 0,1 0 0,-2 0 0,1 0 0,0-1 0,-1 1 0,-1 0 0,1-1 0,-1 1 0,0 0 0,0-1 0,0 1 0,-1 0 0,0-1 0,-1 1 0,1 0 0,-4-7 0,4 9 0,-1-1 0,0 1 0,0 0 0,0 0 0,-1 0 0,1 1 0,-1-1 0,0 0 0,0 1 0,0 0 0,-1 0 0,1 0 0,-1 0 0,1 0 0,-1 1 0,0 0 0,0-1 0,0 1 0,-1 1 0,1-1 0,0 1 0,-1-1 0,1 1 0,-1 1 0,1-1 0,-1 1 0,1-1 0,-1 1 0,1 1 0,-1-1 0,1 0 0,-8 3 0,6-1 0,0 0 0,0 1 0,0 0 0,1 0 0,-1 1 0,1-1 0,0 1 0,0 0 0,0 1 0,1-1 0,-1 1 0,1 0 0,0 0 0,0 0 0,1 1 0,0-1 0,0 1 0,0 0 0,-2 6 0,-4 10 0,1 0 0,1 1 0,-8 43 0,13-54 0,0 1 0,1 0 0,1 0 0,0 0 0,0 0 0,1-1 0,1 1 0,5 19 0,-5-26 0,0-1 0,0 1 0,0-1 0,1 1 0,0-1 0,0 0 0,0 0 0,1 0 0,0-1 0,0 1 0,0-1 0,0 0 0,1 0 0,-1 0 0,1-1 0,0 0 0,0 0 0,1 0 0,-1 0 0,9 2 0,-1-1 0,0-2 0,1 0 0,-1 0 0,0-1 0,1-1 0,-1 0 0,1-1 0,-1 0 0,0-1 0,1-1 0,-1 0 0,0 0 0,-1-2 0,19-8 0,-6 2 0,0-2 0,-1 0 0,0-2 0,-1-1 0,-1-1 0,21-20 0,-24 19 0,-2-1 0,26-34 0,-37 44 0,0-1 0,0 0 0,-1 0 0,0 0 0,-1-1 0,0 0 0,0 0 0,2-15 0,-6 23 0,1 0 0,-1-1 0,0 1 0,0 0 0,-1-1 0,1 1 0,-1 0 0,1-1 0,-1 1 0,0 0 0,0 0 0,-1 0 0,1 0 0,-1 0 0,1 0 0,-1 0 0,0 0 0,0 0 0,0 1 0,-1-1 0,1 1 0,0 0 0,-1 0 0,0-1 0,-3-1 0,4 3 0,0 0 0,-1 0 0,1 0 0,0 0 0,-1 0 0,1 1 0,-1-1 0,1 1 0,-1-1 0,0 1 0,1 0 0,-1 0 0,1 0 0,-1 1 0,1-1 0,-1 0 0,1 1 0,-1 0 0,1-1 0,-1 1 0,1 0 0,0 0 0,-1 1 0,1-1 0,0 0 0,0 1 0,0 0 0,0-1 0,0 1 0,0 0 0,0 0 0,1 0 0,-2 2 0,-1 2 0,1 0 0,-1 0 0,2 0 0,-1 0 0,1 0 0,0 1 0,0 0 0,0-1 0,1 1 0,0 0 0,1-1 0,-1 1 0,1 0 0,2 13 0,2 9 0,1 0 0,11 33 0,-8-30 0,-5-20-80,6 22 185,4 42 0,-12-68-241,0 1 0,-1-1 0,0 1 1,0-1-1,-1 0 0,0 1 0,0-1 0,-1 0 0,0 0 0,-6 14 0,-4-2-6690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2.091"/>
    </inkml:context>
    <inkml:brush xml:id="br0">
      <inkml:brushProperty name="width" value="0.05" units="cm"/>
      <inkml:brushProperty name="height" value="0.05" units="cm"/>
      <inkml:brushProperty name="color" value="#FFC114"/>
    </inkml:brush>
  </inkml:definitions>
  <inkml:trace contextRef="#ctx0" brushRef="#br0">22 1 24575,'5'0'0,"2"4"0,-6 2 0,-7 5 0,-8 0 0,0-2-8191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6.329"/>
    </inkml:context>
    <inkml:brush xml:id="br0">
      <inkml:brushProperty name="width" value="0.05" units="cm"/>
      <inkml:brushProperty name="height" value="0.05" units="cm"/>
      <inkml:brushProperty name="color" value="#FFC114"/>
    </inkml:brush>
  </inkml:definitions>
  <inkml:trace contextRef="#ctx0" brushRef="#br0">158 356 24575,'11'-9'0,"1"0"0,0 1 0,0 1 0,1 0 0,18-7 0,-11 5 0,29-13 0,0 3 0,2 2 0,81-16 0,161-12 0,-131 33 0,-105 10 0,1-3 0,105-23 0,-144 27 0,-12 8 0,-7-4 0,0 0 0,-1 1 0,1-1 0,-1 0 0,1 0 0,-1 0 0,-3 5 0,-1 8 0,-2 14 0,1 0 0,2 0 0,-1 35 0,5 97 0,2-78 0,-18 532 0,9-488 0,-14 128 0,15-179 0,6-53 0,-2 0 0,-7 37 0,9-59 0,0 0 0,-1 0 0,1 0 0,-1 0 0,0 0 0,0 0 0,0 0 0,0 0 0,0 0 0,0-1 0,0 1 0,0 0 0,-1-1 0,1 1 0,-1 0 0,1-1 0,-1 0 0,0 1 0,1-1 0,-1 0 0,-3 2 0,0-2 0,0 0 0,-1 0 0,1-1 0,0 1 0,0-1 0,-1 0 0,-9-2 0,-710-14 0,484 18 0,197 0 0,29-1 0,-1 0 0,1-2 0,-1 1 0,1-2 0,-20-3 0,35 4 0,-1 1 0,0 0 0,1 0 0,-1 0 0,0-1 0,1 1 0,-1 0 0,0-1 0,1 1 0,-1 0 0,1-1 0,-1 1 0,1-1 0,-1 1 0,1-1 0,-1 1 0,1-1 0,-1 1 0,1-1 0,0 1 0,-1-1 0,1 0 0,0 1 0,0-1 0,-1 0 0,1 1 0,0-1 0,0 0 0,0 1 0,0-1 0,0 0 0,0 1 0,0-1 0,0 0 0,0 1 0,0-1 0,0 0 0,0 1 0,1-2 0,15-27 0,-11 21 0,20-35 0,-2-1 0,-2-2 0,27-86 0,21-153 0,-44 130 0,10-264 0,-36-158 0,1 571 0,0 0-116,0 8 153,0 14 160,4 28-1680,2-22-5343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6.934"/>
    </inkml:context>
    <inkml:brush xml:id="br0">
      <inkml:brushProperty name="width" value="0.05" units="cm"/>
      <inkml:brushProperty name="height" value="0.05" units="cm"/>
      <inkml:brushProperty name="color" value="#FFC114"/>
    </inkml:brush>
  </inkml:definitions>
  <inkml:trace contextRef="#ctx0" brushRef="#br0">79 2911 24575,'-2'0'0,"1"-1"0,-1 1 0,1-1 0,-1 0 0,1 1 0,-1-1 0,1 0 0,0 0 0,-1 0 0,1 0 0,0 0 0,0 0 0,0 0 0,0 0 0,0 0 0,0 0 0,0-1 0,0 1 0,0 0 0,0-2 0,-14-31 0,10 11 0,0 0 0,2 0 0,-1-45 0,1 10 0,-10-131-129,9 0 0,40-376 0,-16 431 64,6 2 1,6 1-1,5 2 1,6 1-1,60-123 1,-70 184 55,2 2 1,4 2-1,2 1 1,2 2-1,3 2 1,3 2-1,62-55 1,-73 78-1,1 2-1,2 2 1,0 2 0,78-38-1,-83 49 7,2 2 0,0 1 0,0 1 0,1 3 0,0 1 0,58-4 0,-76 11 163,1 1-1,-1 0 0,1 2 0,29 6 1,-41-6-257,-1 0 1,0 1 0,-1 0-1,1 0 1,0 1 0,-1 0 0,0 0-1,0 1 1,0 1 0,0-1 0,-1 1-1,10 10 1,-9-4-6730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7.650"/>
    </inkml:context>
    <inkml:brush xml:id="br0">
      <inkml:brushProperty name="width" value="0.05" units="cm"/>
      <inkml:brushProperty name="height" value="0.05" units="cm"/>
      <inkml:brushProperty name="color" value="#FFC114"/>
    </inkml:brush>
  </inkml:definitions>
  <inkml:trace contextRef="#ctx0" brushRef="#br0">30 48 24575,'0'-5'0,"0"-6"0,0-5 0,0 4 0,-5 9 0,-1 14 0,0 10 0,1 10 0,1 10 0,2 2 0,1 4 0,0-3 0,1-3 0,1-4 0,-1-4 0,0-8-8191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8.040"/>
    </inkml:context>
    <inkml:brush xml:id="br0">
      <inkml:brushProperty name="width" value="0.05" units="cm"/>
      <inkml:brushProperty name="height" value="0.05" units="cm"/>
      <inkml:brushProperty name="color" value="#FFC114"/>
    </inkml:brush>
  </inkml:definitions>
  <inkml:trace contextRef="#ctx0" brushRef="#br0">45 383 24575,'-1'-16'0,"-1"-1"0,-1 1 0,-1 0 0,-8-25 0,-1-2 0,11 34 0,-1-1 0,1 0 0,1-1 0,0 1 0,0 0 0,1 0 0,1-1 0,2-18 0,-1 23 0,0 0 0,0 1 0,0-1 0,1 0 0,0 1 0,0 0 0,0-1 0,1 1 0,-1 1 0,1-1 0,0 0 0,1 1 0,-1 0 0,1 0 0,0 0 0,6-3 0,-2 1 0,0 1 0,0 1 0,1 0 0,-1 0 0,1 1 0,0 0 0,0 1 0,0 0 0,0 0 0,1 1 0,-1 0 0,0 1 0,1 1 0,-1-1 0,0 1 0,0 1 0,0 0 0,15 5 0,-19-5 0,0 1 0,0-1 0,0 1 0,-1 0 0,1 1 0,-1-1 0,0 1 0,0 0 0,0 0 0,-1 0 0,1 1 0,-1 0 0,0 0 0,0 0 0,-1 0 0,0 1 0,0-1 0,0 1 0,0 0 0,-1 0 0,0 0 0,0 0 0,-1 0 0,0 0 0,0 1 0,0-1 0,-1 0 0,0 1 0,0-1 0,0 0 0,-2 7 0,-2 7 0,-1 0 0,0 0 0,-1-1 0,-2 1 0,0-1 0,-1-1 0,0 0 0,-2 0 0,-20 26 0,-13 10 0,-73 71 0,105-112-455,-1 0 0,-14 22 0,12-11-6371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5.572"/>
    </inkml:context>
    <inkml:brush xml:id="br0">
      <inkml:brushProperty name="width" value="0.05" units="cm"/>
      <inkml:brushProperty name="height" value="0.05" units="cm"/>
      <inkml:brushProperty name="color" value="#FFC114"/>
    </inkml:brush>
  </inkml:definitions>
  <inkml:trace contextRef="#ctx0" brushRef="#br0">5 222 24575,'14'0'0,"-1"-1"0,1-1 0,-1 0 0,1 0 0,-1-2 0,0 1 0,0-2 0,-1 0 0,1 0 0,-1-1 0,0-1 0,0 0 0,-1-1 0,0 0 0,12-12 0,-20 18 0,-1-1 0,0 1 0,0-1 0,0 1 0,0-1 0,0 0 0,0 0 0,-1 0 0,0 0 0,1 0 0,-1 0 0,0 0 0,-1-1 0,1 1 0,-1 0 0,1 0 0,-1-1 0,0 1 0,0 0 0,0-1 0,-1 1 0,1 0 0,-1-1 0,0 1 0,1 0 0,-2 0 0,1 0 0,-2-5 0,0 5 0,1-1 0,-1 1 0,0 0 0,0 0 0,0 0 0,0 0 0,0 1 0,-1-1 0,1 1 0,-1 0 0,1 0 0,-1 0 0,0 0 0,0 1 0,0 0 0,0-1 0,0 1 0,0 1 0,-1-1 0,1 1 0,0-1 0,-5 2 0,3-1 0,0 1 0,0 0 0,0 0 0,0 1 0,0-1 0,0 1 0,1 1 0,-1-1 0,1 1 0,-1 0 0,1 0 0,0 1 0,0 0 0,0-1 0,1 2 0,-1-1 0,1 0 0,0 1 0,1 0 0,-1 0 0,1 0 0,0 0 0,0 1 0,0-1 0,-3 12 0,1-5 0,1 0 0,1 1 0,0-1 0,1 1 0,0 0 0,1 0 0,0 0 0,1 0 0,1 0 0,0 0 0,3 18 0,-2-26-85,-1 0 0,1 0-1,0 0 1,0 0 0,0 0-1,1 0 1,-1-1 0,1 1-1,0-1 1,1 0 0,-1 0-1,1 0 1,0 0 0,0-1-1,6 5 1,11 4-6741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8.397"/>
    </inkml:context>
    <inkml:brush xml:id="br0">
      <inkml:brushProperty name="width" value="0.05" units="cm"/>
      <inkml:brushProperty name="height" value="0.05" units="cm"/>
      <inkml:brushProperty name="color" value="#FFC114"/>
    </inkml:brush>
  </inkml:definitions>
  <inkml:trace contextRef="#ctx0" brushRef="#br0">82 28 24575,'-12'-2'0,"11"2"0,1 0 0,-1 0 0,0 0 0,0 0 0,0 0 0,0 0 0,0 0 0,0 0 0,1 0 0,-1 0 0,0 0 0,0 1 0,0-1 0,0 0 0,1 1 0,-1-1 0,0 0 0,0 1 0,1-1 0,-1 1 0,0-1 0,0 1 0,1 0 0,-1-1 0,1 1 0,-1 0 0,1-1 0,-1 1 0,1 0 0,-1 0 0,1-1 0,-1 2 0,-5 7 0,0 0 0,1 1 0,0-1 0,1 1 0,0 0 0,0 0 0,1 1 0,1-1 0,-1 1 0,2-1 0,-1 1 0,1 11 0,1-17 0,0 0 0,0-1 0,1 1 0,0 0 0,-1 0 0,2-1 0,-1 1 0,0-1 0,1 1 0,0-1 0,0 1 0,0-1 0,1 0 0,-1 0 0,1 0 0,0 0 0,0-1 0,0 1 0,1-1 0,-1 0 0,1 0 0,0 0 0,0 0 0,0-1 0,0 1 0,0-1 0,0 0 0,1 0 0,5 1 0,1 0 0,0-1 0,0-1 0,0 1 0,0-2 0,1 0 0,-1 0 0,0-1 0,0 0 0,0-1 0,0 0 0,0-1 0,15-6 0,-21 7 0,0 1 0,0-2 0,0 1 0,0-1 0,-1 1 0,1-1 0,-1 0 0,0-1 0,0 1 0,0-1 0,0 0 0,0 0 0,-1 0 0,0-1 0,0 1 0,0-1 0,0 1 0,-1-1 0,0 0 0,0 0 0,0 0 0,-1 0 0,1 0 0,-1-1 0,-1 1 0,1 0 0,-1-10 0,-1 6 0,0 0 0,-1 0 0,0 0 0,0 1 0,-1-1 0,0 0 0,-1 1 0,0 0 0,0 0 0,-1 0 0,-10-12 0,13 16 0,-1 0 0,-1 0 0,1 1 0,0 0 0,-1-1 0,0 1 0,0 1 0,0-1 0,0 0 0,0 1 0,0 0 0,-1 0 0,1 0 0,-1 1 0,1-1 0,-1 1 0,1 0 0,-1 0 0,0 1 0,0 0 0,0-1 0,1 2 0,-1-1 0,-5 1 0,7 0-35,0 0 0,0 0 0,1 0 0,-1 1 0,0-1 0,1 1 0,-1-1 0,1 1 0,0 0 0,-1 0 0,1 0 0,0 0 0,0 1 0,0-1 0,1 1 0,-1-1 0,1 1 0,-1-1 0,1 1 0,0 0 0,0 0 0,0-1 0,0 1 0,0 0 0,1 0 0,-1 0 0,1 0 0,0 0 0,0 0 0,0 0 0,0 0 0,0 0 0,1 0 0,0 0 0,-1 0 0,1 0 0,0-1 0,2 5 0,6 12-6791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8.769"/>
    </inkml:context>
    <inkml:brush xml:id="br0">
      <inkml:brushProperty name="width" value="0.05" units="cm"/>
      <inkml:brushProperty name="height" value="0.05" units="cm"/>
      <inkml:brushProperty name="color" value="#FFC114"/>
    </inkml:brush>
  </inkml:definitions>
  <inkml:trace contextRef="#ctx0" brushRef="#br0">17 143 24575,'-2'-2'0,"1"0"0,-1 0 0,1 0 0,-1 0 0,1 0 0,0-1 0,0 1 0,0-1 0,0 1 0,0-1 0,0 1 0,1-1 0,-1 0 0,1 1 0,0-1 0,0 1 0,0-1 0,0 0 0,0 1 0,0-1 0,1 0 0,-1 1 0,1-1 0,0 1 0,0-1 0,0 1 0,0-1 0,0 1 0,1 0 0,-1-1 0,1 1 0,-1 0 0,1 0 0,0 0 0,0 0 0,0 0 0,0 1 0,0-1 0,0 1 0,0-1 0,0 1 0,1 0 0,-1 0 0,1 0 0,-1 0 0,1 0 0,-1 0 0,1 1 0,-1-1 0,1 1 0,0 0 0,-1 0 0,5 0 0,2 1 0,-1 1 0,1 0 0,-1 1 0,1 0 0,-1 0 0,0 1 0,0 0 0,-1 0 0,1 1 0,-1 0 0,0 0 0,0 1 0,0 0 0,-1 0 0,8 10 0,-3-3 0,-1 1 0,0 1 0,-1-1 0,0 2 0,-1-1 0,11 32 0,-17-38 0,1 0 0,-2 0 0,1 0 0,-1 1 0,0-1 0,-1 13 0,0-20 0,0 0 0,0 0 0,0 0 0,0 0 0,-1 1 0,1-1 0,-1 0 0,1 0 0,-1 0 0,0 0 0,0 0 0,0 0 0,0 0 0,0 0 0,0-1 0,0 1 0,-1 0 0,1-1 0,-1 1 0,1-1 0,-1 1 0,1-1 0,-1 0 0,0 1 0,0-1 0,0 0 0,0 0 0,0 0 0,0-1 0,0 1 0,0 0 0,-4 0 0,5-1 0,-1 0 0,0 0 0,0 0 0,0 0 0,1 0 0,-1 0 0,0-1 0,0 1 0,1-1 0,-1 1 0,0-1 0,1 0 0,-1 1 0,1-1 0,-1 0 0,0 0 0,1 0 0,0 0 0,-1 0 0,-1-3 0,0 1 0,1-1 0,0 1 0,0-1 0,0 1 0,0-1 0,1 0 0,0 1 0,0-1 0,-1-4 0,-1-5 0,2 0 0,0 0 0,0 0 0,3-24 0,0 24 10,0 0 0,1-1 0,0 1 0,1 1 0,0-1 0,1 1 0,1-1 0,0 2 0,0-1 0,1 1 0,10-13 0,-11 17-93,0 1 1,0-1-1,1 1 1,-1 1-1,1-1 1,1 1-1,-1 1 1,1-1-1,-1 1 1,1 1-1,0-1 1,1 1-1,-1 1 1,1-1-1,-1 1 1,1 1-1,15-1 1,1 1-6744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9.147"/>
    </inkml:context>
    <inkml:brush xml:id="br0">
      <inkml:brushProperty name="width" value="0.05" units="cm"/>
      <inkml:brushProperty name="height" value="0.05" units="cm"/>
      <inkml:brushProperty name="color" value="#FFC114"/>
    </inkml:brush>
  </inkml:definitions>
  <inkml:trace contextRef="#ctx0" brushRef="#br0">1 40 24575,'0'-36'0,"0"32"0,0 23 0,0 53 0,2 0 0,4 0 0,28 131 0,-27-176 0,0-1 0,2 0 0,2-1 0,0 0 0,1 0 0,2-1 0,0-1 0,2 0 0,0-2 0,1 1 0,2-2 0,0 0 0,29 23 0,-39-37 17,0 1 0,0-2 1,1 1-1,0-1 0,-1-1 0,19 7 0,-23-10-100,-1 0 1,1 0-1,0 0 1,-1-1-1,1 1 1,-1-1-1,1 0 1,0 0-1,-1-1 1,1 1-1,-1-1 1,1 0-1,-1 0 1,1-1-1,-1 1 1,1-1-1,6-4 1,6-8-6744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9:16:39.504"/>
    </inkml:context>
    <inkml:brush xml:id="br0">
      <inkml:brushProperty name="width" value="0.05" units="cm"/>
      <inkml:brushProperty name="height" value="0.05" units="cm"/>
      <inkml:brushProperty name="color" value="#FFC114"/>
    </inkml:brush>
  </inkml:definitions>
  <inkml:trace contextRef="#ctx0" brushRef="#br0">86 134 24575,'-9'-5'0,"-8"-1"0,-6-5 0,1-5 0,9 1 0,12 2 0,15-1 0,14 2 0,12-2 0,8 2 0,11 3 0,-6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5.956"/>
    </inkml:context>
    <inkml:brush xml:id="br0">
      <inkml:brushProperty name="width" value="0.05" units="cm"/>
      <inkml:brushProperty name="height" value="0.05" units="cm"/>
      <inkml:brushProperty name="color" value="#FFC114"/>
    </inkml:brush>
  </inkml:definitions>
  <inkml:trace contextRef="#ctx0" brushRef="#br0">1 253 24575,'-1'-14'0,"1"-25"0,0 37 0,1 0 0,-1 1 0,0-1 0,0 0 0,1 0 0,-1 1 0,1-1 0,-1 0 0,1 1 0,0-1 0,0 1 0,-1-1 0,1 1 0,0-1 0,1 1 0,0-2 0,-1 2 0,0 1 0,0 0 0,0 0 0,0 0 0,-1 0 0,1 0 0,0 0 0,0 0 0,0 0 0,-1 0 0,1 0 0,0 0 0,0 1 0,0-1 0,-1 0 0,1 0 0,0 1 0,0-1 0,-1 1 0,1-1 0,0 1 0,-1-1 0,1 1 0,0-1 0,-1 1 0,1-1 0,-1 1 0,1 0 0,-1-1 0,1 1 0,-1 0 0,0 0 0,1-1 0,-1 1 0,0 0 0,1 0 0,-1 0 0,16 36 0,-15-35 0,6 19 0,-1-1 0,-1 0 0,0 1 0,-2 0 0,0 0 0,-1 0 0,-2 28 0,0-47 0,0 0 0,0 1 0,-1-1 0,1 0 0,-1 0 0,1 0 0,-1 0 0,0 0 0,0 0 0,1 0 0,-1 0 0,-1-1 0,1 1 0,0 0 0,0 0 0,-1-1 0,1 1 0,-1-1 0,1 1 0,-1-1 0,0 0 0,1 0 0,-1 1 0,-3 0 0,4-2 0,-1 0 0,1 1 0,-1-1 0,1 0 0,-1 0 0,1 0 0,-1-1 0,1 1 0,-1 0 0,1-1 0,0 1 0,-1 0 0,1-1 0,-1 0 0,1 1 0,0-1 0,-1 0 0,1 0 0,0 1 0,0-1 0,0 0 0,0 0 0,0 0 0,0-1 0,0 1 0,0 0 0,0 0 0,0 0 0,0-1 0,1 1 0,-1-1 0,1 1 0,-1 0 0,0-3 0,-2-5 0,1 1 0,0-1 0,1 0 0,-1 0 0,2 0 0,-1 1 0,1-1 0,1 0 0,-1 0 0,2 0 0,-1 0 0,1 0 0,0 1 0,1-1 0,0 1 0,4-9 0,3-3 0,0-1 0,2 2 0,0 0 0,1 0 0,18-20 0,-19 26-85,0 0 0,1 1-1,1 0 1,0 2 0,0-1-1,1 1 1,0 1 0,1 1-1,0 0 1,0 1 0,0 1-1,1 1 1,0 0 0,0 1-1,22-2 1,-8 3-6741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50.088"/>
    </inkml:context>
    <inkml:brush xml:id="br0">
      <inkml:brushProperty name="width" value="0.05" units="cm"/>
      <inkml:brushProperty name="height" value="0.05" units="cm"/>
      <inkml:brushProperty name="color" value="#FFC114"/>
    </inkml:brush>
  </inkml:definitions>
  <inkml:trace contextRef="#ctx0" brushRef="#br0">525 164 24575,'2'-5'0,"0"1"0,0-1 0,0 0 0,0 0 0,-1 0 0,0 0 0,0 0 0,0 0 0,0 0 0,-1 0 0,0 0 0,0-1 0,-1 1 0,1 0 0,-1 0 0,0 0 0,-3-7 0,2 8 0,0 0 0,0 0 0,0 0 0,-1 0 0,0 1 0,0-1 0,0 1 0,0 0 0,0 0 0,0 0 0,-1 0 0,0 1 0,1-1 0,-1 1 0,0 0 0,0 0 0,-1 0 0,1 1 0,0-1 0,-6 0 0,-5-1 0,0 1 0,0 1 0,-1 0 0,1 1 0,0 1 0,0 0 0,-1 1 0,1 1 0,0 0 0,1 1 0,-1 0 0,1 2 0,0 0 0,0 0 0,-17 11 0,16-9 0,1 2 0,0 0 0,0 0 0,1 2 0,0-1 0,1 2 0,0 0 0,1 0 0,0 1 0,1 0 0,1 1 0,0 0 0,-8 21 0,11-18 0,0 0 0,1 0 0,1 0 0,1 1 0,0-1 0,2 1 0,0 0 0,1 0 0,1 0 0,0-1 0,2 1 0,0 0 0,1-1 0,1 0 0,1 0 0,0 0 0,2-1 0,0 0 0,0 0 0,2-1 0,0 0 0,1 0 0,0-1 0,1-1 0,1 0 0,1-1 0,-1 0 0,2-1 0,0 0 0,28 15 0,-19-14 0,2-2 0,-1-1 0,1 0 0,0-2 0,1-1 0,0-2 0,0 0 0,1-2 0,-1-1 0,1-1 0,-1-1 0,1-1 0,-1-2 0,1-1 0,-1-1 0,-1-1 0,33-12 0,-37 10 0,-1-1 0,0-1 0,0-1 0,0-1 0,-2 0 0,0-2 0,0 0 0,-1-1 0,17-19 0,-23 20 0,1-1 0,-2 0 0,0-1 0,-1 0 0,-1-1 0,0 0 0,-1-1 0,-1 0 0,-1 0 0,0 0 0,5-36 0,-9 37 0,0 0 0,-1 0 0,-1-1 0,-1 1 0,-1 0 0,0 0 0,-1-1 0,-1 2 0,0-1 0,-14-32 0,13 38 0,0 0 0,-1 0 0,-1 1 0,0 0 0,0 0 0,-1 0 0,0 1 0,-1 0 0,1 1 0,-2 0 0,1 0 0,-1 1 0,-1 0 0,1 1 0,-1 0 0,-14-5 0,5 5-124,-1 0 0,0 2 0,0 0 0,-1 1 0,1 1 0,-1 2-1,1 0 1,-1 1 0,1 1 0,-40 8 0,1 5-6702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7.332"/>
    </inkml:context>
    <inkml:brush xml:id="br0">
      <inkml:brushProperty name="width" value="0.05" units="cm"/>
      <inkml:brushProperty name="height" value="0.05" units="cm"/>
      <inkml:brushProperty name="color" value="#FFC114"/>
    </inkml:brush>
  </inkml:definitions>
  <inkml:trace contextRef="#ctx0" brushRef="#br0">0 69 24575,'22'-31'0,"-21"28"0,1 0 0,0-1 0,0 1 0,1 0 0,-1 0 0,0 0 0,1 0 0,0 1 0,0-1 0,4-2 0,-7 4 0,1 1 0,-1 0 0,0 0 0,1-1 0,-1 1 0,1 0 0,-1 0 0,1 0 0,-1 0 0,1-1 0,-1 1 0,1 0 0,-1 0 0,1 0 0,-1 0 0,1 0 0,0 0 0,-1 1 0,1-1 0,-1 0 0,1 0 0,-1 0 0,1 0 0,-1 0 0,0 1 0,1-1 0,-1 0 0,1 1 0,-1-1 0,1 0 0,0 1 0,8 19 0,-3 27 0,-6-44 0,1 346 0,-4-169 0,4-167 0,-1 0 0,-1 0 0,0 1 0,-1-1 0,0 0 0,-1 0 0,-5 13 0,8-26 0,0 0 0,0 0 0,0 0 0,0 0 0,0 0 0,0 0 0,0 0 0,0 1 0,0-1 0,0 0 0,0 0 0,0 0 0,0 0 0,0 0 0,0 0 0,0 0 0,0 0 0,0 0 0,0 1 0,0-1 0,0 0 0,-1 0 0,1 0 0,0 0 0,0 0 0,0 0 0,0 0 0,0 0 0,0 0 0,0 0 0,0 0 0,0 0 0,0 0 0,0 0 0,-1 0 0,1 0 0,0 0 0,0 0 0,0 0 0,0 0 0,0 0 0,0 0 0,0 0 0,0 0 0,-1 0 0,1 0 0,0 0 0,0 0 0,0 0 0,0 0 0,0 0 0,0 0 0,0 0 0,0 0 0,0 0 0,-1 0 0,1 0 0,0 0 0,0 0 0,0 0 0,0 0 0,0 0 0,0 0 0,0-1 0,-3-9 0,1-16 0,14-138 0,0 4 0,-9 96 0,0-22 0,-8-88 0,1 156 0,-2 15 0,5 4 0,0 0 0,0 0 0,0 1 0,0-1 0,0 0 0,0 1 0,1-1 0,-1 0 0,1 1 0,-1-1 0,1 1 0,-1-1 0,1 1 0,0 0 0,-1-1 0,1 2 0,-6 73 0,4 134 0,4-110 0,-2-79 0,1 27 0,-2 1 0,-2-1 0,-15 78 0,15-117-1365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50.839"/>
    </inkml:context>
    <inkml:brush xml:id="br0">
      <inkml:brushProperty name="width" value="0.05" units="cm"/>
      <inkml:brushProperty name="height" value="0.05" units="cm"/>
      <inkml:brushProperty name="color" value="#FFC114"/>
    </inkml:brush>
  </inkml:definitions>
  <inkml:trace contextRef="#ctx0" brushRef="#br0">426 2318 24575,'0'0'0,"0"0"0,-1 0 0,1 0 0,0 0 0,-1 0 0,1 0 0,-1 0 0,1 0 0,0 0 0,-1 0 0,1 0 0,0 0 0,-1 0 0,1 0 0,0 0 0,-1 0 0,1-1 0,0 1 0,-1 0 0,1 0 0,0 0 0,-1-1 0,1 1 0,0 0 0,-1 0 0,1-1 0,0 1 0,0 0 0,-1 0 0,1-1 0,0 1 0,0 0 0,0-1 0,0 1 0,-1 0 0,1-1 0,0 1 0,0-1 0,0 1 0,0 0 0,0-1 0,0 1 0,0 0 0,0-1 0,0 1 0,0 0 0,0-1 0,0 1 0,0-1 0,0 1 0,0 0 0,1-1 0,-1 1 0,0 0 0,0-1 0,1 0 0,13-20 0,-11 18 0,31-41 0,49-84 0,-69 102 0,-2-1 0,0 0 0,-2-1 0,0 0 0,5-32 0,-3-27 0,-4 0 0,-5-173 0,-8 154 0,-5 0 0,-4 0 0,-5 2 0,-4 0 0,-5 1 0,-5 2 0,-50-108 0,57 155 0,-3 0 0,-2 2 0,-2 1 0,-3 2 0,-1 2 0,-3 1 0,-60-54 0,62 71 41,29 24-276,2 0 1,-1-1 0,1 0 0,0 0-1,-12-13 1,14 10-6592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51.196"/>
    </inkml:context>
    <inkml:brush xml:id="br0">
      <inkml:brushProperty name="width" value="0.05" units="cm"/>
      <inkml:brushProperty name="height" value="0.05" units="cm"/>
      <inkml:brushProperty name="color" value="#FFC114"/>
    </inkml:brush>
  </inkml:definitions>
  <inkml:trace contextRef="#ctx0" brushRef="#br0">0 302 24575,'1'-4'0,"0"0"0,1 0 0,0 0 0,-1 0 0,1 0 0,1 1 0,-1-1 0,6-6 0,3-6 0,23-51 0,-24 43 0,2 1 0,1 1 0,0 0 0,27-31 0,-38 49 0,1 2 0,0-1 0,0 0 0,0 1 0,0-1 0,0 1 0,1 0 0,-1 0 0,1 0 0,-1 0 0,1 1 0,0 0 0,0-1 0,0 1 0,0 1 0,-1-1 0,1 1 0,0-1 0,0 1 0,0 0 0,0 0 0,0 1 0,0-1 0,0 1 0,0 0 0,0 0 0,0 0 0,0 1 0,-1-1 0,1 1 0,4 3 0,9 6 0,0 1 0,-1 0 0,0 1 0,26 29 0,-31-29 0,106 107-1365,-81-83-5461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01.449"/>
    </inkml:context>
    <inkml:brush xml:id="br0">
      <inkml:brushProperty name="width" value="0.05" units="cm"/>
      <inkml:brushProperty name="height" value="0.05" units="cm"/>
      <inkml:brushProperty name="color" value="#FFC114"/>
    </inkml:brush>
  </inkml:definitions>
  <inkml:trace contextRef="#ctx0" brushRef="#br0">218 222 24575,'0'-1'0,"-1"0"0,1 0 0,-1 1 0,1-1 0,-1 0 0,0 1 0,1-1 0,-1 0 0,0 1 0,1-1 0,-1 1 0,0-1 0,0 1 0,0-1 0,1 1 0,-1 0 0,0-1 0,0 1 0,0 0 0,0 0 0,0 0 0,1-1 0,-1 1 0,0 0 0,0 0 0,0 0 0,0 0 0,0 1 0,0-1 0,0 0 0,0 0 0,1 1 0,-1-1 0,0 0 0,0 1 0,0-1 0,-1 1 0,1 1 0,0 0 0,0-1 0,0 1 0,0 0 0,0-1 0,0 1 0,1 0 0,-1 0 0,1 0 0,-1 0 0,1 0 0,-1 0 0,1 0 0,0 0 0,0 0 0,1 3 0,-1 2 0,1 0 0,-1 0 0,0 1 0,-3 10 0,3-18 0,0 1 0,0 0 0,0-1 0,0 1 0,0-1 0,-1 1 0,1 0 0,0-1 0,0 1 0,-1-1 0,1 1 0,0-1 0,-1 1 0,1-1 0,-1 1 0,1-1 0,-1 1 0,1-1 0,-1 0 0,1 1 0,-1-1 0,1 0 0,-1 1 0,-1-1 0,1 0 0,0 0 0,-1 0 0,1-1 0,0 1 0,0 0 0,-1-1 0,1 1 0,0-1 0,0 0 0,0 1 0,0-1 0,0 0 0,0 0 0,0 1 0,0-1 0,0 0 0,-2-2 0,-21-22 0,-34-48 0,49 60 0,0 0 0,1-1 0,1 0 0,0 0 0,1-1 0,-5-16 0,10 28 0,0 0 0,0 0 0,1 0 0,-1 0 0,1 0 0,0 0 0,0 0 0,0 0 0,0 0 0,0 0 0,1 0 0,-1 0 0,1 0 0,0 0 0,0 0 0,0 0 0,0 0 0,1 1 0,-1-1 0,3-3 0,-2 5 0,0-1 0,0 0 0,1 0 0,-1 1 0,0-1 0,1 1 0,0-1 0,-1 1 0,1 0 0,0 0 0,-1 0 0,1 1 0,0-1 0,0 1 0,0 0 0,0-1 0,0 1 0,-1 0 0,1 1 0,0-1 0,5 1 0,16 5 0,0 1 0,0 2 0,0 0 0,-1 1 0,32 19 0,1 0 0,18 11 0,95 68 0,-62-37 0,-102-68 0,1 0 0,-1 0 0,1 0 0,-1-1 0,1 0 0,0 0 0,6 1 0,-11-3 0,0 1 0,1-1 0,-1 0 0,0 0 0,0 0 0,0 0 0,0-1 0,0 1 0,0 0 0,0 0 0,0-1 0,0 1 0,0 0 0,0-1 0,0 1 0,0-1 0,0 1 0,2-2 0,-2 1 0,-1-1 0,1 1 0,0 0 0,0 0 0,-1-1 0,1 1 0,-1 0 0,1-1 0,-1 1 0,0-1 0,1 1 0,-1-1 0,0 1 0,0-1 0,0 1 0,0-1 0,0 1 0,-1-2 0,-1-16 20,-2 1 0,0 0 0,-1 1 0,-1-1 0,-15-32 0,-51-78-1505,62 110-5341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01.806"/>
    </inkml:context>
    <inkml:brush xml:id="br0">
      <inkml:brushProperty name="width" value="0.05" units="cm"/>
      <inkml:brushProperty name="height" value="0.05" units="cm"/>
      <inkml:brushProperty name="color" value="#FFC114"/>
    </inkml:brush>
  </inkml:definitions>
  <inkml:trace contextRef="#ctx0" brushRef="#br0">304 1304 24575,'-6'0'0,"0"0"0,0-1 0,0 1 0,0-1 0,0-1 0,0 1 0,0-1 0,0 0 0,0 0 0,1-1 0,-1 0 0,1 0 0,-9-6 0,7 3 0,0-1 0,0 0 0,1 0 0,0-1 0,1 1 0,-1-1 0,2 0 0,-6-12 0,-16-43 0,3 0 0,2-1 0,-13-77 0,29 122 0,-10-47 0,3 0 0,3 0 0,3-1 0,2 0 0,4 0 0,2-1 0,4 1 0,14-67 0,-16 116 0,0 0 0,2 0 0,0 1 0,1 0 0,16-29 0,-21 43 0,1-1 0,-1 1 0,1-1 0,0 1 0,0 0 0,0 0 0,0 0 0,1 0 0,-1 1 0,1-1 0,0 1 0,7-4 0,-8 6 0,0-1 0,1 0 0,-1 1 0,0 0 0,0-1 0,1 1 0,-1 1 0,0-1 0,1 0 0,-1 1 0,0 0 0,0-1 0,0 1 0,0 1 0,0-1 0,0 0 0,0 1 0,0-1 0,4 4 0,20 16-1365,-3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03.389"/>
    </inkml:context>
    <inkml:brush xml:id="br0">
      <inkml:brushProperty name="width" value="0.05" units="cm"/>
      <inkml:brushProperty name="height" value="0.05" units="cm"/>
      <inkml:brushProperty name="color" value="#FFC114"/>
    </inkml:brush>
  </inkml:definitions>
  <inkml:trace contextRef="#ctx0" brushRef="#br0">62 1032 24575,'-1'0'0,"0"0"0,1 1 0,-1-1 0,0 0 0,0 0 0,0 0 0,0 0 0,0 0 0,1-1 0,-1 1 0,0 0 0,0 0 0,0 0 0,1-1 0,-1 1 0,0 0 0,0-1 0,1 1 0,-1-1 0,0 1 0,0-1 0,1 0 0,0 0 0,0 1 0,1-1 0,-1 0 0,0 1 0,0-1 0,1 1 0,-1-1 0,0 1 0,1-1 0,-1 1 0,1-1 0,-1 1 0,1-1 0,-1 1 0,1-1 0,-1 1 0,1 0 0,-1-1 0,2 1 0,46-26 0,-38 21 0,3-2 0,0 0 0,-1 0 0,0-2 0,-1 1 0,0-2 0,0 1 0,-1-2 0,10-11 0,-16 17 0,0-1 0,-1 1 0,0-1 0,1 1 0,-2-1 0,1 0 0,-1 0 0,0 0 0,0-1 0,-1 1 0,1 0 0,-1-1 0,-1 1 0,1-1 0,-1 1 0,0 0 0,-1-1 0,0 1 0,0-1 0,-2-8 0,0 9 0,0-1 0,0 1 0,-1 0 0,1 0 0,-1 0 0,-1 0 0,1 1 0,-1 0 0,0 0 0,0 0 0,-1 0 0,1 1 0,-1 0 0,0 0 0,0 0 0,0 1 0,-1 0 0,1 0 0,-1 1 0,-12-3 0,15 4 0,0-1 0,0 2 0,0-1 0,0 0 0,0 1 0,0 0 0,0 0 0,0 0 0,-1 1 0,1-1 0,0 1 0,0 0 0,0 0 0,0 0 0,0 1 0,0-1 0,1 1 0,-1 0 0,0 0 0,1 0 0,0 1 0,-1-1 0,1 1 0,0 0 0,0 0 0,0 0 0,1 0 0,-1 0 0,1 1 0,0-1 0,0 1 0,0 0 0,0-1 0,0 1 0,-1 7 0,0 2 0,0-1 0,1 1 0,0-1 0,1 1 0,0 0 0,1 0 0,1-1 0,0 1 0,1 0 0,0-1 0,8 25 0,-8-29 0,1-1 0,0 0 0,1 1 0,0-1 0,0-1 0,0 1 0,1 0 0,0-1 0,0 0 0,1 0 0,0-1 0,0 0 0,0 0 0,0 0 0,1 0 0,0-1 0,0 0 0,0-1 0,0 0 0,9 3 0,0-2 0,0 0 0,0-2 0,0 0 0,1 0 0,-1-2 0,1 0 0,-1-1 0,0 0 0,1-1 0,-1-1 0,0-1 0,0 0 0,16-8 0,-23 9 0,1-1 0,-1 0 0,-1-1 0,1 0 0,-1-1 0,0 1 0,0-2 0,0 1 0,-1-1 0,0 0 0,0 0 0,-1-1 0,0 0 0,-1 0 0,1-1 0,-1 0 0,-1 1 0,0-1 0,0-1 0,-1 1 0,0-1 0,2-15 0,-3 9 0,-1 0 0,0 0 0,-1 0 0,-4-20 0,4 29 0,-2-1 0,1 1 0,-1 0 0,0 0 0,-1-1 0,1 1 0,-1 1 0,-1-1 0,1 0 0,-10-11 0,36 76 0,-3-13 0,-11-24 0,1 0 0,13 21 0,-20-37 0,1 0 0,-1 0 0,1 0 0,0 0 0,1-1 0,-1 0 0,1 0 0,0 0 0,0-1 0,0 1 0,0-1 0,9 4 0,-11-6 0,-1 0 0,0-1 0,0 1 0,1-1 0,-1 1 0,0-1 0,1 0 0,-1 0 0,0 0 0,1 0 0,-1-1 0,0 1 0,1 0 0,-1-1 0,0 0 0,0 1 0,4-3 0,-2 0 0,0 1 0,0-1 0,0 0 0,-1 0 0,1 0 0,-1 0 0,0-1 0,4-5 0,1-3 0,-1-1 0,0 0 0,-1 0 0,8-25 0,17-74 0,-31 111 0,0 0 0,0 0 0,0 0 0,1 0 0,-1 0 0,0 0 0,1 0 0,-1 0 0,1 0 0,-1 0 0,1 0 0,0 0 0,-1 1 0,1-1 0,0 0 0,0 0 0,-1 1 0,1-1 0,0 0 0,0 1 0,0-1 0,0 1 0,0-1 0,0 1 0,0-1 0,0 1 0,0 0 0,0-1 0,0 1 0,0 0 0,0 0 0,0 0 0,0 0 0,0 0 0,0 0 0,0 0 0,0 0 0,0 0 0,0 0 0,0 1 0,0-1 0,0 1 0,0-1 0,0 0 0,0 1 0,2 0 0,6 5 0,0-1 0,0 1 0,0 1 0,7 7 0,1 0 0,-9-9 0,-1 0 0,1 0 0,0-1 0,1 0 0,-1 0 0,1-1 0,0 0 0,0 0 0,0-1 0,0 0 0,0-1 0,16 1 0,-19-2 0,-1-1 0,0 0 0,0 0 0,0 0 0,1 0 0,-1-1 0,0 0 0,-1 0 0,1 0 0,0-1 0,-1 1 0,1-1 0,-1 0 0,0-1 0,0 1 0,0-1 0,0 1 0,-1-1 0,1 0 0,-1-1 0,0 1 0,0-1 0,3-7 0,-2 3 0,0 0 0,-1 0 0,0 0 0,-1-1 0,2-12 0,-3 17 0,0-1 0,-1 1 0,0-1 0,0 1 0,0 0 0,-1-1 0,1 1 0,-1-1 0,-1 1 0,-2-9 0,3 13 0,1 0 0,-1 0 0,1-1 0,-1 1 0,0 0 0,0 0 0,0 0 0,0 0 0,1 0 0,-1 0 0,-1 0 0,1 0 0,0 1 0,0-1 0,0 0 0,0 1 0,0-1 0,-1 0 0,1 1 0,0-1 0,-1 1 0,1 0 0,0 0 0,-1-1 0,1 1 0,0 0 0,-1 0 0,1 0 0,0 0 0,-1 0 0,1 1 0,-1-1 0,1 0 0,0 1 0,0-1 0,-1 1 0,1-1 0,0 1 0,0 0 0,-1-1 0,1 1 0,0 0 0,0 0 0,0 0 0,-1 1 0,-3 2 0,0 0 0,1 1 0,-1-1 0,1 1 0,0 0 0,0 0 0,1 0 0,-6 10 0,7-10 0,0 0 0,0 1 0,1-1 0,-1 1 0,1-1 0,0 1 0,1-1 0,0 1 0,-1 0 0,2-1 0,-1 1 0,1 0 0,-1-1 0,1 1 0,1-1 0,-1 1 0,1-1 0,0 0 0,1 0 0,-1 0 0,6 9 0,-3-8 0,0-1 0,0 1 0,0-1 0,1 0 0,-1 0 0,1-1 0,0 0 0,1 0 0,-1 0 0,1-1 0,0 0 0,-1 0 0,1-1 0,1 1 0,-1-2 0,10 2 0,-1 0 0,1-1 0,-1 0 0,1-2 0,0 0 0,-1-1 0,1 0 0,23-6 0,-34 5 0,0 0 0,0 0 0,0 0 0,0-1 0,0 0 0,0 0 0,-1-1 0,0 1 0,1-1 0,-1 0 0,-1-1 0,1 1 0,0-1 0,-1 0 0,0 0 0,0-1 0,-1 1 0,0-1 0,0 0 0,0 1 0,3-12 0,-3 5 0,0 0 0,-1 0 0,0 0 0,-1 0 0,-1-15 0,2-16 0,-2 43 0,0-1 0,0 1 0,-1 0 0,1-1 0,0 1 0,0 0 0,0-1 0,0 1 0,0 0 0,0-1 0,0 1 0,1 0 0,-1-1 0,0 1 0,0 0 0,0 0 0,0-1 0,0 1 0,0 0 0,0-1 0,1 1 0,-1 0 0,0 0 0,0-1 0,0 1 0,1 0 0,-1 0 0,0 0 0,0-1 0,1 1 0,-1 0 0,0 0 0,1 0 0,-1 0 0,0-1 0,1 1 0,8 10 0,7 25 0,-14-32 0,5 16 0,-4-10 0,0-1 0,1 0 0,0 0 0,1 0 0,7 11 0,-11-18 0,0 0 0,0 1 0,1-1 0,-1 0 0,0 0 0,1 0 0,-1 0 0,1 0 0,0 0 0,-1 0 0,1 0 0,0 0 0,-1-1 0,1 1 0,0-1 0,0 0 0,-1 1 0,1-1 0,0 0 0,0 0 0,0 0 0,0 0 0,-1 0 0,1-1 0,0 1 0,0 0 0,0-1 0,-1 1 0,1-1 0,0 0 0,-1 0 0,3-1 0,17-9 0,-10 5 0,1 0 0,0 1 0,16-5 0,-24 8 0,1 2 0,-1-1 0,1 0 0,-1 1 0,1 0 0,0 0 0,-1 0 0,1 1 0,-1-1 0,1 1 0,-1 0 0,1 0 0,4 3 0,3 1 0,0 0 0,0-1 0,0 0 0,1-1 0,-1-1 0,22 2 0,-28-4 0,0 0 0,-1-1 0,1 0 0,-1 0 0,1 0 0,-1-1 0,1 0 0,-1 0 0,0 0 0,0-1 0,0 1 0,0-1 0,-1-1 0,1 1 0,-1 0 0,1-1 0,5-7 0,-4 4 0,1 0 0,-1-1 0,-1 0 0,0 0 0,0-1 0,0 1 0,-1-1 0,0 0 0,-1 0 0,0-1 0,2-13 0,-3 9 0,0-1 0,-1 1 0,-1-1 0,0 0 0,-2 0 0,-4-26 0,-4 5 0,-1 1 0,-1 1 0,-2 0 0,-2 1 0,-23-39 0,38 70 0,-10-16 0,-23-31 0,32 46 0,0 0 0,-1 0 0,0 0 0,1 0 0,-1 0 0,0 1 0,-1-1 0,1 1 0,0 0 0,-1 0 0,1 0 0,-1 0 0,1 1 0,-1 0 0,0-1 0,0 1 0,-4 0 0,7 1 0,0 0 0,-1 0 0,1 0 0,0 1 0,0-1 0,0 0 0,-1 1 0,1-1 0,0 1 0,0 0 0,0-1 0,0 1 0,0 0 0,0-1 0,0 1 0,0 0 0,1 0 0,-1 0 0,0 0 0,0 0 0,1 0 0,-1 0 0,0 0 0,1 0 0,-1 0 0,1 0 0,-1 1 0,1-1 0,0 0 0,-1 2 0,-2 39 0,5-12 0,2-1 0,1 0 0,2-1 0,0 1 0,2-1 0,1-1 0,1 0 0,16 29 0,19 24 0,69 93 0,-102-155-455,0-1 0,18 16 0,-7-11-6371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03.758"/>
    </inkml:context>
    <inkml:brush xml:id="br0">
      <inkml:brushProperty name="width" value="0.05" units="cm"/>
      <inkml:brushProperty name="height" value="0.05" units="cm"/>
      <inkml:brushProperty name="color" value="#FFC114"/>
    </inkml:brush>
  </inkml:definitions>
  <inkml:trace contextRef="#ctx0" brushRef="#br0">44 293 24575,'0'-5'0,"-5"-10"0,-1-8 0,-5-5 0,1-1 0,0-1 0,8-1 0,9 6 0,2 2 0,5 6 0,5 4 0,-1 1 0,1 2 0,2 3 0,2-2 0,2 1 0,-4 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17.392"/>
    </inkml:context>
    <inkml:brush xml:id="br0">
      <inkml:brushProperty name="width" value="0.05" units="cm"/>
      <inkml:brushProperty name="height" value="0.05" units="cm"/>
      <inkml:brushProperty name="color" value="#FFC114"/>
    </inkml:brush>
  </inkml:definitions>
  <inkml:trace contextRef="#ctx0" brushRef="#br0">160 13 24575,'4'0'0,"7"0"0,1-5 0,3-1 0,-5 5 0,-5 7 0,-8 7 0,-7 11 0,-3 6 0,-3 7 0,-4 7 0,-4 5 0,-1 3 0,-2 3 0,0-4 0,-1-2 0,5-8-8191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34.540"/>
    </inkml:context>
    <inkml:brush xml:id="br0">
      <inkml:brushProperty name="width" value="0.05" units="cm"/>
      <inkml:brushProperty name="height" value="0.05" units="cm"/>
      <inkml:brushProperty name="color" value="#FFC114"/>
    </inkml:brush>
  </inkml:definitions>
  <inkml:trace contextRef="#ctx0" brushRef="#br0">139 0 24575,'-28'490'0,"11"-266"0,-64 816 0,79-1012 0,-7 80 0,8 151 0,1-255 0,0 0 0,1 0 0,-1 0 0,1 0 0,0 0 0,0 0 0,1 0 0,-1 0 0,3 4 0,-4-8 0,1 1 0,-1 0 0,1-1 0,-1 1 0,1-1 0,-1 1 0,1-1 0,-1 0 0,1 1 0,-1-1 0,1 0 0,0 1 0,-1-1 0,1 0 0,-1 0 0,1 1 0,0-1 0,-1 0 0,1 0 0,0 0 0,-1 0 0,2 0 0,0 0 0,-1-1 0,1 1 0,-1-1 0,1 1 0,0-1 0,-1 0 0,1 1 0,-1-1 0,0 0 0,1 0 0,-1 0 0,3-2 0,4-6 0,1 2 0,0-1 0,1 1 0,0 1 0,0 0 0,0 0 0,1 1 0,0 0 0,0 1 0,0 0 0,0 1 0,20-3 0,50-2 0,128 3 0,-137 6 0,637 14-1324,-405-6 958,389 10-63,1263 22-1824,-1893-40 2196,35 0 43,172-18-1,-264 16 14,52-11-57,-55 11 81,1 0 0,-1 0 0,0 0 0,1-1 0,-1 1 0,0-1 0,0 0 0,0 0 0,0 0 0,0-1 1,0 1-1,2-4 0,-4 6 11,-1-1 0,1 0-1,-1 0 1,1 0 0,-1 0 0,0 0 0,1 1 0,-1-1 0,0 0 0,1 0 0,-1 0 0,0 0 0,0 0 0,0 0 0,0 0 0,0 0 0,0 0 0,0 0 0,0 0 0,-1 0-1,1 0 1,0 0 0,-1 0 0,1 0 0,0 0 0,-1 0 0,1 0 0,-1 1 0,1-1 0,-2-1 0,-22-20-748,-14-2-3598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9.544"/>
    </inkml:context>
    <inkml:brush xml:id="br0">
      <inkml:brushProperty name="width" value="0.05" units="cm"/>
      <inkml:brushProperty name="height" value="0.05" units="cm"/>
      <inkml:brushProperty name="color" value="#FFC114"/>
    </inkml:brush>
  </inkml:definitions>
  <inkml:trace contextRef="#ctx0" brushRef="#br0">573 0 24575,'-2'1'0,"0"-1"0,0 1 0,0-1 0,0 1 0,0-1 0,0 1 0,1 0 0,-1 0 0,0 0 0,1 0 0,-1 0 0,0 1 0,1-1 0,-1 0 0,1 1 0,0-1 0,-2 3 0,-22 34 0,20-29 0,-21 37 0,2 1 0,-29 84 0,-20 106 0,66-214 0,-106 424-1031,-96 801 0,204-1201-5098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9.908"/>
    </inkml:context>
    <inkml:brush xml:id="br0">
      <inkml:brushProperty name="width" value="0.05" units="cm"/>
      <inkml:brushProperty name="height" value="0.05" units="cm"/>
      <inkml:brushProperty name="color" value="#FFC114"/>
    </inkml:brush>
  </inkml:definitions>
  <inkml:trace contextRef="#ctx0" brushRef="#br0">27 0 24575,'-1'1'0,"0"-1"0,0 1 0,-1-1 0,1 1 0,0 0 0,0-1 0,0 1 0,0 0 0,0 0 0,0-1 0,0 1 0,0 0 0,0 0 0,1 0 0,-1 0 0,0 1 0,1-1 0,-1 0 0,0 0 0,1 0 0,0 0 0,-1 1 0,1-1 0,0 0 0,-1 0 0,1 1 0,0 1 0,-5 42 0,5-40 0,0 23 0,2 0 0,1 0 0,2 0 0,13 49 0,-16-67 0,1 0 0,1 0 0,-1 0 0,2-1 0,-1 1 0,1-1 0,0 0 0,1-1 0,10 13 0,-13-18 0,1 0 0,-1 0 0,1 0 0,0 0 0,0-1 0,0 1 0,0-1 0,0 0 0,1 0 0,-1 0 0,1-1 0,-1 0 0,1 0 0,-1 0 0,1 0 0,0-1 0,-1 0 0,1 1 0,0-2 0,-1 1 0,1-1 0,0 1 0,5-3 0,18-6 0,0-2 0,0 0 0,-1-2 0,-1-2 0,47-32 0,34-18 0,-106 64-42,31-12 209,-31 12-210,0 1-1,-1 0 0,1-1 0,0 1 0,0 0 0,0 0 1,-1-1-1,1 1 0,0 0 0,0 0 0,0 0 0,0 0 1,-1 0-1,1 0 0,0 0 0,0 1 0,0-1 0,0 0 1,-1 0-1,1 1 0,0-1 0,0 0 0,-1 1 0,1-1 1,0 1-1,0-1 0,-1 1 0,1-1 0,-1 1 0,1 0 0,0-1 1,-1 1-1,1 1 0,1 10-6782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8.081"/>
    </inkml:context>
    <inkml:brush xml:id="br0">
      <inkml:brushProperty name="width" value="0.05" units="cm"/>
      <inkml:brushProperty name="height" value="0.05" units="cm"/>
      <inkml:brushProperty name="color" value="#FFC114"/>
    </inkml:brush>
  </inkml:definitions>
  <inkml:trace contextRef="#ctx0" brushRef="#br0">98 40 24575,'0'-1'0,"0"0"0,0 1 0,0-1 0,0 1 0,0-1 0,0 0 0,0 1 0,0-1 0,0 1 0,0-1 0,1 0 0,-1 1 0,0-1 0,0 1 0,0-1 0,1 1 0,-1-1 0,0 1 0,1-1 0,-1 1 0,1-1 0,-1 1 0,1-1 0,-1 1 0,0 0 0,1-1 0,-1 1 0,1 0 0,0-1 0,-1 1 0,1 0 0,-1 0 0,1 0 0,-1-1 0,1 1 0,0 0 0,-1 0 0,1 0 0,-1 0 0,1 0 0,0 0 0,-1 0 0,1 0 0,-1 0 0,1 0 0,0 1 0,-1-1 0,1 0 0,0 1 0,1-1 0,0 1 0,0 0 0,-1 0 0,1-1 0,-1 1 0,1 0 0,0 0 0,-1 1 0,0-1 0,1 0 0,-1 1 0,0-1 0,0 0 0,1 1 0,-1-1 0,1 3 0,0 1 0,-1 1 0,1 0 0,-1 0 0,0 0 0,0 1 0,0-1 0,-1 0 0,0 0 0,0 0 0,-1 0 0,0 0 0,-2 11 0,2-15 0,1 1 0,-1-1 0,0 0 0,0 0 0,-1 0 0,1 1 0,0-1 0,-1 0 0,1 0 0,-1-1 0,1 1 0,-1 0 0,0 0 0,0-1 0,0 1 0,0-1 0,0 0 0,0 0 0,0 0 0,-1 1 0,1-2 0,0 1 0,0 0 0,-1 0 0,1-1 0,-1 0 0,1 1 0,-1-1 0,1 0 0,0 0 0,-1 0 0,1 0 0,-1-1 0,-2 0 0,1 1 0,0-1 0,0 0 0,0 0 0,0 0 0,1-1 0,-1 1 0,0-1 0,1 0 0,-1 0 0,1 0 0,-1-1 0,1 1 0,0-1 0,0 1 0,0-1 0,1 0 0,-1 0 0,1-1 0,-1 1 0,1 0 0,-3-7 0,4 7 0,0 0 0,0-1 0,1 1 0,-1 0 0,1-1 0,-1 1 0,1 0 0,0-1 0,1 1 0,-1-1 0,1 1 0,-1 0 0,1-1 0,0 1 0,0 0 0,0 0 0,1 0 0,-1 0 0,1 0 0,0 0 0,-1 0 0,1 0 0,1 1 0,-1-1 0,0 1 0,3-3 0,-1 1 0,0 1 0,0 0 0,0-1 0,1 1 0,-1 1 0,1-1 0,-1 1 0,1 0 0,0 0 0,0 0 0,9-2 0,-12 4 0,0 0 0,0 0 0,0 0 0,0 0 0,0 0 0,0 0 0,0 0 0,1 1 0,-1-1 0,0 1 0,0 0 0,0 0 0,0-1 0,0 1 0,-1 0 0,1 1 0,0-1 0,0 0 0,-1 0 0,1 1 0,-1-1 0,1 1 0,-1-1 0,1 1 0,-1 0 0,0 0 0,0-1 0,0 1 0,0 0 0,0 0 0,1 3 0,0 2 0,1 1 0,-2-1 0,1 1 0,-1 0 0,0-1 0,0 1 0,-1 0 0,0 0 0,0-1 0,-2 10 0,1-12 0,0 0 0,0 0 0,0 0 0,-1 0 0,0 0 0,0 0 0,0-1 0,0 1 0,-1 0 0,0-1 0,0 0 0,0 0 0,0 0 0,-1 0 0,-7 6 0,10-9 0,0 0 0,0 0 0,0 0 0,0 0 0,0 0 0,-1-1 0,1 1 0,0-1 0,0 1 0,0-1 0,-1 1 0,1-1 0,0 1 0,-1-1 0,1 0 0,0 0 0,-1 0 0,1 0 0,0 0 0,-1 0 0,1 0 0,0 0 0,-1 0 0,1-1 0,0 1 0,-1-1 0,1 1 0,0-1 0,0 1 0,0-1 0,-1 0 0,1 1 0,0-1 0,0 0 0,0 0 0,0 0 0,0 0 0,0 0 0,1 0 0,-1 0 0,0 0 0,0 0 0,1 0 0,-1-1 0,1 1 0,-2-2 0,1-1 0,0 0 0,0 0 0,0 0 0,0 0 0,0 0 0,1 0 0,0 0 0,0 0 0,0 0 0,0 0 0,0 0 0,1 0 0,0 0 0,2-7 0,2 3 10,0 0 0,0 1 0,0 0 0,1-1 0,0 2 0,1-1 0,0 1 0,0 0 0,0 0 0,1 1 0,9-6 0,-12 8-88,0 0 0,0 0 0,0 1-1,1-1 1,-1 1 0,1 1 0,-1-1 0,1 1 0,0-1-1,0 2 1,-1-1 0,1 1 0,0 0 0,0 0 0,0 0-1,-1 1 1,1 0 0,8 2 0,5 7-6748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0.863"/>
    </inkml:context>
    <inkml:brush xml:id="br0">
      <inkml:brushProperty name="width" value="0.05" units="cm"/>
      <inkml:brushProperty name="height" value="0.05" units="cm"/>
      <inkml:brushProperty name="color" value="#FFC114"/>
    </inkml:brush>
  </inkml:definitions>
  <inkml:trace contextRef="#ctx0" brushRef="#br0">326 52 24575,'-1'-2'0,"1"0"0,0 0 0,-1 0 0,0 0 0,1 1 0,-1-1 0,0 0 0,0 0 0,0 0 0,0 1 0,0-1 0,0 0 0,-1 1 0,1-1 0,-1 1 0,1 0 0,-1-1 0,1 1 0,-1 0 0,0 0 0,1 0 0,-1 0 0,0 0 0,0 1 0,-3-2 0,-3-1 0,1 1 0,-1 0 0,0 0 0,-16-1 0,18 3 0,-1 0 0,1 0 0,-1 1 0,0 0 0,1 0 0,-1 0 0,1 1 0,0 0 0,-1 0 0,1 1 0,0 0 0,0 0 0,-5 4 0,2 0 0,0 0 0,0 0 0,1 1 0,0 0 0,1 0 0,0 1 0,-8 12 0,5-4 0,0 0 0,1 1 0,1 0 0,1 1 0,1-1 0,0 1 0,2 1 0,-4 28 0,7-41 0,0 0 0,1 0 0,0 0 0,1 1 0,0-1 0,0 0 0,0 0 0,1 0 0,0 0 0,0-1 0,1 1 0,0 0 0,0-1 0,0 0 0,1 0 0,0 0 0,0 0 0,1 0 0,0-1 0,10 10 0,-7-10 0,-1 1 0,1-2 0,0 1 0,1-1 0,-1 0 0,1 0 0,0-1 0,0-1 0,0 1 0,0-1 0,0-1 0,0 0 0,1 0 0,-1-1 0,16-1 0,-5-2 0,-1 0 0,1-1 0,-1-1 0,1-1 0,-2-1 0,1 0 0,-1-2 0,0 0 0,0-1 0,-1 0 0,-1-2 0,16-13 0,-24 18 0,0-1 0,-1 1 0,0-1 0,-1-1 0,0 1 0,0-1 0,-1 0 0,0-1 0,0 1 0,5-18 0,-8 19 0,0-1 0,-1 1 0,0 0 0,0 0 0,-1-1 0,0 1 0,-1 0 0,0-1 0,0 1 0,-1 0 0,0 0 0,0 0 0,-1 0 0,0 0 0,-4-8 0,2 7 0,0 0 0,-1 1 0,0 0 0,0-1 0,-1 2 0,0-1 0,0 1 0,-12-8 0,16 12 0,-1 0 0,0 0 0,0 1 0,0-1 0,0 1 0,0 0 0,0 0 0,-1 1 0,1-1 0,0 1 0,-1 0 0,0 0 0,1 0 0,-1 1 0,1 0 0,-1 0 0,0 0 0,1 0 0,-1 1 0,-6 1 0,-3 8-1365,7 3-5461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1.240"/>
    </inkml:context>
    <inkml:brush xml:id="br0">
      <inkml:brushProperty name="width" value="0.05" units="cm"/>
      <inkml:brushProperty name="height" value="0.05" units="cm"/>
      <inkml:brushProperty name="color" value="#FFC114"/>
    </inkml:brush>
  </inkml:definitions>
  <inkml:trace contextRef="#ctx0" brushRef="#br0">2 22 24575,'0'-2'0,"0"1"0,1 0 0,-1-1 0,0 1 0,1 0 0,-1-1 0,1 1 0,-1 0 0,1 0 0,0-1 0,-1 1 0,1 0 0,1-1 0,-2 2 0,1-1 0,-1 1 0,0 0 0,0 0 0,1 0 0,-1-1 0,0 1 0,0 0 0,1 0 0,-1 0 0,0 0 0,1 0 0,-1-1 0,0 1 0,1 0 0,-1 0 0,0 0 0,0 0 0,1 0 0,-1 0 0,0 0 0,1 0 0,-1 0 0,0 0 0,1 0 0,-1 1 0,0-1 0,1 0 0,-1 0 0,0 0 0,1 0 0,-1 0 0,0 1 0,0-1 0,1 0 0,-1 0 0,0 0 0,0 1 0,1-1 0,-1 0 0,0 0 0,0 1 0,0-1 0,0 0 0,1 1 0,-1-1 0,0 0 0,0 0 0,0 1 0,0-1 0,0 0 0,0 1 0,0-1 0,0 0 0,0 1 0,0-1 0,0 0 0,0 1 0,0-1 0,0 1 0,4 17 0,-1 0 0,-1 0 0,0 0 0,-2 26 0,-9 74 0,9-115 0,-5 50-119,-14 219-1127,19-246-5580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1.624"/>
    </inkml:context>
    <inkml:brush xml:id="br0">
      <inkml:brushProperty name="width" value="0.05" units="cm"/>
      <inkml:brushProperty name="height" value="0.05" units="cm"/>
      <inkml:brushProperty name="color" value="#FFC114"/>
    </inkml:brush>
  </inkml:definitions>
  <inkml:trace contextRef="#ctx0" brushRef="#br0">33 55 24575,'-4'0'0,"-7"0"0,-1-5 0,6-1 0,9 0 0,12 2 0,10 0 0,8 2 0,5 1 0,4 1 0,5-5 0,3-1 0,-2 1 0,-5 0 0,-4 2 0,-5 1 0,-8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2.653"/>
    </inkml:context>
    <inkml:brush xml:id="br0">
      <inkml:brushProperty name="width" value="0.05" units="cm"/>
      <inkml:brushProperty name="height" value="0.05" units="cm"/>
      <inkml:brushProperty name="color" value="#FFC114"/>
    </inkml:brush>
  </inkml:definitions>
  <inkml:trace contextRef="#ctx0" brushRef="#br0">1585 81 24575,'-34'-15'0,"-1"2"0,0 1 0,-1 1 0,0 3 0,0 0 0,-1 3 0,-44-2 0,22 6 0,0 2 0,1 3 0,-106 20 0,114-12 0,0 3 0,2 1 0,-1 3 0,2 2 0,1 1 0,1 3 0,-51 37 0,45-25 0,2 3 0,1 1 0,3 3 0,1 1 0,-58 80 0,82-97 0,1 1 0,1 1 0,2 1 0,1 0 0,1 1 0,-12 42 0,22-58 0,0 0 0,1-1 0,1 1 0,0 0 0,1 0 0,1 0 0,0 1 0,1-1 0,1 0 0,1 0 0,0-1 0,1 1 0,0-1 0,2 1 0,11 24 0,-4-21 0,0 1 0,1-2 0,1 0 0,1 0 0,0-2 0,1 0 0,1-1 0,0 0 0,1-2 0,1 0 0,0-1 0,33 13 0,4 0 0,2-4 0,0-2 0,93 17 0,-77-22 0,0-4 0,2-3 0,-1-4 0,110-8 0,-129-1 0,-1-1 0,0-4 0,-1-1 0,0-4 0,-1-1 0,86-41 0,-114 44 0,0 0 0,-1-2 0,0-1 0,-1-1 0,-1-1 0,-1-2 0,-1 0 0,-1 0 0,26-37 0,-32 37 0,-1-1 0,-1-1 0,0 0 0,-2-1 0,-1 0 0,-1 0 0,-1-1 0,-1 0 0,-1 0 0,-1-1 0,0-31 0,-3 29 0,-2 0 0,-1 0 0,-2 0 0,0 1 0,-2-1 0,-1 1 0,-1 0 0,-2 1 0,0 0 0,-1 0 0,-2 2 0,-1-1 0,-1 1 0,-21-26 0,17 27 0,-2 1 0,0 0 0,-1 2 0,-1 0 0,-1 2 0,0 0 0,-2 2 0,0 1 0,0 1 0,-2 1 0,1 1 0,-2 2 0,-31-8 0,19 10-341,-1 1 0,-1 2-1,-45 1 1,-4 5-6485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4.246"/>
    </inkml:context>
    <inkml:brush xml:id="br0">
      <inkml:brushProperty name="width" value="0.05" units="cm"/>
      <inkml:brushProperty name="height" value="0.05" units="cm"/>
      <inkml:brushProperty name="color" value="#FFC114"/>
    </inkml:brush>
  </inkml:definitions>
  <inkml:trace contextRef="#ctx0" brushRef="#br0">1 548 24575,'-1'-36'0,"2"0"0,2 0 0,11-59 0,-10 82 0,0 0 0,0 0 0,1 1 0,1-1 0,0 1 0,1 0 0,0 0 0,1 1 0,0 0 0,1 1 0,0-1 0,20-16 0,-4 9 0,0 0 0,2 2 0,0 1 0,0 1 0,1 1 0,1 1 0,58-14 0,-28 13 0,1 2 0,0 2 0,67 1 0,-78 6 0,1 3 0,-1 2 0,1 2 0,-1 2 0,-1 3 0,0 1 0,0 3 0,-1 1 0,-1 3 0,0 2 0,56 33 0,-40-14 0,-3 1 0,-1 4 0,-2 1 0,77 84 0,-107-101 0,-1 2 0,-1 1 0,-2 1 0,-2 1 0,0 1 0,-3 0 0,-1 2 0,-1-1 0,-2 2 0,10 44 0,-14-29 0,-2 0 0,-3 0 0,-2 1 0,-2-1 0,-2 1 0,-3-1 0,-2 0 0,-14 52 0,-1-20 0,-5 0 0,-3-2 0,-3-2 0,-47 80 0,64-131 0,-1 0 0,-1-2 0,-2 0 0,-1-1 0,-1-1 0,-44 38 0,45-46 0,0-1 0,-2-1 0,0-1 0,0-1 0,-1-1 0,-1-2 0,0 0 0,-46 11 0,-1-6 0,0-4 0,0-2 0,-1-4 0,0-3 0,-76-8 0,45-5 0,1-5 0,-193-54 0,242 56 0,22 6 0,-49-19 0,74 24 0,-1 0 0,1-1 0,-1 0 0,1 0 0,0-1 0,1 0 0,-1 0 0,1-1 0,0 1 0,0-2 0,-6-8 0,3-2-1365,3 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6.352"/>
    </inkml:context>
    <inkml:brush xml:id="br0">
      <inkml:brushProperty name="width" value="0.05" units="cm"/>
      <inkml:brushProperty name="height" value="0.05" units="cm"/>
      <inkml:brushProperty name="color" value="#FFC114"/>
    </inkml:brush>
  </inkml:definitions>
  <inkml:trace contextRef="#ctx0" brushRef="#br0">0 0 24575,'1'8'0,"1"0"0,0-1 0,0 1 0,0-1 0,1 0 0,0 0 0,7 11 0,3 9 0,120 322 0,-28-68 0,22 21 0,85 228 0,-194-480-227,-4 1-1,-1 0 1,-2 1-1,-3 0 1,3 94-1,-12-111-6598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6.710"/>
    </inkml:context>
    <inkml:brush xml:id="br0">
      <inkml:brushProperty name="width" value="0.05" units="cm"/>
      <inkml:brushProperty name="height" value="0.05" units="cm"/>
      <inkml:brushProperty name="color" value="#FFC114"/>
    </inkml:brush>
  </inkml:definitions>
  <inkml:trace contextRef="#ctx0" brushRef="#br0">0 1 24575,'61'18'0,"-5"-1"0,213 48 0,-266-64 0,1 0 0,0 0 0,-1-1 0,1 1 0,0-1 0,0 0 0,-1 0 0,1 0 0,0-1 0,-1 1 0,1-1 0,0 0 0,-1 0 0,1 0 0,-1 0 0,7-4 0,-5 1 0,-1 0 0,0 0 0,0 0 0,0 0 0,0-1 0,-1 0 0,0 1 0,0-1 0,0-1 0,2-5 0,-3 6-120,10-18 374,-6 17-567,-3 12-873,-1 5-5640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7.300"/>
    </inkml:context>
    <inkml:brush xml:id="br0">
      <inkml:brushProperty name="width" value="0.05" units="cm"/>
      <inkml:brushProperty name="height" value="0.05" units="cm"/>
      <inkml:brushProperty name="color" value="#FFC114"/>
    </inkml:brush>
  </inkml:definitions>
  <inkml:trace contextRef="#ctx0" brushRef="#br0">632 133 24575,'4'-4'0,"0"-1"0,0 0 0,-1 1 0,1-1 0,-1-1 0,0 1 0,0 0 0,-1-1 0,0 1 0,0-1 0,2-9 0,-3 13 0,-1 0 0,0 0 0,0 0 0,0 0 0,0 0 0,0 0 0,0 0 0,-1-1 0,1 1 0,-1 0 0,1 0 0,-1 0 0,0 0 0,0 1 0,1-1 0,-2 0 0,1 0 0,0 0 0,0 1 0,0-1 0,-1 1 0,1-1 0,-1 1 0,1-1 0,-1 1 0,0 0 0,1 0 0,-1 0 0,0 0 0,0 0 0,0 0 0,0 0 0,0 1 0,0-1 0,0 1 0,-3-1 0,-7-1 0,0 1 0,0 0 0,0 0 0,0 2 0,1-1 0,-1 1 0,0 1 0,-20 6 0,0 1 0,-57 26 0,55-20 0,2 2 0,0 1 0,1 1 0,1 2 0,0 1 0,2 1 0,-25 28 0,41-39 0,2 0 0,0 0 0,0 1 0,1 0 0,1 1 0,0 0 0,1 0 0,0 1 0,1 0 0,1 0 0,0 1 0,2-1 0,-1 1 0,2 0 0,0 0 0,1 0 0,0 0 0,3 23 0,0-26 0,1 0 0,0 0 0,0 0 0,1-1 0,1 1 0,0-1 0,1 0 0,1 0 0,-1-1 0,15 18 0,-10-15 0,2-1 0,-1 0 0,2-1 0,0 0 0,0-1 0,1-1 0,20 11 0,-10-9 0,0-1 0,0-1 0,1-1 0,0-1 0,0-1 0,1-2 0,0-1 0,0 0 0,0-2 0,40-3 0,-49 0 0,0-1 0,-1-2 0,0 1 0,1-2 0,-1 0 0,-1-1 0,1-1 0,-1 0 0,0-2 0,-1 1 0,0-2 0,0 0 0,-1-1 0,-1 0 0,1-1 0,11-15 0,-10 10 0,-1-2 0,-1 0 0,-1-1 0,0 0 0,-1-1 0,-2 0 0,0 0 0,-1-1 0,-1-1 0,-1 1 0,5-42 0,-8 43 0,-1 0 0,-1-1 0,-1 1 0,-1 0 0,-1-1 0,-1 1 0,-7-25 0,8 38 0,0 0 0,-1 0 0,0 0 0,-1 1 0,0-1 0,0 1 0,0 0 0,-1 0 0,0 1 0,-1-1 0,1 1 0,-1 0 0,0 1 0,-1-1 0,1 1 0,-1 1 0,0-1 0,0 1 0,-1 0 0,1 1 0,-11-4 0,8 4 12,-1 0 0,1 1 0,-1 1 0,0-1 0,0 2 0,1-1 0,-1 2 0,0-1 0,-21 5 0,15-1-260,0 1 1,-1 1-1,2 1 1,-1 0-1,-17 11 1,8-3-6579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8.052"/>
    </inkml:context>
    <inkml:brush xml:id="br0">
      <inkml:brushProperty name="width" value="0.05" units="cm"/>
      <inkml:brushProperty name="height" value="0.05" units="cm"/>
      <inkml:brushProperty name="color" value="#FFC114"/>
    </inkml:brush>
  </inkml:definitions>
  <inkml:trace contextRef="#ctx0" brushRef="#br0">104 0 24575,'-7'1'0,"0"-1"0,0 0 0,1 1 0,-1 1 0,0-1 0,0 1 0,1 0 0,-10 5 0,13-6 0,1 0 0,0 0 0,0 0 0,0 0 0,0 1 0,1-1 0,-1 1 0,0 0 0,1-1 0,-1 1 0,1 0 0,-1 0 0,1 0 0,0 0 0,0 0 0,0 0 0,0 0 0,0 1 0,0-1 0,0 0 0,1 1 0,0-1 0,-1 0 0,1 1 0,0-1 0,0 0 0,0 1 0,0 2 0,1-3 0,0 1 0,0 0 0,0 0 0,0-1 0,1 1 0,-1 0 0,1-1 0,-1 1 0,1-1 0,0 0 0,0 0 0,0 0 0,0 0 0,1 0 0,-1 0 0,0 0 0,1 0 0,-1-1 0,1 0 0,0 1 0,-1-1 0,1 0 0,4 1 0,0 0 0,1 0 0,0 0 0,-1 0 0,1-1 0,0 0 0,0-1 0,12 0 0,-10-2 0,-1 0 0,0-1 0,0 1 0,0-2 0,-1 1 0,11-7 0,-16 9 0,-1-1 0,1 1 0,-1-1 0,1 0 0,-1 0 0,0 0 0,0 0 0,0 0 0,0 0 0,3-6 0,-5 7 0,1 0 0,-1 0 0,0 0 0,1-1 0,-1 1 0,0 0 0,0 0 0,0 0 0,0-1 0,0 1 0,0 0 0,0 0 0,0-1 0,0 1 0,-1 0 0,1 0 0,0 0 0,-1-1 0,1 1 0,-1 0 0,0 0 0,1 0 0,-1 0 0,0 0 0,1 0 0,-3-1 0,2 1-76,0-1 1,0 1-1,0 0 0,-1 0 0,1 0 0,0 0 0,-1 1 0,1-1 1,-1 0-1,1 0 0,-1 1 0,0-1 0,1 1 0,-1 0 1,1-1-1,-1 1 0,-2 0 0,-9 1-6750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8.509"/>
    </inkml:context>
    <inkml:brush xml:id="br0">
      <inkml:brushProperty name="width" value="0.05" units="cm"/>
      <inkml:brushProperty name="height" value="0.05" units="cm"/>
      <inkml:brushProperty name="color" value="#FFC114"/>
    </inkml:brush>
  </inkml:definitions>
  <inkml:trace contextRef="#ctx0" brushRef="#br0">0 48 24575,'1'-1'0,"-1"-1"0,1 0 0,0 1 0,0-1 0,0 0 0,0 1 0,1-1 0,-1 1 0,0-1 0,1 1 0,-1 0 0,0 0 0,1-1 0,0 1 0,-1 0 0,1 0 0,3-1 0,31-14 0,-34 15 0,0 0 0,0 0 0,0 0 0,1 1 0,-1-1 0,0 1 0,0 0 0,1 0 0,-1 0 0,0 0 0,1 0 0,-1 0 0,0 0 0,0 1 0,1-1 0,-1 1 0,0 0 0,0 0 0,0 0 0,0 0 0,0 0 0,0 0 0,0 0 0,0 0 0,0 1 0,-1-1 0,4 4 0,-3-2 0,-1 0 0,0-1 0,1 1 0,-1 0 0,0 0 0,0 0 0,0 0 0,-1 0 0,1 0 0,-1 0 0,0 0 0,0 0 0,0 1 0,0-1 0,0 0 0,-1 0 0,1 0 0,-1 0 0,0 0 0,-2 5 0,-18 35 0,16-36 0,1 0 0,0 1 0,1 0 0,-1 0 0,1 0 0,1 0 0,-3 13 0,5-20 0,0 1 0,0 0 0,0 0 0,0 0 0,1-1 0,-1 1 0,1 0 0,-1 0 0,1-1 0,-1 1 0,1 0 0,0-1 0,0 1 0,0-1 0,0 1 0,2 1 0,-1 0 0,1-1 0,0 0 0,0 1 0,0-2 0,0 1 0,0 0 0,0-1 0,0 1 0,1-1 0,-1 0 0,5 1 0,13 2-455,1 0 0,29 0 0,-1-2-6371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9.226"/>
    </inkml:context>
    <inkml:brush xml:id="br0">
      <inkml:brushProperty name="width" value="0.05" units="cm"/>
      <inkml:brushProperty name="height" value="0.05" units="cm"/>
      <inkml:brushProperty name="color" value="#FFC114"/>
    </inkml:brush>
  </inkml:definitions>
  <inkml:trace contextRef="#ctx0" brushRef="#br0">47 1 24575,'-4'0'0,"2"0"0,2 4 0,6 3 0,2 3 0,-1 6 0,-1 4 0,-2 3 0,-2 3 0,0 6 0,-2 2 0,-5 1 0,-6-2 0,-6-2 0,-5-1 0,2-6-8191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59.369"/>
    </inkml:context>
    <inkml:brush xml:id="br0">
      <inkml:brushProperty name="width" value="0.05" units="cm"/>
      <inkml:brushProperty name="height" value="0.05" units="cm"/>
      <inkml:brushProperty name="color" value="#FFC114"/>
    </inkml:brush>
  </inkml:definitions>
  <inkml:trace contextRef="#ctx0" brushRef="#br0">141 664 24575,'-10'-7'0,"0"1"0,0-1 0,0-1 0,1 0 0,0 0 0,1-1 0,0 0 0,0-1 0,1 1 0,0-1 0,1-1 0,0 1 0,1-1 0,0 0 0,0-1 0,1 1 0,1-1 0,0 0 0,1 0 0,0 0 0,-1-14 0,3 9 0,0 0 0,0-1 0,2 1 0,0 0 0,1 0 0,1 0 0,0 0 0,1 1 0,1-1 0,1 1 0,0 1 0,1-1 0,1 1 0,0 0 0,1 1 0,1 0 0,0 1 0,1 0 0,0 1 0,1 0 0,0 1 0,1 1 0,0 0 0,0 0 0,1 2 0,1 0 0,0 0 0,0 2 0,0 0 0,0 0 0,29-4 0,5 3 0,0 2 0,0 2 0,90 7 0,149 36 0,-215-27 0,-1 4 0,-1 3 0,0 3 0,82 39 0,-122-47 0,0 2 0,-2 1 0,0 1 0,-1 2 0,-1 1 0,-1 1 0,-1 2 0,-2 0 0,0 2 0,-1 0 0,20 35 0,-3 8 0,-3 1 0,34 93 0,39 159 0,-86-249 0,-14-44 0,47 160 0,-50-158 0,-1-1 0,-1 1 0,-2 0 0,-1 35 0,-2-54 0,-1 0 0,0-1 0,-2 1 0,1-1 0,-1 1 0,-1-1 0,0 0 0,-1 0 0,0-1 0,-1 1 0,0-1 0,-1 0 0,0-1 0,-11 12 0,6-9 0,-1-1 0,-1 0 0,0-1 0,0-1 0,-1 0 0,0-1 0,-1 0 0,0-2 0,-28 11 0,-17 1 0,0-2 0,-1-3 0,-79 8 0,45-14 0,-141-7 0,186-4 0,1-2 0,0-3 0,1-1 0,0-3 0,1-2 0,0-2 0,1-2 0,0-3 0,2-1 0,1-2 0,1-2 0,1-2 0,-47-40 0,67 46 0,0-1 0,1-1 0,2-1 0,0-1 0,2-1 0,1 0 0,1-1 0,1 0 0,2-2 0,1 1 0,-14-57 0,24 80 0,-1-1 0,2 1 0,-1-1 0,1 1 0,0 0 0,0-1 0,0 1 0,1-1 0,0 1 0,0 0 0,1 0 0,3-10 0,-3 12 0,0 1 0,0-1 0,1 1 0,-1 0 0,0-1 0,1 1 0,0 1 0,0-1 0,0 0 0,0 1 0,0-1 0,1 1 0,-1 0 0,0 0 0,1 0 0,0 1 0,0-1 0,-1 1 0,1 0 0,0 0 0,5-1 0,57-12-1365,-48 8-5461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0.401"/>
    </inkml:context>
    <inkml:brush xml:id="br0">
      <inkml:brushProperty name="width" value="0.05" units="cm"/>
      <inkml:brushProperty name="height" value="0.05" units="cm"/>
      <inkml:brushProperty name="color" value="#FFC114"/>
    </inkml:brush>
  </inkml:definitions>
  <inkml:trace contextRef="#ctx0" brushRef="#br0">111 152 24575,'-7'-7'0,"-8"-6"0,2-1 0,-1 0 0,2-1 0,0-1 0,1 0 0,-11-21 0,21 37 0,1 0 0,0-1 0,-1 1 0,1 0 0,0-1 0,-1 1 0,1-1 0,0 1 0,0 0 0,0-1 0,-1 1 0,1-1 0,0 1 0,0-1 0,0 1 0,0-1 0,0 1 0,0-1 0,0 1 0,0-1 0,0 1 0,0-1 0,0 1 0,0-1 0,0 1 0,0-1 0,1 1 0,-1-1 0,0 1 0,0 0 0,0-1 0,1 1 0,-1-1 0,0 1 0,1 0 0,-1-1 0,0 1 0,1 0 0,-1-1 0,0 1 0,1 0 0,-1-1 0,1 1 0,-1 0 0,0 0 0,1 0 0,-1-1 0,1 1 0,-1 0 0,1 0 0,2 0 0,0 0 0,-1 1 0,1-1 0,-1 1 0,1 0 0,-1-1 0,0 1 0,1 0 0,1 2 0,65 38 0,-2 3 0,120 104 0,-149-116 0,250 220-701,-12 12-1,393 486 0,-632-702-5384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0.930"/>
    </inkml:context>
    <inkml:brush xml:id="br0">
      <inkml:brushProperty name="width" value="0.05" units="cm"/>
      <inkml:brushProperty name="height" value="0.05" units="cm"/>
      <inkml:brushProperty name="color" value="#FFC114"/>
    </inkml:brush>
  </inkml:definitions>
  <inkml:trace contextRef="#ctx0" brushRef="#br0">1 193 24575,'40'62'0,"-39"-62"0,-1 1 0,0 0 0,0-1 0,1 1 0,-1 0 0,0-1 0,1 1 0,-1-1 0,1 1 0,-1 0 0,0-1 0,1 1 0,0-1 0,-1 0 0,1 1 0,-1-1 0,1 1 0,-1-1 0,1 0 0,0 1 0,-1-1 0,1 0 0,0 0 0,-1 1 0,1-1 0,0 0 0,-1 0 0,1 0 0,0 0 0,0 0 0,0 0 0,1-1 0,-1 1 0,1-1 0,-1 0 0,0 0 0,0 0 0,1 0 0,-1 0 0,0 0 0,0 0 0,0-1 0,0 1 0,0 0 0,1-3 0,3-4 0,-1-1 0,0 0 0,5-16 0,-6 11 0,2-1 0,0 1 0,0 0 0,13-22 0,-15 32 0,0 0 0,0 0 0,0 0 0,1 1 0,-1-1 0,1 1 0,0 0 0,0 0 0,0 0 0,0 0 0,1 1 0,-1 0 0,1 0 0,-1 0 0,1 0 0,0 1 0,-1 0 0,7-1 0,6 0 0,0 1 0,0 0 0,0 2 0,0 0 0,-1 0 0,1 2 0,21 5 0,-37-8 0,1 1 0,0-1 0,-1 0 0,1-1 0,-1 1 0,1 0 0,0 0 0,-1-1 0,1 1 0,-1-1 0,1 1 0,-1-1 0,1 0 0,-1 1 0,1-1 0,-1 0 0,0 0 0,1 0 0,-1 0 0,0 0 0,0 0 0,0-1 0,0 1 0,0 0 0,0-1 0,0 1 0,0 0 0,-1-1 0,1 1 0,0-1 0,-1 1 0,1-1 0,-1 0 0,0 1 0,1-1 0,-1 1 0,0-1 0,0 0 0,0 1 0,0-1 0,0 0 0,-1 1 0,1-1 0,0 1 0,-1-1 0,1 1 0,-1-1 0,0 1 0,1-1 0,-1 1 0,0-1 0,0 1 0,0 0 0,-2-3 0,3 4 0,-1 0 0,1 0 0,0-1 0,-1 1 0,1 0 0,0 0 0,-1 0 0,1 0 0,-1 0 0,1 0 0,0 0 0,-1 0 0,1 0 0,0 0 0,-1 0 0,1 0 0,-1 1 0,1-1 0,0 0 0,-1 0 0,1 0 0,0 0 0,-1 1 0,1-1 0,0 0 0,0 0 0,-1 0 0,1 1 0,0-1 0,0 0 0,-1 1 0,1-1 0,0 0 0,0 1 0,0-1 0,-1 0 0,1 1 0,0-1 0,0 0 0,0 1 0,0-1 0,0 0 0,0 1 0,0-1 0,0 0 0,0 1 0,0-1 0,0 1 0,-5 21 0,2 10-1365,1 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1.507"/>
    </inkml:context>
    <inkml:brush xml:id="br0">
      <inkml:brushProperty name="width" value="0.05" units="cm"/>
      <inkml:brushProperty name="height" value="0.05" units="cm"/>
      <inkml:brushProperty name="color" value="#FFC114"/>
    </inkml:brush>
  </inkml:definitions>
  <inkml:trace contextRef="#ctx0" brushRef="#br0">520 200 24575,'0'-11'0,"-1"1"0,1-1 0,-1 1 0,-1 0 0,0 0 0,-1-1 0,-4-10 0,5 15 0,-1 0 0,0 1 0,-1 0 0,1-1 0,-1 1 0,0 0 0,0 1 0,-1-1 0,0 1 0,1 0 0,-1 0 0,-1 0 0,-5-3 0,5 4 0,0 0 0,-1 1 0,1 0 0,0 0 0,-1 0 0,1 1 0,-1 0 0,0 0 0,1 1 0,-1 0 0,1 0 0,-1 0 0,0 1 0,1 0 0,-1 0 0,1 1 0,-1 0 0,1 0 0,0 0 0,0 1 0,0 0 0,-8 5 0,-2 2 0,0 1 0,0 0 0,1 1 0,1 1 0,0 0 0,-20 26 0,14-13 0,1 1 0,2 0 0,1 1 0,1 1 0,1 1 0,1 0 0,2 0 0,1 1 0,2 1 0,-7 50 0,13-72 0,2 1 0,0 0 0,0-1 0,1 1 0,0 0 0,0-1 0,1 1 0,1-1 0,0 0 0,1 0 0,6 15 0,-6-19 0,-1 0 0,1-1 0,0 1 0,1-1 0,0 0 0,-1 0 0,2 0 0,-1-1 0,0 1 0,1-1 0,0-1 0,0 1 0,0-1 0,0 0 0,1 0 0,-1-1 0,1 0 0,9 2 0,0-1 0,1-1 0,-1-1 0,0 0 0,1-1 0,-1-1 0,0 0 0,0-1 0,1-1 0,-1-1 0,-1 0 0,1-1 0,-1-1 0,0 0 0,0-1 0,0-1 0,14-10 0,-15 9 0,0-2 0,0 0 0,-1 0 0,0-1 0,-1-1 0,-1 0 0,0-1 0,-1 0 0,0 0 0,-1-1 0,-1 0 0,0-1 0,-1 0 0,9-33 0,-12 29 0,-1 0 0,0-1 0,-2 1 0,0-1 0,-2 1 0,0-1 0,-1 0 0,-2 1 0,0 0 0,-1 0 0,0 0 0,-10-20 0,10 28 0,-1-1 0,-1 1 0,1 1 0,-2-1 0,0 1 0,0 1 0,-1 0 0,-15-14 0,16 17 0,1 2 0,-1-1 0,-1 1 0,1 0 0,-1 1 0,1 0 0,-1 0 0,0 1 0,-1 0 0,1 1 0,0 0 0,-18-2 0,21 4-124,1 0 0,0 0 0,0 0 0,0 1 0,0 0 0,0 0-1,0 0 1,0 1 0,0-1 0,-8 5 0,-10 7-6702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2.271"/>
    </inkml:context>
    <inkml:brush xml:id="br0">
      <inkml:brushProperty name="width" value="0.05" units="cm"/>
      <inkml:brushProperty name="height" value="0.05" units="cm"/>
      <inkml:brushProperty name="color" value="#FFC114"/>
    </inkml:brush>
  </inkml:definitions>
  <inkml:trace contextRef="#ctx0" brushRef="#br0">184 1467 24575,'-32'-54'0,"3"-1"0,2-1 0,-36-113 0,54 138 0,2 0 0,1 0 0,1-1 0,2 0 0,1 0 0,2 0 0,1 0 0,1 0 0,9-44 0,0 33 0,2 0 0,2 2 0,2-1 0,1 2 0,2 1 0,2 0 0,47-62 0,-40 63 0,3 1 0,0 2 0,3 2 0,0 1 0,2 1 0,2 3 0,42-26 0,-54 39 0,1 2 0,0 0 0,1 2 0,0 1 0,1 1 0,-1 2 0,2 1 0,-1 1 0,1 1 0,-1 2 0,1 2 0,0 0 0,0 2 0,-1 1 0,1 2 0,-1 1 0,0 1 0,0 2 0,-1 0 0,43 22 0,-20-4 10,-2 2 0,-1 3 0,-1 1 0,-2 3 0,-1 1 0,-2 3 0,-2 1 0,67 88-1,-47-45-232,-4 3 0,-5 2 0,-3 2 0,44 114 0,-32-41 182,-7 2 0,-7 3 0,-8 2 0,27 259 0,-57-318 41,-4 1 0,-6 0 0,-25 197 0,16-245 0,-4 1 0,-2-2 0,-4 0 0,-2-1 0,-2-1 0,-4-1 0,-59 98 0,67-129 0,-2-1 0,0-1 0,-2 0 0,-1-2 0,-1-1 0,-41 31 0,47-42 0,-1-1 0,-1 0 0,1-2 0,-2-1 0,0 0 0,0-2 0,-1 0 0,1-2 0,-2-1 0,-30 3 0,30-6 115,-1-1 1,0-1 0,1-1 0,-1-2 0,1-1 0,0 0-1,0-2 1,0-1 0,-26-11 0,21 4-90,0 0 0,1-3 0,0 0-1,1-2 1,2 0 0,-34-33 0,17 9-39,3-2-1,1-2 1,2-2-1,3-1 1,2-2-1,2-1 1,-31-76-1,29 53 14,4-2 0,-23-105 0,41 140 0,3-1 0,2 0 0,1 1 0,2-1 0,3-1 0,5-44 0,-3 71 0,-1 1 0,2 0 0,0 0 0,1 1 0,11-25 0,-14 37 0,1-1 0,-1 1 0,1 0 0,0-1 0,0 1 0,0 1 0,0-1 0,1 0 0,0 1 0,0 0 0,0 0 0,0 0 0,0 0 0,0 1 0,1-1 0,-1 1 0,1 0 0,0 1 0,0-1 0,-1 1 0,1 0 0,0 0 0,6 0 0,15 0-1365,-2 2-5461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2.790"/>
    </inkml:context>
    <inkml:brush xml:id="br0">
      <inkml:brushProperty name="width" value="0.05" units="cm"/>
      <inkml:brushProperty name="height" value="0.05" units="cm"/>
      <inkml:brushProperty name="color" value="#FFC114"/>
    </inkml:brush>
  </inkml:definitions>
  <inkml:trace contextRef="#ctx0" brushRef="#br0">59 11 24575,'0'0'0,"1"0"0,-1-1 0,0 1 0,0 0 0,0-1 0,0 1 0,0-1 0,0 1 0,0 0 0,0-1 0,0 1 0,0 0 0,0-1 0,-1 1 0,1 0 0,0-1 0,0 1 0,0 0 0,0-1 0,-1 1 0,1 0 0,0-1 0,0 1 0,0 0 0,-1-1 0,1 1 0,0 0 0,-1 0 0,1 0 0,0-1 0,0 1 0,-1 0 0,1 0 0,0 0 0,-1 0 0,1-1 0,-1 1 0,1 0 0,0 0 0,-1 0 0,1 0 0,0 0 0,-1 0 0,1 0 0,0 0 0,-1 0 0,1 0 0,-1 0 0,1 0 0,0 0 0,-1 1 0,1-1 0,0 0 0,-1 0 0,1 0 0,0 0 0,-1 1 0,1-1 0,0 0 0,-1 1 0,-17 16 0,13-10 0,2 1 0,-1 0 0,1 1 0,0-1 0,1 0 0,0 1 0,0 0 0,1-1 0,0 1 0,1 13 0,0-17 0,0 0 0,0 1 0,0-1 0,1 0 0,0 1 0,0-1 0,1 0 0,-1 0 0,1 0 0,0 0 0,1 0 0,-1-1 0,1 1 0,0-1 0,0 1 0,0-1 0,1 0 0,4 4 0,-3-4 0,-1-1 0,1 0 0,0 0 0,1 0 0,-1-1 0,0 1 0,1-1 0,0 0 0,-1-1 0,1 0 0,0 0 0,0 0 0,0 0 0,-1-1 0,1 0 0,11-2 0,-13 2 0,0-1 0,0-1 0,0 1 0,-1-1 0,1 1 0,0-1 0,-1 0 0,1 0 0,-1-1 0,1 1 0,-1-1 0,0 0 0,0 0 0,0 0 0,-1 0 0,1 0 0,-1 0 0,1-1 0,-1 1 0,0-1 0,-1 0 0,1 0 0,-1 1 0,2-8 0,-1 4 11,0 0 0,-1 0 0,0 0 0,-1 0 0,0 0 0,0-1-1,0 1 1,-1 0 0,0 0 0,-4-14 0,4 19-55,0-1 1,1 1-1,-1-1 0,-1 1 1,1 0-1,0 0 0,0-1 1,-1 1-1,1 0 0,-1 0 1,0 0-1,0 0 0,0 1 1,1-1-1,-2 0 0,1 1 0,0-1 1,0 1-1,0 0 0,-1 0 1,1 0-1,0 0 0,-1 0 1,1 0-1,-1 1 0,1-1 1,-1 1-1,0 0 0,1 0 1,-1 0-1,1 0 0,-1 0 1,-2 1-1,-11 3-6782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3.179"/>
    </inkml:context>
    <inkml:brush xml:id="br0">
      <inkml:brushProperty name="width" value="0.05" units="cm"/>
      <inkml:brushProperty name="height" value="0.05" units="cm"/>
      <inkml:brushProperty name="color" value="#FFC114"/>
    </inkml:brush>
  </inkml:definitions>
  <inkml:trace contextRef="#ctx0" brushRef="#br0">10 105 24575,'1'-5'0,"0"0"0,0 0 0,0 0 0,1 0 0,-1 0 0,1 0 0,0 0 0,1 1 0,-1-1 0,1 1 0,0-1 0,0 1 0,0 0 0,1 0 0,-1 1 0,1-1 0,0 1 0,7-5 0,-9 6 0,0 0 0,0 1 0,1-1 0,-1 1 0,0-1 0,1 1 0,-1 0 0,1 0 0,0 0 0,-1 1 0,1-1 0,0 1 0,0-1 0,-1 1 0,1 0 0,0 0 0,0 0 0,-1 0 0,1 0 0,0 1 0,0-1 0,-1 1 0,1 0 0,0 0 0,-1 0 0,1 0 0,-1 0 0,1 1 0,-1-1 0,0 1 0,0-1 0,1 1 0,-1 0 0,0 0 0,2 3 0,-2-3 0,0 1 0,-1-1 0,1 1 0,-1-1 0,1 1 0,-1 0 0,0 0 0,0-1 0,0 1 0,-1 0 0,1 0 0,-1 0 0,1 0 0,-1 0 0,0 0 0,0 0 0,-1 6 0,-1 0 0,-1 0 0,0 0 0,0 0 0,-7 11 0,6-11 0,0 1 0,0 0 0,-4 16 0,7-23 0,1 1 0,0-1 0,-1 0 0,1 0 0,0 1 0,1-1 0,-1 0 0,1 1 0,-1-1 0,1 0 0,0 0 0,0 0 0,0 1 0,1-1 0,2 4 0,25 30 0,-22-29 0,0 0 0,0 0 0,-1 0 0,-1 1 0,10 18 0,-14-25 0,0 0 0,-1 0 0,1 1 0,-1-1 0,0 1 0,1-1 0,-1 0 0,0 1 0,0-1 0,0 1 0,-1-1 0,1 0 0,-1 1 0,1-1 0,-1 0 0,0 1 0,0-1 0,0 0 0,0 0 0,0 0 0,0 0 0,-1 0 0,1 0 0,-1 0 0,1 0 0,-1 0 0,0-1 0,0 1 0,1-1 0,-5 3 0,-5 3-112,-1-1 0,0 0 0,-1 0 0,0-1 0,1-1 0,-2 0-1,1-1 1,-15 2 0,21-3-244,-50 8-6470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6.329"/>
    </inkml:context>
    <inkml:brush xml:id="br0">
      <inkml:brushProperty name="width" value="0.05" units="cm"/>
      <inkml:brushProperty name="height" value="0.05" units="cm"/>
      <inkml:brushProperty name="color" value="#FFC114"/>
    </inkml:brush>
  </inkml:definitions>
  <inkml:trace contextRef="#ctx0" brushRef="#br0">1 29 24575,'0'-5'0,"4"-1"0,7 0 0,10 2 0,12 0 0,13 2 0,13 1 0,16 1 0,12 0 0,11 0 0,12 5 0,6 1 0,-4 0 0,-5-1 0,-9-2 0,-15 0 0,-18-2 0,-19-1-8191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6.688"/>
    </inkml:context>
    <inkml:brush xml:id="br0">
      <inkml:brushProperty name="width" value="0.05" units="cm"/>
      <inkml:brushProperty name="height" value="0.05" units="cm"/>
      <inkml:brushProperty name="color" value="#FFC114"/>
    </inkml:brush>
  </inkml:definitions>
  <inkml:trace contextRef="#ctx0" brushRef="#br0">0 0 24575,'1122'0'-1365,"-1075"0"-5461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7.906"/>
    </inkml:context>
    <inkml:brush xml:id="br0">
      <inkml:brushProperty name="width" value="0.05" units="cm"/>
      <inkml:brushProperty name="height" value="0.05" units="cm"/>
      <inkml:brushProperty name="color" value="#FFC114"/>
    </inkml:brush>
  </inkml:definitions>
  <inkml:trace contextRef="#ctx0" brushRef="#br0">1 345 24575,'3'-1'0,"0"-1"0,-1 0 0,1 0 0,0 0 0,-1 0 0,0 0 0,1-1 0,-1 1 0,0-1 0,0 1 0,0-1 0,1-3 0,5-5 0,13-15 0,-9 10 0,0 1 0,1 1 0,1 0 0,0 1 0,1 0 0,18-12 0,-8 10 0,0 2 0,35-15 0,-47 23 0,1 1 0,-1 0 0,0 0 0,1 2 0,0-1 0,26 1 0,-37 2 0,1 0 0,0 0 0,-1 0 0,1 1 0,-1 0 0,1-1 0,-1 1 0,0 1 0,1-1 0,-1 0 0,0 1 0,0 0 0,1 0 0,-2 0 0,1 0 0,0 0 0,0 0 0,3 5 0,-3-3 0,-1 0 0,1 0 0,-1 0 0,0 0 0,-1 1 0,1-1 0,-1 1 0,0-1 0,0 1 0,0-1 0,0 1 0,-1 7 0,0 4 0,-2 1 0,0-1 0,-1 0 0,0 0 0,-1 0 0,-1-1 0,-7 16 0,0 1 0,-2-2 0,0 1 0,-3-2 0,-25 36 0,42-64 0,0-1 0,-1 1 0,1 0 0,-1 0 0,1-1 0,-1 1 0,1 0 0,-1-1 0,0 1 0,1-1 0,-1 1 0,0-1 0,1 1 0,-1-1 0,0 1 0,0-1 0,1 0 0,-1 1 0,0-1 0,0 0 0,0 0 0,0 1 0,0-1 0,-1 0 0,1-1 0,1 1 0,-1-1 0,1 0 0,0 0 0,-1 0 0,1 1 0,0-1 0,-1 0 0,1 0 0,0 0 0,0 0 0,0 0 0,-1 1 0,1-1 0,0 0 0,0 0 0,1 0 0,-1-1 0,9-49 0,11-2 0,3 1 0,1 2 0,3 0 0,2 1 0,40-51 0,-60 88 0,0 1 0,1 1 0,0-1 0,1 2 0,0-1 0,15-9 0,-24 17 0,1 1 0,0-1 0,-1 0 0,1 1 0,0 0 0,0-1 0,0 1 0,0 0 0,0 1 0,0-1 0,0 0 0,0 1 0,0 0 0,0 0 0,0 0 0,0 0 0,1 0 0,-1 1 0,0-1 0,0 1 0,0 0 0,0 0 0,0 0 0,0 0 0,-1 0 0,1 1 0,0-1 0,-1 1 0,1 0 0,-1 0 0,1 0 0,-1 0 0,0 0 0,0 0 0,3 3 0,2 6 0,0 0 0,-1 0 0,0 1 0,-1-1 0,0 1 0,-1 1 0,4 17 0,14 96 0,-16-79 0,32 182-1365,-34-206-5461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9.572"/>
    </inkml:context>
    <inkml:brush xml:id="br0">
      <inkml:brushProperty name="width" value="0.05" units="cm"/>
      <inkml:brushProperty name="height" value="0.05" units="cm"/>
      <inkml:brushProperty name="color" value="#FFC114"/>
    </inkml:brush>
  </inkml:definitions>
  <inkml:trace contextRef="#ctx0" brushRef="#br0">176 1 24575,'5'0'0,"6"4"0,1 7 0,-2 6 0,-6 4 0,-5 4 0,-6 7 0,-3 2 0,-3 0 0,-1 4 0,-1 0 0,-4-2 0,-3 2 0,-2 0 0,-6-2 0,-4-8 0,5-8-8191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8.307"/>
    </inkml:context>
    <inkml:brush xml:id="br0">
      <inkml:brushProperty name="width" value="0.05" units="cm"/>
      <inkml:brushProperty name="height" value="0.05" units="cm"/>
      <inkml:brushProperty name="color" value="#FFC114"/>
    </inkml:brush>
  </inkml:definitions>
  <inkml:trace contextRef="#ctx0" brushRef="#br0">61 79 24575,'0'-5'0,"4"-6"0,7-1 0,6 1 0,5-2 0,7 2 0,4 1 0,1 4 0,0 7 0,-7 3-8191</inkml:trace>
  <inkml:trace contextRef="#ctx0" brushRef="#br0" timeOffset="1">6 243 24575,'0'4'0,"-4"2"0,2 0 0,7-1 0,7-6 0,6-3 0,10-1 0,4 1 0,6-4 0,1-1 0,-5 2-8191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8.992"/>
    </inkml:context>
    <inkml:brush xml:id="br0">
      <inkml:brushProperty name="width" value="0.05" units="cm"/>
      <inkml:brushProperty name="height" value="0.05" units="cm"/>
      <inkml:brushProperty name="color" value="#FFC114"/>
    </inkml:brush>
  </inkml:definitions>
  <inkml:trace contextRef="#ctx0" brushRef="#br0">26 277 24575,'-3'-3'0,"0"-1"0,1 0 0,-1 1 0,1-1 0,0 0 0,0 0 0,0 0 0,1-1 0,-1 1 0,1 0 0,0-1 0,1 1 0,-1 0 0,1-1 0,0 1 0,0-1 0,0-6 0,1 5 0,0-1 0,0 0 0,0 1 0,1 0 0,0-1 0,0 1 0,1 0 0,0 0 0,0 0 0,0 1 0,5-7 0,-1 4 0,1 0 0,0 1 0,0 0 0,1 1 0,0-1 0,0 2 0,0-1 0,1 1 0,0 1 0,18-6 0,-20 7 0,1 1 0,-1-1 0,0 2 0,1 0 0,-1 0 0,0 0 0,1 1 0,-1 0 0,1 1 0,-1 0 0,1 0 0,-1 0 0,0 2 0,9 2 0,-14-4 0,-1 0 0,0 0 0,0 0 0,0 0 0,0 0 0,0 1 0,0-1 0,0 0 0,-1 1 0,1 0 0,0-1 0,-1 1 0,1 0 0,-1 0 0,0 0 0,1 0 0,-1 0 0,0 0 0,0 0 0,-1 1 0,2 1 0,-2 0 0,0-1 0,0 1 0,0-1 0,0 0 0,-1 1 0,1-1 0,-1 0 0,0 1 0,0-1 0,0 0 0,0 0 0,-1 0 0,-1 3 0,-7 9 0,0 0 0,0-1 0,-2-1 0,-16 17 0,26-28 0,-61 56 0,40-40 0,2 2 0,1 0 0,-22 28 0,41-47 0,0 0 0,1-1 0,-1 1 0,0 0 0,1 0 0,-1 0 0,1 0 0,-1 0 0,1 0 0,-1 0 0,1 0 0,0 0 0,0 0 0,-1 0 0,1 0 0,0 2 0,0-3 0,1 0 0,-1 1 0,0-1 0,1 0 0,-1 0 0,0 0 0,1 1 0,-1-1 0,0 0 0,1 0 0,-1 0 0,0 0 0,1 0 0,-1 1 0,0-1 0,1 0 0,-1 0 0,1 0 0,-1 0 0,0 0 0,1 0 0,-1 0 0,0-1 0,1 1 0,-1 0 0,1 0 0,-1 0 0,1 0 0,35-16 0,13-14 0,-2-1 0,-1-3 0,-2-1 0,-1-3 0,-2-1 0,-2-2 0,43-57 0,-64 65 0,-18 33 0,0-1 0,0 1 0,0 0 0,0 0 0,0 0 0,0 0 0,0-1 0,0 1 0,0 0 0,1 0 0,-1 0 0,0-1 0,0 1 0,0 0 0,0 0 0,0-1 0,0 1 0,0 0 0,0 0 0,0 0 0,0-1 0,-1 1 0,1 0 0,0 0 0,0 0 0,0-1 0,0 1 0,0 0 0,0 0 0,0 0 0,0 0 0,-1-1 0,1 1 0,0 0 0,0 0 0,0 0 0,0 0 0,-1 0 0,1-1 0,-15 11 0,3 3 0,1 0 0,1 0 0,0 1 0,1 0 0,0 1 0,1 0 0,1 1 0,0-1 0,-7 29 0,12-37 0,1 1 0,0 0 0,0 0 0,0 0 0,1-1 0,0 1 0,1 0 0,0 0 0,0 0 0,1 0 0,-1-1 0,2 1 0,-1-1 0,1 1 0,0-1 0,1 0 0,0 0 0,0 0 0,6 7 0,-3-5 0,1-1 0,0 0 0,0-1 0,1 0 0,-1 0 0,2-1 0,-1 0 0,1 0 0,0-1 0,0 0 0,0-1 0,0 0 0,14 2 0,38 6-1365,-2-6-5461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09.812"/>
    </inkml:context>
    <inkml:brush xml:id="br0">
      <inkml:brushProperty name="width" value="0.05" units="cm"/>
      <inkml:brushProperty name="height" value="0.05" units="cm"/>
      <inkml:brushProperty name="color" value="#FFC114"/>
    </inkml:brush>
  </inkml:definitions>
  <inkml:trace contextRef="#ctx0" brushRef="#br0">1 169 24575,'1'-5'0,"1"1"0,0-1 0,0 1 0,0-1 0,0 1 0,1 0 0,0 0 0,4-6 0,1-1 0,-3 4 0,-1 1 0,1 0 0,1 0 0,-1 0 0,1 1 0,0 0 0,0 0 0,0 0 0,1 1 0,-1 0 0,1 0 0,0 1 0,1 0 0,-1 0 0,11-2 0,-14 4 0,0 0 0,0 0 0,0 1 0,1 0 0,-1 0 0,0 0 0,0 0 0,0 1 0,0-1 0,0 1 0,0 0 0,0 0 0,0 0 0,0 1 0,0 0 0,-1-1 0,1 1 0,-1 1 0,1-1 0,-1 0 0,0 1 0,0 0 0,0 0 0,0 0 0,0 0 0,0 0 0,-1 0 0,0 1 0,0-1 0,3 6 0,0 4 0,0 0 0,0 0 0,-2 0 0,0 1 0,0-1 0,-1 1 0,0 25 0,-2-18 0,0-1 0,-2 1 0,-1 0 0,-7 31 0,-11-5 0,18-43 0,13-20 0,-8 13 0,31-46 0,1 2 0,2 2 0,2 1 0,2 2 0,75-61 0,-104 95 0,1-1 0,-1 2 0,1-1 0,26-10 0,-36 17 0,0 0 0,1 0 0,-1 0 0,1 0 0,-1 1 0,1-1 0,0 1 0,-1-1 0,1 1 0,-1 0 0,1 0 0,0 0 0,-1 0 0,1 1 0,0-1 0,-1 1 0,1 0 0,-1-1 0,1 1 0,-1 0 0,1 0 0,-1 1 0,0-1 0,0 0 0,1 1 0,-1 0 0,0-1 0,0 1 0,0 0 0,-1 0 0,1 0 0,0 0 0,1 3 0,2 5 10,-1-1 0,-1 1-1,1 0 1,-1 0 0,-1 0 0,0 0-1,1 18 1,-1 78-598,-3-77-267,0 4-5971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0.169"/>
    </inkml:context>
    <inkml:brush xml:id="br0">
      <inkml:brushProperty name="width" value="0.05" units="cm"/>
      <inkml:brushProperty name="height" value="0.05" units="cm"/>
      <inkml:brushProperty name="color" value="#FFC114"/>
    </inkml:brush>
  </inkml:definitions>
  <inkml:trace contextRef="#ctx0" brushRef="#br0">21 35 24575,'5'-4'0,"1"-7"0,5-1 0,4 6 0,5 4 0,4 7 0,-3 3-8191</inkml:trace>
  <inkml:trace contextRef="#ctx0" brushRef="#br0" timeOffset="1">104 199 24575,'-5'0'0,"-6"5"0,-6 1 0,-4 5 0,-4 0 0,7-2 0,12-2 0,11-2 0,9-3 0,8 0 0,8-2 0,5 0 0,5-6 0,-4 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0.604"/>
    </inkml:context>
    <inkml:brush xml:id="br0">
      <inkml:brushProperty name="width" value="0.05" units="cm"/>
      <inkml:brushProperty name="height" value="0.05" units="cm"/>
      <inkml:brushProperty name="color" value="#FFC114"/>
    </inkml:brush>
  </inkml:definitions>
  <inkml:trace contextRef="#ctx0" brushRef="#br0">23 51 24575,'0'-3'0,"0"0"0,0-1 0,0 1 0,-1 0 0,1-1 0,-1 1 0,0 0 0,0 0 0,-1 0 0,1-1 0,0 1 0,-1 0 0,0 1 0,-2-4 0,-1 6 0,4 9 0,3 11 0,2-3 0,2 0 0,0 0 0,1-1 0,1 1 0,0-1 0,1-1 0,1 0 0,17 21 0,-19-27 0,0-1 0,0 1 0,1-1 0,0-1 0,0 0 0,1 0 0,0-1 0,0 0 0,0 0 0,1-1 0,0-1 0,0 0 0,0 0 0,13 1 0,-20-4 0,1-1 0,-1 1 0,0-1 0,1 0 0,-1-1 0,0 1 0,1-1 0,-1 0 0,0 0 0,0 0 0,0-1 0,0 1 0,0-1 0,0 0 0,0 0 0,0 0 0,-1-1 0,1 1 0,-1-1 0,1 0 0,3-5 0,5-6 0,-2 0 0,0-1 0,-1 1 0,9-20 0,13-20 0,-30 54 0,-1-1 0,0 1 0,0-1 0,1 0 0,-1 1 0,1-1 0,-1 1 0,1-1 0,-1 1 0,0-1 0,1 1 0,0-1 0,-1 1 0,1-1 0,-1 1 0,1 0 0,0-1 0,-1 1 0,1 0 0,-1 0 0,1-1 0,0 1 0,0 0 0,-1 0 0,1 0 0,0 0 0,-1 0 0,2 0 0,-1 0 0,-1 1 0,1 0 0,0 0 0,0-1 0,-1 1 0,1 0 0,-1 0 0,1 0 0,-1 0 0,1-1 0,-1 1 0,1 0 0,-1 0 0,0 0 0,1 0 0,-1 2 0,6 51 0,-6-49 0,40 364 0,25-2 0,-49-282 0,-4-27 0,-4-22 0,-1 0 0,-1 1 0,-3-1 0,0 64 0,-4-96 0,1 0 0,-1 0 0,0-1 0,0 1 0,0-1 0,0 1 0,0-1 0,-1 1 0,0-1 0,1 0 0,-5 6 0,5-9 0,1 1 0,-1-1 0,1 1 0,-1-1 0,1 1 0,-1-1 0,0 0 0,1 1 0,-1-1 0,0 0 0,1 1 0,-1-1 0,0 0 0,1 0 0,-1 0 0,0 1 0,0-1 0,1 0 0,-1 0 0,0 0 0,1 0 0,-1 0 0,-1-1 0,1 1 0,-1-1 0,0 0 0,1 0 0,-1 0 0,1 0 0,-1 0 0,1 0 0,0 0 0,-1-1 0,1 1 0,0 0 0,0-1 0,-2-2 0,-3-6 0,1-1 0,-1 0 0,2 0 0,0-1 0,0 1 0,1-1 0,-4-23 0,-2-88 0,8 89 0,2 0 0,1 0 0,2 0 0,1 0 0,1 1 0,19-56 0,-20 76 0,0 0 0,1 0 0,0 1 0,0-1 0,2 1 0,0 1 0,0-1 0,1 2 0,0-1 0,0 1 0,2 0 0,-1 1 0,1 0 0,0 1 0,1 0 0,0 1 0,0 0 0,26-9 0,16 2-1365,-5 8-5461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1.317"/>
    </inkml:context>
    <inkml:brush xml:id="br0">
      <inkml:brushProperty name="width" value="0.05" units="cm"/>
      <inkml:brushProperty name="height" value="0.05" units="cm"/>
      <inkml:brushProperty name="color" value="#FFC114"/>
    </inkml:brush>
  </inkml:definitions>
  <inkml:trace contextRef="#ctx0" brushRef="#br0">0 240 24575,'0'-11'0,"1"1"0,-1-1 0,1 1 0,1 0 0,0-1 0,1 1 0,0 0 0,7-17 0,-7 22 0,0-1 0,1 1 0,0 0 0,0 0 0,0 0 0,0 0 0,1 1 0,0 0 0,0 0 0,0 0 0,0 0 0,1 1 0,-1 0 0,1 0 0,9-3 0,-10 4 0,0 1 0,-1-1 0,1 1 0,0 0 0,0 0 0,0 1 0,0-1 0,0 1 0,-1 1 0,1-1 0,0 0 0,0 1 0,0 0 0,0 0 0,-1 1 0,1-1 0,7 4 0,-6-1 0,0 0 0,0 0 0,0 1 0,0 0 0,-1 0 0,1 0 0,-1 0 0,-1 1 0,1 0 0,7 12 0,-7-8 0,1 0 0,-1 1 0,-1-1 0,0 1 0,-1 0 0,0 1 0,0-1 0,-1 0 0,-1 1 0,0-1 0,0 1 0,-1-1 0,-1 1 0,0-1 0,-3 13 0,3-20 0,-1 0 0,0 0 0,0 0 0,0-1 0,0 1 0,-1 0 0,0-1 0,1 0 0,-1 1 0,-7 4 0,9-7 0,1 0 0,-1-1 0,0 1 0,0-1 0,0 1 0,1-1 0,-1 1 0,0-1 0,0 1 0,0-1 0,0 0 0,0 1 0,0-1 0,0 0 0,0 0 0,0 0 0,0 0 0,0 0 0,0 0 0,0 0 0,0 0 0,0 0 0,0 0 0,1-1 0,-1 1 0,0 0 0,0-1 0,0 1 0,0 0 0,0-1 0,0 1 0,0-1 0,1 0 0,-1 1 0,0-1 0,1 0 0,-1 1 0,0-1 0,1 0 0,-1 0 0,1 1 0,-1-1 0,1 0 0,-1 0 0,1 0 0,-1 0 0,1 0 0,0 0 0,0 0 0,-1 0 0,1 0 0,0 0 0,0-1 0,-1-4 0,0-1 0,1 0 0,-1 1 0,1-1 0,1 1 0,-1-1 0,1 1 0,0-1 0,1 1 0,-1 0 0,1-1 0,1 1 0,-1 0 0,1 0 0,4-7 0,4-5 0,1 0 0,0 0 0,21-22 0,-9 15 0,32-29 0,-45 45 0,0 0 0,1 1 0,0 0 0,0 1 0,25-10 0,-34 15 0,1 1 0,-1 0 0,0 0 0,1 0 0,-1 1 0,1-1 0,-1 1 0,1 0 0,-1 0 0,1 0 0,-1 0 0,1 1 0,-1 0 0,1-1 0,-1 1 0,0 0 0,1 1 0,-1-1 0,0 0 0,0 1 0,0 0 0,0 0 0,0 0 0,0 0 0,-1 0 0,1 1 0,-1-1 0,1 1 0,-1-1 0,0 1 0,0 0 0,0 0 0,3 6 0,1 5 0,0 0 0,0 1 0,-2-1 0,0 1 0,0 0 0,1 20 0,16 107-1365,-18-113-5461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1.759"/>
    </inkml:context>
    <inkml:brush xml:id="br0">
      <inkml:brushProperty name="width" value="0.05" units="cm"/>
      <inkml:brushProperty name="height" value="0.05" units="cm"/>
      <inkml:brushProperty name="color" value="#FFC114"/>
    </inkml:brush>
  </inkml:definitions>
  <inkml:trace contextRef="#ctx0" brushRef="#br0">1 74 24575,'21'-32'0,"-20"29"0,-1 1 0,1 0 0,0 0 0,0-1 0,0 1 0,1 0 0,-1 0 0,0 0 0,1 0 0,0 0 0,-1 1 0,1-1 0,0 0 0,0 1 0,0-1 0,0 1 0,0 0 0,0 0 0,0 0 0,0 0 0,0 0 0,1 0 0,-1 0 0,0 1 0,1-1 0,-1 1 0,0 0 0,1-1 0,-1 1 0,5 1 0,4 1 0,-1 0 0,0 1 0,0 0 0,-1 1 0,1 0 0,-1 0 0,1 1 0,-1 1 0,8 6 0,-6-4 0,0 0 0,-1 1 0,0 0 0,0 1 0,-1 0 0,11 16 0,-18-23 0,-1-1 0,1 0 0,-1 1 0,1-1 0,-1 1 0,0 0 0,0 0 0,0-1 0,0 1 0,-1 0 0,1 0 0,-1 0 0,1 0 0,-1 0 0,0 0 0,0 0 0,-1-1 0,1 1 0,0 0 0,-1 0 0,0 0 0,0 0 0,0 0 0,0-1 0,-2 5 0,-3 0 0,0 1 0,0-1 0,0 0 0,-1-1 0,-1 1 0,-10 6 0,-28 28 0,44-39 0,0 1 0,-1-1 0,1 1 0,1 0 0,-1 0 0,0 0 0,1 0 0,-1 0 0,1 0 0,0 0 0,0 0 0,1 1 0,-1-1 0,0 4 0,1-4 0,0-1 0,1 1 0,-1-1 0,1 0 0,-1 1 0,1-1 0,0 0 0,0 1 0,0-1 0,0 0 0,0 0 0,0 0 0,1 0 0,-1 0 0,1 0 0,-1 0 0,1-1 0,0 1 0,0 0 0,0-1 0,-1 0 0,2 1 0,-1-1 0,0 0 0,0 0 0,0 0 0,0 0 0,1 0 0,-1-1 0,0 1 0,1-1 0,2 1 0,11 1 0,0 0 0,0-1 0,27-1 0,-33 0 0,3 0-170,1-1-1,-1 0 0,0-1 1,1 0-1,-1-1 0,0 0 1,22-10-1,-15 2-6655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2.371"/>
    </inkml:context>
    <inkml:brush xml:id="br0">
      <inkml:brushProperty name="width" value="0.05" units="cm"/>
      <inkml:brushProperty name="height" value="0.05" units="cm"/>
      <inkml:brushProperty name="color" value="#FFC114"/>
    </inkml:brush>
  </inkml:definitions>
  <inkml:trace contextRef="#ctx0" brushRef="#br0">6 60 24575,'0'-1'0,"-1"1"0,1 0 0,0-1 0,-1 1 0,1-1 0,-1 1 0,1-1 0,0 1 0,-1-1 0,1 1 0,0-1 0,0 1 0,-1-1 0,1 0 0,0 1 0,0-1 0,0 1 0,0-1 0,0 0 0,0 1 0,0-1 0,0 1 0,0-1 0,0 0 0,0 1 0,0-1 0,0 1 0,1-1 0,-1 0 0,0 0 0,17-13 0,27-2 0,-7 11 0,-1 1 0,1 2 0,0 2 0,0 1 0,0 1 0,69 16 0,-104-18 0,-1 0 0,1 0 0,-1 1 0,1-1 0,-1 0 0,0 1 0,1-1 0,-1 1 0,1 0 0,-1 0 0,0-1 0,0 1 0,1 0 0,-1 0 0,0 0 0,0 0 0,0 0 0,1 2 0,-1-2 0,-1 0 0,0 0 0,0 0 0,0-1 0,0 1 0,0 0 0,0 0 0,0 0 0,0 0 0,-1 0 0,1-1 0,0 1 0,0 0 0,-1 0 0,1 0 0,-1-1 0,1 1 0,0 0 0,-1-1 0,1 1 0,-1 0 0,0-1 0,0 2 0,-8 5 0,1 0 0,-1 0 0,0-1 0,-11 6 0,6-3 0,-1 1 0,0 1 0,1 0 0,0 2 0,1-1 0,1 2 0,0-1 0,-16 25 0,25-32 0,-1 0 0,1 0 0,0 0 0,1 0 0,0 1 0,0-1 0,0 1 0,1-1 0,0 1 0,-1 9 0,3-11 0,-1 0 0,1 0 0,-1 0 0,1 0 0,1 0 0,-1-1 0,1 1 0,0 0 0,0-1 0,0 1 0,1-1 0,-1 1 0,1-1 0,0 0 0,5 5 0,-2-3 9,0-1-1,0 1 0,1-1 1,0-1-1,0 1 1,0-1-1,0 0 0,0-1 1,1 0-1,0 0 1,0 0-1,0-1 0,12 2 1,8-1-479,0-1 0,44-3-1,-70 1 399,24-1-6754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12.744"/>
    </inkml:context>
    <inkml:brush xml:id="br0">
      <inkml:brushProperty name="width" value="0.05" units="cm"/>
      <inkml:brushProperty name="height" value="0.05" units="cm"/>
      <inkml:brushProperty name="color" value="#FFC114"/>
    </inkml:brush>
  </inkml:definitions>
  <inkml:trace contextRef="#ctx0" brushRef="#br0">13 95 24575,'-5'0'0,"-1"-4"0,5-2 0,7-5 0,7 0 0,11-3 0,11 1 0,13 2 0,7 4 0,5-2 0,-9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1.230"/>
    </inkml:context>
    <inkml:brush xml:id="br0">
      <inkml:brushProperty name="width" value="0.05" units="cm"/>
      <inkml:brushProperty name="height" value="0.05" units="cm"/>
      <inkml:brushProperty name="color" value="#FFC114"/>
    </inkml:brush>
  </inkml:definitions>
  <inkml:trace contextRef="#ctx0" brushRef="#br0">110 238 24575,'0'-2'0,"1"1"0,0-1 0,-1 0 0,1 0 0,0 0 0,0 1 0,0-1 0,0 0 0,0 1 0,3-3 0,3 0 0,-7 14 0,-10 31 0,-20 50 0,5-17 0,21-60 0,-56 209 0,107-330 0,3-27 0,55-125 0,-99 247 0,0 0 0,0 0 0,2 0 0,-1 0 0,11-11 0,-17 22 0,1-1 0,-1 0 0,1 1 0,0-1 0,-1 1 0,1-1 0,0 1 0,0 0 0,0 0 0,0 0 0,0 0 0,0 0 0,0 0 0,0 0 0,1 1 0,-1-1 0,0 1 0,0-1 0,0 1 0,1 0 0,-1 0 0,0 0 0,1 0 0,-1 1 0,0-1 0,0 1 0,0-1 0,1 1 0,-1 0 0,0 0 0,0-1 0,0 2 0,0-1 0,0 0 0,0 0 0,-1 1 0,1-1 0,0 1 0,2 2 0,32 33 0,-1 3 0,33 49 0,-34-43 0,62 65 0,-90-105 0,-1-1 0,1 0 0,1 0 0,-1 0 0,1-1 0,11 6 0,-16-9 0,0 0 0,-1-1 0,1 1 0,0-1 0,0 1 0,1-1 0,-1 1 0,0-1 0,0 0 0,0 0 0,0 0 0,0 0 0,0-1 0,0 1 0,0 0 0,0-1 0,0 0 0,0 1 0,0-1 0,0 0 0,0 0 0,0 0 0,-1 0 0,1 0 0,0-1 0,-1 1 0,1 0 0,-1-1 0,1 1 0,1-3 0,7-12 0,-1-1 0,-1 0 0,0 0 0,-1-1 0,-1 0 0,-1 0 0,5-25 0,-4 16 0,36-174-1365,-34 164-5461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39.957"/>
    </inkml:context>
    <inkml:brush xml:id="br0">
      <inkml:brushProperty name="width" value="0.05" units="cm"/>
      <inkml:brushProperty name="height" value="0.05" units="cm"/>
      <inkml:brushProperty name="color" value="#FFC114"/>
    </inkml:brush>
  </inkml:definitions>
  <inkml:trace contextRef="#ctx0" brushRef="#br0">24 0 24575,'5'0'0,"5"0"0,7 5 0,4 5 0,-1 7 0,1 9 0,-3 5 0,-5 12 0,-5 7 0,-3 9 0,-7 8 0,-9 7 0,-11 5 0,-11 3 0,-14 1 0,1-13-8191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2.309"/>
    </inkml:context>
    <inkml:brush xml:id="br0">
      <inkml:brushProperty name="width" value="0.05" units="cm"/>
      <inkml:brushProperty name="height" value="0.05" units="cm"/>
      <inkml:brushProperty name="color" value="#FFC114"/>
    </inkml:brush>
  </inkml:definitions>
  <inkml:trace contextRef="#ctx0" brushRef="#br0">58 162 24575,'-1'-1'0,"-1"0"0,1 0 0,-1 0 0,1-1 0,0 1 0,0-1 0,0 1 0,0-1 0,0 1 0,0-1 0,0 1 0,0-1 0,0 0 0,1 0 0,-1 1 0,1-1 0,0 0 0,-1 0 0,1 0 0,0 0 0,0 0 0,0 1 0,0-5 0,2 4 0,-1 0 0,1-1 0,-1 1 0,1 0 0,0 0 0,0 0 0,0 0 0,0 0 0,0 0 0,0 1 0,1-1 0,-1 1 0,0-1 0,1 1 0,4-2 0,16-6 0,-1 0 0,1 2 0,45-8 0,77-3 0,-52 8 0,-45 3 0,-13 1 0,52-2 0,-82 11 0,-11 3 0,-21 11 0,7-5 0,13-5 0,0 0 0,0 1 0,0-1 0,1 2 0,0-1 0,1 0 0,0 1 0,0 0 0,0 0 0,2 1 0,-1-1 0,1 1 0,0 0 0,1 0 0,-1 12 0,-1 17 0,2 0 0,5 65 0,0-40 0,-2 37 0,-1-101 0,0 0 0,0 0 0,0 0 0,0 0 0,0 1 0,0-1 0,0 0 0,0 0 0,0 0 0,0 0 0,0 0 0,0 0 0,0 0 0,0 1 0,0-1 0,-1 0 0,1 0 0,0 0 0,0 0 0,0 0 0,0 0 0,0 0 0,0 0 0,0 0 0,0 1 0,0-1 0,0 0 0,0 0 0,-1 0 0,1 0 0,0 0 0,0 0 0,0 0 0,0 0 0,0 0 0,0 0 0,0 0 0,0 0 0,-1 0 0,1 0 0,0 0 0,0 0 0,0 0 0,0 0 0,0 0 0,0 0 0,0 0 0,-1 0 0,1 0 0,0 0 0,0 0 0,0 0 0,0 0 0,0 0 0,-10-6 0,-9-12 0,18 17 0,-13-13 0,0 0 0,-1 2 0,-1 0 0,0 1 0,0 0 0,-20-9 0,23 15 0,1 0 0,-1 1 0,1 0 0,-1 1 0,0 0 0,-1 1 0,1 0 0,0 1 0,0 1 0,-15 1 0,10 2-195,1 0 0,-1 1 0,1 0 0,0 2 0,0 0 0,-16 9 0,-7 5-6631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2.975"/>
    </inkml:context>
    <inkml:brush xml:id="br0">
      <inkml:brushProperty name="width" value="0.05" units="cm"/>
      <inkml:brushProperty name="height" value="0.05" units="cm"/>
      <inkml:brushProperty name="color" value="#FFC114"/>
    </inkml:brush>
  </inkml:definitions>
  <inkml:trace contextRef="#ctx0" brushRef="#br0">196 19 24575,'-2'-2'0,"0"1"0,1-1 0,-1 1 0,0-1 0,0 1 0,0 0 0,0-1 0,0 1 0,0 0 0,-1 0 0,1 1 0,0-1 0,0 0 0,-1 1 0,1-1 0,0 1 0,-1 0 0,1 0 0,0 0 0,-1 0 0,1 0 0,-1 1 0,1-1 0,0 1 0,-1-1 0,1 1 0,0 0 0,0 0 0,0 0 0,-4 2 0,2 0 0,-1 0 0,0 1 0,1 0 0,0 0 0,0 0 0,0 0 0,0 1 0,1-1 0,-1 1 0,1 0 0,-4 8 0,0 6 0,0 0 0,1 0 0,1 1 0,-4 33 0,-2 88 0,7-75 0,-21 605 0,27 3 0,1-256 0,-3 271-1365,0-679-5461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3.769"/>
    </inkml:context>
    <inkml:brush xml:id="br0">
      <inkml:brushProperty name="width" value="0.05" units="cm"/>
      <inkml:brushProperty name="height" value="0.05" units="cm"/>
      <inkml:brushProperty name="color" value="#FFC114"/>
    </inkml:brush>
  </inkml:definitions>
  <inkml:trace contextRef="#ctx0" brushRef="#br0">3 53 24575,'0'-1'0,"0"1"0,0 0 0,-1-1 0,1 1 0,0-1 0,-1 1 0,1 0 0,0-1 0,0 1 0,0-1 0,0 1 0,-1 0 0,1-1 0,0 1 0,0-1 0,0 1 0,0-1 0,0 1 0,0-1 0,0 1 0,0 0 0,0-1 0,0 1 0,0-1 0,1 1 0,-1-1 0,0 1 0,0 0 0,0-1 0,1 1 0,-1-1 0,0 1 0,0 0 0,1-1 0,-1 1 0,0 0 0,1-1 0,-1 1 0,0 0 0,1-1 0,-1 1 0,22-11 0,6 4 0,0 1 0,1 1 0,0 2 0,-1 1 0,31 1 0,-8 0 0,592 6-1490,-394 1 798,593 10-1639,1976 32-893,-1667-41 3339,-958 3 705,-187-10-504,0 1 1,-1 0 0,1 1 0,0-1 0,9 5 0,-14-5-270,-1-1 1,1 0 0,-1 0 0,1 1 0,-1-1 0,1 1 0,-1-1 0,1 0 0,-1 1 0,0-1-1,1 1 1,-1-1 0,1 1 0,-1-1 0,0 1 0,0-1 0,1 1 0,-1 0 0,0-1 0,0 1 0,0-1-1,1 2 1,-2-1 36,1 0 0,0 1 0,-1-1 0,1 0 0,0 0 0,-1 0 0,0 0 1,1 0-1,-1 0 0,0 0 0,1-1 0,-1 1 0,0 0 0,0 0 0,0 0 0,0-1 0,-1 2 0,-61 43 1587,45-34-1602,0 2-1,0 0 1,2 0-1,-1 2 1,2 0-1,0 1 0,1 0 1,-19 29-1,21-23-68,2 1 0,0 1 0,1 0 0,2 0 0,-10 51 0,-4 131 0,16-135 0,-35 539 0,34 3 0,31-131 0,-4-82 0,-20-129 0,-4-237 0,-1 0 0,-1 0 0,-2-1 0,-1 0 0,-24 60 0,26-79 0,-1-1 0,0-1 0,-1 1 0,0-1 0,-1 0 0,-1-1 0,0 0 0,0-1 0,-21 17 0,14-16 0,0 0 0,-1 0 0,0-2 0,-1 0 0,0-2 0,-26 8 0,-5-3 0,1-3 0,-2-2 0,1-3 0,-98-2 0,-284-35-117,-1-26-676,161 20-569,-3069-211-2620,2802 264 3846,480-8-1665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4.922"/>
    </inkml:context>
    <inkml:brush xml:id="br0">
      <inkml:brushProperty name="width" value="0.05" units="cm"/>
      <inkml:brushProperty name="height" value="0.05" units="cm"/>
      <inkml:brushProperty name="color" value="#FFC114"/>
    </inkml:brush>
  </inkml:definitions>
  <inkml:trace contextRef="#ctx0" brushRef="#br0">2 1 24575,'-1'102'0,"3"115"0,-1-206 9,0 0-1,1 0 1,1 0-1,0 0 1,0-1 0,1 1-1,0-1 1,1 0-1,0 0 1,1 0-1,0-1 1,1 0-1,12 14 1,-9-12-144,0-2 0,1 1 0,0-2 0,1 1 0,0-2 0,0 1 0,0-2 0,1 1 0,0-2 0,19 6 0,-7-5-6691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5.577"/>
    </inkml:context>
    <inkml:brush xml:id="br0">
      <inkml:brushProperty name="width" value="0.05" units="cm"/>
      <inkml:brushProperty name="height" value="0.05" units="cm"/>
      <inkml:brushProperty name="color" value="#FFC114"/>
    </inkml:brush>
  </inkml:definitions>
  <inkml:trace contextRef="#ctx0" brushRef="#br0">56 351 24575,'0'-1'0,"0"1"0,-1 0 0,1-1 0,0 1 0,0 0 0,-1 0 0,1-1 0,0 1 0,-1 0 0,1 0 0,0-1 0,-1 1 0,1 0 0,0 0 0,-1 0 0,1-1 0,0 1 0,-1 0 0,1 0 0,0 0 0,-1 0 0,1 0 0,-1 0 0,1 0 0,0 0 0,-1 0 0,1 0 0,-1 0 0,1 0 0,0 0 0,-1 0 0,1 0 0,0 1 0,-1-1 0,1 0 0,-1 0 0,1 1 0,-8 16 0,2 25 0,6-42 0,1 144 0,-1 1 0,-1-121 0,-2 0 0,0 0 0,-13 44 0,13-71 0,1-13 0,0-20 0,11-53 0,3 2 0,4 0 0,34-103 0,-37 148 0,34-73 0,-37 95 0,1 0 0,1 0 0,1 1 0,1 0 0,19-20 0,-30 36 0,0 0 0,0 0 0,0 0 0,1 0 0,-1 1 0,1 0 0,-1-1 0,1 2 0,0-1 0,0 0 0,0 1 0,0-1 0,0 1 0,0 0 0,0 0 0,5 0 0,-6 2 0,0-1 0,0 0 0,-1 1 0,1 0 0,0 0 0,-1 0 0,1 0 0,0 0 0,-1 0 0,0 0 0,1 1 0,-1 0 0,0-1 0,1 1 0,-1 0 0,0 0 0,0 0 0,-1 0 0,1 0 0,0 1 0,-1-1 0,1 0 0,-1 1 0,2 5 0,1 1 0,-1 0 0,0 1 0,-1 0 0,0-1 0,-1 1 0,0 0 0,0 0 0,-1 0 0,0 0 0,-3 14 0,-1 4 0,-2 0 0,-12 38 0,-1-16 0,-2-2 0,-2 0 0,-2-2 0,-37 53 0,60-97 0,1-1 0,0 1 0,0 0 0,0 0 0,0 0 0,0 0 0,0 0 0,0 0 0,1 0 0,-1 0 0,1 0 0,-1 0 0,1 0 0,0 0 0,0 0 0,0 4 0,1-5 0,-1 0 0,1 0 0,0 0 0,0 0 0,0 0 0,0 0 0,0 0 0,0 0 0,0 0 0,0-1 0,0 1 0,0 0 0,0-1 0,0 1 0,1-1 0,-1 1 0,0-1 0,0 1 0,1-1 0,-1 0 0,0 0 0,1 0 0,-1 0 0,0 0 0,3 0 0,37 3 0,-16-3 0,0 2 0,0 1 0,47 12 0,-48-6-195,0 0 0,-1 1 0,0 2 0,-1 0 0,0 2 0,31 24 0,-25-14-6631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5.948"/>
    </inkml:context>
    <inkml:brush xml:id="br0">
      <inkml:brushProperty name="width" value="0.05" units="cm"/>
      <inkml:brushProperty name="height" value="0.05" units="cm"/>
      <inkml:brushProperty name="color" value="#FFC114"/>
    </inkml:brush>
  </inkml:definitions>
  <inkml:trace contextRef="#ctx0" brushRef="#br0">1 200 24575,'0'-9'0,"0"-1"0,0 0 0,1 0 0,1 1 0,-1-1 0,2 1 0,-1-1 0,6-12 0,-5 18 0,-1 0 0,1 0 0,0 0 0,0 0 0,0 0 0,0 1 0,1 0 0,-1-1 0,1 1 0,0 1 0,0-1 0,0 0 0,0 1 0,0 0 0,1 0 0,-1 0 0,1 0 0,-1 1 0,6-1 0,9-1 0,0 0 0,0 1 0,0 1 0,0 1 0,31 4 0,96 21 0,-120-19 0,-14-2 0,0-2 0,-1 1 0,1-2 0,17 1 0,-28-2 0,-1 1 0,1-1 0,-1 0 0,0 0 0,1 0 0,-1 0 0,1 0 0,-1 0 0,0 0 0,1 0 0,-1 0 0,1 0 0,-1 0 0,0 0 0,1 0 0,-1 0 0,0 0 0,1 0 0,-1-1 0,1 1 0,-1 0 0,0 0 0,1 0 0,-1-1 0,0 1 0,1 0 0,-1 0 0,0-1 0,0 1 0,1 0 0,-1-1 0,0 1 0,0 0 0,1-1 0,-1 1 0,0 0 0,0-1 0,0 1 0,0-1 0,0 1 0,1-1 0,-15-14 0,-27-11 0,36 24 0,-4-3 0,1 0 0,-1 1 0,0 0 0,-1 0 0,-18-3 0,26 6 0,-1 1 0,1 0 0,-1 0 0,1 0 0,0 0 0,-1 1 0,1-1 0,0 0 0,-1 1 0,1 0 0,0 0 0,0-1 0,0 1 0,-1 1 0,1-1 0,0 0 0,0 0 0,1 1 0,-1-1 0,0 1 0,0 0 0,1-1 0,-1 1 0,1 0 0,-1 0 0,1 0 0,0 0 0,0 0 0,0 0 0,-2 5 0,-4 12 0,1 0 0,0 1 0,1 0 0,1 0 0,-1 25 0,0 106 0,5-109 0,1 220-1365,0-211-5461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6.414"/>
    </inkml:context>
    <inkml:brush xml:id="br0">
      <inkml:brushProperty name="width" value="0.05" units="cm"/>
      <inkml:brushProperty name="height" value="0.05" units="cm"/>
      <inkml:brushProperty name="color" value="#FFC114"/>
    </inkml:brush>
  </inkml:definitions>
  <inkml:trace contextRef="#ctx0" brushRef="#br0">1443 23 24575,'-73'-11'0,"0"4"0,0 2 0,-118 9 0,128 0 0,0 3 0,1 2 0,0 3 0,1 3 0,0 2 0,-70 30 0,96-31 0,1 1 0,0 1 0,1 2 0,1 2 0,1 1 0,1 1 0,2 1 0,0 2 0,1 1 0,2 0 0,-32 48 0,38-46 0,2 1 0,0 1 0,3 0 0,0 1 0,2 0 0,1 1 0,2 0 0,2 1 0,1 0 0,1 0 0,2 1 0,2-1 0,1 1 0,2-1 0,1 0 0,2 1 0,1-1 0,2-1 0,1 0 0,2 0 0,1 0 0,2-2 0,1 1 0,1-2 0,29 40 0,-21-38-10,2-2-1,1-1 0,1-2 1,2 0-1,1-2 1,1-1-1,53 31 0,-41-32-20,2-1 0,0-3 0,1-1 0,1-3-1,77 16 1,-56-20 4,0-3 0,0-4 0,0-2-1,1-3 1,-1-4 0,1-2 0,-2-3 0,1-4-1,72-22 1,-84 16 27,-2-1 0,0-4 0,-1-1 0,-2-3 0,0-2 0,-2-3 0,-2-1 0,-1-3 0,-2-1 0,64-71 0,-80 75 0,-1-2 0,-2 0 0,-2-2 0,-1-1 0,-2-1 0,19-50 0,-27 55 0,-2-1 0,-1 0 0,-3-1 0,0 0 0,-2-1 0,-2 1 0,-4-75 0,-1 86 0,-2 0 0,0 0 0,-2 1 0,-1-1 0,0 1 0,-2 1 0,-1-1 0,-26-43 0,25 51 0,0 0 0,-1 1 0,-1 1 0,-1-1 0,0 2 0,-1 0 0,0 1 0,-1 1 0,-1 0 0,0 1 0,0 0 0,-21-7 0,5 5 34,-1 1 0,0 3 0,-1 0 0,0 2 0,0 2 0,0 1 0,-45 1 0,36 4 12,1 2-1,0 2 0,0 1 1,1 2-1,-66 22 0,91-24-272,0 1-1,0 1 1,1 0-1,-1 1 1,-28 21-1,8 5-6598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6.891"/>
    </inkml:context>
    <inkml:brush xml:id="br0">
      <inkml:brushProperty name="width" value="0.05" units="cm"/>
      <inkml:brushProperty name="height" value="0.05" units="cm"/>
      <inkml:brushProperty name="color" value="#FFC114"/>
    </inkml:brush>
  </inkml:definitions>
  <inkml:trace contextRef="#ctx0" brushRef="#br0">50 56 24575,'-5'0'0,"-1"-5"0,-4-1 0,-6 0 0,5 2 0,10-4 0,8-1 0,13 2 0,8 2 0,13 2 0,8 1 0,11 1 0,4 1 0,0 0 0,3 1 0,-4-1 0,-14 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7.230"/>
    </inkml:context>
    <inkml:brush xml:id="br0">
      <inkml:brushProperty name="width" value="0.05" units="cm"/>
      <inkml:brushProperty name="height" value="0.05" units="cm"/>
      <inkml:brushProperty name="color" value="#FFC114"/>
    </inkml:brush>
  </inkml:definitions>
  <inkml:trace contextRef="#ctx0" brushRef="#br0">1 1 24575,'0'4'0,"0"12"0,4 7 0,3 9 0,-1 8 0,4 11 0,-1 7 0,4 2 0,-1 6 0,-3 0 0,3-2 0,-2-2 0,-2-3 0,-2-10-8191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7.605"/>
    </inkml:context>
    <inkml:brush xml:id="br0">
      <inkml:brushProperty name="width" value="0.05" units="cm"/>
      <inkml:brushProperty name="height" value="0.05" units="cm"/>
      <inkml:brushProperty name="color" value="#FFC114"/>
    </inkml:brush>
  </inkml:definitions>
  <inkml:trace contextRef="#ctx0" brushRef="#br0">766 205 24575,'2'-1'0,"-1"-1"0,1 0 0,0 0 0,-1 0 0,0 0 0,1 0 0,-1 0 0,0-1 0,0 1 0,0 0 0,0 0 0,-1-1 0,1 1 0,-1-1 0,1 1 0,-1-1 0,0 1 0,0 0 0,0-1 0,0 1 0,-1-1 0,1 1 0,0-1 0,-1 1 0,0 0 0,0-1 0,1 1 0,-3-3 0,1 1 0,0 0 0,-1 0 0,1 1 0,-1-1 0,0 1 0,0 0 0,-1-1 0,1 1 0,-1 1 0,1-1 0,-1 0 0,0 1 0,0 0 0,-7-3 0,-6 0 0,0 0 0,0 2 0,0 0 0,-1 0 0,1 2 0,-1 0 0,0 2 0,1 0 0,-1 0 0,1 2 0,-1 0 0,-23 8 0,14-3 0,0 2 0,1 0 0,1 2 0,0 1 0,0 1 0,1 1 0,-25 21 0,27-16 0,0 1 0,2 0 0,0 2 0,1 0 0,2 1 0,0 1 0,2 0 0,0 2 0,2-1 0,1 2 0,1 0 0,2 0 0,0 0 0,2 2 0,1-1 0,2 0 0,1 1 0,0 50 0,4-43 0,2 0 0,1 1 0,2-1 0,2-1 0,1 1 0,2-1 0,1-1 0,2 0 0,2-1 0,0 0 0,3-2 0,0 0 0,2-1 0,38 43 0,-29-43 0,2-2 0,0-1 0,2-2 0,1-1 0,1-1 0,0-2 0,2-2 0,1-2 0,0-1 0,2-2 0,-1-1 0,2-3 0,-1-1 0,80 8 0,-80-15 0,0-1 0,1-2 0,-1-2 0,0-2 0,0-2 0,-1-1 0,1-2 0,-1-2 0,-1-1 0,0-2 0,-1-2 0,-1-2 0,0-1 0,-2-2 0,50-37 0,-52 30 0,0-2 0,-2-1 0,-2-2 0,-1-1 0,-1-1 0,-3-1 0,28-52 0,-28 41 0,-2-1 0,-3-1 0,-1-1 0,-3-1 0,15-90 0,-26 109 0,0 0 0,-3 0 0,0 1 0,-2-1 0,-2 0 0,-1 0 0,-1 1 0,-2 0 0,-16-48 0,16 59 0,-2 0 0,0 1 0,-2 0 0,0 1 0,-1 0 0,0 0 0,-2 2 0,0-1 0,-1 2 0,0 0 0,-1 1 0,-1 0 0,0 1 0,-1 1 0,-21-10 0,0 4 14,0 3-1,-1 1 0,0 1 0,-1 3 1,-1 1-1,0 2 0,0 2 1,-50 0-1,-12 6-508,-1 4 0,-113 21 0,92-5-6331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6.675"/>
    </inkml:context>
    <inkml:brush xml:id="br0">
      <inkml:brushProperty name="width" value="0.05" units="cm"/>
      <inkml:brushProperty name="height" value="0.05" units="cm"/>
      <inkml:brushProperty name="color" value="#FFC114"/>
    </inkml:brush>
  </inkml:definitions>
  <inkml:trace contextRef="#ctx0" brushRef="#br0">0 217 24575,'18'-21'0,"-16"18"0,1-1 0,-1 1 0,1 0 0,0 0 0,0 0 0,0 0 0,0 0 0,1 1 0,-1-1 0,8-3 0,-11 6 0,1 0 0,0 0 0,0 0 0,0 0 0,0 0 0,-1 0 0,1 0 0,0 0 0,0 1 0,0-1 0,-1 0 0,1 0 0,0 1 0,0-1 0,-1 0 0,1 1 0,0-1 0,-1 1 0,1-1 0,0 1 0,-1-1 0,1 1 0,0 0 0,-1-1 0,1 1 0,-1 0 0,0-1 0,1 1 0,-1 0 0,1-1 0,-1 1 0,0 0 0,0 0 0,1 0 0,-1-1 0,0 1 0,0 0 0,0 0 0,0 1 0,5 40 0,-5-36 0,0 264 0,-2-134 0,2-122 0,1-8 0,-1-1 0,0 1 0,0-1 0,0 1 0,-1-1 0,0 1 0,0-1 0,0 1 0,-1-1 0,-4 11 0,6-16 0,0 0 0,0 0 0,0 0 0,0 0 0,0 0 0,0 0 0,0 0 0,0 1 0,0-1 0,-1 0 0,1 0 0,0 0 0,0 0 0,0 0 0,0 0 0,0 0 0,0 0 0,0 0 0,0 0 0,-1 0 0,1 0 0,0 0 0,0 1 0,0-1 0,0 0 0,0 0 0,0 0 0,-1 0 0,1 0 0,0 0 0,0 0 0,0 0 0,0 0 0,0-1 0,0 1 0,-1 0 0,1 0 0,0 0 0,0 0 0,0 0 0,0 0 0,0 0 0,0 0 0,0 0 0,0 0 0,-1 0 0,1 0 0,0 0 0,0-1 0,0 1 0,0 0 0,0 0 0,0 0 0,-4-11 0,0-12 0,0-31 0,2 0 0,12-108 0,-5 129 0,1 1 0,1 0 0,2 0 0,1 0 0,1 1 0,19-35 0,-23 54 0,0 1 0,0 0 0,1 0 0,0 0 0,1 1 0,0 0 0,1 1 0,0 0 0,1 1 0,-1 0 0,2 0 0,20-10 0,-23 14 0,-1 1 0,1 0 0,1 0 0,-1 1 0,0 0 0,1 1 0,-1 0 0,0 0 0,1 1 0,0 0 0,-1 1 0,0 0 0,1 0 0,-1 1 0,0 0 0,0 1 0,0 0 0,14 7 0,-15-6 0,-1 0 0,1 0 0,-1 0 0,0 1 0,-1 0 0,1 1 0,-1 0 0,0 0 0,-1 0 0,1 0 0,-1 1 0,0 0 0,6 12 0,-10-15 0,1 1 0,0-1 0,-1 1 0,0 0 0,0-1 0,0 1 0,-1 0 0,0 0 0,0-1 0,0 1 0,0 0 0,-1 0 0,1 0 0,-1-1 0,-1 1 0,1 0 0,-1-1 0,1 1 0,-1-1 0,0 0 0,-1 1 0,1-1 0,-1 0 0,0-1 0,-3 5 0,-5 4 0,0-1 0,-1 0 0,0-1 0,0 0 0,-1-1 0,-1 0 0,1-1 0,-1-1 0,-27 11 0,-8-2 0,-85 17 0,68-18 0,63-15 0,1 1 0,-1-1 0,0 1 0,1 0 0,-1 0 0,1 0 0,0 0 0,-1 0 0,1 1 0,0-1 0,0 1 0,0 0 0,0-1 0,-4 5 0,5-5 0,1 1 0,-1 0 0,1-1 0,-1 1 0,1 0 0,0-1 0,0 1 0,0 0 0,0-1 0,0 1 0,0 0 0,0-1 0,0 1 0,1 0 0,-1-1 0,0 1 0,1 0 0,0-1 0,-1 1 0,1-1 0,0 1 0,0-1 0,0 0 0,1 3 0,10 12 0,1 1 0,0-1 0,1-1 0,0-1 0,1 0 0,1 0 0,18 11 0,129 74 0,-144-89 0,18 11-1365,-7-3-5461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8.056"/>
    </inkml:context>
    <inkml:brush xml:id="br0">
      <inkml:brushProperty name="width" value="0.05" units="cm"/>
      <inkml:brushProperty name="height" value="0.05" units="cm"/>
      <inkml:brushProperty name="color" value="#FFC114"/>
    </inkml:brush>
  </inkml:definitions>
  <inkml:trace contextRef="#ctx0" brushRef="#br0">21 217 24575,'17'-25'0,"-15"22"0,0 0 0,0-1 0,0 1 0,0 0 0,0 0 0,1 0 0,0 1 0,-1-1 0,1 1 0,0-1 0,0 1 0,4-2 0,-6 4 0,-1 0 0,0 0 0,0 0 0,1 1 0,-1-1 0,0 0 0,0 0 0,0 1 0,1-1 0,-1 0 0,0 1 0,0-1 0,0 0 0,0 1 0,0-1 0,0 0 0,0 1 0,1-1 0,-1 0 0,0 1 0,0-1 0,0 0 0,0 1 0,0-1 0,0 0 0,-1 1 0,1-1 0,0 0 0,0 0 0,0 1 0,0-1 0,0 0 0,0 1 0,-1-1 0,1 0 0,0 1 0,0-1 0,-6 19 0,5-16 0,-10 29 0,5-18 0,1 0 0,1 1 0,0 0 0,-3 23 0,7-35 0,-1 0 0,1 0 0,0 1 0,1-1 0,-1 0 0,0 0 0,1 1 0,0-1 0,0 0 0,0 0 0,0 0 0,0 0 0,1 0 0,-1 0 0,1-1 0,0 1 0,0 0 0,0-1 0,0 1 0,0-1 0,0 0 0,1 1 0,-1-1 0,1 0 0,0-1 0,4 4 0,-4-4 0,0 1 0,0-1 0,0 0 0,1 0 0,-1 0 0,0 0 0,1 0 0,-1-1 0,0 0 0,1 0 0,-1 0 0,1 0 0,-1 0 0,0 0 0,1-1 0,-1 0 0,6-1 0,-4-1 0,1 1 0,-1-1 0,0 0 0,0 0 0,0-1 0,0 0 0,-1 0 0,1 0 0,5-6 0,-1-1 0,-1-1 0,0 1 0,-1-1 0,0-1 0,-1 1 0,0-1 0,7-25 0,-10 29 0,-2 0 0,1-1 0,-1 1 0,-1-1 0,0 1 0,0 0 0,-1-1 0,0 1 0,-1-1 0,1 1 0,-2 0 0,0 0 0,0 0 0,0 0 0,-1 1 0,-8-14 0,8 17 0,1 0 0,-1 0 0,0 1 0,0-1 0,0 1 0,0 0 0,-1 0 0,0 0 0,0 1 0,0 0 0,0 0 0,0 0 0,-1 1 0,1-1 0,-1 1 0,0 1 0,1-1 0,-1 1 0,0 0 0,0 0 0,0 1 0,0-1 0,0 1 0,0 1 0,0-1 0,-11 3 0,12-1-91,0-1 0,1 1 0,-1 0 0,1 0 0,-1 0 0,1 0 0,0 1 0,0 0 0,0 0 0,0 0 0,0 0 0,1 0 0,-1 1 0,-4 7 0,-6 10-6735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8.414"/>
    </inkml:context>
    <inkml:brush xml:id="br0">
      <inkml:brushProperty name="width" value="0.05" units="cm"/>
      <inkml:brushProperty name="height" value="0.05" units="cm"/>
      <inkml:brushProperty name="color" value="#FFC114"/>
    </inkml:brush>
  </inkml:definitions>
  <inkml:trace contextRef="#ctx0" brushRef="#br0">0 75 24575,'0'-5'0,"0"-6"0,0-5 0,0-6 0,0 7 0,0 10 0,0 15 0,0 15 0,0 17 0,0 12 0,0 9 0,0 9 0,0 1 0,0-3 0,0-3 0,0-5 0,0-7 0,0-14-8191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8.942"/>
    </inkml:context>
    <inkml:brush xml:id="br0">
      <inkml:brushProperty name="width" value="0.05" units="cm"/>
      <inkml:brushProperty name="height" value="0.05" units="cm"/>
      <inkml:brushProperty name="color" value="#FFC114"/>
    </inkml:brush>
  </inkml:definitions>
  <inkml:trace contextRef="#ctx0" brushRef="#br0">1 479 24575,'0'-4'0,"0"-1"0,0 1 0,0-1 0,1 1 0,0-1 0,0 1 0,0-1 0,0 1 0,1 0 0,0 0 0,0 0 0,0 0 0,5-7 0,-3 6 0,1 0 0,0 1 0,0 0 0,0 0 0,1 0 0,-1 0 0,1 1 0,11-5 0,22-9 0,-11 5 0,40-25 0,-59 32 0,-1-1 0,0 0 0,0-1 0,0 0 0,-1 0 0,0-1 0,-1 1 0,10-15 0,-4 1 0,-2 0 0,0 0 0,9-28 0,-15 37 0,-1 0 0,0 0 0,0 0 0,-1 0 0,-1-1 0,0 1 0,-2-21 0,1 33 0,0 0 0,0 1 0,0-1 0,0 0 0,0 0 0,0 0 0,0 0 0,0 0 0,0 0 0,0 0 0,0 0 0,0 0 0,0 0 0,0 0 0,0 0 0,-1 0 0,1 1 0,0-1 0,0 0 0,0 0 0,0 0 0,0 0 0,0 0 0,0 0 0,0 0 0,0 0 0,0 0 0,0 0 0,0 0 0,0 0 0,-1 0 0,1 0 0,0 0 0,0 0 0,0 0 0,0 0 0,0 0 0,0 0 0,0 0 0,0 0 0,0 0 0,0 0 0,0 0 0,-1 0 0,1 0 0,0 0 0,0 0 0,0 0 0,0 0 0,0 0 0,0 0 0,0-1 0,0 1 0,0 0 0,0 0 0,0 0 0,0 0 0,0 0 0,0 0 0,0 0 0,0 0 0,0 0 0,0 0 0,-1 0 0,1 0 0,-6 11 0,-6 15 0,-6 48 0,3 1 0,3 1 0,-2 91 0,9 64 0,5-227 0,0 0 0,1 0 0,-1 1 0,1-1 0,0 0 0,1 0 0,-1 0 0,4 6 0,-5-10 0,0 1 0,1 0 0,-1-1 0,1 1 0,-1-1 0,1 1 0,-1-1 0,1 1 0,-1-1 0,1 1 0,0-1 0,-1 0 0,1 1 0,0-1 0,-1 0 0,1 1 0,0-1 0,-1 0 0,1 0 0,1 0 0,-1 0 0,1 0 0,-1 0 0,0-1 0,1 1 0,-1 0 0,0-1 0,0 1 0,1-1 0,-1 0 0,0 1 0,0-1 0,0 0 0,0 0 0,0 0 0,2-1 0,4-5 0,0-1 0,-1 0 0,0 0 0,0-1 0,-1 0 0,6-11 0,23-61 0,-23 53 0,1-5 0,-10 23 0,1 0 0,1 0 0,0 1 0,0-1 0,1 1 0,0 0 0,0 1 0,13-16 0,-17 24 0,-1-1 0,0 1 0,1 0 0,-1 0 0,1-1 0,-1 1 0,0 0 0,1 0 0,-1 0 0,1-1 0,-1 1 0,1 0 0,-1 0 0,0 0 0,1 0 0,-1 0 0,1 0 0,-1 0 0,1 0 0,-1 0 0,1 0 0,-1 0 0,1 0 0,-1 1 0,0-1 0,1 0 0,-1 0 0,1 0 0,-1 1 0,0-1 0,1 0 0,-1 0 0,1 1 0,-1-1 0,0 0 0,1 1 0,-1-1 0,0 0 0,0 1 0,1-1 0,-1 1 0,0-1 0,0 0 0,0 1 0,1-1 0,-1 1 0,0-1 0,0 1 0,0-1 0,0 1 0,0-1 0,0 0 0,0 1 0,0 0 0,5 33 0,-4-28 0,0 8 0,2 8 0,9 37 0,-11-54 0,0-1 0,0 1 0,1-1 0,0 0 0,0 0 0,0 0 0,0 0 0,1 0 0,-1 0 0,1 0 0,0-1 0,0 1 0,1-1 0,5 5 0,-7-7 0,0 0 0,0 0 0,1 0 0,-1-1 0,0 1 0,0-1 0,0 1 0,1-1 0,-1 0 0,0 0 0,1 0 0,-1 0 0,0 0 0,0 0 0,1-1 0,-1 1 0,0-1 0,0 1 0,0-1 0,1 0 0,-1 0 0,0 0 0,0 0 0,0 0 0,-1-1 0,1 1 0,0 0 0,0-1 0,-1 0 0,1 1 0,-1-1 0,1 0 0,-1 0 0,2-2 0,3-5 0,0 0 0,0-1 0,0 0 0,-1 0 0,5-18 0,-3 6 0,-1 0 0,5-39 0,-10 49 0,0 0 0,0 1 0,-2-1 0,1 0 0,-1 0 0,-5-22 0,5 33 0,1 0 0,0 0 0,0 0 0,0 1 0,-1-1 0,1 0 0,0 0 0,-1 0 0,1 1 0,-1-1 0,1 0 0,-1 1 0,1-1 0,-1 0 0,0 1 0,1-1 0,-1 1 0,0-1 0,-1 0 0,2 1 0,-1 0 0,1 0 0,-1 0 0,1 0 0,-1 0 0,1 0 0,-1 0 0,1 0 0,-1 0 0,1 1 0,-1-1 0,1 0 0,-1 0 0,1 1 0,-1-1 0,1 0 0,-1 1 0,1-1 0,-1 0 0,1 1 0,0-1 0,-1 1 0,-2 2 0,0 1 0,1-1 0,0 1 0,0 0 0,0 0 0,-2 6 0,-3 9-97,1 1-1,1 1 1,1-1-1,1 1 1,1 0-1,0 0 1,2 0-1,0 0 1,2 0-1,0-1 1,1 1-1,1 0 0,14 38 1,-4-19-6729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9.299"/>
    </inkml:context>
    <inkml:brush xml:id="br0">
      <inkml:brushProperty name="width" value="0.05" units="cm"/>
      <inkml:brushProperty name="height" value="0.05" units="cm"/>
      <inkml:brushProperty name="color" value="#FFC114"/>
    </inkml:brush>
  </inkml:definitions>
  <inkml:trace contextRef="#ctx0" brushRef="#br0">0 201 24575,'1'-67'0,"10"128"0,-2 0 0,-3 1 0,-4 112 0,1-213 0,2 1 0,2-1 0,2 2 0,1-1 0,2 1 0,2 1 0,1 0 0,1 1 0,2 1 0,33-46 0,-28 53-1365,-4 11-5461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49.672"/>
    </inkml:context>
    <inkml:brush xml:id="br0">
      <inkml:brushProperty name="width" value="0.05" units="cm"/>
      <inkml:brushProperty name="height" value="0.05" units="cm"/>
      <inkml:brushProperty name="color" value="#FFC114"/>
    </inkml:brush>
  </inkml:definitions>
  <inkml:trace contextRef="#ctx0" brushRef="#br0">1 110 24575,'4'0'0,"0"-1"0,0 1 0,0-1 0,0 0 0,0-1 0,7-2 0,10-3 0,69-14 0,142-15 0,97 11 0,803 13-1839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1:53.931"/>
    </inkml:context>
    <inkml:brush xml:id="br0">
      <inkml:brushProperty name="width" value="0.05" units="cm"/>
      <inkml:brushProperty name="height" value="0.05" units="cm"/>
      <inkml:brushProperty name="color" value="#FFC114"/>
    </inkml:brush>
  </inkml:definitions>
  <inkml:trace contextRef="#ctx0" brushRef="#br0">0 2 24575,'1005'16'0,"-488"-4"0,-496-11 0,-16-1 0,0 1 0,0-1 0,0 0 0,0 0 0,0-1 0,0 0 0,0 0 0,0 0 0,6-2 0,-11 3 0,0 0 0,0-1 0,0 1 0,0 0 0,0 0 0,0 0 0,0 0 0,0-1 0,0 1 0,1 0 0,-1 0 0,0 0 0,0-1 0,0 1 0,0 0 0,0 0 0,0 0 0,0-1 0,0 1 0,-1 0 0,1 0 0,0 0 0,0-1 0,0 1 0,0 0 0,0 0 0,0 0 0,0-1 0,0 1 0,0 0 0,-1 0 0,1 0 0,0 0 0,0 0 0,0-1 0,0 1 0,0 0 0,-1 0 0,1 0 0,0 0 0,0 0 0,0 0 0,-1 0 0,1 0 0,0 0 0,0 0 0,0-1 0,0 1 0,-1 0 0,1 0 0,0 0 0,0 0 0,-1 0 0,1 0 0,0 1 0,0-1 0,0 0 0,-1 0 0,-14-5 0,-29-1-321,0 2 0,-53 2 0,87 2-81,-24-1-6424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2.827"/>
    </inkml:context>
    <inkml:brush xml:id="br0">
      <inkml:brushProperty name="width" value="0.05" units="cm"/>
      <inkml:brushProperty name="height" value="0.05" units="cm"/>
      <inkml:brushProperty name="color" value="#FFC114"/>
    </inkml:brush>
  </inkml:definitions>
  <inkml:trace contextRef="#ctx0" brushRef="#br0">98 28 24575,'-11'-1'0,"0"0"0,1-1 0,-1-1 0,-17-6 0,1 1 0,27 6 0,9 1 0,15 1 0,221 19 10,81 5-189,1076 23-1651,-198-8 583,1421-3-2704,-2050-50 3491,-133 1 1339,-148 11 2832,-294 2-3624,-21 0 561,1 0-1,0 2 1,-1 1 0,-21 5 0,36-7-660,0 1 1,-1 0 0,1 0 0,0 0 0,0 1-1,0 0 1,1 0 0,-1 0 0,1 1-1,-1 0 1,1 0 0,0 0 0,1 1-1,-1-1 1,1 1 0,0 0 0,0 1-1,0-1 1,1 1 0,0-1 0,0 1 0,-2 7-1,-108 439 12,75-292 0,-100 608 0,98-325 0,36-383 0,-1 164 0,5-222 0,-1 1 0,1-1 0,-1 1 0,1-1 0,-1 1 0,0-1 0,0 0 0,0 1 0,-1-1 0,1 0 0,0 0 0,-1 0 0,0 0 0,1 0 0,-1 0 0,0 0 0,0 0 0,0-1 0,0 1 0,0-1 0,0 1 0,0-1 0,-1 0 0,1 0 0,0 0 0,-1 0 0,1-1 0,-1 1 0,1 0 0,-1-1 0,-4 0 0,-8 1 0,1 0 0,-1-1 0,1-1 0,-19-4 0,32 5 0,-301-46 6,-133-19-151,-1089-74-1927,379 125 871,1025 20-3578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3.560"/>
    </inkml:context>
    <inkml:brush xml:id="br0">
      <inkml:brushProperty name="width" value="0.05" units="cm"/>
      <inkml:brushProperty name="height" value="0.05" units="cm"/>
      <inkml:brushProperty name="color" value="#FFC114"/>
    </inkml:brush>
  </inkml:definitions>
  <inkml:trace contextRef="#ctx0" brushRef="#br0">359 273 24575,'-21'-21'0,"9"7"0,-2 0 0,0 1 0,0 1 0,-1 0 0,-17-10 0,27 20 0,1 0 0,0 0 0,-1 0 0,1 0 0,-1 1 0,0 0 0,0 0 0,1 0 0,-1 0 0,0 1 0,0 0 0,0 0 0,0 0 0,1 1 0,-1-1 0,0 1 0,0 0 0,1 1 0,-1-1 0,0 1 0,1 0 0,0 0 0,-1 0 0,1 1 0,-4 2 0,-2 3 0,1 0 0,0 1 0,0 0 0,1 0 0,1 1 0,-1 0 0,2 0 0,-1 1 0,1-1 0,1 2 0,0-1 0,1 0 0,0 1 0,0 0 0,1 0 0,1 0 0,-1 15 0,1-15 0,1 0 0,1 0 0,0 0 0,0 0 0,1 0 0,1 0 0,0 0 0,1 0 0,0-1 0,0 1 0,2-1 0,-1 0 0,1 0 0,1 0 0,0-1 0,0 0 0,14 16 0,-7-14 0,0-1 0,0-1 0,1 0 0,0-1 0,1 0 0,0-2 0,1 1 0,-1-2 0,1 0 0,1-1 0,-1 0 0,1-2 0,0 0 0,23 2 0,-5-3 0,1-2 0,-1-1 0,1-2 0,-1-1 0,68-17 0,-74 12 0,1 0 0,-2-2 0,0-1 0,0-2 0,-1 0 0,-1-2 0,34-26 0,-46 30 0,0 0 0,0-1 0,-1 0 0,-1-1 0,0-1 0,-1 0 0,-1 0 0,0-1 0,-1 0 0,-1-1 0,0 0 0,-1 0 0,5-24 0,-5 10 0,-2-1 0,2-52 0,-7 67 0,0-1 0,-1 0 0,-1 0 0,-1 0 0,0 1 0,-8-20 0,11 35 0,0 1 0,0-1 0,-1 1 0,1-1 0,-1 1 0,1 0 0,-1-1 0,0 1 0,0 0 0,1-1 0,-1 1 0,0 0 0,0 0 0,0 0 0,0 0 0,0 0 0,-1 0 0,1 0 0,0 0 0,0 0 0,-1 0 0,-1 0 0,2 1 0,0 1 0,0-1 0,0 0 0,0 1 0,0-1 0,0 0 0,0 1 0,0 0 0,0-1 0,0 1 0,0-1 0,0 1 0,1 0 0,-1 0 0,0 0 0,0-1 0,1 1 0,-1 0 0,0 0 0,1 0 0,-1 2 0,-4 6 0,0 1 0,1-1 0,1 1 0,-5 19 0,2 7 0,2 0 0,2 1 0,3 56 0,21 109 0,-18-180-341,0 0 0,1 0-1,11 29 1,-4-25-6485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4.016"/>
    </inkml:context>
    <inkml:brush xml:id="br0">
      <inkml:brushProperty name="width" value="0.05" units="cm"/>
      <inkml:brushProperty name="height" value="0.05" units="cm"/>
      <inkml:brushProperty name="color" value="#FFC114"/>
    </inkml:brush>
  </inkml:definitions>
  <inkml:trace contextRef="#ctx0" brushRef="#br0">206 215 24575,'40'-36'0,"-27"25"0,0-1 0,0-1 0,-1 1 0,14-21 0,-25 31 0,0 0 0,1 0 0,-1 1 0,0-1 0,0 0 0,0 0 0,0 0 0,0-1 0,0 1 0,-1 0 0,1 0 0,-1 0 0,1-1 0,-1 1 0,0 0 0,0 0 0,0-1 0,0 1 0,0 0 0,-1-1 0,1 1 0,-1 0 0,1 0 0,-1 0 0,0 0 0,0-1 0,0 1 0,0 0 0,0 0 0,0 1 0,-1-1 0,1 0 0,0 0 0,-1 1 0,0-1 0,1 1 0,-1-1 0,0 1 0,0-1 0,-2 0 0,-2-1 0,1 1 0,-1 0 0,0 0 0,0 0 0,1 1 0,-1-1 0,0 1 0,0 1 0,0-1 0,0 1 0,-1 0 0,1 1 0,0-1 0,-9 3 0,1 1 0,0 1 0,1 1 0,-1 0 0,1 0 0,0 1 0,1 1 0,-1 0 0,1 1 0,1 0 0,0 1 0,0 0 0,1 1 0,1 0 0,-1 1 0,-11 20 0,19-29 0,1-1 0,0 0 0,0 1 0,0-1 0,1 1 0,-1-1 0,0 1 0,1-1 0,0 1 0,-1-1 0,1 1 0,0 0 0,1-1 0,-1 1 0,0-1 0,1 1 0,-1 0 0,1-1 0,0 1 0,0-1 0,2 4 0,-1-3 0,1 1 0,-1-1 0,1 0 0,0 0 0,0 0 0,0-1 0,1 1 0,-1-1 0,1 0 0,-1 0 0,1 0 0,6 2 0,0 0 0,0-1 0,0 0 0,1-1 0,0 0 0,-1-1 0,1 0 0,0 0 0,-1-1 0,1-1 0,11-1 0,-1-4 0,1-1 0,-1-1 0,0-1 0,-1 0 0,31-21 0,-50 30 0,0-1 0,-1 0 0,1 1 0,0-1 0,0 0 0,0 1 0,0-1 0,0 1 0,0-1 0,-1 1 0,1 0 0,0-1 0,0 1 0,0 0 0,0 0 0,0 0 0,0 0 0,1 0 0,-1 0 0,0 0 0,0 0 0,0 0 0,0 0 0,0 0 0,0 1 0,0-1 0,0 0 0,0 1 0,-1-1 0,1 1 0,0-1 0,0 1 0,0-1 0,0 1 0,0 0 0,-1-1 0,2 2 0,0 3 0,0-1 0,0 1 0,0-1 0,-1 1 0,0-1 0,2 10 0,-3-12 0,5 27 40,1-1 0,16 45 0,-19-65-146,1 0 0,0 0 0,0-1 0,0 1 0,1-1 0,0 0-1,0-1 1,1 1 0,0-1 0,0 0 0,0 0 0,1-1 0,12 8 0,4-1-6720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4.403"/>
    </inkml:context>
    <inkml:brush xml:id="br0">
      <inkml:brushProperty name="width" value="0.05" units="cm"/>
      <inkml:brushProperty name="height" value="0.05" units="cm"/>
      <inkml:brushProperty name="color" value="#FFC114"/>
    </inkml:brush>
  </inkml:definitions>
  <inkml:trace contextRef="#ctx0" brushRef="#br0">265 123 24575,'3'-3'0,"0"-1"0,0-1 0,-1 1 0,0 0 0,1-1 0,-2 1 0,1-1 0,0 1 0,-1-1 0,0 0 0,0 0 0,-1 1 0,1-1 0,-1 0 0,0 0 0,0 0 0,-1-5 0,0 8 0,1 0 0,0 0 0,-1 1 0,1-1 0,-1 0 0,1 0 0,-1 0 0,0 1 0,0-1 0,0 0 0,0 1 0,0-1 0,0 1 0,0-1 0,0 1 0,0 0 0,-1 0 0,-2-3 0,2 4 0,1-1 0,-1 1 0,0-1 0,0 1 0,0 0 0,1 0 0,-1 0 0,0 0 0,0 0 0,0 0 0,0 0 0,0 1 0,1-1 0,-1 1 0,0-1 0,0 1 0,1 0 0,-1-1 0,0 1 0,1 0 0,-1 0 0,-2 3 0,-2-1 0,1 1 0,0 0 0,-1 1 0,2-1 0,-1 1 0,0 0 0,1 0 0,0 0 0,0 1 0,1-1 0,-1 1 0,1 0 0,1 0 0,-5 11 0,5-8 0,0 1 0,1 0 0,0-1 0,0 1 0,1 0 0,0 0 0,1 0 0,0-1 0,3 11 0,5 15 0,2-1 0,2 0 0,1-1 0,23 39 0,-36-70 0,2 3 0,-1 0 0,1 1 0,-1 0 0,0 0 0,0 0 0,0 0 0,-1 0 0,0 0 0,-1 0 0,1 9 0,-1-13 0,-1 0 0,1 1 0,-1-1 0,1 0 0,-1 0 0,0 0 0,0 0 0,0 0 0,0 0 0,0 0 0,0 0 0,0 0 0,-1 0 0,1-1 0,-1 1 0,1-1 0,-1 1 0,0-1 0,0 1 0,0-1 0,1 0 0,-1 0 0,0 0 0,-1 0 0,1 0 0,0-1 0,0 1 0,0 0 0,0-1 0,0 0 0,-3 1 0,-5-1-65,0 1 0,0-2 0,0 1 0,0-1 0,0-1 0,0 0 0,0 0 0,0-1 0,1 0 0,-1-1 0,1 0 0,0-1 0,0 1 0,1-2 0,-1 1 0,1-1 0,0-1 0,1 1 0,0-1 0,-10-12 0,4-1-6761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09:47.033"/>
    </inkml:context>
    <inkml:brush xml:id="br0">
      <inkml:brushProperty name="width" value="0.05" units="cm"/>
      <inkml:brushProperty name="height" value="0.05" units="cm"/>
      <inkml:brushProperty name="color" value="#FFC114"/>
    </inkml:brush>
  </inkml:definitions>
  <inkml:trace contextRef="#ctx0" brushRef="#br0">1 180 24575,'0'-2'0,"0"0"0,0 0 0,0 0 0,0 0 0,0 0 0,1 1 0,-1-1 0,1 0 0,-1 0 0,1 0 0,0 0 0,0 0 0,0 1 0,0-1 0,0 0 0,0 1 0,0-1 0,0 1 0,1-1 0,-1 1 0,1 0 0,-1 0 0,1-1 0,-1 1 0,1 0 0,0 0 0,-1 0 0,1 1 0,0-1 0,0 0 0,0 1 0,0-1 0,0 1 0,-1 0 0,5-1 0,7 1 0,-1 0 0,1 1 0,-1 0 0,22 5 0,-1-1 0,-29-5 0,0 1 0,0-1 0,0 0 0,0-1 0,0 1 0,-1-1 0,1 0 0,0 0 0,0 0 0,-1 0 0,1 0 0,0-1 0,-1 0 0,0 0 0,1 0 0,2-2 0,-4 2 0,-1 1 0,0-1 0,0 1 0,0-1 0,0 1 0,0-1 0,0 0 0,0 0 0,0 0 0,-1 1 0,1-1 0,-1 0 0,1 0 0,-1 0 0,0 0 0,0 0 0,0 0 0,0 0 0,0 0 0,0 1 0,0-1 0,-1 0 0,1 0 0,-1 0 0,1 0 0,-1 0 0,0 1 0,0-1 0,0 0 0,0 0 0,0 1 0,0-1 0,-2-1 0,0-2 0,0 0 0,-1 0 0,0 1 0,0-1 0,-1 1 0,1 0 0,-1 0 0,0 1 0,0-1 0,0 1 0,0 0 0,-1 0 0,1 1 0,-1 0 0,-11-3 0,13 4 0,0 0 0,0 1 0,0 0 0,1 0 0,-1 0 0,0 0 0,0 1 0,0-1 0,0 1 0,0 0 0,0 0 0,1 1 0,-1-1 0,0 1 0,1-1 0,-1 1 0,1 0 0,0 1 0,-1-1 0,1 1 0,0-1 0,1 1 0,-1 0 0,-4 6 0,1-2 0,1 1 0,-1 0 0,2 1 0,-1-1 0,1 1 0,1 0 0,-1 0 0,1 0 0,1 1 0,0-1 0,0 1 0,0 14 0,2-18 0,1 1 0,-1 0 0,1 0 0,0-1 0,1 1 0,-1-1 0,1 1 0,1-1 0,-1 0 0,1 0 0,0 0 0,1 0 0,-1 0 0,1-1 0,0 1 0,1-1 0,-1 0 0,9 7 0,18 10-1365,-2-4-5461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4.791"/>
    </inkml:context>
    <inkml:brush xml:id="br0">
      <inkml:brushProperty name="width" value="0.05" units="cm"/>
      <inkml:brushProperty name="height" value="0.05" units="cm"/>
      <inkml:brushProperty name="color" value="#FFC114"/>
    </inkml:brush>
  </inkml:definitions>
  <inkml:trace contextRef="#ctx0" brushRef="#br0">170 139 24575,'16'-16'0,"-9"11"0,0-1 0,0-1 0,-1 1 0,0-1 0,7-11 0,-13 17 0,1-1 0,0 1 0,0-1 0,-1 1 0,1-1 0,-1 1 0,1-1 0,-1 0 0,0 1 0,1-1 0,-1 0 0,0 1 0,0-1 0,0 0 0,0 0 0,-1 1 0,1-1 0,0 0 0,-1 1 0,1-1 0,-1 1 0,0-1 0,1 0 0,-1 1 0,0-1 0,0 1 0,0 0 0,0-1 0,0 1 0,0 0 0,-1 0 0,1-1 0,0 1 0,-2-1 0,-2-1 0,1 1 0,0 0 0,0-1 0,-1 1 0,1 1 0,-1-1 0,0 1 0,0 0 0,1 0 0,-1 0 0,0 1 0,0-1 0,0 1 0,0 0 0,0 1 0,1-1 0,-1 1 0,0 0 0,0 0 0,1 1 0,-1-1 0,0 1 0,1 0 0,0 0 0,-1 1 0,-4 2 0,5-2 0,0-1 0,0 1 0,1 0 0,-1 0 0,0 0 0,1 0 0,0 0 0,-1 1 0,2 0 0,-1 0 0,0 0 0,1 0 0,-1 0 0,1 0 0,0 0 0,1 1 0,-1-1 0,1 1 0,0-1 0,0 1 0,0 0 0,1-1 0,-1 1 0,1 0 0,0 0 0,1-1 0,0 6 0,6 7 0,0-1 0,1 0 0,1 0 0,0-1 0,1 0 0,1 0 0,23 24 0,3 5 0,-10-11 0,-9-13 0,23 37 0,-37-52 0,-1 0 0,-1 0 0,1 0 0,-1 0 0,0 1 0,0-1 0,0 0 0,-1 1 0,0 0 0,0-1 0,0 1 0,-1 0 0,0 8 0,-1-11 0,0-1 0,0 1 0,0 0 0,0-1 0,0 1 0,0 0 0,-1-1 0,1 0 0,-1 1 0,0-1 0,0 0 0,0 0 0,0 0 0,0 0 0,0 0 0,0 0 0,-1-1 0,1 1 0,-1-1 0,1 1 0,-1-1 0,0 0 0,1 0 0,-1 0 0,0-1 0,0 1 0,1-1 0,-1 1 0,-5-1 0,-4 1 0,0-1 0,0 0 0,0 0 0,0-1 0,-21-5 0,24 4-151,-1-1-1,1-1 0,0 1 0,0-2 1,0 1-1,0-1 0,1 0 1,-15-13-1,1-2-6674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5.589"/>
    </inkml:context>
    <inkml:brush xml:id="br0">
      <inkml:brushProperty name="width" value="0.05" units="cm"/>
      <inkml:brushProperty name="height" value="0.05" units="cm"/>
      <inkml:brushProperty name="color" value="#FFC114"/>
    </inkml:brush>
  </inkml:definitions>
  <inkml:trace contextRef="#ctx0" brushRef="#br0">28 1 24575,'-13'174'0,"1"-34"0,9 339 0,4-433 0,2 0 0,2-1 0,2 0 0,2 0 0,27 83 0,-30-114 0,0 1 0,1-1 0,0 0 0,1 0 0,1-1 0,0 0 0,1-1 0,0 0 0,1 0 0,0-1 0,1 0 0,0-1 0,1-1 0,0 0 0,0 0 0,1-2 0,0 1 0,1-2 0,-1 0 0,25 6 0,1-3 0,1-3 0,0-1 0,1-2 0,67-4 0,164-27 0,-267 27 0,82-16-1365,-57 10-5461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6.742"/>
    </inkml:context>
    <inkml:brush xml:id="br0">
      <inkml:brushProperty name="width" value="0.05" units="cm"/>
      <inkml:brushProperty name="height" value="0.05" units="cm"/>
      <inkml:brushProperty name="color" value="#FFC114"/>
    </inkml:brush>
  </inkml:definitions>
  <inkml:trace contextRef="#ctx0" brushRef="#br0">1 237 24575,'0'-12'0,"1"0"0,0 1 0,1-1 0,1 0 0,-1 1 0,2 0 0,0 0 0,6-13 0,-7 17 0,1 0 0,0 0 0,1 0 0,-1 0 0,1 1 0,0 0 0,1 0 0,0 1 0,0-1 0,0 1 0,0 1 0,13-8 0,-17 11 0,0 0 0,0 0 0,0 0 0,0 1 0,0-1 0,0 1 0,0 0 0,0 0 0,0-1 0,0 1 0,0 1 0,0-1 0,0 0 0,1 0 0,-1 1 0,0-1 0,0 1 0,0 0 0,0-1 0,-1 1 0,1 0 0,0 0 0,0 0 0,0 0 0,-1 1 0,1-1 0,0 0 0,-1 1 0,0-1 0,1 1 0,-1 0 0,0-1 0,2 4 0,4 6 0,0 1 0,0 0 0,-1 1 0,4 13 0,-2-6 0,5 14 0,14 63 0,-12-44 0,-14-51 0,0-7 0,-4-17 0,3 21 0,-1 1 0,1-1 0,0 0 0,0 0 0,-1 0 0,1 0 0,0 0 0,-1 0 0,1 1 0,-1-1 0,1 0 0,-1 0 0,0 1 0,1-1 0,-1 0 0,0 1 0,1-1 0,-3 0 0,3 1 0,-1 0 0,0 0 0,0 0 0,0 0 0,0 1 0,0-1 0,0 0 0,0 0 0,0 1 0,1-1 0,-1 1 0,0-1 0,0 1 0,0-1 0,1 1 0,-1 0 0,0-1 0,1 1 0,-1 0 0,0-1 0,1 1 0,-1 0 0,1 0 0,-1 0 0,0 1 0,-5 10 0,-1-1 0,2 1 0,-1 0 0,2 0 0,-1 1 0,-3 21 0,8-35 0,0 1 0,0 0 0,0 0 0,0 0 0,0 0 0,0 0 0,0 0 0,0 0 0,0 0 0,0 0 0,0-1 0,0 1 0,1 0 0,-1 0 0,0 0 0,0 0 0,0 0 0,0 0 0,0 0 0,0 0 0,0 0 0,0 0 0,0 0 0,0 0 0,0 0 0,1 0 0,-1 0 0,0 0 0,0 0 0,0 0 0,0 0 0,0 0 0,0 0 0,0 0 0,0 0 0,0 0 0,1 0 0,-1 0 0,0 0 0,0 0 0,0 0 0,0 0 0,0 0 0,0 0 0,0 0 0,0 0 0,0 0 0,0 0 0,1 0 0,-1 0 0,0 0 0,0 0 0,0 1 0,0-1 0,0 0 0,0 0 0,0 0 0,0 0 0,0 0 0,0 0 0,0 0 0,0 0 0,12-12 0,11-18 0,15-38 0,5-10 0,75-104 0,-114 177 0,0 1 0,0-1 0,0 1 0,0 0 0,1 0 0,0 0 0,5-3 0,-9 6 0,0 0 0,0 1 0,1-1 0,-1 1 0,0-1 0,0 1 0,1 0 0,-1-1 0,0 1 0,1 0 0,-1 0 0,0 0 0,1 0 0,-1 0 0,0 0 0,1 0 0,-1 0 0,0 1 0,1-1 0,-1 1 0,0-1 0,0 1 0,0-1 0,1 1 0,-1-1 0,0 1 0,0 0 0,0 0 0,0 0 0,0 0 0,0 0 0,0 0 0,0 0 0,-1 0 0,1 0 0,0 0 0,0 0 0,0 2 0,6 12 0,-1 1 0,-1 0 0,0 0 0,-1 1 0,-1-1 0,-1 1 0,1 20 0,2 2 0,0 3-120,-1-4-129,2-1 0,1 0 0,1 0 0,17 42 0,-11-49-6577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7.245"/>
    </inkml:context>
    <inkml:brush xml:id="br0">
      <inkml:brushProperty name="width" value="0.05" units="cm"/>
      <inkml:brushProperty name="height" value="0.05" units="cm"/>
      <inkml:brushProperty name="color" value="#FFC114"/>
    </inkml:brush>
  </inkml:definitions>
  <inkml:trace contextRef="#ctx0" brushRef="#br0">143 279 24575,'2'0'0,"0"0"0,0-1 0,0 1 0,0-1 0,0 0 0,-1 0 0,1 1 0,0-1 0,0 0 0,-1-1 0,1 1 0,-1 0 0,1 0 0,1-3 0,23-26 0,-16 17 0,0 2 0,-1 0 0,-1-1 0,1 0 0,-2-1 0,0 0 0,10-25 0,-16 34 0,0 0 0,0 0 0,0 0 0,0 0 0,-1 0 0,0 0 0,0 0 0,0-1 0,0 1 0,0 0 0,-1 0 0,-1-6 0,0 7 0,1 0 0,0 0 0,-1 1 0,0-1 0,1 1 0,-1-1 0,0 1 0,0 0 0,-1-1 0,1 1 0,0 0 0,-1 1 0,1-1 0,-1 0 0,0 1 0,1-1 0,-1 1 0,0 0 0,-4-1 0,2 0 0,-1 0 0,1 0 0,-1 1 0,0 0 0,0 0 0,0 1 0,0-1 0,0 1 0,1 1 0,-1-1 0,0 1 0,0 0 0,0 0 0,0 1 0,1-1 0,-1 1 0,1 0 0,-1 1 0,1 0 0,0 0 0,0 0 0,0 0 0,0 1 0,1-1 0,0 1 0,-1 1 0,1-1 0,0 0 0,-4 8 0,-1 1 0,2 0 0,-1 0 0,2 1 0,0-1 0,0 2 0,2-1 0,-1 0 0,2 1 0,0 0 0,-1 22 0,3-28 0,-1 9 0,2 1 0,0-1 0,3 24 0,-3-37 0,1-1 0,0 1 0,1-1 0,-1 0 0,1 1 0,0-1 0,0 0 0,3 4 0,-4-6 0,0 0 0,1-1 0,-1 1 0,1-1 0,-1 1 0,1-1 0,-1 0 0,1 1 0,0-1 0,0 0 0,0 0 0,0 0 0,0-1 0,0 1 0,0 0 0,0-1 0,4 1 0,-2-1 0,0 0 0,0 0 0,0-1 0,0 0 0,0 0 0,0 0 0,-1 0 0,1 0 0,0-1 0,-1 0 0,1 0 0,-1 0 0,1 0 0,-1 0 0,0-1 0,0 1 0,0-1 0,0 0 0,-1 0 0,5-6 0,6-9 0,0 0 0,15-30 0,-19 31 0,-1 2 0,24-36 0,-29 47 0,0 0 0,0 1 0,0-1 0,0 1 0,1 0 0,-1 0 0,1 0 0,0 0 0,0 1 0,4-3 0,-7 5 0,-1-1 0,1 1 0,0 0 0,0 0 0,0 0 0,-1-1 0,1 1 0,0 0 0,0 0 0,0 0 0,0 0 0,0 1 0,-1-1 0,1 0 0,0 0 0,0 0 0,0 1 0,-1-1 0,1 0 0,0 1 0,0-1 0,-1 0 0,1 1 0,0-1 0,-1 1 0,1 0 0,0-1 0,-1 1 0,1-1 0,-1 1 0,1 0 0,-1-1 0,1 1 0,-1 0 0,0 0 0,1-1 0,-1 1 0,0 1 0,11 37 0,-10-28 0,7 28-88,-3-12-338,2 0 1,14 42-1,-9-44-6400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7.799"/>
    </inkml:context>
    <inkml:brush xml:id="br0">
      <inkml:brushProperty name="width" value="0.05" units="cm"/>
      <inkml:brushProperty name="height" value="0.05" units="cm"/>
      <inkml:brushProperty name="color" value="#FFC114"/>
    </inkml:brush>
  </inkml:definitions>
  <inkml:trace contextRef="#ctx0" brushRef="#br0">1 170 24575,'0'-15'0,"2"1"0,-1 0 0,2 0 0,0 0 0,1 0 0,0 1 0,1 0 0,0-1 0,8-12 0,-12 25 0,-1 0 0,1-1 0,0 1 0,0 0 0,-1 0 0,1 0 0,0 0 0,0 0 0,0 0 0,1 0 0,-1 0 0,0 0 0,0 0 0,0 1 0,1-1 0,-1 0 0,0 1 0,1-1 0,2 0 0,-3 1 0,0 0 0,0 1 0,0-1 0,0 0 0,0 1 0,0-1 0,0 0 0,0 1 0,0 0 0,0-1 0,0 1 0,0-1 0,0 1 0,0 0 0,0 0 0,0-1 0,-1 1 0,1 0 0,1 1 0,2 5 0,0 0 0,-1 0 0,1 0 0,-1 0 0,3 13 0,4 19 0,-2 1 0,-2-1 0,-2 1 0,-1 0 0,-5 73 0,2-109 0,0 0 0,-1 0 0,1 1 0,-1-1 0,0 0 0,0 0 0,-1 0 0,1 0 0,-3 4 0,-2-6 0,3-10 0,2-13 0,4-8 0,2 0 0,1 1 0,1-1 0,2 2 0,0-1 0,2 1 0,1 1 0,21-34 0,-32 58 0,1-1 0,0 0 0,-1 1 0,1 0 0,0-1 0,1 1 0,-1 0 0,0 0 0,1 0 0,-1 0 0,1 0 0,0 1 0,-1-1 0,1 1 0,3-1 0,-4 2 0,-1-1 0,1 1 0,-1 1 0,1-1 0,-1 0 0,1 0 0,-1 0 0,1 1 0,-1-1 0,0 1 0,1-1 0,-1 1 0,1 0 0,-1-1 0,0 1 0,0 0 0,1 0 0,-1 0 0,0 0 0,0 0 0,0 0 0,0 0 0,0 0 0,0 1 0,0-1 0,-1 0 0,1 1 0,0-1 0,-1 0 0,1 1 0,-1-1 0,1 3 0,3 7 0,-1 0 0,-1 0 0,0 1 0,-1-1 0,0 0 0,0 1 0,-2 14 0,2 29 0,-1-55 0,0 1 0,0-1 0,0 0 0,0 1 0,0-1 0,0 0 0,0 1 0,0-1 0,0 0 0,0 1 0,0-1 0,0 1 0,1-1 0,-1 0 0,0 1 0,0-1 0,0 0 0,0 1 0,1-1 0,-1 0 0,0 0 0,0 1 0,0-1 0,1 0 0,-1 0 0,0 1 0,0-1 0,1 0 0,-1 0 0,0 0 0,1 1 0,-1-1 0,0 0 0,1 0 0,-1 0 0,0 0 0,1 0 0,-1 0 0,0 0 0,1 0 0,0 0 0,14-11 0,11-25 0,-25 36 0,11-20 0,29-40 0,-38 56 0,1 0 0,-1 0 0,1 0 0,0 1 0,1-1 0,-1 1 0,0 0 0,1 0 0,0 0 0,6-3 0,-9 6 0,0-1 0,-1 1 0,1 0 0,-1-1 0,1 1 0,0 0 0,0 0 0,-1 0 0,1 0 0,0 0 0,-1 0 0,1 1 0,-1-1 0,1 1 0,0-1 0,-1 1 0,1-1 0,-1 1 0,1 0 0,-1 0 0,1 0 0,-1 0 0,0 0 0,1 0 0,-1 0 0,0 0 0,0 0 0,0 1 0,0-1 0,0 0 0,0 1 0,0-1 0,0 1 0,-1-1 0,1 1 0,0-1 0,-1 1 0,1 2 0,2 9 0,0-1 0,0 0 0,-2 1 0,1 13 0,-1-14 0,1 6-111,1 19-307,1 0 0,13 49 0,-9-64-6408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48.228"/>
    </inkml:context>
    <inkml:brush xml:id="br0">
      <inkml:brushProperty name="width" value="0.05" units="cm"/>
      <inkml:brushProperty name="height" value="0.05" units="cm"/>
      <inkml:brushProperty name="color" value="#FFC114"/>
    </inkml:brush>
  </inkml:definitions>
  <inkml:trace contextRef="#ctx0" brushRef="#br0">21 297 24575,'0'0'0,"0"-1"0,0 1 0,0-1 0,0 1 0,0-1 0,0 1 0,0-1 0,1 1 0,-1-1 0,0 1 0,0-1 0,1 1 0,-1 0 0,0-1 0,1 1 0,-1-1 0,0 1 0,1 0 0,-1-1 0,1 1 0,-1 0 0,0 0 0,1-1 0,-1 1 0,1 0 0,-1 0 0,1 0 0,-1-1 0,1 1 0,-1 0 0,1 0 0,-1 0 0,2 0 0,22 0 0,-4 0 0,-11-4 0,0 1 0,0-1 0,0-1 0,-1 0 0,0 0 0,0 0 0,0-1 0,-1 0 0,0-1 0,0 0 0,0 0 0,-1 0 0,9-15 0,-8 13 0,-2 0 0,1-1 0,-1 0 0,-1 0 0,0 0 0,0 0 0,-1-1 0,0 1 0,-1-1 0,0 0 0,0-20 0,-2 29 0,0 0 0,0-1 0,0 1 0,0 0 0,-1 0 0,1-1 0,-1 1 0,1 0 0,-1 0 0,0 0 0,0 0 0,0 0 0,0 0 0,0 0 0,0 0 0,-1 0 0,1 0 0,-1 0 0,-2-2 0,3 3 0,-1 1 0,0-1 0,0 0 0,0 0 0,0 1 0,0-1 0,0 1 0,0-1 0,0 1 0,0 0 0,0 0 0,0 0 0,0 0 0,0 0 0,0 0 0,0 1 0,-3 0 0,-2 1 0,0 1 0,-1 0 0,2 0 0,-1 0 0,0 1 0,1 0 0,-1 1 0,1-1 0,1 1 0,-8 7 0,0 3 0,2 0 0,0 0 0,1 1 0,0 1 0,2 0 0,-1 0 0,2 0 0,1 1 0,0 0 0,-5 28 0,10-36 0,0-1 0,0 0 0,1 1 0,0-1 0,1 1 0,0-1 0,0 1 0,1-1 0,0 0 0,4 10 0,-3-13 0,0 1 0,0-1 0,1 0 0,0 0 0,0 0 0,0 0 0,1-1 0,0 0 0,0 1 0,0-2 0,1 1 0,0-1 0,0 0 0,10 5 0,-2-2 0,1-1 0,0-1 0,0 0 0,0-1 0,1-1 0,-1-1 0,1 0 0,0 0 0,-1-2 0,28-2 0,-6-2 0,1-1 0,-1-3 0,47-14 0,-70 18-104,60-23 341,-68 25-387,0-1 1,0 0-1,0-1 0,0 0 0,-1 0 0,1 0 0,-1 0 1,0-1-1,4-5 0,0-5-6676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2.593"/>
    </inkml:context>
    <inkml:brush xml:id="br0">
      <inkml:brushProperty name="width" value="0.05" units="cm"/>
      <inkml:brushProperty name="height" value="0.05" units="cm"/>
      <inkml:brushProperty name="color" value="#FFC114"/>
    </inkml:brush>
  </inkml:definitions>
  <inkml:trace contextRef="#ctx0" brushRef="#br0">23 218 24575,'0'-2'0,"0"0"0,0 1 0,0-1 0,0 0 0,0 0 0,0 0 0,1 1 0,-1-1 0,1 0 0,-1 0 0,1 1 0,0-1 0,0 0 0,-1 1 0,1-1 0,0 1 0,1-1 0,1-2 0,-2 4 0,0-1 0,1 0 0,-1 1 0,1-1 0,-1 0 0,0 1 0,1 0 0,-1-1 0,1 1 0,-1 0 0,1 0 0,-1 0 0,1 0 0,-1 0 0,1 0 0,-1 0 0,1 1 0,1-1 0,9 4 0,-1 0 0,0 1 0,0 0 0,17 12 0,-6-5 0,-8-4 0,1-1 0,0-1 0,0 0 0,20 4 0,-27-9 0,0 0 0,-1 0 0,1-1 0,0 0 0,-1 0 0,1-1 0,-1 0 0,1 0 0,0-1 0,-1 0 0,9-3 0,-5 0 0,0 0 0,0 0 0,0-1 0,-1 0 0,0-1 0,0 0 0,0 0 0,9-11 0,-17 16 0,0 0 0,0-1 0,0 1 0,0-1 0,0 1 0,0-1 0,-1 0 0,1 0 0,-1 0 0,0 0 0,0 0 0,0 0 0,0 0 0,0 0 0,-1 0 0,0 0 0,1 0 0,-1 0 0,0-1 0,0 1 0,-1 0 0,1 0 0,-1 0 0,1 0 0,-1 0 0,0-1 0,0 2 0,-1-1 0,1 0 0,-1 0 0,1 0 0,-1 1 0,0-1 0,0 0 0,-3-2 0,-3-3 0,0 0 0,-1 1 0,0 0 0,-1 0 0,1 1 0,-1 0 0,-1 1 0,1 0 0,-1 0 0,1 1 0,-1 1 0,0 0 0,-1 0 0,1 1 0,0 1 0,-1 0 0,-16 0 0,15 1 0,1 1 0,0 0 0,0 1 0,0 0 0,0 0 0,0 1 0,1 1 0,-1 0 0,1 1 0,0 0 0,0 1 0,1 0 0,-1 0 0,1 1 0,1 0 0,-13 13 0,16-13 0,0 0 0,1 0 0,0 0 0,1 0 0,-1 1 0,2 0 0,-1 0 0,1 0 0,0 1 0,0-1 0,1 1 0,1-1 0,-1 1 0,1 0 0,1 0 0,-1-1 0,2 1 0,-1 0 0,1 0 0,0-1 0,1 1 0,0 0 0,1-1 0,-1 0 0,8 14 0,-3-6 0,1-2 0,1 1 0,0-1 0,1 0 0,0-1 0,1 0 0,1-1 0,0 0 0,0-1 0,1 0 0,1-1 0,24 14 0,-12-12-170,1-1-1,0-2 0,0 0 1,1-2-1,0-1 0,0-2 1,54 3-1,-21-5-6655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2.936"/>
    </inkml:context>
    <inkml:brush xml:id="br0">
      <inkml:brushProperty name="width" value="0.05" units="cm"/>
      <inkml:brushProperty name="height" value="0.05" units="cm"/>
      <inkml:brushProperty name="color" value="#FFC114"/>
    </inkml:brush>
  </inkml:definitions>
  <inkml:trace contextRef="#ctx0" brushRef="#br0">116 134 24575,'-9'-15'0,"0"-1"0,-1 2 0,0-1 0,-1 1 0,-1 1 0,-1 0 0,-25-21 0,35 35 0,7 7 0,9 11 0,213 275 0,-220-285 0,0 0 0,1 0 0,0 0 0,17 14 0,-23-22 0,0 0 0,1 0 0,-1 0 0,0 0 0,1 0 0,-1 0 0,1 0 0,-1 0 0,1-1 0,-1 1 0,1-1 0,-1 1 0,1-1 0,0 0 0,-1 1 0,1-1 0,0 0 0,-1 0 0,1 0 0,0 0 0,-1-1 0,1 1 0,0 0 0,-1-1 0,1 1 0,-1-1 0,1 1 0,0-1 0,-1 0 0,0 0 0,1 1 0,-1-1 0,1 0 0,-1-1 0,0 1 0,0 0 0,0 0 0,1 0 0,-1-1 0,-1 1 0,1 0 0,2-4 0,16-30 0,-2-1 0,-1-1 0,-1-1 0,10-43 0,-2-24 0,-23 105-11,0-1-37,0 0-1,0 1 1,0-1 0,1 0-1,-1 0 1,0 1-1,0-1 1,0 0 0,1 0-1,-1 1 1,0-1 0,1 0-1,-1 0 1,1 1 0,-1-1-1,1 1 1,-1-1 0,1 0-1,-1 1 1,1-1-1,0 1 1,-1-1 0,1 1-1,0 0 1,-1-1 0,1 1-1,1-1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3.322"/>
    </inkml:context>
    <inkml:brush xml:id="br0">
      <inkml:brushProperty name="width" value="0.05" units="cm"/>
      <inkml:brushProperty name="height" value="0.05" units="cm"/>
      <inkml:brushProperty name="color" value="#FFC114"/>
    </inkml:brush>
  </inkml:definitions>
  <inkml:trace contextRef="#ctx0" brushRef="#br0">1 161 24575,'4'-1'0,"1"0"0,0 0 0,-1-1 0,1 0 0,-1 0 0,0 0 0,4-3 0,10-5 0,-3 5 0,-1 1 0,1 0 0,0 1 0,16-2 0,39-9 0,-67 13 0,-1 1 0,0-1 0,0 0 0,1 1 0,-1-1 0,0-1 0,0 1 0,0 0 0,0 0 0,0-1 0,0 1 0,-1-1 0,1 1 0,0-1 0,-1 0 0,1 0 0,-1 0 0,0 0 0,0 0 0,0 0 0,0 0 0,0 0 0,0 0 0,0-1 0,0-1 0,-1 1 0,0 1 0,0 0 0,-1 0 0,1 0 0,-1 0 0,1 0 0,-1 0 0,0 0 0,0 0 0,0 0 0,0 0 0,0 0 0,0 0 0,-1 1 0,1-1 0,-1 0 0,1 1 0,-1-1 0,1 1 0,-1 0 0,0-1 0,0 1 0,0 0 0,1 0 0,-1 0 0,0 0 0,-3 0 0,0-1 0,0 0 0,1 0 0,-1 1 0,0 0 0,0 0 0,-1 0 0,1 0 0,0 1 0,0 0 0,0 0 0,0 1 0,0-1 0,-1 1 0,1 0 0,0 0 0,0 1 0,1-1 0,-1 1 0,0 0 0,0 1 0,1-1 0,-6 5 0,4-2 0,0 0 0,0 0 0,0 1 0,1-1 0,0 1 0,0 1 0,0-1 0,1 1 0,0 0 0,0 0 0,1 0 0,0 0 0,-4 15 0,3-9 9,2 0 1,0 1-1,1-1 0,0 1 0,1-1 1,0 0-1,1 1 0,0-1 0,2 1 0,-1-1 1,2 0-1,6 20 0,-6-24-92,1 0 1,-1 0-1,1 0 1,1 0-1,0-1 1,0 0-1,0 0 1,1-1-1,0 0 1,1 0-1,0 0 1,0-1-1,0 0 1,1-1-1,-1 0 1,1 0-1,11 4 1,16 2-6744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8:10:23.682"/>
    </inkml:context>
    <inkml:brush xml:id="br0">
      <inkml:brushProperty name="width" value="0.05" units="cm"/>
      <inkml:brushProperty name="height" value="0.05" units="cm"/>
      <inkml:brushProperty name="color" value="#FFC114"/>
    </inkml:brush>
  </inkml:definitions>
  <inkml:trace contextRef="#ctx0" brushRef="#br0">7 232 24575,'0'-49'0,"-5"-104"0,5 152 0,0-1 0,-1 1 0,1-1 0,0 0 0,0 0 0,0 1 0,0-1 0,0 0 0,0 1 0,1-1 0,-1 0 0,0 1 0,1-1 0,-1 1 0,2-3 0,-1 3 0,-1 1 0,1 0 0,-1 0 0,1 0 0,-1 0 0,1 0 0,0 0 0,-1 0 0,1 0 0,-1 0 0,1 0 0,-1 0 0,1 0 0,-1 0 0,1 1 0,-1-1 0,1 0 0,-1 0 0,1 0 0,-1 1 0,1-1 0,-1 0 0,1 1 0,-1-1 0,0 0 0,1 1 0,-1-1 0,0 1 0,1 0 0,37 48 0,-33-42 0,15 22 0,-2 0 0,26 55 0,-38-70 0,-1 0 0,0 1 0,-1-1 0,-1 1 0,0 0 0,-1-1 0,-1 1 0,0 30 0,-2-43 0,1 1 0,0 0 0,-1 0 0,0 0 0,1 0 0,-1-1 0,0 1 0,-1 0 0,1-1 0,0 1 0,-1-1 0,1 1 0,-1-1 0,0 0 0,-2 3 0,3-4 0,0-1 0,0 1 0,1-1 0,-1 1 0,0-1 0,0 0 0,0 1 0,1-1 0,-1 0 0,0 1 0,0-1 0,0 0 0,0 0 0,0 0 0,1 0 0,-1 0 0,0 0 0,0 0 0,0 0 0,-1 0 0,0-1 0,1 0 0,-1 0 0,1 0 0,-1 1 0,1-1 0,-1 0 0,1-1 0,0 1 0,0 0 0,-1 0 0,1-1 0,0 1 0,0 0 0,-1-3 0,-2-3 0,1-1 0,-1 0 0,2 0 0,-1 0 0,1 0 0,0-1 0,1 1 0,0 0 0,0-1 0,1 1 0,0-1 0,0 1 0,3-14 0,-1 5 0,2 0 0,0 0 0,0 0 0,2 0 0,12-25 0,-15 37 0,-1 0 0,1 0 0,0 0 0,0 1 0,1-1 0,0 1 0,-1 0 0,1 0 0,1 0 0,-1 1 0,0 0 0,1-1 0,0 2 0,0-1 0,0 0 0,9-2 0,-10 3 0,1 2 0,0-1 0,-1 0 0,1 1 0,-1 0 0,1 0 0,0 0 0,-1 1 0,1 0 0,-1 0 0,1 0 0,-1 0 0,1 0 0,-1 1 0,0 0 0,0 0 0,0 0 0,0 1 0,0-1 0,5 5 0,0 1 11,-1 0 0,1 1 0,-2 0 0,1 0 0,-1 1 0,-1 0-1,0 0 1,0 0 0,-1 1 0,6 17 0,-3-5-308,-2 0 0,0 1 0,-2-1 0,2 29 0,-4-23-6529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80.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86.jpeg"/><Relationship Id="rId3" Type="http://schemas.openxmlformats.org/officeDocument/2006/relationships/image" Target="../media/image281.jpeg"/><Relationship Id="rId7" Type="http://schemas.openxmlformats.org/officeDocument/2006/relationships/image" Target="../media/image285.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84.tiff"/><Relationship Id="rId5" Type="http://schemas.openxmlformats.org/officeDocument/2006/relationships/image" Target="../media/image283.tiff"/><Relationship Id="rId4" Type="http://schemas.openxmlformats.org/officeDocument/2006/relationships/image" Target="../media/image282.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324" Type="http://schemas.openxmlformats.org/officeDocument/2006/relationships/customXml" Target="../ink/ink162.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0.png"/><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5.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3.png"/><Relationship Id="rId337" Type="http://schemas.openxmlformats.org/officeDocument/2006/relationships/image" Target="../media/image171.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3.png"/><Relationship Id="rId7" Type="http://schemas.openxmlformats.org/officeDocument/2006/relationships/image" Target="../media/image6.png"/><Relationship Id="rId183" Type="http://schemas.openxmlformats.org/officeDocument/2006/relationships/image" Target="../media/image94.png"/><Relationship Id="rId239" Type="http://schemas.openxmlformats.org/officeDocument/2006/relationships/image" Target="../media/image122.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5.png"/><Relationship Id="rId87" Type="http://schemas.openxmlformats.org/officeDocument/2006/relationships/image" Target="../media/image46.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3.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1.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219" Type="http://schemas.openxmlformats.org/officeDocument/2006/relationships/image" Target="../media/image112.png"/><Relationship Id="rId230" Type="http://schemas.openxmlformats.org/officeDocument/2006/relationships/customXml" Target="../ink/ink115.xml"/><Relationship Id="rId251" Type="http://schemas.openxmlformats.org/officeDocument/2006/relationships/image" Target="../media/image128.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72" Type="http://schemas.openxmlformats.org/officeDocument/2006/relationships/customXml" Target="../ink/ink136.xml"/><Relationship Id="rId293" Type="http://schemas.openxmlformats.org/officeDocument/2006/relationships/image" Target="../media/image149.png"/><Relationship Id="rId307" Type="http://schemas.openxmlformats.org/officeDocument/2006/relationships/image" Target="../media/image156.png"/><Relationship Id="rId328" Type="http://schemas.openxmlformats.org/officeDocument/2006/relationships/customXml" Target="../ink/ink164.xml"/><Relationship Id="rId349" Type="http://schemas.openxmlformats.org/officeDocument/2006/relationships/image" Target="../media/image177.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95" Type="http://schemas.openxmlformats.org/officeDocument/2006/relationships/image" Target="../media/image100.png"/><Relationship Id="rId209" Type="http://schemas.openxmlformats.org/officeDocument/2006/relationships/image" Target="../media/image107.png"/><Relationship Id="rId220" Type="http://schemas.openxmlformats.org/officeDocument/2006/relationships/customXml" Target="../ink/ink110.xml"/><Relationship Id="rId241" Type="http://schemas.openxmlformats.org/officeDocument/2006/relationships/image" Target="../media/image123.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262" Type="http://schemas.openxmlformats.org/officeDocument/2006/relationships/customXml" Target="../ink/ink131.xml"/><Relationship Id="rId283" Type="http://schemas.openxmlformats.org/officeDocument/2006/relationships/image" Target="../media/image144.png"/><Relationship Id="rId318" Type="http://schemas.openxmlformats.org/officeDocument/2006/relationships/customXml" Target="../ink/ink159.xml"/><Relationship Id="rId339" Type="http://schemas.openxmlformats.org/officeDocument/2006/relationships/image" Target="../media/image172.png"/><Relationship Id="rId78" Type="http://schemas.openxmlformats.org/officeDocument/2006/relationships/customXml" Target="../ink/ink3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64" Type="http://schemas.openxmlformats.org/officeDocument/2006/relationships/customXml" Target="../ink/ink82.xml"/><Relationship Id="rId185" Type="http://schemas.openxmlformats.org/officeDocument/2006/relationships/image" Target="../media/image95.png"/><Relationship Id="rId9" Type="http://schemas.openxmlformats.org/officeDocument/2006/relationships/image" Target="../media/image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8.png"/><Relationship Id="rId252" Type="http://schemas.openxmlformats.org/officeDocument/2006/relationships/customXml" Target="../ink/ink126.xml"/><Relationship Id="rId273" Type="http://schemas.openxmlformats.org/officeDocument/2006/relationships/image" Target="../media/image139.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67.png"/><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340" Type="http://schemas.openxmlformats.org/officeDocument/2006/relationships/customXml" Target="../ink/ink170.xml"/><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3.png"/><Relationship Id="rId242" Type="http://schemas.openxmlformats.org/officeDocument/2006/relationships/customXml" Target="../ink/ink121.xml"/><Relationship Id="rId263" Type="http://schemas.openxmlformats.org/officeDocument/2006/relationships/image" Target="../media/image134.png"/><Relationship Id="rId284" Type="http://schemas.openxmlformats.org/officeDocument/2006/relationships/customXml" Target="../ink/ink142.xml"/><Relationship Id="rId319" Type="http://schemas.openxmlformats.org/officeDocument/2006/relationships/image" Target="../media/image162.png"/><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309" Type="http://schemas.openxmlformats.org/officeDocument/2006/relationships/image" Target="../media/image157.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341" Type="http://schemas.openxmlformats.org/officeDocument/2006/relationships/image" Target="../media/image173.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331" Type="http://schemas.openxmlformats.org/officeDocument/2006/relationships/image" Target="../media/image168.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342" Type="http://schemas.openxmlformats.org/officeDocument/2006/relationships/customXml" Target="../ink/ink171.xml"/><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332" Type="http://schemas.openxmlformats.org/officeDocument/2006/relationships/customXml" Target="../ink/ink166.xml"/><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322" Type="http://schemas.openxmlformats.org/officeDocument/2006/relationships/customXml" Target="../ink/ink161.xml"/><Relationship Id="rId343" Type="http://schemas.openxmlformats.org/officeDocument/2006/relationships/image" Target="../media/image174.png"/><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9.png"/><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4.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334" Type="http://schemas.openxmlformats.org/officeDocument/2006/relationships/customXml" Target="../ink/ink167.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5.png"/><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347" Type="http://schemas.openxmlformats.org/officeDocument/2006/relationships/image" Target="../media/image176.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38.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8.png"/><Relationship Id="rId327" Type="http://schemas.openxmlformats.org/officeDocument/2006/relationships/image" Target="../media/image166.png"/><Relationship Id="rId173" Type="http://schemas.openxmlformats.org/officeDocument/2006/relationships/image" Target="../media/image89.png"/><Relationship Id="rId229" Type="http://schemas.openxmlformats.org/officeDocument/2006/relationships/image" Target="../media/image117.png"/><Relationship Id="rId240" Type="http://schemas.openxmlformats.org/officeDocument/2006/relationships/customXml" Target="../ink/ink120.xml"/><Relationship Id="rId35" Type="http://schemas.openxmlformats.org/officeDocument/2006/relationships/image" Target="../media/image20.png"/><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179.png"/><Relationship Id="rId4" Type="http://schemas.openxmlformats.org/officeDocument/2006/relationships/image" Target="../media/image178.png"/></Relationships>
</file>

<file path=ppt/slides/_rels/slide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customXml" Target="../ink/ink1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238.png"/><Relationship Id="rId21" Type="http://schemas.openxmlformats.org/officeDocument/2006/relationships/image" Target="../media/image190.png"/><Relationship Id="rId42" Type="http://schemas.openxmlformats.org/officeDocument/2006/relationships/customXml" Target="../ink/ink196.xml"/><Relationship Id="rId63" Type="http://schemas.openxmlformats.org/officeDocument/2006/relationships/image" Target="../media/image211.png"/><Relationship Id="rId84" Type="http://schemas.openxmlformats.org/officeDocument/2006/relationships/customXml" Target="../ink/ink217.xml"/><Relationship Id="rId138" Type="http://schemas.openxmlformats.org/officeDocument/2006/relationships/customXml" Target="../ink/ink244.xml"/><Relationship Id="rId159" Type="http://schemas.openxmlformats.org/officeDocument/2006/relationships/image" Target="../media/image259.png"/><Relationship Id="rId170" Type="http://schemas.openxmlformats.org/officeDocument/2006/relationships/customXml" Target="../ink/ink260.xml"/><Relationship Id="rId191" Type="http://schemas.openxmlformats.org/officeDocument/2006/relationships/image" Target="../media/image275.png"/><Relationship Id="rId107" Type="http://schemas.openxmlformats.org/officeDocument/2006/relationships/image" Target="../media/image233.png"/><Relationship Id="rId11" Type="http://schemas.openxmlformats.org/officeDocument/2006/relationships/image" Target="../media/image185.png"/><Relationship Id="rId32" Type="http://schemas.openxmlformats.org/officeDocument/2006/relationships/customXml" Target="../ink/ink191.xml"/><Relationship Id="rId53" Type="http://schemas.openxmlformats.org/officeDocument/2006/relationships/image" Target="../media/image206.png"/><Relationship Id="rId74" Type="http://schemas.openxmlformats.org/officeDocument/2006/relationships/customXml" Target="../ink/ink212.xml"/><Relationship Id="rId128" Type="http://schemas.openxmlformats.org/officeDocument/2006/relationships/customXml" Target="../ink/ink239.xml"/><Relationship Id="rId149" Type="http://schemas.openxmlformats.org/officeDocument/2006/relationships/image" Target="../media/image254.png"/><Relationship Id="rId5" Type="http://schemas.openxmlformats.org/officeDocument/2006/relationships/image" Target="../media/image182.png"/><Relationship Id="rId95" Type="http://schemas.openxmlformats.org/officeDocument/2006/relationships/image" Target="../media/image227.png"/><Relationship Id="rId160" Type="http://schemas.openxmlformats.org/officeDocument/2006/relationships/customXml" Target="../ink/ink255.xml"/><Relationship Id="rId181" Type="http://schemas.openxmlformats.org/officeDocument/2006/relationships/image" Target="../media/image270.png"/><Relationship Id="rId22" Type="http://schemas.openxmlformats.org/officeDocument/2006/relationships/customXml" Target="../ink/ink186.xml"/><Relationship Id="rId43" Type="http://schemas.openxmlformats.org/officeDocument/2006/relationships/image" Target="../media/image201.png"/><Relationship Id="rId64" Type="http://schemas.openxmlformats.org/officeDocument/2006/relationships/customXml" Target="../ink/ink207.xml"/><Relationship Id="rId118" Type="http://schemas.openxmlformats.org/officeDocument/2006/relationships/customXml" Target="../ink/ink234.xml"/><Relationship Id="rId139" Type="http://schemas.openxmlformats.org/officeDocument/2006/relationships/image" Target="../media/image249.png"/><Relationship Id="rId85" Type="http://schemas.openxmlformats.org/officeDocument/2006/relationships/image" Target="../media/image222.png"/><Relationship Id="rId150" Type="http://schemas.openxmlformats.org/officeDocument/2006/relationships/customXml" Target="../ink/ink250.xml"/><Relationship Id="rId171" Type="http://schemas.openxmlformats.org/officeDocument/2006/relationships/image" Target="../media/image265.png"/><Relationship Id="rId192" Type="http://schemas.openxmlformats.org/officeDocument/2006/relationships/customXml" Target="../ink/ink271.xml"/><Relationship Id="rId12" Type="http://schemas.openxmlformats.org/officeDocument/2006/relationships/customXml" Target="../ink/ink181.xml"/><Relationship Id="rId33" Type="http://schemas.openxmlformats.org/officeDocument/2006/relationships/image" Target="../media/image196.png"/><Relationship Id="rId108" Type="http://schemas.openxmlformats.org/officeDocument/2006/relationships/customXml" Target="../ink/ink229.xml"/><Relationship Id="rId129" Type="http://schemas.openxmlformats.org/officeDocument/2006/relationships/image" Target="../media/image244.png"/><Relationship Id="rId54" Type="http://schemas.openxmlformats.org/officeDocument/2006/relationships/customXml" Target="../ink/ink202.xml"/><Relationship Id="rId75" Type="http://schemas.openxmlformats.org/officeDocument/2006/relationships/image" Target="../media/image217.png"/><Relationship Id="rId96" Type="http://schemas.openxmlformats.org/officeDocument/2006/relationships/customXml" Target="../ink/ink223.xml"/><Relationship Id="rId140" Type="http://schemas.openxmlformats.org/officeDocument/2006/relationships/customXml" Target="../ink/ink245.xml"/><Relationship Id="rId161" Type="http://schemas.openxmlformats.org/officeDocument/2006/relationships/image" Target="../media/image260.png"/><Relationship Id="rId182" Type="http://schemas.openxmlformats.org/officeDocument/2006/relationships/customXml" Target="../ink/ink266.xml"/><Relationship Id="rId6" Type="http://schemas.openxmlformats.org/officeDocument/2006/relationships/customXml" Target="../ink/ink178.xml"/><Relationship Id="rId23" Type="http://schemas.openxmlformats.org/officeDocument/2006/relationships/image" Target="../media/image191.png"/><Relationship Id="rId119" Type="http://schemas.openxmlformats.org/officeDocument/2006/relationships/image" Target="../media/image239.png"/><Relationship Id="rId44" Type="http://schemas.openxmlformats.org/officeDocument/2006/relationships/customXml" Target="../ink/ink197.xml"/><Relationship Id="rId65" Type="http://schemas.openxmlformats.org/officeDocument/2006/relationships/image" Target="../media/image212.png"/><Relationship Id="rId86" Type="http://schemas.openxmlformats.org/officeDocument/2006/relationships/customXml" Target="../ink/ink218.xml"/><Relationship Id="rId130" Type="http://schemas.openxmlformats.org/officeDocument/2006/relationships/customXml" Target="../ink/ink240.xml"/><Relationship Id="rId151" Type="http://schemas.openxmlformats.org/officeDocument/2006/relationships/image" Target="../media/image255.png"/><Relationship Id="rId172" Type="http://schemas.openxmlformats.org/officeDocument/2006/relationships/customXml" Target="../ink/ink261.xml"/><Relationship Id="rId193" Type="http://schemas.openxmlformats.org/officeDocument/2006/relationships/image" Target="../media/image276.png"/><Relationship Id="rId13" Type="http://schemas.openxmlformats.org/officeDocument/2006/relationships/image" Target="../media/image186.png"/><Relationship Id="rId109" Type="http://schemas.openxmlformats.org/officeDocument/2006/relationships/image" Target="../media/image234.png"/><Relationship Id="rId34" Type="http://schemas.openxmlformats.org/officeDocument/2006/relationships/customXml" Target="../ink/ink192.xml"/><Relationship Id="rId55" Type="http://schemas.openxmlformats.org/officeDocument/2006/relationships/image" Target="../media/image207.png"/><Relationship Id="rId76" Type="http://schemas.openxmlformats.org/officeDocument/2006/relationships/customXml" Target="../ink/ink213.xml"/><Relationship Id="rId97" Type="http://schemas.openxmlformats.org/officeDocument/2006/relationships/image" Target="../media/image228.png"/><Relationship Id="rId120" Type="http://schemas.openxmlformats.org/officeDocument/2006/relationships/customXml" Target="../ink/ink235.xml"/><Relationship Id="rId141" Type="http://schemas.openxmlformats.org/officeDocument/2006/relationships/image" Target="../media/image250.png"/><Relationship Id="rId7" Type="http://schemas.openxmlformats.org/officeDocument/2006/relationships/image" Target="../media/image183.png"/><Relationship Id="rId71" Type="http://schemas.openxmlformats.org/officeDocument/2006/relationships/image" Target="../media/image215.png"/><Relationship Id="rId92" Type="http://schemas.openxmlformats.org/officeDocument/2006/relationships/customXml" Target="../ink/ink221.xml"/><Relationship Id="rId162" Type="http://schemas.openxmlformats.org/officeDocument/2006/relationships/customXml" Target="../ink/ink256.xml"/><Relationship Id="rId183" Type="http://schemas.openxmlformats.org/officeDocument/2006/relationships/image" Target="../media/image271.png"/><Relationship Id="rId2" Type="http://schemas.openxmlformats.org/officeDocument/2006/relationships/customXml" Target="../ink/ink176.xml"/><Relationship Id="rId29" Type="http://schemas.openxmlformats.org/officeDocument/2006/relationships/image" Target="../media/image194.png"/><Relationship Id="rId24" Type="http://schemas.openxmlformats.org/officeDocument/2006/relationships/customXml" Target="../ink/ink187.xml"/><Relationship Id="rId40" Type="http://schemas.openxmlformats.org/officeDocument/2006/relationships/customXml" Target="../ink/ink195.xml"/><Relationship Id="rId45" Type="http://schemas.openxmlformats.org/officeDocument/2006/relationships/image" Target="../media/image202.png"/><Relationship Id="rId66" Type="http://schemas.openxmlformats.org/officeDocument/2006/relationships/customXml" Target="../ink/ink208.xml"/><Relationship Id="rId87" Type="http://schemas.openxmlformats.org/officeDocument/2006/relationships/image" Target="../media/image223.png"/><Relationship Id="rId110" Type="http://schemas.openxmlformats.org/officeDocument/2006/relationships/customXml" Target="../ink/ink230.xml"/><Relationship Id="rId115" Type="http://schemas.openxmlformats.org/officeDocument/2006/relationships/image" Target="../media/image237.png"/><Relationship Id="rId131" Type="http://schemas.openxmlformats.org/officeDocument/2006/relationships/image" Target="../media/image245.png"/><Relationship Id="rId136" Type="http://schemas.openxmlformats.org/officeDocument/2006/relationships/customXml" Target="../ink/ink243.xml"/><Relationship Id="rId157" Type="http://schemas.openxmlformats.org/officeDocument/2006/relationships/image" Target="../media/image258.png"/><Relationship Id="rId178" Type="http://schemas.openxmlformats.org/officeDocument/2006/relationships/customXml" Target="../ink/ink264.xml"/><Relationship Id="rId61" Type="http://schemas.openxmlformats.org/officeDocument/2006/relationships/image" Target="../media/image210.png"/><Relationship Id="rId82" Type="http://schemas.openxmlformats.org/officeDocument/2006/relationships/customXml" Target="../ink/ink216.xml"/><Relationship Id="rId152" Type="http://schemas.openxmlformats.org/officeDocument/2006/relationships/customXml" Target="../ink/ink251.xml"/><Relationship Id="rId173" Type="http://schemas.openxmlformats.org/officeDocument/2006/relationships/image" Target="../media/image266.png"/><Relationship Id="rId194" Type="http://schemas.openxmlformats.org/officeDocument/2006/relationships/customXml" Target="../ink/ink272.xml"/><Relationship Id="rId19" Type="http://schemas.openxmlformats.org/officeDocument/2006/relationships/image" Target="../media/image189.png"/><Relationship Id="rId14" Type="http://schemas.openxmlformats.org/officeDocument/2006/relationships/customXml" Target="../ink/ink182.xml"/><Relationship Id="rId30" Type="http://schemas.openxmlformats.org/officeDocument/2006/relationships/customXml" Target="../ink/ink190.xml"/><Relationship Id="rId35" Type="http://schemas.openxmlformats.org/officeDocument/2006/relationships/image" Target="../media/image197.png"/><Relationship Id="rId56" Type="http://schemas.openxmlformats.org/officeDocument/2006/relationships/customXml" Target="../ink/ink203.xml"/><Relationship Id="rId77" Type="http://schemas.openxmlformats.org/officeDocument/2006/relationships/image" Target="../media/image218.png"/><Relationship Id="rId100" Type="http://schemas.openxmlformats.org/officeDocument/2006/relationships/customXml" Target="../ink/ink225.xml"/><Relationship Id="rId105" Type="http://schemas.openxmlformats.org/officeDocument/2006/relationships/image" Target="../media/image232.png"/><Relationship Id="rId126" Type="http://schemas.openxmlformats.org/officeDocument/2006/relationships/customXml" Target="../ink/ink238.xml"/><Relationship Id="rId147" Type="http://schemas.openxmlformats.org/officeDocument/2006/relationships/image" Target="../media/image253.png"/><Relationship Id="rId168" Type="http://schemas.openxmlformats.org/officeDocument/2006/relationships/customXml" Target="../ink/ink259.xml"/><Relationship Id="rId8" Type="http://schemas.openxmlformats.org/officeDocument/2006/relationships/customXml" Target="../ink/ink179.xml"/><Relationship Id="rId51" Type="http://schemas.openxmlformats.org/officeDocument/2006/relationships/image" Target="../media/image205.png"/><Relationship Id="rId72" Type="http://schemas.openxmlformats.org/officeDocument/2006/relationships/customXml" Target="../ink/ink211.xml"/><Relationship Id="rId93" Type="http://schemas.openxmlformats.org/officeDocument/2006/relationships/image" Target="../media/image226.png"/><Relationship Id="rId98" Type="http://schemas.openxmlformats.org/officeDocument/2006/relationships/customXml" Target="../ink/ink224.xml"/><Relationship Id="rId121" Type="http://schemas.openxmlformats.org/officeDocument/2006/relationships/image" Target="../media/image240.png"/><Relationship Id="rId142" Type="http://schemas.openxmlformats.org/officeDocument/2006/relationships/customXml" Target="../ink/ink246.xml"/><Relationship Id="rId163" Type="http://schemas.openxmlformats.org/officeDocument/2006/relationships/image" Target="../media/image261.png"/><Relationship Id="rId184" Type="http://schemas.openxmlformats.org/officeDocument/2006/relationships/customXml" Target="../ink/ink267.xml"/><Relationship Id="rId189" Type="http://schemas.openxmlformats.org/officeDocument/2006/relationships/image" Target="../media/image274.png"/><Relationship Id="rId3" Type="http://schemas.openxmlformats.org/officeDocument/2006/relationships/image" Target="../media/image181.png"/><Relationship Id="rId25" Type="http://schemas.openxmlformats.org/officeDocument/2006/relationships/image" Target="../media/image192.png"/><Relationship Id="rId46" Type="http://schemas.openxmlformats.org/officeDocument/2006/relationships/customXml" Target="../ink/ink198.xml"/><Relationship Id="rId67" Type="http://schemas.openxmlformats.org/officeDocument/2006/relationships/image" Target="../media/image213.png"/><Relationship Id="rId116" Type="http://schemas.openxmlformats.org/officeDocument/2006/relationships/customXml" Target="../ink/ink233.xml"/><Relationship Id="rId137" Type="http://schemas.openxmlformats.org/officeDocument/2006/relationships/image" Target="../media/image248.png"/><Relationship Id="rId158" Type="http://schemas.openxmlformats.org/officeDocument/2006/relationships/customXml" Target="../ink/ink254.xml"/><Relationship Id="rId20" Type="http://schemas.openxmlformats.org/officeDocument/2006/relationships/customXml" Target="../ink/ink185.xml"/><Relationship Id="rId41" Type="http://schemas.openxmlformats.org/officeDocument/2006/relationships/image" Target="../media/image200.png"/><Relationship Id="rId62" Type="http://schemas.openxmlformats.org/officeDocument/2006/relationships/customXml" Target="../ink/ink206.xml"/><Relationship Id="rId83" Type="http://schemas.openxmlformats.org/officeDocument/2006/relationships/image" Target="../media/image221.png"/><Relationship Id="rId88" Type="http://schemas.openxmlformats.org/officeDocument/2006/relationships/customXml" Target="../ink/ink219.xml"/><Relationship Id="rId111" Type="http://schemas.openxmlformats.org/officeDocument/2006/relationships/image" Target="../media/image235.png"/><Relationship Id="rId132" Type="http://schemas.openxmlformats.org/officeDocument/2006/relationships/customXml" Target="../ink/ink241.xml"/><Relationship Id="rId153" Type="http://schemas.openxmlformats.org/officeDocument/2006/relationships/image" Target="../media/image256.png"/><Relationship Id="rId174" Type="http://schemas.openxmlformats.org/officeDocument/2006/relationships/customXml" Target="../ink/ink262.xml"/><Relationship Id="rId179" Type="http://schemas.openxmlformats.org/officeDocument/2006/relationships/image" Target="../media/image269.png"/><Relationship Id="rId195" Type="http://schemas.openxmlformats.org/officeDocument/2006/relationships/image" Target="../media/image277.png"/><Relationship Id="rId190" Type="http://schemas.openxmlformats.org/officeDocument/2006/relationships/customXml" Target="../ink/ink270.xml"/><Relationship Id="rId15" Type="http://schemas.openxmlformats.org/officeDocument/2006/relationships/image" Target="../media/image187.png"/><Relationship Id="rId36" Type="http://schemas.openxmlformats.org/officeDocument/2006/relationships/customXml" Target="../ink/ink193.xml"/><Relationship Id="rId57" Type="http://schemas.openxmlformats.org/officeDocument/2006/relationships/image" Target="../media/image208.png"/><Relationship Id="rId106" Type="http://schemas.openxmlformats.org/officeDocument/2006/relationships/customXml" Target="../ink/ink228.xml"/><Relationship Id="rId127" Type="http://schemas.openxmlformats.org/officeDocument/2006/relationships/image" Target="../media/image243.png"/><Relationship Id="rId10" Type="http://schemas.openxmlformats.org/officeDocument/2006/relationships/customXml" Target="../ink/ink180.xml"/><Relationship Id="rId31" Type="http://schemas.openxmlformats.org/officeDocument/2006/relationships/image" Target="../media/image195.png"/><Relationship Id="rId52" Type="http://schemas.openxmlformats.org/officeDocument/2006/relationships/customXml" Target="../ink/ink201.xml"/><Relationship Id="rId73" Type="http://schemas.openxmlformats.org/officeDocument/2006/relationships/image" Target="../media/image216.png"/><Relationship Id="rId78" Type="http://schemas.openxmlformats.org/officeDocument/2006/relationships/customXml" Target="../ink/ink214.xml"/><Relationship Id="rId94" Type="http://schemas.openxmlformats.org/officeDocument/2006/relationships/customXml" Target="../ink/ink222.xml"/><Relationship Id="rId99" Type="http://schemas.openxmlformats.org/officeDocument/2006/relationships/image" Target="../media/image229.png"/><Relationship Id="rId101" Type="http://schemas.openxmlformats.org/officeDocument/2006/relationships/image" Target="../media/image230.png"/><Relationship Id="rId122" Type="http://schemas.openxmlformats.org/officeDocument/2006/relationships/customXml" Target="../ink/ink236.xml"/><Relationship Id="rId143" Type="http://schemas.openxmlformats.org/officeDocument/2006/relationships/image" Target="../media/image251.png"/><Relationship Id="rId148" Type="http://schemas.openxmlformats.org/officeDocument/2006/relationships/customXml" Target="../ink/ink249.xml"/><Relationship Id="rId164" Type="http://schemas.openxmlformats.org/officeDocument/2006/relationships/customXml" Target="../ink/ink257.xml"/><Relationship Id="rId169" Type="http://schemas.openxmlformats.org/officeDocument/2006/relationships/image" Target="../media/image264.png"/><Relationship Id="rId185" Type="http://schemas.openxmlformats.org/officeDocument/2006/relationships/image" Target="../media/image272.png"/><Relationship Id="rId4" Type="http://schemas.openxmlformats.org/officeDocument/2006/relationships/customXml" Target="../ink/ink177.xml"/><Relationship Id="rId9" Type="http://schemas.openxmlformats.org/officeDocument/2006/relationships/image" Target="../media/image184.png"/><Relationship Id="rId180" Type="http://schemas.openxmlformats.org/officeDocument/2006/relationships/customXml" Target="../ink/ink265.xml"/><Relationship Id="rId26" Type="http://schemas.openxmlformats.org/officeDocument/2006/relationships/customXml" Target="../ink/ink188.xml"/><Relationship Id="rId47" Type="http://schemas.openxmlformats.org/officeDocument/2006/relationships/image" Target="../media/image203.png"/><Relationship Id="rId68" Type="http://schemas.openxmlformats.org/officeDocument/2006/relationships/customXml" Target="../ink/ink209.xml"/><Relationship Id="rId89" Type="http://schemas.openxmlformats.org/officeDocument/2006/relationships/image" Target="../media/image224.png"/><Relationship Id="rId112" Type="http://schemas.openxmlformats.org/officeDocument/2006/relationships/customXml" Target="../ink/ink231.xml"/><Relationship Id="rId133" Type="http://schemas.openxmlformats.org/officeDocument/2006/relationships/image" Target="../media/image246.png"/><Relationship Id="rId154" Type="http://schemas.openxmlformats.org/officeDocument/2006/relationships/customXml" Target="../ink/ink252.xml"/><Relationship Id="rId175" Type="http://schemas.openxmlformats.org/officeDocument/2006/relationships/image" Target="../media/image267.png"/><Relationship Id="rId196" Type="http://schemas.openxmlformats.org/officeDocument/2006/relationships/customXml" Target="../ink/ink273.xml"/><Relationship Id="rId16" Type="http://schemas.openxmlformats.org/officeDocument/2006/relationships/customXml" Target="../ink/ink183.xml"/><Relationship Id="rId37" Type="http://schemas.openxmlformats.org/officeDocument/2006/relationships/image" Target="../media/image198.png"/><Relationship Id="rId58" Type="http://schemas.openxmlformats.org/officeDocument/2006/relationships/customXml" Target="../ink/ink204.xml"/><Relationship Id="rId79" Type="http://schemas.openxmlformats.org/officeDocument/2006/relationships/image" Target="../media/image219.png"/><Relationship Id="rId102" Type="http://schemas.openxmlformats.org/officeDocument/2006/relationships/customXml" Target="../ink/ink226.xml"/><Relationship Id="rId123" Type="http://schemas.openxmlformats.org/officeDocument/2006/relationships/image" Target="../media/image241.png"/><Relationship Id="rId144" Type="http://schemas.openxmlformats.org/officeDocument/2006/relationships/customXml" Target="../ink/ink247.xml"/><Relationship Id="rId90" Type="http://schemas.openxmlformats.org/officeDocument/2006/relationships/customXml" Target="../ink/ink220.xml"/><Relationship Id="rId165" Type="http://schemas.openxmlformats.org/officeDocument/2006/relationships/image" Target="../media/image262.png"/><Relationship Id="rId186" Type="http://schemas.openxmlformats.org/officeDocument/2006/relationships/customXml" Target="../ink/ink268.xml"/><Relationship Id="rId27" Type="http://schemas.openxmlformats.org/officeDocument/2006/relationships/image" Target="../media/image193.png"/><Relationship Id="rId48" Type="http://schemas.openxmlformats.org/officeDocument/2006/relationships/customXml" Target="../ink/ink199.xml"/><Relationship Id="rId69" Type="http://schemas.openxmlformats.org/officeDocument/2006/relationships/image" Target="../media/image214.png"/><Relationship Id="rId113" Type="http://schemas.openxmlformats.org/officeDocument/2006/relationships/image" Target="../media/image236.png"/><Relationship Id="rId134" Type="http://schemas.openxmlformats.org/officeDocument/2006/relationships/customXml" Target="../ink/ink242.xml"/><Relationship Id="rId80" Type="http://schemas.openxmlformats.org/officeDocument/2006/relationships/customXml" Target="../ink/ink215.xml"/><Relationship Id="rId155" Type="http://schemas.openxmlformats.org/officeDocument/2006/relationships/image" Target="../media/image257.png"/><Relationship Id="rId176" Type="http://schemas.openxmlformats.org/officeDocument/2006/relationships/customXml" Target="../ink/ink263.xml"/><Relationship Id="rId197" Type="http://schemas.openxmlformats.org/officeDocument/2006/relationships/image" Target="../media/image278.png"/><Relationship Id="rId17" Type="http://schemas.openxmlformats.org/officeDocument/2006/relationships/image" Target="../media/image188.png"/><Relationship Id="rId38" Type="http://schemas.openxmlformats.org/officeDocument/2006/relationships/customXml" Target="../ink/ink194.xml"/><Relationship Id="rId59" Type="http://schemas.openxmlformats.org/officeDocument/2006/relationships/image" Target="../media/image209.png"/><Relationship Id="rId103" Type="http://schemas.openxmlformats.org/officeDocument/2006/relationships/image" Target="../media/image231.png"/><Relationship Id="rId124" Type="http://schemas.openxmlformats.org/officeDocument/2006/relationships/customXml" Target="../ink/ink237.xml"/><Relationship Id="rId70" Type="http://schemas.openxmlformats.org/officeDocument/2006/relationships/customXml" Target="../ink/ink210.xml"/><Relationship Id="rId91" Type="http://schemas.openxmlformats.org/officeDocument/2006/relationships/image" Target="../media/image225.png"/><Relationship Id="rId145" Type="http://schemas.openxmlformats.org/officeDocument/2006/relationships/image" Target="../media/image252.png"/><Relationship Id="rId166" Type="http://schemas.openxmlformats.org/officeDocument/2006/relationships/customXml" Target="../ink/ink258.xml"/><Relationship Id="rId187" Type="http://schemas.openxmlformats.org/officeDocument/2006/relationships/image" Target="../media/image273.png"/><Relationship Id="rId1" Type="http://schemas.openxmlformats.org/officeDocument/2006/relationships/slideLayout" Target="../slideLayouts/slideLayout2.xml"/><Relationship Id="rId28" Type="http://schemas.openxmlformats.org/officeDocument/2006/relationships/customXml" Target="../ink/ink189.xml"/><Relationship Id="rId49" Type="http://schemas.openxmlformats.org/officeDocument/2006/relationships/image" Target="../media/image204.png"/><Relationship Id="rId114" Type="http://schemas.openxmlformats.org/officeDocument/2006/relationships/customXml" Target="../ink/ink232.xml"/><Relationship Id="rId60" Type="http://schemas.openxmlformats.org/officeDocument/2006/relationships/customXml" Target="../ink/ink205.xml"/><Relationship Id="rId81" Type="http://schemas.openxmlformats.org/officeDocument/2006/relationships/image" Target="../media/image220.png"/><Relationship Id="rId135" Type="http://schemas.openxmlformats.org/officeDocument/2006/relationships/image" Target="../media/image247.png"/><Relationship Id="rId156" Type="http://schemas.openxmlformats.org/officeDocument/2006/relationships/customXml" Target="../ink/ink253.xml"/><Relationship Id="rId177" Type="http://schemas.openxmlformats.org/officeDocument/2006/relationships/image" Target="../media/image268.png"/><Relationship Id="rId18" Type="http://schemas.openxmlformats.org/officeDocument/2006/relationships/customXml" Target="../ink/ink184.xml"/><Relationship Id="rId39" Type="http://schemas.openxmlformats.org/officeDocument/2006/relationships/image" Target="../media/image199.png"/><Relationship Id="rId50" Type="http://schemas.openxmlformats.org/officeDocument/2006/relationships/customXml" Target="../ink/ink200.xml"/><Relationship Id="rId104" Type="http://schemas.openxmlformats.org/officeDocument/2006/relationships/customXml" Target="../ink/ink227.xml"/><Relationship Id="rId125" Type="http://schemas.openxmlformats.org/officeDocument/2006/relationships/image" Target="../media/image242.png"/><Relationship Id="rId146" Type="http://schemas.openxmlformats.org/officeDocument/2006/relationships/customXml" Target="../ink/ink248.xml"/><Relationship Id="rId167" Type="http://schemas.openxmlformats.org/officeDocument/2006/relationships/image" Target="../media/image263.png"/><Relationship Id="rId188" Type="http://schemas.openxmlformats.org/officeDocument/2006/relationships/customXml" Target="../ink/ink269.xml"/></Relationships>
</file>

<file path=ppt/slides/_rels/slide9.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Variables in JS</a:t>
            </a:r>
          </a:p>
        </p:txBody>
      </p:sp>
    </p:spTree>
    <p:extLst>
      <p:ext uri="{BB962C8B-B14F-4D97-AF65-F5344CB8AC3E}">
        <p14:creationId xmlns:p14="http://schemas.microsoft.com/office/powerpoint/2010/main" val="186234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33" name="Rectangle: Rounded Corners 1132">
            <a:extLst>
              <a:ext uri="{FF2B5EF4-FFF2-40B4-BE49-F238E27FC236}">
                <a16:creationId xmlns:a16="http://schemas.microsoft.com/office/drawing/2014/main" id="{47299741-729A-4FA6-A73E-373218C0B948}"/>
              </a:ext>
            </a:extLst>
          </p:cNvPr>
          <p:cNvSpPr/>
          <p:nvPr/>
        </p:nvSpPr>
        <p:spPr>
          <a:xfrm>
            <a:off x="3453886" y="1357715"/>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3453886" y="3113437"/>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3453886" y="486916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1" name="Group 1140">
            <a:extLst>
              <a:ext uri="{FF2B5EF4-FFF2-40B4-BE49-F238E27FC236}">
                <a16:creationId xmlns:a16="http://schemas.microsoft.com/office/drawing/2014/main" id="{010C7D28-B781-409B-AFDB-2EB8DCBAB471}"/>
              </a:ext>
            </a:extLst>
          </p:cNvPr>
          <p:cNvGrpSpPr/>
          <p:nvPr/>
        </p:nvGrpSpPr>
        <p:grpSpPr>
          <a:xfrm>
            <a:off x="4118571" y="1610728"/>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Node project</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4118571" y="3366447"/>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Using NPM Modules</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4118571" y="5122170"/>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First Node Service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615C-5922-A593-0C62-DD7E04111B88}"/>
              </a:ext>
            </a:extLst>
          </p:cNvPr>
          <p:cNvSpPr>
            <a:spLocks noGrp="1"/>
          </p:cNvSpPr>
          <p:nvPr>
            <p:ph type="title"/>
          </p:nvPr>
        </p:nvSpPr>
        <p:spPr/>
        <p:txBody>
          <a:bodyPr/>
          <a:lstStyle/>
          <a:p>
            <a:endParaRPr lang="en-US"/>
          </a:p>
        </p:txBody>
      </p:sp>
      <p:grpSp>
        <p:nvGrpSpPr>
          <p:cNvPr id="22" name="Group 21">
            <a:extLst>
              <a:ext uri="{FF2B5EF4-FFF2-40B4-BE49-F238E27FC236}">
                <a16:creationId xmlns:a16="http://schemas.microsoft.com/office/drawing/2014/main" id="{C3DFEAF0-DF51-7DEE-EA5B-456EFAFECBC2}"/>
              </a:ext>
            </a:extLst>
          </p:cNvPr>
          <p:cNvGrpSpPr/>
          <p:nvPr/>
        </p:nvGrpSpPr>
        <p:grpSpPr>
          <a:xfrm>
            <a:off x="3488702" y="2693996"/>
            <a:ext cx="878040" cy="1524600"/>
            <a:chOff x="3488702" y="2693996"/>
            <a:chExt cx="878040" cy="152460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362E7D22-2E46-CD2A-F131-D995795BEED1}"/>
                    </a:ext>
                  </a:extLst>
                </p14:cNvPr>
                <p14:cNvContentPartPr/>
                <p14:nvPr/>
              </p14:nvContentPartPr>
              <p14:xfrm>
                <a:off x="3488702" y="3134636"/>
                <a:ext cx="878040" cy="1083960"/>
              </p14:xfrm>
            </p:contentPart>
          </mc:Choice>
          <mc:Fallback>
            <p:pic>
              <p:nvPicPr>
                <p:cNvPr id="14" name="Ink 13">
                  <a:extLst>
                    <a:ext uri="{FF2B5EF4-FFF2-40B4-BE49-F238E27FC236}">
                      <a16:creationId xmlns:a16="http://schemas.microsoft.com/office/drawing/2014/main" id="{362E7D22-2E46-CD2A-F131-D995795BEED1}"/>
                    </a:ext>
                  </a:extLst>
                </p:cNvPr>
                <p:cNvPicPr/>
                <p:nvPr/>
              </p:nvPicPr>
              <p:blipFill>
                <a:blip r:embed="rId3"/>
                <a:stretch>
                  <a:fillRect/>
                </a:stretch>
              </p:blipFill>
              <p:spPr>
                <a:xfrm>
                  <a:off x="3480062" y="3125636"/>
                  <a:ext cx="895680" cy="110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089579F6-F55D-4003-4156-B6F6CAE304CD}"/>
                    </a:ext>
                  </a:extLst>
                </p14:cNvPr>
                <p14:cNvContentPartPr/>
                <p14:nvPr/>
              </p14:nvContentPartPr>
              <p14:xfrm>
                <a:off x="3912062" y="3966596"/>
                <a:ext cx="107280" cy="144360"/>
              </p14:xfrm>
            </p:contentPart>
          </mc:Choice>
          <mc:Fallback>
            <p:pic>
              <p:nvPicPr>
                <p:cNvPr id="15" name="Ink 14">
                  <a:extLst>
                    <a:ext uri="{FF2B5EF4-FFF2-40B4-BE49-F238E27FC236}">
                      <a16:creationId xmlns:a16="http://schemas.microsoft.com/office/drawing/2014/main" id="{089579F6-F55D-4003-4156-B6F6CAE304CD}"/>
                    </a:ext>
                  </a:extLst>
                </p:cNvPr>
                <p:cNvPicPr/>
                <p:nvPr/>
              </p:nvPicPr>
              <p:blipFill>
                <a:blip r:embed="rId5"/>
                <a:stretch>
                  <a:fillRect/>
                </a:stretch>
              </p:blipFill>
              <p:spPr>
                <a:xfrm>
                  <a:off x="3903422" y="3957956"/>
                  <a:ext cx="1249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4E2D6745-F9D3-B221-37EC-6386F239CEDF}"/>
                    </a:ext>
                  </a:extLst>
                </p14:cNvPr>
                <p14:cNvContentPartPr/>
                <p14:nvPr/>
              </p14:nvContentPartPr>
              <p14:xfrm>
                <a:off x="4218062" y="2865716"/>
                <a:ext cx="31320" cy="262440"/>
              </p14:xfrm>
            </p:contentPart>
          </mc:Choice>
          <mc:Fallback>
            <p:pic>
              <p:nvPicPr>
                <p:cNvPr id="16" name="Ink 15">
                  <a:extLst>
                    <a:ext uri="{FF2B5EF4-FFF2-40B4-BE49-F238E27FC236}">
                      <a16:creationId xmlns:a16="http://schemas.microsoft.com/office/drawing/2014/main" id="{4E2D6745-F9D3-B221-37EC-6386F239CEDF}"/>
                    </a:ext>
                  </a:extLst>
                </p:cNvPr>
                <p:cNvPicPr/>
                <p:nvPr/>
              </p:nvPicPr>
              <p:blipFill>
                <a:blip r:embed="rId7"/>
                <a:stretch>
                  <a:fillRect/>
                </a:stretch>
              </p:blipFill>
              <p:spPr>
                <a:xfrm>
                  <a:off x="4209062" y="2856716"/>
                  <a:ext cx="4896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7BC43692-2669-D2B5-8BFE-7132CAF3625B}"/>
                    </a:ext>
                  </a:extLst>
                </p14:cNvPr>
                <p14:cNvContentPartPr/>
                <p14:nvPr/>
              </p14:nvContentPartPr>
              <p14:xfrm>
                <a:off x="4173062" y="2837276"/>
                <a:ext cx="99000" cy="78840"/>
              </p14:xfrm>
            </p:contentPart>
          </mc:Choice>
          <mc:Fallback>
            <p:pic>
              <p:nvPicPr>
                <p:cNvPr id="17" name="Ink 16">
                  <a:extLst>
                    <a:ext uri="{FF2B5EF4-FFF2-40B4-BE49-F238E27FC236}">
                      <a16:creationId xmlns:a16="http://schemas.microsoft.com/office/drawing/2014/main" id="{7BC43692-2669-D2B5-8BFE-7132CAF3625B}"/>
                    </a:ext>
                  </a:extLst>
                </p:cNvPr>
                <p:cNvPicPr/>
                <p:nvPr/>
              </p:nvPicPr>
              <p:blipFill>
                <a:blip r:embed="rId9"/>
                <a:stretch>
                  <a:fillRect/>
                </a:stretch>
              </p:blipFill>
              <p:spPr>
                <a:xfrm>
                  <a:off x="4164062" y="2828636"/>
                  <a:ext cx="1166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E989CF9E-AA71-B473-39C2-ABE29DEC5A85}"/>
                    </a:ext>
                  </a:extLst>
                </p14:cNvPr>
                <p14:cNvContentPartPr/>
                <p14:nvPr/>
              </p14:nvContentPartPr>
              <p14:xfrm>
                <a:off x="3945542" y="2742956"/>
                <a:ext cx="27360" cy="117360"/>
              </p14:xfrm>
            </p:contentPart>
          </mc:Choice>
          <mc:Fallback>
            <p:pic>
              <p:nvPicPr>
                <p:cNvPr id="19" name="Ink 18">
                  <a:extLst>
                    <a:ext uri="{FF2B5EF4-FFF2-40B4-BE49-F238E27FC236}">
                      <a16:creationId xmlns:a16="http://schemas.microsoft.com/office/drawing/2014/main" id="{E989CF9E-AA71-B473-39C2-ABE29DEC5A85}"/>
                    </a:ext>
                  </a:extLst>
                </p:cNvPr>
                <p:cNvPicPr/>
                <p:nvPr/>
              </p:nvPicPr>
              <p:blipFill>
                <a:blip r:embed="rId11"/>
                <a:stretch>
                  <a:fillRect/>
                </a:stretch>
              </p:blipFill>
              <p:spPr>
                <a:xfrm>
                  <a:off x="3936902" y="2734316"/>
                  <a:ext cx="45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F3471D8E-5D63-8731-C7F4-2BE3F07793BF}"/>
                    </a:ext>
                  </a:extLst>
                </p14:cNvPr>
                <p14:cNvContentPartPr/>
                <p14:nvPr/>
              </p14:nvContentPartPr>
              <p14:xfrm>
                <a:off x="4017182" y="2742956"/>
                <a:ext cx="78480" cy="162360"/>
              </p14:xfrm>
            </p:contentPart>
          </mc:Choice>
          <mc:Fallback>
            <p:pic>
              <p:nvPicPr>
                <p:cNvPr id="20" name="Ink 19">
                  <a:extLst>
                    <a:ext uri="{FF2B5EF4-FFF2-40B4-BE49-F238E27FC236}">
                      <a16:creationId xmlns:a16="http://schemas.microsoft.com/office/drawing/2014/main" id="{F3471D8E-5D63-8731-C7F4-2BE3F07793BF}"/>
                    </a:ext>
                  </a:extLst>
                </p:cNvPr>
                <p:cNvPicPr/>
                <p:nvPr/>
              </p:nvPicPr>
              <p:blipFill>
                <a:blip r:embed="rId13"/>
                <a:stretch>
                  <a:fillRect/>
                </a:stretch>
              </p:blipFill>
              <p:spPr>
                <a:xfrm>
                  <a:off x="4008182" y="2734316"/>
                  <a:ext cx="961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E466B19A-070C-BC6A-31C2-548D9C688B78}"/>
                    </a:ext>
                  </a:extLst>
                </p14:cNvPr>
                <p14:cNvContentPartPr/>
                <p14:nvPr/>
              </p14:nvContentPartPr>
              <p14:xfrm>
                <a:off x="4199702" y="2693996"/>
                <a:ext cx="58320" cy="250920"/>
              </p14:xfrm>
            </p:contentPart>
          </mc:Choice>
          <mc:Fallback>
            <p:pic>
              <p:nvPicPr>
                <p:cNvPr id="21" name="Ink 20">
                  <a:extLst>
                    <a:ext uri="{FF2B5EF4-FFF2-40B4-BE49-F238E27FC236}">
                      <a16:creationId xmlns:a16="http://schemas.microsoft.com/office/drawing/2014/main" id="{E466B19A-070C-BC6A-31C2-548D9C688B78}"/>
                    </a:ext>
                  </a:extLst>
                </p:cNvPr>
                <p:cNvPicPr/>
                <p:nvPr/>
              </p:nvPicPr>
              <p:blipFill>
                <a:blip r:embed="rId15"/>
                <a:stretch>
                  <a:fillRect/>
                </a:stretch>
              </p:blipFill>
              <p:spPr>
                <a:xfrm>
                  <a:off x="4191062" y="2684996"/>
                  <a:ext cx="75960" cy="268560"/>
                </a:xfrm>
                <a:prstGeom prst="rect">
                  <a:avLst/>
                </a:prstGeom>
              </p:spPr>
            </p:pic>
          </mc:Fallback>
        </mc:AlternateContent>
      </p:grpSp>
      <p:grpSp>
        <p:nvGrpSpPr>
          <p:cNvPr id="39" name="Group 38">
            <a:extLst>
              <a:ext uri="{FF2B5EF4-FFF2-40B4-BE49-F238E27FC236}">
                <a16:creationId xmlns:a16="http://schemas.microsoft.com/office/drawing/2014/main" id="{0036057C-16AD-1DE6-25EC-434FBA9E743B}"/>
              </a:ext>
            </a:extLst>
          </p:cNvPr>
          <p:cNvGrpSpPr/>
          <p:nvPr/>
        </p:nvGrpSpPr>
        <p:grpSpPr>
          <a:xfrm>
            <a:off x="3293582" y="4316876"/>
            <a:ext cx="1246680" cy="268200"/>
            <a:chOff x="3293582" y="4316876"/>
            <a:chExt cx="1246680" cy="268200"/>
          </a:xfrm>
        </p:grpSpPr>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D355BBAC-3169-554F-83E6-3665877BA0C8}"/>
                    </a:ext>
                  </a:extLst>
                </p14:cNvPr>
                <p14:cNvContentPartPr/>
                <p14:nvPr/>
              </p14:nvContentPartPr>
              <p14:xfrm>
                <a:off x="3293582" y="4316876"/>
                <a:ext cx="206640" cy="268200"/>
              </p14:xfrm>
            </p:contentPart>
          </mc:Choice>
          <mc:Fallback>
            <p:pic>
              <p:nvPicPr>
                <p:cNvPr id="29" name="Ink 28">
                  <a:extLst>
                    <a:ext uri="{FF2B5EF4-FFF2-40B4-BE49-F238E27FC236}">
                      <a16:creationId xmlns:a16="http://schemas.microsoft.com/office/drawing/2014/main" id="{D355BBAC-3169-554F-83E6-3665877BA0C8}"/>
                    </a:ext>
                  </a:extLst>
                </p:cNvPr>
                <p:cNvPicPr/>
                <p:nvPr/>
              </p:nvPicPr>
              <p:blipFill>
                <a:blip r:embed="rId17"/>
                <a:stretch>
                  <a:fillRect/>
                </a:stretch>
              </p:blipFill>
              <p:spPr>
                <a:xfrm>
                  <a:off x="3284582" y="4308236"/>
                  <a:ext cx="2242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6691E6D0-A300-57CF-52CC-3BF68FE16D4B}"/>
                    </a:ext>
                  </a:extLst>
                </p14:cNvPr>
                <p14:cNvContentPartPr/>
                <p14:nvPr/>
              </p14:nvContentPartPr>
              <p14:xfrm>
                <a:off x="3529382" y="4457996"/>
                <a:ext cx="87120" cy="119160"/>
              </p14:xfrm>
            </p:contentPart>
          </mc:Choice>
          <mc:Fallback>
            <p:pic>
              <p:nvPicPr>
                <p:cNvPr id="30" name="Ink 29">
                  <a:extLst>
                    <a:ext uri="{FF2B5EF4-FFF2-40B4-BE49-F238E27FC236}">
                      <a16:creationId xmlns:a16="http://schemas.microsoft.com/office/drawing/2014/main" id="{6691E6D0-A300-57CF-52CC-3BF68FE16D4B}"/>
                    </a:ext>
                  </a:extLst>
                </p:cNvPr>
                <p:cNvPicPr/>
                <p:nvPr/>
              </p:nvPicPr>
              <p:blipFill>
                <a:blip r:embed="rId19"/>
                <a:stretch>
                  <a:fillRect/>
                </a:stretch>
              </p:blipFill>
              <p:spPr>
                <a:xfrm>
                  <a:off x="3520742" y="4449356"/>
                  <a:ext cx="1047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3FB64482-CBA8-6AA1-D2E8-E911B63D237F}"/>
                    </a:ext>
                  </a:extLst>
                </p14:cNvPr>
                <p14:cNvContentPartPr/>
                <p14:nvPr/>
              </p14:nvContentPartPr>
              <p14:xfrm>
                <a:off x="3705062" y="4447196"/>
                <a:ext cx="426240" cy="136800"/>
              </p14:xfrm>
            </p:contentPart>
          </mc:Choice>
          <mc:Fallback>
            <p:pic>
              <p:nvPicPr>
                <p:cNvPr id="31" name="Ink 30">
                  <a:extLst>
                    <a:ext uri="{FF2B5EF4-FFF2-40B4-BE49-F238E27FC236}">
                      <a16:creationId xmlns:a16="http://schemas.microsoft.com/office/drawing/2014/main" id="{3FB64482-CBA8-6AA1-D2E8-E911B63D237F}"/>
                    </a:ext>
                  </a:extLst>
                </p:cNvPr>
                <p:cNvPicPr/>
                <p:nvPr/>
              </p:nvPicPr>
              <p:blipFill>
                <a:blip r:embed="rId21"/>
                <a:stretch>
                  <a:fillRect/>
                </a:stretch>
              </p:blipFill>
              <p:spPr>
                <a:xfrm>
                  <a:off x="3696422" y="4438556"/>
                  <a:ext cx="4438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F0AF290E-84E2-A180-131A-5FA0E095F4DE}"/>
                    </a:ext>
                  </a:extLst>
                </p14:cNvPr>
                <p14:cNvContentPartPr/>
                <p14:nvPr/>
              </p14:nvContentPartPr>
              <p14:xfrm>
                <a:off x="4138502" y="4379156"/>
                <a:ext cx="30600" cy="6480"/>
              </p14:xfrm>
            </p:contentPart>
          </mc:Choice>
          <mc:Fallback>
            <p:pic>
              <p:nvPicPr>
                <p:cNvPr id="32" name="Ink 31">
                  <a:extLst>
                    <a:ext uri="{FF2B5EF4-FFF2-40B4-BE49-F238E27FC236}">
                      <a16:creationId xmlns:a16="http://schemas.microsoft.com/office/drawing/2014/main" id="{F0AF290E-84E2-A180-131A-5FA0E095F4DE}"/>
                    </a:ext>
                  </a:extLst>
                </p:cNvPr>
                <p:cNvPicPr/>
                <p:nvPr/>
              </p:nvPicPr>
              <p:blipFill>
                <a:blip r:embed="rId23"/>
                <a:stretch>
                  <a:fillRect/>
                </a:stretch>
              </p:blipFill>
              <p:spPr>
                <a:xfrm>
                  <a:off x="4129502" y="4370516"/>
                  <a:ext cx="482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EE502011-596B-1998-E94A-117BD4444983}"/>
                    </a:ext>
                  </a:extLst>
                </p14:cNvPr>
                <p14:cNvContentPartPr/>
                <p14:nvPr/>
              </p14:nvContentPartPr>
              <p14:xfrm>
                <a:off x="4211222" y="4475636"/>
                <a:ext cx="94680" cy="108000"/>
              </p14:xfrm>
            </p:contentPart>
          </mc:Choice>
          <mc:Fallback>
            <p:pic>
              <p:nvPicPr>
                <p:cNvPr id="33" name="Ink 32">
                  <a:extLst>
                    <a:ext uri="{FF2B5EF4-FFF2-40B4-BE49-F238E27FC236}">
                      <a16:creationId xmlns:a16="http://schemas.microsoft.com/office/drawing/2014/main" id="{EE502011-596B-1998-E94A-117BD4444983}"/>
                    </a:ext>
                  </a:extLst>
                </p:cNvPr>
                <p:cNvPicPr/>
                <p:nvPr/>
              </p:nvPicPr>
              <p:blipFill>
                <a:blip r:embed="rId25"/>
                <a:stretch>
                  <a:fillRect/>
                </a:stretch>
              </p:blipFill>
              <p:spPr>
                <a:xfrm>
                  <a:off x="4202582" y="4466636"/>
                  <a:ext cx="1123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8089BED1-7FD4-F4BC-4070-B7269B2C426F}"/>
                    </a:ext>
                  </a:extLst>
                </p14:cNvPr>
                <p14:cNvContentPartPr/>
                <p14:nvPr/>
              </p14:nvContentPartPr>
              <p14:xfrm>
                <a:off x="4335782" y="4397516"/>
                <a:ext cx="204480" cy="166680"/>
              </p14:xfrm>
            </p:contentPart>
          </mc:Choice>
          <mc:Fallback>
            <p:pic>
              <p:nvPicPr>
                <p:cNvPr id="34" name="Ink 33">
                  <a:extLst>
                    <a:ext uri="{FF2B5EF4-FFF2-40B4-BE49-F238E27FC236}">
                      <a16:creationId xmlns:a16="http://schemas.microsoft.com/office/drawing/2014/main" id="{8089BED1-7FD4-F4BC-4070-B7269B2C426F}"/>
                    </a:ext>
                  </a:extLst>
                </p:cNvPr>
                <p:cNvPicPr/>
                <p:nvPr/>
              </p:nvPicPr>
              <p:blipFill>
                <a:blip r:embed="rId27"/>
                <a:stretch>
                  <a:fillRect/>
                </a:stretch>
              </p:blipFill>
              <p:spPr>
                <a:xfrm>
                  <a:off x="4327142" y="4388876"/>
                  <a:ext cx="222120" cy="184320"/>
                </a:xfrm>
                <a:prstGeom prst="rect">
                  <a:avLst/>
                </a:prstGeom>
              </p:spPr>
            </p:pic>
          </mc:Fallback>
        </mc:AlternateContent>
      </p:grpSp>
      <p:grpSp>
        <p:nvGrpSpPr>
          <p:cNvPr id="46" name="Group 45">
            <a:extLst>
              <a:ext uri="{FF2B5EF4-FFF2-40B4-BE49-F238E27FC236}">
                <a16:creationId xmlns:a16="http://schemas.microsoft.com/office/drawing/2014/main" id="{603C1A9F-9D98-DF13-6670-827775BBF38D}"/>
              </a:ext>
            </a:extLst>
          </p:cNvPr>
          <p:cNvGrpSpPr/>
          <p:nvPr/>
        </p:nvGrpSpPr>
        <p:grpSpPr>
          <a:xfrm>
            <a:off x="570182" y="1840796"/>
            <a:ext cx="2250360" cy="4012200"/>
            <a:chOff x="570182" y="1840796"/>
            <a:chExt cx="2250360" cy="4012200"/>
          </a:xfrm>
        </p:grpSpPr>
        <mc:AlternateContent xmlns:mc="http://schemas.openxmlformats.org/markup-compatibility/2006">
          <mc:Choice xmlns:p14="http://schemas.microsoft.com/office/powerpoint/2010/main" Requires="p14">
            <p:contentPart p14:bwMode="auto" r:id="rId28">
              <p14:nvContentPartPr>
                <p14:cNvPr id="3" name="Ink 2">
                  <a:extLst>
                    <a:ext uri="{FF2B5EF4-FFF2-40B4-BE49-F238E27FC236}">
                      <a16:creationId xmlns:a16="http://schemas.microsoft.com/office/drawing/2014/main" id="{A8AB0465-DD48-ED26-03D5-6537782AC68F}"/>
                    </a:ext>
                  </a:extLst>
                </p14:cNvPr>
                <p14:cNvContentPartPr/>
                <p14:nvPr/>
              </p14:nvContentPartPr>
              <p14:xfrm>
                <a:off x="668462" y="3436676"/>
                <a:ext cx="452520" cy="923400"/>
              </p14:xfrm>
            </p:contentPart>
          </mc:Choice>
          <mc:Fallback>
            <p:pic>
              <p:nvPicPr>
                <p:cNvPr id="3" name="Ink 2">
                  <a:extLst>
                    <a:ext uri="{FF2B5EF4-FFF2-40B4-BE49-F238E27FC236}">
                      <a16:creationId xmlns:a16="http://schemas.microsoft.com/office/drawing/2014/main" id="{A8AB0465-DD48-ED26-03D5-6537782AC68F}"/>
                    </a:ext>
                  </a:extLst>
                </p:cNvPr>
                <p:cNvPicPr/>
                <p:nvPr/>
              </p:nvPicPr>
              <p:blipFill>
                <a:blip r:embed="rId29"/>
                <a:stretch>
                  <a:fillRect/>
                </a:stretch>
              </p:blipFill>
              <p:spPr>
                <a:xfrm>
                  <a:off x="659462" y="3427676"/>
                  <a:ext cx="470160" cy="941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 name="Ink 3">
                  <a:extLst>
                    <a:ext uri="{FF2B5EF4-FFF2-40B4-BE49-F238E27FC236}">
                      <a16:creationId xmlns:a16="http://schemas.microsoft.com/office/drawing/2014/main" id="{427CD320-EEF7-799E-ADBA-BAAB305466F6}"/>
                    </a:ext>
                  </a:extLst>
                </p14:cNvPr>
                <p14:cNvContentPartPr/>
                <p14:nvPr/>
              </p14:nvContentPartPr>
              <p14:xfrm>
                <a:off x="1091102" y="3446756"/>
                <a:ext cx="139320" cy="680760"/>
              </p14:xfrm>
            </p:contentPart>
          </mc:Choice>
          <mc:Fallback>
            <p:pic>
              <p:nvPicPr>
                <p:cNvPr id="4" name="Ink 3">
                  <a:extLst>
                    <a:ext uri="{FF2B5EF4-FFF2-40B4-BE49-F238E27FC236}">
                      <a16:creationId xmlns:a16="http://schemas.microsoft.com/office/drawing/2014/main" id="{427CD320-EEF7-799E-ADBA-BAAB305466F6}"/>
                    </a:ext>
                  </a:extLst>
                </p:cNvPr>
                <p:cNvPicPr/>
                <p:nvPr/>
              </p:nvPicPr>
              <p:blipFill>
                <a:blip r:embed="rId31"/>
                <a:stretch>
                  <a:fillRect/>
                </a:stretch>
              </p:blipFill>
              <p:spPr>
                <a:xfrm>
                  <a:off x="1082462" y="3437756"/>
                  <a:ext cx="156960" cy="698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 name="Ink 4">
                  <a:extLst>
                    <a:ext uri="{FF2B5EF4-FFF2-40B4-BE49-F238E27FC236}">
                      <a16:creationId xmlns:a16="http://schemas.microsoft.com/office/drawing/2014/main" id="{688F606D-77B8-E839-D518-086E7AC64CDA}"/>
                    </a:ext>
                  </a:extLst>
                </p14:cNvPr>
                <p14:cNvContentPartPr/>
                <p14:nvPr/>
              </p14:nvContentPartPr>
              <p14:xfrm>
                <a:off x="570182" y="4246316"/>
                <a:ext cx="908280" cy="41040"/>
              </p14:xfrm>
            </p:contentPart>
          </mc:Choice>
          <mc:Fallback>
            <p:pic>
              <p:nvPicPr>
                <p:cNvPr id="5" name="Ink 4">
                  <a:extLst>
                    <a:ext uri="{FF2B5EF4-FFF2-40B4-BE49-F238E27FC236}">
                      <a16:creationId xmlns:a16="http://schemas.microsoft.com/office/drawing/2014/main" id="{688F606D-77B8-E839-D518-086E7AC64CDA}"/>
                    </a:ext>
                  </a:extLst>
                </p:cNvPr>
                <p:cNvPicPr/>
                <p:nvPr/>
              </p:nvPicPr>
              <p:blipFill>
                <a:blip r:embed="rId33"/>
                <a:stretch>
                  <a:fillRect/>
                </a:stretch>
              </p:blipFill>
              <p:spPr>
                <a:xfrm>
                  <a:off x="561182" y="4237676"/>
                  <a:ext cx="9259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 name="Ink 5">
                  <a:extLst>
                    <a:ext uri="{FF2B5EF4-FFF2-40B4-BE49-F238E27FC236}">
                      <a16:creationId xmlns:a16="http://schemas.microsoft.com/office/drawing/2014/main" id="{832FFF4D-A95B-7533-693E-A7A3989C6770}"/>
                    </a:ext>
                  </a:extLst>
                </p14:cNvPr>
                <p14:cNvContentPartPr/>
                <p14:nvPr/>
              </p14:nvContentPartPr>
              <p14:xfrm>
                <a:off x="1043222" y="3360716"/>
                <a:ext cx="118800" cy="109440"/>
              </p14:xfrm>
            </p:contentPart>
          </mc:Choice>
          <mc:Fallback>
            <p:pic>
              <p:nvPicPr>
                <p:cNvPr id="6" name="Ink 5">
                  <a:extLst>
                    <a:ext uri="{FF2B5EF4-FFF2-40B4-BE49-F238E27FC236}">
                      <a16:creationId xmlns:a16="http://schemas.microsoft.com/office/drawing/2014/main" id="{832FFF4D-A95B-7533-693E-A7A3989C6770}"/>
                    </a:ext>
                  </a:extLst>
                </p:cNvPr>
                <p:cNvPicPr/>
                <p:nvPr/>
              </p:nvPicPr>
              <p:blipFill>
                <a:blip r:embed="rId35"/>
                <a:stretch>
                  <a:fillRect/>
                </a:stretch>
              </p:blipFill>
              <p:spPr>
                <a:xfrm>
                  <a:off x="1034222" y="3351716"/>
                  <a:ext cx="1364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 name="Ink 7">
                  <a:extLst>
                    <a:ext uri="{FF2B5EF4-FFF2-40B4-BE49-F238E27FC236}">
                      <a16:creationId xmlns:a16="http://schemas.microsoft.com/office/drawing/2014/main" id="{36159629-90B3-A97E-3F2A-15EB0327B123}"/>
                    </a:ext>
                  </a:extLst>
                </p14:cNvPr>
                <p14:cNvContentPartPr/>
                <p14:nvPr/>
              </p14:nvContentPartPr>
              <p14:xfrm>
                <a:off x="1228622" y="3295556"/>
                <a:ext cx="116280" cy="183240"/>
              </p14:xfrm>
            </p:contentPart>
          </mc:Choice>
          <mc:Fallback>
            <p:pic>
              <p:nvPicPr>
                <p:cNvPr id="8" name="Ink 7">
                  <a:extLst>
                    <a:ext uri="{FF2B5EF4-FFF2-40B4-BE49-F238E27FC236}">
                      <a16:creationId xmlns:a16="http://schemas.microsoft.com/office/drawing/2014/main" id="{36159629-90B3-A97E-3F2A-15EB0327B123}"/>
                    </a:ext>
                  </a:extLst>
                </p:cNvPr>
                <p:cNvPicPr/>
                <p:nvPr/>
              </p:nvPicPr>
              <p:blipFill>
                <a:blip r:embed="rId37"/>
                <a:stretch>
                  <a:fillRect/>
                </a:stretch>
              </p:blipFill>
              <p:spPr>
                <a:xfrm>
                  <a:off x="1219982" y="3286916"/>
                  <a:ext cx="1339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56AC3AA3-044F-83C5-991C-F450E0BCA18C}"/>
                    </a:ext>
                  </a:extLst>
                </p14:cNvPr>
                <p14:cNvContentPartPr/>
                <p14:nvPr/>
              </p14:nvContentPartPr>
              <p14:xfrm>
                <a:off x="1356422" y="3227516"/>
                <a:ext cx="182160" cy="273240"/>
              </p14:xfrm>
            </p:contentPart>
          </mc:Choice>
          <mc:Fallback>
            <p:pic>
              <p:nvPicPr>
                <p:cNvPr id="9" name="Ink 8">
                  <a:extLst>
                    <a:ext uri="{FF2B5EF4-FFF2-40B4-BE49-F238E27FC236}">
                      <a16:creationId xmlns:a16="http://schemas.microsoft.com/office/drawing/2014/main" id="{56AC3AA3-044F-83C5-991C-F450E0BCA18C}"/>
                    </a:ext>
                  </a:extLst>
                </p:cNvPr>
                <p:cNvPicPr/>
                <p:nvPr/>
              </p:nvPicPr>
              <p:blipFill>
                <a:blip r:embed="rId39"/>
                <a:stretch>
                  <a:fillRect/>
                </a:stretch>
              </p:blipFill>
              <p:spPr>
                <a:xfrm>
                  <a:off x="1347782" y="3218516"/>
                  <a:ext cx="1998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 name="Ink 9">
                  <a:extLst>
                    <a:ext uri="{FF2B5EF4-FFF2-40B4-BE49-F238E27FC236}">
                      <a16:creationId xmlns:a16="http://schemas.microsoft.com/office/drawing/2014/main" id="{38E8F019-27DC-7A55-670D-8CF7F04F6BB4}"/>
                    </a:ext>
                  </a:extLst>
                </p14:cNvPr>
                <p14:cNvContentPartPr/>
                <p14:nvPr/>
              </p14:nvContentPartPr>
              <p14:xfrm>
                <a:off x="1425902" y="3069836"/>
                <a:ext cx="392760" cy="475560"/>
              </p14:xfrm>
            </p:contentPart>
          </mc:Choice>
          <mc:Fallback>
            <p:pic>
              <p:nvPicPr>
                <p:cNvPr id="10" name="Ink 9">
                  <a:extLst>
                    <a:ext uri="{FF2B5EF4-FFF2-40B4-BE49-F238E27FC236}">
                      <a16:creationId xmlns:a16="http://schemas.microsoft.com/office/drawing/2014/main" id="{38E8F019-27DC-7A55-670D-8CF7F04F6BB4}"/>
                    </a:ext>
                  </a:extLst>
                </p:cNvPr>
                <p:cNvPicPr/>
                <p:nvPr/>
              </p:nvPicPr>
              <p:blipFill>
                <a:blip r:embed="rId41"/>
                <a:stretch>
                  <a:fillRect/>
                </a:stretch>
              </p:blipFill>
              <p:spPr>
                <a:xfrm>
                  <a:off x="1416902" y="3061196"/>
                  <a:ext cx="41040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Ink 10">
                  <a:extLst>
                    <a:ext uri="{FF2B5EF4-FFF2-40B4-BE49-F238E27FC236}">
                      <a16:creationId xmlns:a16="http://schemas.microsoft.com/office/drawing/2014/main" id="{C54B0BA8-9F98-1EF7-CF84-F184097A99BD}"/>
                    </a:ext>
                  </a:extLst>
                </p14:cNvPr>
                <p14:cNvContentPartPr/>
                <p14:nvPr/>
              </p14:nvContentPartPr>
              <p14:xfrm>
                <a:off x="1622102" y="2901716"/>
                <a:ext cx="500760" cy="729000"/>
              </p14:xfrm>
            </p:contentPart>
          </mc:Choice>
          <mc:Fallback>
            <p:pic>
              <p:nvPicPr>
                <p:cNvPr id="11" name="Ink 10">
                  <a:extLst>
                    <a:ext uri="{FF2B5EF4-FFF2-40B4-BE49-F238E27FC236}">
                      <a16:creationId xmlns:a16="http://schemas.microsoft.com/office/drawing/2014/main" id="{C54B0BA8-9F98-1EF7-CF84-F184097A99BD}"/>
                    </a:ext>
                  </a:extLst>
                </p:cNvPr>
                <p:cNvPicPr/>
                <p:nvPr/>
              </p:nvPicPr>
              <p:blipFill>
                <a:blip r:embed="rId43"/>
                <a:stretch>
                  <a:fillRect/>
                </a:stretch>
              </p:blipFill>
              <p:spPr>
                <a:xfrm>
                  <a:off x="1613462" y="2892716"/>
                  <a:ext cx="518400" cy="746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Ink 11">
                  <a:extLst>
                    <a:ext uri="{FF2B5EF4-FFF2-40B4-BE49-F238E27FC236}">
                      <a16:creationId xmlns:a16="http://schemas.microsoft.com/office/drawing/2014/main" id="{450E1125-5CBA-2C63-48BD-A91080A60238}"/>
                    </a:ext>
                  </a:extLst>
                </p14:cNvPr>
                <p14:cNvContentPartPr/>
                <p14:nvPr/>
              </p14:nvContentPartPr>
              <p14:xfrm>
                <a:off x="1887422" y="2752316"/>
                <a:ext cx="555120" cy="1011600"/>
              </p14:xfrm>
            </p:contentPart>
          </mc:Choice>
          <mc:Fallback>
            <p:pic>
              <p:nvPicPr>
                <p:cNvPr id="12" name="Ink 11">
                  <a:extLst>
                    <a:ext uri="{FF2B5EF4-FFF2-40B4-BE49-F238E27FC236}">
                      <a16:creationId xmlns:a16="http://schemas.microsoft.com/office/drawing/2014/main" id="{450E1125-5CBA-2C63-48BD-A91080A60238}"/>
                    </a:ext>
                  </a:extLst>
                </p:cNvPr>
                <p:cNvPicPr/>
                <p:nvPr/>
              </p:nvPicPr>
              <p:blipFill>
                <a:blip r:embed="rId45"/>
                <a:stretch>
                  <a:fillRect/>
                </a:stretch>
              </p:blipFill>
              <p:spPr>
                <a:xfrm>
                  <a:off x="1878782" y="2743676"/>
                  <a:ext cx="572760" cy="1029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50DC70F7-BDA0-3E42-859C-A782B4E5C0E9}"/>
                    </a:ext>
                  </a:extLst>
                </p14:cNvPr>
                <p14:cNvContentPartPr/>
                <p14:nvPr/>
              </p14:nvContentPartPr>
              <p14:xfrm>
                <a:off x="1072382" y="4346036"/>
                <a:ext cx="164160" cy="264960"/>
              </p14:xfrm>
            </p:contentPart>
          </mc:Choice>
          <mc:Fallback>
            <p:pic>
              <p:nvPicPr>
                <p:cNvPr id="23" name="Ink 22">
                  <a:extLst>
                    <a:ext uri="{FF2B5EF4-FFF2-40B4-BE49-F238E27FC236}">
                      <a16:creationId xmlns:a16="http://schemas.microsoft.com/office/drawing/2014/main" id="{50DC70F7-BDA0-3E42-859C-A782B4E5C0E9}"/>
                    </a:ext>
                  </a:extLst>
                </p:cNvPr>
                <p:cNvPicPr/>
                <p:nvPr/>
              </p:nvPicPr>
              <p:blipFill>
                <a:blip r:embed="rId47"/>
                <a:stretch>
                  <a:fillRect/>
                </a:stretch>
              </p:blipFill>
              <p:spPr>
                <a:xfrm>
                  <a:off x="1063742" y="4337396"/>
                  <a:ext cx="1818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0B9E12CE-F702-04F4-4797-BCB904B21B15}"/>
                    </a:ext>
                  </a:extLst>
                </p14:cNvPr>
                <p14:cNvContentPartPr/>
                <p14:nvPr/>
              </p14:nvContentPartPr>
              <p14:xfrm>
                <a:off x="1307822" y="4482836"/>
                <a:ext cx="133560" cy="127440"/>
              </p14:xfrm>
            </p:contentPart>
          </mc:Choice>
          <mc:Fallback>
            <p:pic>
              <p:nvPicPr>
                <p:cNvPr id="24" name="Ink 23">
                  <a:extLst>
                    <a:ext uri="{FF2B5EF4-FFF2-40B4-BE49-F238E27FC236}">
                      <a16:creationId xmlns:a16="http://schemas.microsoft.com/office/drawing/2014/main" id="{0B9E12CE-F702-04F4-4797-BCB904B21B15}"/>
                    </a:ext>
                  </a:extLst>
                </p:cNvPr>
                <p:cNvPicPr/>
                <p:nvPr/>
              </p:nvPicPr>
              <p:blipFill>
                <a:blip r:embed="rId49"/>
                <a:stretch>
                  <a:fillRect/>
                </a:stretch>
              </p:blipFill>
              <p:spPr>
                <a:xfrm>
                  <a:off x="1298822" y="4473836"/>
                  <a:ext cx="151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0A782BD4-D07B-256C-C095-99AE7C4070A5}"/>
                    </a:ext>
                  </a:extLst>
                </p14:cNvPr>
                <p14:cNvContentPartPr/>
                <p14:nvPr/>
              </p14:nvContentPartPr>
              <p14:xfrm>
                <a:off x="1488902" y="4502996"/>
                <a:ext cx="135720" cy="106560"/>
              </p14:xfrm>
            </p:contentPart>
          </mc:Choice>
          <mc:Fallback>
            <p:pic>
              <p:nvPicPr>
                <p:cNvPr id="25" name="Ink 24">
                  <a:extLst>
                    <a:ext uri="{FF2B5EF4-FFF2-40B4-BE49-F238E27FC236}">
                      <a16:creationId xmlns:a16="http://schemas.microsoft.com/office/drawing/2014/main" id="{0A782BD4-D07B-256C-C095-99AE7C4070A5}"/>
                    </a:ext>
                  </a:extLst>
                </p:cNvPr>
                <p:cNvPicPr/>
                <p:nvPr/>
              </p:nvPicPr>
              <p:blipFill>
                <a:blip r:embed="rId51"/>
                <a:stretch>
                  <a:fillRect/>
                </a:stretch>
              </p:blipFill>
              <p:spPr>
                <a:xfrm>
                  <a:off x="1479902" y="4494356"/>
                  <a:ext cx="1533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5113A81D-D80E-FD89-CA68-68FDFD870421}"/>
                    </a:ext>
                  </a:extLst>
                </p14:cNvPr>
                <p14:cNvContentPartPr/>
                <p14:nvPr/>
              </p14:nvContentPartPr>
              <p14:xfrm>
                <a:off x="1703102" y="4387796"/>
                <a:ext cx="135360" cy="213480"/>
              </p14:xfrm>
            </p:contentPart>
          </mc:Choice>
          <mc:Fallback>
            <p:pic>
              <p:nvPicPr>
                <p:cNvPr id="26" name="Ink 25">
                  <a:extLst>
                    <a:ext uri="{FF2B5EF4-FFF2-40B4-BE49-F238E27FC236}">
                      <a16:creationId xmlns:a16="http://schemas.microsoft.com/office/drawing/2014/main" id="{5113A81D-D80E-FD89-CA68-68FDFD870421}"/>
                    </a:ext>
                  </a:extLst>
                </p:cNvPr>
                <p:cNvPicPr/>
                <p:nvPr/>
              </p:nvPicPr>
              <p:blipFill>
                <a:blip r:embed="rId53"/>
                <a:stretch>
                  <a:fillRect/>
                </a:stretch>
              </p:blipFill>
              <p:spPr>
                <a:xfrm>
                  <a:off x="1694462" y="4378796"/>
                  <a:ext cx="1530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957F7970-2DBA-C19B-05E8-CBD7952C5A15}"/>
                    </a:ext>
                  </a:extLst>
                </p14:cNvPr>
                <p14:cNvContentPartPr/>
                <p14:nvPr/>
              </p14:nvContentPartPr>
              <p14:xfrm>
                <a:off x="1925222" y="4452596"/>
                <a:ext cx="87840" cy="129240"/>
              </p14:xfrm>
            </p:contentPart>
          </mc:Choice>
          <mc:Fallback>
            <p:pic>
              <p:nvPicPr>
                <p:cNvPr id="27" name="Ink 26">
                  <a:extLst>
                    <a:ext uri="{FF2B5EF4-FFF2-40B4-BE49-F238E27FC236}">
                      <a16:creationId xmlns:a16="http://schemas.microsoft.com/office/drawing/2014/main" id="{957F7970-2DBA-C19B-05E8-CBD7952C5A15}"/>
                    </a:ext>
                  </a:extLst>
                </p:cNvPr>
                <p:cNvPicPr/>
                <p:nvPr/>
              </p:nvPicPr>
              <p:blipFill>
                <a:blip r:embed="rId55"/>
                <a:stretch>
                  <a:fillRect/>
                </a:stretch>
              </p:blipFill>
              <p:spPr>
                <a:xfrm>
                  <a:off x="1916222" y="4443596"/>
                  <a:ext cx="1054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7C0DA22E-B71F-00F4-EF05-13CA72C0D5FB}"/>
                    </a:ext>
                  </a:extLst>
                </p14:cNvPr>
                <p14:cNvContentPartPr/>
                <p14:nvPr/>
              </p14:nvContentPartPr>
              <p14:xfrm>
                <a:off x="2044742" y="4392116"/>
                <a:ext cx="146880" cy="167040"/>
              </p14:xfrm>
            </p:contentPart>
          </mc:Choice>
          <mc:Fallback>
            <p:pic>
              <p:nvPicPr>
                <p:cNvPr id="28" name="Ink 27">
                  <a:extLst>
                    <a:ext uri="{FF2B5EF4-FFF2-40B4-BE49-F238E27FC236}">
                      <a16:creationId xmlns:a16="http://schemas.microsoft.com/office/drawing/2014/main" id="{7C0DA22E-B71F-00F4-EF05-13CA72C0D5FB}"/>
                    </a:ext>
                  </a:extLst>
                </p:cNvPr>
                <p:cNvPicPr/>
                <p:nvPr/>
              </p:nvPicPr>
              <p:blipFill>
                <a:blip r:embed="rId57"/>
                <a:stretch>
                  <a:fillRect/>
                </a:stretch>
              </p:blipFill>
              <p:spPr>
                <a:xfrm>
                  <a:off x="2035742" y="4383116"/>
                  <a:ext cx="1645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6511CBBB-8C79-DE8C-AC6A-EC8A890ECBE0}"/>
                    </a:ext>
                  </a:extLst>
                </p14:cNvPr>
                <p14:cNvContentPartPr/>
                <p14:nvPr/>
              </p14:nvContentPartPr>
              <p14:xfrm>
                <a:off x="1030262" y="5545196"/>
                <a:ext cx="384480" cy="307800"/>
              </p14:xfrm>
            </p:contentPart>
          </mc:Choice>
          <mc:Fallback>
            <p:pic>
              <p:nvPicPr>
                <p:cNvPr id="35" name="Ink 34">
                  <a:extLst>
                    <a:ext uri="{FF2B5EF4-FFF2-40B4-BE49-F238E27FC236}">
                      <a16:creationId xmlns:a16="http://schemas.microsoft.com/office/drawing/2014/main" id="{6511CBBB-8C79-DE8C-AC6A-EC8A890ECBE0}"/>
                    </a:ext>
                  </a:extLst>
                </p:cNvPr>
                <p:cNvPicPr/>
                <p:nvPr/>
              </p:nvPicPr>
              <p:blipFill>
                <a:blip r:embed="rId59"/>
                <a:stretch>
                  <a:fillRect/>
                </a:stretch>
              </p:blipFill>
              <p:spPr>
                <a:xfrm>
                  <a:off x="1021622" y="5536196"/>
                  <a:ext cx="4021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00375780-D39B-E3AD-8D63-6A53AC719F7A}"/>
                    </a:ext>
                  </a:extLst>
                </p14:cNvPr>
                <p14:cNvContentPartPr/>
                <p14:nvPr/>
              </p14:nvContentPartPr>
              <p14:xfrm>
                <a:off x="1095422" y="4740596"/>
                <a:ext cx="233280" cy="834840"/>
              </p14:xfrm>
            </p:contentPart>
          </mc:Choice>
          <mc:Fallback>
            <p:pic>
              <p:nvPicPr>
                <p:cNvPr id="36" name="Ink 35">
                  <a:extLst>
                    <a:ext uri="{FF2B5EF4-FFF2-40B4-BE49-F238E27FC236}">
                      <a16:creationId xmlns:a16="http://schemas.microsoft.com/office/drawing/2014/main" id="{00375780-D39B-E3AD-8D63-6A53AC719F7A}"/>
                    </a:ext>
                  </a:extLst>
                </p:cNvPr>
                <p:cNvPicPr/>
                <p:nvPr/>
              </p:nvPicPr>
              <p:blipFill>
                <a:blip r:embed="rId61"/>
                <a:stretch>
                  <a:fillRect/>
                </a:stretch>
              </p:blipFill>
              <p:spPr>
                <a:xfrm>
                  <a:off x="1086422" y="4731956"/>
                  <a:ext cx="250920" cy="852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9B6F002F-93E6-4FD8-1796-2D10F3CFAA2A}"/>
                    </a:ext>
                  </a:extLst>
                </p14:cNvPr>
                <p14:cNvContentPartPr/>
                <p14:nvPr/>
              </p14:nvContentPartPr>
              <p14:xfrm>
                <a:off x="1022702" y="4699196"/>
                <a:ext cx="197280" cy="109080"/>
              </p14:xfrm>
            </p:contentPart>
          </mc:Choice>
          <mc:Fallback>
            <p:pic>
              <p:nvPicPr>
                <p:cNvPr id="37" name="Ink 36">
                  <a:extLst>
                    <a:ext uri="{FF2B5EF4-FFF2-40B4-BE49-F238E27FC236}">
                      <a16:creationId xmlns:a16="http://schemas.microsoft.com/office/drawing/2014/main" id="{9B6F002F-93E6-4FD8-1796-2D10F3CFAA2A}"/>
                    </a:ext>
                  </a:extLst>
                </p:cNvPr>
                <p:cNvPicPr/>
                <p:nvPr/>
              </p:nvPicPr>
              <p:blipFill>
                <a:blip r:embed="rId63"/>
                <a:stretch>
                  <a:fillRect/>
                </a:stretch>
              </p:blipFill>
              <p:spPr>
                <a:xfrm>
                  <a:off x="1013702" y="4690196"/>
                  <a:ext cx="2149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47B95EBD-FD59-DD36-9C00-F09758A1E2BC}"/>
                    </a:ext>
                  </a:extLst>
                </p14:cNvPr>
                <p14:cNvContentPartPr/>
                <p14:nvPr/>
              </p14:nvContentPartPr>
              <p14:xfrm>
                <a:off x="1632182" y="2584916"/>
                <a:ext cx="265320" cy="123120"/>
              </p14:xfrm>
            </p:contentPart>
          </mc:Choice>
          <mc:Fallback>
            <p:pic>
              <p:nvPicPr>
                <p:cNvPr id="40" name="Ink 39">
                  <a:extLst>
                    <a:ext uri="{FF2B5EF4-FFF2-40B4-BE49-F238E27FC236}">
                      <a16:creationId xmlns:a16="http://schemas.microsoft.com/office/drawing/2014/main" id="{47B95EBD-FD59-DD36-9C00-F09758A1E2BC}"/>
                    </a:ext>
                  </a:extLst>
                </p:cNvPr>
                <p:cNvPicPr/>
                <p:nvPr/>
              </p:nvPicPr>
              <p:blipFill>
                <a:blip r:embed="rId65"/>
                <a:stretch>
                  <a:fillRect/>
                </a:stretch>
              </p:blipFill>
              <p:spPr>
                <a:xfrm>
                  <a:off x="1623542" y="2575916"/>
                  <a:ext cx="2829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AA73373E-5197-F7FB-7B6A-F0998D67908A}"/>
                    </a:ext>
                  </a:extLst>
                </p14:cNvPr>
                <p14:cNvContentPartPr/>
                <p14:nvPr/>
              </p14:nvContentPartPr>
              <p14:xfrm>
                <a:off x="1739102" y="2136356"/>
                <a:ext cx="109440" cy="469800"/>
              </p14:xfrm>
            </p:contentPart>
          </mc:Choice>
          <mc:Fallback>
            <p:pic>
              <p:nvPicPr>
                <p:cNvPr id="41" name="Ink 40">
                  <a:extLst>
                    <a:ext uri="{FF2B5EF4-FFF2-40B4-BE49-F238E27FC236}">
                      <a16:creationId xmlns:a16="http://schemas.microsoft.com/office/drawing/2014/main" id="{AA73373E-5197-F7FB-7B6A-F0998D67908A}"/>
                    </a:ext>
                  </a:extLst>
                </p:cNvPr>
                <p:cNvPicPr/>
                <p:nvPr/>
              </p:nvPicPr>
              <p:blipFill>
                <a:blip r:embed="rId67"/>
                <a:stretch>
                  <a:fillRect/>
                </a:stretch>
              </p:blipFill>
              <p:spPr>
                <a:xfrm>
                  <a:off x="1730462" y="2127356"/>
                  <a:ext cx="12708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1BEBBBAF-86E6-6A38-52B5-88D2F27BE5A3}"/>
                    </a:ext>
                  </a:extLst>
                </p14:cNvPr>
                <p14:cNvContentPartPr/>
                <p14:nvPr/>
              </p14:nvContentPartPr>
              <p14:xfrm>
                <a:off x="2022782" y="1840796"/>
                <a:ext cx="749520" cy="373320"/>
              </p14:xfrm>
            </p:contentPart>
          </mc:Choice>
          <mc:Fallback>
            <p:pic>
              <p:nvPicPr>
                <p:cNvPr id="42" name="Ink 41">
                  <a:extLst>
                    <a:ext uri="{FF2B5EF4-FFF2-40B4-BE49-F238E27FC236}">
                      <a16:creationId xmlns:a16="http://schemas.microsoft.com/office/drawing/2014/main" id="{1BEBBBAF-86E6-6A38-52B5-88D2F27BE5A3}"/>
                    </a:ext>
                  </a:extLst>
                </p:cNvPr>
                <p:cNvPicPr/>
                <p:nvPr/>
              </p:nvPicPr>
              <p:blipFill>
                <a:blip r:embed="rId69"/>
                <a:stretch>
                  <a:fillRect/>
                </a:stretch>
              </p:blipFill>
              <p:spPr>
                <a:xfrm>
                  <a:off x="2013782" y="1832156"/>
                  <a:ext cx="7671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BF866BCB-FC9E-7A2B-0E4A-018BF1AF9441}"/>
                    </a:ext>
                  </a:extLst>
                </p14:cNvPr>
                <p14:cNvContentPartPr/>
                <p14:nvPr/>
              </p14:nvContentPartPr>
              <p14:xfrm>
                <a:off x="2756822" y="1910276"/>
                <a:ext cx="63720" cy="105480"/>
              </p14:xfrm>
            </p:contentPart>
          </mc:Choice>
          <mc:Fallback>
            <p:pic>
              <p:nvPicPr>
                <p:cNvPr id="43" name="Ink 42">
                  <a:extLst>
                    <a:ext uri="{FF2B5EF4-FFF2-40B4-BE49-F238E27FC236}">
                      <a16:creationId xmlns:a16="http://schemas.microsoft.com/office/drawing/2014/main" id="{BF866BCB-FC9E-7A2B-0E4A-018BF1AF9441}"/>
                    </a:ext>
                  </a:extLst>
                </p:cNvPr>
                <p:cNvPicPr/>
                <p:nvPr/>
              </p:nvPicPr>
              <p:blipFill>
                <a:blip r:embed="rId71"/>
                <a:stretch>
                  <a:fillRect/>
                </a:stretch>
              </p:blipFill>
              <p:spPr>
                <a:xfrm>
                  <a:off x="2747822" y="1901636"/>
                  <a:ext cx="813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4944EA79-79CE-D6E7-43B9-3E4DD01FF0C6}"/>
                    </a:ext>
                  </a:extLst>
                </p14:cNvPr>
                <p14:cNvContentPartPr/>
                <p14:nvPr/>
              </p14:nvContentPartPr>
              <p14:xfrm>
                <a:off x="1968062" y="2591036"/>
                <a:ext cx="78480" cy="162720"/>
              </p14:xfrm>
            </p:contentPart>
          </mc:Choice>
          <mc:Fallback>
            <p:pic>
              <p:nvPicPr>
                <p:cNvPr id="45" name="Ink 44">
                  <a:extLst>
                    <a:ext uri="{FF2B5EF4-FFF2-40B4-BE49-F238E27FC236}">
                      <a16:creationId xmlns:a16="http://schemas.microsoft.com/office/drawing/2014/main" id="{4944EA79-79CE-D6E7-43B9-3E4DD01FF0C6}"/>
                    </a:ext>
                  </a:extLst>
                </p:cNvPr>
                <p:cNvPicPr/>
                <p:nvPr/>
              </p:nvPicPr>
              <p:blipFill>
                <a:blip r:embed="rId73"/>
                <a:stretch>
                  <a:fillRect/>
                </a:stretch>
              </p:blipFill>
              <p:spPr>
                <a:xfrm>
                  <a:off x="1959422" y="2582396"/>
                  <a:ext cx="96120" cy="18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73" name="Ink 72">
                <a:extLst>
                  <a:ext uri="{FF2B5EF4-FFF2-40B4-BE49-F238E27FC236}">
                    <a16:creationId xmlns:a16="http://schemas.microsoft.com/office/drawing/2014/main" id="{ED0B9BBB-6CB2-32EC-96C4-1601199344D4}"/>
                  </a:ext>
                </a:extLst>
              </p14:cNvPr>
              <p14:cNvContentPartPr/>
              <p14:nvPr/>
            </p14:nvContentPartPr>
            <p14:xfrm>
              <a:off x="6704942" y="2684276"/>
              <a:ext cx="1716120" cy="792360"/>
            </p14:xfrm>
          </p:contentPart>
        </mc:Choice>
        <mc:Fallback>
          <p:pic>
            <p:nvPicPr>
              <p:cNvPr id="73" name="Ink 72">
                <a:extLst>
                  <a:ext uri="{FF2B5EF4-FFF2-40B4-BE49-F238E27FC236}">
                    <a16:creationId xmlns:a16="http://schemas.microsoft.com/office/drawing/2014/main" id="{ED0B9BBB-6CB2-32EC-96C4-1601199344D4}"/>
                  </a:ext>
                </a:extLst>
              </p:cNvPr>
              <p:cNvPicPr/>
              <p:nvPr/>
            </p:nvPicPr>
            <p:blipFill>
              <a:blip r:embed="rId75"/>
              <a:stretch>
                <a:fillRect/>
              </a:stretch>
            </p:blipFill>
            <p:spPr>
              <a:xfrm>
                <a:off x="6696302" y="2675276"/>
                <a:ext cx="1733760" cy="810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2" name="Ink 91">
                <a:extLst>
                  <a:ext uri="{FF2B5EF4-FFF2-40B4-BE49-F238E27FC236}">
                    <a16:creationId xmlns:a16="http://schemas.microsoft.com/office/drawing/2014/main" id="{AEDA5464-55E8-C21A-ABB3-916506C80CFF}"/>
                  </a:ext>
                </a:extLst>
              </p14:cNvPr>
              <p14:cNvContentPartPr/>
              <p14:nvPr/>
            </p14:nvContentPartPr>
            <p14:xfrm>
              <a:off x="7089422" y="4070276"/>
              <a:ext cx="206280" cy="825840"/>
            </p14:xfrm>
          </p:contentPart>
        </mc:Choice>
        <mc:Fallback>
          <p:pic>
            <p:nvPicPr>
              <p:cNvPr id="92" name="Ink 91">
                <a:extLst>
                  <a:ext uri="{FF2B5EF4-FFF2-40B4-BE49-F238E27FC236}">
                    <a16:creationId xmlns:a16="http://schemas.microsoft.com/office/drawing/2014/main" id="{AEDA5464-55E8-C21A-ABB3-916506C80CFF}"/>
                  </a:ext>
                </a:extLst>
              </p:cNvPr>
              <p:cNvPicPr/>
              <p:nvPr/>
            </p:nvPicPr>
            <p:blipFill>
              <a:blip r:embed="rId77"/>
              <a:stretch>
                <a:fillRect/>
              </a:stretch>
            </p:blipFill>
            <p:spPr>
              <a:xfrm>
                <a:off x="7080782" y="4061276"/>
                <a:ext cx="223920" cy="843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3" name="Ink 92">
                <a:extLst>
                  <a:ext uri="{FF2B5EF4-FFF2-40B4-BE49-F238E27FC236}">
                    <a16:creationId xmlns:a16="http://schemas.microsoft.com/office/drawing/2014/main" id="{9172FFAE-C344-5610-29CE-4957A3122EB3}"/>
                  </a:ext>
                </a:extLst>
              </p14:cNvPr>
              <p14:cNvContentPartPr/>
              <p14:nvPr/>
            </p14:nvContentPartPr>
            <p14:xfrm>
              <a:off x="7000502" y="4739156"/>
              <a:ext cx="204840" cy="146880"/>
            </p14:xfrm>
          </p:contentPart>
        </mc:Choice>
        <mc:Fallback>
          <p:pic>
            <p:nvPicPr>
              <p:cNvPr id="93" name="Ink 92">
                <a:extLst>
                  <a:ext uri="{FF2B5EF4-FFF2-40B4-BE49-F238E27FC236}">
                    <a16:creationId xmlns:a16="http://schemas.microsoft.com/office/drawing/2014/main" id="{9172FFAE-C344-5610-29CE-4957A3122EB3}"/>
                  </a:ext>
                </a:extLst>
              </p:cNvPr>
              <p:cNvPicPr/>
              <p:nvPr/>
            </p:nvPicPr>
            <p:blipFill>
              <a:blip r:embed="rId79"/>
              <a:stretch>
                <a:fillRect/>
              </a:stretch>
            </p:blipFill>
            <p:spPr>
              <a:xfrm>
                <a:off x="6991862" y="4730156"/>
                <a:ext cx="2224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5" name="Ink 94">
                <a:extLst>
                  <a:ext uri="{FF2B5EF4-FFF2-40B4-BE49-F238E27FC236}">
                    <a16:creationId xmlns:a16="http://schemas.microsoft.com/office/drawing/2014/main" id="{3F8908CD-3150-4CDE-6759-C3E5D597017A}"/>
                  </a:ext>
                </a:extLst>
              </p14:cNvPr>
              <p14:cNvContentPartPr/>
              <p14:nvPr/>
            </p14:nvContentPartPr>
            <p14:xfrm>
              <a:off x="5703422" y="5251436"/>
              <a:ext cx="197640" cy="175680"/>
            </p14:xfrm>
          </p:contentPart>
        </mc:Choice>
        <mc:Fallback>
          <p:pic>
            <p:nvPicPr>
              <p:cNvPr id="95" name="Ink 94">
                <a:extLst>
                  <a:ext uri="{FF2B5EF4-FFF2-40B4-BE49-F238E27FC236}">
                    <a16:creationId xmlns:a16="http://schemas.microsoft.com/office/drawing/2014/main" id="{3F8908CD-3150-4CDE-6759-C3E5D597017A}"/>
                  </a:ext>
                </a:extLst>
              </p:cNvPr>
              <p:cNvPicPr/>
              <p:nvPr/>
            </p:nvPicPr>
            <p:blipFill>
              <a:blip r:embed="rId81"/>
              <a:stretch>
                <a:fillRect/>
              </a:stretch>
            </p:blipFill>
            <p:spPr>
              <a:xfrm>
                <a:off x="5694422" y="5242796"/>
                <a:ext cx="2152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6" name="Ink 95">
                <a:extLst>
                  <a:ext uri="{FF2B5EF4-FFF2-40B4-BE49-F238E27FC236}">
                    <a16:creationId xmlns:a16="http://schemas.microsoft.com/office/drawing/2014/main" id="{0A08F480-B2F5-FD8C-4D00-FBE6C84701D4}"/>
                  </a:ext>
                </a:extLst>
              </p14:cNvPr>
              <p14:cNvContentPartPr/>
              <p14:nvPr/>
            </p14:nvContentPartPr>
            <p14:xfrm>
              <a:off x="6026702" y="5232716"/>
              <a:ext cx="12240" cy="215640"/>
            </p14:xfrm>
          </p:contentPart>
        </mc:Choice>
        <mc:Fallback>
          <p:pic>
            <p:nvPicPr>
              <p:cNvPr id="96" name="Ink 95">
                <a:extLst>
                  <a:ext uri="{FF2B5EF4-FFF2-40B4-BE49-F238E27FC236}">
                    <a16:creationId xmlns:a16="http://schemas.microsoft.com/office/drawing/2014/main" id="{0A08F480-B2F5-FD8C-4D00-FBE6C84701D4}"/>
                  </a:ext>
                </a:extLst>
              </p:cNvPr>
              <p:cNvPicPr/>
              <p:nvPr/>
            </p:nvPicPr>
            <p:blipFill>
              <a:blip r:embed="rId83"/>
              <a:stretch>
                <a:fillRect/>
              </a:stretch>
            </p:blipFill>
            <p:spPr>
              <a:xfrm>
                <a:off x="6018062" y="5223716"/>
                <a:ext cx="298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7" name="Ink 96">
                <a:extLst>
                  <a:ext uri="{FF2B5EF4-FFF2-40B4-BE49-F238E27FC236}">
                    <a16:creationId xmlns:a16="http://schemas.microsoft.com/office/drawing/2014/main" id="{99F621BB-D379-2419-FABC-295ECD32EB51}"/>
                  </a:ext>
                </a:extLst>
              </p14:cNvPr>
              <p14:cNvContentPartPr/>
              <p14:nvPr/>
            </p14:nvContentPartPr>
            <p14:xfrm>
              <a:off x="5975942" y="5437196"/>
              <a:ext cx="159840" cy="20160"/>
            </p14:xfrm>
          </p:contentPart>
        </mc:Choice>
        <mc:Fallback>
          <p:pic>
            <p:nvPicPr>
              <p:cNvPr id="97" name="Ink 96">
                <a:extLst>
                  <a:ext uri="{FF2B5EF4-FFF2-40B4-BE49-F238E27FC236}">
                    <a16:creationId xmlns:a16="http://schemas.microsoft.com/office/drawing/2014/main" id="{99F621BB-D379-2419-FABC-295ECD32EB51}"/>
                  </a:ext>
                </a:extLst>
              </p:cNvPr>
              <p:cNvPicPr/>
              <p:nvPr/>
            </p:nvPicPr>
            <p:blipFill>
              <a:blip r:embed="rId85"/>
              <a:stretch>
                <a:fillRect/>
              </a:stretch>
            </p:blipFill>
            <p:spPr>
              <a:xfrm>
                <a:off x="5966942" y="5428196"/>
                <a:ext cx="1774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8" name="Ink 97">
                <a:extLst>
                  <a:ext uri="{FF2B5EF4-FFF2-40B4-BE49-F238E27FC236}">
                    <a16:creationId xmlns:a16="http://schemas.microsoft.com/office/drawing/2014/main" id="{3FF5E392-BFFD-E331-72F3-4C4CB7B3AF07}"/>
                  </a:ext>
                </a:extLst>
              </p14:cNvPr>
              <p14:cNvContentPartPr/>
              <p14:nvPr/>
            </p14:nvContentPartPr>
            <p14:xfrm>
              <a:off x="5584622" y="5044076"/>
              <a:ext cx="700200" cy="518760"/>
            </p14:xfrm>
          </p:contentPart>
        </mc:Choice>
        <mc:Fallback>
          <p:pic>
            <p:nvPicPr>
              <p:cNvPr id="98" name="Ink 97">
                <a:extLst>
                  <a:ext uri="{FF2B5EF4-FFF2-40B4-BE49-F238E27FC236}">
                    <a16:creationId xmlns:a16="http://schemas.microsoft.com/office/drawing/2014/main" id="{3FF5E392-BFFD-E331-72F3-4C4CB7B3AF07}"/>
                  </a:ext>
                </a:extLst>
              </p:cNvPr>
              <p:cNvPicPr/>
              <p:nvPr/>
            </p:nvPicPr>
            <p:blipFill>
              <a:blip r:embed="rId87"/>
              <a:stretch>
                <a:fillRect/>
              </a:stretch>
            </p:blipFill>
            <p:spPr>
              <a:xfrm>
                <a:off x="5575982" y="5035436"/>
                <a:ext cx="71784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0" name="Ink 99">
                <a:extLst>
                  <a:ext uri="{FF2B5EF4-FFF2-40B4-BE49-F238E27FC236}">
                    <a16:creationId xmlns:a16="http://schemas.microsoft.com/office/drawing/2014/main" id="{D422608E-068D-86D8-2734-BEE4EBDB8038}"/>
                  </a:ext>
                </a:extLst>
              </p14:cNvPr>
              <p14:cNvContentPartPr/>
              <p14:nvPr/>
            </p14:nvContentPartPr>
            <p14:xfrm>
              <a:off x="5957942" y="4827356"/>
              <a:ext cx="701640" cy="818280"/>
            </p14:xfrm>
          </p:contentPart>
        </mc:Choice>
        <mc:Fallback>
          <p:pic>
            <p:nvPicPr>
              <p:cNvPr id="100" name="Ink 99">
                <a:extLst>
                  <a:ext uri="{FF2B5EF4-FFF2-40B4-BE49-F238E27FC236}">
                    <a16:creationId xmlns:a16="http://schemas.microsoft.com/office/drawing/2014/main" id="{D422608E-068D-86D8-2734-BEE4EBDB8038}"/>
                  </a:ext>
                </a:extLst>
              </p:cNvPr>
              <p:cNvPicPr/>
              <p:nvPr/>
            </p:nvPicPr>
            <p:blipFill>
              <a:blip r:embed="rId89"/>
              <a:stretch>
                <a:fillRect/>
              </a:stretch>
            </p:blipFill>
            <p:spPr>
              <a:xfrm>
                <a:off x="5948942" y="4818356"/>
                <a:ext cx="719280" cy="835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2" name="Ink 101">
                <a:extLst>
                  <a:ext uri="{FF2B5EF4-FFF2-40B4-BE49-F238E27FC236}">
                    <a16:creationId xmlns:a16="http://schemas.microsoft.com/office/drawing/2014/main" id="{501DB02A-FF2D-8AA0-317B-9388E46F265A}"/>
                  </a:ext>
                </a:extLst>
              </p14:cNvPr>
              <p14:cNvContentPartPr/>
              <p14:nvPr/>
            </p14:nvContentPartPr>
            <p14:xfrm>
              <a:off x="7875662" y="4060556"/>
              <a:ext cx="248400" cy="718560"/>
            </p14:xfrm>
          </p:contentPart>
        </mc:Choice>
        <mc:Fallback>
          <p:pic>
            <p:nvPicPr>
              <p:cNvPr id="102" name="Ink 101">
                <a:extLst>
                  <a:ext uri="{FF2B5EF4-FFF2-40B4-BE49-F238E27FC236}">
                    <a16:creationId xmlns:a16="http://schemas.microsoft.com/office/drawing/2014/main" id="{501DB02A-FF2D-8AA0-317B-9388E46F265A}"/>
                  </a:ext>
                </a:extLst>
              </p:cNvPr>
              <p:cNvPicPr/>
              <p:nvPr/>
            </p:nvPicPr>
            <p:blipFill>
              <a:blip r:embed="rId91"/>
              <a:stretch>
                <a:fillRect/>
              </a:stretch>
            </p:blipFill>
            <p:spPr>
              <a:xfrm>
                <a:off x="7866662" y="4051556"/>
                <a:ext cx="266040" cy="736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3" name="Ink 102">
                <a:extLst>
                  <a:ext uri="{FF2B5EF4-FFF2-40B4-BE49-F238E27FC236}">
                    <a16:creationId xmlns:a16="http://schemas.microsoft.com/office/drawing/2014/main" id="{9B464C6A-FE48-CC5D-9CA7-2062A512988B}"/>
                  </a:ext>
                </a:extLst>
              </p14:cNvPr>
              <p14:cNvContentPartPr/>
              <p14:nvPr/>
            </p14:nvContentPartPr>
            <p14:xfrm>
              <a:off x="8013182" y="4709276"/>
              <a:ext cx="187920" cy="37800"/>
            </p14:xfrm>
          </p:contentPart>
        </mc:Choice>
        <mc:Fallback>
          <p:pic>
            <p:nvPicPr>
              <p:cNvPr id="103" name="Ink 102">
                <a:extLst>
                  <a:ext uri="{FF2B5EF4-FFF2-40B4-BE49-F238E27FC236}">
                    <a16:creationId xmlns:a16="http://schemas.microsoft.com/office/drawing/2014/main" id="{9B464C6A-FE48-CC5D-9CA7-2062A512988B}"/>
                  </a:ext>
                </a:extLst>
              </p:cNvPr>
              <p:cNvPicPr/>
              <p:nvPr/>
            </p:nvPicPr>
            <p:blipFill>
              <a:blip r:embed="rId93"/>
              <a:stretch>
                <a:fillRect/>
              </a:stretch>
            </p:blipFill>
            <p:spPr>
              <a:xfrm>
                <a:off x="8004182" y="4700636"/>
                <a:ext cx="2055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4" name="Ink 103">
                <a:extLst>
                  <a:ext uri="{FF2B5EF4-FFF2-40B4-BE49-F238E27FC236}">
                    <a16:creationId xmlns:a16="http://schemas.microsoft.com/office/drawing/2014/main" id="{BFE487A8-DEE0-33F8-2394-A6B76AAEFAEC}"/>
                  </a:ext>
                </a:extLst>
              </p14:cNvPr>
              <p14:cNvContentPartPr/>
              <p14:nvPr/>
            </p14:nvContentPartPr>
            <p14:xfrm>
              <a:off x="8159702" y="5074676"/>
              <a:ext cx="337320" cy="313920"/>
            </p14:xfrm>
          </p:contentPart>
        </mc:Choice>
        <mc:Fallback>
          <p:pic>
            <p:nvPicPr>
              <p:cNvPr id="104" name="Ink 103">
                <a:extLst>
                  <a:ext uri="{FF2B5EF4-FFF2-40B4-BE49-F238E27FC236}">
                    <a16:creationId xmlns:a16="http://schemas.microsoft.com/office/drawing/2014/main" id="{BFE487A8-DEE0-33F8-2394-A6B76AAEFAEC}"/>
                  </a:ext>
                </a:extLst>
              </p:cNvPr>
              <p:cNvPicPr/>
              <p:nvPr/>
            </p:nvPicPr>
            <p:blipFill>
              <a:blip r:embed="rId95"/>
              <a:stretch>
                <a:fillRect/>
              </a:stretch>
            </p:blipFill>
            <p:spPr>
              <a:xfrm>
                <a:off x="8150702" y="5065676"/>
                <a:ext cx="3549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5" name="Ink 104">
                <a:extLst>
                  <a:ext uri="{FF2B5EF4-FFF2-40B4-BE49-F238E27FC236}">
                    <a16:creationId xmlns:a16="http://schemas.microsoft.com/office/drawing/2014/main" id="{4F1CC72D-2F58-8D6A-93CA-98B6840D2D7D}"/>
                  </a:ext>
                </a:extLst>
              </p14:cNvPr>
              <p14:cNvContentPartPr/>
              <p14:nvPr/>
            </p14:nvContentPartPr>
            <p14:xfrm>
              <a:off x="8231702" y="5220836"/>
              <a:ext cx="82440" cy="48600"/>
            </p14:xfrm>
          </p:contentPart>
        </mc:Choice>
        <mc:Fallback>
          <p:pic>
            <p:nvPicPr>
              <p:cNvPr id="105" name="Ink 104">
                <a:extLst>
                  <a:ext uri="{FF2B5EF4-FFF2-40B4-BE49-F238E27FC236}">
                    <a16:creationId xmlns:a16="http://schemas.microsoft.com/office/drawing/2014/main" id="{4F1CC72D-2F58-8D6A-93CA-98B6840D2D7D}"/>
                  </a:ext>
                </a:extLst>
              </p:cNvPr>
              <p:cNvPicPr/>
              <p:nvPr/>
            </p:nvPicPr>
            <p:blipFill>
              <a:blip r:embed="rId97"/>
              <a:stretch>
                <a:fillRect/>
              </a:stretch>
            </p:blipFill>
            <p:spPr>
              <a:xfrm>
                <a:off x="8223062" y="5211836"/>
                <a:ext cx="1000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6" name="Ink 105">
                <a:extLst>
                  <a:ext uri="{FF2B5EF4-FFF2-40B4-BE49-F238E27FC236}">
                    <a16:creationId xmlns:a16="http://schemas.microsoft.com/office/drawing/2014/main" id="{E19C531B-4571-4E25-7B52-15D7C1B72146}"/>
                  </a:ext>
                </a:extLst>
              </p14:cNvPr>
              <p14:cNvContentPartPr/>
              <p14:nvPr/>
            </p14:nvContentPartPr>
            <p14:xfrm>
              <a:off x="8337902" y="5203556"/>
              <a:ext cx="99000" cy="97560"/>
            </p14:xfrm>
          </p:contentPart>
        </mc:Choice>
        <mc:Fallback>
          <p:pic>
            <p:nvPicPr>
              <p:cNvPr id="106" name="Ink 105">
                <a:extLst>
                  <a:ext uri="{FF2B5EF4-FFF2-40B4-BE49-F238E27FC236}">
                    <a16:creationId xmlns:a16="http://schemas.microsoft.com/office/drawing/2014/main" id="{E19C531B-4571-4E25-7B52-15D7C1B72146}"/>
                  </a:ext>
                </a:extLst>
              </p:cNvPr>
              <p:cNvPicPr/>
              <p:nvPr/>
            </p:nvPicPr>
            <p:blipFill>
              <a:blip r:embed="rId99"/>
              <a:stretch>
                <a:fillRect/>
              </a:stretch>
            </p:blipFill>
            <p:spPr>
              <a:xfrm>
                <a:off x="8328902" y="5194916"/>
                <a:ext cx="1166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7" name="Ink 106">
                <a:extLst>
                  <a:ext uri="{FF2B5EF4-FFF2-40B4-BE49-F238E27FC236}">
                    <a16:creationId xmlns:a16="http://schemas.microsoft.com/office/drawing/2014/main" id="{666DAF02-05AB-2FC5-50AC-BB1AE64F1F01}"/>
                  </a:ext>
                </a:extLst>
              </p14:cNvPr>
              <p14:cNvContentPartPr/>
              <p14:nvPr/>
            </p14:nvContentPartPr>
            <p14:xfrm>
              <a:off x="8316302" y="4864076"/>
              <a:ext cx="747360" cy="712080"/>
            </p14:xfrm>
          </p:contentPart>
        </mc:Choice>
        <mc:Fallback>
          <p:pic>
            <p:nvPicPr>
              <p:cNvPr id="107" name="Ink 106">
                <a:extLst>
                  <a:ext uri="{FF2B5EF4-FFF2-40B4-BE49-F238E27FC236}">
                    <a16:creationId xmlns:a16="http://schemas.microsoft.com/office/drawing/2014/main" id="{666DAF02-05AB-2FC5-50AC-BB1AE64F1F01}"/>
                  </a:ext>
                </a:extLst>
              </p:cNvPr>
              <p:cNvPicPr/>
              <p:nvPr/>
            </p:nvPicPr>
            <p:blipFill>
              <a:blip r:embed="rId101"/>
              <a:stretch>
                <a:fillRect/>
              </a:stretch>
            </p:blipFill>
            <p:spPr>
              <a:xfrm>
                <a:off x="8307662" y="4855076"/>
                <a:ext cx="765000" cy="729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8" name="Ink 107">
                <a:extLst>
                  <a:ext uri="{FF2B5EF4-FFF2-40B4-BE49-F238E27FC236}">
                    <a16:creationId xmlns:a16="http://schemas.microsoft.com/office/drawing/2014/main" id="{9B08A543-59CE-34AD-6942-6AAF3F2E8A04}"/>
                  </a:ext>
                </a:extLst>
              </p14:cNvPr>
              <p14:cNvContentPartPr/>
              <p14:nvPr/>
            </p14:nvContentPartPr>
            <p14:xfrm>
              <a:off x="9015782" y="4104476"/>
              <a:ext cx="600480" cy="571680"/>
            </p14:xfrm>
          </p:contentPart>
        </mc:Choice>
        <mc:Fallback>
          <p:pic>
            <p:nvPicPr>
              <p:cNvPr id="108" name="Ink 107">
                <a:extLst>
                  <a:ext uri="{FF2B5EF4-FFF2-40B4-BE49-F238E27FC236}">
                    <a16:creationId xmlns:a16="http://schemas.microsoft.com/office/drawing/2014/main" id="{9B08A543-59CE-34AD-6942-6AAF3F2E8A04}"/>
                  </a:ext>
                </a:extLst>
              </p:cNvPr>
              <p:cNvPicPr/>
              <p:nvPr/>
            </p:nvPicPr>
            <p:blipFill>
              <a:blip r:embed="rId103"/>
              <a:stretch>
                <a:fillRect/>
              </a:stretch>
            </p:blipFill>
            <p:spPr>
              <a:xfrm>
                <a:off x="9007142" y="4095836"/>
                <a:ext cx="618120" cy="589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9" name="Ink 108">
                <a:extLst>
                  <a:ext uri="{FF2B5EF4-FFF2-40B4-BE49-F238E27FC236}">
                    <a16:creationId xmlns:a16="http://schemas.microsoft.com/office/drawing/2014/main" id="{84A2AB5E-8491-3A53-B66C-B02D9E37391B}"/>
                  </a:ext>
                </a:extLst>
              </p14:cNvPr>
              <p14:cNvContentPartPr/>
              <p14:nvPr/>
            </p14:nvContentPartPr>
            <p14:xfrm>
              <a:off x="9537062" y="4551956"/>
              <a:ext cx="149400" cy="96480"/>
            </p14:xfrm>
          </p:contentPart>
        </mc:Choice>
        <mc:Fallback>
          <p:pic>
            <p:nvPicPr>
              <p:cNvPr id="109" name="Ink 108">
                <a:extLst>
                  <a:ext uri="{FF2B5EF4-FFF2-40B4-BE49-F238E27FC236}">
                    <a16:creationId xmlns:a16="http://schemas.microsoft.com/office/drawing/2014/main" id="{84A2AB5E-8491-3A53-B66C-B02D9E37391B}"/>
                  </a:ext>
                </a:extLst>
              </p:cNvPr>
              <p:cNvPicPr/>
              <p:nvPr/>
            </p:nvPicPr>
            <p:blipFill>
              <a:blip r:embed="rId105"/>
              <a:stretch>
                <a:fillRect/>
              </a:stretch>
            </p:blipFill>
            <p:spPr>
              <a:xfrm>
                <a:off x="9528422" y="4542956"/>
                <a:ext cx="1670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0" name="Ink 109">
                <a:extLst>
                  <a:ext uri="{FF2B5EF4-FFF2-40B4-BE49-F238E27FC236}">
                    <a16:creationId xmlns:a16="http://schemas.microsoft.com/office/drawing/2014/main" id="{0B819697-5AAB-C2F3-355D-766099876B7B}"/>
                  </a:ext>
                </a:extLst>
              </p14:cNvPr>
              <p14:cNvContentPartPr/>
              <p14:nvPr/>
            </p14:nvContentPartPr>
            <p14:xfrm>
              <a:off x="9959702" y="5080436"/>
              <a:ext cx="216720" cy="270720"/>
            </p14:xfrm>
          </p:contentPart>
        </mc:Choice>
        <mc:Fallback>
          <p:pic>
            <p:nvPicPr>
              <p:cNvPr id="110" name="Ink 109">
                <a:extLst>
                  <a:ext uri="{FF2B5EF4-FFF2-40B4-BE49-F238E27FC236}">
                    <a16:creationId xmlns:a16="http://schemas.microsoft.com/office/drawing/2014/main" id="{0B819697-5AAB-C2F3-355D-766099876B7B}"/>
                  </a:ext>
                </a:extLst>
              </p:cNvPr>
              <p:cNvPicPr/>
              <p:nvPr/>
            </p:nvPicPr>
            <p:blipFill>
              <a:blip r:embed="rId107"/>
              <a:stretch>
                <a:fillRect/>
              </a:stretch>
            </p:blipFill>
            <p:spPr>
              <a:xfrm>
                <a:off x="9951062" y="5071796"/>
                <a:ext cx="2343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1" name="Ink 110">
                <a:extLst>
                  <a:ext uri="{FF2B5EF4-FFF2-40B4-BE49-F238E27FC236}">
                    <a16:creationId xmlns:a16="http://schemas.microsoft.com/office/drawing/2014/main" id="{12842570-1595-88E3-4FE0-6809CC8DE783}"/>
                  </a:ext>
                </a:extLst>
              </p14:cNvPr>
              <p14:cNvContentPartPr/>
              <p14:nvPr/>
            </p14:nvContentPartPr>
            <p14:xfrm>
              <a:off x="10011902" y="4535396"/>
              <a:ext cx="814320" cy="1338120"/>
            </p14:xfrm>
          </p:contentPart>
        </mc:Choice>
        <mc:Fallback>
          <p:pic>
            <p:nvPicPr>
              <p:cNvPr id="111" name="Ink 110">
                <a:extLst>
                  <a:ext uri="{FF2B5EF4-FFF2-40B4-BE49-F238E27FC236}">
                    <a16:creationId xmlns:a16="http://schemas.microsoft.com/office/drawing/2014/main" id="{12842570-1595-88E3-4FE0-6809CC8DE783}"/>
                  </a:ext>
                </a:extLst>
              </p:cNvPr>
              <p:cNvPicPr/>
              <p:nvPr/>
            </p:nvPicPr>
            <p:blipFill>
              <a:blip r:embed="rId109"/>
              <a:stretch>
                <a:fillRect/>
              </a:stretch>
            </p:blipFill>
            <p:spPr>
              <a:xfrm>
                <a:off x="10003262" y="4526756"/>
                <a:ext cx="831960" cy="1355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2" name="Ink 111">
                <a:extLst>
                  <a:ext uri="{FF2B5EF4-FFF2-40B4-BE49-F238E27FC236}">
                    <a16:creationId xmlns:a16="http://schemas.microsoft.com/office/drawing/2014/main" id="{4C23CC85-6904-16D2-9127-B7DB14D14486}"/>
                  </a:ext>
                </a:extLst>
              </p14:cNvPr>
              <p14:cNvContentPartPr/>
              <p14:nvPr/>
            </p14:nvContentPartPr>
            <p14:xfrm>
              <a:off x="9958622" y="5207156"/>
              <a:ext cx="81000" cy="90720"/>
            </p14:xfrm>
          </p:contentPart>
        </mc:Choice>
        <mc:Fallback>
          <p:pic>
            <p:nvPicPr>
              <p:cNvPr id="112" name="Ink 111">
                <a:extLst>
                  <a:ext uri="{FF2B5EF4-FFF2-40B4-BE49-F238E27FC236}">
                    <a16:creationId xmlns:a16="http://schemas.microsoft.com/office/drawing/2014/main" id="{4C23CC85-6904-16D2-9127-B7DB14D14486}"/>
                  </a:ext>
                </a:extLst>
              </p:cNvPr>
              <p:cNvPicPr/>
              <p:nvPr/>
            </p:nvPicPr>
            <p:blipFill>
              <a:blip r:embed="rId111"/>
              <a:stretch>
                <a:fillRect/>
              </a:stretch>
            </p:blipFill>
            <p:spPr>
              <a:xfrm>
                <a:off x="9949982" y="5198156"/>
                <a:ext cx="986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3" name="Ink 112">
                <a:extLst>
                  <a:ext uri="{FF2B5EF4-FFF2-40B4-BE49-F238E27FC236}">
                    <a16:creationId xmlns:a16="http://schemas.microsoft.com/office/drawing/2014/main" id="{A36F9279-D119-6AE6-1C50-6AEE9CA90815}"/>
                  </a:ext>
                </a:extLst>
              </p14:cNvPr>
              <p14:cNvContentPartPr/>
              <p14:nvPr/>
            </p14:nvContentPartPr>
            <p14:xfrm>
              <a:off x="10064462" y="5183036"/>
              <a:ext cx="79560" cy="172800"/>
            </p14:xfrm>
          </p:contentPart>
        </mc:Choice>
        <mc:Fallback>
          <p:pic>
            <p:nvPicPr>
              <p:cNvPr id="113" name="Ink 112">
                <a:extLst>
                  <a:ext uri="{FF2B5EF4-FFF2-40B4-BE49-F238E27FC236}">
                    <a16:creationId xmlns:a16="http://schemas.microsoft.com/office/drawing/2014/main" id="{A36F9279-D119-6AE6-1C50-6AEE9CA90815}"/>
                  </a:ext>
                </a:extLst>
              </p:cNvPr>
              <p:cNvPicPr/>
              <p:nvPr/>
            </p:nvPicPr>
            <p:blipFill>
              <a:blip r:embed="rId113"/>
              <a:stretch>
                <a:fillRect/>
              </a:stretch>
            </p:blipFill>
            <p:spPr>
              <a:xfrm>
                <a:off x="10055462" y="5174396"/>
                <a:ext cx="972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5" name="Ink 114">
                <a:extLst>
                  <a:ext uri="{FF2B5EF4-FFF2-40B4-BE49-F238E27FC236}">
                    <a16:creationId xmlns:a16="http://schemas.microsoft.com/office/drawing/2014/main" id="{C18C1812-2360-382D-3855-555D64D22C8D}"/>
                  </a:ext>
                </a:extLst>
              </p14:cNvPr>
              <p14:cNvContentPartPr/>
              <p14:nvPr/>
            </p14:nvContentPartPr>
            <p14:xfrm>
              <a:off x="8180222" y="4020956"/>
              <a:ext cx="421920" cy="10800"/>
            </p14:xfrm>
          </p:contentPart>
        </mc:Choice>
        <mc:Fallback>
          <p:pic>
            <p:nvPicPr>
              <p:cNvPr id="115" name="Ink 114">
                <a:extLst>
                  <a:ext uri="{FF2B5EF4-FFF2-40B4-BE49-F238E27FC236}">
                    <a16:creationId xmlns:a16="http://schemas.microsoft.com/office/drawing/2014/main" id="{C18C1812-2360-382D-3855-555D64D22C8D}"/>
                  </a:ext>
                </a:extLst>
              </p:cNvPr>
              <p:cNvPicPr/>
              <p:nvPr/>
            </p:nvPicPr>
            <p:blipFill>
              <a:blip r:embed="rId115"/>
              <a:stretch>
                <a:fillRect/>
              </a:stretch>
            </p:blipFill>
            <p:spPr>
              <a:xfrm>
                <a:off x="8171582" y="4012316"/>
                <a:ext cx="439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6" name="Ink 115">
                <a:extLst>
                  <a:ext uri="{FF2B5EF4-FFF2-40B4-BE49-F238E27FC236}">
                    <a16:creationId xmlns:a16="http://schemas.microsoft.com/office/drawing/2014/main" id="{F8201ECA-5CE3-20BA-EFDF-BEE6691B488F}"/>
                  </a:ext>
                </a:extLst>
              </p14:cNvPr>
              <p14:cNvContentPartPr/>
              <p14:nvPr/>
            </p14:nvContentPartPr>
            <p14:xfrm>
              <a:off x="8308022" y="4109876"/>
              <a:ext cx="421200" cy="360"/>
            </p14:xfrm>
          </p:contentPart>
        </mc:Choice>
        <mc:Fallback>
          <p:pic>
            <p:nvPicPr>
              <p:cNvPr id="116" name="Ink 115">
                <a:extLst>
                  <a:ext uri="{FF2B5EF4-FFF2-40B4-BE49-F238E27FC236}">
                    <a16:creationId xmlns:a16="http://schemas.microsoft.com/office/drawing/2014/main" id="{F8201ECA-5CE3-20BA-EFDF-BEE6691B488F}"/>
                  </a:ext>
                </a:extLst>
              </p:cNvPr>
              <p:cNvPicPr/>
              <p:nvPr/>
            </p:nvPicPr>
            <p:blipFill>
              <a:blip r:embed="rId117"/>
              <a:stretch>
                <a:fillRect/>
              </a:stretch>
            </p:blipFill>
            <p:spPr>
              <a:xfrm>
                <a:off x="8299022" y="4100876"/>
                <a:ext cx="438840" cy="18000"/>
              </a:xfrm>
              <a:prstGeom prst="rect">
                <a:avLst/>
              </a:prstGeom>
            </p:spPr>
          </p:pic>
        </mc:Fallback>
      </mc:AlternateContent>
      <p:grpSp>
        <p:nvGrpSpPr>
          <p:cNvPr id="130" name="Group 129">
            <a:extLst>
              <a:ext uri="{FF2B5EF4-FFF2-40B4-BE49-F238E27FC236}">
                <a16:creationId xmlns:a16="http://schemas.microsoft.com/office/drawing/2014/main" id="{501C67B3-D609-1A27-C3E5-0E4559E470F7}"/>
              </a:ext>
            </a:extLst>
          </p:cNvPr>
          <p:cNvGrpSpPr/>
          <p:nvPr/>
        </p:nvGrpSpPr>
        <p:grpSpPr>
          <a:xfrm>
            <a:off x="5555102" y="5829236"/>
            <a:ext cx="1037520" cy="208800"/>
            <a:chOff x="5555102" y="5829236"/>
            <a:chExt cx="1037520" cy="208800"/>
          </a:xfrm>
        </p:grpSpPr>
        <mc:AlternateContent xmlns:mc="http://schemas.openxmlformats.org/markup-compatibility/2006">
          <mc:Choice xmlns:p14="http://schemas.microsoft.com/office/powerpoint/2010/main" Requires="p14">
            <p:contentPart p14:bwMode="auto" r:id="rId118">
              <p14:nvContentPartPr>
                <p14:cNvPr id="118" name="Ink 117">
                  <a:extLst>
                    <a:ext uri="{FF2B5EF4-FFF2-40B4-BE49-F238E27FC236}">
                      <a16:creationId xmlns:a16="http://schemas.microsoft.com/office/drawing/2014/main" id="{FDE80889-3BD1-5F3F-8421-7BE1B65B20A5}"/>
                    </a:ext>
                  </a:extLst>
                </p14:cNvPr>
                <p14:cNvContentPartPr/>
                <p14:nvPr/>
              </p14:nvContentPartPr>
              <p14:xfrm>
                <a:off x="5555102" y="5833916"/>
                <a:ext cx="304920" cy="204120"/>
              </p14:xfrm>
            </p:contentPart>
          </mc:Choice>
          <mc:Fallback>
            <p:pic>
              <p:nvPicPr>
                <p:cNvPr id="118" name="Ink 117">
                  <a:extLst>
                    <a:ext uri="{FF2B5EF4-FFF2-40B4-BE49-F238E27FC236}">
                      <a16:creationId xmlns:a16="http://schemas.microsoft.com/office/drawing/2014/main" id="{FDE80889-3BD1-5F3F-8421-7BE1B65B20A5}"/>
                    </a:ext>
                  </a:extLst>
                </p:cNvPr>
                <p:cNvPicPr/>
                <p:nvPr/>
              </p:nvPicPr>
              <p:blipFill>
                <a:blip r:embed="rId119"/>
                <a:stretch>
                  <a:fillRect/>
                </a:stretch>
              </p:blipFill>
              <p:spPr>
                <a:xfrm>
                  <a:off x="5546462" y="5825276"/>
                  <a:ext cx="3225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9" name="Ink 118">
                  <a:extLst>
                    <a:ext uri="{FF2B5EF4-FFF2-40B4-BE49-F238E27FC236}">
                      <a16:creationId xmlns:a16="http://schemas.microsoft.com/office/drawing/2014/main" id="{749BB899-80DD-BD4D-2AEC-8A1D2CF87B1A}"/>
                    </a:ext>
                  </a:extLst>
                </p14:cNvPr>
                <p14:cNvContentPartPr/>
                <p14:nvPr/>
              </p14:nvContentPartPr>
              <p14:xfrm>
                <a:off x="5995382" y="5890796"/>
                <a:ext cx="98280" cy="95400"/>
              </p14:xfrm>
            </p:contentPart>
          </mc:Choice>
          <mc:Fallback>
            <p:pic>
              <p:nvPicPr>
                <p:cNvPr id="119" name="Ink 118">
                  <a:extLst>
                    <a:ext uri="{FF2B5EF4-FFF2-40B4-BE49-F238E27FC236}">
                      <a16:creationId xmlns:a16="http://schemas.microsoft.com/office/drawing/2014/main" id="{749BB899-80DD-BD4D-2AEC-8A1D2CF87B1A}"/>
                    </a:ext>
                  </a:extLst>
                </p:cNvPr>
                <p:cNvPicPr/>
                <p:nvPr/>
              </p:nvPicPr>
              <p:blipFill>
                <a:blip r:embed="rId121"/>
                <a:stretch>
                  <a:fillRect/>
                </a:stretch>
              </p:blipFill>
              <p:spPr>
                <a:xfrm>
                  <a:off x="5986382" y="5881796"/>
                  <a:ext cx="1159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0" name="Ink 119">
                  <a:extLst>
                    <a:ext uri="{FF2B5EF4-FFF2-40B4-BE49-F238E27FC236}">
                      <a16:creationId xmlns:a16="http://schemas.microsoft.com/office/drawing/2014/main" id="{8949F831-49AA-97DA-CB8E-8E02CD425E55}"/>
                    </a:ext>
                  </a:extLst>
                </p14:cNvPr>
                <p14:cNvContentPartPr/>
                <p14:nvPr/>
              </p14:nvContentPartPr>
              <p14:xfrm>
                <a:off x="6342422" y="5829236"/>
                <a:ext cx="250200" cy="160920"/>
              </p14:xfrm>
            </p:contentPart>
          </mc:Choice>
          <mc:Fallback>
            <p:pic>
              <p:nvPicPr>
                <p:cNvPr id="120" name="Ink 119">
                  <a:extLst>
                    <a:ext uri="{FF2B5EF4-FFF2-40B4-BE49-F238E27FC236}">
                      <a16:creationId xmlns:a16="http://schemas.microsoft.com/office/drawing/2014/main" id="{8949F831-49AA-97DA-CB8E-8E02CD425E55}"/>
                    </a:ext>
                  </a:extLst>
                </p:cNvPr>
                <p:cNvPicPr/>
                <p:nvPr/>
              </p:nvPicPr>
              <p:blipFill>
                <a:blip r:embed="rId123"/>
                <a:stretch>
                  <a:fillRect/>
                </a:stretch>
              </p:blipFill>
              <p:spPr>
                <a:xfrm>
                  <a:off x="6333782" y="5820236"/>
                  <a:ext cx="267840" cy="178560"/>
                </a:xfrm>
                <a:prstGeom prst="rect">
                  <a:avLst/>
                </a:prstGeom>
              </p:spPr>
            </p:pic>
          </mc:Fallback>
        </mc:AlternateContent>
      </p:grpSp>
      <p:grpSp>
        <p:nvGrpSpPr>
          <p:cNvPr id="129" name="Group 128">
            <a:extLst>
              <a:ext uri="{FF2B5EF4-FFF2-40B4-BE49-F238E27FC236}">
                <a16:creationId xmlns:a16="http://schemas.microsoft.com/office/drawing/2014/main" id="{F3E24B83-29FB-2A8D-BDCE-5EF4948628F3}"/>
              </a:ext>
            </a:extLst>
          </p:cNvPr>
          <p:cNvGrpSpPr/>
          <p:nvPr/>
        </p:nvGrpSpPr>
        <p:grpSpPr>
          <a:xfrm>
            <a:off x="8534102" y="5743196"/>
            <a:ext cx="880920" cy="488160"/>
            <a:chOff x="8534102" y="5743196"/>
            <a:chExt cx="880920" cy="488160"/>
          </a:xfrm>
        </p:grpSpPr>
        <mc:AlternateContent xmlns:mc="http://schemas.openxmlformats.org/markup-compatibility/2006">
          <mc:Choice xmlns:p14="http://schemas.microsoft.com/office/powerpoint/2010/main" Requires="p14">
            <p:contentPart p14:bwMode="auto" r:id="rId124">
              <p14:nvContentPartPr>
                <p14:cNvPr id="121" name="Ink 120">
                  <a:extLst>
                    <a:ext uri="{FF2B5EF4-FFF2-40B4-BE49-F238E27FC236}">
                      <a16:creationId xmlns:a16="http://schemas.microsoft.com/office/drawing/2014/main" id="{9425FC12-376A-9BDA-98C3-F3CA9A5CDD62}"/>
                    </a:ext>
                  </a:extLst>
                </p14:cNvPr>
                <p14:cNvContentPartPr/>
                <p14:nvPr/>
              </p14:nvContentPartPr>
              <p14:xfrm>
                <a:off x="8534102" y="5818796"/>
                <a:ext cx="267480" cy="146520"/>
              </p14:xfrm>
            </p:contentPart>
          </mc:Choice>
          <mc:Fallback>
            <p:pic>
              <p:nvPicPr>
                <p:cNvPr id="121" name="Ink 120">
                  <a:extLst>
                    <a:ext uri="{FF2B5EF4-FFF2-40B4-BE49-F238E27FC236}">
                      <a16:creationId xmlns:a16="http://schemas.microsoft.com/office/drawing/2014/main" id="{9425FC12-376A-9BDA-98C3-F3CA9A5CDD62}"/>
                    </a:ext>
                  </a:extLst>
                </p:cNvPr>
                <p:cNvPicPr/>
                <p:nvPr/>
              </p:nvPicPr>
              <p:blipFill>
                <a:blip r:embed="rId125"/>
                <a:stretch>
                  <a:fillRect/>
                </a:stretch>
              </p:blipFill>
              <p:spPr>
                <a:xfrm>
                  <a:off x="8525462" y="5810156"/>
                  <a:ext cx="2851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2" name="Ink 121">
                  <a:extLst>
                    <a:ext uri="{FF2B5EF4-FFF2-40B4-BE49-F238E27FC236}">
                      <a16:creationId xmlns:a16="http://schemas.microsoft.com/office/drawing/2014/main" id="{7C86784B-9E60-2AB5-91B1-550225D74AB0}"/>
                    </a:ext>
                  </a:extLst>
                </p14:cNvPr>
                <p14:cNvContentPartPr/>
                <p14:nvPr/>
              </p14:nvContentPartPr>
              <p14:xfrm>
                <a:off x="8890502" y="5817716"/>
                <a:ext cx="65880" cy="92880"/>
              </p14:xfrm>
            </p:contentPart>
          </mc:Choice>
          <mc:Fallback>
            <p:pic>
              <p:nvPicPr>
                <p:cNvPr id="122" name="Ink 121">
                  <a:extLst>
                    <a:ext uri="{FF2B5EF4-FFF2-40B4-BE49-F238E27FC236}">
                      <a16:creationId xmlns:a16="http://schemas.microsoft.com/office/drawing/2014/main" id="{7C86784B-9E60-2AB5-91B1-550225D74AB0}"/>
                    </a:ext>
                  </a:extLst>
                </p:cNvPr>
                <p:cNvPicPr/>
                <p:nvPr/>
              </p:nvPicPr>
              <p:blipFill>
                <a:blip r:embed="rId127"/>
                <a:stretch>
                  <a:fillRect/>
                </a:stretch>
              </p:blipFill>
              <p:spPr>
                <a:xfrm>
                  <a:off x="8881862" y="5808716"/>
                  <a:ext cx="835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3" name="Ink 122">
                  <a:extLst>
                    <a:ext uri="{FF2B5EF4-FFF2-40B4-BE49-F238E27FC236}">
                      <a16:creationId xmlns:a16="http://schemas.microsoft.com/office/drawing/2014/main" id="{DD9AF9E9-9C8C-765B-94D9-70BBEC20252F}"/>
                    </a:ext>
                  </a:extLst>
                </p14:cNvPr>
                <p14:cNvContentPartPr/>
                <p14:nvPr/>
              </p14:nvContentPartPr>
              <p14:xfrm>
                <a:off x="9106142" y="5743196"/>
                <a:ext cx="308880" cy="488160"/>
              </p14:xfrm>
            </p:contentPart>
          </mc:Choice>
          <mc:Fallback>
            <p:pic>
              <p:nvPicPr>
                <p:cNvPr id="123" name="Ink 122">
                  <a:extLst>
                    <a:ext uri="{FF2B5EF4-FFF2-40B4-BE49-F238E27FC236}">
                      <a16:creationId xmlns:a16="http://schemas.microsoft.com/office/drawing/2014/main" id="{DD9AF9E9-9C8C-765B-94D9-70BBEC20252F}"/>
                    </a:ext>
                  </a:extLst>
                </p:cNvPr>
                <p:cNvPicPr/>
                <p:nvPr/>
              </p:nvPicPr>
              <p:blipFill>
                <a:blip r:embed="rId129"/>
                <a:stretch>
                  <a:fillRect/>
                </a:stretch>
              </p:blipFill>
              <p:spPr>
                <a:xfrm>
                  <a:off x="9097502" y="5734556"/>
                  <a:ext cx="326520" cy="505800"/>
                </a:xfrm>
                <a:prstGeom prst="rect">
                  <a:avLst/>
                </a:prstGeom>
              </p:spPr>
            </p:pic>
          </mc:Fallback>
        </mc:AlternateContent>
      </p:grpSp>
      <p:grpSp>
        <p:nvGrpSpPr>
          <p:cNvPr id="128" name="Group 127">
            <a:extLst>
              <a:ext uri="{FF2B5EF4-FFF2-40B4-BE49-F238E27FC236}">
                <a16:creationId xmlns:a16="http://schemas.microsoft.com/office/drawing/2014/main" id="{C8482F8F-3975-8CF6-22C5-5692684BC355}"/>
              </a:ext>
            </a:extLst>
          </p:cNvPr>
          <p:cNvGrpSpPr/>
          <p:nvPr/>
        </p:nvGrpSpPr>
        <p:grpSpPr>
          <a:xfrm>
            <a:off x="10392782" y="6030116"/>
            <a:ext cx="730080" cy="165600"/>
            <a:chOff x="10392782" y="6030116"/>
            <a:chExt cx="730080" cy="165600"/>
          </a:xfrm>
        </p:grpSpPr>
        <mc:AlternateContent xmlns:mc="http://schemas.openxmlformats.org/markup-compatibility/2006">
          <mc:Choice xmlns:p14="http://schemas.microsoft.com/office/powerpoint/2010/main" Requires="p14">
            <p:contentPart p14:bwMode="auto" r:id="rId130">
              <p14:nvContentPartPr>
                <p14:cNvPr id="124" name="Ink 123">
                  <a:extLst>
                    <a:ext uri="{FF2B5EF4-FFF2-40B4-BE49-F238E27FC236}">
                      <a16:creationId xmlns:a16="http://schemas.microsoft.com/office/drawing/2014/main" id="{E087C9E6-EDBD-28C1-3B51-7085FFC61AE5}"/>
                    </a:ext>
                  </a:extLst>
                </p14:cNvPr>
                <p14:cNvContentPartPr/>
                <p14:nvPr/>
              </p14:nvContentPartPr>
              <p14:xfrm>
                <a:off x="10392782" y="6039116"/>
                <a:ext cx="236160" cy="133560"/>
              </p14:xfrm>
            </p:contentPart>
          </mc:Choice>
          <mc:Fallback>
            <p:pic>
              <p:nvPicPr>
                <p:cNvPr id="124" name="Ink 123">
                  <a:extLst>
                    <a:ext uri="{FF2B5EF4-FFF2-40B4-BE49-F238E27FC236}">
                      <a16:creationId xmlns:a16="http://schemas.microsoft.com/office/drawing/2014/main" id="{E087C9E6-EDBD-28C1-3B51-7085FFC61AE5}"/>
                    </a:ext>
                  </a:extLst>
                </p:cNvPr>
                <p:cNvPicPr/>
                <p:nvPr/>
              </p:nvPicPr>
              <p:blipFill>
                <a:blip r:embed="rId131"/>
                <a:stretch>
                  <a:fillRect/>
                </a:stretch>
              </p:blipFill>
              <p:spPr>
                <a:xfrm>
                  <a:off x="10383782" y="6030476"/>
                  <a:ext cx="253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5" name="Ink 124">
                  <a:extLst>
                    <a:ext uri="{FF2B5EF4-FFF2-40B4-BE49-F238E27FC236}">
                      <a16:creationId xmlns:a16="http://schemas.microsoft.com/office/drawing/2014/main" id="{4C8897F6-C624-8C96-B34E-EC83F4C4A78B}"/>
                    </a:ext>
                  </a:extLst>
                </p14:cNvPr>
                <p14:cNvContentPartPr/>
                <p14:nvPr/>
              </p14:nvContentPartPr>
              <p14:xfrm>
                <a:off x="10687622" y="6030116"/>
                <a:ext cx="162000" cy="146520"/>
              </p14:xfrm>
            </p:contentPart>
          </mc:Choice>
          <mc:Fallback>
            <p:pic>
              <p:nvPicPr>
                <p:cNvPr id="125" name="Ink 124">
                  <a:extLst>
                    <a:ext uri="{FF2B5EF4-FFF2-40B4-BE49-F238E27FC236}">
                      <a16:creationId xmlns:a16="http://schemas.microsoft.com/office/drawing/2014/main" id="{4C8897F6-C624-8C96-B34E-EC83F4C4A78B}"/>
                    </a:ext>
                  </a:extLst>
                </p:cNvPr>
                <p:cNvPicPr/>
                <p:nvPr/>
              </p:nvPicPr>
              <p:blipFill>
                <a:blip r:embed="rId133"/>
                <a:stretch>
                  <a:fillRect/>
                </a:stretch>
              </p:blipFill>
              <p:spPr>
                <a:xfrm>
                  <a:off x="10678982" y="6021116"/>
                  <a:ext cx="1796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6" name="Ink 125">
                  <a:extLst>
                    <a:ext uri="{FF2B5EF4-FFF2-40B4-BE49-F238E27FC236}">
                      <a16:creationId xmlns:a16="http://schemas.microsoft.com/office/drawing/2014/main" id="{F5D9C98A-5C74-AC4D-A521-7CA3FA1B5309}"/>
                    </a:ext>
                  </a:extLst>
                </p14:cNvPr>
                <p14:cNvContentPartPr/>
                <p14:nvPr/>
              </p14:nvContentPartPr>
              <p14:xfrm>
                <a:off x="10931342" y="6035156"/>
                <a:ext cx="178200" cy="160560"/>
              </p14:xfrm>
            </p:contentPart>
          </mc:Choice>
          <mc:Fallback>
            <p:pic>
              <p:nvPicPr>
                <p:cNvPr id="126" name="Ink 125">
                  <a:extLst>
                    <a:ext uri="{FF2B5EF4-FFF2-40B4-BE49-F238E27FC236}">
                      <a16:creationId xmlns:a16="http://schemas.microsoft.com/office/drawing/2014/main" id="{F5D9C98A-5C74-AC4D-A521-7CA3FA1B5309}"/>
                    </a:ext>
                  </a:extLst>
                </p:cNvPr>
                <p:cNvPicPr/>
                <p:nvPr/>
              </p:nvPicPr>
              <p:blipFill>
                <a:blip r:embed="rId135"/>
                <a:stretch>
                  <a:fillRect/>
                </a:stretch>
              </p:blipFill>
              <p:spPr>
                <a:xfrm>
                  <a:off x="10922702" y="6026516"/>
                  <a:ext cx="1958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7" name="Ink 126">
                  <a:extLst>
                    <a:ext uri="{FF2B5EF4-FFF2-40B4-BE49-F238E27FC236}">
                      <a16:creationId xmlns:a16="http://schemas.microsoft.com/office/drawing/2014/main" id="{F1F78652-543D-809C-0517-34ABB055D622}"/>
                    </a:ext>
                  </a:extLst>
                </p14:cNvPr>
                <p14:cNvContentPartPr/>
                <p14:nvPr/>
              </p14:nvContentPartPr>
              <p14:xfrm>
                <a:off x="11017382" y="6120836"/>
                <a:ext cx="105480" cy="34560"/>
              </p14:xfrm>
            </p:contentPart>
          </mc:Choice>
          <mc:Fallback>
            <p:pic>
              <p:nvPicPr>
                <p:cNvPr id="127" name="Ink 126">
                  <a:extLst>
                    <a:ext uri="{FF2B5EF4-FFF2-40B4-BE49-F238E27FC236}">
                      <a16:creationId xmlns:a16="http://schemas.microsoft.com/office/drawing/2014/main" id="{F1F78652-543D-809C-0517-34ABB055D622}"/>
                    </a:ext>
                  </a:extLst>
                </p:cNvPr>
                <p:cNvPicPr/>
                <p:nvPr/>
              </p:nvPicPr>
              <p:blipFill>
                <a:blip r:embed="rId137"/>
                <a:stretch>
                  <a:fillRect/>
                </a:stretch>
              </p:blipFill>
              <p:spPr>
                <a:xfrm>
                  <a:off x="11008742" y="6111836"/>
                  <a:ext cx="123120" cy="52200"/>
                </a:xfrm>
                <a:prstGeom prst="rect">
                  <a:avLst/>
                </a:prstGeom>
              </p:spPr>
            </p:pic>
          </mc:Fallback>
        </mc:AlternateContent>
      </p:grpSp>
      <p:grpSp>
        <p:nvGrpSpPr>
          <p:cNvPr id="175" name="Group 174">
            <a:extLst>
              <a:ext uri="{FF2B5EF4-FFF2-40B4-BE49-F238E27FC236}">
                <a16:creationId xmlns:a16="http://schemas.microsoft.com/office/drawing/2014/main" id="{B189E292-B669-41EE-8A29-81EE1F8A55E3}"/>
              </a:ext>
            </a:extLst>
          </p:cNvPr>
          <p:cNvGrpSpPr/>
          <p:nvPr/>
        </p:nvGrpSpPr>
        <p:grpSpPr>
          <a:xfrm>
            <a:off x="3561062" y="935036"/>
            <a:ext cx="2308320" cy="1325880"/>
            <a:chOff x="3561062" y="935036"/>
            <a:chExt cx="2308320" cy="1325880"/>
          </a:xfrm>
        </p:grpSpPr>
        <mc:AlternateContent xmlns:mc="http://schemas.openxmlformats.org/markup-compatibility/2006">
          <mc:Choice xmlns:p14="http://schemas.microsoft.com/office/powerpoint/2010/main" Requires="p14">
            <p:contentPart p14:bwMode="auto" r:id="rId138">
              <p14:nvContentPartPr>
                <p14:cNvPr id="158" name="Ink 157">
                  <a:extLst>
                    <a:ext uri="{FF2B5EF4-FFF2-40B4-BE49-F238E27FC236}">
                      <a16:creationId xmlns:a16="http://schemas.microsoft.com/office/drawing/2014/main" id="{5CE1D4AC-8C45-2AEF-5072-B7A2B8A94F8E}"/>
                    </a:ext>
                  </a:extLst>
                </p14:cNvPr>
                <p14:cNvContentPartPr/>
                <p14:nvPr/>
              </p14:nvContentPartPr>
              <p14:xfrm>
                <a:off x="3824582" y="1054916"/>
                <a:ext cx="302040" cy="240120"/>
              </p14:xfrm>
            </p:contentPart>
          </mc:Choice>
          <mc:Fallback>
            <p:pic>
              <p:nvPicPr>
                <p:cNvPr id="158" name="Ink 157">
                  <a:extLst>
                    <a:ext uri="{FF2B5EF4-FFF2-40B4-BE49-F238E27FC236}">
                      <a16:creationId xmlns:a16="http://schemas.microsoft.com/office/drawing/2014/main" id="{5CE1D4AC-8C45-2AEF-5072-B7A2B8A94F8E}"/>
                    </a:ext>
                  </a:extLst>
                </p:cNvPr>
                <p:cNvPicPr/>
                <p:nvPr/>
              </p:nvPicPr>
              <p:blipFill>
                <a:blip r:embed="rId139"/>
                <a:stretch>
                  <a:fillRect/>
                </a:stretch>
              </p:blipFill>
              <p:spPr>
                <a:xfrm>
                  <a:off x="3815582" y="1045916"/>
                  <a:ext cx="3196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9" name="Ink 158">
                  <a:extLst>
                    <a:ext uri="{FF2B5EF4-FFF2-40B4-BE49-F238E27FC236}">
                      <a16:creationId xmlns:a16="http://schemas.microsoft.com/office/drawing/2014/main" id="{6CC86A4F-D24F-2BF9-8455-2AA93DB28490}"/>
                    </a:ext>
                  </a:extLst>
                </p14:cNvPr>
                <p14:cNvContentPartPr/>
                <p14:nvPr/>
              </p14:nvContentPartPr>
              <p14:xfrm>
                <a:off x="4197182" y="1023236"/>
                <a:ext cx="225360" cy="194760"/>
              </p14:xfrm>
            </p:contentPart>
          </mc:Choice>
          <mc:Fallback>
            <p:pic>
              <p:nvPicPr>
                <p:cNvPr id="159" name="Ink 158">
                  <a:extLst>
                    <a:ext uri="{FF2B5EF4-FFF2-40B4-BE49-F238E27FC236}">
                      <a16:creationId xmlns:a16="http://schemas.microsoft.com/office/drawing/2014/main" id="{6CC86A4F-D24F-2BF9-8455-2AA93DB28490}"/>
                    </a:ext>
                  </a:extLst>
                </p:cNvPr>
                <p:cNvPicPr/>
                <p:nvPr/>
              </p:nvPicPr>
              <p:blipFill>
                <a:blip r:embed="rId141"/>
                <a:stretch>
                  <a:fillRect/>
                </a:stretch>
              </p:blipFill>
              <p:spPr>
                <a:xfrm>
                  <a:off x="4188542" y="1014236"/>
                  <a:ext cx="2430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60" name="Ink 159">
                  <a:extLst>
                    <a:ext uri="{FF2B5EF4-FFF2-40B4-BE49-F238E27FC236}">
                      <a16:creationId xmlns:a16="http://schemas.microsoft.com/office/drawing/2014/main" id="{42CD6913-4D22-C12F-A0E2-44F404E9A497}"/>
                    </a:ext>
                  </a:extLst>
                </p14:cNvPr>
                <p14:cNvContentPartPr/>
                <p14:nvPr/>
              </p14:nvContentPartPr>
              <p14:xfrm>
                <a:off x="3586982" y="995876"/>
                <a:ext cx="70560" cy="1032120"/>
              </p14:xfrm>
            </p:contentPart>
          </mc:Choice>
          <mc:Fallback>
            <p:pic>
              <p:nvPicPr>
                <p:cNvPr id="160" name="Ink 159">
                  <a:extLst>
                    <a:ext uri="{FF2B5EF4-FFF2-40B4-BE49-F238E27FC236}">
                      <a16:creationId xmlns:a16="http://schemas.microsoft.com/office/drawing/2014/main" id="{42CD6913-4D22-C12F-A0E2-44F404E9A497}"/>
                    </a:ext>
                  </a:extLst>
                </p:cNvPr>
                <p:cNvPicPr/>
                <p:nvPr/>
              </p:nvPicPr>
              <p:blipFill>
                <a:blip r:embed="rId143"/>
                <a:stretch>
                  <a:fillRect/>
                </a:stretch>
              </p:blipFill>
              <p:spPr>
                <a:xfrm>
                  <a:off x="3577982" y="987236"/>
                  <a:ext cx="88200" cy="1049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61" name="Ink 160">
                  <a:extLst>
                    <a:ext uri="{FF2B5EF4-FFF2-40B4-BE49-F238E27FC236}">
                      <a16:creationId xmlns:a16="http://schemas.microsoft.com/office/drawing/2014/main" id="{0989DF1A-F5CE-F719-DD25-3B987BF47787}"/>
                    </a:ext>
                  </a:extLst>
                </p14:cNvPr>
                <p14:cNvContentPartPr/>
                <p14:nvPr/>
              </p14:nvContentPartPr>
              <p14:xfrm>
                <a:off x="3626942" y="935036"/>
                <a:ext cx="2242440" cy="1325880"/>
              </p14:xfrm>
            </p:contentPart>
          </mc:Choice>
          <mc:Fallback>
            <p:pic>
              <p:nvPicPr>
                <p:cNvPr id="161" name="Ink 160">
                  <a:extLst>
                    <a:ext uri="{FF2B5EF4-FFF2-40B4-BE49-F238E27FC236}">
                      <a16:creationId xmlns:a16="http://schemas.microsoft.com/office/drawing/2014/main" id="{0989DF1A-F5CE-F719-DD25-3B987BF47787}"/>
                    </a:ext>
                  </a:extLst>
                </p:cNvPr>
                <p:cNvPicPr/>
                <p:nvPr/>
              </p:nvPicPr>
              <p:blipFill>
                <a:blip r:embed="rId145"/>
                <a:stretch>
                  <a:fillRect/>
                </a:stretch>
              </p:blipFill>
              <p:spPr>
                <a:xfrm>
                  <a:off x="3617942" y="926036"/>
                  <a:ext cx="2260080" cy="1343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3" name="Ink 162">
                  <a:extLst>
                    <a:ext uri="{FF2B5EF4-FFF2-40B4-BE49-F238E27FC236}">
                      <a16:creationId xmlns:a16="http://schemas.microsoft.com/office/drawing/2014/main" id="{6BF2899F-9095-82ED-355C-027D5D77C0D9}"/>
                    </a:ext>
                  </a:extLst>
                </p14:cNvPr>
                <p14:cNvContentPartPr/>
                <p14:nvPr/>
              </p14:nvContentPartPr>
              <p14:xfrm>
                <a:off x="3597782" y="1936556"/>
                <a:ext cx="88200" cy="206640"/>
              </p14:xfrm>
            </p:contentPart>
          </mc:Choice>
          <mc:Fallback>
            <p:pic>
              <p:nvPicPr>
                <p:cNvPr id="163" name="Ink 162">
                  <a:extLst>
                    <a:ext uri="{FF2B5EF4-FFF2-40B4-BE49-F238E27FC236}">
                      <a16:creationId xmlns:a16="http://schemas.microsoft.com/office/drawing/2014/main" id="{6BF2899F-9095-82ED-355C-027D5D77C0D9}"/>
                    </a:ext>
                  </a:extLst>
                </p:cNvPr>
                <p:cNvPicPr/>
                <p:nvPr/>
              </p:nvPicPr>
              <p:blipFill>
                <a:blip r:embed="rId147"/>
                <a:stretch>
                  <a:fillRect/>
                </a:stretch>
              </p:blipFill>
              <p:spPr>
                <a:xfrm>
                  <a:off x="3589142" y="1927916"/>
                  <a:ext cx="105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64" name="Ink 163">
                  <a:extLst>
                    <a:ext uri="{FF2B5EF4-FFF2-40B4-BE49-F238E27FC236}">
                      <a16:creationId xmlns:a16="http://schemas.microsoft.com/office/drawing/2014/main" id="{7B50D039-9324-7066-F67D-79A1D10EC694}"/>
                    </a:ext>
                  </a:extLst>
                </p14:cNvPr>
                <p14:cNvContentPartPr/>
                <p14:nvPr/>
              </p14:nvContentPartPr>
              <p14:xfrm>
                <a:off x="3775262" y="1653596"/>
                <a:ext cx="225720" cy="300960"/>
              </p14:xfrm>
            </p:contentPart>
          </mc:Choice>
          <mc:Fallback>
            <p:pic>
              <p:nvPicPr>
                <p:cNvPr id="164" name="Ink 163">
                  <a:extLst>
                    <a:ext uri="{FF2B5EF4-FFF2-40B4-BE49-F238E27FC236}">
                      <a16:creationId xmlns:a16="http://schemas.microsoft.com/office/drawing/2014/main" id="{7B50D039-9324-7066-F67D-79A1D10EC694}"/>
                    </a:ext>
                  </a:extLst>
                </p:cNvPr>
                <p:cNvPicPr/>
                <p:nvPr/>
              </p:nvPicPr>
              <p:blipFill>
                <a:blip r:embed="rId149"/>
                <a:stretch>
                  <a:fillRect/>
                </a:stretch>
              </p:blipFill>
              <p:spPr>
                <a:xfrm>
                  <a:off x="3766262" y="1644596"/>
                  <a:ext cx="2433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65" name="Ink 164">
                  <a:extLst>
                    <a:ext uri="{FF2B5EF4-FFF2-40B4-BE49-F238E27FC236}">
                      <a16:creationId xmlns:a16="http://schemas.microsoft.com/office/drawing/2014/main" id="{A2FCBFD6-35EB-ADA2-B255-EDB4A3A7475B}"/>
                    </a:ext>
                  </a:extLst>
                </p14:cNvPr>
                <p14:cNvContentPartPr/>
                <p14:nvPr/>
              </p14:nvContentPartPr>
              <p14:xfrm>
                <a:off x="4011062" y="1687796"/>
                <a:ext cx="181440" cy="248040"/>
              </p14:xfrm>
            </p:contentPart>
          </mc:Choice>
          <mc:Fallback>
            <p:pic>
              <p:nvPicPr>
                <p:cNvPr id="165" name="Ink 164">
                  <a:extLst>
                    <a:ext uri="{FF2B5EF4-FFF2-40B4-BE49-F238E27FC236}">
                      <a16:creationId xmlns:a16="http://schemas.microsoft.com/office/drawing/2014/main" id="{A2FCBFD6-35EB-ADA2-B255-EDB4A3A7475B}"/>
                    </a:ext>
                  </a:extLst>
                </p:cNvPr>
                <p:cNvPicPr/>
                <p:nvPr/>
              </p:nvPicPr>
              <p:blipFill>
                <a:blip r:embed="rId151"/>
                <a:stretch>
                  <a:fillRect/>
                </a:stretch>
              </p:blipFill>
              <p:spPr>
                <a:xfrm>
                  <a:off x="4002422" y="1679156"/>
                  <a:ext cx="1990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66" name="Ink 165">
                  <a:extLst>
                    <a:ext uri="{FF2B5EF4-FFF2-40B4-BE49-F238E27FC236}">
                      <a16:creationId xmlns:a16="http://schemas.microsoft.com/office/drawing/2014/main" id="{2F82E9D1-1904-53F4-FD97-6EB4BF3A5108}"/>
                    </a:ext>
                  </a:extLst>
                </p14:cNvPr>
                <p14:cNvContentPartPr/>
                <p14:nvPr/>
              </p14:nvContentPartPr>
              <p14:xfrm>
                <a:off x="3561062" y="1486556"/>
                <a:ext cx="871200" cy="639000"/>
              </p14:xfrm>
            </p:contentPart>
          </mc:Choice>
          <mc:Fallback>
            <p:pic>
              <p:nvPicPr>
                <p:cNvPr id="166" name="Ink 165">
                  <a:extLst>
                    <a:ext uri="{FF2B5EF4-FFF2-40B4-BE49-F238E27FC236}">
                      <a16:creationId xmlns:a16="http://schemas.microsoft.com/office/drawing/2014/main" id="{2F82E9D1-1904-53F4-FD97-6EB4BF3A5108}"/>
                    </a:ext>
                  </a:extLst>
                </p:cNvPr>
                <p:cNvPicPr/>
                <p:nvPr/>
              </p:nvPicPr>
              <p:blipFill>
                <a:blip r:embed="rId153"/>
                <a:stretch>
                  <a:fillRect/>
                </a:stretch>
              </p:blipFill>
              <p:spPr>
                <a:xfrm>
                  <a:off x="3552422" y="1477556"/>
                  <a:ext cx="88884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67" name="Ink 166">
                  <a:extLst>
                    <a:ext uri="{FF2B5EF4-FFF2-40B4-BE49-F238E27FC236}">
                      <a16:creationId xmlns:a16="http://schemas.microsoft.com/office/drawing/2014/main" id="{1E3D3360-FDD9-4B34-A872-0292F1D38EE6}"/>
                    </a:ext>
                  </a:extLst>
                </p14:cNvPr>
                <p14:cNvContentPartPr/>
                <p14:nvPr/>
              </p14:nvContentPartPr>
              <p14:xfrm>
                <a:off x="4524422" y="1838276"/>
                <a:ext cx="184680" cy="20520"/>
              </p14:xfrm>
            </p:contentPart>
          </mc:Choice>
          <mc:Fallback>
            <p:pic>
              <p:nvPicPr>
                <p:cNvPr id="167" name="Ink 166">
                  <a:extLst>
                    <a:ext uri="{FF2B5EF4-FFF2-40B4-BE49-F238E27FC236}">
                      <a16:creationId xmlns:a16="http://schemas.microsoft.com/office/drawing/2014/main" id="{1E3D3360-FDD9-4B34-A872-0292F1D38EE6}"/>
                    </a:ext>
                  </a:extLst>
                </p:cNvPr>
                <p:cNvPicPr/>
                <p:nvPr/>
              </p:nvPicPr>
              <p:blipFill>
                <a:blip r:embed="rId155"/>
                <a:stretch>
                  <a:fillRect/>
                </a:stretch>
              </p:blipFill>
              <p:spPr>
                <a:xfrm>
                  <a:off x="4515782" y="1829276"/>
                  <a:ext cx="2023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68" name="Ink 167">
                  <a:extLst>
                    <a:ext uri="{FF2B5EF4-FFF2-40B4-BE49-F238E27FC236}">
                      <a16:creationId xmlns:a16="http://schemas.microsoft.com/office/drawing/2014/main" id="{97A7FB9A-8480-27C3-FFE9-5B59A9370B8F}"/>
                    </a:ext>
                  </a:extLst>
                </p14:cNvPr>
                <p14:cNvContentPartPr/>
                <p14:nvPr/>
              </p14:nvContentPartPr>
              <p14:xfrm>
                <a:off x="4601102" y="1720556"/>
                <a:ext cx="38520" cy="234360"/>
              </p14:xfrm>
            </p:contentPart>
          </mc:Choice>
          <mc:Fallback>
            <p:pic>
              <p:nvPicPr>
                <p:cNvPr id="168" name="Ink 167">
                  <a:extLst>
                    <a:ext uri="{FF2B5EF4-FFF2-40B4-BE49-F238E27FC236}">
                      <a16:creationId xmlns:a16="http://schemas.microsoft.com/office/drawing/2014/main" id="{97A7FB9A-8480-27C3-FFE9-5B59A9370B8F}"/>
                    </a:ext>
                  </a:extLst>
                </p:cNvPr>
                <p:cNvPicPr/>
                <p:nvPr/>
              </p:nvPicPr>
              <p:blipFill>
                <a:blip r:embed="rId157"/>
                <a:stretch>
                  <a:fillRect/>
                </a:stretch>
              </p:blipFill>
              <p:spPr>
                <a:xfrm>
                  <a:off x="4592462" y="1711916"/>
                  <a:ext cx="561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69" name="Ink 168">
                  <a:extLst>
                    <a:ext uri="{FF2B5EF4-FFF2-40B4-BE49-F238E27FC236}">
                      <a16:creationId xmlns:a16="http://schemas.microsoft.com/office/drawing/2014/main" id="{EF2FC86A-0580-989F-E432-86F9EF31CEFB}"/>
                    </a:ext>
                  </a:extLst>
                </p14:cNvPr>
                <p14:cNvContentPartPr/>
                <p14:nvPr/>
              </p14:nvContentPartPr>
              <p14:xfrm>
                <a:off x="4876502" y="1538756"/>
                <a:ext cx="693720" cy="586080"/>
              </p14:xfrm>
            </p:contentPart>
          </mc:Choice>
          <mc:Fallback>
            <p:pic>
              <p:nvPicPr>
                <p:cNvPr id="169" name="Ink 168">
                  <a:extLst>
                    <a:ext uri="{FF2B5EF4-FFF2-40B4-BE49-F238E27FC236}">
                      <a16:creationId xmlns:a16="http://schemas.microsoft.com/office/drawing/2014/main" id="{EF2FC86A-0580-989F-E432-86F9EF31CEFB}"/>
                    </a:ext>
                  </a:extLst>
                </p:cNvPr>
                <p:cNvPicPr/>
                <p:nvPr/>
              </p:nvPicPr>
              <p:blipFill>
                <a:blip r:embed="rId159"/>
                <a:stretch>
                  <a:fillRect/>
                </a:stretch>
              </p:blipFill>
              <p:spPr>
                <a:xfrm>
                  <a:off x="4867502" y="1529756"/>
                  <a:ext cx="71136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0" name="Ink 169">
                  <a:extLst>
                    <a:ext uri="{FF2B5EF4-FFF2-40B4-BE49-F238E27FC236}">
                      <a16:creationId xmlns:a16="http://schemas.microsoft.com/office/drawing/2014/main" id="{B4FACFB1-CFD8-0742-7633-980CC1875F1C}"/>
                    </a:ext>
                  </a:extLst>
                </p14:cNvPr>
                <p14:cNvContentPartPr/>
                <p14:nvPr/>
              </p14:nvContentPartPr>
              <p14:xfrm>
                <a:off x="4987382" y="1760876"/>
                <a:ext cx="95400" cy="144720"/>
              </p14:xfrm>
            </p:contentPart>
          </mc:Choice>
          <mc:Fallback>
            <p:pic>
              <p:nvPicPr>
                <p:cNvPr id="170" name="Ink 169">
                  <a:extLst>
                    <a:ext uri="{FF2B5EF4-FFF2-40B4-BE49-F238E27FC236}">
                      <a16:creationId xmlns:a16="http://schemas.microsoft.com/office/drawing/2014/main" id="{B4FACFB1-CFD8-0742-7633-980CC1875F1C}"/>
                    </a:ext>
                  </a:extLst>
                </p:cNvPr>
                <p:cNvPicPr/>
                <p:nvPr/>
              </p:nvPicPr>
              <p:blipFill>
                <a:blip r:embed="rId161"/>
                <a:stretch>
                  <a:fillRect/>
                </a:stretch>
              </p:blipFill>
              <p:spPr>
                <a:xfrm>
                  <a:off x="4978382" y="1751876"/>
                  <a:ext cx="113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1" name="Ink 170">
                  <a:extLst>
                    <a:ext uri="{FF2B5EF4-FFF2-40B4-BE49-F238E27FC236}">
                      <a16:creationId xmlns:a16="http://schemas.microsoft.com/office/drawing/2014/main" id="{59C9B4B8-3ACA-AB52-C140-04936F4BA07E}"/>
                    </a:ext>
                  </a:extLst>
                </p14:cNvPr>
                <p14:cNvContentPartPr/>
                <p14:nvPr/>
              </p14:nvContentPartPr>
              <p14:xfrm>
                <a:off x="5171702" y="1683836"/>
                <a:ext cx="360" cy="228600"/>
              </p14:xfrm>
            </p:contentPart>
          </mc:Choice>
          <mc:Fallback>
            <p:pic>
              <p:nvPicPr>
                <p:cNvPr id="171" name="Ink 170">
                  <a:extLst>
                    <a:ext uri="{FF2B5EF4-FFF2-40B4-BE49-F238E27FC236}">
                      <a16:creationId xmlns:a16="http://schemas.microsoft.com/office/drawing/2014/main" id="{59C9B4B8-3ACA-AB52-C140-04936F4BA07E}"/>
                    </a:ext>
                  </a:extLst>
                </p:cNvPr>
                <p:cNvPicPr/>
                <p:nvPr/>
              </p:nvPicPr>
              <p:blipFill>
                <a:blip r:embed="rId163"/>
                <a:stretch>
                  <a:fillRect/>
                </a:stretch>
              </p:blipFill>
              <p:spPr>
                <a:xfrm>
                  <a:off x="5162702" y="1675196"/>
                  <a:ext cx="180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72" name="Ink 171">
                  <a:extLst>
                    <a:ext uri="{FF2B5EF4-FFF2-40B4-BE49-F238E27FC236}">
                      <a16:creationId xmlns:a16="http://schemas.microsoft.com/office/drawing/2014/main" id="{01094584-38BC-1A37-21A6-3087F249FBAB}"/>
                    </a:ext>
                  </a:extLst>
                </p14:cNvPr>
                <p14:cNvContentPartPr/>
                <p14:nvPr/>
              </p14:nvContentPartPr>
              <p14:xfrm>
                <a:off x="5142182" y="1656116"/>
                <a:ext cx="248400" cy="256680"/>
              </p14:xfrm>
            </p:contentPart>
          </mc:Choice>
          <mc:Fallback>
            <p:pic>
              <p:nvPicPr>
                <p:cNvPr id="172" name="Ink 171">
                  <a:extLst>
                    <a:ext uri="{FF2B5EF4-FFF2-40B4-BE49-F238E27FC236}">
                      <a16:creationId xmlns:a16="http://schemas.microsoft.com/office/drawing/2014/main" id="{01094584-38BC-1A37-21A6-3087F249FBAB}"/>
                    </a:ext>
                  </a:extLst>
                </p:cNvPr>
                <p:cNvPicPr/>
                <p:nvPr/>
              </p:nvPicPr>
              <p:blipFill>
                <a:blip r:embed="rId165"/>
                <a:stretch>
                  <a:fillRect/>
                </a:stretch>
              </p:blipFill>
              <p:spPr>
                <a:xfrm>
                  <a:off x="5133542" y="1647116"/>
                  <a:ext cx="2660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73" name="Ink 172">
                  <a:extLst>
                    <a:ext uri="{FF2B5EF4-FFF2-40B4-BE49-F238E27FC236}">
                      <a16:creationId xmlns:a16="http://schemas.microsoft.com/office/drawing/2014/main" id="{7142FF77-B2F3-9254-5789-D182D87F6DC2}"/>
                    </a:ext>
                  </a:extLst>
                </p14:cNvPr>
                <p14:cNvContentPartPr/>
                <p14:nvPr/>
              </p14:nvContentPartPr>
              <p14:xfrm>
                <a:off x="5456822" y="1658276"/>
                <a:ext cx="83160" cy="177120"/>
              </p14:xfrm>
            </p:contentPart>
          </mc:Choice>
          <mc:Fallback>
            <p:pic>
              <p:nvPicPr>
                <p:cNvPr id="173" name="Ink 172">
                  <a:extLst>
                    <a:ext uri="{FF2B5EF4-FFF2-40B4-BE49-F238E27FC236}">
                      <a16:creationId xmlns:a16="http://schemas.microsoft.com/office/drawing/2014/main" id="{7142FF77-B2F3-9254-5789-D182D87F6DC2}"/>
                    </a:ext>
                  </a:extLst>
                </p:cNvPr>
                <p:cNvPicPr/>
                <p:nvPr/>
              </p:nvPicPr>
              <p:blipFill>
                <a:blip r:embed="rId167"/>
                <a:stretch>
                  <a:fillRect/>
                </a:stretch>
              </p:blipFill>
              <p:spPr>
                <a:xfrm>
                  <a:off x="5447822" y="1649276"/>
                  <a:ext cx="1008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74" name="Ink 173">
                  <a:extLst>
                    <a:ext uri="{FF2B5EF4-FFF2-40B4-BE49-F238E27FC236}">
                      <a16:creationId xmlns:a16="http://schemas.microsoft.com/office/drawing/2014/main" id="{A85D2AFE-81B1-39B2-4599-8996D608259A}"/>
                    </a:ext>
                  </a:extLst>
                </p14:cNvPr>
                <p14:cNvContentPartPr/>
                <p14:nvPr/>
              </p14:nvContentPartPr>
              <p14:xfrm>
                <a:off x="4748702" y="2035196"/>
                <a:ext cx="662400" cy="39960"/>
              </p14:xfrm>
            </p:contentPart>
          </mc:Choice>
          <mc:Fallback>
            <p:pic>
              <p:nvPicPr>
                <p:cNvPr id="174" name="Ink 173">
                  <a:extLst>
                    <a:ext uri="{FF2B5EF4-FFF2-40B4-BE49-F238E27FC236}">
                      <a16:creationId xmlns:a16="http://schemas.microsoft.com/office/drawing/2014/main" id="{A85D2AFE-81B1-39B2-4599-8996D608259A}"/>
                    </a:ext>
                  </a:extLst>
                </p:cNvPr>
                <p:cNvPicPr/>
                <p:nvPr/>
              </p:nvPicPr>
              <p:blipFill>
                <a:blip r:embed="rId169"/>
                <a:stretch>
                  <a:fillRect/>
                </a:stretch>
              </p:blipFill>
              <p:spPr>
                <a:xfrm>
                  <a:off x="4740062" y="2026196"/>
                  <a:ext cx="680040" cy="57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0">
            <p14:nvContentPartPr>
              <p14:cNvPr id="176" name="Ink 175">
                <a:extLst>
                  <a:ext uri="{FF2B5EF4-FFF2-40B4-BE49-F238E27FC236}">
                    <a16:creationId xmlns:a16="http://schemas.microsoft.com/office/drawing/2014/main" id="{6545D42E-71B2-6358-B9D7-E40428AA670E}"/>
                  </a:ext>
                </a:extLst>
              </p14:cNvPr>
              <p14:cNvContentPartPr/>
              <p14:nvPr/>
            </p14:nvContentPartPr>
            <p14:xfrm>
              <a:off x="7334942" y="2251196"/>
              <a:ext cx="576000" cy="11520"/>
            </p14:xfrm>
          </p:contentPart>
        </mc:Choice>
        <mc:Fallback>
          <p:pic>
            <p:nvPicPr>
              <p:cNvPr id="176" name="Ink 175">
                <a:extLst>
                  <a:ext uri="{FF2B5EF4-FFF2-40B4-BE49-F238E27FC236}">
                    <a16:creationId xmlns:a16="http://schemas.microsoft.com/office/drawing/2014/main" id="{6545D42E-71B2-6358-B9D7-E40428AA670E}"/>
                  </a:ext>
                </a:extLst>
              </p:cNvPr>
              <p:cNvPicPr/>
              <p:nvPr/>
            </p:nvPicPr>
            <p:blipFill>
              <a:blip r:embed="rId171"/>
              <a:stretch>
                <a:fillRect/>
              </a:stretch>
            </p:blipFill>
            <p:spPr>
              <a:xfrm>
                <a:off x="7325942" y="2242196"/>
                <a:ext cx="593640" cy="29160"/>
              </a:xfrm>
              <a:prstGeom prst="rect">
                <a:avLst/>
              </a:prstGeom>
            </p:spPr>
          </p:pic>
        </mc:Fallback>
      </mc:AlternateContent>
      <p:grpSp>
        <p:nvGrpSpPr>
          <p:cNvPr id="185" name="Group 184">
            <a:extLst>
              <a:ext uri="{FF2B5EF4-FFF2-40B4-BE49-F238E27FC236}">
                <a16:creationId xmlns:a16="http://schemas.microsoft.com/office/drawing/2014/main" id="{323CB6AB-4853-63BE-DACA-035FDABB4A57}"/>
              </a:ext>
            </a:extLst>
          </p:cNvPr>
          <p:cNvGrpSpPr/>
          <p:nvPr/>
        </p:nvGrpSpPr>
        <p:grpSpPr>
          <a:xfrm>
            <a:off x="6670382" y="1310876"/>
            <a:ext cx="5015520" cy="2611800"/>
            <a:chOff x="6670382" y="1310876"/>
            <a:chExt cx="5015520" cy="2611800"/>
          </a:xfrm>
        </p:grpSpPr>
        <mc:AlternateContent xmlns:mc="http://schemas.openxmlformats.org/markup-compatibility/2006">
          <mc:Choice xmlns:p14="http://schemas.microsoft.com/office/powerpoint/2010/main" Requires="p14">
            <p:contentPart p14:bwMode="auto" r:id="rId172">
              <p14:nvContentPartPr>
                <p14:cNvPr id="80" name="Ink 79">
                  <a:extLst>
                    <a:ext uri="{FF2B5EF4-FFF2-40B4-BE49-F238E27FC236}">
                      <a16:creationId xmlns:a16="http://schemas.microsoft.com/office/drawing/2014/main" id="{C87E6E57-8CCC-2E33-C51A-919E1EBD05E6}"/>
                    </a:ext>
                  </a:extLst>
                </p14:cNvPr>
                <p14:cNvContentPartPr/>
                <p14:nvPr/>
              </p14:nvContentPartPr>
              <p14:xfrm>
                <a:off x="6670382" y="2615156"/>
                <a:ext cx="2572920" cy="867240"/>
              </p14:xfrm>
            </p:contentPart>
          </mc:Choice>
          <mc:Fallback>
            <p:pic>
              <p:nvPicPr>
                <p:cNvPr id="80" name="Ink 79">
                  <a:extLst>
                    <a:ext uri="{FF2B5EF4-FFF2-40B4-BE49-F238E27FC236}">
                      <a16:creationId xmlns:a16="http://schemas.microsoft.com/office/drawing/2014/main" id="{C87E6E57-8CCC-2E33-C51A-919E1EBD05E6}"/>
                    </a:ext>
                  </a:extLst>
                </p:cNvPr>
                <p:cNvPicPr/>
                <p:nvPr/>
              </p:nvPicPr>
              <p:blipFill>
                <a:blip r:embed="rId173"/>
                <a:stretch>
                  <a:fillRect/>
                </a:stretch>
              </p:blipFill>
              <p:spPr>
                <a:xfrm>
                  <a:off x="6661382" y="2606516"/>
                  <a:ext cx="2590560" cy="884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1" name="Ink 80">
                  <a:extLst>
                    <a:ext uri="{FF2B5EF4-FFF2-40B4-BE49-F238E27FC236}">
                      <a16:creationId xmlns:a16="http://schemas.microsoft.com/office/drawing/2014/main" id="{037D2208-9507-2F4E-F966-64A4980838D7}"/>
                    </a:ext>
                  </a:extLst>
                </p14:cNvPr>
                <p14:cNvContentPartPr/>
                <p14:nvPr/>
              </p14:nvContentPartPr>
              <p14:xfrm>
                <a:off x="7146662" y="2880836"/>
                <a:ext cx="370080" cy="254880"/>
              </p14:xfrm>
            </p:contentPart>
          </mc:Choice>
          <mc:Fallback>
            <p:pic>
              <p:nvPicPr>
                <p:cNvPr id="81" name="Ink 80">
                  <a:extLst>
                    <a:ext uri="{FF2B5EF4-FFF2-40B4-BE49-F238E27FC236}">
                      <a16:creationId xmlns:a16="http://schemas.microsoft.com/office/drawing/2014/main" id="{037D2208-9507-2F4E-F966-64A4980838D7}"/>
                    </a:ext>
                  </a:extLst>
                </p:cNvPr>
                <p:cNvPicPr/>
                <p:nvPr/>
              </p:nvPicPr>
              <p:blipFill>
                <a:blip r:embed="rId175"/>
                <a:stretch>
                  <a:fillRect/>
                </a:stretch>
              </p:blipFill>
              <p:spPr>
                <a:xfrm>
                  <a:off x="7138022" y="2871836"/>
                  <a:ext cx="3877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2" name="Ink 81">
                  <a:extLst>
                    <a:ext uri="{FF2B5EF4-FFF2-40B4-BE49-F238E27FC236}">
                      <a16:creationId xmlns:a16="http://schemas.microsoft.com/office/drawing/2014/main" id="{38564058-016F-868C-A353-6E0BD42D987D}"/>
                    </a:ext>
                  </a:extLst>
                </p14:cNvPr>
                <p14:cNvContentPartPr/>
                <p14:nvPr/>
              </p14:nvContentPartPr>
              <p14:xfrm>
                <a:off x="7604942" y="2951036"/>
                <a:ext cx="189720" cy="174960"/>
              </p14:xfrm>
            </p:contentPart>
          </mc:Choice>
          <mc:Fallback>
            <p:pic>
              <p:nvPicPr>
                <p:cNvPr id="82" name="Ink 81">
                  <a:extLst>
                    <a:ext uri="{FF2B5EF4-FFF2-40B4-BE49-F238E27FC236}">
                      <a16:creationId xmlns:a16="http://schemas.microsoft.com/office/drawing/2014/main" id="{38564058-016F-868C-A353-6E0BD42D987D}"/>
                    </a:ext>
                  </a:extLst>
                </p:cNvPr>
                <p:cNvPicPr/>
                <p:nvPr/>
              </p:nvPicPr>
              <p:blipFill>
                <a:blip r:embed="rId177"/>
                <a:stretch>
                  <a:fillRect/>
                </a:stretch>
              </p:blipFill>
              <p:spPr>
                <a:xfrm>
                  <a:off x="7595942" y="2942036"/>
                  <a:ext cx="2073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3" name="Ink 82">
                  <a:extLst>
                    <a:ext uri="{FF2B5EF4-FFF2-40B4-BE49-F238E27FC236}">
                      <a16:creationId xmlns:a16="http://schemas.microsoft.com/office/drawing/2014/main" id="{E72C28C6-57DC-6158-243B-D9B16DDCD7E7}"/>
                    </a:ext>
                  </a:extLst>
                </p14:cNvPr>
                <p14:cNvContentPartPr/>
                <p14:nvPr/>
              </p14:nvContentPartPr>
              <p14:xfrm>
                <a:off x="7809422" y="2944556"/>
                <a:ext cx="104400" cy="192960"/>
              </p14:xfrm>
            </p:contentPart>
          </mc:Choice>
          <mc:Fallback>
            <p:pic>
              <p:nvPicPr>
                <p:cNvPr id="83" name="Ink 82">
                  <a:extLst>
                    <a:ext uri="{FF2B5EF4-FFF2-40B4-BE49-F238E27FC236}">
                      <a16:creationId xmlns:a16="http://schemas.microsoft.com/office/drawing/2014/main" id="{E72C28C6-57DC-6158-243B-D9B16DDCD7E7}"/>
                    </a:ext>
                  </a:extLst>
                </p:cNvPr>
                <p:cNvPicPr/>
                <p:nvPr/>
              </p:nvPicPr>
              <p:blipFill>
                <a:blip r:embed="rId179"/>
                <a:stretch>
                  <a:fillRect/>
                </a:stretch>
              </p:blipFill>
              <p:spPr>
                <a:xfrm>
                  <a:off x="7800782" y="2935916"/>
                  <a:ext cx="1220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84" name="Ink 83">
                  <a:extLst>
                    <a:ext uri="{FF2B5EF4-FFF2-40B4-BE49-F238E27FC236}">
                      <a16:creationId xmlns:a16="http://schemas.microsoft.com/office/drawing/2014/main" id="{E54CE954-0605-8D91-BCE5-AA0996387F16}"/>
                    </a:ext>
                  </a:extLst>
                </p14:cNvPr>
                <p14:cNvContentPartPr/>
                <p14:nvPr/>
              </p14:nvContentPartPr>
              <p14:xfrm>
                <a:off x="7991582" y="2948876"/>
                <a:ext cx="99720" cy="208080"/>
              </p14:xfrm>
            </p:contentPart>
          </mc:Choice>
          <mc:Fallback>
            <p:pic>
              <p:nvPicPr>
                <p:cNvPr id="84" name="Ink 83">
                  <a:extLst>
                    <a:ext uri="{FF2B5EF4-FFF2-40B4-BE49-F238E27FC236}">
                      <a16:creationId xmlns:a16="http://schemas.microsoft.com/office/drawing/2014/main" id="{E54CE954-0605-8D91-BCE5-AA0996387F16}"/>
                    </a:ext>
                  </a:extLst>
                </p:cNvPr>
                <p:cNvPicPr/>
                <p:nvPr/>
              </p:nvPicPr>
              <p:blipFill>
                <a:blip r:embed="rId181"/>
                <a:stretch>
                  <a:fillRect/>
                </a:stretch>
              </p:blipFill>
              <p:spPr>
                <a:xfrm>
                  <a:off x="7982582" y="2939876"/>
                  <a:ext cx="1173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5" name="Ink 84">
                  <a:extLst>
                    <a:ext uri="{FF2B5EF4-FFF2-40B4-BE49-F238E27FC236}">
                      <a16:creationId xmlns:a16="http://schemas.microsoft.com/office/drawing/2014/main" id="{EF15A755-A23D-F8B7-57D8-097C615D6B65}"/>
                    </a:ext>
                  </a:extLst>
                </p14:cNvPr>
                <p14:cNvContentPartPr/>
                <p14:nvPr/>
              </p14:nvContentPartPr>
              <p14:xfrm>
                <a:off x="7354382" y="3352436"/>
                <a:ext cx="354960" cy="505080"/>
              </p14:xfrm>
            </p:contentPart>
          </mc:Choice>
          <mc:Fallback>
            <p:pic>
              <p:nvPicPr>
                <p:cNvPr id="85" name="Ink 84">
                  <a:extLst>
                    <a:ext uri="{FF2B5EF4-FFF2-40B4-BE49-F238E27FC236}">
                      <a16:creationId xmlns:a16="http://schemas.microsoft.com/office/drawing/2014/main" id="{EF15A755-A23D-F8B7-57D8-097C615D6B65}"/>
                    </a:ext>
                  </a:extLst>
                </p:cNvPr>
                <p:cNvPicPr/>
                <p:nvPr/>
              </p:nvPicPr>
              <p:blipFill>
                <a:blip r:embed="rId183"/>
                <a:stretch>
                  <a:fillRect/>
                </a:stretch>
              </p:blipFill>
              <p:spPr>
                <a:xfrm>
                  <a:off x="7345382" y="3343796"/>
                  <a:ext cx="37260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86" name="Ink 85">
                  <a:extLst>
                    <a:ext uri="{FF2B5EF4-FFF2-40B4-BE49-F238E27FC236}">
                      <a16:creationId xmlns:a16="http://schemas.microsoft.com/office/drawing/2014/main" id="{F8E0DE5B-7C68-9036-4506-2320C66A3A4C}"/>
                    </a:ext>
                  </a:extLst>
                </p14:cNvPr>
                <p14:cNvContentPartPr/>
                <p14:nvPr/>
              </p14:nvContentPartPr>
              <p14:xfrm>
                <a:off x="7845782" y="3739436"/>
                <a:ext cx="226800" cy="183240"/>
              </p14:xfrm>
            </p:contentPart>
          </mc:Choice>
          <mc:Fallback>
            <p:pic>
              <p:nvPicPr>
                <p:cNvPr id="86" name="Ink 85">
                  <a:extLst>
                    <a:ext uri="{FF2B5EF4-FFF2-40B4-BE49-F238E27FC236}">
                      <a16:creationId xmlns:a16="http://schemas.microsoft.com/office/drawing/2014/main" id="{F8E0DE5B-7C68-9036-4506-2320C66A3A4C}"/>
                    </a:ext>
                  </a:extLst>
                </p:cNvPr>
                <p:cNvPicPr/>
                <p:nvPr/>
              </p:nvPicPr>
              <p:blipFill>
                <a:blip r:embed="rId185"/>
                <a:stretch>
                  <a:fillRect/>
                </a:stretch>
              </p:blipFill>
              <p:spPr>
                <a:xfrm>
                  <a:off x="7837142" y="3730796"/>
                  <a:ext cx="2444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87" name="Ink 86">
                  <a:extLst>
                    <a:ext uri="{FF2B5EF4-FFF2-40B4-BE49-F238E27FC236}">
                      <a16:creationId xmlns:a16="http://schemas.microsoft.com/office/drawing/2014/main" id="{C68FA03F-9E4C-51EA-ADE1-D451961A9807}"/>
                    </a:ext>
                  </a:extLst>
                </p14:cNvPr>
                <p14:cNvContentPartPr/>
                <p14:nvPr/>
              </p14:nvContentPartPr>
              <p14:xfrm>
                <a:off x="8168342" y="3753836"/>
                <a:ext cx="132480" cy="149040"/>
              </p14:xfrm>
            </p:contentPart>
          </mc:Choice>
          <mc:Fallback>
            <p:pic>
              <p:nvPicPr>
                <p:cNvPr id="87" name="Ink 86">
                  <a:extLst>
                    <a:ext uri="{FF2B5EF4-FFF2-40B4-BE49-F238E27FC236}">
                      <a16:creationId xmlns:a16="http://schemas.microsoft.com/office/drawing/2014/main" id="{C68FA03F-9E4C-51EA-ADE1-D451961A9807}"/>
                    </a:ext>
                  </a:extLst>
                </p:cNvPr>
                <p:cNvPicPr/>
                <p:nvPr/>
              </p:nvPicPr>
              <p:blipFill>
                <a:blip r:embed="rId187"/>
                <a:stretch>
                  <a:fillRect/>
                </a:stretch>
              </p:blipFill>
              <p:spPr>
                <a:xfrm>
                  <a:off x="8159702" y="3744836"/>
                  <a:ext cx="150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89" name="Ink 88">
                  <a:extLst>
                    <a:ext uri="{FF2B5EF4-FFF2-40B4-BE49-F238E27FC236}">
                      <a16:creationId xmlns:a16="http://schemas.microsoft.com/office/drawing/2014/main" id="{5C9456B7-3DCB-38DE-A02C-BF524215B5E9}"/>
                    </a:ext>
                  </a:extLst>
                </p14:cNvPr>
                <p14:cNvContentPartPr/>
                <p14:nvPr/>
              </p14:nvContentPartPr>
              <p14:xfrm>
                <a:off x="8327822" y="3744116"/>
                <a:ext cx="200880" cy="154440"/>
              </p14:xfrm>
            </p:contentPart>
          </mc:Choice>
          <mc:Fallback>
            <p:pic>
              <p:nvPicPr>
                <p:cNvPr id="89" name="Ink 88">
                  <a:extLst>
                    <a:ext uri="{FF2B5EF4-FFF2-40B4-BE49-F238E27FC236}">
                      <a16:creationId xmlns:a16="http://schemas.microsoft.com/office/drawing/2014/main" id="{5C9456B7-3DCB-38DE-A02C-BF524215B5E9}"/>
                    </a:ext>
                  </a:extLst>
                </p:cNvPr>
                <p:cNvPicPr/>
                <p:nvPr/>
              </p:nvPicPr>
              <p:blipFill>
                <a:blip r:embed="rId189"/>
                <a:stretch>
                  <a:fillRect/>
                </a:stretch>
              </p:blipFill>
              <p:spPr>
                <a:xfrm>
                  <a:off x="8319182" y="3735116"/>
                  <a:ext cx="2185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90" name="Ink 89">
                  <a:extLst>
                    <a:ext uri="{FF2B5EF4-FFF2-40B4-BE49-F238E27FC236}">
                      <a16:creationId xmlns:a16="http://schemas.microsoft.com/office/drawing/2014/main" id="{B18ECEAB-F446-8F75-4955-C71FA51B68E0}"/>
                    </a:ext>
                  </a:extLst>
                </p14:cNvPr>
                <p14:cNvContentPartPr/>
                <p14:nvPr/>
              </p14:nvContentPartPr>
              <p14:xfrm>
                <a:off x="8576222" y="3737636"/>
                <a:ext cx="230760" cy="178560"/>
              </p14:xfrm>
            </p:contentPart>
          </mc:Choice>
          <mc:Fallback>
            <p:pic>
              <p:nvPicPr>
                <p:cNvPr id="90" name="Ink 89">
                  <a:extLst>
                    <a:ext uri="{FF2B5EF4-FFF2-40B4-BE49-F238E27FC236}">
                      <a16:creationId xmlns:a16="http://schemas.microsoft.com/office/drawing/2014/main" id="{B18ECEAB-F446-8F75-4955-C71FA51B68E0}"/>
                    </a:ext>
                  </a:extLst>
                </p:cNvPr>
                <p:cNvPicPr/>
                <p:nvPr/>
              </p:nvPicPr>
              <p:blipFill>
                <a:blip r:embed="rId191"/>
                <a:stretch>
                  <a:fillRect/>
                </a:stretch>
              </p:blipFill>
              <p:spPr>
                <a:xfrm>
                  <a:off x="8567582" y="3728996"/>
                  <a:ext cx="2484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47" name="Ink 46">
                  <a:extLst>
                    <a:ext uri="{FF2B5EF4-FFF2-40B4-BE49-F238E27FC236}">
                      <a16:creationId xmlns:a16="http://schemas.microsoft.com/office/drawing/2014/main" id="{B7441EDE-E8E5-D270-16F3-A3A73FB225BC}"/>
                    </a:ext>
                  </a:extLst>
                </p14:cNvPr>
                <p14:cNvContentPartPr/>
                <p14:nvPr/>
              </p14:nvContentPartPr>
              <p14:xfrm>
                <a:off x="7129742" y="1593116"/>
                <a:ext cx="187920" cy="199800"/>
              </p14:xfrm>
            </p:contentPart>
          </mc:Choice>
          <mc:Fallback>
            <p:pic>
              <p:nvPicPr>
                <p:cNvPr id="47" name="Ink 46">
                  <a:extLst>
                    <a:ext uri="{FF2B5EF4-FFF2-40B4-BE49-F238E27FC236}">
                      <a16:creationId xmlns:a16="http://schemas.microsoft.com/office/drawing/2014/main" id="{B7441EDE-E8E5-D270-16F3-A3A73FB225BC}"/>
                    </a:ext>
                  </a:extLst>
                </p:cNvPr>
                <p:cNvPicPr/>
                <p:nvPr/>
              </p:nvPicPr>
              <p:blipFill>
                <a:blip r:embed="rId193"/>
                <a:stretch>
                  <a:fillRect/>
                </a:stretch>
              </p:blipFill>
              <p:spPr>
                <a:xfrm>
                  <a:off x="7120742" y="1584116"/>
                  <a:ext cx="2055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48" name="Ink 47">
                  <a:extLst>
                    <a:ext uri="{FF2B5EF4-FFF2-40B4-BE49-F238E27FC236}">
                      <a16:creationId xmlns:a16="http://schemas.microsoft.com/office/drawing/2014/main" id="{F197FAC5-064F-AFA0-ED60-6A0F6A770791}"/>
                    </a:ext>
                  </a:extLst>
                </p14:cNvPr>
                <p14:cNvContentPartPr/>
                <p14:nvPr/>
              </p14:nvContentPartPr>
              <p14:xfrm>
                <a:off x="7352222" y="1623356"/>
                <a:ext cx="174600" cy="141840"/>
              </p14:xfrm>
            </p:contentPart>
          </mc:Choice>
          <mc:Fallback>
            <p:pic>
              <p:nvPicPr>
                <p:cNvPr id="48" name="Ink 47">
                  <a:extLst>
                    <a:ext uri="{FF2B5EF4-FFF2-40B4-BE49-F238E27FC236}">
                      <a16:creationId xmlns:a16="http://schemas.microsoft.com/office/drawing/2014/main" id="{F197FAC5-064F-AFA0-ED60-6A0F6A770791}"/>
                    </a:ext>
                  </a:extLst>
                </p:cNvPr>
                <p:cNvPicPr/>
                <p:nvPr/>
              </p:nvPicPr>
              <p:blipFill>
                <a:blip r:embed="rId195"/>
                <a:stretch>
                  <a:fillRect/>
                </a:stretch>
              </p:blipFill>
              <p:spPr>
                <a:xfrm>
                  <a:off x="7343582" y="1614356"/>
                  <a:ext cx="1922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49" name="Ink 48">
                  <a:extLst>
                    <a:ext uri="{FF2B5EF4-FFF2-40B4-BE49-F238E27FC236}">
                      <a16:creationId xmlns:a16="http://schemas.microsoft.com/office/drawing/2014/main" id="{002F23D4-12A6-5670-C9FA-2F703C51C5DA}"/>
                    </a:ext>
                  </a:extLst>
                </p14:cNvPr>
                <p14:cNvContentPartPr/>
                <p14:nvPr/>
              </p14:nvContentPartPr>
              <p14:xfrm>
                <a:off x="7580462" y="1642796"/>
                <a:ext cx="93960" cy="166680"/>
              </p14:xfrm>
            </p:contentPart>
          </mc:Choice>
          <mc:Fallback>
            <p:pic>
              <p:nvPicPr>
                <p:cNvPr id="49" name="Ink 48">
                  <a:extLst>
                    <a:ext uri="{FF2B5EF4-FFF2-40B4-BE49-F238E27FC236}">
                      <a16:creationId xmlns:a16="http://schemas.microsoft.com/office/drawing/2014/main" id="{002F23D4-12A6-5670-C9FA-2F703C51C5DA}"/>
                    </a:ext>
                  </a:extLst>
                </p:cNvPr>
                <p:cNvPicPr/>
                <p:nvPr/>
              </p:nvPicPr>
              <p:blipFill>
                <a:blip r:embed="rId197"/>
                <a:stretch>
                  <a:fillRect/>
                </a:stretch>
              </p:blipFill>
              <p:spPr>
                <a:xfrm>
                  <a:off x="7571822" y="1633796"/>
                  <a:ext cx="1116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50" name="Ink 49">
                  <a:extLst>
                    <a:ext uri="{FF2B5EF4-FFF2-40B4-BE49-F238E27FC236}">
                      <a16:creationId xmlns:a16="http://schemas.microsoft.com/office/drawing/2014/main" id="{DBA48C26-9499-03B6-96E0-4B3E3500AE8B}"/>
                    </a:ext>
                  </a:extLst>
                </p14:cNvPr>
                <p14:cNvContentPartPr/>
                <p14:nvPr/>
              </p14:nvContentPartPr>
              <p14:xfrm>
                <a:off x="7765142" y="1627316"/>
                <a:ext cx="151200" cy="149400"/>
              </p14:xfrm>
            </p:contentPart>
          </mc:Choice>
          <mc:Fallback>
            <p:pic>
              <p:nvPicPr>
                <p:cNvPr id="50" name="Ink 49">
                  <a:extLst>
                    <a:ext uri="{FF2B5EF4-FFF2-40B4-BE49-F238E27FC236}">
                      <a16:creationId xmlns:a16="http://schemas.microsoft.com/office/drawing/2014/main" id="{DBA48C26-9499-03B6-96E0-4B3E3500AE8B}"/>
                    </a:ext>
                  </a:extLst>
                </p:cNvPr>
                <p:cNvPicPr/>
                <p:nvPr/>
              </p:nvPicPr>
              <p:blipFill>
                <a:blip r:embed="rId199"/>
                <a:stretch>
                  <a:fillRect/>
                </a:stretch>
              </p:blipFill>
              <p:spPr>
                <a:xfrm>
                  <a:off x="7756502" y="1618676"/>
                  <a:ext cx="1688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51" name="Ink 50">
                  <a:extLst>
                    <a:ext uri="{FF2B5EF4-FFF2-40B4-BE49-F238E27FC236}">
                      <a16:creationId xmlns:a16="http://schemas.microsoft.com/office/drawing/2014/main" id="{ED61EF9C-2B40-0B99-14FF-A573B79C7535}"/>
                    </a:ext>
                  </a:extLst>
                </p14:cNvPr>
                <p14:cNvContentPartPr/>
                <p14:nvPr/>
              </p14:nvContentPartPr>
              <p14:xfrm>
                <a:off x="7963862" y="1536596"/>
                <a:ext cx="78840" cy="279720"/>
              </p14:xfrm>
            </p:contentPart>
          </mc:Choice>
          <mc:Fallback>
            <p:pic>
              <p:nvPicPr>
                <p:cNvPr id="51" name="Ink 50">
                  <a:extLst>
                    <a:ext uri="{FF2B5EF4-FFF2-40B4-BE49-F238E27FC236}">
                      <a16:creationId xmlns:a16="http://schemas.microsoft.com/office/drawing/2014/main" id="{ED61EF9C-2B40-0B99-14FF-A573B79C7535}"/>
                    </a:ext>
                  </a:extLst>
                </p:cNvPr>
                <p:cNvPicPr/>
                <p:nvPr/>
              </p:nvPicPr>
              <p:blipFill>
                <a:blip r:embed="rId201"/>
                <a:stretch>
                  <a:fillRect/>
                </a:stretch>
              </p:blipFill>
              <p:spPr>
                <a:xfrm>
                  <a:off x="7954862" y="1527596"/>
                  <a:ext cx="964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52" name="Ink 51">
                  <a:extLst>
                    <a:ext uri="{FF2B5EF4-FFF2-40B4-BE49-F238E27FC236}">
                      <a16:creationId xmlns:a16="http://schemas.microsoft.com/office/drawing/2014/main" id="{D94566A1-647A-7A90-0F66-436F600366E2}"/>
                    </a:ext>
                  </a:extLst>
                </p14:cNvPr>
                <p14:cNvContentPartPr/>
                <p14:nvPr/>
              </p14:nvContentPartPr>
              <p14:xfrm>
                <a:off x="7954142" y="1613276"/>
                <a:ext cx="527760" cy="78120"/>
              </p14:xfrm>
            </p:contentPart>
          </mc:Choice>
          <mc:Fallback>
            <p:pic>
              <p:nvPicPr>
                <p:cNvPr id="52" name="Ink 51">
                  <a:extLst>
                    <a:ext uri="{FF2B5EF4-FFF2-40B4-BE49-F238E27FC236}">
                      <a16:creationId xmlns:a16="http://schemas.microsoft.com/office/drawing/2014/main" id="{D94566A1-647A-7A90-0F66-436F600366E2}"/>
                    </a:ext>
                  </a:extLst>
                </p:cNvPr>
                <p:cNvPicPr/>
                <p:nvPr/>
              </p:nvPicPr>
              <p:blipFill>
                <a:blip r:embed="rId203"/>
                <a:stretch>
                  <a:fillRect/>
                </a:stretch>
              </p:blipFill>
              <p:spPr>
                <a:xfrm>
                  <a:off x="7945142" y="1604276"/>
                  <a:ext cx="5454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53" name="Ink 52">
                  <a:extLst>
                    <a:ext uri="{FF2B5EF4-FFF2-40B4-BE49-F238E27FC236}">
                      <a16:creationId xmlns:a16="http://schemas.microsoft.com/office/drawing/2014/main" id="{5CC0ED65-B599-232D-8927-39B6FDA88DB6}"/>
                    </a:ext>
                  </a:extLst>
                </p14:cNvPr>
                <p14:cNvContentPartPr/>
                <p14:nvPr/>
              </p14:nvContentPartPr>
              <p14:xfrm>
                <a:off x="8422142" y="1588796"/>
                <a:ext cx="71640" cy="218160"/>
              </p14:xfrm>
            </p:contentPart>
          </mc:Choice>
          <mc:Fallback>
            <p:pic>
              <p:nvPicPr>
                <p:cNvPr id="53" name="Ink 52">
                  <a:extLst>
                    <a:ext uri="{FF2B5EF4-FFF2-40B4-BE49-F238E27FC236}">
                      <a16:creationId xmlns:a16="http://schemas.microsoft.com/office/drawing/2014/main" id="{5CC0ED65-B599-232D-8927-39B6FDA88DB6}"/>
                    </a:ext>
                  </a:extLst>
                </p:cNvPr>
                <p:cNvPicPr/>
                <p:nvPr/>
              </p:nvPicPr>
              <p:blipFill>
                <a:blip r:embed="rId205"/>
                <a:stretch>
                  <a:fillRect/>
                </a:stretch>
              </p:blipFill>
              <p:spPr>
                <a:xfrm>
                  <a:off x="8413502" y="1579796"/>
                  <a:ext cx="892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54" name="Ink 53">
                  <a:extLst>
                    <a:ext uri="{FF2B5EF4-FFF2-40B4-BE49-F238E27FC236}">
                      <a16:creationId xmlns:a16="http://schemas.microsoft.com/office/drawing/2014/main" id="{969629A8-541C-62D9-F11F-06520224524B}"/>
                    </a:ext>
                  </a:extLst>
                </p14:cNvPr>
                <p14:cNvContentPartPr/>
                <p14:nvPr/>
              </p14:nvContentPartPr>
              <p14:xfrm>
                <a:off x="8612582" y="1624436"/>
                <a:ext cx="127440" cy="191160"/>
              </p14:xfrm>
            </p:contentPart>
          </mc:Choice>
          <mc:Fallback>
            <p:pic>
              <p:nvPicPr>
                <p:cNvPr id="54" name="Ink 53">
                  <a:extLst>
                    <a:ext uri="{FF2B5EF4-FFF2-40B4-BE49-F238E27FC236}">
                      <a16:creationId xmlns:a16="http://schemas.microsoft.com/office/drawing/2014/main" id="{969629A8-541C-62D9-F11F-06520224524B}"/>
                    </a:ext>
                  </a:extLst>
                </p:cNvPr>
                <p:cNvPicPr/>
                <p:nvPr/>
              </p:nvPicPr>
              <p:blipFill>
                <a:blip r:embed="rId207"/>
                <a:stretch>
                  <a:fillRect/>
                </a:stretch>
              </p:blipFill>
              <p:spPr>
                <a:xfrm>
                  <a:off x="8603942" y="1615796"/>
                  <a:ext cx="1450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55" name="Ink 54">
                  <a:extLst>
                    <a:ext uri="{FF2B5EF4-FFF2-40B4-BE49-F238E27FC236}">
                      <a16:creationId xmlns:a16="http://schemas.microsoft.com/office/drawing/2014/main" id="{552E394A-DDB9-BDB1-15AA-8648E2EB8C5C}"/>
                    </a:ext>
                  </a:extLst>
                </p14:cNvPr>
                <p14:cNvContentPartPr/>
                <p14:nvPr/>
              </p14:nvContentPartPr>
              <p14:xfrm>
                <a:off x="8802662" y="1631996"/>
                <a:ext cx="116640" cy="150840"/>
              </p14:xfrm>
            </p:contentPart>
          </mc:Choice>
          <mc:Fallback>
            <p:pic>
              <p:nvPicPr>
                <p:cNvPr id="55" name="Ink 54">
                  <a:extLst>
                    <a:ext uri="{FF2B5EF4-FFF2-40B4-BE49-F238E27FC236}">
                      <a16:creationId xmlns:a16="http://schemas.microsoft.com/office/drawing/2014/main" id="{552E394A-DDB9-BDB1-15AA-8648E2EB8C5C}"/>
                    </a:ext>
                  </a:extLst>
                </p:cNvPr>
                <p:cNvPicPr/>
                <p:nvPr/>
              </p:nvPicPr>
              <p:blipFill>
                <a:blip r:embed="rId209"/>
                <a:stretch>
                  <a:fillRect/>
                </a:stretch>
              </p:blipFill>
              <p:spPr>
                <a:xfrm>
                  <a:off x="8793662" y="1623356"/>
                  <a:ext cx="1342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56" name="Ink 55">
                  <a:extLst>
                    <a:ext uri="{FF2B5EF4-FFF2-40B4-BE49-F238E27FC236}">
                      <a16:creationId xmlns:a16="http://schemas.microsoft.com/office/drawing/2014/main" id="{7F29308D-7993-2FC5-5252-13905F3469DF}"/>
                    </a:ext>
                  </a:extLst>
                </p14:cNvPr>
                <p14:cNvContentPartPr/>
                <p14:nvPr/>
              </p14:nvContentPartPr>
              <p14:xfrm>
                <a:off x="8970422" y="1631276"/>
                <a:ext cx="101880" cy="168840"/>
              </p14:xfrm>
            </p:contentPart>
          </mc:Choice>
          <mc:Fallback>
            <p:pic>
              <p:nvPicPr>
                <p:cNvPr id="56" name="Ink 55">
                  <a:extLst>
                    <a:ext uri="{FF2B5EF4-FFF2-40B4-BE49-F238E27FC236}">
                      <a16:creationId xmlns:a16="http://schemas.microsoft.com/office/drawing/2014/main" id="{7F29308D-7993-2FC5-5252-13905F3469DF}"/>
                    </a:ext>
                  </a:extLst>
                </p:cNvPr>
                <p:cNvPicPr/>
                <p:nvPr/>
              </p:nvPicPr>
              <p:blipFill>
                <a:blip r:embed="rId211"/>
                <a:stretch>
                  <a:fillRect/>
                </a:stretch>
              </p:blipFill>
              <p:spPr>
                <a:xfrm>
                  <a:off x="8961422" y="1622636"/>
                  <a:ext cx="1195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57" name="Ink 56">
                  <a:extLst>
                    <a:ext uri="{FF2B5EF4-FFF2-40B4-BE49-F238E27FC236}">
                      <a16:creationId xmlns:a16="http://schemas.microsoft.com/office/drawing/2014/main" id="{321F5AAF-3937-76BD-BC0F-9C4936EBD751}"/>
                    </a:ext>
                  </a:extLst>
                </p14:cNvPr>
                <p14:cNvContentPartPr/>
                <p14:nvPr/>
              </p14:nvContentPartPr>
              <p14:xfrm>
                <a:off x="9124142" y="1638476"/>
                <a:ext cx="131760" cy="137520"/>
              </p14:xfrm>
            </p:contentPart>
          </mc:Choice>
          <mc:Fallback>
            <p:pic>
              <p:nvPicPr>
                <p:cNvPr id="57" name="Ink 56">
                  <a:extLst>
                    <a:ext uri="{FF2B5EF4-FFF2-40B4-BE49-F238E27FC236}">
                      <a16:creationId xmlns:a16="http://schemas.microsoft.com/office/drawing/2014/main" id="{321F5AAF-3937-76BD-BC0F-9C4936EBD751}"/>
                    </a:ext>
                  </a:extLst>
                </p:cNvPr>
                <p:cNvPicPr/>
                <p:nvPr/>
              </p:nvPicPr>
              <p:blipFill>
                <a:blip r:embed="rId213"/>
                <a:stretch>
                  <a:fillRect/>
                </a:stretch>
              </p:blipFill>
              <p:spPr>
                <a:xfrm>
                  <a:off x="9115502" y="1629836"/>
                  <a:ext cx="1494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58" name="Ink 57">
                  <a:extLst>
                    <a:ext uri="{FF2B5EF4-FFF2-40B4-BE49-F238E27FC236}">
                      <a16:creationId xmlns:a16="http://schemas.microsoft.com/office/drawing/2014/main" id="{92398905-CDA9-9BA3-99A4-8F38C7EFCD99}"/>
                    </a:ext>
                  </a:extLst>
                </p14:cNvPr>
                <p14:cNvContentPartPr/>
                <p14:nvPr/>
              </p14:nvContentPartPr>
              <p14:xfrm>
                <a:off x="9310982" y="1529396"/>
                <a:ext cx="33480" cy="259560"/>
              </p14:xfrm>
            </p:contentPart>
          </mc:Choice>
          <mc:Fallback>
            <p:pic>
              <p:nvPicPr>
                <p:cNvPr id="58" name="Ink 57">
                  <a:extLst>
                    <a:ext uri="{FF2B5EF4-FFF2-40B4-BE49-F238E27FC236}">
                      <a16:creationId xmlns:a16="http://schemas.microsoft.com/office/drawing/2014/main" id="{92398905-CDA9-9BA3-99A4-8F38C7EFCD99}"/>
                    </a:ext>
                  </a:extLst>
                </p:cNvPr>
                <p:cNvPicPr/>
                <p:nvPr/>
              </p:nvPicPr>
              <p:blipFill>
                <a:blip r:embed="rId215"/>
                <a:stretch>
                  <a:fillRect/>
                </a:stretch>
              </p:blipFill>
              <p:spPr>
                <a:xfrm>
                  <a:off x="9302342" y="1520396"/>
                  <a:ext cx="5112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59" name="Ink 58">
                  <a:extLst>
                    <a:ext uri="{FF2B5EF4-FFF2-40B4-BE49-F238E27FC236}">
                      <a16:creationId xmlns:a16="http://schemas.microsoft.com/office/drawing/2014/main" id="{0B58BAAF-B68A-5FE4-ECDF-EAD7BD001775}"/>
                    </a:ext>
                  </a:extLst>
                </p14:cNvPr>
                <p14:cNvContentPartPr/>
                <p14:nvPr/>
              </p14:nvContentPartPr>
              <p14:xfrm>
                <a:off x="9337262" y="1570076"/>
                <a:ext cx="298800" cy="216000"/>
              </p14:xfrm>
            </p:contentPart>
          </mc:Choice>
          <mc:Fallback>
            <p:pic>
              <p:nvPicPr>
                <p:cNvPr id="59" name="Ink 58">
                  <a:extLst>
                    <a:ext uri="{FF2B5EF4-FFF2-40B4-BE49-F238E27FC236}">
                      <a16:creationId xmlns:a16="http://schemas.microsoft.com/office/drawing/2014/main" id="{0B58BAAF-B68A-5FE4-ECDF-EAD7BD001775}"/>
                    </a:ext>
                  </a:extLst>
                </p:cNvPr>
                <p:cNvPicPr/>
                <p:nvPr/>
              </p:nvPicPr>
              <p:blipFill>
                <a:blip r:embed="rId217"/>
                <a:stretch>
                  <a:fillRect/>
                </a:stretch>
              </p:blipFill>
              <p:spPr>
                <a:xfrm>
                  <a:off x="9328262" y="1561436"/>
                  <a:ext cx="3164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0" name="Ink 59">
                  <a:extLst>
                    <a:ext uri="{FF2B5EF4-FFF2-40B4-BE49-F238E27FC236}">
                      <a16:creationId xmlns:a16="http://schemas.microsoft.com/office/drawing/2014/main" id="{0BF77BB6-4D25-E796-2AA3-68D73C958189}"/>
                    </a:ext>
                  </a:extLst>
                </p14:cNvPr>
                <p14:cNvContentPartPr/>
                <p14:nvPr/>
              </p14:nvContentPartPr>
              <p14:xfrm>
                <a:off x="9586382" y="1540556"/>
                <a:ext cx="140400" cy="241920"/>
              </p14:xfrm>
            </p:contentPart>
          </mc:Choice>
          <mc:Fallback>
            <p:pic>
              <p:nvPicPr>
                <p:cNvPr id="60" name="Ink 59">
                  <a:extLst>
                    <a:ext uri="{FF2B5EF4-FFF2-40B4-BE49-F238E27FC236}">
                      <a16:creationId xmlns:a16="http://schemas.microsoft.com/office/drawing/2014/main" id="{0BF77BB6-4D25-E796-2AA3-68D73C958189}"/>
                    </a:ext>
                  </a:extLst>
                </p:cNvPr>
                <p:cNvPicPr/>
                <p:nvPr/>
              </p:nvPicPr>
              <p:blipFill>
                <a:blip r:embed="rId219"/>
                <a:stretch>
                  <a:fillRect/>
                </a:stretch>
              </p:blipFill>
              <p:spPr>
                <a:xfrm>
                  <a:off x="9577382" y="1531556"/>
                  <a:ext cx="1580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1" name="Ink 60">
                  <a:extLst>
                    <a:ext uri="{FF2B5EF4-FFF2-40B4-BE49-F238E27FC236}">
                      <a16:creationId xmlns:a16="http://schemas.microsoft.com/office/drawing/2014/main" id="{0D072009-2883-D285-5B99-3DB52FB4E36D}"/>
                    </a:ext>
                  </a:extLst>
                </p14:cNvPr>
                <p14:cNvContentPartPr/>
                <p14:nvPr/>
              </p14:nvContentPartPr>
              <p14:xfrm>
                <a:off x="9800942" y="1597076"/>
                <a:ext cx="124200" cy="158760"/>
              </p14:xfrm>
            </p:contentPart>
          </mc:Choice>
          <mc:Fallback>
            <p:pic>
              <p:nvPicPr>
                <p:cNvPr id="61" name="Ink 60">
                  <a:extLst>
                    <a:ext uri="{FF2B5EF4-FFF2-40B4-BE49-F238E27FC236}">
                      <a16:creationId xmlns:a16="http://schemas.microsoft.com/office/drawing/2014/main" id="{0D072009-2883-D285-5B99-3DB52FB4E36D}"/>
                    </a:ext>
                  </a:extLst>
                </p:cNvPr>
                <p:cNvPicPr/>
                <p:nvPr/>
              </p:nvPicPr>
              <p:blipFill>
                <a:blip r:embed="rId221"/>
                <a:stretch>
                  <a:fillRect/>
                </a:stretch>
              </p:blipFill>
              <p:spPr>
                <a:xfrm>
                  <a:off x="9791942" y="1588076"/>
                  <a:ext cx="1418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2" name="Ink 61">
                  <a:extLst>
                    <a:ext uri="{FF2B5EF4-FFF2-40B4-BE49-F238E27FC236}">
                      <a16:creationId xmlns:a16="http://schemas.microsoft.com/office/drawing/2014/main" id="{A701F19F-29A2-4EF9-926B-125E367139A7}"/>
                    </a:ext>
                  </a:extLst>
                </p14:cNvPr>
                <p14:cNvContentPartPr/>
                <p14:nvPr/>
              </p14:nvContentPartPr>
              <p14:xfrm>
                <a:off x="9989582" y="1596716"/>
                <a:ext cx="140400" cy="132480"/>
              </p14:xfrm>
            </p:contentPart>
          </mc:Choice>
          <mc:Fallback>
            <p:pic>
              <p:nvPicPr>
                <p:cNvPr id="62" name="Ink 61">
                  <a:extLst>
                    <a:ext uri="{FF2B5EF4-FFF2-40B4-BE49-F238E27FC236}">
                      <a16:creationId xmlns:a16="http://schemas.microsoft.com/office/drawing/2014/main" id="{A701F19F-29A2-4EF9-926B-125E367139A7}"/>
                    </a:ext>
                  </a:extLst>
                </p:cNvPr>
                <p:cNvPicPr/>
                <p:nvPr/>
              </p:nvPicPr>
              <p:blipFill>
                <a:blip r:embed="rId223"/>
                <a:stretch>
                  <a:fillRect/>
                </a:stretch>
              </p:blipFill>
              <p:spPr>
                <a:xfrm>
                  <a:off x="9980582" y="1587716"/>
                  <a:ext cx="1580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63" name="Ink 62">
                  <a:extLst>
                    <a:ext uri="{FF2B5EF4-FFF2-40B4-BE49-F238E27FC236}">
                      <a16:creationId xmlns:a16="http://schemas.microsoft.com/office/drawing/2014/main" id="{AC12C0D9-EE1D-78C0-E66B-09F2351754B8}"/>
                    </a:ext>
                  </a:extLst>
                </p14:cNvPr>
                <p14:cNvContentPartPr/>
                <p14:nvPr/>
              </p14:nvContentPartPr>
              <p14:xfrm>
                <a:off x="10207382" y="1464236"/>
                <a:ext cx="163440" cy="275760"/>
              </p14:xfrm>
            </p:contentPart>
          </mc:Choice>
          <mc:Fallback>
            <p:pic>
              <p:nvPicPr>
                <p:cNvPr id="63" name="Ink 62">
                  <a:extLst>
                    <a:ext uri="{FF2B5EF4-FFF2-40B4-BE49-F238E27FC236}">
                      <a16:creationId xmlns:a16="http://schemas.microsoft.com/office/drawing/2014/main" id="{AC12C0D9-EE1D-78C0-E66B-09F2351754B8}"/>
                    </a:ext>
                  </a:extLst>
                </p:cNvPr>
                <p:cNvPicPr/>
                <p:nvPr/>
              </p:nvPicPr>
              <p:blipFill>
                <a:blip r:embed="rId225"/>
                <a:stretch>
                  <a:fillRect/>
                </a:stretch>
              </p:blipFill>
              <p:spPr>
                <a:xfrm>
                  <a:off x="10198742" y="1455596"/>
                  <a:ext cx="1810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64" name="Ink 63">
                  <a:extLst>
                    <a:ext uri="{FF2B5EF4-FFF2-40B4-BE49-F238E27FC236}">
                      <a16:creationId xmlns:a16="http://schemas.microsoft.com/office/drawing/2014/main" id="{48218C20-B292-08E9-7B31-CBE318851D01}"/>
                    </a:ext>
                  </a:extLst>
                </p14:cNvPr>
                <p14:cNvContentPartPr/>
                <p14:nvPr/>
              </p14:nvContentPartPr>
              <p14:xfrm>
                <a:off x="10421582" y="1500596"/>
                <a:ext cx="28080" cy="229320"/>
              </p14:xfrm>
            </p:contentPart>
          </mc:Choice>
          <mc:Fallback>
            <p:pic>
              <p:nvPicPr>
                <p:cNvPr id="64" name="Ink 63">
                  <a:extLst>
                    <a:ext uri="{FF2B5EF4-FFF2-40B4-BE49-F238E27FC236}">
                      <a16:creationId xmlns:a16="http://schemas.microsoft.com/office/drawing/2014/main" id="{48218C20-B292-08E9-7B31-CBE318851D01}"/>
                    </a:ext>
                  </a:extLst>
                </p:cNvPr>
                <p:cNvPicPr/>
                <p:nvPr/>
              </p:nvPicPr>
              <p:blipFill>
                <a:blip r:embed="rId227"/>
                <a:stretch>
                  <a:fillRect/>
                </a:stretch>
              </p:blipFill>
              <p:spPr>
                <a:xfrm>
                  <a:off x="10412942" y="1491956"/>
                  <a:ext cx="457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65" name="Ink 64">
                  <a:extLst>
                    <a:ext uri="{FF2B5EF4-FFF2-40B4-BE49-F238E27FC236}">
                      <a16:creationId xmlns:a16="http://schemas.microsoft.com/office/drawing/2014/main" id="{A494B44B-4F33-7E34-A076-143880D445EA}"/>
                    </a:ext>
                  </a:extLst>
                </p14:cNvPr>
                <p14:cNvContentPartPr/>
                <p14:nvPr/>
              </p14:nvContentPartPr>
              <p14:xfrm>
                <a:off x="10530302" y="1575476"/>
                <a:ext cx="99000" cy="113760"/>
              </p14:xfrm>
            </p:contentPart>
          </mc:Choice>
          <mc:Fallback>
            <p:pic>
              <p:nvPicPr>
                <p:cNvPr id="65" name="Ink 64">
                  <a:extLst>
                    <a:ext uri="{FF2B5EF4-FFF2-40B4-BE49-F238E27FC236}">
                      <a16:creationId xmlns:a16="http://schemas.microsoft.com/office/drawing/2014/main" id="{A494B44B-4F33-7E34-A076-143880D445EA}"/>
                    </a:ext>
                  </a:extLst>
                </p:cNvPr>
                <p:cNvPicPr/>
                <p:nvPr/>
              </p:nvPicPr>
              <p:blipFill>
                <a:blip r:embed="rId229"/>
                <a:stretch>
                  <a:fillRect/>
                </a:stretch>
              </p:blipFill>
              <p:spPr>
                <a:xfrm>
                  <a:off x="10521302" y="1566836"/>
                  <a:ext cx="1166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66" name="Ink 65">
                  <a:extLst>
                    <a:ext uri="{FF2B5EF4-FFF2-40B4-BE49-F238E27FC236}">
                      <a16:creationId xmlns:a16="http://schemas.microsoft.com/office/drawing/2014/main" id="{DF6A575F-F2B5-5782-9108-526270037C14}"/>
                    </a:ext>
                  </a:extLst>
                </p14:cNvPr>
                <p14:cNvContentPartPr/>
                <p14:nvPr/>
              </p14:nvContentPartPr>
              <p14:xfrm>
                <a:off x="10687622" y="1504916"/>
                <a:ext cx="225360" cy="240480"/>
              </p14:xfrm>
            </p:contentPart>
          </mc:Choice>
          <mc:Fallback>
            <p:pic>
              <p:nvPicPr>
                <p:cNvPr id="66" name="Ink 65">
                  <a:extLst>
                    <a:ext uri="{FF2B5EF4-FFF2-40B4-BE49-F238E27FC236}">
                      <a16:creationId xmlns:a16="http://schemas.microsoft.com/office/drawing/2014/main" id="{DF6A575F-F2B5-5782-9108-526270037C14}"/>
                    </a:ext>
                  </a:extLst>
                </p:cNvPr>
                <p:cNvPicPr/>
                <p:nvPr/>
              </p:nvPicPr>
              <p:blipFill>
                <a:blip r:embed="rId231"/>
                <a:stretch>
                  <a:fillRect/>
                </a:stretch>
              </p:blipFill>
              <p:spPr>
                <a:xfrm>
                  <a:off x="10678982" y="1496276"/>
                  <a:ext cx="2430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67" name="Ink 66">
                  <a:extLst>
                    <a:ext uri="{FF2B5EF4-FFF2-40B4-BE49-F238E27FC236}">
                      <a16:creationId xmlns:a16="http://schemas.microsoft.com/office/drawing/2014/main" id="{61BDEA6C-4AAD-CB47-2729-36BB9B43A27B}"/>
                    </a:ext>
                  </a:extLst>
                </p14:cNvPr>
                <p14:cNvContentPartPr/>
                <p14:nvPr/>
              </p14:nvContentPartPr>
              <p14:xfrm>
                <a:off x="10964822" y="1313756"/>
                <a:ext cx="149400" cy="554400"/>
              </p14:xfrm>
            </p:contentPart>
          </mc:Choice>
          <mc:Fallback>
            <p:pic>
              <p:nvPicPr>
                <p:cNvPr id="67" name="Ink 66">
                  <a:extLst>
                    <a:ext uri="{FF2B5EF4-FFF2-40B4-BE49-F238E27FC236}">
                      <a16:creationId xmlns:a16="http://schemas.microsoft.com/office/drawing/2014/main" id="{61BDEA6C-4AAD-CB47-2729-36BB9B43A27B}"/>
                    </a:ext>
                  </a:extLst>
                </p:cNvPr>
                <p:cNvPicPr/>
                <p:nvPr/>
              </p:nvPicPr>
              <p:blipFill>
                <a:blip r:embed="rId233"/>
                <a:stretch>
                  <a:fillRect/>
                </a:stretch>
              </p:blipFill>
              <p:spPr>
                <a:xfrm>
                  <a:off x="10956182" y="1304756"/>
                  <a:ext cx="16704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68" name="Ink 67">
                  <a:extLst>
                    <a:ext uri="{FF2B5EF4-FFF2-40B4-BE49-F238E27FC236}">
                      <a16:creationId xmlns:a16="http://schemas.microsoft.com/office/drawing/2014/main" id="{D2C51A55-8740-8C40-1A61-483CE99FF75A}"/>
                    </a:ext>
                  </a:extLst>
                </p14:cNvPr>
                <p14:cNvContentPartPr/>
                <p14:nvPr/>
              </p14:nvContentPartPr>
              <p14:xfrm>
                <a:off x="11300342" y="1310876"/>
                <a:ext cx="164160" cy="516240"/>
              </p14:xfrm>
            </p:contentPart>
          </mc:Choice>
          <mc:Fallback>
            <p:pic>
              <p:nvPicPr>
                <p:cNvPr id="68" name="Ink 67">
                  <a:extLst>
                    <a:ext uri="{FF2B5EF4-FFF2-40B4-BE49-F238E27FC236}">
                      <a16:creationId xmlns:a16="http://schemas.microsoft.com/office/drawing/2014/main" id="{D2C51A55-8740-8C40-1A61-483CE99FF75A}"/>
                    </a:ext>
                  </a:extLst>
                </p:cNvPr>
                <p:cNvPicPr/>
                <p:nvPr/>
              </p:nvPicPr>
              <p:blipFill>
                <a:blip r:embed="rId235"/>
                <a:stretch>
                  <a:fillRect/>
                </a:stretch>
              </p:blipFill>
              <p:spPr>
                <a:xfrm>
                  <a:off x="11291702" y="1301876"/>
                  <a:ext cx="18180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69" name="Ink 68">
                  <a:extLst>
                    <a:ext uri="{FF2B5EF4-FFF2-40B4-BE49-F238E27FC236}">
                      <a16:creationId xmlns:a16="http://schemas.microsoft.com/office/drawing/2014/main" id="{F75AADB5-8863-2A7A-B3BE-2D35CF78D6CB}"/>
                    </a:ext>
                  </a:extLst>
                </p14:cNvPr>
                <p14:cNvContentPartPr/>
                <p14:nvPr/>
              </p14:nvContentPartPr>
              <p14:xfrm>
                <a:off x="11279102" y="1548116"/>
                <a:ext cx="293760" cy="147960"/>
              </p14:xfrm>
            </p:contentPart>
          </mc:Choice>
          <mc:Fallback>
            <p:pic>
              <p:nvPicPr>
                <p:cNvPr id="69" name="Ink 68">
                  <a:extLst>
                    <a:ext uri="{FF2B5EF4-FFF2-40B4-BE49-F238E27FC236}">
                      <a16:creationId xmlns:a16="http://schemas.microsoft.com/office/drawing/2014/main" id="{F75AADB5-8863-2A7A-B3BE-2D35CF78D6CB}"/>
                    </a:ext>
                  </a:extLst>
                </p:cNvPr>
                <p:cNvPicPr/>
                <p:nvPr/>
              </p:nvPicPr>
              <p:blipFill>
                <a:blip r:embed="rId237"/>
                <a:stretch>
                  <a:fillRect/>
                </a:stretch>
              </p:blipFill>
              <p:spPr>
                <a:xfrm>
                  <a:off x="11270102" y="1539476"/>
                  <a:ext cx="3114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70" name="Ink 69">
                  <a:extLst>
                    <a:ext uri="{FF2B5EF4-FFF2-40B4-BE49-F238E27FC236}">
                      <a16:creationId xmlns:a16="http://schemas.microsoft.com/office/drawing/2014/main" id="{5D78B14E-EC39-C7B6-75DF-AD6099122381}"/>
                    </a:ext>
                  </a:extLst>
                </p14:cNvPr>
                <p14:cNvContentPartPr/>
                <p14:nvPr/>
              </p14:nvContentPartPr>
              <p14:xfrm>
                <a:off x="11588342" y="1392956"/>
                <a:ext cx="97560" cy="353520"/>
              </p14:xfrm>
            </p:contentPart>
          </mc:Choice>
          <mc:Fallback>
            <p:pic>
              <p:nvPicPr>
                <p:cNvPr id="70" name="Ink 69">
                  <a:extLst>
                    <a:ext uri="{FF2B5EF4-FFF2-40B4-BE49-F238E27FC236}">
                      <a16:creationId xmlns:a16="http://schemas.microsoft.com/office/drawing/2014/main" id="{5D78B14E-EC39-C7B6-75DF-AD6099122381}"/>
                    </a:ext>
                  </a:extLst>
                </p:cNvPr>
                <p:cNvPicPr/>
                <p:nvPr/>
              </p:nvPicPr>
              <p:blipFill>
                <a:blip r:embed="rId239"/>
                <a:stretch>
                  <a:fillRect/>
                </a:stretch>
              </p:blipFill>
              <p:spPr>
                <a:xfrm>
                  <a:off x="11579702" y="1383956"/>
                  <a:ext cx="11520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1" name="Ink 130">
                  <a:extLst>
                    <a:ext uri="{FF2B5EF4-FFF2-40B4-BE49-F238E27FC236}">
                      <a16:creationId xmlns:a16="http://schemas.microsoft.com/office/drawing/2014/main" id="{16D049D0-D279-AEB4-4829-E822C2B695F3}"/>
                    </a:ext>
                  </a:extLst>
                </p14:cNvPr>
                <p14:cNvContentPartPr/>
                <p14:nvPr/>
              </p14:nvContentPartPr>
              <p14:xfrm>
                <a:off x="8671622" y="2460356"/>
                <a:ext cx="143280" cy="171720"/>
              </p14:xfrm>
            </p:contentPart>
          </mc:Choice>
          <mc:Fallback>
            <p:pic>
              <p:nvPicPr>
                <p:cNvPr id="131" name="Ink 130">
                  <a:extLst>
                    <a:ext uri="{FF2B5EF4-FFF2-40B4-BE49-F238E27FC236}">
                      <a16:creationId xmlns:a16="http://schemas.microsoft.com/office/drawing/2014/main" id="{16D049D0-D279-AEB4-4829-E822C2B695F3}"/>
                    </a:ext>
                  </a:extLst>
                </p:cNvPr>
                <p:cNvPicPr/>
                <p:nvPr/>
              </p:nvPicPr>
              <p:blipFill>
                <a:blip r:embed="rId241"/>
                <a:stretch>
                  <a:fillRect/>
                </a:stretch>
              </p:blipFill>
              <p:spPr>
                <a:xfrm>
                  <a:off x="8662982" y="2451356"/>
                  <a:ext cx="1609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2" name="Ink 131">
                  <a:extLst>
                    <a:ext uri="{FF2B5EF4-FFF2-40B4-BE49-F238E27FC236}">
                      <a16:creationId xmlns:a16="http://schemas.microsoft.com/office/drawing/2014/main" id="{140CE1FF-E6F7-8A90-A4DC-B69341043FDA}"/>
                    </a:ext>
                  </a:extLst>
                </p14:cNvPr>
                <p14:cNvContentPartPr/>
                <p14:nvPr/>
              </p14:nvContentPartPr>
              <p14:xfrm>
                <a:off x="8691782" y="2322836"/>
                <a:ext cx="87120" cy="415440"/>
              </p14:xfrm>
            </p:contentPart>
          </mc:Choice>
          <mc:Fallback>
            <p:pic>
              <p:nvPicPr>
                <p:cNvPr id="132" name="Ink 131">
                  <a:extLst>
                    <a:ext uri="{FF2B5EF4-FFF2-40B4-BE49-F238E27FC236}">
                      <a16:creationId xmlns:a16="http://schemas.microsoft.com/office/drawing/2014/main" id="{140CE1FF-E6F7-8A90-A4DC-B69341043FDA}"/>
                    </a:ext>
                  </a:extLst>
                </p:cNvPr>
                <p:cNvPicPr/>
                <p:nvPr/>
              </p:nvPicPr>
              <p:blipFill>
                <a:blip r:embed="rId243"/>
                <a:stretch>
                  <a:fillRect/>
                </a:stretch>
              </p:blipFill>
              <p:spPr>
                <a:xfrm>
                  <a:off x="8682782" y="2314196"/>
                  <a:ext cx="10476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3" name="Ink 132">
                  <a:extLst>
                    <a:ext uri="{FF2B5EF4-FFF2-40B4-BE49-F238E27FC236}">
                      <a16:creationId xmlns:a16="http://schemas.microsoft.com/office/drawing/2014/main" id="{B8B5FD13-0E72-C948-B9AA-F374571D45BF}"/>
                    </a:ext>
                  </a:extLst>
                </p14:cNvPr>
                <p14:cNvContentPartPr/>
                <p14:nvPr/>
              </p14:nvContentPartPr>
              <p14:xfrm>
                <a:off x="8594942" y="2296196"/>
                <a:ext cx="299160" cy="108360"/>
              </p14:xfrm>
            </p:contentPart>
          </mc:Choice>
          <mc:Fallback>
            <p:pic>
              <p:nvPicPr>
                <p:cNvPr id="133" name="Ink 132">
                  <a:extLst>
                    <a:ext uri="{FF2B5EF4-FFF2-40B4-BE49-F238E27FC236}">
                      <a16:creationId xmlns:a16="http://schemas.microsoft.com/office/drawing/2014/main" id="{B8B5FD13-0E72-C948-B9AA-F374571D45BF}"/>
                    </a:ext>
                  </a:extLst>
                </p:cNvPr>
                <p:cNvPicPr/>
                <p:nvPr/>
              </p:nvPicPr>
              <p:blipFill>
                <a:blip r:embed="rId245"/>
                <a:stretch>
                  <a:fillRect/>
                </a:stretch>
              </p:blipFill>
              <p:spPr>
                <a:xfrm>
                  <a:off x="8586302" y="2287556"/>
                  <a:ext cx="3168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34" name="Ink 133">
                  <a:extLst>
                    <a:ext uri="{FF2B5EF4-FFF2-40B4-BE49-F238E27FC236}">
                      <a16:creationId xmlns:a16="http://schemas.microsoft.com/office/drawing/2014/main" id="{ADFBF922-664A-9CA5-3CB3-F51F3C51D156}"/>
                    </a:ext>
                  </a:extLst>
                </p14:cNvPr>
                <p14:cNvContentPartPr/>
                <p14:nvPr/>
              </p14:nvContentPartPr>
              <p14:xfrm>
                <a:off x="8210102" y="1961756"/>
                <a:ext cx="33840" cy="358200"/>
              </p14:xfrm>
            </p:contentPart>
          </mc:Choice>
          <mc:Fallback>
            <p:pic>
              <p:nvPicPr>
                <p:cNvPr id="134" name="Ink 133">
                  <a:extLst>
                    <a:ext uri="{FF2B5EF4-FFF2-40B4-BE49-F238E27FC236}">
                      <a16:creationId xmlns:a16="http://schemas.microsoft.com/office/drawing/2014/main" id="{ADFBF922-664A-9CA5-3CB3-F51F3C51D156}"/>
                    </a:ext>
                  </a:extLst>
                </p:cNvPr>
                <p:cNvPicPr/>
                <p:nvPr/>
              </p:nvPicPr>
              <p:blipFill>
                <a:blip r:embed="rId247"/>
                <a:stretch>
                  <a:fillRect/>
                </a:stretch>
              </p:blipFill>
              <p:spPr>
                <a:xfrm>
                  <a:off x="8201102" y="1953116"/>
                  <a:ext cx="514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35" name="Ink 134">
                  <a:extLst>
                    <a:ext uri="{FF2B5EF4-FFF2-40B4-BE49-F238E27FC236}">
                      <a16:creationId xmlns:a16="http://schemas.microsoft.com/office/drawing/2014/main" id="{254420D3-94D3-7568-D3BA-47F64F76CD69}"/>
                    </a:ext>
                  </a:extLst>
                </p14:cNvPr>
                <p14:cNvContentPartPr/>
                <p14:nvPr/>
              </p14:nvContentPartPr>
              <p14:xfrm>
                <a:off x="8170502" y="2261276"/>
                <a:ext cx="2269080" cy="139320"/>
              </p14:xfrm>
            </p:contentPart>
          </mc:Choice>
          <mc:Fallback>
            <p:pic>
              <p:nvPicPr>
                <p:cNvPr id="135" name="Ink 134">
                  <a:extLst>
                    <a:ext uri="{FF2B5EF4-FFF2-40B4-BE49-F238E27FC236}">
                      <a16:creationId xmlns:a16="http://schemas.microsoft.com/office/drawing/2014/main" id="{254420D3-94D3-7568-D3BA-47F64F76CD69}"/>
                    </a:ext>
                  </a:extLst>
                </p:cNvPr>
                <p:cNvPicPr/>
                <p:nvPr/>
              </p:nvPicPr>
              <p:blipFill>
                <a:blip r:embed="rId249"/>
                <a:stretch>
                  <a:fillRect/>
                </a:stretch>
              </p:blipFill>
              <p:spPr>
                <a:xfrm>
                  <a:off x="8161862" y="2252636"/>
                  <a:ext cx="22867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36" name="Ink 135">
                  <a:extLst>
                    <a:ext uri="{FF2B5EF4-FFF2-40B4-BE49-F238E27FC236}">
                      <a16:creationId xmlns:a16="http://schemas.microsoft.com/office/drawing/2014/main" id="{46AA2FA2-57F9-C8C5-5156-365CEA544E9A}"/>
                    </a:ext>
                  </a:extLst>
                </p14:cNvPr>
                <p14:cNvContentPartPr/>
                <p14:nvPr/>
              </p14:nvContentPartPr>
              <p14:xfrm>
                <a:off x="8298302" y="1947356"/>
                <a:ext cx="2320200" cy="496440"/>
              </p14:xfrm>
            </p:contentPart>
          </mc:Choice>
          <mc:Fallback>
            <p:pic>
              <p:nvPicPr>
                <p:cNvPr id="136" name="Ink 135">
                  <a:extLst>
                    <a:ext uri="{FF2B5EF4-FFF2-40B4-BE49-F238E27FC236}">
                      <a16:creationId xmlns:a16="http://schemas.microsoft.com/office/drawing/2014/main" id="{46AA2FA2-57F9-C8C5-5156-365CEA544E9A}"/>
                    </a:ext>
                  </a:extLst>
                </p:cNvPr>
                <p:cNvPicPr/>
                <p:nvPr/>
              </p:nvPicPr>
              <p:blipFill>
                <a:blip r:embed="rId251"/>
                <a:stretch>
                  <a:fillRect/>
                </a:stretch>
              </p:blipFill>
              <p:spPr>
                <a:xfrm>
                  <a:off x="8289302" y="1938716"/>
                  <a:ext cx="233784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38" name="Ink 137">
                  <a:extLst>
                    <a:ext uri="{FF2B5EF4-FFF2-40B4-BE49-F238E27FC236}">
                      <a16:creationId xmlns:a16="http://schemas.microsoft.com/office/drawing/2014/main" id="{7C301073-0D45-B202-9F7C-392AE12310DA}"/>
                    </a:ext>
                  </a:extLst>
                </p14:cNvPr>
                <p14:cNvContentPartPr/>
                <p14:nvPr/>
              </p14:nvContentPartPr>
              <p14:xfrm>
                <a:off x="7062782" y="1969316"/>
                <a:ext cx="186120" cy="155880"/>
              </p14:xfrm>
            </p:contentPart>
          </mc:Choice>
          <mc:Fallback>
            <p:pic>
              <p:nvPicPr>
                <p:cNvPr id="138" name="Ink 137">
                  <a:extLst>
                    <a:ext uri="{FF2B5EF4-FFF2-40B4-BE49-F238E27FC236}">
                      <a16:creationId xmlns:a16="http://schemas.microsoft.com/office/drawing/2014/main" id="{7C301073-0D45-B202-9F7C-392AE12310DA}"/>
                    </a:ext>
                  </a:extLst>
                </p:cNvPr>
                <p:cNvPicPr/>
                <p:nvPr/>
              </p:nvPicPr>
              <p:blipFill>
                <a:blip r:embed="rId253"/>
                <a:stretch>
                  <a:fillRect/>
                </a:stretch>
              </p:blipFill>
              <p:spPr>
                <a:xfrm>
                  <a:off x="7054142" y="1960316"/>
                  <a:ext cx="2037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39" name="Ink 138">
                  <a:extLst>
                    <a:ext uri="{FF2B5EF4-FFF2-40B4-BE49-F238E27FC236}">
                      <a16:creationId xmlns:a16="http://schemas.microsoft.com/office/drawing/2014/main" id="{41DDC16F-81DD-2B67-3C6D-81B19587F330}"/>
                    </a:ext>
                  </a:extLst>
                </p14:cNvPr>
                <p14:cNvContentPartPr/>
                <p14:nvPr/>
              </p14:nvContentPartPr>
              <p14:xfrm>
                <a:off x="7334942" y="1914236"/>
                <a:ext cx="14400" cy="32760"/>
              </p14:xfrm>
            </p:contentPart>
          </mc:Choice>
          <mc:Fallback>
            <p:pic>
              <p:nvPicPr>
                <p:cNvPr id="139" name="Ink 138">
                  <a:extLst>
                    <a:ext uri="{FF2B5EF4-FFF2-40B4-BE49-F238E27FC236}">
                      <a16:creationId xmlns:a16="http://schemas.microsoft.com/office/drawing/2014/main" id="{41DDC16F-81DD-2B67-3C6D-81B19587F330}"/>
                    </a:ext>
                  </a:extLst>
                </p:cNvPr>
                <p:cNvPicPr/>
                <p:nvPr/>
              </p:nvPicPr>
              <p:blipFill>
                <a:blip r:embed="rId255"/>
                <a:stretch>
                  <a:fillRect/>
                </a:stretch>
              </p:blipFill>
              <p:spPr>
                <a:xfrm>
                  <a:off x="7325942" y="1905236"/>
                  <a:ext cx="320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1" name="Ink 140">
                  <a:extLst>
                    <a:ext uri="{FF2B5EF4-FFF2-40B4-BE49-F238E27FC236}">
                      <a16:creationId xmlns:a16="http://schemas.microsoft.com/office/drawing/2014/main" id="{DF8F2BDE-95E7-8DDC-0A1E-B3ECD6E815BC}"/>
                    </a:ext>
                  </a:extLst>
                </p14:cNvPr>
                <p14:cNvContentPartPr/>
                <p14:nvPr/>
              </p14:nvContentPartPr>
              <p14:xfrm>
                <a:off x="7049462" y="1957076"/>
                <a:ext cx="222120" cy="209160"/>
              </p14:xfrm>
            </p:contentPart>
          </mc:Choice>
          <mc:Fallback>
            <p:pic>
              <p:nvPicPr>
                <p:cNvPr id="141" name="Ink 140">
                  <a:extLst>
                    <a:ext uri="{FF2B5EF4-FFF2-40B4-BE49-F238E27FC236}">
                      <a16:creationId xmlns:a16="http://schemas.microsoft.com/office/drawing/2014/main" id="{DF8F2BDE-95E7-8DDC-0A1E-B3ECD6E815BC}"/>
                    </a:ext>
                  </a:extLst>
                </p:cNvPr>
                <p:cNvPicPr/>
                <p:nvPr/>
              </p:nvPicPr>
              <p:blipFill>
                <a:blip r:embed="rId257"/>
                <a:stretch>
                  <a:fillRect/>
                </a:stretch>
              </p:blipFill>
              <p:spPr>
                <a:xfrm>
                  <a:off x="7040822" y="1948076"/>
                  <a:ext cx="2397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2" name="Ink 141">
                  <a:extLst>
                    <a:ext uri="{FF2B5EF4-FFF2-40B4-BE49-F238E27FC236}">
                      <a16:creationId xmlns:a16="http://schemas.microsoft.com/office/drawing/2014/main" id="{E169B51F-D95E-D4DC-36B0-03EA1B2750B4}"/>
                    </a:ext>
                  </a:extLst>
                </p14:cNvPr>
                <p14:cNvContentPartPr/>
                <p14:nvPr/>
              </p14:nvContentPartPr>
              <p14:xfrm>
                <a:off x="7243502" y="1981916"/>
                <a:ext cx="114120" cy="126360"/>
              </p14:xfrm>
            </p:contentPart>
          </mc:Choice>
          <mc:Fallback>
            <p:pic>
              <p:nvPicPr>
                <p:cNvPr id="142" name="Ink 141">
                  <a:extLst>
                    <a:ext uri="{FF2B5EF4-FFF2-40B4-BE49-F238E27FC236}">
                      <a16:creationId xmlns:a16="http://schemas.microsoft.com/office/drawing/2014/main" id="{E169B51F-D95E-D4DC-36B0-03EA1B2750B4}"/>
                    </a:ext>
                  </a:extLst>
                </p:cNvPr>
                <p:cNvPicPr/>
                <p:nvPr/>
              </p:nvPicPr>
              <p:blipFill>
                <a:blip r:embed="rId259"/>
                <a:stretch>
                  <a:fillRect/>
                </a:stretch>
              </p:blipFill>
              <p:spPr>
                <a:xfrm>
                  <a:off x="7234862" y="1973276"/>
                  <a:ext cx="1317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3" name="Ink 142">
                  <a:extLst>
                    <a:ext uri="{FF2B5EF4-FFF2-40B4-BE49-F238E27FC236}">
                      <a16:creationId xmlns:a16="http://schemas.microsoft.com/office/drawing/2014/main" id="{008AEC37-9631-A51C-2F0A-69DCCEBD7BDD}"/>
                    </a:ext>
                  </a:extLst>
                </p14:cNvPr>
                <p14:cNvContentPartPr/>
                <p14:nvPr/>
              </p14:nvContentPartPr>
              <p14:xfrm>
                <a:off x="7393982" y="1977236"/>
                <a:ext cx="237600" cy="165960"/>
              </p14:xfrm>
            </p:contentPart>
          </mc:Choice>
          <mc:Fallback>
            <p:pic>
              <p:nvPicPr>
                <p:cNvPr id="143" name="Ink 142">
                  <a:extLst>
                    <a:ext uri="{FF2B5EF4-FFF2-40B4-BE49-F238E27FC236}">
                      <a16:creationId xmlns:a16="http://schemas.microsoft.com/office/drawing/2014/main" id="{008AEC37-9631-A51C-2F0A-69DCCEBD7BDD}"/>
                    </a:ext>
                  </a:extLst>
                </p:cNvPr>
                <p:cNvPicPr/>
                <p:nvPr/>
              </p:nvPicPr>
              <p:blipFill>
                <a:blip r:embed="rId261"/>
                <a:stretch>
                  <a:fillRect/>
                </a:stretch>
              </p:blipFill>
              <p:spPr>
                <a:xfrm>
                  <a:off x="7384982" y="1968596"/>
                  <a:ext cx="2552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4" name="Ink 143">
                  <a:extLst>
                    <a:ext uri="{FF2B5EF4-FFF2-40B4-BE49-F238E27FC236}">
                      <a16:creationId xmlns:a16="http://schemas.microsoft.com/office/drawing/2014/main" id="{2CBBDF37-14A1-205E-7B2A-8D8DBA820C51}"/>
                    </a:ext>
                  </a:extLst>
                </p14:cNvPr>
                <p14:cNvContentPartPr/>
                <p14:nvPr/>
              </p14:nvContentPartPr>
              <p14:xfrm>
                <a:off x="7668662" y="1940876"/>
                <a:ext cx="30600" cy="223560"/>
              </p14:xfrm>
            </p:contentPart>
          </mc:Choice>
          <mc:Fallback>
            <p:pic>
              <p:nvPicPr>
                <p:cNvPr id="144" name="Ink 143">
                  <a:extLst>
                    <a:ext uri="{FF2B5EF4-FFF2-40B4-BE49-F238E27FC236}">
                      <a16:creationId xmlns:a16="http://schemas.microsoft.com/office/drawing/2014/main" id="{2CBBDF37-14A1-205E-7B2A-8D8DBA820C51}"/>
                    </a:ext>
                  </a:extLst>
                </p:cNvPr>
                <p:cNvPicPr/>
                <p:nvPr/>
              </p:nvPicPr>
              <p:blipFill>
                <a:blip r:embed="rId263"/>
                <a:stretch>
                  <a:fillRect/>
                </a:stretch>
              </p:blipFill>
              <p:spPr>
                <a:xfrm>
                  <a:off x="7660022" y="1931876"/>
                  <a:ext cx="48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45" name="Ink 144">
                  <a:extLst>
                    <a:ext uri="{FF2B5EF4-FFF2-40B4-BE49-F238E27FC236}">
                      <a16:creationId xmlns:a16="http://schemas.microsoft.com/office/drawing/2014/main" id="{555296D0-35A9-2641-CF56-BCEBC4D6CB0F}"/>
                    </a:ext>
                  </a:extLst>
                </p14:cNvPr>
                <p14:cNvContentPartPr/>
                <p14:nvPr/>
              </p14:nvContentPartPr>
              <p14:xfrm>
                <a:off x="7639502" y="1983356"/>
                <a:ext cx="230760" cy="196920"/>
              </p14:xfrm>
            </p:contentPart>
          </mc:Choice>
          <mc:Fallback>
            <p:pic>
              <p:nvPicPr>
                <p:cNvPr id="145" name="Ink 144">
                  <a:extLst>
                    <a:ext uri="{FF2B5EF4-FFF2-40B4-BE49-F238E27FC236}">
                      <a16:creationId xmlns:a16="http://schemas.microsoft.com/office/drawing/2014/main" id="{555296D0-35A9-2641-CF56-BCEBC4D6CB0F}"/>
                    </a:ext>
                  </a:extLst>
                </p:cNvPr>
                <p:cNvPicPr/>
                <p:nvPr/>
              </p:nvPicPr>
              <p:blipFill>
                <a:blip r:embed="rId265"/>
                <a:stretch>
                  <a:fillRect/>
                </a:stretch>
              </p:blipFill>
              <p:spPr>
                <a:xfrm>
                  <a:off x="7630502" y="1974716"/>
                  <a:ext cx="2484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47" name="Ink 146">
                  <a:extLst>
                    <a:ext uri="{FF2B5EF4-FFF2-40B4-BE49-F238E27FC236}">
                      <a16:creationId xmlns:a16="http://schemas.microsoft.com/office/drawing/2014/main" id="{981B55AA-E6A2-AA38-14F2-0D824FA72FBA}"/>
                    </a:ext>
                  </a:extLst>
                </p14:cNvPr>
                <p14:cNvContentPartPr/>
                <p14:nvPr/>
              </p14:nvContentPartPr>
              <p14:xfrm>
                <a:off x="8527982" y="2015036"/>
                <a:ext cx="196920" cy="176400"/>
              </p14:xfrm>
            </p:contentPart>
          </mc:Choice>
          <mc:Fallback>
            <p:pic>
              <p:nvPicPr>
                <p:cNvPr id="147" name="Ink 146">
                  <a:extLst>
                    <a:ext uri="{FF2B5EF4-FFF2-40B4-BE49-F238E27FC236}">
                      <a16:creationId xmlns:a16="http://schemas.microsoft.com/office/drawing/2014/main" id="{981B55AA-E6A2-AA38-14F2-0D824FA72FBA}"/>
                    </a:ext>
                  </a:extLst>
                </p:cNvPr>
                <p:cNvPicPr/>
                <p:nvPr/>
              </p:nvPicPr>
              <p:blipFill>
                <a:blip r:embed="rId267"/>
                <a:stretch>
                  <a:fillRect/>
                </a:stretch>
              </p:blipFill>
              <p:spPr>
                <a:xfrm>
                  <a:off x="8518982" y="2006036"/>
                  <a:ext cx="2145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48" name="Ink 147">
                  <a:extLst>
                    <a:ext uri="{FF2B5EF4-FFF2-40B4-BE49-F238E27FC236}">
                      <a16:creationId xmlns:a16="http://schemas.microsoft.com/office/drawing/2014/main" id="{23BD7BC1-A0B3-BAD7-66B3-C7F88012C601}"/>
                    </a:ext>
                  </a:extLst>
                </p14:cNvPr>
                <p14:cNvContentPartPr/>
                <p14:nvPr/>
              </p14:nvContentPartPr>
              <p14:xfrm>
                <a:off x="8766302" y="2059676"/>
                <a:ext cx="512280" cy="185040"/>
              </p14:xfrm>
            </p:contentPart>
          </mc:Choice>
          <mc:Fallback>
            <p:pic>
              <p:nvPicPr>
                <p:cNvPr id="148" name="Ink 147">
                  <a:extLst>
                    <a:ext uri="{FF2B5EF4-FFF2-40B4-BE49-F238E27FC236}">
                      <a16:creationId xmlns:a16="http://schemas.microsoft.com/office/drawing/2014/main" id="{23BD7BC1-A0B3-BAD7-66B3-C7F88012C601}"/>
                    </a:ext>
                  </a:extLst>
                </p:cNvPr>
                <p:cNvPicPr/>
                <p:nvPr/>
              </p:nvPicPr>
              <p:blipFill>
                <a:blip r:embed="rId269"/>
                <a:stretch>
                  <a:fillRect/>
                </a:stretch>
              </p:blipFill>
              <p:spPr>
                <a:xfrm>
                  <a:off x="8757302" y="2050676"/>
                  <a:ext cx="5299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49" name="Ink 148">
                  <a:extLst>
                    <a:ext uri="{FF2B5EF4-FFF2-40B4-BE49-F238E27FC236}">
                      <a16:creationId xmlns:a16="http://schemas.microsoft.com/office/drawing/2014/main" id="{6C17E9A6-3EF8-3E46-8FF7-CE1C5511A806}"/>
                    </a:ext>
                  </a:extLst>
                </p14:cNvPr>
                <p14:cNvContentPartPr/>
                <p14:nvPr/>
              </p14:nvContentPartPr>
              <p14:xfrm>
                <a:off x="9251942" y="2133476"/>
                <a:ext cx="42840" cy="20160"/>
              </p14:xfrm>
            </p:contentPart>
          </mc:Choice>
          <mc:Fallback>
            <p:pic>
              <p:nvPicPr>
                <p:cNvPr id="149" name="Ink 148">
                  <a:extLst>
                    <a:ext uri="{FF2B5EF4-FFF2-40B4-BE49-F238E27FC236}">
                      <a16:creationId xmlns:a16="http://schemas.microsoft.com/office/drawing/2014/main" id="{6C17E9A6-3EF8-3E46-8FF7-CE1C5511A806}"/>
                    </a:ext>
                  </a:extLst>
                </p:cNvPr>
                <p:cNvPicPr/>
                <p:nvPr/>
              </p:nvPicPr>
              <p:blipFill>
                <a:blip r:embed="rId271"/>
                <a:stretch>
                  <a:fillRect/>
                </a:stretch>
              </p:blipFill>
              <p:spPr>
                <a:xfrm>
                  <a:off x="9242942" y="2124836"/>
                  <a:ext cx="604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0" name="Ink 149">
                  <a:extLst>
                    <a:ext uri="{FF2B5EF4-FFF2-40B4-BE49-F238E27FC236}">
                      <a16:creationId xmlns:a16="http://schemas.microsoft.com/office/drawing/2014/main" id="{71C69F4B-5405-5D44-A950-E64A6514EEC5}"/>
                    </a:ext>
                  </a:extLst>
                </p14:cNvPr>
                <p14:cNvContentPartPr/>
                <p14:nvPr/>
              </p14:nvContentPartPr>
              <p14:xfrm>
                <a:off x="9417182" y="2093516"/>
                <a:ext cx="303480" cy="184320"/>
              </p14:xfrm>
            </p:contentPart>
          </mc:Choice>
          <mc:Fallback>
            <p:pic>
              <p:nvPicPr>
                <p:cNvPr id="150" name="Ink 149">
                  <a:extLst>
                    <a:ext uri="{FF2B5EF4-FFF2-40B4-BE49-F238E27FC236}">
                      <a16:creationId xmlns:a16="http://schemas.microsoft.com/office/drawing/2014/main" id="{71C69F4B-5405-5D44-A950-E64A6514EEC5}"/>
                    </a:ext>
                  </a:extLst>
                </p:cNvPr>
                <p:cNvPicPr/>
                <p:nvPr/>
              </p:nvPicPr>
              <p:blipFill>
                <a:blip r:embed="rId273"/>
                <a:stretch>
                  <a:fillRect/>
                </a:stretch>
              </p:blipFill>
              <p:spPr>
                <a:xfrm>
                  <a:off x="9408542" y="2084516"/>
                  <a:ext cx="3211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1" name="Ink 150">
                  <a:extLst>
                    <a:ext uri="{FF2B5EF4-FFF2-40B4-BE49-F238E27FC236}">
                      <a16:creationId xmlns:a16="http://schemas.microsoft.com/office/drawing/2014/main" id="{270BADA3-78A5-DB7C-2C67-0D7BDEEE86C4}"/>
                    </a:ext>
                  </a:extLst>
                </p14:cNvPr>
                <p14:cNvContentPartPr/>
                <p14:nvPr/>
              </p14:nvContentPartPr>
              <p14:xfrm>
                <a:off x="9721022" y="2118356"/>
                <a:ext cx="12960" cy="15480"/>
              </p14:xfrm>
            </p:contentPart>
          </mc:Choice>
          <mc:Fallback>
            <p:pic>
              <p:nvPicPr>
                <p:cNvPr id="151" name="Ink 150">
                  <a:extLst>
                    <a:ext uri="{FF2B5EF4-FFF2-40B4-BE49-F238E27FC236}">
                      <a16:creationId xmlns:a16="http://schemas.microsoft.com/office/drawing/2014/main" id="{270BADA3-78A5-DB7C-2C67-0D7BDEEE86C4}"/>
                    </a:ext>
                  </a:extLst>
                </p:cNvPr>
                <p:cNvPicPr/>
                <p:nvPr/>
              </p:nvPicPr>
              <p:blipFill>
                <a:blip r:embed="rId275"/>
                <a:stretch>
                  <a:fillRect/>
                </a:stretch>
              </p:blipFill>
              <p:spPr>
                <a:xfrm>
                  <a:off x="9712022" y="2109716"/>
                  <a:ext cx="306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2" name="Ink 151">
                  <a:extLst>
                    <a:ext uri="{FF2B5EF4-FFF2-40B4-BE49-F238E27FC236}">
                      <a16:creationId xmlns:a16="http://schemas.microsoft.com/office/drawing/2014/main" id="{6F0A2A70-C7BA-9EBD-25FA-48D302C13CAD}"/>
                    </a:ext>
                  </a:extLst>
                </p14:cNvPr>
                <p14:cNvContentPartPr/>
                <p14:nvPr/>
              </p14:nvContentPartPr>
              <p14:xfrm>
                <a:off x="9822182" y="2109716"/>
                <a:ext cx="105120" cy="229680"/>
              </p14:xfrm>
            </p:contentPart>
          </mc:Choice>
          <mc:Fallback>
            <p:pic>
              <p:nvPicPr>
                <p:cNvPr id="152" name="Ink 151">
                  <a:extLst>
                    <a:ext uri="{FF2B5EF4-FFF2-40B4-BE49-F238E27FC236}">
                      <a16:creationId xmlns:a16="http://schemas.microsoft.com/office/drawing/2014/main" id="{6F0A2A70-C7BA-9EBD-25FA-48D302C13CAD}"/>
                    </a:ext>
                  </a:extLst>
                </p:cNvPr>
                <p:cNvPicPr/>
                <p:nvPr/>
              </p:nvPicPr>
              <p:blipFill>
                <a:blip r:embed="rId277"/>
                <a:stretch>
                  <a:fillRect/>
                </a:stretch>
              </p:blipFill>
              <p:spPr>
                <a:xfrm>
                  <a:off x="9813182" y="2100716"/>
                  <a:ext cx="1227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3" name="Ink 152">
                  <a:extLst>
                    <a:ext uri="{FF2B5EF4-FFF2-40B4-BE49-F238E27FC236}">
                      <a16:creationId xmlns:a16="http://schemas.microsoft.com/office/drawing/2014/main" id="{C1D5A828-4081-1A95-218B-4AE76FDE2A3D}"/>
                    </a:ext>
                  </a:extLst>
                </p14:cNvPr>
                <p14:cNvContentPartPr/>
                <p14:nvPr/>
              </p14:nvContentPartPr>
              <p14:xfrm>
                <a:off x="9766022" y="2175596"/>
                <a:ext cx="285120" cy="142200"/>
              </p14:xfrm>
            </p:contentPart>
          </mc:Choice>
          <mc:Fallback>
            <p:pic>
              <p:nvPicPr>
                <p:cNvPr id="153" name="Ink 152">
                  <a:extLst>
                    <a:ext uri="{FF2B5EF4-FFF2-40B4-BE49-F238E27FC236}">
                      <a16:creationId xmlns:a16="http://schemas.microsoft.com/office/drawing/2014/main" id="{C1D5A828-4081-1A95-218B-4AE76FDE2A3D}"/>
                    </a:ext>
                  </a:extLst>
                </p:cNvPr>
                <p:cNvPicPr/>
                <p:nvPr/>
              </p:nvPicPr>
              <p:blipFill>
                <a:blip r:embed="rId279"/>
                <a:stretch>
                  <a:fillRect/>
                </a:stretch>
              </p:blipFill>
              <p:spPr>
                <a:xfrm>
                  <a:off x="9757382" y="2166956"/>
                  <a:ext cx="3027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4" name="Ink 153">
                  <a:extLst>
                    <a:ext uri="{FF2B5EF4-FFF2-40B4-BE49-F238E27FC236}">
                      <a16:creationId xmlns:a16="http://schemas.microsoft.com/office/drawing/2014/main" id="{4100DC9D-B9BE-E188-DC00-74B774B40F5E}"/>
                    </a:ext>
                  </a:extLst>
                </p14:cNvPr>
                <p14:cNvContentPartPr/>
                <p14:nvPr/>
              </p14:nvContentPartPr>
              <p14:xfrm>
                <a:off x="10117382" y="2195036"/>
                <a:ext cx="204120" cy="92520"/>
              </p14:xfrm>
            </p:contentPart>
          </mc:Choice>
          <mc:Fallback>
            <p:pic>
              <p:nvPicPr>
                <p:cNvPr id="154" name="Ink 153">
                  <a:extLst>
                    <a:ext uri="{FF2B5EF4-FFF2-40B4-BE49-F238E27FC236}">
                      <a16:creationId xmlns:a16="http://schemas.microsoft.com/office/drawing/2014/main" id="{4100DC9D-B9BE-E188-DC00-74B774B40F5E}"/>
                    </a:ext>
                  </a:extLst>
                </p:cNvPr>
                <p:cNvPicPr/>
                <p:nvPr/>
              </p:nvPicPr>
              <p:blipFill>
                <a:blip r:embed="rId281"/>
                <a:stretch>
                  <a:fillRect/>
                </a:stretch>
              </p:blipFill>
              <p:spPr>
                <a:xfrm>
                  <a:off x="10108382" y="2186036"/>
                  <a:ext cx="2217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55" name="Ink 154">
                  <a:extLst>
                    <a:ext uri="{FF2B5EF4-FFF2-40B4-BE49-F238E27FC236}">
                      <a16:creationId xmlns:a16="http://schemas.microsoft.com/office/drawing/2014/main" id="{7E0C5926-7C8A-566D-76D5-17822A0D435A}"/>
                    </a:ext>
                  </a:extLst>
                </p14:cNvPr>
                <p14:cNvContentPartPr/>
                <p14:nvPr/>
              </p14:nvContentPartPr>
              <p14:xfrm>
                <a:off x="7160702" y="2232116"/>
                <a:ext cx="576360" cy="10080"/>
              </p14:xfrm>
            </p:contentPart>
          </mc:Choice>
          <mc:Fallback>
            <p:pic>
              <p:nvPicPr>
                <p:cNvPr id="155" name="Ink 154">
                  <a:extLst>
                    <a:ext uri="{FF2B5EF4-FFF2-40B4-BE49-F238E27FC236}">
                      <a16:creationId xmlns:a16="http://schemas.microsoft.com/office/drawing/2014/main" id="{7E0C5926-7C8A-566D-76D5-17822A0D435A}"/>
                    </a:ext>
                  </a:extLst>
                </p:cNvPr>
                <p:cNvPicPr/>
                <p:nvPr/>
              </p:nvPicPr>
              <p:blipFill>
                <a:blip r:embed="rId283"/>
                <a:stretch>
                  <a:fillRect/>
                </a:stretch>
              </p:blipFill>
              <p:spPr>
                <a:xfrm>
                  <a:off x="7151702" y="2223476"/>
                  <a:ext cx="5940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56" name="Ink 155">
                  <a:extLst>
                    <a:ext uri="{FF2B5EF4-FFF2-40B4-BE49-F238E27FC236}">
                      <a16:creationId xmlns:a16="http://schemas.microsoft.com/office/drawing/2014/main" id="{EF4D0EB1-63EB-E808-978D-805D91F7CA33}"/>
                    </a:ext>
                  </a:extLst>
                </p14:cNvPr>
                <p14:cNvContentPartPr/>
                <p14:nvPr/>
              </p14:nvContentPartPr>
              <p14:xfrm>
                <a:off x="7112462" y="2241116"/>
                <a:ext cx="571320" cy="30960"/>
              </p14:xfrm>
            </p:contentPart>
          </mc:Choice>
          <mc:Fallback>
            <p:pic>
              <p:nvPicPr>
                <p:cNvPr id="156" name="Ink 155">
                  <a:extLst>
                    <a:ext uri="{FF2B5EF4-FFF2-40B4-BE49-F238E27FC236}">
                      <a16:creationId xmlns:a16="http://schemas.microsoft.com/office/drawing/2014/main" id="{EF4D0EB1-63EB-E808-978D-805D91F7CA33}"/>
                    </a:ext>
                  </a:extLst>
                </p:cNvPr>
                <p:cNvPicPr/>
                <p:nvPr/>
              </p:nvPicPr>
              <p:blipFill>
                <a:blip r:embed="rId285"/>
                <a:stretch>
                  <a:fillRect/>
                </a:stretch>
              </p:blipFill>
              <p:spPr>
                <a:xfrm>
                  <a:off x="7103822" y="2232476"/>
                  <a:ext cx="5889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8" name="Ink 177">
                  <a:extLst>
                    <a:ext uri="{FF2B5EF4-FFF2-40B4-BE49-F238E27FC236}">
                      <a16:creationId xmlns:a16="http://schemas.microsoft.com/office/drawing/2014/main" id="{1426CB00-86CE-4EA0-EF30-69A3B9134476}"/>
                    </a:ext>
                  </a:extLst>
                </p14:cNvPr>
                <p14:cNvContentPartPr/>
                <p14:nvPr/>
              </p14:nvContentPartPr>
              <p14:xfrm>
                <a:off x="8475062" y="3038156"/>
                <a:ext cx="1276560" cy="80640"/>
              </p14:xfrm>
            </p:contentPart>
          </mc:Choice>
          <mc:Fallback>
            <p:pic>
              <p:nvPicPr>
                <p:cNvPr id="178" name="Ink 177">
                  <a:extLst>
                    <a:ext uri="{FF2B5EF4-FFF2-40B4-BE49-F238E27FC236}">
                      <a16:creationId xmlns:a16="http://schemas.microsoft.com/office/drawing/2014/main" id="{1426CB00-86CE-4EA0-EF30-69A3B9134476}"/>
                    </a:ext>
                  </a:extLst>
                </p:cNvPr>
                <p:cNvPicPr/>
                <p:nvPr/>
              </p:nvPicPr>
              <p:blipFill>
                <a:blip r:embed="rId287"/>
                <a:stretch>
                  <a:fillRect/>
                </a:stretch>
              </p:blipFill>
              <p:spPr>
                <a:xfrm>
                  <a:off x="8466422" y="3029156"/>
                  <a:ext cx="12942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9" name="Ink 178">
                  <a:extLst>
                    <a:ext uri="{FF2B5EF4-FFF2-40B4-BE49-F238E27FC236}">
                      <a16:creationId xmlns:a16="http://schemas.microsoft.com/office/drawing/2014/main" id="{4E789FE2-227E-EA01-E5C4-E51BC94A4CDE}"/>
                    </a:ext>
                  </a:extLst>
                </p14:cNvPr>
                <p14:cNvContentPartPr/>
                <p14:nvPr/>
              </p14:nvContentPartPr>
              <p14:xfrm>
                <a:off x="9851342" y="2916836"/>
                <a:ext cx="165240" cy="394920"/>
              </p14:xfrm>
            </p:contentPart>
          </mc:Choice>
          <mc:Fallback>
            <p:pic>
              <p:nvPicPr>
                <p:cNvPr id="179" name="Ink 178">
                  <a:extLst>
                    <a:ext uri="{FF2B5EF4-FFF2-40B4-BE49-F238E27FC236}">
                      <a16:creationId xmlns:a16="http://schemas.microsoft.com/office/drawing/2014/main" id="{4E789FE2-227E-EA01-E5C4-E51BC94A4CDE}"/>
                    </a:ext>
                  </a:extLst>
                </p:cNvPr>
                <p:cNvPicPr/>
                <p:nvPr/>
              </p:nvPicPr>
              <p:blipFill>
                <a:blip r:embed="rId289"/>
                <a:stretch>
                  <a:fillRect/>
                </a:stretch>
              </p:blipFill>
              <p:spPr>
                <a:xfrm>
                  <a:off x="9842342" y="2907836"/>
                  <a:ext cx="18288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0" name="Ink 179">
                  <a:extLst>
                    <a:ext uri="{FF2B5EF4-FFF2-40B4-BE49-F238E27FC236}">
                      <a16:creationId xmlns:a16="http://schemas.microsoft.com/office/drawing/2014/main" id="{0A21DBC5-F6DA-FC09-E7AF-0E065E53FA52}"/>
                    </a:ext>
                  </a:extLst>
                </p14:cNvPr>
                <p14:cNvContentPartPr/>
                <p14:nvPr/>
              </p14:nvContentPartPr>
              <p14:xfrm>
                <a:off x="10037462" y="3052916"/>
                <a:ext cx="336240" cy="221040"/>
              </p14:xfrm>
            </p:contentPart>
          </mc:Choice>
          <mc:Fallback>
            <p:pic>
              <p:nvPicPr>
                <p:cNvPr id="180" name="Ink 179">
                  <a:extLst>
                    <a:ext uri="{FF2B5EF4-FFF2-40B4-BE49-F238E27FC236}">
                      <a16:creationId xmlns:a16="http://schemas.microsoft.com/office/drawing/2014/main" id="{0A21DBC5-F6DA-FC09-E7AF-0E065E53FA52}"/>
                    </a:ext>
                  </a:extLst>
                </p:cNvPr>
                <p:cNvPicPr/>
                <p:nvPr/>
              </p:nvPicPr>
              <p:blipFill>
                <a:blip r:embed="rId291"/>
                <a:stretch>
                  <a:fillRect/>
                </a:stretch>
              </p:blipFill>
              <p:spPr>
                <a:xfrm>
                  <a:off x="10028822" y="3043916"/>
                  <a:ext cx="3538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1" name="Ink 180">
                  <a:extLst>
                    <a:ext uri="{FF2B5EF4-FFF2-40B4-BE49-F238E27FC236}">
                      <a16:creationId xmlns:a16="http://schemas.microsoft.com/office/drawing/2014/main" id="{D7C1D7AC-4992-C6BA-F502-E45561DCE1E5}"/>
                    </a:ext>
                  </a:extLst>
                </p14:cNvPr>
                <p14:cNvContentPartPr/>
                <p14:nvPr/>
              </p14:nvContentPartPr>
              <p14:xfrm>
                <a:off x="10441022" y="3107636"/>
                <a:ext cx="105840" cy="171000"/>
              </p14:xfrm>
            </p:contentPart>
          </mc:Choice>
          <mc:Fallback>
            <p:pic>
              <p:nvPicPr>
                <p:cNvPr id="181" name="Ink 180">
                  <a:extLst>
                    <a:ext uri="{FF2B5EF4-FFF2-40B4-BE49-F238E27FC236}">
                      <a16:creationId xmlns:a16="http://schemas.microsoft.com/office/drawing/2014/main" id="{D7C1D7AC-4992-C6BA-F502-E45561DCE1E5}"/>
                    </a:ext>
                  </a:extLst>
                </p:cNvPr>
                <p:cNvPicPr/>
                <p:nvPr/>
              </p:nvPicPr>
              <p:blipFill>
                <a:blip r:embed="rId293"/>
                <a:stretch>
                  <a:fillRect/>
                </a:stretch>
              </p:blipFill>
              <p:spPr>
                <a:xfrm>
                  <a:off x="10432022" y="3098996"/>
                  <a:ext cx="1234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2" name="Ink 181">
                  <a:extLst>
                    <a:ext uri="{FF2B5EF4-FFF2-40B4-BE49-F238E27FC236}">
                      <a16:creationId xmlns:a16="http://schemas.microsoft.com/office/drawing/2014/main" id="{760C77CA-9A34-67A2-E2F6-AE8A21E2EC26}"/>
                    </a:ext>
                  </a:extLst>
                </p14:cNvPr>
                <p14:cNvContentPartPr/>
                <p14:nvPr/>
              </p14:nvContentPartPr>
              <p14:xfrm>
                <a:off x="10599062" y="3059036"/>
                <a:ext cx="210240" cy="228240"/>
              </p14:xfrm>
            </p:contentPart>
          </mc:Choice>
          <mc:Fallback>
            <p:pic>
              <p:nvPicPr>
                <p:cNvPr id="182" name="Ink 181">
                  <a:extLst>
                    <a:ext uri="{FF2B5EF4-FFF2-40B4-BE49-F238E27FC236}">
                      <a16:creationId xmlns:a16="http://schemas.microsoft.com/office/drawing/2014/main" id="{760C77CA-9A34-67A2-E2F6-AE8A21E2EC26}"/>
                    </a:ext>
                  </a:extLst>
                </p:cNvPr>
                <p:cNvPicPr/>
                <p:nvPr/>
              </p:nvPicPr>
              <p:blipFill>
                <a:blip r:embed="rId295"/>
                <a:stretch>
                  <a:fillRect/>
                </a:stretch>
              </p:blipFill>
              <p:spPr>
                <a:xfrm>
                  <a:off x="10590062" y="3050036"/>
                  <a:ext cx="2278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3" name="Ink 182">
                  <a:extLst>
                    <a:ext uri="{FF2B5EF4-FFF2-40B4-BE49-F238E27FC236}">
                      <a16:creationId xmlns:a16="http://schemas.microsoft.com/office/drawing/2014/main" id="{FB47E123-FFFD-EEAB-72EE-DDFC651B1423}"/>
                    </a:ext>
                  </a:extLst>
                </p14:cNvPr>
                <p14:cNvContentPartPr/>
                <p14:nvPr/>
              </p14:nvContentPartPr>
              <p14:xfrm>
                <a:off x="10810382" y="2723876"/>
                <a:ext cx="299880" cy="786600"/>
              </p14:xfrm>
            </p:contentPart>
          </mc:Choice>
          <mc:Fallback>
            <p:pic>
              <p:nvPicPr>
                <p:cNvPr id="183" name="Ink 182">
                  <a:extLst>
                    <a:ext uri="{FF2B5EF4-FFF2-40B4-BE49-F238E27FC236}">
                      <a16:creationId xmlns:a16="http://schemas.microsoft.com/office/drawing/2014/main" id="{FB47E123-FFFD-EEAB-72EE-DDFC651B1423}"/>
                    </a:ext>
                  </a:extLst>
                </p:cNvPr>
                <p:cNvPicPr/>
                <p:nvPr/>
              </p:nvPicPr>
              <p:blipFill>
                <a:blip r:embed="rId297"/>
                <a:stretch>
                  <a:fillRect/>
                </a:stretch>
              </p:blipFill>
              <p:spPr>
                <a:xfrm>
                  <a:off x="10801382" y="2715236"/>
                  <a:ext cx="317520" cy="8042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4" name="Ink 183">
                  <a:extLst>
                    <a:ext uri="{FF2B5EF4-FFF2-40B4-BE49-F238E27FC236}">
                      <a16:creationId xmlns:a16="http://schemas.microsoft.com/office/drawing/2014/main" id="{241C4ED6-1FB1-7184-9DD1-D8511E396442}"/>
                    </a:ext>
                  </a:extLst>
                </p14:cNvPr>
                <p14:cNvContentPartPr/>
                <p14:nvPr/>
              </p14:nvContentPartPr>
              <p14:xfrm>
                <a:off x="10815422" y="2874356"/>
                <a:ext cx="559080" cy="488880"/>
              </p14:xfrm>
            </p:contentPart>
          </mc:Choice>
          <mc:Fallback>
            <p:pic>
              <p:nvPicPr>
                <p:cNvPr id="184" name="Ink 183">
                  <a:extLst>
                    <a:ext uri="{FF2B5EF4-FFF2-40B4-BE49-F238E27FC236}">
                      <a16:creationId xmlns:a16="http://schemas.microsoft.com/office/drawing/2014/main" id="{241C4ED6-1FB1-7184-9DD1-D8511E396442}"/>
                    </a:ext>
                  </a:extLst>
                </p:cNvPr>
                <p:cNvPicPr/>
                <p:nvPr/>
              </p:nvPicPr>
              <p:blipFill>
                <a:blip r:embed="rId299"/>
                <a:stretch>
                  <a:fillRect/>
                </a:stretch>
              </p:blipFill>
              <p:spPr>
                <a:xfrm>
                  <a:off x="10806782" y="2865356"/>
                  <a:ext cx="576720" cy="506520"/>
                </a:xfrm>
                <a:prstGeom prst="rect">
                  <a:avLst/>
                </a:prstGeom>
              </p:spPr>
            </p:pic>
          </mc:Fallback>
        </mc:AlternateContent>
      </p:grpSp>
      <p:grpSp>
        <p:nvGrpSpPr>
          <p:cNvPr id="210" name="Group 209">
            <a:extLst>
              <a:ext uri="{FF2B5EF4-FFF2-40B4-BE49-F238E27FC236}">
                <a16:creationId xmlns:a16="http://schemas.microsoft.com/office/drawing/2014/main" id="{1D4EF18A-9A95-B68F-3531-A33710F2B439}"/>
              </a:ext>
            </a:extLst>
          </p:cNvPr>
          <p:cNvGrpSpPr/>
          <p:nvPr/>
        </p:nvGrpSpPr>
        <p:grpSpPr>
          <a:xfrm>
            <a:off x="1860422" y="5478236"/>
            <a:ext cx="1743480" cy="383040"/>
            <a:chOff x="1860422" y="5478236"/>
            <a:chExt cx="1743480" cy="383040"/>
          </a:xfrm>
        </p:grpSpPr>
        <mc:AlternateContent xmlns:mc="http://schemas.openxmlformats.org/markup-compatibility/2006">
          <mc:Choice xmlns:p14="http://schemas.microsoft.com/office/powerpoint/2010/main" Requires="p14">
            <p:contentPart p14:bwMode="auto" r:id="rId300">
              <p14:nvContentPartPr>
                <p14:cNvPr id="201" name="Ink 200">
                  <a:extLst>
                    <a:ext uri="{FF2B5EF4-FFF2-40B4-BE49-F238E27FC236}">
                      <a16:creationId xmlns:a16="http://schemas.microsoft.com/office/drawing/2014/main" id="{634C4E57-5ECB-F6C6-7718-B41DAB4132AD}"/>
                    </a:ext>
                  </a:extLst>
                </p14:cNvPr>
                <p14:cNvContentPartPr/>
                <p14:nvPr/>
              </p14:nvContentPartPr>
              <p14:xfrm>
                <a:off x="1860422" y="5631956"/>
                <a:ext cx="187560" cy="170640"/>
              </p14:xfrm>
            </p:contentPart>
          </mc:Choice>
          <mc:Fallback>
            <p:pic>
              <p:nvPicPr>
                <p:cNvPr id="201" name="Ink 200">
                  <a:extLst>
                    <a:ext uri="{FF2B5EF4-FFF2-40B4-BE49-F238E27FC236}">
                      <a16:creationId xmlns:a16="http://schemas.microsoft.com/office/drawing/2014/main" id="{634C4E57-5ECB-F6C6-7718-B41DAB4132AD}"/>
                    </a:ext>
                  </a:extLst>
                </p:cNvPr>
                <p:cNvPicPr/>
                <p:nvPr/>
              </p:nvPicPr>
              <p:blipFill>
                <a:blip r:embed="rId301"/>
                <a:stretch>
                  <a:fillRect/>
                </a:stretch>
              </p:blipFill>
              <p:spPr>
                <a:xfrm>
                  <a:off x="1851422" y="5623316"/>
                  <a:ext cx="2052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2" name="Ink 201">
                  <a:extLst>
                    <a:ext uri="{FF2B5EF4-FFF2-40B4-BE49-F238E27FC236}">
                      <a16:creationId xmlns:a16="http://schemas.microsoft.com/office/drawing/2014/main" id="{61E13979-1F20-E6DE-404C-1116972A0115}"/>
                    </a:ext>
                  </a:extLst>
                </p14:cNvPr>
                <p14:cNvContentPartPr/>
                <p14:nvPr/>
              </p14:nvContentPartPr>
              <p14:xfrm>
                <a:off x="2123222" y="5558876"/>
                <a:ext cx="45720" cy="302400"/>
              </p14:xfrm>
            </p:contentPart>
          </mc:Choice>
          <mc:Fallback>
            <p:pic>
              <p:nvPicPr>
                <p:cNvPr id="202" name="Ink 201">
                  <a:extLst>
                    <a:ext uri="{FF2B5EF4-FFF2-40B4-BE49-F238E27FC236}">
                      <a16:creationId xmlns:a16="http://schemas.microsoft.com/office/drawing/2014/main" id="{61E13979-1F20-E6DE-404C-1116972A0115}"/>
                    </a:ext>
                  </a:extLst>
                </p:cNvPr>
                <p:cNvPicPr/>
                <p:nvPr/>
              </p:nvPicPr>
              <p:blipFill>
                <a:blip r:embed="rId303"/>
                <a:stretch>
                  <a:fillRect/>
                </a:stretch>
              </p:blipFill>
              <p:spPr>
                <a:xfrm>
                  <a:off x="2114222" y="5549876"/>
                  <a:ext cx="6336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3" name="Ink 202">
                  <a:extLst>
                    <a:ext uri="{FF2B5EF4-FFF2-40B4-BE49-F238E27FC236}">
                      <a16:creationId xmlns:a16="http://schemas.microsoft.com/office/drawing/2014/main" id="{CF5313F6-F74C-D79D-BE84-DFB1F1483614}"/>
                    </a:ext>
                  </a:extLst>
                </p14:cNvPr>
                <p14:cNvContentPartPr/>
                <p14:nvPr/>
              </p14:nvContentPartPr>
              <p14:xfrm>
                <a:off x="2278382" y="5733476"/>
                <a:ext cx="53640" cy="56520"/>
              </p14:xfrm>
            </p:contentPart>
          </mc:Choice>
          <mc:Fallback>
            <p:pic>
              <p:nvPicPr>
                <p:cNvPr id="203" name="Ink 202">
                  <a:extLst>
                    <a:ext uri="{FF2B5EF4-FFF2-40B4-BE49-F238E27FC236}">
                      <a16:creationId xmlns:a16="http://schemas.microsoft.com/office/drawing/2014/main" id="{CF5313F6-F74C-D79D-BE84-DFB1F1483614}"/>
                    </a:ext>
                  </a:extLst>
                </p:cNvPr>
                <p:cNvPicPr/>
                <p:nvPr/>
              </p:nvPicPr>
              <p:blipFill>
                <a:blip r:embed="rId305"/>
                <a:stretch>
                  <a:fillRect/>
                </a:stretch>
              </p:blipFill>
              <p:spPr>
                <a:xfrm>
                  <a:off x="2269382" y="5724476"/>
                  <a:ext cx="712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4" name="Ink 203">
                  <a:extLst>
                    <a:ext uri="{FF2B5EF4-FFF2-40B4-BE49-F238E27FC236}">
                      <a16:creationId xmlns:a16="http://schemas.microsoft.com/office/drawing/2014/main" id="{07B173B7-95C3-CCA6-0218-854F7DAF405F}"/>
                    </a:ext>
                  </a:extLst>
                </p14:cNvPr>
                <p14:cNvContentPartPr/>
                <p14:nvPr/>
              </p14:nvContentPartPr>
              <p14:xfrm>
                <a:off x="2536862" y="5595596"/>
                <a:ext cx="147960" cy="187560"/>
              </p14:xfrm>
            </p:contentPart>
          </mc:Choice>
          <mc:Fallback>
            <p:pic>
              <p:nvPicPr>
                <p:cNvPr id="204" name="Ink 203">
                  <a:extLst>
                    <a:ext uri="{FF2B5EF4-FFF2-40B4-BE49-F238E27FC236}">
                      <a16:creationId xmlns:a16="http://schemas.microsoft.com/office/drawing/2014/main" id="{07B173B7-95C3-CCA6-0218-854F7DAF405F}"/>
                    </a:ext>
                  </a:extLst>
                </p:cNvPr>
                <p:cNvPicPr/>
                <p:nvPr/>
              </p:nvPicPr>
              <p:blipFill>
                <a:blip r:embed="rId307"/>
                <a:stretch>
                  <a:fillRect/>
                </a:stretch>
              </p:blipFill>
              <p:spPr>
                <a:xfrm>
                  <a:off x="2527862" y="5586596"/>
                  <a:ext cx="1656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5" name="Ink 204">
                  <a:extLst>
                    <a:ext uri="{FF2B5EF4-FFF2-40B4-BE49-F238E27FC236}">
                      <a16:creationId xmlns:a16="http://schemas.microsoft.com/office/drawing/2014/main" id="{28EF9B78-71C8-554F-11DE-4E6FC6375902}"/>
                    </a:ext>
                  </a:extLst>
                </p14:cNvPr>
                <p14:cNvContentPartPr/>
                <p14:nvPr/>
              </p14:nvContentPartPr>
              <p14:xfrm>
                <a:off x="2761502" y="5584796"/>
                <a:ext cx="354600" cy="156600"/>
              </p14:xfrm>
            </p:contentPart>
          </mc:Choice>
          <mc:Fallback>
            <p:pic>
              <p:nvPicPr>
                <p:cNvPr id="205" name="Ink 204">
                  <a:extLst>
                    <a:ext uri="{FF2B5EF4-FFF2-40B4-BE49-F238E27FC236}">
                      <a16:creationId xmlns:a16="http://schemas.microsoft.com/office/drawing/2014/main" id="{28EF9B78-71C8-554F-11DE-4E6FC6375902}"/>
                    </a:ext>
                  </a:extLst>
                </p:cNvPr>
                <p:cNvPicPr/>
                <p:nvPr/>
              </p:nvPicPr>
              <p:blipFill>
                <a:blip r:embed="rId309"/>
                <a:stretch>
                  <a:fillRect/>
                </a:stretch>
              </p:blipFill>
              <p:spPr>
                <a:xfrm>
                  <a:off x="2752862" y="5575796"/>
                  <a:ext cx="3722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6" name="Ink 205">
                  <a:extLst>
                    <a:ext uri="{FF2B5EF4-FFF2-40B4-BE49-F238E27FC236}">
                      <a16:creationId xmlns:a16="http://schemas.microsoft.com/office/drawing/2014/main" id="{F5119323-1E84-1CC5-B956-DBEBE7296865}"/>
                    </a:ext>
                  </a:extLst>
                </p14:cNvPr>
                <p14:cNvContentPartPr/>
                <p14:nvPr/>
              </p14:nvContentPartPr>
              <p14:xfrm>
                <a:off x="3052742" y="5478236"/>
                <a:ext cx="44640" cy="24480"/>
              </p14:xfrm>
            </p:contentPart>
          </mc:Choice>
          <mc:Fallback>
            <p:pic>
              <p:nvPicPr>
                <p:cNvPr id="206" name="Ink 205">
                  <a:extLst>
                    <a:ext uri="{FF2B5EF4-FFF2-40B4-BE49-F238E27FC236}">
                      <a16:creationId xmlns:a16="http://schemas.microsoft.com/office/drawing/2014/main" id="{F5119323-1E84-1CC5-B956-DBEBE7296865}"/>
                    </a:ext>
                  </a:extLst>
                </p:cNvPr>
                <p:cNvPicPr/>
                <p:nvPr/>
              </p:nvPicPr>
              <p:blipFill>
                <a:blip r:embed="rId311"/>
                <a:stretch>
                  <a:fillRect/>
                </a:stretch>
              </p:blipFill>
              <p:spPr>
                <a:xfrm>
                  <a:off x="3044102" y="5469596"/>
                  <a:ext cx="622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7" name="Ink 206">
                  <a:extLst>
                    <a:ext uri="{FF2B5EF4-FFF2-40B4-BE49-F238E27FC236}">
                      <a16:creationId xmlns:a16="http://schemas.microsoft.com/office/drawing/2014/main" id="{55A431DE-6300-8B00-A8C1-C7D1ABBB29DB}"/>
                    </a:ext>
                  </a:extLst>
                </p14:cNvPr>
                <p14:cNvContentPartPr/>
                <p14:nvPr/>
              </p14:nvContentPartPr>
              <p14:xfrm>
                <a:off x="3156062" y="5486516"/>
                <a:ext cx="135720" cy="261360"/>
              </p14:xfrm>
            </p:contentPart>
          </mc:Choice>
          <mc:Fallback>
            <p:pic>
              <p:nvPicPr>
                <p:cNvPr id="207" name="Ink 206">
                  <a:extLst>
                    <a:ext uri="{FF2B5EF4-FFF2-40B4-BE49-F238E27FC236}">
                      <a16:creationId xmlns:a16="http://schemas.microsoft.com/office/drawing/2014/main" id="{55A431DE-6300-8B00-A8C1-C7D1ABBB29DB}"/>
                    </a:ext>
                  </a:extLst>
                </p:cNvPr>
                <p:cNvPicPr/>
                <p:nvPr/>
              </p:nvPicPr>
              <p:blipFill>
                <a:blip r:embed="rId313"/>
                <a:stretch>
                  <a:fillRect/>
                </a:stretch>
              </p:blipFill>
              <p:spPr>
                <a:xfrm>
                  <a:off x="3147062" y="5477876"/>
                  <a:ext cx="1533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8" name="Ink 207">
                  <a:extLst>
                    <a:ext uri="{FF2B5EF4-FFF2-40B4-BE49-F238E27FC236}">
                      <a16:creationId xmlns:a16="http://schemas.microsoft.com/office/drawing/2014/main" id="{B53EBD12-91EC-A462-3BFC-DBD6C4E5287E}"/>
                    </a:ext>
                  </a:extLst>
                </p14:cNvPr>
                <p14:cNvContentPartPr/>
                <p14:nvPr/>
              </p14:nvContentPartPr>
              <p14:xfrm>
                <a:off x="3403382" y="5489396"/>
                <a:ext cx="200520" cy="360360"/>
              </p14:xfrm>
            </p:contentPart>
          </mc:Choice>
          <mc:Fallback>
            <p:pic>
              <p:nvPicPr>
                <p:cNvPr id="208" name="Ink 207">
                  <a:extLst>
                    <a:ext uri="{FF2B5EF4-FFF2-40B4-BE49-F238E27FC236}">
                      <a16:creationId xmlns:a16="http://schemas.microsoft.com/office/drawing/2014/main" id="{B53EBD12-91EC-A462-3BFC-DBD6C4E5287E}"/>
                    </a:ext>
                  </a:extLst>
                </p:cNvPr>
                <p:cNvPicPr/>
                <p:nvPr/>
              </p:nvPicPr>
              <p:blipFill>
                <a:blip r:embed="rId315"/>
                <a:stretch>
                  <a:fillRect/>
                </a:stretch>
              </p:blipFill>
              <p:spPr>
                <a:xfrm>
                  <a:off x="3394382" y="5480396"/>
                  <a:ext cx="218160" cy="37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6">
            <p14:nvContentPartPr>
              <p14:cNvPr id="209" name="Ink 208">
                <a:extLst>
                  <a:ext uri="{FF2B5EF4-FFF2-40B4-BE49-F238E27FC236}">
                    <a16:creationId xmlns:a16="http://schemas.microsoft.com/office/drawing/2014/main" id="{35576D3E-8730-B04E-A0B1-A56D8923FF93}"/>
                  </a:ext>
                </a:extLst>
              </p14:cNvPr>
              <p14:cNvContentPartPr/>
              <p14:nvPr/>
            </p14:nvContentPartPr>
            <p14:xfrm>
              <a:off x="4050302" y="5463116"/>
              <a:ext cx="131760" cy="384480"/>
            </p14:xfrm>
          </p:contentPart>
        </mc:Choice>
        <mc:Fallback>
          <p:pic>
            <p:nvPicPr>
              <p:cNvPr id="209" name="Ink 208">
                <a:extLst>
                  <a:ext uri="{FF2B5EF4-FFF2-40B4-BE49-F238E27FC236}">
                    <a16:creationId xmlns:a16="http://schemas.microsoft.com/office/drawing/2014/main" id="{35576D3E-8730-B04E-A0B1-A56D8923FF93}"/>
                  </a:ext>
                </a:extLst>
              </p:cNvPr>
              <p:cNvPicPr/>
              <p:nvPr/>
            </p:nvPicPr>
            <p:blipFill>
              <a:blip r:embed="rId317"/>
              <a:stretch>
                <a:fillRect/>
              </a:stretch>
            </p:blipFill>
            <p:spPr>
              <a:xfrm>
                <a:off x="4041302" y="5454116"/>
                <a:ext cx="149400" cy="402120"/>
              </a:xfrm>
              <a:prstGeom prst="rect">
                <a:avLst/>
              </a:prstGeom>
            </p:spPr>
          </p:pic>
        </mc:Fallback>
      </mc:AlternateContent>
      <p:grpSp>
        <p:nvGrpSpPr>
          <p:cNvPr id="215" name="Group 214">
            <a:extLst>
              <a:ext uri="{FF2B5EF4-FFF2-40B4-BE49-F238E27FC236}">
                <a16:creationId xmlns:a16="http://schemas.microsoft.com/office/drawing/2014/main" id="{9063C30F-02E4-DB83-6776-7AAB8C6C53D4}"/>
              </a:ext>
            </a:extLst>
          </p:cNvPr>
          <p:cNvGrpSpPr/>
          <p:nvPr/>
        </p:nvGrpSpPr>
        <p:grpSpPr>
          <a:xfrm>
            <a:off x="5705222" y="6267356"/>
            <a:ext cx="1720800" cy="356760"/>
            <a:chOff x="5705222" y="6267356"/>
            <a:chExt cx="1720800" cy="356760"/>
          </a:xfrm>
        </p:grpSpPr>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AE1EA055-03E8-51E9-EEA0-4F635B87B66F}"/>
                    </a:ext>
                  </a:extLst>
                </p14:cNvPr>
                <p14:cNvContentPartPr/>
                <p14:nvPr/>
              </p14:nvContentPartPr>
              <p14:xfrm>
                <a:off x="5705222" y="6349796"/>
                <a:ext cx="171720" cy="219960"/>
              </p14:xfrm>
            </p:contentPart>
          </mc:Choice>
          <mc:Fallback>
            <p:pic>
              <p:nvPicPr>
                <p:cNvPr id="186" name="Ink 185">
                  <a:extLst>
                    <a:ext uri="{FF2B5EF4-FFF2-40B4-BE49-F238E27FC236}">
                      <a16:creationId xmlns:a16="http://schemas.microsoft.com/office/drawing/2014/main" id="{AE1EA055-03E8-51E9-EEA0-4F635B87B66F}"/>
                    </a:ext>
                  </a:extLst>
                </p:cNvPr>
                <p:cNvPicPr/>
                <p:nvPr/>
              </p:nvPicPr>
              <p:blipFill>
                <a:blip r:embed="rId319"/>
                <a:stretch>
                  <a:fillRect/>
                </a:stretch>
              </p:blipFill>
              <p:spPr>
                <a:xfrm>
                  <a:off x="5696582" y="6340796"/>
                  <a:ext cx="1893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7" name="Ink 186">
                  <a:extLst>
                    <a:ext uri="{FF2B5EF4-FFF2-40B4-BE49-F238E27FC236}">
                      <a16:creationId xmlns:a16="http://schemas.microsoft.com/office/drawing/2014/main" id="{EA92E0A3-09DC-ECF9-66EC-B9FC722E56A3}"/>
                    </a:ext>
                  </a:extLst>
                </p14:cNvPr>
                <p14:cNvContentPartPr/>
                <p14:nvPr/>
              </p14:nvContentPartPr>
              <p14:xfrm>
                <a:off x="5997542" y="6344396"/>
                <a:ext cx="33840" cy="208080"/>
              </p14:xfrm>
            </p:contentPart>
          </mc:Choice>
          <mc:Fallback>
            <p:pic>
              <p:nvPicPr>
                <p:cNvPr id="187" name="Ink 186">
                  <a:extLst>
                    <a:ext uri="{FF2B5EF4-FFF2-40B4-BE49-F238E27FC236}">
                      <a16:creationId xmlns:a16="http://schemas.microsoft.com/office/drawing/2014/main" id="{EA92E0A3-09DC-ECF9-66EC-B9FC722E56A3}"/>
                    </a:ext>
                  </a:extLst>
                </p:cNvPr>
                <p:cNvPicPr/>
                <p:nvPr/>
              </p:nvPicPr>
              <p:blipFill>
                <a:blip r:embed="rId321"/>
                <a:stretch>
                  <a:fillRect/>
                </a:stretch>
              </p:blipFill>
              <p:spPr>
                <a:xfrm>
                  <a:off x="5988542" y="6335396"/>
                  <a:ext cx="514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8" name="Ink 187">
                  <a:extLst>
                    <a:ext uri="{FF2B5EF4-FFF2-40B4-BE49-F238E27FC236}">
                      <a16:creationId xmlns:a16="http://schemas.microsoft.com/office/drawing/2014/main" id="{0DAA3062-E41C-435B-37FF-03D47D0473CD}"/>
                    </a:ext>
                  </a:extLst>
                </p14:cNvPr>
                <p14:cNvContentPartPr/>
                <p14:nvPr/>
              </p14:nvContentPartPr>
              <p14:xfrm>
                <a:off x="6125342" y="6536996"/>
                <a:ext cx="6480" cy="11520"/>
              </p14:xfrm>
            </p:contentPart>
          </mc:Choice>
          <mc:Fallback>
            <p:pic>
              <p:nvPicPr>
                <p:cNvPr id="188" name="Ink 187">
                  <a:extLst>
                    <a:ext uri="{FF2B5EF4-FFF2-40B4-BE49-F238E27FC236}">
                      <a16:creationId xmlns:a16="http://schemas.microsoft.com/office/drawing/2014/main" id="{0DAA3062-E41C-435B-37FF-03D47D0473CD}"/>
                    </a:ext>
                  </a:extLst>
                </p:cNvPr>
                <p:cNvPicPr/>
                <p:nvPr/>
              </p:nvPicPr>
              <p:blipFill>
                <a:blip r:embed="rId323"/>
                <a:stretch>
                  <a:fillRect/>
                </a:stretch>
              </p:blipFill>
              <p:spPr>
                <a:xfrm>
                  <a:off x="6116342" y="6527996"/>
                  <a:ext cx="241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9" name="Ink 188">
                  <a:extLst>
                    <a:ext uri="{FF2B5EF4-FFF2-40B4-BE49-F238E27FC236}">
                      <a16:creationId xmlns:a16="http://schemas.microsoft.com/office/drawing/2014/main" id="{7136195C-FB74-D5F9-3B3F-F77BB2B19AA5}"/>
                    </a:ext>
                  </a:extLst>
                </p14:cNvPr>
                <p14:cNvContentPartPr/>
                <p14:nvPr/>
              </p14:nvContentPartPr>
              <p14:xfrm>
                <a:off x="6263582" y="6388316"/>
                <a:ext cx="127080" cy="160200"/>
              </p14:xfrm>
            </p:contentPart>
          </mc:Choice>
          <mc:Fallback>
            <p:pic>
              <p:nvPicPr>
                <p:cNvPr id="189" name="Ink 188">
                  <a:extLst>
                    <a:ext uri="{FF2B5EF4-FFF2-40B4-BE49-F238E27FC236}">
                      <a16:creationId xmlns:a16="http://schemas.microsoft.com/office/drawing/2014/main" id="{7136195C-FB74-D5F9-3B3F-F77BB2B19AA5}"/>
                    </a:ext>
                  </a:extLst>
                </p:cNvPr>
                <p:cNvPicPr/>
                <p:nvPr/>
              </p:nvPicPr>
              <p:blipFill>
                <a:blip r:embed="rId325"/>
                <a:stretch>
                  <a:fillRect/>
                </a:stretch>
              </p:blipFill>
              <p:spPr>
                <a:xfrm>
                  <a:off x="6254942" y="6379316"/>
                  <a:ext cx="1447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0" name="Ink 189">
                  <a:extLst>
                    <a:ext uri="{FF2B5EF4-FFF2-40B4-BE49-F238E27FC236}">
                      <a16:creationId xmlns:a16="http://schemas.microsoft.com/office/drawing/2014/main" id="{948E197E-5E11-2D92-60B0-653E1568886E}"/>
                    </a:ext>
                  </a:extLst>
                </p14:cNvPr>
                <p14:cNvContentPartPr/>
                <p14:nvPr/>
              </p14:nvContentPartPr>
              <p14:xfrm>
                <a:off x="6420182" y="6351236"/>
                <a:ext cx="283680" cy="194760"/>
              </p14:xfrm>
            </p:contentPart>
          </mc:Choice>
          <mc:Fallback>
            <p:pic>
              <p:nvPicPr>
                <p:cNvPr id="190" name="Ink 189">
                  <a:extLst>
                    <a:ext uri="{FF2B5EF4-FFF2-40B4-BE49-F238E27FC236}">
                      <a16:creationId xmlns:a16="http://schemas.microsoft.com/office/drawing/2014/main" id="{948E197E-5E11-2D92-60B0-653E1568886E}"/>
                    </a:ext>
                  </a:extLst>
                </p:cNvPr>
                <p:cNvPicPr/>
                <p:nvPr/>
              </p:nvPicPr>
              <p:blipFill>
                <a:blip r:embed="rId327"/>
                <a:stretch>
                  <a:fillRect/>
                </a:stretch>
              </p:blipFill>
              <p:spPr>
                <a:xfrm>
                  <a:off x="6411542" y="6342596"/>
                  <a:ext cx="3013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1" name="Ink 190">
                  <a:extLst>
                    <a:ext uri="{FF2B5EF4-FFF2-40B4-BE49-F238E27FC236}">
                      <a16:creationId xmlns:a16="http://schemas.microsoft.com/office/drawing/2014/main" id="{3159844F-1FE2-39BF-6A3F-6E3F199DE1E9}"/>
                    </a:ext>
                  </a:extLst>
                </p14:cNvPr>
                <p14:cNvContentPartPr/>
                <p14:nvPr/>
              </p14:nvContentPartPr>
              <p14:xfrm>
                <a:off x="6773342" y="6302996"/>
                <a:ext cx="139320" cy="286200"/>
              </p14:xfrm>
            </p:contentPart>
          </mc:Choice>
          <mc:Fallback>
            <p:pic>
              <p:nvPicPr>
                <p:cNvPr id="191" name="Ink 190">
                  <a:extLst>
                    <a:ext uri="{FF2B5EF4-FFF2-40B4-BE49-F238E27FC236}">
                      <a16:creationId xmlns:a16="http://schemas.microsoft.com/office/drawing/2014/main" id="{3159844F-1FE2-39BF-6A3F-6E3F199DE1E9}"/>
                    </a:ext>
                  </a:extLst>
                </p:cNvPr>
                <p:cNvPicPr/>
                <p:nvPr/>
              </p:nvPicPr>
              <p:blipFill>
                <a:blip r:embed="rId329"/>
                <a:stretch>
                  <a:fillRect/>
                </a:stretch>
              </p:blipFill>
              <p:spPr>
                <a:xfrm>
                  <a:off x="6764702" y="6294356"/>
                  <a:ext cx="1569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2" name="Ink 191">
                  <a:extLst>
                    <a:ext uri="{FF2B5EF4-FFF2-40B4-BE49-F238E27FC236}">
                      <a16:creationId xmlns:a16="http://schemas.microsoft.com/office/drawing/2014/main" id="{9000C69D-FB40-BC8B-D53A-E4156182FDE6}"/>
                    </a:ext>
                  </a:extLst>
                </p14:cNvPr>
                <p14:cNvContentPartPr/>
                <p14:nvPr/>
              </p14:nvContentPartPr>
              <p14:xfrm>
                <a:off x="7266182" y="6267356"/>
                <a:ext cx="159840" cy="356760"/>
              </p14:xfrm>
            </p:contentPart>
          </mc:Choice>
          <mc:Fallback>
            <p:pic>
              <p:nvPicPr>
                <p:cNvPr id="192" name="Ink 191">
                  <a:extLst>
                    <a:ext uri="{FF2B5EF4-FFF2-40B4-BE49-F238E27FC236}">
                      <a16:creationId xmlns:a16="http://schemas.microsoft.com/office/drawing/2014/main" id="{9000C69D-FB40-BC8B-D53A-E4156182FDE6}"/>
                    </a:ext>
                  </a:extLst>
                </p:cNvPr>
                <p:cNvPicPr/>
                <p:nvPr/>
              </p:nvPicPr>
              <p:blipFill>
                <a:blip r:embed="rId331"/>
                <a:stretch>
                  <a:fillRect/>
                </a:stretch>
              </p:blipFill>
              <p:spPr>
                <a:xfrm>
                  <a:off x="7257182" y="6258716"/>
                  <a:ext cx="17748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1" name="Ink 210">
                  <a:extLst>
                    <a:ext uri="{FF2B5EF4-FFF2-40B4-BE49-F238E27FC236}">
                      <a16:creationId xmlns:a16="http://schemas.microsoft.com/office/drawing/2014/main" id="{3F064D70-2508-CCB8-42D8-A2612FD083AB}"/>
                    </a:ext>
                  </a:extLst>
                </p14:cNvPr>
                <p14:cNvContentPartPr/>
                <p14:nvPr/>
              </p14:nvContentPartPr>
              <p14:xfrm>
                <a:off x="6949382" y="6439796"/>
                <a:ext cx="290880" cy="39600"/>
              </p14:xfrm>
            </p:contentPart>
          </mc:Choice>
          <mc:Fallback>
            <p:pic>
              <p:nvPicPr>
                <p:cNvPr id="211" name="Ink 210">
                  <a:extLst>
                    <a:ext uri="{FF2B5EF4-FFF2-40B4-BE49-F238E27FC236}">
                      <a16:creationId xmlns:a16="http://schemas.microsoft.com/office/drawing/2014/main" id="{3F064D70-2508-CCB8-42D8-A2612FD083AB}"/>
                    </a:ext>
                  </a:extLst>
                </p:cNvPr>
                <p:cNvPicPr/>
                <p:nvPr/>
              </p:nvPicPr>
              <p:blipFill>
                <a:blip r:embed="rId333"/>
                <a:stretch>
                  <a:fillRect/>
                </a:stretch>
              </p:blipFill>
              <p:spPr>
                <a:xfrm>
                  <a:off x="6940742" y="6431156"/>
                  <a:ext cx="308520" cy="57240"/>
                </a:xfrm>
                <a:prstGeom prst="rect">
                  <a:avLst/>
                </a:prstGeom>
              </p:spPr>
            </p:pic>
          </mc:Fallback>
        </mc:AlternateContent>
      </p:grpSp>
      <p:grpSp>
        <p:nvGrpSpPr>
          <p:cNvPr id="214" name="Group 213">
            <a:extLst>
              <a:ext uri="{FF2B5EF4-FFF2-40B4-BE49-F238E27FC236}">
                <a16:creationId xmlns:a16="http://schemas.microsoft.com/office/drawing/2014/main" id="{A64BCC74-8E4B-0BCE-FF92-08FBE5304BE1}"/>
              </a:ext>
            </a:extLst>
          </p:cNvPr>
          <p:cNvGrpSpPr/>
          <p:nvPr/>
        </p:nvGrpSpPr>
        <p:grpSpPr>
          <a:xfrm>
            <a:off x="8630942" y="6311996"/>
            <a:ext cx="1418400" cy="308520"/>
            <a:chOff x="8630942" y="6311996"/>
            <a:chExt cx="1418400" cy="308520"/>
          </a:xfrm>
        </p:grpSpPr>
        <mc:AlternateContent xmlns:mc="http://schemas.openxmlformats.org/markup-compatibility/2006">
          <mc:Choice xmlns:p14="http://schemas.microsoft.com/office/powerpoint/2010/main" Requires="p14">
            <p:contentPart p14:bwMode="auto" r:id="rId334">
              <p14:nvContentPartPr>
                <p14:cNvPr id="194" name="Ink 193">
                  <a:extLst>
                    <a:ext uri="{FF2B5EF4-FFF2-40B4-BE49-F238E27FC236}">
                      <a16:creationId xmlns:a16="http://schemas.microsoft.com/office/drawing/2014/main" id="{13BEE667-026C-6109-244B-F900F88F2A7F}"/>
                    </a:ext>
                  </a:extLst>
                </p14:cNvPr>
                <p14:cNvContentPartPr/>
                <p14:nvPr/>
              </p14:nvContentPartPr>
              <p14:xfrm>
                <a:off x="8630942" y="6311996"/>
                <a:ext cx="121680" cy="198720"/>
              </p14:xfrm>
            </p:contentPart>
          </mc:Choice>
          <mc:Fallback>
            <p:pic>
              <p:nvPicPr>
                <p:cNvPr id="194" name="Ink 193">
                  <a:extLst>
                    <a:ext uri="{FF2B5EF4-FFF2-40B4-BE49-F238E27FC236}">
                      <a16:creationId xmlns:a16="http://schemas.microsoft.com/office/drawing/2014/main" id="{13BEE667-026C-6109-244B-F900F88F2A7F}"/>
                    </a:ext>
                  </a:extLst>
                </p:cNvPr>
                <p:cNvPicPr/>
                <p:nvPr/>
              </p:nvPicPr>
              <p:blipFill>
                <a:blip r:embed="rId335"/>
                <a:stretch>
                  <a:fillRect/>
                </a:stretch>
              </p:blipFill>
              <p:spPr>
                <a:xfrm>
                  <a:off x="8621942" y="6302996"/>
                  <a:ext cx="1393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5" name="Ink 194">
                  <a:extLst>
                    <a:ext uri="{FF2B5EF4-FFF2-40B4-BE49-F238E27FC236}">
                      <a16:creationId xmlns:a16="http://schemas.microsoft.com/office/drawing/2014/main" id="{1D2C08DF-7D53-1B31-7E74-F4B8639093CF}"/>
                    </a:ext>
                  </a:extLst>
                </p14:cNvPr>
                <p14:cNvContentPartPr/>
                <p14:nvPr/>
              </p14:nvContentPartPr>
              <p14:xfrm>
                <a:off x="8842262" y="6335396"/>
                <a:ext cx="101520" cy="194760"/>
              </p14:xfrm>
            </p:contentPart>
          </mc:Choice>
          <mc:Fallback>
            <p:pic>
              <p:nvPicPr>
                <p:cNvPr id="195" name="Ink 194">
                  <a:extLst>
                    <a:ext uri="{FF2B5EF4-FFF2-40B4-BE49-F238E27FC236}">
                      <a16:creationId xmlns:a16="http://schemas.microsoft.com/office/drawing/2014/main" id="{1D2C08DF-7D53-1B31-7E74-F4B8639093CF}"/>
                    </a:ext>
                  </a:extLst>
                </p:cNvPr>
                <p:cNvPicPr/>
                <p:nvPr/>
              </p:nvPicPr>
              <p:blipFill>
                <a:blip r:embed="rId337"/>
                <a:stretch>
                  <a:fillRect/>
                </a:stretch>
              </p:blipFill>
              <p:spPr>
                <a:xfrm>
                  <a:off x="8833622" y="6326396"/>
                  <a:ext cx="1191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6" name="Ink 195">
                  <a:extLst>
                    <a:ext uri="{FF2B5EF4-FFF2-40B4-BE49-F238E27FC236}">
                      <a16:creationId xmlns:a16="http://schemas.microsoft.com/office/drawing/2014/main" id="{37A1FB8C-E4F0-C302-A495-22B1DC4E733D}"/>
                    </a:ext>
                  </a:extLst>
                </p14:cNvPr>
                <p14:cNvContentPartPr/>
                <p14:nvPr/>
              </p14:nvContentPartPr>
              <p14:xfrm>
                <a:off x="9084542" y="6489116"/>
                <a:ext cx="28080" cy="5040"/>
              </p14:xfrm>
            </p:contentPart>
          </mc:Choice>
          <mc:Fallback>
            <p:pic>
              <p:nvPicPr>
                <p:cNvPr id="196" name="Ink 195">
                  <a:extLst>
                    <a:ext uri="{FF2B5EF4-FFF2-40B4-BE49-F238E27FC236}">
                      <a16:creationId xmlns:a16="http://schemas.microsoft.com/office/drawing/2014/main" id="{37A1FB8C-E4F0-C302-A495-22B1DC4E733D}"/>
                    </a:ext>
                  </a:extLst>
                </p:cNvPr>
                <p:cNvPicPr/>
                <p:nvPr/>
              </p:nvPicPr>
              <p:blipFill>
                <a:blip r:embed="rId339"/>
                <a:stretch>
                  <a:fillRect/>
                </a:stretch>
              </p:blipFill>
              <p:spPr>
                <a:xfrm>
                  <a:off x="9075902" y="6480116"/>
                  <a:ext cx="457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7" name="Ink 196">
                  <a:extLst>
                    <a:ext uri="{FF2B5EF4-FFF2-40B4-BE49-F238E27FC236}">
                      <a16:creationId xmlns:a16="http://schemas.microsoft.com/office/drawing/2014/main" id="{AD915FE6-C479-661F-60C2-D3A13EF25636}"/>
                    </a:ext>
                  </a:extLst>
                </p14:cNvPr>
                <p14:cNvContentPartPr/>
                <p14:nvPr/>
              </p14:nvContentPartPr>
              <p14:xfrm>
                <a:off x="9217022" y="6368516"/>
                <a:ext cx="200520" cy="216360"/>
              </p14:xfrm>
            </p:contentPart>
          </mc:Choice>
          <mc:Fallback>
            <p:pic>
              <p:nvPicPr>
                <p:cNvPr id="197" name="Ink 196">
                  <a:extLst>
                    <a:ext uri="{FF2B5EF4-FFF2-40B4-BE49-F238E27FC236}">
                      <a16:creationId xmlns:a16="http://schemas.microsoft.com/office/drawing/2014/main" id="{AD915FE6-C479-661F-60C2-D3A13EF25636}"/>
                    </a:ext>
                  </a:extLst>
                </p:cNvPr>
                <p:cNvPicPr/>
                <p:nvPr/>
              </p:nvPicPr>
              <p:blipFill>
                <a:blip r:embed="rId341"/>
                <a:stretch>
                  <a:fillRect/>
                </a:stretch>
              </p:blipFill>
              <p:spPr>
                <a:xfrm>
                  <a:off x="9208382" y="6359876"/>
                  <a:ext cx="2181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98" name="Ink 197">
                  <a:extLst>
                    <a:ext uri="{FF2B5EF4-FFF2-40B4-BE49-F238E27FC236}">
                      <a16:creationId xmlns:a16="http://schemas.microsoft.com/office/drawing/2014/main" id="{5DD56605-9673-ACEC-8ACA-B9C7D1677678}"/>
                    </a:ext>
                  </a:extLst>
                </p14:cNvPr>
                <p14:cNvContentPartPr/>
                <p14:nvPr/>
              </p14:nvContentPartPr>
              <p14:xfrm>
                <a:off x="9507902" y="6408836"/>
                <a:ext cx="208800" cy="170640"/>
              </p14:xfrm>
            </p:contentPart>
          </mc:Choice>
          <mc:Fallback>
            <p:pic>
              <p:nvPicPr>
                <p:cNvPr id="198" name="Ink 197">
                  <a:extLst>
                    <a:ext uri="{FF2B5EF4-FFF2-40B4-BE49-F238E27FC236}">
                      <a16:creationId xmlns:a16="http://schemas.microsoft.com/office/drawing/2014/main" id="{5DD56605-9673-ACEC-8ACA-B9C7D1677678}"/>
                    </a:ext>
                  </a:extLst>
                </p:cNvPr>
                <p:cNvPicPr/>
                <p:nvPr/>
              </p:nvPicPr>
              <p:blipFill>
                <a:blip r:embed="rId343"/>
                <a:stretch>
                  <a:fillRect/>
                </a:stretch>
              </p:blipFill>
              <p:spPr>
                <a:xfrm>
                  <a:off x="9498902" y="6400196"/>
                  <a:ext cx="226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99" name="Ink 198">
                  <a:extLst>
                    <a:ext uri="{FF2B5EF4-FFF2-40B4-BE49-F238E27FC236}">
                      <a16:creationId xmlns:a16="http://schemas.microsoft.com/office/drawing/2014/main" id="{3640CB06-8FA6-180E-E647-7D9BE281EBFA}"/>
                    </a:ext>
                  </a:extLst>
                </p14:cNvPr>
                <p14:cNvContentPartPr/>
                <p14:nvPr/>
              </p14:nvContentPartPr>
              <p14:xfrm>
                <a:off x="9804542" y="6331796"/>
                <a:ext cx="244800" cy="288720"/>
              </p14:xfrm>
            </p:contentPart>
          </mc:Choice>
          <mc:Fallback>
            <p:pic>
              <p:nvPicPr>
                <p:cNvPr id="199" name="Ink 198">
                  <a:extLst>
                    <a:ext uri="{FF2B5EF4-FFF2-40B4-BE49-F238E27FC236}">
                      <a16:creationId xmlns:a16="http://schemas.microsoft.com/office/drawing/2014/main" id="{3640CB06-8FA6-180E-E647-7D9BE281EBFA}"/>
                    </a:ext>
                  </a:extLst>
                </p:cNvPr>
                <p:cNvPicPr/>
                <p:nvPr/>
              </p:nvPicPr>
              <p:blipFill>
                <a:blip r:embed="rId345"/>
                <a:stretch>
                  <a:fillRect/>
                </a:stretch>
              </p:blipFill>
              <p:spPr>
                <a:xfrm>
                  <a:off x="9795542" y="6323156"/>
                  <a:ext cx="2624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2" name="Ink 211">
                  <a:extLst>
                    <a:ext uri="{FF2B5EF4-FFF2-40B4-BE49-F238E27FC236}">
                      <a16:creationId xmlns:a16="http://schemas.microsoft.com/office/drawing/2014/main" id="{F25FB782-288B-235E-1CEC-E84F44A23263}"/>
                    </a:ext>
                  </a:extLst>
                </p14:cNvPr>
                <p14:cNvContentPartPr/>
                <p14:nvPr/>
              </p14:nvContentPartPr>
              <p14:xfrm>
                <a:off x="9890942" y="6508556"/>
                <a:ext cx="85680" cy="29880"/>
              </p14:xfrm>
            </p:contentPart>
          </mc:Choice>
          <mc:Fallback>
            <p:pic>
              <p:nvPicPr>
                <p:cNvPr id="212" name="Ink 211">
                  <a:extLst>
                    <a:ext uri="{FF2B5EF4-FFF2-40B4-BE49-F238E27FC236}">
                      <a16:creationId xmlns:a16="http://schemas.microsoft.com/office/drawing/2014/main" id="{F25FB782-288B-235E-1CEC-E84F44A23263}"/>
                    </a:ext>
                  </a:extLst>
                </p:cNvPr>
                <p:cNvPicPr/>
                <p:nvPr/>
              </p:nvPicPr>
              <p:blipFill>
                <a:blip r:embed="rId347"/>
                <a:stretch>
                  <a:fillRect/>
                </a:stretch>
              </p:blipFill>
              <p:spPr>
                <a:xfrm>
                  <a:off x="9882302" y="6499916"/>
                  <a:ext cx="1033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8">
            <p14:nvContentPartPr>
              <p14:cNvPr id="213" name="Ink 212">
                <a:extLst>
                  <a:ext uri="{FF2B5EF4-FFF2-40B4-BE49-F238E27FC236}">
                    <a16:creationId xmlns:a16="http://schemas.microsoft.com/office/drawing/2014/main" id="{52670D10-EE21-B34E-EB5E-CFA1F60948D0}"/>
                  </a:ext>
                </a:extLst>
              </p14:cNvPr>
              <p14:cNvContentPartPr/>
              <p14:nvPr/>
            </p14:nvContentPartPr>
            <p14:xfrm>
              <a:off x="10979942" y="6533396"/>
              <a:ext cx="147600" cy="64080"/>
            </p14:xfrm>
          </p:contentPart>
        </mc:Choice>
        <mc:Fallback>
          <p:pic>
            <p:nvPicPr>
              <p:cNvPr id="213" name="Ink 212">
                <a:extLst>
                  <a:ext uri="{FF2B5EF4-FFF2-40B4-BE49-F238E27FC236}">
                    <a16:creationId xmlns:a16="http://schemas.microsoft.com/office/drawing/2014/main" id="{52670D10-EE21-B34E-EB5E-CFA1F60948D0}"/>
                  </a:ext>
                </a:extLst>
              </p:cNvPr>
              <p:cNvPicPr/>
              <p:nvPr/>
            </p:nvPicPr>
            <p:blipFill>
              <a:blip r:embed="rId349"/>
              <a:stretch>
                <a:fillRect/>
              </a:stretch>
            </p:blipFill>
            <p:spPr>
              <a:xfrm>
                <a:off x="10970942" y="6524396"/>
                <a:ext cx="165240" cy="81720"/>
              </a:xfrm>
              <a:prstGeom prst="rect">
                <a:avLst/>
              </a:prstGeom>
            </p:spPr>
          </p:pic>
        </mc:Fallback>
      </mc:AlternateContent>
    </p:spTree>
    <p:extLst>
      <p:ext uri="{BB962C8B-B14F-4D97-AF65-F5344CB8AC3E}">
        <p14:creationId xmlns:p14="http://schemas.microsoft.com/office/powerpoint/2010/main" val="119802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68909CCB-D595-F250-FFCB-73343D3CE699}"/>
              </a:ext>
            </a:extLst>
          </p:cNvPr>
          <p:cNvSpPr/>
          <p:nvPr/>
        </p:nvSpPr>
        <p:spPr>
          <a:xfrm>
            <a:off x="405780" y="784925"/>
            <a:ext cx="623346" cy="555843"/>
          </a:xfrm>
          <a:prstGeom prst="smileyFace">
            <a:avLst/>
          </a:prstGeom>
          <a:ln>
            <a:solidFill>
              <a:schemeClr val="accent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C8E6AF6E-8EEC-19FE-9F6E-3E5A360A77F3}"/>
              </a:ext>
            </a:extLst>
          </p:cNvPr>
          <p:cNvCxnSpPr>
            <a:cxnSpLocks/>
          </p:cNvCxnSpPr>
          <p:nvPr/>
        </p:nvCxnSpPr>
        <p:spPr>
          <a:xfrm>
            <a:off x="693812"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73876A9-6908-F014-32E8-950485E36DCB}"/>
              </a:ext>
            </a:extLst>
          </p:cNvPr>
          <p:cNvSpPr/>
          <p:nvPr/>
        </p:nvSpPr>
        <p:spPr>
          <a:xfrm>
            <a:off x="1753782" y="888499"/>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Application</a:t>
            </a:r>
          </a:p>
        </p:txBody>
      </p:sp>
      <p:sp>
        <p:nvSpPr>
          <p:cNvPr id="11" name="Rectangle 10">
            <a:extLst>
              <a:ext uri="{FF2B5EF4-FFF2-40B4-BE49-F238E27FC236}">
                <a16:creationId xmlns:a16="http://schemas.microsoft.com/office/drawing/2014/main" id="{3EAF7125-C750-C31D-1BF7-3AD95555CB11}"/>
              </a:ext>
            </a:extLst>
          </p:cNvPr>
          <p:cNvSpPr/>
          <p:nvPr/>
        </p:nvSpPr>
        <p:spPr>
          <a:xfrm>
            <a:off x="5302324" y="892750"/>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Server</a:t>
            </a:r>
          </a:p>
        </p:txBody>
      </p:sp>
      <p:cxnSp>
        <p:nvCxnSpPr>
          <p:cNvPr id="4" name="Straight Connector 3">
            <a:extLst>
              <a:ext uri="{FF2B5EF4-FFF2-40B4-BE49-F238E27FC236}">
                <a16:creationId xmlns:a16="http://schemas.microsoft.com/office/drawing/2014/main" id="{1A008E8E-D386-FA5B-B09A-8646E4E17034}"/>
              </a:ext>
            </a:extLst>
          </p:cNvPr>
          <p:cNvCxnSpPr>
            <a:cxnSpLocks/>
          </p:cNvCxnSpPr>
          <p:nvPr/>
        </p:nvCxnSpPr>
        <p:spPr>
          <a:xfrm>
            <a:off x="2710036" y="1444342"/>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7763F75-A921-F417-7914-0091A0036819}"/>
              </a:ext>
            </a:extLst>
          </p:cNvPr>
          <p:cNvCxnSpPr>
            <a:cxnSpLocks/>
          </p:cNvCxnSpPr>
          <p:nvPr/>
        </p:nvCxnSpPr>
        <p:spPr>
          <a:xfrm>
            <a:off x="6238428"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F285760-3730-0277-D9ED-9A08B450C55F}"/>
                  </a:ext>
                </a:extLst>
              </p14:cNvPr>
              <p14:cNvContentPartPr/>
              <p14:nvPr/>
            </p14:nvContentPartPr>
            <p14:xfrm>
              <a:off x="266760" y="1295280"/>
              <a:ext cx="11613960" cy="4178880"/>
            </p14:xfrm>
          </p:contentPart>
        </mc:Choice>
        <mc:Fallback>
          <p:pic>
            <p:nvPicPr>
              <p:cNvPr id="7" name="Ink 6">
                <a:extLst>
                  <a:ext uri="{FF2B5EF4-FFF2-40B4-BE49-F238E27FC236}">
                    <a16:creationId xmlns:a16="http://schemas.microsoft.com/office/drawing/2014/main" id="{FF285760-3730-0277-D9ED-9A08B450C55F}"/>
                  </a:ext>
                </a:extLst>
              </p:cNvPr>
              <p:cNvPicPr/>
              <p:nvPr/>
            </p:nvPicPr>
            <p:blipFill>
              <a:blip r:embed="rId3"/>
              <a:stretch>
                <a:fillRect/>
              </a:stretch>
            </p:blipFill>
            <p:spPr>
              <a:xfrm>
                <a:off x="257400" y="1285920"/>
                <a:ext cx="11632680" cy="4197600"/>
              </a:xfrm>
              <a:prstGeom prst="rect">
                <a:avLst/>
              </a:prstGeom>
            </p:spPr>
          </p:pic>
        </mc:Fallback>
      </mc:AlternateContent>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Client Server</a:t>
            </a:r>
          </a:p>
        </p:txBody>
      </p:sp>
      <p:grpSp>
        <p:nvGrpSpPr>
          <p:cNvPr id="114" name="Group 113">
            <a:extLst>
              <a:ext uri="{FF2B5EF4-FFF2-40B4-BE49-F238E27FC236}">
                <a16:creationId xmlns:a16="http://schemas.microsoft.com/office/drawing/2014/main" id="{17E379D2-AD4F-BB58-F70D-D11302178628}"/>
              </a:ext>
            </a:extLst>
          </p:cNvPr>
          <p:cNvGrpSpPr/>
          <p:nvPr/>
        </p:nvGrpSpPr>
        <p:grpSpPr>
          <a:xfrm>
            <a:off x="701582" y="454076"/>
            <a:ext cx="11371320" cy="6102000"/>
            <a:chOff x="701582" y="454076"/>
            <a:chExt cx="11371320" cy="6102000"/>
          </a:xfrm>
        </p:grpSpPr>
        <mc:AlternateContent xmlns:mc="http://schemas.openxmlformats.org/markup-compatibility/2006">
          <mc:Choice xmlns:p14="http://schemas.microsoft.com/office/powerpoint/2010/main" Requires="p14">
            <p:contentPart p14:bwMode="auto" r:id="rId2">
              <p14:nvContentPartPr>
                <p14:cNvPr id="28" name="Ink 27">
                  <a:extLst>
                    <a:ext uri="{FF2B5EF4-FFF2-40B4-BE49-F238E27FC236}">
                      <a16:creationId xmlns:a16="http://schemas.microsoft.com/office/drawing/2014/main" id="{98670201-EAC4-A721-E1BC-ADFE95F66DBB}"/>
                    </a:ext>
                  </a:extLst>
                </p14:cNvPr>
                <p14:cNvContentPartPr/>
                <p14:nvPr/>
              </p14:nvContentPartPr>
              <p14:xfrm>
                <a:off x="6136142" y="5958116"/>
                <a:ext cx="28800" cy="71640"/>
              </p14:xfrm>
            </p:contentPart>
          </mc:Choice>
          <mc:Fallback>
            <p:pic>
              <p:nvPicPr>
                <p:cNvPr id="28" name="Ink 27">
                  <a:extLst>
                    <a:ext uri="{FF2B5EF4-FFF2-40B4-BE49-F238E27FC236}">
                      <a16:creationId xmlns:a16="http://schemas.microsoft.com/office/drawing/2014/main" id="{98670201-EAC4-A721-E1BC-ADFE95F66DBB}"/>
                    </a:ext>
                  </a:extLst>
                </p:cNvPr>
                <p:cNvPicPr/>
                <p:nvPr/>
              </p:nvPicPr>
              <p:blipFill>
                <a:blip r:embed="rId3"/>
                <a:stretch>
                  <a:fillRect/>
                </a:stretch>
              </p:blipFill>
              <p:spPr>
                <a:xfrm>
                  <a:off x="6127142" y="5949116"/>
                  <a:ext cx="464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C88744D8-D56D-729F-01BB-EA5F92EF1763}"/>
                    </a:ext>
                  </a:extLst>
                </p14:cNvPr>
                <p14:cNvContentPartPr/>
                <p14:nvPr/>
              </p14:nvContentPartPr>
              <p14:xfrm>
                <a:off x="6632582" y="3654836"/>
                <a:ext cx="887040" cy="1485000"/>
              </p14:xfrm>
            </p:contentPart>
          </mc:Choice>
          <mc:Fallback>
            <p:pic>
              <p:nvPicPr>
                <p:cNvPr id="25" name="Ink 24">
                  <a:extLst>
                    <a:ext uri="{FF2B5EF4-FFF2-40B4-BE49-F238E27FC236}">
                      <a16:creationId xmlns:a16="http://schemas.microsoft.com/office/drawing/2014/main" id="{C88744D8-D56D-729F-01BB-EA5F92EF1763}"/>
                    </a:ext>
                  </a:extLst>
                </p:cNvPr>
                <p:cNvPicPr/>
                <p:nvPr/>
              </p:nvPicPr>
              <p:blipFill>
                <a:blip r:embed="rId5"/>
                <a:stretch>
                  <a:fillRect/>
                </a:stretch>
              </p:blipFill>
              <p:spPr>
                <a:xfrm>
                  <a:off x="6623582" y="3645836"/>
                  <a:ext cx="904680" cy="150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A673F588-7A26-D193-CD93-B77E43991097}"/>
                    </a:ext>
                  </a:extLst>
                </p14:cNvPr>
                <p14:cNvContentPartPr/>
                <p14:nvPr/>
              </p14:nvContentPartPr>
              <p14:xfrm>
                <a:off x="6509102" y="4939316"/>
                <a:ext cx="156600" cy="353160"/>
              </p14:xfrm>
            </p:contentPart>
          </mc:Choice>
          <mc:Fallback>
            <p:pic>
              <p:nvPicPr>
                <p:cNvPr id="26" name="Ink 25">
                  <a:extLst>
                    <a:ext uri="{FF2B5EF4-FFF2-40B4-BE49-F238E27FC236}">
                      <a16:creationId xmlns:a16="http://schemas.microsoft.com/office/drawing/2014/main" id="{A673F588-7A26-D193-CD93-B77E43991097}"/>
                    </a:ext>
                  </a:extLst>
                </p:cNvPr>
                <p:cNvPicPr/>
                <p:nvPr/>
              </p:nvPicPr>
              <p:blipFill>
                <a:blip r:embed="rId7"/>
                <a:stretch>
                  <a:fillRect/>
                </a:stretch>
              </p:blipFill>
              <p:spPr>
                <a:xfrm>
                  <a:off x="6500462" y="4930676"/>
                  <a:ext cx="17424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1C4929C9-1E31-9FA6-8A3F-667478B1D91D}"/>
                    </a:ext>
                  </a:extLst>
                </p14:cNvPr>
                <p14:cNvContentPartPr/>
                <p14:nvPr/>
              </p14:nvContentPartPr>
              <p14:xfrm>
                <a:off x="6062342" y="5380316"/>
                <a:ext cx="211680" cy="344880"/>
              </p14:xfrm>
            </p:contentPart>
          </mc:Choice>
          <mc:Fallback>
            <p:pic>
              <p:nvPicPr>
                <p:cNvPr id="27" name="Ink 26">
                  <a:extLst>
                    <a:ext uri="{FF2B5EF4-FFF2-40B4-BE49-F238E27FC236}">
                      <a16:creationId xmlns:a16="http://schemas.microsoft.com/office/drawing/2014/main" id="{1C4929C9-1E31-9FA6-8A3F-667478B1D91D}"/>
                    </a:ext>
                  </a:extLst>
                </p:cNvPr>
                <p:cNvPicPr/>
                <p:nvPr/>
              </p:nvPicPr>
              <p:blipFill>
                <a:blip r:embed="rId9"/>
                <a:stretch>
                  <a:fillRect/>
                </a:stretch>
              </p:blipFill>
              <p:spPr>
                <a:xfrm>
                  <a:off x="6053702" y="5371316"/>
                  <a:ext cx="22932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0896D73E-F7AC-CA31-B4FA-5D649913FEE9}"/>
                    </a:ext>
                  </a:extLst>
                </p14:cNvPr>
                <p14:cNvContentPartPr/>
                <p14:nvPr/>
              </p14:nvContentPartPr>
              <p14:xfrm>
                <a:off x="815702" y="2094236"/>
                <a:ext cx="360" cy="8640"/>
              </p14:xfrm>
            </p:contentPart>
          </mc:Choice>
          <mc:Fallback>
            <p:pic>
              <p:nvPicPr>
                <p:cNvPr id="3" name="Ink 2">
                  <a:extLst>
                    <a:ext uri="{FF2B5EF4-FFF2-40B4-BE49-F238E27FC236}">
                      <a16:creationId xmlns:a16="http://schemas.microsoft.com/office/drawing/2014/main" id="{0896D73E-F7AC-CA31-B4FA-5D649913FEE9}"/>
                    </a:ext>
                  </a:extLst>
                </p:cNvPr>
                <p:cNvPicPr/>
                <p:nvPr/>
              </p:nvPicPr>
              <p:blipFill>
                <a:blip r:embed="rId11"/>
                <a:stretch>
                  <a:fillRect/>
                </a:stretch>
              </p:blipFill>
              <p:spPr>
                <a:xfrm>
                  <a:off x="807062" y="2085236"/>
                  <a:ext cx="180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F387A7D2-17E0-60A6-51CB-EE647FFCF527}"/>
                    </a:ext>
                  </a:extLst>
                </p14:cNvPr>
                <p14:cNvContentPartPr/>
                <p14:nvPr/>
              </p14:nvContentPartPr>
              <p14:xfrm>
                <a:off x="701582" y="2416796"/>
                <a:ext cx="2721240" cy="1410840"/>
              </p14:xfrm>
            </p:contentPart>
          </mc:Choice>
          <mc:Fallback>
            <p:pic>
              <p:nvPicPr>
                <p:cNvPr id="4" name="Ink 3">
                  <a:extLst>
                    <a:ext uri="{FF2B5EF4-FFF2-40B4-BE49-F238E27FC236}">
                      <a16:creationId xmlns:a16="http://schemas.microsoft.com/office/drawing/2014/main" id="{F387A7D2-17E0-60A6-51CB-EE647FFCF527}"/>
                    </a:ext>
                  </a:extLst>
                </p:cNvPr>
                <p:cNvPicPr/>
                <p:nvPr/>
              </p:nvPicPr>
              <p:blipFill>
                <a:blip r:embed="rId13"/>
                <a:stretch>
                  <a:fillRect/>
                </a:stretch>
              </p:blipFill>
              <p:spPr>
                <a:xfrm>
                  <a:off x="692942" y="2407796"/>
                  <a:ext cx="2738880" cy="1428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E318B8CD-275D-029A-36D1-FBD167A80E96}"/>
                    </a:ext>
                  </a:extLst>
                </p14:cNvPr>
                <p14:cNvContentPartPr/>
                <p14:nvPr/>
              </p14:nvContentPartPr>
              <p14:xfrm>
                <a:off x="1124222" y="2967596"/>
                <a:ext cx="557640" cy="474120"/>
              </p14:xfrm>
            </p:contentPart>
          </mc:Choice>
          <mc:Fallback>
            <p:pic>
              <p:nvPicPr>
                <p:cNvPr id="5" name="Ink 4">
                  <a:extLst>
                    <a:ext uri="{FF2B5EF4-FFF2-40B4-BE49-F238E27FC236}">
                      <a16:creationId xmlns:a16="http://schemas.microsoft.com/office/drawing/2014/main" id="{E318B8CD-275D-029A-36D1-FBD167A80E96}"/>
                    </a:ext>
                  </a:extLst>
                </p:cNvPr>
                <p:cNvPicPr/>
                <p:nvPr/>
              </p:nvPicPr>
              <p:blipFill>
                <a:blip r:embed="rId15"/>
                <a:stretch>
                  <a:fillRect/>
                </a:stretch>
              </p:blipFill>
              <p:spPr>
                <a:xfrm>
                  <a:off x="1115222" y="2958596"/>
                  <a:ext cx="57528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Ink 5">
                  <a:extLst>
                    <a:ext uri="{FF2B5EF4-FFF2-40B4-BE49-F238E27FC236}">
                      <a16:creationId xmlns:a16="http://schemas.microsoft.com/office/drawing/2014/main" id="{D8F1DFDC-518B-7802-2DCC-E9570B34E002}"/>
                    </a:ext>
                  </a:extLst>
                </p14:cNvPr>
                <p14:cNvContentPartPr/>
                <p14:nvPr/>
              </p14:nvContentPartPr>
              <p14:xfrm>
                <a:off x="1798502" y="3027356"/>
                <a:ext cx="99720" cy="325800"/>
              </p14:xfrm>
            </p:contentPart>
          </mc:Choice>
          <mc:Fallback>
            <p:pic>
              <p:nvPicPr>
                <p:cNvPr id="6" name="Ink 5">
                  <a:extLst>
                    <a:ext uri="{FF2B5EF4-FFF2-40B4-BE49-F238E27FC236}">
                      <a16:creationId xmlns:a16="http://schemas.microsoft.com/office/drawing/2014/main" id="{D8F1DFDC-518B-7802-2DCC-E9570B34E002}"/>
                    </a:ext>
                  </a:extLst>
                </p:cNvPr>
                <p:cNvPicPr/>
                <p:nvPr/>
              </p:nvPicPr>
              <p:blipFill>
                <a:blip r:embed="rId17"/>
                <a:stretch>
                  <a:fillRect/>
                </a:stretch>
              </p:blipFill>
              <p:spPr>
                <a:xfrm>
                  <a:off x="1789502" y="3018356"/>
                  <a:ext cx="1173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Ink 6">
                  <a:extLst>
                    <a:ext uri="{FF2B5EF4-FFF2-40B4-BE49-F238E27FC236}">
                      <a16:creationId xmlns:a16="http://schemas.microsoft.com/office/drawing/2014/main" id="{83890113-8149-A977-9CBB-5C0E1F2BA716}"/>
                    </a:ext>
                  </a:extLst>
                </p14:cNvPr>
                <p14:cNvContentPartPr/>
                <p14:nvPr/>
              </p14:nvContentPartPr>
              <p14:xfrm>
                <a:off x="1946462" y="2873996"/>
                <a:ext cx="717840" cy="451440"/>
              </p14:xfrm>
            </p:contentPart>
          </mc:Choice>
          <mc:Fallback>
            <p:pic>
              <p:nvPicPr>
                <p:cNvPr id="7" name="Ink 6">
                  <a:extLst>
                    <a:ext uri="{FF2B5EF4-FFF2-40B4-BE49-F238E27FC236}">
                      <a16:creationId xmlns:a16="http://schemas.microsoft.com/office/drawing/2014/main" id="{83890113-8149-A977-9CBB-5C0E1F2BA716}"/>
                    </a:ext>
                  </a:extLst>
                </p:cNvPr>
                <p:cNvPicPr/>
                <p:nvPr/>
              </p:nvPicPr>
              <p:blipFill>
                <a:blip r:embed="rId19"/>
                <a:stretch>
                  <a:fillRect/>
                </a:stretch>
              </p:blipFill>
              <p:spPr>
                <a:xfrm>
                  <a:off x="1937462" y="2864996"/>
                  <a:ext cx="73548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 name="Ink 7">
                  <a:extLst>
                    <a:ext uri="{FF2B5EF4-FFF2-40B4-BE49-F238E27FC236}">
                      <a16:creationId xmlns:a16="http://schemas.microsoft.com/office/drawing/2014/main" id="{CC0B28D3-FD3C-66C0-AB9C-CDD3A3A5816A}"/>
                    </a:ext>
                  </a:extLst>
                </p14:cNvPr>
                <p14:cNvContentPartPr/>
                <p14:nvPr/>
              </p14:nvContentPartPr>
              <p14:xfrm>
                <a:off x="2634782" y="2961116"/>
                <a:ext cx="144000" cy="195480"/>
              </p14:xfrm>
            </p:contentPart>
          </mc:Choice>
          <mc:Fallback>
            <p:pic>
              <p:nvPicPr>
                <p:cNvPr id="8" name="Ink 7">
                  <a:extLst>
                    <a:ext uri="{FF2B5EF4-FFF2-40B4-BE49-F238E27FC236}">
                      <a16:creationId xmlns:a16="http://schemas.microsoft.com/office/drawing/2014/main" id="{CC0B28D3-FD3C-66C0-AB9C-CDD3A3A5816A}"/>
                    </a:ext>
                  </a:extLst>
                </p:cNvPr>
                <p:cNvPicPr/>
                <p:nvPr/>
              </p:nvPicPr>
              <p:blipFill>
                <a:blip r:embed="rId21"/>
                <a:stretch>
                  <a:fillRect/>
                </a:stretch>
              </p:blipFill>
              <p:spPr>
                <a:xfrm>
                  <a:off x="2626142" y="2952116"/>
                  <a:ext cx="1616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Ink 8">
                  <a:extLst>
                    <a:ext uri="{FF2B5EF4-FFF2-40B4-BE49-F238E27FC236}">
                      <a16:creationId xmlns:a16="http://schemas.microsoft.com/office/drawing/2014/main" id="{CD3A1476-7146-A626-3C36-0620F41982C4}"/>
                    </a:ext>
                  </a:extLst>
                </p14:cNvPr>
                <p14:cNvContentPartPr/>
                <p14:nvPr/>
              </p14:nvContentPartPr>
              <p14:xfrm>
                <a:off x="1416902" y="3805316"/>
                <a:ext cx="1953000" cy="656280"/>
              </p14:xfrm>
            </p:contentPart>
          </mc:Choice>
          <mc:Fallback>
            <p:pic>
              <p:nvPicPr>
                <p:cNvPr id="9" name="Ink 8">
                  <a:extLst>
                    <a:ext uri="{FF2B5EF4-FFF2-40B4-BE49-F238E27FC236}">
                      <a16:creationId xmlns:a16="http://schemas.microsoft.com/office/drawing/2014/main" id="{CD3A1476-7146-A626-3C36-0620F41982C4}"/>
                    </a:ext>
                  </a:extLst>
                </p:cNvPr>
                <p:cNvPicPr/>
                <p:nvPr/>
              </p:nvPicPr>
              <p:blipFill>
                <a:blip r:embed="rId23"/>
                <a:stretch>
                  <a:fillRect/>
                </a:stretch>
              </p:blipFill>
              <p:spPr>
                <a:xfrm>
                  <a:off x="1408262" y="3796676"/>
                  <a:ext cx="197064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 name="Ink 9">
                  <a:extLst>
                    <a:ext uri="{FF2B5EF4-FFF2-40B4-BE49-F238E27FC236}">
                      <a16:creationId xmlns:a16="http://schemas.microsoft.com/office/drawing/2014/main" id="{B0E36E28-8E0D-5487-A9EA-D576E7795BBC}"/>
                    </a:ext>
                  </a:extLst>
                </p14:cNvPr>
                <p14:cNvContentPartPr/>
                <p14:nvPr/>
              </p14:nvContentPartPr>
              <p14:xfrm>
                <a:off x="3450902" y="3703076"/>
                <a:ext cx="320760" cy="439920"/>
              </p14:xfrm>
            </p:contentPart>
          </mc:Choice>
          <mc:Fallback>
            <p:pic>
              <p:nvPicPr>
                <p:cNvPr id="10" name="Ink 9">
                  <a:extLst>
                    <a:ext uri="{FF2B5EF4-FFF2-40B4-BE49-F238E27FC236}">
                      <a16:creationId xmlns:a16="http://schemas.microsoft.com/office/drawing/2014/main" id="{B0E36E28-8E0D-5487-A9EA-D576E7795BBC}"/>
                    </a:ext>
                  </a:extLst>
                </p:cNvPr>
                <p:cNvPicPr/>
                <p:nvPr/>
              </p:nvPicPr>
              <p:blipFill>
                <a:blip r:embed="rId25"/>
                <a:stretch>
                  <a:fillRect/>
                </a:stretch>
              </p:blipFill>
              <p:spPr>
                <a:xfrm>
                  <a:off x="3442262" y="3694436"/>
                  <a:ext cx="33840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 name="Ink 10">
                  <a:extLst>
                    <a:ext uri="{FF2B5EF4-FFF2-40B4-BE49-F238E27FC236}">
                      <a16:creationId xmlns:a16="http://schemas.microsoft.com/office/drawing/2014/main" id="{23C491FC-EFB0-8BB1-E655-CEB46391B9D7}"/>
                    </a:ext>
                  </a:extLst>
                </p14:cNvPr>
                <p14:cNvContentPartPr/>
                <p14:nvPr/>
              </p14:nvContentPartPr>
              <p14:xfrm>
                <a:off x="3216182" y="2555756"/>
                <a:ext cx="4425120" cy="423720"/>
              </p14:xfrm>
            </p:contentPart>
          </mc:Choice>
          <mc:Fallback>
            <p:pic>
              <p:nvPicPr>
                <p:cNvPr id="11" name="Ink 10">
                  <a:extLst>
                    <a:ext uri="{FF2B5EF4-FFF2-40B4-BE49-F238E27FC236}">
                      <a16:creationId xmlns:a16="http://schemas.microsoft.com/office/drawing/2014/main" id="{23C491FC-EFB0-8BB1-E655-CEB46391B9D7}"/>
                    </a:ext>
                  </a:extLst>
                </p:cNvPr>
                <p:cNvPicPr/>
                <p:nvPr/>
              </p:nvPicPr>
              <p:blipFill>
                <a:blip r:embed="rId27"/>
                <a:stretch>
                  <a:fillRect/>
                </a:stretch>
              </p:blipFill>
              <p:spPr>
                <a:xfrm>
                  <a:off x="3207542" y="2546756"/>
                  <a:ext cx="444276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 name="Ink 11">
                  <a:extLst>
                    <a:ext uri="{FF2B5EF4-FFF2-40B4-BE49-F238E27FC236}">
                      <a16:creationId xmlns:a16="http://schemas.microsoft.com/office/drawing/2014/main" id="{75A6259D-D184-54A2-F26E-40B3429ABE83}"/>
                    </a:ext>
                  </a:extLst>
                </p14:cNvPr>
                <p14:cNvContentPartPr/>
                <p14:nvPr/>
              </p14:nvContentPartPr>
              <p14:xfrm>
                <a:off x="7410902" y="2410316"/>
                <a:ext cx="173520" cy="497880"/>
              </p14:xfrm>
            </p:contentPart>
          </mc:Choice>
          <mc:Fallback>
            <p:pic>
              <p:nvPicPr>
                <p:cNvPr id="12" name="Ink 11">
                  <a:extLst>
                    <a:ext uri="{FF2B5EF4-FFF2-40B4-BE49-F238E27FC236}">
                      <a16:creationId xmlns:a16="http://schemas.microsoft.com/office/drawing/2014/main" id="{75A6259D-D184-54A2-F26E-40B3429ABE83}"/>
                    </a:ext>
                  </a:extLst>
                </p:cNvPr>
                <p:cNvPicPr/>
                <p:nvPr/>
              </p:nvPicPr>
              <p:blipFill>
                <a:blip r:embed="rId29"/>
                <a:stretch>
                  <a:fillRect/>
                </a:stretch>
              </p:blipFill>
              <p:spPr>
                <a:xfrm>
                  <a:off x="7401902" y="2401316"/>
                  <a:ext cx="19116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 name="Ink 12">
                  <a:extLst>
                    <a:ext uri="{FF2B5EF4-FFF2-40B4-BE49-F238E27FC236}">
                      <a16:creationId xmlns:a16="http://schemas.microsoft.com/office/drawing/2014/main" id="{1A149B89-5085-C39F-CA95-14D09FFA95C7}"/>
                    </a:ext>
                  </a:extLst>
                </p14:cNvPr>
                <p14:cNvContentPartPr/>
                <p14:nvPr/>
              </p14:nvContentPartPr>
              <p14:xfrm>
                <a:off x="7345382" y="1898396"/>
                <a:ext cx="2864160" cy="2035800"/>
              </p14:xfrm>
            </p:contentPart>
          </mc:Choice>
          <mc:Fallback>
            <p:pic>
              <p:nvPicPr>
                <p:cNvPr id="13" name="Ink 12">
                  <a:extLst>
                    <a:ext uri="{FF2B5EF4-FFF2-40B4-BE49-F238E27FC236}">
                      <a16:creationId xmlns:a16="http://schemas.microsoft.com/office/drawing/2014/main" id="{1A149B89-5085-C39F-CA95-14D09FFA95C7}"/>
                    </a:ext>
                  </a:extLst>
                </p:cNvPr>
                <p:cNvPicPr/>
                <p:nvPr/>
              </p:nvPicPr>
              <p:blipFill>
                <a:blip r:embed="rId31"/>
                <a:stretch>
                  <a:fillRect/>
                </a:stretch>
              </p:blipFill>
              <p:spPr>
                <a:xfrm>
                  <a:off x="7336382" y="1889396"/>
                  <a:ext cx="2881800" cy="2053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 name="Ink 13">
                  <a:extLst>
                    <a:ext uri="{FF2B5EF4-FFF2-40B4-BE49-F238E27FC236}">
                      <a16:creationId xmlns:a16="http://schemas.microsoft.com/office/drawing/2014/main" id="{A25DA0F8-19FC-CD9C-5019-0335F120295D}"/>
                    </a:ext>
                  </a:extLst>
                </p14:cNvPr>
                <p14:cNvContentPartPr/>
                <p14:nvPr/>
              </p14:nvContentPartPr>
              <p14:xfrm>
                <a:off x="8466422" y="3975956"/>
                <a:ext cx="106200" cy="378000"/>
              </p14:xfrm>
            </p:contentPart>
          </mc:Choice>
          <mc:Fallback>
            <p:pic>
              <p:nvPicPr>
                <p:cNvPr id="14" name="Ink 13">
                  <a:extLst>
                    <a:ext uri="{FF2B5EF4-FFF2-40B4-BE49-F238E27FC236}">
                      <a16:creationId xmlns:a16="http://schemas.microsoft.com/office/drawing/2014/main" id="{A25DA0F8-19FC-CD9C-5019-0335F120295D}"/>
                    </a:ext>
                  </a:extLst>
                </p:cNvPr>
                <p:cNvPicPr/>
                <p:nvPr/>
              </p:nvPicPr>
              <p:blipFill>
                <a:blip r:embed="rId33"/>
                <a:stretch>
                  <a:fillRect/>
                </a:stretch>
              </p:blipFill>
              <p:spPr>
                <a:xfrm>
                  <a:off x="8457782" y="3966956"/>
                  <a:ext cx="1238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 name="Ink 14">
                  <a:extLst>
                    <a:ext uri="{FF2B5EF4-FFF2-40B4-BE49-F238E27FC236}">
                      <a16:creationId xmlns:a16="http://schemas.microsoft.com/office/drawing/2014/main" id="{A381960D-4C75-C5F7-DDE3-EE0651C54CA7}"/>
                    </a:ext>
                  </a:extLst>
                </p14:cNvPr>
                <p14:cNvContentPartPr/>
                <p14:nvPr/>
              </p14:nvContentPartPr>
              <p14:xfrm>
                <a:off x="8202182" y="4388156"/>
                <a:ext cx="448560" cy="294120"/>
              </p14:xfrm>
            </p:contentPart>
          </mc:Choice>
          <mc:Fallback>
            <p:pic>
              <p:nvPicPr>
                <p:cNvPr id="15" name="Ink 14">
                  <a:extLst>
                    <a:ext uri="{FF2B5EF4-FFF2-40B4-BE49-F238E27FC236}">
                      <a16:creationId xmlns:a16="http://schemas.microsoft.com/office/drawing/2014/main" id="{A381960D-4C75-C5F7-DDE3-EE0651C54CA7}"/>
                    </a:ext>
                  </a:extLst>
                </p:cNvPr>
                <p:cNvPicPr/>
                <p:nvPr/>
              </p:nvPicPr>
              <p:blipFill>
                <a:blip r:embed="rId35"/>
                <a:stretch>
                  <a:fillRect/>
                </a:stretch>
              </p:blipFill>
              <p:spPr>
                <a:xfrm>
                  <a:off x="8193182" y="4379516"/>
                  <a:ext cx="4662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 name="Ink 15">
                  <a:extLst>
                    <a:ext uri="{FF2B5EF4-FFF2-40B4-BE49-F238E27FC236}">
                      <a16:creationId xmlns:a16="http://schemas.microsoft.com/office/drawing/2014/main" id="{2BBCF3D3-8EBE-7FA3-F4C2-651CFC32BC86}"/>
                    </a:ext>
                  </a:extLst>
                </p14:cNvPr>
                <p14:cNvContentPartPr/>
                <p14:nvPr/>
              </p14:nvContentPartPr>
              <p14:xfrm>
                <a:off x="7604222" y="4560596"/>
                <a:ext cx="443880" cy="12240"/>
              </p14:xfrm>
            </p:contentPart>
          </mc:Choice>
          <mc:Fallback>
            <p:pic>
              <p:nvPicPr>
                <p:cNvPr id="16" name="Ink 15">
                  <a:extLst>
                    <a:ext uri="{FF2B5EF4-FFF2-40B4-BE49-F238E27FC236}">
                      <a16:creationId xmlns:a16="http://schemas.microsoft.com/office/drawing/2014/main" id="{2BBCF3D3-8EBE-7FA3-F4C2-651CFC32BC86}"/>
                    </a:ext>
                  </a:extLst>
                </p:cNvPr>
                <p:cNvPicPr/>
                <p:nvPr/>
              </p:nvPicPr>
              <p:blipFill>
                <a:blip r:embed="rId37"/>
                <a:stretch>
                  <a:fillRect/>
                </a:stretch>
              </p:blipFill>
              <p:spPr>
                <a:xfrm>
                  <a:off x="7595222" y="4551596"/>
                  <a:ext cx="461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DED46B91-6C92-DD7D-2261-3B95FF65412D}"/>
                    </a:ext>
                  </a:extLst>
                </p14:cNvPr>
                <p14:cNvContentPartPr/>
                <p14:nvPr/>
              </p14:nvContentPartPr>
              <p14:xfrm>
                <a:off x="8907782" y="4467356"/>
                <a:ext cx="310320" cy="65520"/>
              </p14:xfrm>
            </p:contentPart>
          </mc:Choice>
          <mc:Fallback>
            <p:pic>
              <p:nvPicPr>
                <p:cNvPr id="17" name="Ink 16">
                  <a:extLst>
                    <a:ext uri="{FF2B5EF4-FFF2-40B4-BE49-F238E27FC236}">
                      <a16:creationId xmlns:a16="http://schemas.microsoft.com/office/drawing/2014/main" id="{DED46B91-6C92-DD7D-2261-3B95FF65412D}"/>
                    </a:ext>
                  </a:extLst>
                </p:cNvPr>
                <p:cNvPicPr/>
                <p:nvPr/>
              </p:nvPicPr>
              <p:blipFill>
                <a:blip r:embed="rId39"/>
                <a:stretch>
                  <a:fillRect/>
                </a:stretch>
              </p:blipFill>
              <p:spPr>
                <a:xfrm>
                  <a:off x="8898782" y="4458716"/>
                  <a:ext cx="3279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 name="Ink 17">
                  <a:extLst>
                    <a:ext uri="{FF2B5EF4-FFF2-40B4-BE49-F238E27FC236}">
                      <a16:creationId xmlns:a16="http://schemas.microsoft.com/office/drawing/2014/main" id="{3E9EF4AB-7C34-DE68-9E07-C6F985D7E82A}"/>
                    </a:ext>
                  </a:extLst>
                </p14:cNvPr>
                <p14:cNvContentPartPr/>
                <p14:nvPr/>
              </p14:nvContentPartPr>
              <p14:xfrm>
                <a:off x="7909502" y="2258396"/>
                <a:ext cx="494640" cy="1156320"/>
              </p14:xfrm>
            </p:contentPart>
          </mc:Choice>
          <mc:Fallback>
            <p:pic>
              <p:nvPicPr>
                <p:cNvPr id="18" name="Ink 17">
                  <a:extLst>
                    <a:ext uri="{FF2B5EF4-FFF2-40B4-BE49-F238E27FC236}">
                      <a16:creationId xmlns:a16="http://schemas.microsoft.com/office/drawing/2014/main" id="{3E9EF4AB-7C34-DE68-9E07-C6F985D7E82A}"/>
                    </a:ext>
                  </a:extLst>
                </p:cNvPr>
                <p:cNvPicPr/>
                <p:nvPr/>
              </p:nvPicPr>
              <p:blipFill>
                <a:blip r:embed="rId41"/>
                <a:stretch>
                  <a:fillRect/>
                </a:stretch>
              </p:blipFill>
              <p:spPr>
                <a:xfrm>
                  <a:off x="7900502" y="2249396"/>
                  <a:ext cx="512280" cy="1173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9" name="Ink 18">
                  <a:extLst>
                    <a:ext uri="{FF2B5EF4-FFF2-40B4-BE49-F238E27FC236}">
                      <a16:creationId xmlns:a16="http://schemas.microsoft.com/office/drawing/2014/main" id="{3C8E4B77-7FD4-62E7-CF1F-CD845D6124FD}"/>
                    </a:ext>
                  </a:extLst>
                </p14:cNvPr>
                <p14:cNvContentPartPr/>
                <p14:nvPr/>
              </p14:nvContentPartPr>
              <p14:xfrm>
                <a:off x="8307302" y="3068396"/>
                <a:ext cx="151200" cy="246960"/>
              </p14:xfrm>
            </p:contentPart>
          </mc:Choice>
          <mc:Fallback>
            <p:pic>
              <p:nvPicPr>
                <p:cNvPr id="19" name="Ink 18">
                  <a:extLst>
                    <a:ext uri="{FF2B5EF4-FFF2-40B4-BE49-F238E27FC236}">
                      <a16:creationId xmlns:a16="http://schemas.microsoft.com/office/drawing/2014/main" id="{3C8E4B77-7FD4-62E7-CF1F-CD845D6124FD}"/>
                    </a:ext>
                  </a:extLst>
                </p:cNvPr>
                <p:cNvPicPr/>
                <p:nvPr/>
              </p:nvPicPr>
              <p:blipFill>
                <a:blip r:embed="rId43"/>
                <a:stretch>
                  <a:fillRect/>
                </a:stretch>
              </p:blipFill>
              <p:spPr>
                <a:xfrm>
                  <a:off x="8298662" y="3059396"/>
                  <a:ext cx="168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 name="Ink 19">
                  <a:extLst>
                    <a:ext uri="{FF2B5EF4-FFF2-40B4-BE49-F238E27FC236}">
                      <a16:creationId xmlns:a16="http://schemas.microsoft.com/office/drawing/2014/main" id="{C6077E0A-6ECF-EEA0-49E0-E57C00608C88}"/>
                    </a:ext>
                  </a:extLst>
                </p14:cNvPr>
                <p14:cNvContentPartPr/>
                <p14:nvPr/>
              </p14:nvContentPartPr>
              <p14:xfrm>
                <a:off x="8524382" y="3011516"/>
                <a:ext cx="141840" cy="266760"/>
              </p14:xfrm>
            </p:contentPart>
          </mc:Choice>
          <mc:Fallback>
            <p:pic>
              <p:nvPicPr>
                <p:cNvPr id="20" name="Ink 19">
                  <a:extLst>
                    <a:ext uri="{FF2B5EF4-FFF2-40B4-BE49-F238E27FC236}">
                      <a16:creationId xmlns:a16="http://schemas.microsoft.com/office/drawing/2014/main" id="{C6077E0A-6ECF-EEA0-49E0-E57C00608C88}"/>
                    </a:ext>
                  </a:extLst>
                </p:cNvPr>
                <p:cNvPicPr/>
                <p:nvPr/>
              </p:nvPicPr>
              <p:blipFill>
                <a:blip r:embed="rId45"/>
                <a:stretch>
                  <a:fillRect/>
                </a:stretch>
              </p:blipFill>
              <p:spPr>
                <a:xfrm>
                  <a:off x="8515382" y="3002516"/>
                  <a:ext cx="15948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1" name="Ink 20">
                  <a:extLst>
                    <a:ext uri="{FF2B5EF4-FFF2-40B4-BE49-F238E27FC236}">
                      <a16:creationId xmlns:a16="http://schemas.microsoft.com/office/drawing/2014/main" id="{B0C56631-ADF9-EFB2-3DFD-19F9F4730DB8}"/>
                    </a:ext>
                  </a:extLst>
                </p14:cNvPr>
                <p14:cNvContentPartPr/>
                <p14:nvPr/>
              </p14:nvContentPartPr>
              <p14:xfrm>
                <a:off x="8729582" y="3033836"/>
                <a:ext cx="142200" cy="271800"/>
              </p14:xfrm>
            </p:contentPart>
          </mc:Choice>
          <mc:Fallback>
            <p:pic>
              <p:nvPicPr>
                <p:cNvPr id="21" name="Ink 20">
                  <a:extLst>
                    <a:ext uri="{FF2B5EF4-FFF2-40B4-BE49-F238E27FC236}">
                      <a16:creationId xmlns:a16="http://schemas.microsoft.com/office/drawing/2014/main" id="{B0C56631-ADF9-EFB2-3DFD-19F9F4730DB8}"/>
                    </a:ext>
                  </a:extLst>
                </p:cNvPr>
                <p:cNvPicPr/>
                <p:nvPr/>
              </p:nvPicPr>
              <p:blipFill>
                <a:blip r:embed="rId47"/>
                <a:stretch>
                  <a:fillRect/>
                </a:stretch>
              </p:blipFill>
              <p:spPr>
                <a:xfrm>
                  <a:off x="8720942" y="3025196"/>
                  <a:ext cx="1598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2" name="Ink 21">
                  <a:extLst>
                    <a:ext uri="{FF2B5EF4-FFF2-40B4-BE49-F238E27FC236}">
                      <a16:creationId xmlns:a16="http://schemas.microsoft.com/office/drawing/2014/main" id="{C44BC42D-04F3-83B5-702B-ADB52A48266B}"/>
                    </a:ext>
                  </a:extLst>
                </p14:cNvPr>
                <p14:cNvContentPartPr/>
                <p14:nvPr/>
              </p14:nvContentPartPr>
              <p14:xfrm>
                <a:off x="8917142" y="3047156"/>
                <a:ext cx="117360" cy="230040"/>
              </p14:xfrm>
            </p:contentPart>
          </mc:Choice>
          <mc:Fallback>
            <p:pic>
              <p:nvPicPr>
                <p:cNvPr id="22" name="Ink 21">
                  <a:extLst>
                    <a:ext uri="{FF2B5EF4-FFF2-40B4-BE49-F238E27FC236}">
                      <a16:creationId xmlns:a16="http://schemas.microsoft.com/office/drawing/2014/main" id="{C44BC42D-04F3-83B5-702B-ADB52A48266B}"/>
                    </a:ext>
                  </a:extLst>
                </p:cNvPr>
                <p:cNvPicPr/>
                <p:nvPr/>
              </p:nvPicPr>
              <p:blipFill>
                <a:blip r:embed="rId49"/>
                <a:stretch>
                  <a:fillRect/>
                </a:stretch>
              </p:blipFill>
              <p:spPr>
                <a:xfrm>
                  <a:off x="8908142" y="3038156"/>
                  <a:ext cx="1350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3" name="Ink 22">
                  <a:extLst>
                    <a:ext uri="{FF2B5EF4-FFF2-40B4-BE49-F238E27FC236}">
                      <a16:creationId xmlns:a16="http://schemas.microsoft.com/office/drawing/2014/main" id="{4FEC7E88-8D21-0A09-0ED6-377DA79127D8}"/>
                    </a:ext>
                  </a:extLst>
                </p14:cNvPr>
                <p14:cNvContentPartPr/>
                <p14:nvPr/>
              </p14:nvContentPartPr>
              <p14:xfrm>
                <a:off x="9094982" y="2785436"/>
                <a:ext cx="286560" cy="460080"/>
              </p14:xfrm>
            </p:contentPart>
          </mc:Choice>
          <mc:Fallback>
            <p:pic>
              <p:nvPicPr>
                <p:cNvPr id="23" name="Ink 22">
                  <a:extLst>
                    <a:ext uri="{FF2B5EF4-FFF2-40B4-BE49-F238E27FC236}">
                      <a16:creationId xmlns:a16="http://schemas.microsoft.com/office/drawing/2014/main" id="{4FEC7E88-8D21-0A09-0ED6-377DA79127D8}"/>
                    </a:ext>
                  </a:extLst>
                </p:cNvPr>
                <p:cNvPicPr/>
                <p:nvPr/>
              </p:nvPicPr>
              <p:blipFill>
                <a:blip r:embed="rId51"/>
                <a:stretch>
                  <a:fillRect/>
                </a:stretch>
              </p:blipFill>
              <p:spPr>
                <a:xfrm>
                  <a:off x="9085982" y="2776436"/>
                  <a:ext cx="30420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4F53DE2F-2A02-A507-6B25-E91DC939E6F0}"/>
                    </a:ext>
                  </a:extLst>
                </p14:cNvPr>
                <p14:cNvContentPartPr/>
                <p14:nvPr/>
              </p14:nvContentPartPr>
              <p14:xfrm>
                <a:off x="6380222" y="959156"/>
                <a:ext cx="50040" cy="312840"/>
              </p14:xfrm>
            </p:contentPart>
          </mc:Choice>
          <mc:Fallback>
            <p:pic>
              <p:nvPicPr>
                <p:cNvPr id="30" name="Ink 29">
                  <a:extLst>
                    <a:ext uri="{FF2B5EF4-FFF2-40B4-BE49-F238E27FC236}">
                      <a16:creationId xmlns:a16="http://schemas.microsoft.com/office/drawing/2014/main" id="{4F53DE2F-2A02-A507-6B25-E91DC939E6F0}"/>
                    </a:ext>
                  </a:extLst>
                </p:cNvPr>
                <p:cNvPicPr/>
                <p:nvPr/>
              </p:nvPicPr>
              <p:blipFill>
                <a:blip r:embed="rId53"/>
                <a:stretch>
                  <a:fillRect/>
                </a:stretch>
              </p:blipFill>
              <p:spPr>
                <a:xfrm>
                  <a:off x="6371582" y="950516"/>
                  <a:ext cx="676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7459CCAB-59A5-D0D7-C2F1-FEAFB6066794}"/>
                    </a:ext>
                  </a:extLst>
                </p14:cNvPr>
                <p14:cNvContentPartPr/>
                <p14:nvPr/>
              </p14:nvContentPartPr>
              <p14:xfrm>
                <a:off x="6459422" y="769796"/>
                <a:ext cx="254160" cy="400320"/>
              </p14:xfrm>
            </p:contentPart>
          </mc:Choice>
          <mc:Fallback>
            <p:pic>
              <p:nvPicPr>
                <p:cNvPr id="31" name="Ink 30">
                  <a:extLst>
                    <a:ext uri="{FF2B5EF4-FFF2-40B4-BE49-F238E27FC236}">
                      <a16:creationId xmlns:a16="http://schemas.microsoft.com/office/drawing/2014/main" id="{7459CCAB-59A5-D0D7-C2F1-FEAFB6066794}"/>
                    </a:ext>
                  </a:extLst>
                </p:cNvPr>
                <p:cNvPicPr/>
                <p:nvPr/>
              </p:nvPicPr>
              <p:blipFill>
                <a:blip r:embed="rId55"/>
                <a:stretch>
                  <a:fillRect/>
                </a:stretch>
              </p:blipFill>
              <p:spPr>
                <a:xfrm>
                  <a:off x="6450422" y="760796"/>
                  <a:ext cx="27180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976758FD-D4D8-23D5-4381-742ED267F498}"/>
                    </a:ext>
                  </a:extLst>
                </p14:cNvPr>
                <p14:cNvContentPartPr/>
                <p14:nvPr/>
              </p14:nvContentPartPr>
              <p14:xfrm>
                <a:off x="6753902" y="900116"/>
                <a:ext cx="72000" cy="218880"/>
              </p14:xfrm>
            </p:contentPart>
          </mc:Choice>
          <mc:Fallback>
            <p:pic>
              <p:nvPicPr>
                <p:cNvPr id="32" name="Ink 31">
                  <a:extLst>
                    <a:ext uri="{FF2B5EF4-FFF2-40B4-BE49-F238E27FC236}">
                      <a16:creationId xmlns:a16="http://schemas.microsoft.com/office/drawing/2014/main" id="{976758FD-D4D8-23D5-4381-742ED267F498}"/>
                    </a:ext>
                  </a:extLst>
                </p:cNvPr>
                <p:cNvPicPr/>
                <p:nvPr/>
              </p:nvPicPr>
              <p:blipFill>
                <a:blip r:embed="rId57"/>
                <a:stretch>
                  <a:fillRect/>
                </a:stretch>
              </p:blipFill>
              <p:spPr>
                <a:xfrm>
                  <a:off x="6745262" y="891116"/>
                  <a:ext cx="896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542A06D1-76A5-9DC4-D08A-6C7C398E402E}"/>
                    </a:ext>
                  </a:extLst>
                </p14:cNvPr>
                <p14:cNvContentPartPr/>
                <p14:nvPr/>
              </p14:nvContentPartPr>
              <p14:xfrm>
                <a:off x="6852542" y="680876"/>
                <a:ext cx="218160" cy="447480"/>
              </p14:xfrm>
            </p:contentPart>
          </mc:Choice>
          <mc:Fallback>
            <p:pic>
              <p:nvPicPr>
                <p:cNvPr id="33" name="Ink 32">
                  <a:extLst>
                    <a:ext uri="{FF2B5EF4-FFF2-40B4-BE49-F238E27FC236}">
                      <a16:creationId xmlns:a16="http://schemas.microsoft.com/office/drawing/2014/main" id="{542A06D1-76A5-9DC4-D08A-6C7C398E402E}"/>
                    </a:ext>
                  </a:extLst>
                </p:cNvPr>
                <p:cNvPicPr/>
                <p:nvPr/>
              </p:nvPicPr>
              <p:blipFill>
                <a:blip r:embed="rId59"/>
                <a:stretch>
                  <a:fillRect/>
                </a:stretch>
              </p:blipFill>
              <p:spPr>
                <a:xfrm>
                  <a:off x="6843902" y="672236"/>
                  <a:ext cx="23580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B9F1DA77-4C87-2825-996C-FC41A06306F7}"/>
                    </a:ext>
                  </a:extLst>
                </p14:cNvPr>
                <p14:cNvContentPartPr/>
                <p14:nvPr/>
              </p14:nvContentPartPr>
              <p14:xfrm>
                <a:off x="7196702" y="837476"/>
                <a:ext cx="110880" cy="253080"/>
              </p14:xfrm>
            </p:contentPart>
          </mc:Choice>
          <mc:Fallback>
            <p:pic>
              <p:nvPicPr>
                <p:cNvPr id="34" name="Ink 33">
                  <a:extLst>
                    <a:ext uri="{FF2B5EF4-FFF2-40B4-BE49-F238E27FC236}">
                      <a16:creationId xmlns:a16="http://schemas.microsoft.com/office/drawing/2014/main" id="{B9F1DA77-4C87-2825-996C-FC41A06306F7}"/>
                    </a:ext>
                  </a:extLst>
                </p:cNvPr>
                <p:cNvPicPr/>
                <p:nvPr/>
              </p:nvPicPr>
              <p:blipFill>
                <a:blip r:embed="rId61"/>
                <a:stretch>
                  <a:fillRect/>
                </a:stretch>
              </p:blipFill>
              <p:spPr>
                <a:xfrm>
                  <a:off x="7188062" y="828476"/>
                  <a:ext cx="1285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36A5F205-1A1C-678B-A1FC-DA27FCD23EB9}"/>
                    </a:ext>
                  </a:extLst>
                </p14:cNvPr>
                <p14:cNvContentPartPr/>
                <p14:nvPr/>
              </p14:nvContentPartPr>
              <p14:xfrm>
                <a:off x="7471022" y="723356"/>
                <a:ext cx="315360" cy="347040"/>
              </p14:xfrm>
            </p:contentPart>
          </mc:Choice>
          <mc:Fallback>
            <p:pic>
              <p:nvPicPr>
                <p:cNvPr id="35" name="Ink 34">
                  <a:extLst>
                    <a:ext uri="{FF2B5EF4-FFF2-40B4-BE49-F238E27FC236}">
                      <a16:creationId xmlns:a16="http://schemas.microsoft.com/office/drawing/2014/main" id="{36A5F205-1A1C-678B-A1FC-DA27FCD23EB9}"/>
                    </a:ext>
                  </a:extLst>
                </p:cNvPr>
                <p:cNvPicPr/>
                <p:nvPr/>
              </p:nvPicPr>
              <p:blipFill>
                <a:blip r:embed="rId63"/>
                <a:stretch>
                  <a:fillRect/>
                </a:stretch>
              </p:blipFill>
              <p:spPr>
                <a:xfrm>
                  <a:off x="7462382" y="714356"/>
                  <a:ext cx="33300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3EB6A5D9-9834-A199-09B6-08A4844499A2}"/>
                    </a:ext>
                  </a:extLst>
                </p14:cNvPr>
                <p14:cNvContentPartPr/>
                <p14:nvPr/>
              </p14:nvContentPartPr>
              <p14:xfrm>
                <a:off x="7884662" y="454076"/>
                <a:ext cx="435240" cy="556560"/>
              </p14:xfrm>
            </p:contentPart>
          </mc:Choice>
          <mc:Fallback>
            <p:pic>
              <p:nvPicPr>
                <p:cNvPr id="36" name="Ink 35">
                  <a:extLst>
                    <a:ext uri="{FF2B5EF4-FFF2-40B4-BE49-F238E27FC236}">
                      <a16:creationId xmlns:a16="http://schemas.microsoft.com/office/drawing/2014/main" id="{3EB6A5D9-9834-A199-09B6-08A4844499A2}"/>
                    </a:ext>
                  </a:extLst>
                </p:cNvPr>
                <p:cNvPicPr/>
                <p:nvPr/>
              </p:nvPicPr>
              <p:blipFill>
                <a:blip r:embed="rId65"/>
                <a:stretch>
                  <a:fillRect/>
                </a:stretch>
              </p:blipFill>
              <p:spPr>
                <a:xfrm>
                  <a:off x="7876022" y="445076"/>
                  <a:ext cx="45288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315B0780-FD8B-3B5E-9957-D5CACFE3C2E9}"/>
                    </a:ext>
                  </a:extLst>
                </p14:cNvPr>
                <p14:cNvContentPartPr/>
                <p14:nvPr/>
              </p14:nvContentPartPr>
              <p14:xfrm>
                <a:off x="8395862" y="488636"/>
                <a:ext cx="297720" cy="425880"/>
              </p14:xfrm>
            </p:contentPart>
          </mc:Choice>
          <mc:Fallback>
            <p:pic>
              <p:nvPicPr>
                <p:cNvPr id="37" name="Ink 36">
                  <a:extLst>
                    <a:ext uri="{FF2B5EF4-FFF2-40B4-BE49-F238E27FC236}">
                      <a16:creationId xmlns:a16="http://schemas.microsoft.com/office/drawing/2014/main" id="{315B0780-FD8B-3B5E-9957-D5CACFE3C2E9}"/>
                    </a:ext>
                  </a:extLst>
                </p:cNvPr>
                <p:cNvPicPr/>
                <p:nvPr/>
              </p:nvPicPr>
              <p:blipFill>
                <a:blip r:embed="rId67"/>
                <a:stretch>
                  <a:fillRect/>
                </a:stretch>
              </p:blipFill>
              <p:spPr>
                <a:xfrm>
                  <a:off x="8387222" y="479996"/>
                  <a:ext cx="31536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C093E63A-4501-5741-8ED4-CEC9DEAC5447}"/>
                    </a:ext>
                  </a:extLst>
                </p14:cNvPr>
                <p14:cNvContentPartPr/>
                <p14:nvPr/>
              </p14:nvContentPartPr>
              <p14:xfrm>
                <a:off x="8786822" y="710396"/>
                <a:ext cx="139680" cy="156960"/>
              </p14:xfrm>
            </p:contentPart>
          </mc:Choice>
          <mc:Fallback>
            <p:pic>
              <p:nvPicPr>
                <p:cNvPr id="38" name="Ink 37">
                  <a:extLst>
                    <a:ext uri="{FF2B5EF4-FFF2-40B4-BE49-F238E27FC236}">
                      <a16:creationId xmlns:a16="http://schemas.microsoft.com/office/drawing/2014/main" id="{C093E63A-4501-5741-8ED4-CEC9DEAC5447}"/>
                    </a:ext>
                  </a:extLst>
                </p:cNvPr>
                <p:cNvPicPr/>
                <p:nvPr/>
              </p:nvPicPr>
              <p:blipFill>
                <a:blip r:embed="rId69"/>
                <a:stretch>
                  <a:fillRect/>
                </a:stretch>
              </p:blipFill>
              <p:spPr>
                <a:xfrm>
                  <a:off x="8778182" y="701396"/>
                  <a:ext cx="1573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FE745BB8-8AD7-A9C9-00B9-2A90875C3C12}"/>
                    </a:ext>
                  </a:extLst>
                </p14:cNvPr>
                <p14:cNvContentPartPr/>
                <p14:nvPr/>
              </p14:nvContentPartPr>
              <p14:xfrm>
                <a:off x="8937302" y="607796"/>
                <a:ext cx="187920" cy="268200"/>
              </p14:xfrm>
            </p:contentPart>
          </mc:Choice>
          <mc:Fallback>
            <p:pic>
              <p:nvPicPr>
                <p:cNvPr id="39" name="Ink 38">
                  <a:extLst>
                    <a:ext uri="{FF2B5EF4-FFF2-40B4-BE49-F238E27FC236}">
                      <a16:creationId xmlns:a16="http://schemas.microsoft.com/office/drawing/2014/main" id="{FE745BB8-8AD7-A9C9-00B9-2A90875C3C12}"/>
                    </a:ext>
                  </a:extLst>
                </p:cNvPr>
                <p:cNvPicPr/>
                <p:nvPr/>
              </p:nvPicPr>
              <p:blipFill>
                <a:blip r:embed="rId71"/>
                <a:stretch>
                  <a:fillRect/>
                </a:stretch>
              </p:blipFill>
              <p:spPr>
                <a:xfrm>
                  <a:off x="8928662" y="599156"/>
                  <a:ext cx="2055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D690FACB-5693-2706-F72B-7A60C35FC3EB}"/>
                    </a:ext>
                  </a:extLst>
                </p14:cNvPr>
                <p14:cNvContentPartPr/>
                <p14:nvPr/>
              </p14:nvContentPartPr>
              <p14:xfrm>
                <a:off x="825422" y="1197116"/>
                <a:ext cx="740520" cy="684720"/>
              </p14:xfrm>
            </p:contentPart>
          </mc:Choice>
          <mc:Fallback>
            <p:pic>
              <p:nvPicPr>
                <p:cNvPr id="41" name="Ink 40">
                  <a:extLst>
                    <a:ext uri="{FF2B5EF4-FFF2-40B4-BE49-F238E27FC236}">
                      <a16:creationId xmlns:a16="http://schemas.microsoft.com/office/drawing/2014/main" id="{D690FACB-5693-2706-F72B-7A60C35FC3EB}"/>
                    </a:ext>
                  </a:extLst>
                </p:cNvPr>
                <p:cNvPicPr/>
                <p:nvPr/>
              </p:nvPicPr>
              <p:blipFill>
                <a:blip r:embed="rId73"/>
                <a:stretch>
                  <a:fillRect/>
                </a:stretch>
              </p:blipFill>
              <p:spPr>
                <a:xfrm>
                  <a:off x="816782" y="1188476"/>
                  <a:ext cx="758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51059EFC-ACCE-C032-F819-0CE192D95B19}"/>
                    </a:ext>
                  </a:extLst>
                </p14:cNvPr>
                <p14:cNvContentPartPr/>
                <p14:nvPr/>
              </p14:nvContentPartPr>
              <p14:xfrm>
                <a:off x="1154462" y="1482596"/>
                <a:ext cx="151200" cy="130680"/>
              </p14:xfrm>
            </p:contentPart>
          </mc:Choice>
          <mc:Fallback>
            <p:pic>
              <p:nvPicPr>
                <p:cNvPr id="42" name="Ink 41">
                  <a:extLst>
                    <a:ext uri="{FF2B5EF4-FFF2-40B4-BE49-F238E27FC236}">
                      <a16:creationId xmlns:a16="http://schemas.microsoft.com/office/drawing/2014/main" id="{51059EFC-ACCE-C032-F819-0CE192D95B19}"/>
                    </a:ext>
                  </a:extLst>
                </p:cNvPr>
                <p:cNvPicPr/>
                <p:nvPr/>
              </p:nvPicPr>
              <p:blipFill>
                <a:blip r:embed="rId75"/>
                <a:stretch>
                  <a:fillRect/>
                </a:stretch>
              </p:blipFill>
              <p:spPr>
                <a:xfrm>
                  <a:off x="1145462" y="1473956"/>
                  <a:ext cx="1688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2DD2AD7B-4D89-48D7-E96F-D4D5E492E6E0}"/>
                    </a:ext>
                  </a:extLst>
                </p14:cNvPr>
                <p14:cNvContentPartPr/>
                <p14:nvPr/>
              </p14:nvContentPartPr>
              <p14:xfrm>
                <a:off x="1286582" y="1445156"/>
                <a:ext cx="236880" cy="59400"/>
              </p14:xfrm>
            </p:contentPart>
          </mc:Choice>
          <mc:Fallback>
            <p:pic>
              <p:nvPicPr>
                <p:cNvPr id="43" name="Ink 42">
                  <a:extLst>
                    <a:ext uri="{FF2B5EF4-FFF2-40B4-BE49-F238E27FC236}">
                      <a16:creationId xmlns:a16="http://schemas.microsoft.com/office/drawing/2014/main" id="{2DD2AD7B-4D89-48D7-E96F-D4D5E492E6E0}"/>
                    </a:ext>
                  </a:extLst>
                </p:cNvPr>
                <p:cNvPicPr/>
                <p:nvPr/>
              </p:nvPicPr>
              <p:blipFill>
                <a:blip r:embed="rId77"/>
                <a:stretch>
                  <a:fillRect/>
                </a:stretch>
              </p:blipFill>
              <p:spPr>
                <a:xfrm>
                  <a:off x="1277942" y="1436156"/>
                  <a:ext cx="2545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3695FC32-CD66-966C-5046-795C3A09687C}"/>
                    </a:ext>
                  </a:extLst>
                </p14:cNvPr>
                <p14:cNvContentPartPr/>
                <p14:nvPr/>
              </p14:nvContentPartPr>
              <p14:xfrm>
                <a:off x="1209182" y="1602836"/>
                <a:ext cx="42120" cy="277200"/>
              </p14:xfrm>
            </p:contentPart>
          </mc:Choice>
          <mc:Fallback>
            <p:pic>
              <p:nvPicPr>
                <p:cNvPr id="44" name="Ink 43">
                  <a:extLst>
                    <a:ext uri="{FF2B5EF4-FFF2-40B4-BE49-F238E27FC236}">
                      <a16:creationId xmlns:a16="http://schemas.microsoft.com/office/drawing/2014/main" id="{3695FC32-CD66-966C-5046-795C3A09687C}"/>
                    </a:ext>
                  </a:extLst>
                </p:cNvPr>
                <p:cNvPicPr/>
                <p:nvPr/>
              </p:nvPicPr>
              <p:blipFill>
                <a:blip r:embed="rId79"/>
                <a:stretch>
                  <a:fillRect/>
                </a:stretch>
              </p:blipFill>
              <p:spPr>
                <a:xfrm>
                  <a:off x="1200542" y="1593836"/>
                  <a:ext cx="5976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C0D1E1C5-798A-5F48-FBAF-E3A1CDFA386B}"/>
                    </a:ext>
                  </a:extLst>
                </p14:cNvPr>
                <p14:cNvContentPartPr/>
                <p14:nvPr/>
              </p14:nvContentPartPr>
              <p14:xfrm>
                <a:off x="835502" y="1592396"/>
                <a:ext cx="354600" cy="56520"/>
              </p14:xfrm>
            </p:contentPart>
          </mc:Choice>
          <mc:Fallback>
            <p:pic>
              <p:nvPicPr>
                <p:cNvPr id="45" name="Ink 44">
                  <a:extLst>
                    <a:ext uri="{FF2B5EF4-FFF2-40B4-BE49-F238E27FC236}">
                      <a16:creationId xmlns:a16="http://schemas.microsoft.com/office/drawing/2014/main" id="{C0D1E1C5-798A-5F48-FBAF-E3A1CDFA386B}"/>
                    </a:ext>
                  </a:extLst>
                </p:cNvPr>
                <p:cNvPicPr/>
                <p:nvPr/>
              </p:nvPicPr>
              <p:blipFill>
                <a:blip r:embed="rId81"/>
                <a:stretch>
                  <a:fillRect/>
                </a:stretch>
              </p:blipFill>
              <p:spPr>
                <a:xfrm>
                  <a:off x="826862" y="1583756"/>
                  <a:ext cx="3722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1805AB8F-7D79-54C2-4261-BF4B1C0397C6}"/>
                    </a:ext>
                  </a:extLst>
                </p14:cNvPr>
                <p14:cNvContentPartPr/>
                <p14:nvPr/>
              </p14:nvContentPartPr>
              <p14:xfrm>
                <a:off x="1110902" y="1237796"/>
                <a:ext cx="49320" cy="306360"/>
              </p14:xfrm>
            </p:contentPart>
          </mc:Choice>
          <mc:Fallback>
            <p:pic>
              <p:nvPicPr>
                <p:cNvPr id="46" name="Ink 45">
                  <a:extLst>
                    <a:ext uri="{FF2B5EF4-FFF2-40B4-BE49-F238E27FC236}">
                      <a16:creationId xmlns:a16="http://schemas.microsoft.com/office/drawing/2014/main" id="{1805AB8F-7D79-54C2-4261-BF4B1C0397C6}"/>
                    </a:ext>
                  </a:extLst>
                </p:cNvPr>
                <p:cNvPicPr/>
                <p:nvPr/>
              </p:nvPicPr>
              <p:blipFill>
                <a:blip r:embed="rId83"/>
                <a:stretch>
                  <a:fillRect/>
                </a:stretch>
              </p:blipFill>
              <p:spPr>
                <a:xfrm>
                  <a:off x="1102262" y="1228796"/>
                  <a:ext cx="669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8164E02E-866E-F5FA-0728-1B8E97B0DF44}"/>
                    </a:ext>
                  </a:extLst>
                </p14:cNvPr>
                <p14:cNvContentPartPr/>
                <p14:nvPr/>
              </p14:nvContentPartPr>
              <p14:xfrm>
                <a:off x="2566022" y="1661876"/>
                <a:ext cx="546480" cy="20160"/>
              </p14:xfrm>
            </p:contentPart>
          </mc:Choice>
          <mc:Fallback>
            <p:pic>
              <p:nvPicPr>
                <p:cNvPr id="48" name="Ink 47">
                  <a:extLst>
                    <a:ext uri="{FF2B5EF4-FFF2-40B4-BE49-F238E27FC236}">
                      <a16:creationId xmlns:a16="http://schemas.microsoft.com/office/drawing/2014/main" id="{8164E02E-866E-F5FA-0728-1B8E97B0DF44}"/>
                    </a:ext>
                  </a:extLst>
                </p:cNvPr>
                <p:cNvPicPr/>
                <p:nvPr/>
              </p:nvPicPr>
              <p:blipFill>
                <a:blip r:embed="rId85"/>
                <a:stretch>
                  <a:fillRect/>
                </a:stretch>
              </p:blipFill>
              <p:spPr>
                <a:xfrm>
                  <a:off x="2557382" y="1652876"/>
                  <a:ext cx="5641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0717F5F5-B569-0851-41A3-0CA61E1DDAE3}"/>
                    </a:ext>
                  </a:extLst>
                </p14:cNvPr>
                <p14:cNvContentPartPr/>
                <p14:nvPr/>
              </p14:nvContentPartPr>
              <p14:xfrm>
                <a:off x="3030782" y="1354436"/>
                <a:ext cx="321840" cy="258480"/>
              </p14:xfrm>
            </p:contentPart>
          </mc:Choice>
          <mc:Fallback>
            <p:pic>
              <p:nvPicPr>
                <p:cNvPr id="49" name="Ink 48">
                  <a:extLst>
                    <a:ext uri="{FF2B5EF4-FFF2-40B4-BE49-F238E27FC236}">
                      <a16:creationId xmlns:a16="http://schemas.microsoft.com/office/drawing/2014/main" id="{0717F5F5-B569-0851-41A3-0CA61E1DDAE3}"/>
                    </a:ext>
                  </a:extLst>
                </p:cNvPr>
                <p:cNvPicPr/>
                <p:nvPr/>
              </p:nvPicPr>
              <p:blipFill>
                <a:blip r:embed="rId87"/>
                <a:stretch>
                  <a:fillRect/>
                </a:stretch>
              </p:blipFill>
              <p:spPr>
                <a:xfrm>
                  <a:off x="3021782" y="1345436"/>
                  <a:ext cx="3394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0AC12BD0-A78D-C347-18CE-0B0D64CBB0EE}"/>
                    </a:ext>
                  </a:extLst>
                </p14:cNvPr>
                <p14:cNvContentPartPr/>
                <p14:nvPr/>
              </p14:nvContentPartPr>
              <p14:xfrm>
                <a:off x="3362342" y="1602836"/>
                <a:ext cx="429120" cy="19080"/>
              </p14:xfrm>
            </p:contentPart>
          </mc:Choice>
          <mc:Fallback>
            <p:pic>
              <p:nvPicPr>
                <p:cNvPr id="50" name="Ink 49">
                  <a:extLst>
                    <a:ext uri="{FF2B5EF4-FFF2-40B4-BE49-F238E27FC236}">
                      <a16:creationId xmlns:a16="http://schemas.microsoft.com/office/drawing/2014/main" id="{0AC12BD0-A78D-C347-18CE-0B0D64CBB0EE}"/>
                    </a:ext>
                  </a:extLst>
                </p:cNvPr>
                <p:cNvPicPr/>
                <p:nvPr/>
              </p:nvPicPr>
              <p:blipFill>
                <a:blip r:embed="rId89"/>
                <a:stretch>
                  <a:fillRect/>
                </a:stretch>
              </p:blipFill>
              <p:spPr>
                <a:xfrm>
                  <a:off x="3353342" y="1593836"/>
                  <a:ext cx="4467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45550F86-2418-0D14-C2F3-EEE4394ED3BD}"/>
                    </a:ext>
                  </a:extLst>
                </p14:cNvPr>
                <p14:cNvContentPartPr/>
                <p14:nvPr/>
              </p14:nvContentPartPr>
              <p14:xfrm>
                <a:off x="3738902" y="1267676"/>
                <a:ext cx="423000" cy="414000"/>
              </p14:xfrm>
            </p:contentPart>
          </mc:Choice>
          <mc:Fallback>
            <p:pic>
              <p:nvPicPr>
                <p:cNvPr id="51" name="Ink 50">
                  <a:extLst>
                    <a:ext uri="{FF2B5EF4-FFF2-40B4-BE49-F238E27FC236}">
                      <a16:creationId xmlns:a16="http://schemas.microsoft.com/office/drawing/2014/main" id="{45550F86-2418-0D14-C2F3-EEE4394ED3BD}"/>
                    </a:ext>
                  </a:extLst>
                </p:cNvPr>
                <p:cNvPicPr/>
                <p:nvPr/>
              </p:nvPicPr>
              <p:blipFill>
                <a:blip r:embed="rId91"/>
                <a:stretch>
                  <a:fillRect/>
                </a:stretch>
              </p:blipFill>
              <p:spPr>
                <a:xfrm>
                  <a:off x="3729902" y="1258676"/>
                  <a:ext cx="44064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DF77F2D7-8DD6-6F58-4737-3E76EB97F3E7}"/>
                    </a:ext>
                  </a:extLst>
                </p14:cNvPr>
                <p14:cNvContentPartPr/>
                <p14:nvPr/>
              </p14:nvContentPartPr>
              <p14:xfrm>
                <a:off x="2456582" y="787436"/>
                <a:ext cx="2374200" cy="922680"/>
              </p14:xfrm>
            </p:contentPart>
          </mc:Choice>
          <mc:Fallback>
            <p:pic>
              <p:nvPicPr>
                <p:cNvPr id="52" name="Ink 51">
                  <a:extLst>
                    <a:ext uri="{FF2B5EF4-FFF2-40B4-BE49-F238E27FC236}">
                      <a16:creationId xmlns:a16="http://schemas.microsoft.com/office/drawing/2014/main" id="{DF77F2D7-8DD6-6F58-4737-3E76EB97F3E7}"/>
                    </a:ext>
                  </a:extLst>
                </p:cNvPr>
                <p:cNvPicPr/>
                <p:nvPr/>
              </p:nvPicPr>
              <p:blipFill>
                <a:blip r:embed="rId93"/>
                <a:stretch>
                  <a:fillRect/>
                </a:stretch>
              </p:blipFill>
              <p:spPr>
                <a:xfrm>
                  <a:off x="2447582" y="778436"/>
                  <a:ext cx="2391840" cy="940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3F974240-9E24-E0C5-CBF4-8B79BF2C9C94}"/>
                    </a:ext>
                  </a:extLst>
                </p14:cNvPr>
                <p14:cNvContentPartPr/>
                <p14:nvPr/>
              </p14:nvContentPartPr>
              <p14:xfrm>
                <a:off x="3104942" y="1456316"/>
                <a:ext cx="336240" cy="324360"/>
              </p14:xfrm>
            </p:contentPart>
          </mc:Choice>
          <mc:Fallback>
            <p:pic>
              <p:nvPicPr>
                <p:cNvPr id="53" name="Ink 52">
                  <a:extLst>
                    <a:ext uri="{FF2B5EF4-FFF2-40B4-BE49-F238E27FC236}">
                      <a16:creationId xmlns:a16="http://schemas.microsoft.com/office/drawing/2014/main" id="{3F974240-9E24-E0C5-CBF4-8B79BF2C9C94}"/>
                    </a:ext>
                  </a:extLst>
                </p:cNvPr>
                <p:cNvPicPr/>
                <p:nvPr/>
              </p:nvPicPr>
              <p:blipFill>
                <a:blip r:embed="rId95"/>
                <a:stretch>
                  <a:fillRect/>
                </a:stretch>
              </p:blipFill>
              <p:spPr>
                <a:xfrm>
                  <a:off x="3096302" y="1447676"/>
                  <a:ext cx="3538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AED42F20-E890-9F8A-C038-8D15AED22489}"/>
                    </a:ext>
                  </a:extLst>
                </p14:cNvPr>
                <p14:cNvContentPartPr/>
                <p14:nvPr/>
              </p14:nvContentPartPr>
              <p14:xfrm>
                <a:off x="3770942" y="1460276"/>
                <a:ext cx="415800" cy="348840"/>
              </p14:xfrm>
            </p:contentPart>
          </mc:Choice>
          <mc:Fallback>
            <p:pic>
              <p:nvPicPr>
                <p:cNvPr id="54" name="Ink 53">
                  <a:extLst>
                    <a:ext uri="{FF2B5EF4-FFF2-40B4-BE49-F238E27FC236}">
                      <a16:creationId xmlns:a16="http://schemas.microsoft.com/office/drawing/2014/main" id="{AED42F20-E890-9F8A-C038-8D15AED22489}"/>
                    </a:ext>
                  </a:extLst>
                </p:cNvPr>
                <p:cNvPicPr/>
                <p:nvPr/>
              </p:nvPicPr>
              <p:blipFill>
                <a:blip r:embed="rId97"/>
                <a:stretch>
                  <a:fillRect/>
                </a:stretch>
              </p:blipFill>
              <p:spPr>
                <a:xfrm>
                  <a:off x="3761942" y="1451636"/>
                  <a:ext cx="43344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522D40A7-75BD-DEE7-F05C-C0CB0FE80146}"/>
                    </a:ext>
                  </a:extLst>
                </p14:cNvPr>
                <p14:cNvContentPartPr/>
                <p14:nvPr/>
              </p14:nvContentPartPr>
              <p14:xfrm>
                <a:off x="1631822" y="1779596"/>
                <a:ext cx="1617840" cy="325080"/>
              </p14:xfrm>
            </p:contentPart>
          </mc:Choice>
          <mc:Fallback>
            <p:pic>
              <p:nvPicPr>
                <p:cNvPr id="56" name="Ink 55">
                  <a:extLst>
                    <a:ext uri="{FF2B5EF4-FFF2-40B4-BE49-F238E27FC236}">
                      <a16:creationId xmlns:a16="http://schemas.microsoft.com/office/drawing/2014/main" id="{522D40A7-75BD-DEE7-F05C-C0CB0FE80146}"/>
                    </a:ext>
                  </a:extLst>
                </p:cNvPr>
                <p:cNvPicPr/>
                <p:nvPr/>
              </p:nvPicPr>
              <p:blipFill>
                <a:blip r:embed="rId99"/>
                <a:stretch>
                  <a:fillRect/>
                </a:stretch>
              </p:blipFill>
              <p:spPr>
                <a:xfrm>
                  <a:off x="1623182" y="1770956"/>
                  <a:ext cx="16354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E598807E-B090-DB65-F6DE-D89F57D2A9D7}"/>
                    </a:ext>
                  </a:extLst>
                </p14:cNvPr>
                <p14:cNvContentPartPr/>
                <p14:nvPr/>
              </p14:nvContentPartPr>
              <p14:xfrm>
                <a:off x="3057422" y="1772036"/>
                <a:ext cx="282240" cy="254880"/>
              </p14:xfrm>
            </p:contentPart>
          </mc:Choice>
          <mc:Fallback>
            <p:pic>
              <p:nvPicPr>
                <p:cNvPr id="57" name="Ink 56">
                  <a:extLst>
                    <a:ext uri="{FF2B5EF4-FFF2-40B4-BE49-F238E27FC236}">
                      <a16:creationId xmlns:a16="http://schemas.microsoft.com/office/drawing/2014/main" id="{E598807E-B090-DB65-F6DE-D89F57D2A9D7}"/>
                    </a:ext>
                  </a:extLst>
                </p:cNvPr>
                <p:cNvPicPr/>
                <p:nvPr/>
              </p:nvPicPr>
              <p:blipFill>
                <a:blip r:embed="rId101"/>
                <a:stretch>
                  <a:fillRect/>
                </a:stretch>
              </p:blipFill>
              <p:spPr>
                <a:xfrm>
                  <a:off x="3048782" y="1763036"/>
                  <a:ext cx="2998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8606F71D-0B41-5FA5-7A63-15E998BEE91D}"/>
                    </a:ext>
                  </a:extLst>
                </p14:cNvPr>
                <p14:cNvContentPartPr/>
                <p14:nvPr/>
              </p14:nvContentPartPr>
              <p14:xfrm>
                <a:off x="5044982" y="2310596"/>
                <a:ext cx="254880" cy="525960"/>
              </p14:xfrm>
            </p:contentPart>
          </mc:Choice>
          <mc:Fallback>
            <p:pic>
              <p:nvPicPr>
                <p:cNvPr id="59" name="Ink 58">
                  <a:extLst>
                    <a:ext uri="{FF2B5EF4-FFF2-40B4-BE49-F238E27FC236}">
                      <a16:creationId xmlns:a16="http://schemas.microsoft.com/office/drawing/2014/main" id="{8606F71D-0B41-5FA5-7A63-15E998BEE91D}"/>
                    </a:ext>
                  </a:extLst>
                </p:cNvPr>
                <p:cNvPicPr/>
                <p:nvPr/>
              </p:nvPicPr>
              <p:blipFill>
                <a:blip r:embed="rId103"/>
                <a:stretch>
                  <a:fillRect/>
                </a:stretch>
              </p:blipFill>
              <p:spPr>
                <a:xfrm>
                  <a:off x="5036342" y="2301596"/>
                  <a:ext cx="27252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7637EF94-8363-434D-0121-4D81D6C7F825}"/>
                    </a:ext>
                  </a:extLst>
                </p14:cNvPr>
                <p14:cNvContentPartPr/>
                <p14:nvPr/>
              </p14:nvContentPartPr>
              <p14:xfrm>
                <a:off x="5328662" y="2544236"/>
                <a:ext cx="355320" cy="317880"/>
              </p14:xfrm>
            </p:contentPart>
          </mc:Choice>
          <mc:Fallback>
            <p:pic>
              <p:nvPicPr>
                <p:cNvPr id="60" name="Ink 59">
                  <a:extLst>
                    <a:ext uri="{FF2B5EF4-FFF2-40B4-BE49-F238E27FC236}">
                      <a16:creationId xmlns:a16="http://schemas.microsoft.com/office/drawing/2014/main" id="{7637EF94-8363-434D-0121-4D81D6C7F825}"/>
                    </a:ext>
                  </a:extLst>
                </p:cNvPr>
                <p:cNvPicPr/>
                <p:nvPr/>
              </p:nvPicPr>
              <p:blipFill>
                <a:blip r:embed="rId105"/>
                <a:stretch>
                  <a:fillRect/>
                </a:stretch>
              </p:blipFill>
              <p:spPr>
                <a:xfrm>
                  <a:off x="5319662" y="2535236"/>
                  <a:ext cx="3729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6EBAC689-0115-AFC7-E81F-2E6798EE4D70}"/>
                    </a:ext>
                  </a:extLst>
                </p14:cNvPr>
                <p14:cNvContentPartPr/>
                <p14:nvPr/>
              </p14:nvContentPartPr>
              <p14:xfrm>
                <a:off x="5800982" y="2634956"/>
                <a:ext cx="10080" cy="360"/>
              </p14:xfrm>
            </p:contentPart>
          </mc:Choice>
          <mc:Fallback>
            <p:pic>
              <p:nvPicPr>
                <p:cNvPr id="61" name="Ink 60">
                  <a:extLst>
                    <a:ext uri="{FF2B5EF4-FFF2-40B4-BE49-F238E27FC236}">
                      <a16:creationId xmlns:a16="http://schemas.microsoft.com/office/drawing/2014/main" id="{6EBAC689-0115-AFC7-E81F-2E6798EE4D70}"/>
                    </a:ext>
                  </a:extLst>
                </p:cNvPr>
                <p:cNvPicPr/>
                <p:nvPr/>
              </p:nvPicPr>
              <p:blipFill>
                <a:blip r:embed="rId107"/>
                <a:stretch>
                  <a:fillRect/>
                </a:stretch>
              </p:blipFill>
              <p:spPr>
                <a:xfrm>
                  <a:off x="5792342" y="2625956"/>
                  <a:ext cx="27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16D37E2B-99FF-6D96-5614-1039F78BC688}"/>
                    </a:ext>
                  </a:extLst>
                </p14:cNvPr>
                <p14:cNvContentPartPr/>
                <p14:nvPr/>
              </p14:nvContentPartPr>
              <p14:xfrm>
                <a:off x="9478382" y="2920796"/>
                <a:ext cx="866520" cy="68760"/>
              </p14:xfrm>
            </p:contentPart>
          </mc:Choice>
          <mc:Fallback>
            <p:pic>
              <p:nvPicPr>
                <p:cNvPr id="63" name="Ink 62">
                  <a:extLst>
                    <a:ext uri="{FF2B5EF4-FFF2-40B4-BE49-F238E27FC236}">
                      <a16:creationId xmlns:a16="http://schemas.microsoft.com/office/drawing/2014/main" id="{16D37E2B-99FF-6D96-5614-1039F78BC688}"/>
                    </a:ext>
                  </a:extLst>
                </p:cNvPr>
                <p:cNvPicPr/>
                <p:nvPr/>
              </p:nvPicPr>
              <p:blipFill>
                <a:blip r:embed="rId109"/>
                <a:stretch>
                  <a:fillRect/>
                </a:stretch>
              </p:blipFill>
              <p:spPr>
                <a:xfrm>
                  <a:off x="9469382" y="2911796"/>
                  <a:ext cx="8841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EF2CF712-A564-1F5C-7490-B7DB23CE4CEB}"/>
                    </a:ext>
                  </a:extLst>
                </p14:cNvPr>
                <p14:cNvContentPartPr/>
                <p14:nvPr/>
              </p14:nvContentPartPr>
              <p14:xfrm>
                <a:off x="10154102" y="2828996"/>
                <a:ext cx="87840" cy="243360"/>
              </p14:xfrm>
            </p:contentPart>
          </mc:Choice>
          <mc:Fallback>
            <p:pic>
              <p:nvPicPr>
                <p:cNvPr id="64" name="Ink 63">
                  <a:extLst>
                    <a:ext uri="{FF2B5EF4-FFF2-40B4-BE49-F238E27FC236}">
                      <a16:creationId xmlns:a16="http://schemas.microsoft.com/office/drawing/2014/main" id="{EF2CF712-A564-1F5C-7490-B7DB23CE4CEB}"/>
                    </a:ext>
                  </a:extLst>
                </p:cNvPr>
                <p:cNvPicPr/>
                <p:nvPr/>
              </p:nvPicPr>
              <p:blipFill>
                <a:blip r:embed="rId111"/>
                <a:stretch>
                  <a:fillRect/>
                </a:stretch>
              </p:blipFill>
              <p:spPr>
                <a:xfrm>
                  <a:off x="10145102" y="2819996"/>
                  <a:ext cx="1054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BDC6A76F-EEE8-C349-92D5-437C889C7657}"/>
                    </a:ext>
                  </a:extLst>
                </p14:cNvPr>
                <p14:cNvContentPartPr/>
                <p14:nvPr/>
              </p14:nvContentPartPr>
              <p14:xfrm>
                <a:off x="10494302" y="2669516"/>
                <a:ext cx="438120" cy="312840"/>
              </p14:xfrm>
            </p:contentPart>
          </mc:Choice>
          <mc:Fallback>
            <p:pic>
              <p:nvPicPr>
                <p:cNvPr id="65" name="Ink 64">
                  <a:extLst>
                    <a:ext uri="{FF2B5EF4-FFF2-40B4-BE49-F238E27FC236}">
                      <a16:creationId xmlns:a16="http://schemas.microsoft.com/office/drawing/2014/main" id="{BDC6A76F-EEE8-C349-92D5-437C889C7657}"/>
                    </a:ext>
                  </a:extLst>
                </p:cNvPr>
                <p:cNvPicPr/>
                <p:nvPr/>
              </p:nvPicPr>
              <p:blipFill>
                <a:blip r:embed="rId113"/>
                <a:stretch>
                  <a:fillRect/>
                </a:stretch>
              </p:blipFill>
              <p:spPr>
                <a:xfrm>
                  <a:off x="10485302" y="2660876"/>
                  <a:ext cx="4557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B6DC74C2-F1B9-D59A-ACC5-7D78BAFEF13A}"/>
                    </a:ext>
                  </a:extLst>
                </p14:cNvPr>
                <p14:cNvContentPartPr/>
                <p14:nvPr/>
              </p14:nvContentPartPr>
              <p14:xfrm>
                <a:off x="10982822" y="2562596"/>
                <a:ext cx="431280" cy="387360"/>
              </p14:xfrm>
            </p:contentPart>
          </mc:Choice>
          <mc:Fallback>
            <p:pic>
              <p:nvPicPr>
                <p:cNvPr id="66" name="Ink 65">
                  <a:extLst>
                    <a:ext uri="{FF2B5EF4-FFF2-40B4-BE49-F238E27FC236}">
                      <a16:creationId xmlns:a16="http://schemas.microsoft.com/office/drawing/2014/main" id="{B6DC74C2-F1B9-D59A-ACC5-7D78BAFEF13A}"/>
                    </a:ext>
                  </a:extLst>
                </p:cNvPr>
                <p:cNvPicPr/>
                <p:nvPr/>
              </p:nvPicPr>
              <p:blipFill>
                <a:blip r:embed="rId115"/>
                <a:stretch>
                  <a:fillRect/>
                </a:stretch>
              </p:blipFill>
              <p:spPr>
                <a:xfrm>
                  <a:off x="10973822" y="2553596"/>
                  <a:ext cx="44892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AA25207F-455C-52E1-7585-7691178FEABC}"/>
                    </a:ext>
                  </a:extLst>
                </p14:cNvPr>
                <p14:cNvContentPartPr/>
                <p14:nvPr/>
              </p14:nvContentPartPr>
              <p14:xfrm>
                <a:off x="11463782" y="2643956"/>
                <a:ext cx="54000" cy="281520"/>
              </p14:xfrm>
            </p:contentPart>
          </mc:Choice>
          <mc:Fallback>
            <p:pic>
              <p:nvPicPr>
                <p:cNvPr id="67" name="Ink 66">
                  <a:extLst>
                    <a:ext uri="{FF2B5EF4-FFF2-40B4-BE49-F238E27FC236}">
                      <a16:creationId xmlns:a16="http://schemas.microsoft.com/office/drawing/2014/main" id="{AA25207F-455C-52E1-7585-7691178FEABC}"/>
                    </a:ext>
                  </a:extLst>
                </p:cNvPr>
                <p:cNvPicPr/>
                <p:nvPr/>
              </p:nvPicPr>
              <p:blipFill>
                <a:blip r:embed="rId117"/>
                <a:stretch>
                  <a:fillRect/>
                </a:stretch>
              </p:blipFill>
              <p:spPr>
                <a:xfrm>
                  <a:off x="11454782" y="2634956"/>
                  <a:ext cx="716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E1F1A147-4293-9001-2F9D-CE1B07F67C1F}"/>
                    </a:ext>
                  </a:extLst>
                </p14:cNvPr>
                <p14:cNvContentPartPr/>
                <p14:nvPr/>
              </p14:nvContentPartPr>
              <p14:xfrm>
                <a:off x="11559182" y="2714156"/>
                <a:ext cx="152640" cy="228240"/>
              </p14:xfrm>
            </p:contentPart>
          </mc:Choice>
          <mc:Fallback>
            <p:pic>
              <p:nvPicPr>
                <p:cNvPr id="68" name="Ink 67">
                  <a:extLst>
                    <a:ext uri="{FF2B5EF4-FFF2-40B4-BE49-F238E27FC236}">
                      <a16:creationId xmlns:a16="http://schemas.microsoft.com/office/drawing/2014/main" id="{E1F1A147-4293-9001-2F9D-CE1B07F67C1F}"/>
                    </a:ext>
                  </a:extLst>
                </p:cNvPr>
                <p:cNvPicPr/>
                <p:nvPr/>
              </p:nvPicPr>
              <p:blipFill>
                <a:blip r:embed="rId119"/>
                <a:stretch>
                  <a:fillRect/>
                </a:stretch>
              </p:blipFill>
              <p:spPr>
                <a:xfrm>
                  <a:off x="11550542" y="2705156"/>
                  <a:ext cx="1702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77797C2C-C997-4902-1265-72FABDD959FF}"/>
                    </a:ext>
                  </a:extLst>
                </p14:cNvPr>
                <p14:cNvContentPartPr/>
                <p14:nvPr/>
              </p14:nvContentPartPr>
              <p14:xfrm>
                <a:off x="10844582" y="2998556"/>
                <a:ext cx="686160" cy="344160"/>
              </p14:xfrm>
            </p:contentPart>
          </mc:Choice>
          <mc:Fallback>
            <p:pic>
              <p:nvPicPr>
                <p:cNvPr id="69" name="Ink 68">
                  <a:extLst>
                    <a:ext uri="{FF2B5EF4-FFF2-40B4-BE49-F238E27FC236}">
                      <a16:creationId xmlns:a16="http://schemas.microsoft.com/office/drawing/2014/main" id="{77797C2C-C997-4902-1265-72FABDD959FF}"/>
                    </a:ext>
                  </a:extLst>
                </p:cNvPr>
                <p:cNvPicPr/>
                <p:nvPr/>
              </p:nvPicPr>
              <p:blipFill>
                <a:blip r:embed="rId121"/>
                <a:stretch>
                  <a:fillRect/>
                </a:stretch>
              </p:blipFill>
              <p:spPr>
                <a:xfrm>
                  <a:off x="10835582" y="2989556"/>
                  <a:ext cx="7038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1994CB77-09EB-5765-8BB6-395ADD1F8846}"/>
                    </a:ext>
                  </a:extLst>
                </p14:cNvPr>
                <p14:cNvContentPartPr/>
                <p14:nvPr/>
              </p14:nvContentPartPr>
              <p14:xfrm>
                <a:off x="11593742" y="3078116"/>
                <a:ext cx="138600" cy="208440"/>
              </p14:xfrm>
            </p:contentPart>
          </mc:Choice>
          <mc:Fallback>
            <p:pic>
              <p:nvPicPr>
                <p:cNvPr id="70" name="Ink 69">
                  <a:extLst>
                    <a:ext uri="{FF2B5EF4-FFF2-40B4-BE49-F238E27FC236}">
                      <a16:creationId xmlns:a16="http://schemas.microsoft.com/office/drawing/2014/main" id="{1994CB77-09EB-5765-8BB6-395ADD1F8846}"/>
                    </a:ext>
                  </a:extLst>
                </p:cNvPr>
                <p:cNvPicPr/>
                <p:nvPr/>
              </p:nvPicPr>
              <p:blipFill>
                <a:blip r:embed="rId123"/>
                <a:stretch>
                  <a:fillRect/>
                </a:stretch>
              </p:blipFill>
              <p:spPr>
                <a:xfrm>
                  <a:off x="11584742" y="3069116"/>
                  <a:ext cx="1562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753C71EF-39BC-1A27-27AD-B5A153272450}"/>
                    </a:ext>
                  </a:extLst>
                </p14:cNvPr>
                <p14:cNvContentPartPr/>
                <p14:nvPr/>
              </p14:nvContentPartPr>
              <p14:xfrm>
                <a:off x="3766262" y="3273956"/>
                <a:ext cx="3863880" cy="156240"/>
              </p14:xfrm>
            </p:contentPart>
          </mc:Choice>
          <mc:Fallback>
            <p:pic>
              <p:nvPicPr>
                <p:cNvPr id="72" name="Ink 71">
                  <a:extLst>
                    <a:ext uri="{FF2B5EF4-FFF2-40B4-BE49-F238E27FC236}">
                      <a16:creationId xmlns:a16="http://schemas.microsoft.com/office/drawing/2014/main" id="{753C71EF-39BC-1A27-27AD-B5A153272450}"/>
                    </a:ext>
                  </a:extLst>
                </p:cNvPr>
                <p:cNvPicPr/>
                <p:nvPr/>
              </p:nvPicPr>
              <p:blipFill>
                <a:blip r:embed="rId125"/>
                <a:stretch>
                  <a:fillRect/>
                </a:stretch>
              </p:blipFill>
              <p:spPr>
                <a:xfrm>
                  <a:off x="3757262" y="3265316"/>
                  <a:ext cx="38815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8CD26808-1929-A3FF-12F4-FECD09B986EB}"/>
                    </a:ext>
                  </a:extLst>
                </p14:cNvPr>
                <p14:cNvContentPartPr/>
                <p14:nvPr/>
              </p14:nvContentPartPr>
              <p14:xfrm>
                <a:off x="4012142" y="3205196"/>
                <a:ext cx="284400" cy="379800"/>
              </p14:xfrm>
            </p:contentPart>
          </mc:Choice>
          <mc:Fallback>
            <p:pic>
              <p:nvPicPr>
                <p:cNvPr id="73" name="Ink 72">
                  <a:extLst>
                    <a:ext uri="{FF2B5EF4-FFF2-40B4-BE49-F238E27FC236}">
                      <a16:creationId xmlns:a16="http://schemas.microsoft.com/office/drawing/2014/main" id="{8CD26808-1929-A3FF-12F4-FECD09B986EB}"/>
                    </a:ext>
                  </a:extLst>
                </p:cNvPr>
                <p:cNvPicPr/>
                <p:nvPr/>
              </p:nvPicPr>
              <p:blipFill>
                <a:blip r:embed="rId127"/>
                <a:stretch>
                  <a:fillRect/>
                </a:stretch>
              </p:blipFill>
              <p:spPr>
                <a:xfrm>
                  <a:off x="4003502" y="3196556"/>
                  <a:ext cx="3020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59411F51-8D70-DCCD-7C66-5F5F118CCA8B}"/>
                    </a:ext>
                  </a:extLst>
                </p14:cNvPr>
                <p14:cNvContentPartPr/>
                <p14:nvPr/>
              </p14:nvContentPartPr>
              <p14:xfrm>
                <a:off x="5347022" y="3383036"/>
                <a:ext cx="344520" cy="457560"/>
              </p14:xfrm>
            </p:contentPart>
          </mc:Choice>
          <mc:Fallback>
            <p:pic>
              <p:nvPicPr>
                <p:cNvPr id="74" name="Ink 73">
                  <a:extLst>
                    <a:ext uri="{FF2B5EF4-FFF2-40B4-BE49-F238E27FC236}">
                      <a16:creationId xmlns:a16="http://schemas.microsoft.com/office/drawing/2014/main" id="{59411F51-8D70-DCCD-7C66-5F5F118CCA8B}"/>
                    </a:ext>
                  </a:extLst>
                </p:cNvPr>
                <p:cNvPicPr/>
                <p:nvPr/>
              </p:nvPicPr>
              <p:blipFill>
                <a:blip r:embed="rId129"/>
                <a:stretch>
                  <a:fillRect/>
                </a:stretch>
              </p:blipFill>
              <p:spPr>
                <a:xfrm>
                  <a:off x="5338022" y="3374036"/>
                  <a:ext cx="36216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4577E3B5-7213-B083-0B8C-F8C53AE070D0}"/>
                    </a:ext>
                  </a:extLst>
                </p14:cNvPr>
                <p14:cNvContentPartPr/>
                <p14:nvPr/>
              </p14:nvContentPartPr>
              <p14:xfrm>
                <a:off x="5746262" y="3542516"/>
                <a:ext cx="348120" cy="200520"/>
              </p14:xfrm>
            </p:contentPart>
          </mc:Choice>
          <mc:Fallback>
            <p:pic>
              <p:nvPicPr>
                <p:cNvPr id="75" name="Ink 74">
                  <a:extLst>
                    <a:ext uri="{FF2B5EF4-FFF2-40B4-BE49-F238E27FC236}">
                      <a16:creationId xmlns:a16="http://schemas.microsoft.com/office/drawing/2014/main" id="{4577E3B5-7213-B083-0B8C-F8C53AE070D0}"/>
                    </a:ext>
                  </a:extLst>
                </p:cNvPr>
                <p:cNvPicPr/>
                <p:nvPr/>
              </p:nvPicPr>
              <p:blipFill>
                <a:blip r:embed="rId131"/>
                <a:stretch>
                  <a:fillRect/>
                </a:stretch>
              </p:blipFill>
              <p:spPr>
                <a:xfrm>
                  <a:off x="5737262" y="3533876"/>
                  <a:ext cx="3657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68D6262B-A57C-1D1A-C4FD-1F46E7BB2B36}"/>
                    </a:ext>
                  </a:extLst>
                </p14:cNvPr>
                <p14:cNvContentPartPr/>
                <p14:nvPr/>
              </p14:nvContentPartPr>
              <p14:xfrm>
                <a:off x="6272942" y="3647636"/>
                <a:ext cx="8640" cy="360"/>
              </p14:xfrm>
            </p:contentPart>
          </mc:Choice>
          <mc:Fallback>
            <p:pic>
              <p:nvPicPr>
                <p:cNvPr id="76" name="Ink 75">
                  <a:extLst>
                    <a:ext uri="{FF2B5EF4-FFF2-40B4-BE49-F238E27FC236}">
                      <a16:creationId xmlns:a16="http://schemas.microsoft.com/office/drawing/2014/main" id="{68D6262B-A57C-1D1A-C4FD-1F46E7BB2B36}"/>
                    </a:ext>
                  </a:extLst>
                </p:cNvPr>
                <p:cNvPicPr/>
                <p:nvPr/>
              </p:nvPicPr>
              <p:blipFill>
                <a:blip r:embed="rId133"/>
                <a:stretch>
                  <a:fillRect/>
                </a:stretch>
              </p:blipFill>
              <p:spPr>
                <a:xfrm>
                  <a:off x="6264302" y="3638636"/>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31174B8E-A762-8A7F-7051-9D07912E290B}"/>
                    </a:ext>
                  </a:extLst>
                </p14:cNvPr>
                <p14:cNvContentPartPr/>
                <p14:nvPr/>
              </p14:nvContentPartPr>
              <p14:xfrm>
                <a:off x="9242222" y="3470516"/>
                <a:ext cx="514800" cy="1058040"/>
              </p14:xfrm>
            </p:contentPart>
          </mc:Choice>
          <mc:Fallback>
            <p:pic>
              <p:nvPicPr>
                <p:cNvPr id="78" name="Ink 77">
                  <a:extLst>
                    <a:ext uri="{FF2B5EF4-FFF2-40B4-BE49-F238E27FC236}">
                      <a16:creationId xmlns:a16="http://schemas.microsoft.com/office/drawing/2014/main" id="{31174B8E-A762-8A7F-7051-9D07912E290B}"/>
                    </a:ext>
                  </a:extLst>
                </p:cNvPr>
                <p:cNvPicPr/>
                <p:nvPr/>
              </p:nvPicPr>
              <p:blipFill>
                <a:blip r:embed="rId135"/>
                <a:stretch>
                  <a:fillRect/>
                </a:stretch>
              </p:blipFill>
              <p:spPr>
                <a:xfrm>
                  <a:off x="9233222" y="3461876"/>
                  <a:ext cx="532440" cy="1075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78BE8746-BB81-C6DD-1CF2-449DCF7D9E39}"/>
                    </a:ext>
                  </a:extLst>
                </p14:cNvPr>
                <p14:cNvContentPartPr/>
                <p14:nvPr/>
              </p14:nvContentPartPr>
              <p14:xfrm>
                <a:off x="9436262" y="4746716"/>
                <a:ext cx="42120" cy="256680"/>
              </p14:xfrm>
            </p:contentPart>
          </mc:Choice>
          <mc:Fallback>
            <p:pic>
              <p:nvPicPr>
                <p:cNvPr id="79" name="Ink 78">
                  <a:extLst>
                    <a:ext uri="{FF2B5EF4-FFF2-40B4-BE49-F238E27FC236}">
                      <a16:creationId xmlns:a16="http://schemas.microsoft.com/office/drawing/2014/main" id="{78BE8746-BB81-C6DD-1CF2-449DCF7D9E39}"/>
                    </a:ext>
                  </a:extLst>
                </p:cNvPr>
                <p:cNvPicPr/>
                <p:nvPr/>
              </p:nvPicPr>
              <p:blipFill>
                <a:blip r:embed="rId137"/>
                <a:stretch>
                  <a:fillRect/>
                </a:stretch>
              </p:blipFill>
              <p:spPr>
                <a:xfrm>
                  <a:off x="9427622" y="4737716"/>
                  <a:ext cx="597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D146A5E0-799E-159E-3ECE-A9A43FD9B32F}"/>
                    </a:ext>
                  </a:extLst>
                </p14:cNvPr>
                <p14:cNvContentPartPr/>
                <p14:nvPr/>
              </p14:nvContentPartPr>
              <p14:xfrm>
                <a:off x="9269582" y="4717556"/>
                <a:ext cx="259200" cy="346320"/>
              </p14:xfrm>
            </p:contentPart>
          </mc:Choice>
          <mc:Fallback>
            <p:pic>
              <p:nvPicPr>
                <p:cNvPr id="80" name="Ink 79">
                  <a:extLst>
                    <a:ext uri="{FF2B5EF4-FFF2-40B4-BE49-F238E27FC236}">
                      <a16:creationId xmlns:a16="http://schemas.microsoft.com/office/drawing/2014/main" id="{D146A5E0-799E-159E-3ECE-A9A43FD9B32F}"/>
                    </a:ext>
                  </a:extLst>
                </p:cNvPr>
                <p:cNvPicPr/>
                <p:nvPr/>
              </p:nvPicPr>
              <p:blipFill>
                <a:blip r:embed="rId139"/>
                <a:stretch>
                  <a:fillRect/>
                </a:stretch>
              </p:blipFill>
              <p:spPr>
                <a:xfrm>
                  <a:off x="9260582" y="4708556"/>
                  <a:ext cx="27684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10638AE3-15D7-142E-BD30-F897864EFB32}"/>
                    </a:ext>
                  </a:extLst>
                </p14:cNvPr>
                <p14:cNvContentPartPr/>
                <p14:nvPr/>
              </p14:nvContentPartPr>
              <p14:xfrm>
                <a:off x="9773222" y="4820516"/>
                <a:ext cx="219600" cy="153720"/>
              </p14:xfrm>
            </p:contentPart>
          </mc:Choice>
          <mc:Fallback>
            <p:pic>
              <p:nvPicPr>
                <p:cNvPr id="81" name="Ink 80">
                  <a:extLst>
                    <a:ext uri="{FF2B5EF4-FFF2-40B4-BE49-F238E27FC236}">
                      <a16:creationId xmlns:a16="http://schemas.microsoft.com/office/drawing/2014/main" id="{10638AE3-15D7-142E-BD30-F897864EFB32}"/>
                    </a:ext>
                  </a:extLst>
                </p:cNvPr>
                <p:cNvPicPr/>
                <p:nvPr/>
              </p:nvPicPr>
              <p:blipFill>
                <a:blip r:embed="rId141"/>
                <a:stretch>
                  <a:fillRect/>
                </a:stretch>
              </p:blipFill>
              <p:spPr>
                <a:xfrm>
                  <a:off x="9764222" y="4811876"/>
                  <a:ext cx="2372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9A10BD2A-6BDB-C96C-BC67-A5B9ED04B000}"/>
                    </a:ext>
                  </a:extLst>
                </p14:cNvPr>
                <p14:cNvContentPartPr/>
                <p14:nvPr/>
              </p14:nvContentPartPr>
              <p14:xfrm>
                <a:off x="10058342" y="4622516"/>
                <a:ext cx="757080" cy="406800"/>
              </p14:xfrm>
            </p:contentPart>
          </mc:Choice>
          <mc:Fallback>
            <p:pic>
              <p:nvPicPr>
                <p:cNvPr id="82" name="Ink 81">
                  <a:extLst>
                    <a:ext uri="{FF2B5EF4-FFF2-40B4-BE49-F238E27FC236}">
                      <a16:creationId xmlns:a16="http://schemas.microsoft.com/office/drawing/2014/main" id="{9A10BD2A-6BDB-C96C-BC67-A5B9ED04B000}"/>
                    </a:ext>
                  </a:extLst>
                </p:cNvPr>
                <p:cNvPicPr/>
                <p:nvPr/>
              </p:nvPicPr>
              <p:blipFill>
                <a:blip r:embed="rId143"/>
                <a:stretch>
                  <a:fillRect/>
                </a:stretch>
              </p:blipFill>
              <p:spPr>
                <a:xfrm>
                  <a:off x="10049342" y="4613516"/>
                  <a:ext cx="77472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FAE7C881-8913-E1B1-AB86-6310BF09D86F}"/>
                    </a:ext>
                  </a:extLst>
                </p14:cNvPr>
                <p14:cNvContentPartPr/>
                <p14:nvPr/>
              </p14:nvContentPartPr>
              <p14:xfrm>
                <a:off x="9674942" y="5251796"/>
                <a:ext cx="441360" cy="245880"/>
              </p14:xfrm>
            </p:contentPart>
          </mc:Choice>
          <mc:Fallback>
            <p:pic>
              <p:nvPicPr>
                <p:cNvPr id="84" name="Ink 83">
                  <a:extLst>
                    <a:ext uri="{FF2B5EF4-FFF2-40B4-BE49-F238E27FC236}">
                      <a16:creationId xmlns:a16="http://schemas.microsoft.com/office/drawing/2014/main" id="{FAE7C881-8913-E1B1-AB86-6310BF09D86F}"/>
                    </a:ext>
                  </a:extLst>
                </p:cNvPr>
                <p:cNvPicPr/>
                <p:nvPr/>
              </p:nvPicPr>
              <p:blipFill>
                <a:blip r:embed="rId145"/>
                <a:stretch>
                  <a:fillRect/>
                </a:stretch>
              </p:blipFill>
              <p:spPr>
                <a:xfrm>
                  <a:off x="9665942" y="5242796"/>
                  <a:ext cx="4590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4DA3000F-9E11-76FF-BF94-AC314A3A782B}"/>
                    </a:ext>
                  </a:extLst>
                </p14:cNvPr>
                <p14:cNvContentPartPr/>
                <p14:nvPr/>
              </p14:nvContentPartPr>
              <p14:xfrm>
                <a:off x="10245182" y="5437196"/>
                <a:ext cx="2160" cy="360"/>
              </p14:xfrm>
            </p:contentPart>
          </mc:Choice>
          <mc:Fallback>
            <p:pic>
              <p:nvPicPr>
                <p:cNvPr id="85" name="Ink 84">
                  <a:extLst>
                    <a:ext uri="{FF2B5EF4-FFF2-40B4-BE49-F238E27FC236}">
                      <a16:creationId xmlns:a16="http://schemas.microsoft.com/office/drawing/2014/main" id="{4DA3000F-9E11-76FF-BF94-AC314A3A782B}"/>
                    </a:ext>
                  </a:extLst>
                </p:cNvPr>
                <p:cNvPicPr/>
                <p:nvPr/>
              </p:nvPicPr>
              <p:blipFill>
                <a:blip r:embed="rId147"/>
                <a:stretch>
                  <a:fillRect/>
                </a:stretch>
              </p:blipFill>
              <p:spPr>
                <a:xfrm>
                  <a:off x="10236182" y="542855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CC1D824B-1F1C-A46F-EFCC-7C1A1F722971}"/>
                    </a:ext>
                  </a:extLst>
                </p14:cNvPr>
                <p14:cNvContentPartPr/>
                <p14:nvPr/>
              </p14:nvContentPartPr>
              <p14:xfrm>
                <a:off x="11110262" y="3492476"/>
                <a:ext cx="240840" cy="1394280"/>
              </p14:xfrm>
            </p:contentPart>
          </mc:Choice>
          <mc:Fallback>
            <p:pic>
              <p:nvPicPr>
                <p:cNvPr id="86" name="Ink 85">
                  <a:extLst>
                    <a:ext uri="{FF2B5EF4-FFF2-40B4-BE49-F238E27FC236}">
                      <a16:creationId xmlns:a16="http://schemas.microsoft.com/office/drawing/2014/main" id="{CC1D824B-1F1C-A46F-EFCC-7C1A1F722971}"/>
                    </a:ext>
                  </a:extLst>
                </p:cNvPr>
                <p:cNvPicPr/>
                <p:nvPr/>
              </p:nvPicPr>
              <p:blipFill>
                <a:blip r:embed="rId149"/>
                <a:stretch>
                  <a:fillRect/>
                </a:stretch>
              </p:blipFill>
              <p:spPr>
                <a:xfrm>
                  <a:off x="11101622" y="3483476"/>
                  <a:ext cx="258480" cy="1411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F4CA8EFD-0518-5111-CD39-31D6FF800444}"/>
                    </a:ext>
                  </a:extLst>
                </p14:cNvPr>
                <p14:cNvContentPartPr/>
                <p14:nvPr/>
              </p14:nvContentPartPr>
              <p14:xfrm>
                <a:off x="11128622" y="3428756"/>
                <a:ext cx="301680" cy="397080"/>
              </p14:xfrm>
            </p:contentPart>
          </mc:Choice>
          <mc:Fallback>
            <p:pic>
              <p:nvPicPr>
                <p:cNvPr id="87" name="Ink 86">
                  <a:extLst>
                    <a:ext uri="{FF2B5EF4-FFF2-40B4-BE49-F238E27FC236}">
                      <a16:creationId xmlns:a16="http://schemas.microsoft.com/office/drawing/2014/main" id="{F4CA8EFD-0518-5111-CD39-31D6FF800444}"/>
                    </a:ext>
                  </a:extLst>
                </p:cNvPr>
                <p:cNvPicPr/>
                <p:nvPr/>
              </p:nvPicPr>
              <p:blipFill>
                <a:blip r:embed="rId151"/>
                <a:stretch>
                  <a:fillRect/>
                </a:stretch>
              </p:blipFill>
              <p:spPr>
                <a:xfrm>
                  <a:off x="11119622" y="3420116"/>
                  <a:ext cx="31932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56BF02DD-DDCD-6C9B-A911-ECD128EC5A6D}"/>
                    </a:ext>
                  </a:extLst>
                </p14:cNvPr>
                <p14:cNvContentPartPr/>
                <p14:nvPr/>
              </p14:nvContentPartPr>
              <p14:xfrm>
                <a:off x="10952942" y="5121836"/>
                <a:ext cx="381960" cy="69480"/>
              </p14:xfrm>
            </p:contentPart>
          </mc:Choice>
          <mc:Fallback>
            <p:pic>
              <p:nvPicPr>
                <p:cNvPr id="89" name="Ink 88">
                  <a:extLst>
                    <a:ext uri="{FF2B5EF4-FFF2-40B4-BE49-F238E27FC236}">
                      <a16:creationId xmlns:a16="http://schemas.microsoft.com/office/drawing/2014/main" id="{56BF02DD-DDCD-6C9B-A911-ECD128EC5A6D}"/>
                    </a:ext>
                  </a:extLst>
                </p:cNvPr>
                <p:cNvPicPr/>
                <p:nvPr/>
              </p:nvPicPr>
              <p:blipFill>
                <a:blip r:embed="rId153"/>
                <a:stretch>
                  <a:fillRect/>
                </a:stretch>
              </p:blipFill>
              <p:spPr>
                <a:xfrm>
                  <a:off x="10943942" y="5113196"/>
                  <a:ext cx="3996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3D0986C9-17A3-202B-7129-E3604E05B183}"/>
                    </a:ext>
                  </a:extLst>
                </p14:cNvPr>
                <p14:cNvContentPartPr/>
                <p14:nvPr/>
              </p14:nvContentPartPr>
              <p14:xfrm>
                <a:off x="11306822" y="5024276"/>
                <a:ext cx="87480" cy="190440"/>
              </p14:xfrm>
            </p:contentPart>
          </mc:Choice>
          <mc:Fallback>
            <p:pic>
              <p:nvPicPr>
                <p:cNvPr id="90" name="Ink 89">
                  <a:extLst>
                    <a:ext uri="{FF2B5EF4-FFF2-40B4-BE49-F238E27FC236}">
                      <a16:creationId xmlns:a16="http://schemas.microsoft.com/office/drawing/2014/main" id="{3D0986C9-17A3-202B-7129-E3604E05B183}"/>
                    </a:ext>
                  </a:extLst>
                </p:cNvPr>
                <p:cNvPicPr/>
                <p:nvPr/>
              </p:nvPicPr>
              <p:blipFill>
                <a:blip r:embed="rId155"/>
                <a:stretch>
                  <a:fillRect/>
                </a:stretch>
              </p:blipFill>
              <p:spPr>
                <a:xfrm>
                  <a:off x="11298182" y="5015636"/>
                  <a:ext cx="105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618054B6-F2F9-D581-6F49-82A0C0073646}"/>
                    </a:ext>
                  </a:extLst>
                </p14:cNvPr>
                <p14:cNvContentPartPr/>
                <p14:nvPr/>
              </p14:nvContentPartPr>
              <p14:xfrm>
                <a:off x="11643422" y="4864436"/>
                <a:ext cx="315720" cy="258120"/>
              </p14:xfrm>
            </p:contentPart>
          </mc:Choice>
          <mc:Fallback>
            <p:pic>
              <p:nvPicPr>
                <p:cNvPr id="91" name="Ink 90">
                  <a:extLst>
                    <a:ext uri="{FF2B5EF4-FFF2-40B4-BE49-F238E27FC236}">
                      <a16:creationId xmlns:a16="http://schemas.microsoft.com/office/drawing/2014/main" id="{618054B6-F2F9-D581-6F49-82A0C0073646}"/>
                    </a:ext>
                  </a:extLst>
                </p:cNvPr>
                <p:cNvPicPr/>
                <p:nvPr/>
              </p:nvPicPr>
              <p:blipFill>
                <a:blip r:embed="rId157"/>
                <a:stretch>
                  <a:fillRect/>
                </a:stretch>
              </p:blipFill>
              <p:spPr>
                <a:xfrm>
                  <a:off x="11634422" y="4855796"/>
                  <a:ext cx="3333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68CAB05F-DE9B-40BD-0EF4-C0B483BEB175}"/>
                    </a:ext>
                  </a:extLst>
                </p14:cNvPr>
                <p14:cNvContentPartPr/>
                <p14:nvPr/>
              </p14:nvContentPartPr>
              <p14:xfrm>
                <a:off x="11869862" y="5096636"/>
                <a:ext cx="203040" cy="91440"/>
              </p14:xfrm>
            </p:contentPart>
          </mc:Choice>
          <mc:Fallback>
            <p:pic>
              <p:nvPicPr>
                <p:cNvPr id="92" name="Ink 91">
                  <a:extLst>
                    <a:ext uri="{FF2B5EF4-FFF2-40B4-BE49-F238E27FC236}">
                      <a16:creationId xmlns:a16="http://schemas.microsoft.com/office/drawing/2014/main" id="{68CAB05F-DE9B-40BD-0EF4-C0B483BEB175}"/>
                    </a:ext>
                  </a:extLst>
                </p:cNvPr>
                <p:cNvPicPr/>
                <p:nvPr/>
              </p:nvPicPr>
              <p:blipFill>
                <a:blip r:embed="rId159"/>
                <a:stretch>
                  <a:fillRect/>
                </a:stretch>
              </p:blipFill>
              <p:spPr>
                <a:xfrm>
                  <a:off x="11861222" y="5087636"/>
                  <a:ext cx="2206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AFDA80CB-3553-2A36-4BBC-2C57AF82B27E}"/>
                    </a:ext>
                  </a:extLst>
                </p14:cNvPr>
                <p14:cNvContentPartPr/>
                <p14:nvPr/>
              </p14:nvContentPartPr>
              <p14:xfrm>
                <a:off x="11595902" y="5239196"/>
                <a:ext cx="173520" cy="154800"/>
              </p14:xfrm>
            </p:contentPart>
          </mc:Choice>
          <mc:Fallback>
            <p:pic>
              <p:nvPicPr>
                <p:cNvPr id="93" name="Ink 92">
                  <a:extLst>
                    <a:ext uri="{FF2B5EF4-FFF2-40B4-BE49-F238E27FC236}">
                      <a16:creationId xmlns:a16="http://schemas.microsoft.com/office/drawing/2014/main" id="{AFDA80CB-3553-2A36-4BBC-2C57AF82B27E}"/>
                    </a:ext>
                  </a:extLst>
                </p:cNvPr>
                <p:cNvPicPr/>
                <p:nvPr/>
              </p:nvPicPr>
              <p:blipFill>
                <a:blip r:embed="rId161"/>
                <a:stretch>
                  <a:fillRect/>
                </a:stretch>
              </p:blipFill>
              <p:spPr>
                <a:xfrm>
                  <a:off x="11586902" y="5230196"/>
                  <a:ext cx="1911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F404D9D3-67A7-9A23-FD95-021A348BF0AC}"/>
                    </a:ext>
                  </a:extLst>
                </p14:cNvPr>
                <p14:cNvContentPartPr/>
                <p14:nvPr/>
              </p14:nvContentPartPr>
              <p14:xfrm>
                <a:off x="11654942" y="5289596"/>
                <a:ext cx="308880" cy="137520"/>
              </p14:xfrm>
            </p:contentPart>
          </mc:Choice>
          <mc:Fallback>
            <p:pic>
              <p:nvPicPr>
                <p:cNvPr id="94" name="Ink 93">
                  <a:extLst>
                    <a:ext uri="{FF2B5EF4-FFF2-40B4-BE49-F238E27FC236}">
                      <a16:creationId xmlns:a16="http://schemas.microsoft.com/office/drawing/2014/main" id="{F404D9D3-67A7-9A23-FD95-021A348BF0AC}"/>
                    </a:ext>
                  </a:extLst>
                </p:cNvPr>
                <p:cNvPicPr/>
                <p:nvPr/>
              </p:nvPicPr>
              <p:blipFill>
                <a:blip r:embed="rId163"/>
                <a:stretch>
                  <a:fillRect/>
                </a:stretch>
              </p:blipFill>
              <p:spPr>
                <a:xfrm>
                  <a:off x="11645942" y="5280596"/>
                  <a:ext cx="3265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Ink 95">
                  <a:extLst>
                    <a:ext uri="{FF2B5EF4-FFF2-40B4-BE49-F238E27FC236}">
                      <a16:creationId xmlns:a16="http://schemas.microsoft.com/office/drawing/2014/main" id="{10B2F0FB-D3F8-D8A5-9988-F44EF239768A}"/>
                    </a:ext>
                  </a:extLst>
                </p14:cNvPr>
                <p14:cNvContentPartPr/>
                <p14:nvPr/>
              </p14:nvContentPartPr>
              <p14:xfrm>
                <a:off x="10225022" y="5734196"/>
                <a:ext cx="410040" cy="344160"/>
              </p14:xfrm>
            </p:contentPart>
          </mc:Choice>
          <mc:Fallback>
            <p:pic>
              <p:nvPicPr>
                <p:cNvPr id="96" name="Ink 95">
                  <a:extLst>
                    <a:ext uri="{FF2B5EF4-FFF2-40B4-BE49-F238E27FC236}">
                      <a16:creationId xmlns:a16="http://schemas.microsoft.com/office/drawing/2014/main" id="{10B2F0FB-D3F8-D8A5-9988-F44EF239768A}"/>
                    </a:ext>
                  </a:extLst>
                </p:cNvPr>
                <p:cNvPicPr/>
                <p:nvPr/>
              </p:nvPicPr>
              <p:blipFill>
                <a:blip r:embed="rId165"/>
                <a:stretch>
                  <a:fillRect/>
                </a:stretch>
              </p:blipFill>
              <p:spPr>
                <a:xfrm>
                  <a:off x="10216382" y="5725196"/>
                  <a:ext cx="4276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BB2DAF04-802C-8660-7121-E3C56CE3E480}"/>
                    </a:ext>
                  </a:extLst>
                </p14:cNvPr>
                <p14:cNvContentPartPr/>
                <p14:nvPr/>
              </p14:nvContentPartPr>
              <p14:xfrm>
                <a:off x="10648382" y="5948396"/>
                <a:ext cx="36000" cy="151560"/>
              </p14:xfrm>
            </p:contentPart>
          </mc:Choice>
          <mc:Fallback>
            <p:pic>
              <p:nvPicPr>
                <p:cNvPr id="97" name="Ink 96">
                  <a:extLst>
                    <a:ext uri="{FF2B5EF4-FFF2-40B4-BE49-F238E27FC236}">
                      <a16:creationId xmlns:a16="http://schemas.microsoft.com/office/drawing/2014/main" id="{BB2DAF04-802C-8660-7121-E3C56CE3E480}"/>
                    </a:ext>
                  </a:extLst>
                </p:cNvPr>
                <p:cNvPicPr/>
                <p:nvPr/>
              </p:nvPicPr>
              <p:blipFill>
                <a:blip r:embed="rId167"/>
                <a:stretch>
                  <a:fillRect/>
                </a:stretch>
              </p:blipFill>
              <p:spPr>
                <a:xfrm>
                  <a:off x="10639382" y="5939396"/>
                  <a:ext cx="536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BFCA2451-A3FE-EFDB-46E5-EB93C5B35C7E}"/>
                    </a:ext>
                  </a:extLst>
                </p14:cNvPr>
                <p14:cNvContentPartPr/>
                <p14:nvPr/>
              </p14:nvContentPartPr>
              <p14:xfrm>
                <a:off x="10894622" y="5612516"/>
                <a:ext cx="200880" cy="471960"/>
              </p14:xfrm>
            </p:contentPart>
          </mc:Choice>
          <mc:Fallback>
            <p:pic>
              <p:nvPicPr>
                <p:cNvPr id="98" name="Ink 97">
                  <a:extLst>
                    <a:ext uri="{FF2B5EF4-FFF2-40B4-BE49-F238E27FC236}">
                      <a16:creationId xmlns:a16="http://schemas.microsoft.com/office/drawing/2014/main" id="{BFCA2451-A3FE-EFDB-46E5-EB93C5B35C7E}"/>
                    </a:ext>
                  </a:extLst>
                </p:cNvPr>
                <p:cNvPicPr/>
                <p:nvPr/>
              </p:nvPicPr>
              <p:blipFill>
                <a:blip r:embed="rId169"/>
                <a:stretch>
                  <a:fillRect/>
                </a:stretch>
              </p:blipFill>
              <p:spPr>
                <a:xfrm>
                  <a:off x="10885622" y="5603516"/>
                  <a:ext cx="21852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9432FE3E-E55B-1C70-DAFE-75E03856C4D0}"/>
                    </a:ext>
                  </a:extLst>
                </p14:cNvPr>
                <p14:cNvContentPartPr/>
                <p14:nvPr/>
              </p14:nvContentPartPr>
              <p14:xfrm>
                <a:off x="11090462" y="5912756"/>
                <a:ext cx="110520" cy="138960"/>
              </p14:xfrm>
            </p:contentPart>
          </mc:Choice>
          <mc:Fallback>
            <p:pic>
              <p:nvPicPr>
                <p:cNvPr id="99" name="Ink 98">
                  <a:extLst>
                    <a:ext uri="{FF2B5EF4-FFF2-40B4-BE49-F238E27FC236}">
                      <a16:creationId xmlns:a16="http://schemas.microsoft.com/office/drawing/2014/main" id="{9432FE3E-E55B-1C70-DAFE-75E03856C4D0}"/>
                    </a:ext>
                  </a:extLst>
                </p:cNvPr>
                <p:cNvPicPr/>
                <p:nvPr/>
              </p:nvPicPr>
              <p:blipFill>
                <a:blip r:embed="rId171"/>
                <a:stretch>
                  <a:fillRect/>
                </a:stretch>
              </p:blipFill>
              <p:spPr>
                <a:xfrm>
                  <a:off x="11081462" y="5904116"/>
                  <a:ext cx="1281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A66EC69D-8738-1A9D-EDF0-CDE1B86ABB18}"/>
                    </a:ext>
                  </a:extLst>
                </p14:cNvPr>
                <p14:cNvContentPartPr/>
                <p14:nvPr/>
              </p14:nvContentPartPr>
              <p14:xfrm>
                <a:off x="11287022" y="5953796"/>
                <a:ext cx="120960" cy="73080"/>
              </p14:xfrm>
            </p:contentPart>
          </mc:Choice>
          <mc:Fallback>
            <p:pic>
              <p:nvPicPr>
                <p:cNvPr id="100" name="Ink 99">
                  <a:extLst>
                    <a:ext uri="{FF2B5EF4-FFF2-40B4-BE49-F238E27FC236}">
                      <a16:creationId xmlns:a16="http://schemas.microsoft.com/office/drawing/2014/main" id="{A66EC69D-8738-1A9D-EDF0-CDE1B86ABB18}"/>
                    </a:ext>
                  </a:extLst>
                </p:cNvPr>
                <p:cNvPicPr/>
                <p:nvPr/>
              </p:nvPicPr>
              <p:blipFill>
                <a:blip r:embed="rId173"/>
                <a:stretch>
                  <a:fillRect/>
                </a:stretch>
              </p:blipFill>
              <p:spPr>
                <a:xfrm>
                  <a:off x="11278382" y="5945156"/>
                  <a:ext cx="1386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92835E81-F07A-6139-F7EB-C00FFBAAE72F}"/>
                    </a:ext>
                  </a:extLst>
                </p14:cNvPr>
                <p14:cNvContentPartPr/>
                <p14:nvPr/>
              </p14:nvContentPartPr>
              <p14:xfrm>
                <a:off x="11514542" y="5667236"/>
                <a:ext cx="147600" cy="453960"/>
              </p14:xfrm>
            </p:contentPart>
          </mc:Choice>
          <mc:Fallback>
            <p:pic>
              <p:nvPicPr>
                <p:cNvPr id="101" name="Ink 100">
                  <a:extLst>
                    <a:ext uri="{FF2B5EF4-FFF2-40B4-BE49-F238E27FC236}">
                      <a16:creationId xmlns:a16="http://schemas.microsoft.com/office/drawing/2014/main" id="{92835E81-F07A-6139-F7EB-C00FFBAAE72F}"/>
                    </a:ext>
                  </a:extLst>
                </p:cNvPr>
                <p:cNvPicPr/>
                <p:nvPr/>
              </p:nvPicPr>
              <p:blipFill>
                <a:blip r:embed="rId175"/>
                <a:stretch>
                  <a:fillRect/>
                </a:stretch>
              </p:blipFill>
              <p:spPr>
                <a:xfrm>
                  <a:off x="11505542" y="5658596"/>
                  <a:ext cx="16524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98067003-E7B1-CDA1-6466-B3CD55DA7B10}"/>
                    </a:ext>
                  </a:extLst>
                </p14:cNvPr>
                <p14:cNvContentPartPr/>
                <p14:nvPr/>
              </p14:nvContentPartPr>
              <p14:xfrm>
                <a:off x="11020982" y="6147836"/>
                <a:ext cx="199440" cy="408240"/>
              </p14:xfrm>
            </p:contentPart>
          </mc:Choice>
          <mc:Fallback>
            <p:pic>
              <p:nvPicPr>
                <p:cNvPr id="102" name="Ink 101">
                  <a:extLst>
                    <a:ext uri="{FF2B5EF4-FFF2-40B4-BE49-F238E27FC236}">
                      <a16:creationId xmlns:a16="http://schemas.microsoft.com/office/drawing/2014/main" id="{98067003-E7B1-CDA1-6466-B3CD55DA7B10}"/>
                    </a:ext>
                  </a:extLst>
                </p:cNvPr>
                <p:cNvPicPr/>
                <p:nvPr/>
              </p:nvPicPr>
              <p:blipFill>
                <a:blip r:embed="rId177"/>
                <a:stretch>
                  <a:fillRect/>
                </a:stretch>
              </p:blipFill>
              <p:spPr>
                <a:xfrm>
                  <a:off x="11011982" y="6138836"/>
                  <a:ext cx="21708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E6081323-432F-6539-0B46-8395F88CFAB4}"/>
                    </a:ext>
                  </a:extLst>
                </p14:cNvPr>
                <p14:cNvContentPartPr/>
                <p14:nvPr/>
              </p14:nvContentPartPr>
              <p14:xfrm>
                <a:off x="11261102" y="6350516"/>
                <a:ext cx="253080" cy="204120"/>
              </p14:xfrm>
            </p:contentPart>
          </mc:Choice>
          <mc:Fallback>
            <p:pic>
              <p:nvPicPr>
                <p:cNvPr id="103" name="Ink 102">
                  <a:extLst>
                    <a:ext uri="{FF2B5EF4-FFF2-40B4-BE49-F238E27FC236}">
                      <a16:creationId xmlns:a16="http://schemas.microsoft.com/office/drawing/2014/main" id="{E6081323-432F-6539-0B46-8395F88CFAB4}"/>
                    </a:ext>
                  </a:extLst>
                </p:cNvPr>
                <p:cNvPicPr/>
                <p:nvPr/>
              </p:nvPicPr>
              <p:blipFill>
                <a:blip r:embed="rId179"/>
                <a:stretch>
                  <a:fillRect/>
                </a:stretch>
              </p:blipFill>
              <p:spPr>
                <a:xfrm>
                  <a:off x="11252462" y="6341516"/>
                  <a:ext cx="2707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E98C6D85-9A5F-B003-5CFE-7A3597906CFF}"/>
                    </a:ext>
                  </a:extLst>
                </p14:cNvPr>
                <p14:cNvContentPartPr/>
                <p14:nvPr/>
              </p14:nvContentPartPr>
              <p14:xfrm>
                <a:off x="11613542" y="6449876"/>
                <a:ext cx="12600" cy="15120"/>
              </p14:xfrm>
            </p:contentPart>
          </mc:Choice>
          <mc:Fallback>
            <p:pic>
              <p:nvPicPr>
                <p:cNvPr id="104" name="Ink 103">
                  <a:extLst>
                    <a:ext uri="{FF2B5EF4-FFF2-40B4-BE49-F238E27FC236}">
                      <a16:creationId xmlns:a16="http://schemas.microsoft.com/office/drawing/2014/main" id="{E98C6D85-9A5F-B003-5CFE-7A3597906CFF}"/>
                    </a:ext>
                  </a:extLst>
                </p:cNvPr>
                <p:cNvPicPr/>
                <p:nvPr/>
              </p:nvPicPr>
              <p:blipFill>
                <a:blip r:embed="rId181"/>
                <a:stretch>
                  <a:fillRect/>
                </a:stretch>
              </p:blipFill>
              <p:spPr>
                <a:xfrm>
                  <a:off x="11604902" y="6441236"/>
                  <a:ext cx="302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9A715182-F35A-AEF8-B365-DB80D8415444}"/>
                    </a:ext>
                  </a:extLst>
                </p14:cNvPr>
                <p14:cNvContentPartPr/>
                <p14:nvPr/>
              </p14:nvContentPartPr>
              <p14:xfrm>
                <a:off x="7523942" y="2339756"/>
                <a:ext cx="471240" cy="645120"/>
              </p14:xfrm>
            </p:contentPart>
          </mc:Choice>
          <mc:Fallback>
            <p:pic>
              <p:nvPicPr>
                <p:cNvPr id="106" name="Ink 105">
                  <a:extLst>
                    <a:ext uri="{FF2B5EF4-FFF2-40B4-BE49-F238E27FC236}">
                      <a16:creationId xmlns:a16="http://schemas.microsoft.com/office/drawing/2014/main" id="{9A715182-F35A-AEF8-B365-DB80D8415444}"/>
                    </a:ext>
                  </a:extLst>
                </p:cNvPr>
                <p:cNvPicPr/>
                <p:nvPr/>
              </p:nvPicPr>
              <p:blipFill>
                <a:blip r:embed="rId183"/>
                <a:stretch>
                  <a:fillRect/>
                </a:stretch>
              </p:blipFill>
              <p:spPr>
                <a:xfrm>
                  <a:off x="7515302" y="2330756"/>
                  <a:ext cx="48888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8C83BBA2-8870-01FC-E084-EBA1B78D2AC5}"/>
                    </a:ext>
                  </a:extLst>
                </p14:cNvPr>
                <p14:cNvContentPartPr/>
                <p14:nvPr/>
              </p14:nvContentPartPr>
              <p14:xfrm>
                <a:off x="7689902" y="1626596"/>
                <a:ext cx="562320" cy="1047960"/>
              </p14:xfrm>
            </p:contentPart>
          </mc:Choice>
          <mc:Fallback>
            <p:pic>
              <p:nvPicPr>
                <p:cNvPr id="107" name="Ink 106">
                  <a:extLst>
                    <a:ext uri="{FF2B5EF4-FFF2-40B4-BE49-F238E27FC236}">
                      <a16:creationId xmlns:a16="http://schemas.microsoft.com/office/drawing/2014/main" id="{8C83BBA2-8870-01FC-E084-EBA1B78D2AC5}"/>
                    </a:ext>
                  </a:extLst>
                </p:cNvPr>
                <p:cNvPicPr/>
                <p:nvPr/>
              </p:nvPicPr>
              <p:blipFill>
                <a:blip r:embed="rId185"/>
                <a:stretch>
                  <a:fillRect/>
                </a:stretch>
              </p:blipFill>
              <p:spPr>
                <a:xfrm>
                  <a:off x="7681262" y="1617956"/>
                  <a:ext cx="579960" cy="1065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7CA007D0-C4A3-C1BB-4EAE-12AFD3C14BF4}"/>
                    </a:ext>
                  </a:extLst>
                </p14:cNvPr>
                <p14:cNvContentPartPr/>
                <p14:nvPr/>
              </p14:nvContentPartPr>
              <p14:xfrm>
                <a:off x="8317382" y="1565756"/>
                <a:ext cx="11160" cy="135360"/>
              </p14:xfrm>
            </p:contentPart>
          </mc:Choice>
          <mc:Fallback>
            <p:pic>
              <p:nvPicPr>
                <p:cNvPr id="108" name="Ink 107">
                  <a:extLst>
                    <a:ext uri="{FF2B5EF4-FFF2-40B4-BE49-F238E27FC236}">
                      <a16:creationId xmlns:a16="http://schemas.microsoft.com/office/drawing/2014/main" id="{7CA007D0-C4A3-C1BB-4EAE-12AFD3C14BF4}"/>
                    </a:ext>
                  </a:extLst>
                </p:cNvPr>
                <p:cNvPicPr/>
                <p:nvPr/>
              </p:nvPicPr>
              <p:blipFill>
                <a:blip r:embed="rId187"/>
                <a:stretch>
                  <a:fillRect/>
                </a:stretch>
              </p:blipFill>
              <p:spPr>
                <a:xfrm>
                  <a:off x="8308382" y="1557116"/>
                  <a:ext cx="288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E842FAFE-3574-CD0D-42B1-21ECFB05CF63}"/>
                    </a:ext>
                  </a:extLst>
                </p14:cNvPr>
                <p14:cNvContentPartPr/>
                <p14:nvPr/>
              </p14:nvContentPartPr>
              <p14:xfrm>
                <a:off x="8291822" y="1327076"/>
                <a:ext cx="134640" cy="237240"/>
              </p14:xfrm>
            </p:contentPart>
          </mc:Choice>
          <mc:Fallback>
            <p:pic>
              <p:nvPicPr>
                <p:cNvPr id="109" name="Ink 108">
                  <a:extLst>
                    <a:ext uri="{FF2B5EF4-FFF2-40B4-BE49-F238E27FC236}">
                      <a16:creationId xmlns:a16="http://schemas.microsoft.com/office/drawing/2014/main" id="{E842FAFE-3574-CD0D-42B1-21ECFB05CF63}"/>
                    </a:ext>
                  </a:extLst>
                </p:cNvPr>
                <p:cNvPicPr/>
                <p:nvPr/>
              </p:nvPicPr>
              <p:blipFill>
                <a:blip r:embed="rId189"/>
                <a:stretch>
                  <a:fillRect/>
                </a:stretch>
              </p:blipFill>
              <p:spPr>
                <a:xfrm>
                  <a:off x="8282822" y="1318076"/>
                  <a:ext cx="1522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B3C9E349-F1CC-7F78-E9D7-0FEEBF88A35B}"/>
                    </a:ext>
                  </a:extLst>
                </p14:cNvPr>
                <p14:cNvContentPartPr/>
                <p14:nvPr/>
              </p14:nvContentPartPr>
              <p14:xfrm>
                <a:off x="8445902" y="1563236"/>
                <a:ext cx="117720" cy="108720"/>
              </p14:xfrm>
            </p:contentPart>
          </mc:Choice>
          <mc:Fallback>
            <p:pic>
              <p:nvPicPr>
                <p:cNvPr id="110" name="Ink 109">
                  <a:extLst>
                    <a:ext uri="{FF2B5EF4-FFF2-40B4-BE49-F238E27FC236}">
                      <a16:creationId xmlns:a16="http://schemas.microsoft.com/office/drawing/2014/main" id="{B3C9E349-F1CC-7F78-E9D7-0FEEBF88A35B}"/>
                    </a:ext>
                  </a:extLst>
                </p:cNvPr>
                <p:cNvPicPr/>
                <p:nvPr/>
              </p:nvPicPr>
              <p:blipFill>
                <a:blip r:embed="rId191"/>
                <a:stretch>
                  <a:fillRect/>
                </a:stretch>
              </p:blipFill>
              <p:spPr>
                <a:xfrm>
                  <a:off x="8436902" y="1554236"/>
                  <a:ext cx="1353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2E5B76CD-540B-373C-B3DF-8B04C1A25AC5}"/>
                    </a:ext>
                  </a:extLst>
                </p14:cNvPr>
                <p14:cNvContentPartPr/>
                <p14:nvPr/>
              </p14:nvContentPartPr>
              <p14:xfrm>
                <a:off x="8616902" y="1502036"/>
                <a:ext cx="152280" cy="137160"/>
              </p14:xfrm>
            </p:contentPart>
          </mc:Choice>
          <mc:Fallback>
            <p:pic>
              <p:nvPicPr>
                <p:cNvPr id="111" name="Ink 110">
                  <a:extLst>
                    <a:ext uri="{FF2B5EF4-FFF2-40B4-BE49-F238E27FC236}">
                      <a16:creationId xmlns:a16="http://schemas.microsoft.com/office/drawing/2014/main" id="{2E5B76CD-540B-373C-B3DF-8B04C1A25AC5}"/>
                    </a:ext>
                  </a:extLst>
                </p:cNvPr>
                <p:cNvPicPr/>
                <p:nvPr/>
              </p:nvPicPr>
              <p:blipFill>
                <a:blip r:embed="rId193"/>
                <a:stretch>
                  <a:fillRect/>
                </a:stretch>
              </p:blipFill>
              <p:spPr>
                <a:xfrm>
                  <a:off x="8608262" y="1493036"/>
                  <a:ext cx="1699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Ink 111">
                  <a:extLst>
                    <a:ext uri="{FF2B5EF4-FFF2-40B4-BE49-F238E27FC236}">
                      <a16:creationId xmlns:a16="http://schemas.microsoft.com/office/drawing/2014/main" id="{61E61558-81B5-2906-3A22-98D41F825B7D}"/>
                    </a:ext>
                  </a:extLst>
                </p14:cNvPr>
                <p14:cNvContentPartPr/>
                <p14:nvPr/>
              </p14:nvContentPartPr>
              <p14:xfrm>
                <a:off x="8838662" y="1352636"/>
                <a:ext cx="163440" cy="301680"/>
              </p14:xfrm>
            </p:contentPart>
          </mc:Choice>
          <mc:Fallback>
            <p:pic>
              <p:nvPicPr>
                <p:cNvPr id="112" name="Ink 111">
                  <a:extLst>
                    <a:ext uri="{FF2B5EF4-FFF2-40B4-BE49-F238E27FC236}">
                      <a16:creationId xmlns:a16="http://schemas.microsoft.com/office/drawing/2014/main" id="{61E61558-81B5-2906-3A22-98D41F825B7D}"/>
                    </a:ext>
                  </a:extLst>
                </p:cNvPr>
                <p:cNvPicPr/>
                <p:nvPr/>
              </p:nvPicPr>
              <p:blipFill>
                <a:blip r:embed="rId195"/>
                <a:stretch>
                  <a:fillRect/>
                </a:stretch>
              </p:blipFill>
              <p:spPr>
                <a:xfrm>
                  <a:off x="8830022" y="1343636"/>
                  <a:ext cx="1810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Ink 112">
                  <a:extLst>
                    <a:ext uri="{FF2B5EF4-FFF2-40B4-BE49-F238E27FC236}">
                      <a16:creationId xmlns:a16="http://schemas.microsoft.com/office/drawing/2014/main" id="{EAD34641-726B-3428-EA28-C5B78FBFCE3F}"/>
                    </a:ext>
                  </a:extLst>
                </p14:cNvPr>
                <p14:cNvContentPartPr/>
                <p14:nvPr/>
              </p14:nvContentPartPr>
              <p14:xfrm>
                <a:off x="8847662" y="1446596"/>
                <a:ext cx="87480" cy="48240"/>
              </p14:xfrm>
            </p:contentPart>
          </mc:Choice>
          <mc:Fallback>
            <p:pic>
              <p:nvPicPr>
                <p:cNvPr id="113" name="Ink 112">
                  <a:extLst>
                    <a:ext uri="{FF2B5EF4-FFF2-40B4-BE49-F238E27FC236}">
                      <a16:creationId xmlns:a16="http://schemas.microsoft.com/office/drawing/2014/main" id="{EAD34641-726B-3428-EA28-C5B78FBFCE3F}"/>
                    </a:ext>
                  </a:extLst>
                </p:cNvPr>
                <p:cNvPicPr/>
                <p:nvPr/>
              </p:nvPicPr>
              <p:blipFill>
                <a:blip r:embed="rId197"/>
                <a:stretch>
                  <a:fillRect/>
                </a:stretch>
              </p:blipFill>
              <p:spPr>
                <a:xfrm>
                  <a:off x="8839022" y="1437596"/>
                  <a:ext cx="105120" cy="65880"/>
                </a:xfrm>
                <a:prstGeom prst="rect">
                  <a:avLst/>
                </a:prstGeom>
              </p:spPr>
            </p:pic>
          </mc:Fallback>
        </mc:AlternateContent>
      </p:gr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7174</TotalTime>
  <Words>536</Words>
  <Application>Microsoft Office PowerPoint</Application>
  <PresentationFormat>Custom</PresentationFormat>
  <Paragraphs>80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What is Node JS</vt:lpstr>
      <vt:lpstr>PowerPoint Presentation</vt:lpstr>
      <vt:lpstr>Hands on: Node JS</vt:lpstr>
      <vt:lpstr>Asynchronous Non Blocking IO</vt:lpstr>
      <vt:lpstr>Client Server</vt:lpstr>
      <vt:lpstr>NPM – Node Package manager</vt:lpstr>
      <vt:lpstr>Variables in JS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206</cp:revision>
  <dcterms:created xsi:type="dcterms:W3CDTF">2013-09-12T13:05:01Z</dcterms:created>
  <dcterms:modified xsi:type="dcterms:W3CDTF">2023-11-02T10:06:16Z</dcterms:modified>
</cp:coreProperties>
</file>