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778" r:id="rId5"/>
    <p:sldId id="4752" r:id="rId6"/>
    <p:sldId id="4758" r:id="rId7"/>
    <p:sldId id="4774" r:id="rId8"/>
    <p:sldId id="4775" r:id="rId9"/>
    <p:sldId id="4776" r:id="rId10"/>
    <p:sldId id="4779" r:id="rId11"/>
    <p:sldId id="4777" r:id="rId12"/>
    <p:sldId id="4769" r:id="rId13"/>
    <p:sldId id="4757" r:id="rId14"/>
    <p:sldId id="4759" r:id="rId15"/>
    <p:sldId id="4787" r:id="rId16"/>
    <p:sldId id="4780" r:id="rId17"/>
    <p:sldId id="282" r:id="rId18"/>
    <p:sldId id="280" r:id="rId19"/>
    <p:sldId id="4711" r:id="rId20"/>
    <p:sldId id="477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78"/>
            <p14:sldId id="4752"/>
            <p14:sldId id="4758"/>
            <p14:sldId id="4774"/>
            <p14:sldId id="4775"/>
            <p14:sldId id="4776"/>
            <p14:sldId id="4779"/>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78" d="100"/>
          <a:sy n="78" d="100"/>
        </p:scale>
        <p:origin x="97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36.64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09:06.633"/>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244A-54A1-5B4C-A71B-B45235830F4A}"/>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CE5F729-C879-C8E2-B147-499690221D47}"/>
                  </a:ext>
                </a:extLst>
              </p14:cNvPr>
              <p14:cNvContentPartPr/>
              <p14:nvPr/>
            </p14:nvContentPartPr>
            <p14:xfrm>
              <a:off x="-422996" y="3529556"/>
              <a:ext cx="360" cy="360"/>
            </p14:xfrm>
          </p:contentPart>
        </mc:Choice>
        <mc:Fallback xmlns="">
          <p:pic>
            <p:nvPicPr>
              <p:cNvPr id="3" name="Ink 2">
                <a:extLst>
                  <a:ext uri="{FF2B5EF4-FFF2-40B4-BE49-F238E27FC236}">
                    <a16:creationId xmlns:a16="http://schemas.microsoft.com/office/drawing/2014/main" id="{CCE5F729-C879-C8E2-B147-499690221D47}"/>
                  </a:ext>
                </a:extLst>
              </p:cNvPr>
              <p:cNvPicPr/>
              <p:nvPr/>
            </p:nvPicPr>
            <p:blipFill>
              <a:blip r:embed="rId3"/>
              <a:stretch>
                <a:fillRect/>
              </a:stretch>
            </p:blipFill>
            <p:spPr>
              <a:xfrm>
                <a:off x="-431636" y="3520556"/>
                <a:ext cx="18000" cy="18000"/>
              </a:xfrm>
              <a:prstGeom prst="rect">
                <a:avLst/>
              </a:prstGeom>
            </p:spPr>
          </p:pic>
        </mc:Fallback>
      </mc:AlternateContent>
    </p:spTree>
    <p:extLst>
      <p:ext uri="{BB962C8B-B14F-4D97-AF65-F5344CB8AC3E}">
        <p14:creationId xmlns:p14="http://schemas.microsoft.com/office/powerpoint/2010/main" val="240564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C1FD12F-7B9A-C402-34A9-0CDD79FF9E14}"/>
                  </a:ext>
                </a:extLst>
              </p14:cNvPr>
              <p14:cNvContentPartPr/>
              <p14:nvPr/>
            </p14:nvContentPartPr>
            <p14:xfrm>
              <a:off x="2979004" y="6233516"/>
              <a:ext cx="360" cy="360"/>
            </p14:xfrm>
          </p:contentPart>
        </mc:Choice>
        <mc:Fallback xmlns="">
          <p:pic>
            <p:nvPicPr>
              <p:cNvPr id="4" name="Ink 3">
                <a:extLst>
                  <a:ext uri="{FF2B5EF4-FFF2-40B4-BE49-F238E27FC236}">
                    <a16:creationId xmlns:a16="http://schemas.microsoft.com/office/drawing/2014/main" id="{1C1FD12F-7B9A-C402-34A9-0CDD79FF9E14}"/>
                  </a:ext>
                </a:extLst>
              </p:cNvPr>
              <p:cNvPicPr/>
              <p:nvPr/>
            </p:nvPicPr>
            <p:blipFill>
              <a:blip r:embed="rId4"/>
              <a:stretch>
                <a:fillRect/>
              </a:stretch>
            </p:blipFill>
            <p:spPr>
              <a:xfrm>
                <a:off x="2970364" y="6224516"/>
                <a:ext cx="18000" cy="18000"/>
              </a:xfrm>
              <a:prstGeom prst="rect">
                <a:avLst/>
              </a:prstGeom>
            </p:spPr>
          </p:pic>
        </mc:Fallback>
      </mc:AlternateContent>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7000</TotalTime>
  <Words>1330</Words>
  <Application>Microsoft Office PowerPoint</Application>
  <PresentationFormat>Custom</PresentationFormat>
  <Paragraphs>148</Paragraphs>
  <Slides>20</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5</vt:lpstr>
      <vt:lpstr>Deploy Node Microservice to BTP</vt:lpstr>
      <vt:lpstr>Challenges of building Apps on BTP</vt:lpstr>
      <vt:lpstr>CAPM Introduction</vt:lpstr>
      <vt:lpstr>CDS – Core Data and Services </vt:lpstr>
      <vt:lpstr>Solution – use CAP framework</vt:lpstr>
      <vt:lpstr>Hands on: Modules for using CAP</vt:lpstr>
      <vt:lpstr>PowerPoint Presentation</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226</cp:revision>
  <dcterms:created xsi:type="dcterms:W3CDTF">2013-09-12T13:05:01Z</dcterms:created>
  <dcterms:modified xsi:type="dcterms:W3CDTF">2023-11-03T07:55:33Z</dcterms:modified>
</cp:coreProperties>
</file>