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6" r:id="rId2"/>
    <p:sldId id="4122" r:id="rId3"/>
    <p:sldId id="277" r:id="rId4"/>
    <p:sldId id="4778" r:id="rId5"/>
    <p:sldId id="4752" r:id="rId6"/>
    <p:sldId id="4758" r:id="rId7"/>
    <p:sldId id="4774" r:id="rId8"/>
    <p:sldId id="4775" r:id="rId9"/>
    <p:sldId id="4788" r:id="rId10"/>
    <p:sldId id="4776" r:id="rId11"/>
    <p:sldId id="4779" r:id="rId12"/>
    <p:sldId id="4777" r:id="rId13"/>
    <p:sldId id="4769" r:id="rId14"/>
    <p:sldId id="4757" r:id="rId15"/>
    <p:sldId id="4759" r:id="rId16"/>
    <p:sldId id="4787" r:id="rId17"/>
    <p:sldId id="4780" r:id="rId18"/>
    <p:sldId id="282" r:id="rId19"/>
    <p:sldId id="280" r:id="rId20"/>
    <p:sldId id="4711" r:id="rId21"/>
    <p:sldId id="4773" r:id="rId2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F817DAF-671E-40FA-9B34-C817E16E6842}">
          <p14:sldIdLst>
            <p14:sldId id="276"/>
            <p14:sldId id="4122"/>
            <p14:sldId id="277"/>
            <p14:sldId id="4778"/>
            <p14:sldId id="4752"/>
            <p14:sldId id="4758"/>
            <p14:sldId id="4774"/>
            <p14:sldId id="4775"/>
            <p14:sldId id="4788"/>
            <p14:sldId id="4776"/>
            <p14:sldId id="4779"/>
          </p14:sldIdLst>
        </p14:section>
        <p14:section name="Untitled Section" id="{3D25B6DE-2864-4657-B43E-6916E185213C}">
          <p14:sldIdLst>
            <p14:sldId id="4777"/>
            <p14:sldId id="4769"/>
            <p14:sldId id="4757"/>
            <p14:sldId id="4759"/>
            <p14:sldId id="4787"/>
            <p14:sldId id="4780"/>
            <p14:sldId id="282"/>
            <p14:sldId id="280"/>
            <p14:sldId id="4711"/>
            <p14:sldId id="4773"/>
          </p14:sldIdLst>
        </p14:section>
      </p14:sectionLst>
    </p:ex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autoAdjust="0"/>
    <p:restoredTop sz="95250" autoAdjust="0"/>
  </p:normalViewPr>
  <p:slideViewPr>
    <p:cSldViewPr>
      <p:cViewPr varScale="1">
        <p:scale>
          <a:sx n="78" d="100"/>
          <a:sy n="78" d="100"/>
        </p:scale>
        <p:origin x="970"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1:36.642"/>
    </inkml:context>
    <inkml:brush xml:id="br0">
      <inkml:brushProperty name="width" value="0.05" units="cm"/>
      <inkml:brushProperty name="height" value="0.05" units="cm"/>
      <inkml:brushProperty name="color" value="#FFC114"/>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37.014"/>
    </inkml:context>
    <inkml:brush xml:id="br0">
      <inkml:brushProperty name="width" value="0.05" units="cm"/>
      <inkml:brushProperty name="height" value="0.05" units="cm"/>
      <inkml:brushProperty name="color" value="#FFC114"/>
    </inkml:brush>
  </inkml:definitions>
  <inkml:trace contextRef="#ctx0" brushRef="#br0">197 297 24575,'-62'-56'0,"40"37"0,0-1 0,1-1 0,-35-45 0,55 64 0,-1 0 0,1 0 0,-1 0 0,1 0 0,0 0 0,0 0 0,0-1 0,0 1 0,0 0 0,1-1 0,-1 1 0,1-1 0,-1 1 0,1-1 0,0 1 0,0-1 0,0 1 0,0 0 0,1-1 0,-1 1 0,2-4 0,-1 3 0,1 1 0,0-1 0,0 1 0,0-1 0,0 1 0,0 0 0,1 0 0,-1 0 0,1 0 0,-1 0 0,1 0 0,0 1 0,-1-1 0,1 1 0,0 0 0,5-2 0,15-4 0,0 1 0,1 2 0,0 0 0,-1 1 0,1 1 0,40 2 0,-7 4 0,92 19 0,-85-10 0,109 38 0,-150-42 0,0 0 0,0 2 0,-1 1 0,0 0 0,-1 2 0,-1 0 0,32 29 0,-47-38 0,0 0 0,-1 1 0,0-1 0,1 1 0,-2 0 0,1 0 0,-1 0 0,0 0 0,0 1 0,-1-1 0,1 1 0,-2-1 0,1 1 0,-1 0 0,1 8 0,-2-9 0,0 0 0,-1 1 0,0-1 0,0 0 0,0 1 0,-1-1 0,0 0 0,0 0 0,-1 0 0,0-1 0,0 1 0,0 0 0,0-1 0,-1 0 0,0 0 0,-8 8 0,-5 3 0,-1-1 0,-1 0 0,0-2 0,-1 0 0,0-1 0,-1-1 0,0-1 0,-41 13 0,5-6 0,-1-2 0,-77 9 0,84-17-273,0-3 0,0-2 0,0-2 0,-57-8 0,32-4-6553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37.370"/>
    </inkml:context>
    <inkml:brush xml:id="br0">
      <inkml:brushProperty name="width" value="0.05" units="cm"/>
      <inkml:brushProperty name="height" value="0.05" units="cm"/>
      <inkml:brushProperty name="color" value="#FFC114"/>
    </inkml:brush>
  </inkml:definitions>
  <inkml:trace contextRef="#ctx0" brushRef="#br0">67 53 24575,'10'0'0,"7"0"0,5 0 0,0 4 0,-4 7 0,-6 6 0,-4 4 0,-4 3 0,-3 8 0,0 2 0,2 5 0,3 5 0,3 0 0,1 2 0,-1 1 0,2-1 0,-1-5 0,-1-8-8191</inkml:trace>
  <inkml:trace contextRef="#ctx0" brushRef="#br0" timeOffset="1">67 244 24575,'-1'-8'0,"0"0"0,-1 0 0,-1 0 0,1 1 0,-1-1 0,-1 1 0,1 0 0,-8-10 0,-1-6 0,8 16 0,0-1 0,1 0 0,0 0 0,0 0 0,1 0 0,0 0 0,0-1 0,0-9 0,2 16 0,0 0 0,1-1 0,-1 1 0,1-1 0,-1 1 0,1 0 0,0-1 0,0 1 0,0 0 0,0 0 0,0 0 0,0 0 0,1 0 0,-1 0 0,1 0 0,-1 0 0,1 0 0,0 1 0,0-1 0,0 0 0,0 1 0,0 0 0,0-1 0,0 1 0,0 0 0,0 0 0,1 0 0,-1 1 0,0-1 0,1 1 0,-1-1 0,5 0 0,10-1 0,1 0 0,0 1 0,0 1 0,-1 1 0,1 0 0,32 7 0,103 33 0,-102-24 0,82 38 0,-114-45 0,1 1 0,-2 0 0,0 1 0,0 1 0,-1 1 0,29 30 0,-43-40 0,0-1 0,-1 0 0,1 1 0,-1-1 0,0 1 0,0 0 0,0 0 0,0-1 0,-1 1 0,0 0 0,0 1 0,0-1 0,0 0 0,0 0 0,-1 0 0,0 1 0,0-1 0,0 0 0,-1 8 0,-1-7 0,0 0 0,0 1 0,0-1 0,0 0 0,-1 0 0,0-1 0,0 1 0,0 0 0,-1-1 0,1 0 0,-1 0 0,0 0 0,0 0 0,-8 4 0,-1 1 11,-1-1 0,0-1 0,0 0 0,-1-1-1,0 0 1,0-1 0,-1-1 0,1-1 0,-18 2-1,-25 1-577,-63-1-1,106-5 230,-57 0-6488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37.746"/>
    </inkml:context>
    <inkml:brush xml:id="br0">
      <inkml:brushProperty name="width" value="0.05" units="cm"/>
      <inkml:brushProperty name="height" value="0.05" units="cm"/>
      <inkml:brushProperty name="color" value="#FFC114"/>
    </inkml:brush>
  </inkml:definitions>
  <inkml:trace contextRef="#ctx0" brushRef="#br0">1 0 24575,'0'5'0,"0"6"0,0 6 0,0 4 0,0 4 0,4 2 0,2 1 0,5 5 0,4 2 0,5 3 0,-1 6 0,1 0 0,1 0 0,3-1 0,1 1 0,-4-2 0,-5-9-8191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38.074"/>
    </inkml:context>
    <inkml:brush xml:id="br0">
      <inkml:brushProperty name="width" value="0.05" units="cm"/>
      <inkml:brushProperty name="height" value="0.05" units="cm"/>
      <inkml:brushProperty name="color" value="#FFC114"/>
    </inkml:brush>
  </inkml:definitions>
  <inkml:trace contextRef="#ctx0" brushRef="#br0">329 104 24575,'0'-6'0,"0"0"0,0 0 0,-1 0 0,0 0 0,0 0 0,0 1 0,-1-1 0,0 0 0,0 1 0,-4-9 0,4 12 0,0-1 0,0 1 0,0 0 0,0-1 0,0 1 0,0 0 0,-1 0 0,1 1 0,-1-1 0,1 0 0,-1 1 0,0 0 0,1-1 0,-1 1 0,0 0 0,0 0 0,0 1 0,0-1 0,0 1 0,0-1 0,0 1 0,-5 0 0,-1 1 0,-1 0 0,1 0 0,-1 1 0,1 0 0,0 1 0,0 0 0,0 0 0,0 1 0,0 0 0,1 0 0,-14 10 0,11-5 0,0-1 0,1 1 0,0 1 0,0 0 0,1 0 0,0 1 0,1 0 0,-7 14 0,9-16 0,2 0 0,0 0 0,0 0 0,0 1 0,1-1 0,1 1 0,-1 0 0,2 0 0,-1 0 0,2 0 0,-1 12 0,2-15 0,0 0 0,0 0 0,0 0 0,1 0 0,0-1 0,0 1 0,1 0 0,0-1 0,0 0 0,1 0 0,-1 0 0,1 0 0,1 0 0,-1-1 0,1 1 0,0-1 0,6 4 0,0-1 0,0 0 0,1-1 0,0 0 0,0-1 0,1 0 0,0-1 0,0-1 0,0 0 0,1-1 0,-1 0 0,20 1 0,7-1 0,0-2 0,66-6 0,-7-8-1365,-8-5-5461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38.468"/>
    </inkml:context>
    <inkml:brush xml:id="br0">
      <inkml:brushProperty name="width" value="0.05" units="cm"/>
      <inkml:brushProperty name="height" value="0.05" units="cm"/>
      <inkml:brushProperty name="color" value="#FFC114"/>
    </inkml:brush>
  </inkml:definitions>
  <inkml:trace contextRef="#ctx0" brushRef="#br0">7 84 24575,'-5'-5'0,"4"-6"0,5-1 0,8 1 0,11 3 0,11 2 0,8-2 0,12 0 0,5 2 0,3 2 0,-1 1 0,-10 1-8191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38.793"/>
    </inkml:context>
    <inkml:brush xml:id="br0">
      <inkml:brushProperty name="width" value="0.05" units="cm"/>
      <inkml:brushProperty name="height" value="0.05" units="cm"/>
      <inkml:brushProperty name="color" value="#FFC114"/>
    </inkml:brush>
  </inkml:definitions>
  <inkml:trace contextRef="#ctx0" brushRef="#br0">222 141 24575,'2'-2'0,"0"0"0,0 0 0,-1-1 0,1 1 0,-1 0 0,1-1 0,-1 1 0,0-1 0,0 1 0,0-1 0,0 1 0,-1-1 0,1 0 0,-1 1 0,1-1 0,-1 0 0,0 0 0,0 1 0,0-1 0,0 0 0,-1 0 0,1 1 0,-1-1 0,0 0 0,1 1 0,-1-1 0,0 1 0,-1-1 0,1 1 0,0-1 0,-1 1 0,1 0 0,-4-4 0,1 2 0,0-1 0,0 1 0,0 0 0,-1 0 0,1 1 0,-1-1 0,0 1 0,0 0 0,0 0 0,-1 1 0,1-1 0,-1 1 0,1 0 0,-10-1 0,7 2 0,1 0 0,-1 1 0,1 0 0,0 0 0,-1 0 0,1 1 0,0 1 0,-1-1 0,1 1 0,0 0 0,0 1 0,-9 4 0,13-6 0,1 1 0,-1 0 0,1 0 0,-1 0 0,1 1 0,-1-1 0,1 0 0,0 1 0,0-1 0,0 1 0,1 0 0,-1 0 0,1 0 0,-1 0 0,1 0 0,0 0 0,0 0 0,0 0 0,1 0 0,-1 0 0,1 1 0,0-1 0,-1 0 0,1 0 0,1 1 0,-1-1 0,0 0 0,1 0 0,0 1 0,1 3 0,2 4 0,0 0 0,1-1 0,0 0 0,0 0 0,1 0 0,1 0 0,-1-1 0,2 0 0,11 11 0,14 12 0,36 26 0,-48-41 0,2 1 0,43 38 0,-61-51 0,0 0 0,-1 1 0,1-1 0,-1 1 0,0 0 0,-1 1 0,0-1 0,1 0 0,2 11 0,-6-16 0,1 1 0,-1-1 0,0 1 0,1-1 0,-1 1 0,0-1 0,0 1 0,0-1 0,0 1 0,0-1 0,-1 1 0,1-1 0,0 0 0,-1 1 0,1-1 0,-1 1 0,1-1 0,-1 0 0,0 1 0,1-1 0,-1 0 0,0 0 0,0 1 0,0-1 0,-2 2 0,0-1 0,0 0 0,-1 0 0,1 0 0,0-1 0,-1 1 0,0-1 0,1 0 0,-1 0 0,1 0 0,-6 0 0,-4 1 0,-1-2 0,0 1 0,0-2 0,-24-3 0,24 1-170,1-1-1,0 0 0,0-1 1,0 0-1,1-1 0,-1-1 1,-13-10-1,-4-4-6655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39.151"/>
    </inkml:context>
    <inkml:brush xml:id="br0">
      <inkml:brushProperty name="width" value="0.05" units="cm"/>
      <inkml:brushProperty name="height" value="0.05" units="cm"/>
      <inkml:brushProperty name="color" value="#FFC114"/>
    </inkml:brush>
  </inkml:definitions>
  <inkml:trace contextRef="#ctx0" brushRef="#br0">274 4 24575,'-47'-2'0,"22"1"0,-1 0 0,-43 5 0,64-3 0,-1 0 0,1 0 0,0 0 0,-1 1 0,1 0 0,0 0 0,0 0 0,0 0 0,0 1 0,1 0 0,-1 0 0,1 0 0,-1 0 0,1 1 0,0 0 0,0 0 0,1 0 0,-4 5 0,4-4 0,1 0 0,0 1 0,0 0 0,1-1 0,-1 1 0,1 0 0,0 0 0,1 0 0,-1 0 0,1 0 0,0-1 0,1 1 0,0 0 0,0 0 0,0 0 0,3 9 0,2 3 0,0-1 0,2 0 0,-1-1 0,13 19 0,-9-19 0,1 0 0,0-1 0,2-1 0,-1 0 0,2 0 0,0-2 0,0 0 0,1 0 0,0-2 0,1 0 0,24 10 0,-13-8 0,0-1 0,1-2 0,0 0 0,0-2 0,1-2 0,49 4 0,-69-9 0,1 0 0,-1-1 0,0 0 0,0 0 0,0-2 0,16-4 0,-24 7 0,0-1 0,-1 0 0,1 0 0,0 0 0,0 0 0,-1 0 0,1 0 0,-1 0 0,1 0 0,-1-1 0,1 1 0,-1 0 0,0-1 0,1 0 0,-1 1 0,0-1 0,1-1 0,-2 1 0,0 0 0,0 0 0,0 0 0,0 1 0,0-1 0,0 0 0,0 0 0,0 0 0,-1 1 0,1-1 0,-1 0 0,1 1 0,-1-1 0,0 0 0,0 1 0,0-1 0,0 1 0,0-1 0,0 1 0,0-1 0,0 1 0,-2-2 0,-6-6 0,-1 0 0,0 1 0,0 0 0,0 0 0,-1 1 0,-16-7 0,-74-31 0,86 39 0,-199-69 0,200 69 0,15 2 0,24 2 0,292 29-1365,-248-24-5461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39.543"/>
    </inkml:context>
    <inkml:brush xml:id="br0">
      <inkml:brushProperty name="width" value="0.05" units="cm"/>
      <inkml:brushProperty name="height" value="0.05" units="cm"/>
      <inkml:brushProperty name="color" value="#FFC114"/>
    </inkml:brush>
  </inkml:definitions>
  <inkml:trace contextRef="#ctx0" brushRef="#br0">1 170 24575,'0'-5'0,"0"-5"0,0-7 0,0-4 0,5 5 0,1 11 0,0 10 0,3 10 0,0 10 0,4 7 0,-1 7 0,2 5 0,0 6 0,1 3 0,-2-3 0,-3-1 0,2-8 0,-2-12-8191</inkml:trace>
  <inkml:trace contextRef="#ctx0" brushRef="#br0" timeOffset="1">466 6 24575,'4'-4'0,"7"2"0,1 7 0,-2 12 0,-2 12 0,-2 10 0,-3 13 0,3 7 0,5 2 0,1 5 0,3 0 0,-1-10-8191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7:13.069"/>
    </inkml:context>
    <inkml:brush xml:id="br0">
      <inkml:brushProperty name="width" value="0.05" units="cm"/>
      <inkml:brushProperty name="height" value="0.05" units="cm"/>
      <inkml:brushProperty name="color" value="#FFC114"/>
    </inkml:brush>
  </inkml:definitions>
  <inkml:trace contextRef="#ctx0" brushRef="#br0">1102 436 24575,'-8'-27'0,"-7"-55"0,-3-7 0,12 67 0,0 0 0,-2 0 0,0 1 0,-2 0 0,-18-29 0,24 44 0,0 0 0,-1 0 0,0 0 0,0 1 0,0 0 0,-1 0 0,0 0 0,0 1 0,0-1 0,0 1 0,-1 1 0,0 0 0,1 0 0,-1 0 0,0 0 0,-1 1 0,1 0 0,0 1 0,0 0 0,-14-1 0,6 3 0,1 0 0,-1 1 0,1 0 0,-1 1 0,1 1 0,0 0 0,1 1 0,-1 1 0,1 0 0,0 0 0,0 2 0,1-1 0,0 2 0,-15 12 0,-2 5 0,0 2 0,2 1 0,1 1 0,-23 35 0,32-42 0,2 1 0,0 0 0,2 1 0,1 0 0,0 1 0,2 0 0,2 1 0,0 0 0,2 1 0,0-1 0,2 1 0,1 0 0,2 0 0,0 1 0,2-1 0,1 0 0,2 0 0,0 0 0,2-1 0,1 1 0,1-1 0,19 42 0,-2-19 0,3 0 0,1-2 0,72 87 0,131 117 0,-131-147 0,69 83 0,-128-136 0,68 108 0,-93-130 0,-1 1 0,-2 0 0,-1 1 0,-1 1 0,10 45 0,-18-55 0,0 1 0,-2 0 0,0 0 0,-2 0 0,0 0 0,-2 0 0,-1 0 0,-9 39 0,4-40 0,0 0 0,-1 0 0,-1-1 0,-2 0 0,0-1 0,-1 0 0,-1-1 0,-1 0 0,0-2 0,-2 1 0,0-2 0,-1 0 0,-1-2 0,0 0 0,-26 15 0,5-6 0,-2-2 0,0-1 0,-1-2 0,-1-3 0,-1-1 0,0-2 0,-47 6 0,54-13 0,1-1 0,-1-3 0,0-1 0,0-1 0,0-3 0,-68-12 0,85 11 0,0-1 0,1-2 0,-1 0 0,1-1 0,1-1 0,0 0 0,0-2 0,0 0 0,2-1 0,-1-1 0,2-1 0,0 0 0,-20-23 0,27 26 0,2 0 0,-1 0 0,1-1 0,1 0 0,0-1 0,1 1 0,0-1 0,1 0 0,0 0 0,1-1 0,1 1 0,0-1 0,1 1 0,0-1 0,2-26 0,1 30 0,-1 0 0,1 1 0,0-1 0,1 1 0,0-1 0,1 1 0,0 0 0,0 0 0,1 1 0,0-1 0,1 1 0,-1 0 0,2 0 0,-1 1 0,1 0 0,0 0 0,0 1 0,1-1 0,0 2 0,0-1 0,1 1 0,14-7 0,-11 7 0,0 1 0,1 0 0,-1 0 0,1 2 0,0-1 0,0 2 0,0-1 0,0 2 0,0 0 0,0 0 0,0 1 0,0 1 0,0 0 0,-1 1 0,1 0 0,0 1 0,14 7 0,-10-3 0,-1 1 0,0 0 0,-1 1 0,0 1 0,0 1 0,-1 0 0,-1 0 0,0 1 0,-1 1 0,0 0 0,16 27 0,-10-10 0,-2 0 0,-2 0 0,-1 1 0,11 38 0,24 135 0,-34-134 0,3 0 0,30 78 0,-40-133 8,1 0-1,1 0 1,0 0-1,1-2 1,1 1-1,1-1 1,0-1-1,0 0 1,1 0-1,1-2 1,0 1-1,0-2 1,1 0-1,1-1 1,21 10-1,0-3-255,0-2 1,1-2-1,0-1 1,1-3-1,72 9 1,-58-13-6579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7:15.510"/>
    </inkml:context>
    <inkml:brush xml:id="br0">
      <inkml:brushProperty name="width" value="0.05" units="cm"/>
      <inkml:brushProperty name="height" value="0.05" units="cm"/>
      <inkml:brushProperty name="color" value="#FFC114"/>
    </inkml:brush>
  </inkml:definitions>
  <inkml:trace contextRef="#ctx0" brushRef="#br0">0 389 24575,'0'-1'0,"0"1"0,0-1 0,0 1 0,0-1 0,0 1 0,0 0 0,0-1 0,0 1 0,0-1 0,0 1 0,0-1 0,1 1 0,-1 0 0,0-1 0,0 1 0,0-1 0,1 1 0,-1 0 0,0-1 0,0 1 0,1 0 0,-1-1 0,0 1 0,1 0 0,-1-1 0,0 1 0,1 0 0,-1 0 0,0-1 0,1 1 0,-1 0 0,1 0 0,-1 0 0,0 0 0,1 0 0,-1-1 0,1 1 0,-1 0 0,1 0 0,-1 0 0,0 0 0,1 0 0,-1 0 0,1 0 0,-1 1 0,1-1 0,-1 0 0,1 0 0,-1 0 0,0 0 0,1 0 0,-1 1 0,0-1 0,1 0 0,-1 0 0,1 1 0,1 0 0,0 0 0,1 1 0,-1-1 0,0 1 0,0-1 0,-1 1 0,1 0 0,0-1 0,1 4 0,1 2 0,-1 0 0,0 1 0,0-1 0,-1 1 0,0 0 0,0 0 0,-1 0 0,0 10 0,-1 70 0,-1-48 0,-1 2 0,1 37 0,1-72 0,1 0 0,-1 0 0,2-1 0,-1 1 0,1 0 0,0 0 0,0-1 0,5 9 0,-6-13 0,0 0 0,0 0 0,0-1 0,1 1 0,-1-1 0,0 1 0,1-1 0,-1 0 0,1 1 0,0-1 0,-1 0 0,1 0 0,0 0 0,-1 0 0,1 0 0,0-1 0,0 1 0,0-1 0,0 1 0,2 0 0,0-1 0,0 0 0,0 0 0,0 0 0,0-1 0,0 0 0,0 1 0,0-1 0,0-1 0,6-1 0,6-5 0,1-1 0,-1-1 0,22-16 0,-29 19 0,67-52 0,93-90 0,56-84 0,4-3 0,-187 195-1365,-11 9-5461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1-03T08:06:44.515"/>
    </inkml:context>
    <inkml:brush xml:id="br0">
      <inkml:brushProperty name="width" value="0.05292" units="cm"/>
      <inkml:brushProperty name="height" value="0.05292" units="cm"/>
      <inkml:brushProperty name="color" value="#FF0000"/>
    </inkml:brush>
  </inkml:definitions>
  <inkml:trace contextRef="#ctx0" brushRef="#br0">22806 5380 0,'18'0'15,"-36"0"-15,53 0 0,-17 0 16,0 0 15,-1 0 16,-17 17-31,0 1-16,18 17 15,-18 71 1,-18-70-16,18 16 16,-35 107-1,35-88-15,-18 52 16,-17 89 0,35-142-16,0 89 15,18-35 1,-1-54-16,19 54 15,-1 52 1,-17-35 0,-1-35 15,-17-71-31,0 18 0,0-18 16,0 54-1,18-72-15,-18 1 16,0 0-1,0-36 48,17 18-47,1 0-1,70-18 1,71 1-1,88-1 1,-53 18 0,123 0 15,-211 0-31,88 0 16,53 0-1,-176 0-15,17 0 16,-17 0-1,-36 0 1,-35-18 31,-18 1-31,1-19-1,-1-16 1,18 34-1,0-17-15,0-1 0,-18-34 16,18 17 0,0-71-1,-17-105 1,17 141-16,0-88 16,0-1-1,0 89-15,0 17 0,0-17 16,0-123-1,0 140-15,0-35 16,0-17 0,0 70-1,-18 0 1,0 35 0,18 1-1,-17 17 1,17-18-1,0 0 48,-18 18-47,18-17 15,-18 17 94,-17 0-110,-88 17 1,70-17-16,0 18 0,-88-18 31,70 18-31,-70-18 16,-106 17 0,177-17-16,-71 0 15,-36 0 1,54 0-1,52 0 1,53 0-16,-34 18 16,-1-18-1,35 0-15,-17 17 32,17-17-17,-17 0 329,17 0-297,1 0 0,-1 0-16</inkml:trace>
  <inkml:trace contextRef="#ctx0" brushRef="#br0" timeOffset="1690.13">23353 6279 0,'18'-52'32,"-1"16"-17,1 19 1,-18-1 0,0 36-1,0 70 1,0-53-16,0 53 15,0 53 1,0-70 0,0-1-1,17-52-15</inkml:trace>
  <inkml:trace contextRef="#ctx0" brushRef="#br0" timeOffset="2252.26">23688 6209 0,'18'-35'31,"-36"70"-31,0-35 47,1 70-32,-1 1 1,0 17 0,36-17-1,17-18 1,18-53 0,0 0-1,0-53 1,-53 0-1,-18 18 1,-17-1 15,18 19-15,17-1 0,17 18-16,54-18 31,-1 18-16,-52 0-15,0 18 16,-1 17 0,-17 36-1,-17-18 1,17-36-16,0 19 16,0 17-1,17-36 1</inkml:trace>
  <inkml:trace contextRef="#ctx0" brushRef="#br0" timeOffset="25428.98">22189 5292 0,'0'0'0,"0"17"94,0 1 202,0 0-280,-18-1-16,18 124 16,-18-70-1,1 105-15,17-88 16,0 18-16,-18 159 16,18-177-1,0-17-15,18 158 31,-18-176-31,17-36 32</inkml:trace>
  <inkml:trace contextRef="#ctx0" brushRef="#br0" timeOffset="25950.92">21977 5186 0,'-18'0'15,"-17"17"1,18 1-1,-1 17-15,-17 54 32,17-54-32,-17 35 15,17 1 1,0-53-16</inkml:trace>
  <inkml:trace contextRef="#ctx0" brushRef="#br0" timeOffset="26478.58">21907 5239 0,'0'-53'31,"35"35"-31,35-17 16,1 53 0,52 34-1,-17 72 1,-70-89-1,16 53 1,-34-52-16,17 17 16,-17-18-1,0 18 1</inkml:trace>
  <inkml:trace contextRef="#ctx0" brushRef="#br0" timeOffset="28980.28">25487 7373 0,'0'0'16,"18"-18"0,-18 1 15,-18-1-16,18-17 1,0 17 0,-18-17-1,18 17 1,0-35-16,0 0 16,0 18-1,-17 0-15,17-18 0,-35-141 31,17 106-31,-17-89 16,-18-122 0,35 193-16,0-88 15,18 0 1,0 88-16,0-71 16,18 72-16,-18-72 15,18-105 1,-18 123-1,-18-52 1,18 140-16,-18-52 16,-17-72 15,0 72-31,35 70 0,-18-17 16,-17-142-1,35 88 1,0 36 15,0 35-15,0 0-1,0 36-15,0-19 16,0 19 0,0-1-1,18 18 110,17 0-125,-17 18 16,34-18-16,-16 0 0,211 17 31,-124 1-31,142-18 16,176 18-1,0-18 1,-194 17 0,-142-17-16,54-17 15,-35 17 1,-72-18-1,-52 53 48,18-17-47,-18 123-1,18 53 1,-18-106-1,0 89 1,0-71-16,0 105 16,0 19-1,0-125-15,0 125 16,17 122 0,-17-228-16,18 88 15,0 70 1,-1-88-1,19 70 1,-36-175-16,17 69 16,1 36-1,-1-88 1,1 53 15,0-88-31,17 17 31,-35-53-31,0 0 16,18 1 0,-18-19-16,0 1 15,0-1 1,0 1 0,-18-18 15,-17 0-16,-53-18 1,-54 1 0,19-1-1,-124-17 1,141 35-16,-105-18 31,87 1-31,-123-1 0,18 18 16,105 0-1,-52-18 1,-18 18 0,141 0-16,18 0 15,17-17 1</inkml:trace>
  <inkml:trace contextRef="#ctx0" brushRef="#br0" timeOffset="30317.35">25893 5415 0,'0'-18'47,"0"1"-31,0-1-16,17 1 15,19-72 1,-1 36 0,18-17-1,0 70 1,-36 53 0,-17-18-16,0 53 15,-35 36 1,-35-1 15,-36-52-15,88-54-16,-17-17 15,-18 18 1,71-36 0,34-34-1,-34 52-15,17-18 16,-17 18-16,17 0 0,-17 0 15,35 18 1,-35-1-16,-1 1 16,36-1-1,-35-17-15</inkml:trace>
  <inkml:trace contextRef="#ctx0" brushRef="#br0" timeOffset="30700.37">26404 5274 0,'53'-176'32,"-53"140"-32,-53 248 0,106-441 15,-88 246 1,-18 89 0,35-53-16,-17-18 15,0 106 1,35-105-16,17 34 15,19-17 1,-1-53 0,36-35-1,-36 0 1,18-18-16,17-35 16,-52 70-1,0 36 1,-18 17-1,17 35 1,18 36 0,-17-70-16,17 16 15,-17-34-15</inkml:trace>
  <inkml:trace contextRef="#ctx0" brushRef="#br0" timeOffset="32481.89">28256 1799 0,'0'0'0,"0"-17"15,-17-1 1,34 36 31,19 105-32,-19-52 1,18 34-16,-17 1 0,17 176 16,18 389-1,-35-301 16,0 106-15,-18-317-16,0 123 16,-36 89-1,1-124 1,-18 88 0,53-229-16,-18 105 15,1 72 1,17-178-16,17 72 15,-17-89-15,18 0 16,-18 0 0,0-17-16,0-1 0,0 1 0,18 70 15,-1 0 17,1-88-32,17 0 0,-17 0 31,0-53-31,34 18 15,19-36 1,-36 18-16,71-18 16,0 1-1,-18 17-15,89 17 16,193 36 0,-211-35-16,158 17 15,36 0 1,-177-17-16,18 0 0,-35-1 15,0 1-15,123 0 16,18-18 0,-230 0-1,-17 0-15,0-141 32,-70 105-32,-19-17 0,1-17 15,-177-248 16,124 54-15,53 158-16,35 0 16,-35-300-1,35 248-15,17-195 16,1-229 0,0 370-16,-1 0 15,-17 18-15,35-176 16,1-71-1,-19 335 1,-17-88-16,0-18 16,-17 89-1,-19-18 1,1 53 0,18 17-1,-1 36 16,18 0-15,0 17-16,0-35 16,18-18-1,-18 19 1,0 16 0,0 19-16,0-1 15,-53-17 1,35 17-16,-17 18 15,-124-53 1,18 36 0,-106-1-1,-106 0 1,106 1 0,124 17-1,-142 0 1,-140-18-1,263 18-15,-104 0 16,-54 18 0,229-1-16,-35 1 15,53 0 1,36-18-16,-1 35 16,0-18-1</inkml:trace>
  <inkml:trace contextRef="#ctx0" brushRef="#br0" timeOffset="32930.41">29420 4674 0,'0'0'0,"0"-35"15,0 53 1,-17 35 15,17-18-31,-53 229 31,53-140-15,0-1 0,0-87-16,17-1 15</inkml:trace>
  <inkml:trace contextRef="#ctx0" brushRef="#br0" timeOffset="33297.37">29773 4851 0,'-17'-36'0,"34"72"16,-52-89-16,17 53 0,1 0 16,-1 0-16,-35 17 15,18 54 1,-1 35 15,36-36-15,18 1-1,0-53-15,-1-1 16,19-17 0,-36-17-16,17-1 15,-17-70 1,0 70-16,0-17 0,0 0 16,-17 17-16,17-17 15,-18 17 1,53 0 15,-17 18-31</inkml:trace>
  <inkml:trace contextRef="#ctx0" brushRef="#br0" timeOffset="33666.22">29950 4815 0,'17'-17'15,"1"17"1,-18-18-16,-18 18 15,-17-18 1,17 18-16,-17 18 31,35 35-15,-18-18-16,18 36 16,0 17-1,18-35-15,-18-18 0,35 36 16,1-36-1,34-17 1,-17-36 0,35-88-1,-70 71-15,17-71 16,-35-35 15,-18 106-31,-17-1 16,-53 19-1,70 34-15,-17 1 16,17 35 0</inkml:trace>
  <inkml:trace contextRef="#ctx0" brushRef="#br0" timeOffset="34064.62">30461 4815 0,'18'-35'0,"-36"70"0,53-105 15,-35 35-15,0 17 16,0-35 0,-17 71-1,-36 70 1,35-35 0,-17 53-1,17-53-15,1-1 16,-1 72-1,18-89-15,18-17 0,-18-1 16,17-17-16,36-17 16,18-36-1,-36 18-15,-17-1 16,35-69 0,-36 87-16,-17 0 15,18 18-15,-18 36 16,-18 16-1,18-16-15,-17 34 16,17 36 0,0-71-1</inkml:trace>
  <inkml:trace contextRef="#ctx0" brushRef="#br0" timeOffset="38586.69">22771 10918 0,'0'0'0,"0"-17"0,0-18 15,35-1 17,-17 36-17,-1 18 1,-17 0-16,18-1 0,-18 18 15,0 124 1,-18-88-16,1 88 16,-1 17-1,18-88-15,-18 53 16,1 71 0,17-53-1,-18-54 1,18-52-1,0-17 1,35-36 0,18-18-1,0 0 1,71 1 15,-89-1-31,106 18 16,159 0-1,-53 35 1,212 18 0,-318-35-16,141 0 15,35-1 1,-140-34 0,-124-1-1,-71-17 1,0 17-16,-35 0 15,-35-17 1,35 0 0,36 0-1,17 17 1,-18 0-16,18-17 0,0-88 31,0-1-15,0-88-1,0 124-15,0-71 16,18-70 0,17 53-1,-17 70 1,-18 71 0,17-18-1,-17 35 16,-35 18 48,-53 0-64,17 0-15,1 0 16,-19 0-16,-16 0 0,-1 0 15,-300 18 1,247-18-16,-158 0 16,35 0-1,141 0-15,-71 0 16,18 0 0,159 0-1,-1 0-15,36 17 0,89-17 47,34 0-16,-88 0-31,-35 18 0,36-18 16</inkml:trace>
  <inkml:trace contextRef="#ctx0" brushRef="#br0" timeOffset="39184.62">23494 12594 0,'0'0'0,"-35"-17"32,35 34-1,0 54-16,0-36-15,0 53 16,-18 36 0,18-71-1</inkml:trace>
  <inkml:trace contextRef="#ctx0" brushRef="#br0" timeOffset="40300.58">23970 12788 0,'0'-17'32,"-17"17"-32,-54 0 31,18 52-15,18-16-1,35-19-15,0 1 0,0 0 16,0-1-16,35 1 15,18 0 1,18-36 0,-36-17-1,-18 17-15,-17-17 16,-17-1 0,-1 19-16,-17 17 15,0 0 1,-1 0-1,54 0 1</inkml:trace>
  <inkml:trace contextRef="#ctx0" brushRef="#br0" timeOffset="40903.74">24129 12629 0,'0'0'0,"-18"0"16,18 18 31,0 53-32,0-18 1,-17 35-1,17-71-15,-18 19 16,18 17 0,0-71 15,18-17-15,17-36-1,0 36 1,1 17-1,16 36 1,-34-1 0,0 1-16,-18 0 15,17-1-15,-17 19 16,-35-1 0,17-17-16,-17-18 15,18 0-15,-1 0 0,-17 0 16,-1-18-1,36 0-15</inkml:trace>
  <inkml:trace contextRef="#ctx0" brushRef="#br0" timeOffset="41067.12">24252 12841 0,'36'0'0,"-72"0"0,107-18 16,-53 18-16,-1 0 16,19 36-1,-36-1 1,0-17-16,0 70 15,0-53-15,-18 18 16,-35 0 0,18-35-1</inkml:trace>
  <inkml:trace contextRef="#ctx0" brushRef="#br0" timeOffset="41220.86">24376 12629 0,'0'0'0,"18"-35"16,-71 88 15,35-35-31</inkml:trace>
  <inkml:trace contextRef="#ctx0" brushRef="#br0" timeOffset="42802.35">23670 11254 0,'0'0'0,"0"17"47,18 89-16,-18-71-31,0 1 16,0 105 0,0-71-1,-35-34 1,17-19-1,0-17 1,1-17-16,-1-1 16,-35-17-1,0 17 1,18 0 0,53 18-1,70 18 1,-53-18-16,89 0 15,34 18 1,-122-18 0,-1 0-16</inkml:trace>
  <inkml:trace contextRef="#ctx0" brushRef="#br0" timeOffset="45285.65">22242 10231 0,'0'0'0,"-18"17"0,-17-17 16,-18 18 0,18-18-16,17 0 15,71 0 1,0 0-16,88 0 15,265-18 1,123 1 0,-18-1-1,-158 0 1,-230 1 0,-87-1-16,-1 18 15,-88-18 1,-35 18-1,53 0 1</inkml:trace>
  <inkml:trace contextRef="#ctx0" brushRef="#br0" timeOffset="45586.58">23917 10001 0,'-35'-17'31,"35"-1"-31,35 53 0,-88-70 16,36 35-16,105 53 62,124 53-31,-177-71-31,18 71 32,-141-18-17,52-53-15,-17-17 16,0 17-16</inkml:trace>
  <inkml:trace contextRef="#ctx0" brushRef="#br0" timeOffset="47154.85">25469 10513 0,'0'0'0,"0"-18"16,18 18 15,-18 18-15,18 35 0,-18 123-1,17 106 1,1-35-1,-18-123 1,0-18-16,0 17 16,0 0-16,-18 72 15,18 69 1,-17-193-16,17 34 16,0-16-1,0-72-15,0 19 16,0-19-1,17-17-15,1-35 32,35 17-17,-35 18 1,-1 0-16,89 0 16,-35 0-1,87 0-15,177 18 31,-211 0-31,17-18 0,0 17 16,141-17 0,53 18-1,-246-18-15,-19 0 16,89 0 0,-124 0-16,-17-18 15,-18 1 1,-35-19-1,17 19 1,0-1-16,1-17 16,17-1-1,0 19-15,17-18 16,19-71 0,-36 53-1,17 18-15,18-159 31,-17 105-31,0-69 16,-1-72 0,1 142-16,-18 18 15,0-1-15,0-70 16,-18-53 0,18 159-16,-17-54 15,-19 1 1,36 53-1,0 17 1,-17 18 0,-89 0 31,53 0-32,-17 0-15,-19 0 16,-422 36-1,-1-19 17,354 1-32,-160-18 15,-35 35 1,265-35-16,-35 18 16,87-1-1,54 1 1,106 0-1,-54-18-15,54 0 16</inkml:trace>
  <inkml:trace contextRef="#ctx0" brushRef="#br0" timeOffset="48310.03">28274 10901 0,'-35'0'16,"70"0"-16,-88 17 15,71 36 1,-1 88 0,1 1-1,0 105 1,-18-142-1,0 72 1,-18 87 0,0-105-1,1-18 1,17-106-16,0 1 16,0-19-1,17-17 1,19 0-1,-1-17-15,35-1 16,107 0 0,70 18-1,-18 0 1,-106 18-16,160 0 16,158 17-1,-300-35 1,123 18-16,-158-18 15,106 0-15,-1 0 32,-140 0-17,-36-18 1,-52-17 0,-19-1-1,19 19-15,-19-18 16,1-36-1,18-35 1,34-53 0,18 36-1,18-106 1,-35 140-16,35-87 16,0-89-1,-36 71 16,-17 142-31,18-1 0,-18-18 32,-18 53-32,1 1 15,-54 17 1,36 0-16,17 0 16,-123 0-1,71 0-15,-71 0 16,-159 0-1,53 17 1,-177 36 0,283-35-16,-176 0 15,-106-1 1,123-17 0,123 0 15,160 0-31,-1-17 0,53 17 31,-17 0-31,35 0 16,88 0-1</inkml:trace>
  <inkml:trace contextRef="#ctx0" brushRef="#br0" timeOffset="49605.04">31272 10866 0,'0'-18'0,"0"36"0,-17-71 16,-1 35-1,18 0 1,18 54 15,-18-1-31,17 53 16,-17 159-1,0-159-15,-17 124 16,-19 123 0,-16-141-1,52-106-15,-36 71 16,19 0-1,-1-71 1,18-53 0,35-17-1,36-36 1,35-17 0,-18 0-1,106-1 1,-124 36-1,107 0 1,176 18 0,-265-18-16,-18 0 0,54 0 15,17 0 1,-123 0-16,-1 0 0,18 0 16,-35-35-1,-17 17 1,-1-17-1,1 35-15,17-18 16,0-35 0,0 18-1,0-18-15,17-106 16,-17-17 0,18-36-1,-18 159 1,17-105-16,19-72 31,-36 160-31,35-89 16,0-70-1,-35 193-15,18-34 16,-18-1 0,18 71-16,-18-35 15,-18 35 48,0 0-48,1 18-15,-107-1 16,-70-17 0,106 0-16,-141-17 31,88-1-31,-124 18 0,-105 0 31,193 18-15,54 17-1,105-35-15,0 18 16,36-1 0,17-17-16</inkml:trace>
  <inkml:trace contextRef="#ctx0" brushRef="#br0" timeOffset="50337.54">26722 11553 0,'-18'-70'31,"36"140"-31,17-193 15,0 105-15,1 1 16,16 17-16,-16 0 0,17 17 16,53 89-1,-142-35 1,-87 35 0,-54-18-1,89-71 16,123-17-15,89-35 0,-36 35-16,18-18 0,0 18 15,17-17-15,124 17 16,-141-18-16</inkml:trace>
  <inkml:trace contextRef="#ctx0" brushRef="#br0" timeOffset="50822.21">29438 11536 0,'-123'-71'31,"246"142"-31,-264-177 16,141 88-16,35 1 15,71-1 1,-35 36 0,17 35-1,-71 0 1,-70-18-1,18-18 1,-35 1 0,87 17-1,54 18 1,-1 0 0,19 18-1,-72-36 1,1 0-16,-71 1 31,18-36-31,-18 0 16,-88 0-1,105-18-15,1 0 0</inkml:trace>
  <inkml:trace contextRef="#ctx0" brushRef="#br0" timeOffset="51074.31">31114 11783 0,'0'0'0,"-36"0"16,36 17-1,0-34-15</inkml:trace>
  <inkml:trace contextRef="#ctx0" brushRef="#br0" timeOffset="51222.33">31643 11836 0,'0'0'16,"17"0"-16,1 0 16,17 0-16,-17-18 0</inkml:trace>
  <inkml:trace contextRef="#ctx0" brushRef="#br0" timeOffset="51355.07">31943 11800 0,'0'0'0,"-18"-35"47</inkml:trace>
  <inkml:trace contextRef="#ctx0" brushRef="#br0" timeOffset="54490.72">24711 9349 0,'0'0'0,"-18"35"47,18 53-16,0-35-31,18 53 0,0 35 31,-18-53-15,17 18 0,-17-88-16,0 35 15,0-18 1,18-18-16,17-17 16,36 0-1,123-17 1,-88-1-16,123 1 15,282-1 1,-70 0 0,424 1-1,122-1 1,19 18 0,-371 0-1,194 18 16,-582-1-31,-36-17 0,1 0 16,-18 0-16,141 18 16,-17-18-1,-248-18-15,-35 18 16,1 0-16,-36-17 16,-53-19-1,35 19-15,-17-1 16,0 0-1,17 1 1,18-1 0,0-17-1,0-18 1,0-53 0,18 71-1,-1-36-15,54-52 31,-36 88-31,18-36 16,0-35 0,-35 71-16,-18 0 15,0-1 1,0 19 0,-18-1-1,0 18-15,1 0 16,-72 0-1,36 18-15,-105-1 16,-230 1 0,194-18-1,-36 18-15,-616-18 16,493-18 0,-405 18-16,-442-18 31,794 18-31,-352 0 15,70 0 1,388 0-16,18 0 0,35 0 16,-282 18-1,423-18-15,-35 0 16,88 18 0,36-18 46,-36 0-46,0 0-1,0 0 17,53 17-32</inkml:trace>
  <inkml:trace contextRef="#ctx0" brushRef="#br0" timeOffset="54940.23">26616 9454 0,'18'0'15,"-36"0"-15,36-17 0,17-18 31,-18-18-15,-17 35 0,-52 0-1,34 18-15,-35 36 16,-35 17 0,35-1-1,53-16 1,18-19-16,34 1 15,72 17 1,-89-35 0,71 0-16</inkml:trace>
  <inkml:trace contextRef="#ctx0" brushRef="#br0" timeOffset="55305.59">26951 9490 0,'-18'-18'16,"36"36"-16,-36-54 15,1 36 1,17 36 31,0-19-31,0 36-1,0 0 1,0-35-1,0-36 1,0 1 0,0-19-1,-18 1-15,18 0 0,-18-71 32,18 53-32,0-18 0,36-34 31,-19 87-16,54 36 1,-36-1-16,18 18 16,-18 1-16</inkml:trace>
  <inkml:trace contextRef="#ctx0" brushRef="#br0" timeOffset="55441.57">26863 9507 0,'0'0'15,"-35"0"-15,17 0 16,124-17 0,0-1-1</inkml:trace>
  <inkml:trace contextRef="#ctx0" brushRef="#br0" timeOffset="56012.65">27780 9437 0,'-18'0'0,"36"0"0,-71 0 16,53 17 15,0 19-15,0-19-16,0 36 15,0 53 1,-18-88-16,18 35 16,-17-36-1,-1-34 17,1-36-32,-1 17 15,0-34 1,18-71-1,0 70 1,53-17 0,-18 70-16,36 18 15,35 18 1,-71 0-16,-17-1 16,17 89-1,-88-53 1,-53 0-1,53-18 1,0-17 0,89 0-1,34 17 1,-34-18 0,34 19-16,1 17 31,-36-18-16,-17-17-15</inkml:trace>
  <inkml:trace contextRef="#ctx0" brushRef="#br0" timeOffset="56909.61">28274 9613 0,'-18'-70'15,"36"140"-15,-53-176 31,35 89-31,-18 17 0,18 17 16,-18 36 0,18-35-16,0 35 15,18 0 1,0-36 0,17 1 15,-35-36-31,18-17 15,-36-18 1,0 36-16,1-19 16,-1-17-1,36 36 1,35-1 0,-36 18-16,18 0 15,89-18 1,-89 18-1,0 0 1,-52 18 0,-1 0-1,18-1 1,0 36 0,0 0 15,18 18-16,-1-54-15,1 1 16,0-18-16,-1 0 0,19 0 16,34-35-1,-52 17-15,17-17 16,-17-36 0,-18 54-16,0-1 15,-35 0 1,17 18-1,18 36 1,0 17 0,53 17-1,-36-52-15,19 17 16,52-35 15,-70-18-31,34-17 16,1-18-1,0-70 1,-53 87-16,18-52 16,-36 18-1,1 70 1,-1 35 0,18-17-16,-18 52 15,18 36 1,0-71-16,18 36 15,0-18 1</inkml:trace>
  <inkml:trace contextRef="#ctx0" brushRef="#br0" timeOffset="57241.99">28927 9613 0,'-18'-17'0,"36"34"0,-54-52 15,36 17-15,36 1 16,69-1 0,1 18-1,35-18 1,-88 18-16,0 0 16,-18-35-1,-70 0 1,-18 0-1,18 35 1,17 17 0,1-17-1,-1 53-15,18 35 32,18-35-17,35 0-15</inkml:trace>
  <inkml:trace contextRef="#ctx0" brushRef="#br0" timeOffset="57541.58">29526 9560 0,'0'0'0,"0"-53"15,0 18-15,0-18 16,0 0 0,18 53-1,-1 36 1,-17-1-16,36 35 15,-19 36 1,-17-88 0,-35 35-16,0-53 15,17 0 1,-35-18 0,0-88-1,71 18 1,0 53-16,-1 0 0,36-36 15,18 36 1,-54 35-16,1 17 0</inkml:trace>
  <inkml:trace contextRef="#ctx0" brushRef="#br0" timeOffset="58890.52">27604 9984 0,'0'0'0,"0"-18"16,0 0-16,17 71 47,1-35-32,0 88 1,-1-18 0,-17-35-1,0-18 1,0-17 15,0-1-15,-17-17 31,-1 0-16,0 0-15,-35 0 15,0 0-16,36-17 1,-54 17-16,-17 0 31,70 0-31,-52 0 0,35 0 32,17 17-32,0-17 0,1 0 15,-1 0 1,36-17 46,-36 17 1,-35 0-48,0 0 1,-123-18 0,88 18-1,-124 0-15,-211-18 32,264 18-32,0 0 0,18-17 15,-18 17-15,18 0 16,18 0-16,-107 0 15,36 17 1,159 1-16,18-18 16,52 18-1,0-18 1,-17 17 0,-36-17 15,0 0-16,18-17-15,-17 17 16,-1-18 15,1 18 16,17 18-16,0 17-15,0-17-16,0-1 16,0 1-16,0 0 0,-18-1 15,18 36 1,-18-53-16,18 18 16,-17-1-1,17 1 1,-18-18-1</inkml:trace>
  <inkml:trace contextRef="#ctx0" brushRef="#br0" timeOffset="59244.39">24623 10548 0,'-18'0'16,"36"18"0,-1-1 15,36 36-15,-17-35-1,17 17 1,-18-35-16,0 0 15,36-35 1,-54 17 0,1 1-16,-18-1 15,0-17 1,18 35 15,-1 35-15</inkml:trace>
  <inkml:trace contextRef="#ctx0" brushRef="#br0" timeOffset="59640.7">26545 10319 0,'18'0'0,"-18"-18"15,18 18-15,-1 0 16,-17 35 31,0 18-32,0-35-15,0 17 16,0 18 0,0-18-1</inkml:trace>
  <inkml:trace contextRef="#ctx0" brushRef="#br0" timeOffset="59957.08">26563 10513 0,'0'0'0,"-18"0"32,1 0-32,17 17 62,0 19-46,17-36-16,-17 17 15,18-17 1,17 0 0,-35-17-1,18 17-15,0-18 16,-1 18 15,1 0 0</inkml:trace>
  <inkml:trace contextRef="#ctx0" brushRef="#br0" timeOffset="60595.27">27427 10354 0,'18'0'16,"52"0"15,-34-18-31,105 18 15,123-17 1,-158-1-16,106 18 16,52-18-1,-122 1 1,-19 17 0,-70-18-1,-53 1 1,0-1 15,-18 53 63,18 36-94,0-36 15,0 36 1,0-36-16,0-18 0,0 19 16,0 17-1,0-36-15,0 19 16</inkml:trace>
  <inkml:trace contextRef="#ctx0" brushRef="#br0" timeOffset="60963.23">28856 10636 0,'-18'-17'47,"18"-1"-31,0 0 0,18 18 46,0 0-46,-1-17-1,1 17 1,-36 35 109,18-17-109</inkml:trace>
  <inkml:trace contextRef="#ctx0" brushRef="#br0" timeOffset="61524.93">28803 10601 0,'-18'0'15,"-17"0"1,0 0 15,53 35-15,34-17 15,1 0-15,-17-18-16,-19 0 0,1 0 15,0 0-15,17 0 16,-53 0-1,1 0 1,-1 0 0,0 0-1,18 17-15,18-34 63,0 17-48,-1-18 1,1 0 0,-1 1-1,1-36 17,-18 17-17,0 19 1,-18 17-1</inkml:trace>
  <inkml:trace contextRef="#ctx0" brushRef="#br0" timeOffset="62241.81">28680 10301 0,'-18'18'0,"36"-36"0,-54 36 16,72-18 15,52 0-15,-53-18-16,18 18 15,123 0 1,-105-18-16,105 1 16,142-36-1,-212 35 1,141 1-16,-124 17 15,18 0-15,230 17 16,-248-17 0,106 36-16,36-19 15,-124 1 17,-18-1-17,-87-17-15,17-17 16,-18-1-1,-35 1 1,0-1 15,0 36 47,0-1-46,0 1-32,0 17 15,18-17 1,-18 17 0,17 0-1,-17-17-15</inkml:trace>
  <inkml:trace contextRef="#ctx0" brushRef="#br0" timeOffset="62560.19">31466 10425 0,'0'0'0,"36"35"94,34-18-63,-52-17-15,0 0-16,-1 0 0,1 0 15,-1-17 1,1 17-1,-88 53 17,34-36-32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48.879"/>
    </inkml:context>
    <inkml:brush xml:id="br0">
      <inkml:brushProperty name="width" value="0.05" units="cm"/>
      <inkml:brushProperty name="height" value="0.05" units="cm"/>
      <inkml:brushProperty name="color" value="#FFC114"/>
    </inkml:brush>
  </inkml:definitions>
  <inkml:trace contextRef="#ctx0" brushRef="#br0">4 292 24575,'-1'-61'0,"-1"29"0,2 0 0,1 1 0,7-39 0,-6 63 0,0-1 0,1 1 0,0 0 0,7-14 0,-9 20 0,-1 0 0,1 0 0,0 0 0,0-1 0,0 2 0,-1-1 0,1 0 0,0 0 0,0 0 0,0 0 0,0 0 0,0 1 0,1-1 0,-1 1 0,0-1 0,2 0 0,-3 1 0,1 0 0,0 0 0,0 1 0,0-1 0,0 0 0,0 0 0,-1 1 0,1-1 0,0 0 0,0 1 0,-1-1 0,1 1 0,0-1 0,0 1 0,-1 0 0,1-1 0,-1 1 0,1 0 0,0-1 0,-1 1 0,0 0 0,1 0 0,-1-1 0,1 1 0,-1 0 0,0 0 0,1 1 0,4 12 0,-1 1 0,0 0 0,-1 0 0,0 0 0,-1 0 0,0 23 0,0 2 0,24 646-389,-7-77 63,52 13 326,-56-542 0,4-1 0,3-1 0,3-1 0,4-1 0,65 121 0,-84-179-156,0 0 1,2-1-1,0 0 0,1-1 0,1 0 1,0-1-1,22 18 0,-3-11-6074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49.349"/>
    </inkml:context>
    <inkml:brush xml:id="br0">
      <inkml:brushProperty name="width" value="0.05" units="cm"/>
      <inkml:brushProperty name="height" value="0.05" units="cm"/>
      <inkml:brushProperty name="color" value="#FFC114"/>
    </inkml:brush>
  </inkml:definitions>
  <inkml:trace contextRef="#ctx0" brushRef="#br0">20 359 24575,'-1'0'0,"1"0"0,-1 0 0,1 0 0,-1 0 0,0 0 0,1 0 0,-1 0 0,0 0 0,1 0 0,-1 0 0,0 0 0,1 0 0,-1 0 0,1 0 0,-1 1 0,0-1 0,1 0 0,-1 0 0,1 1 0,-1-1 0,1 1 0,-1-1 0,1 0 0,-1 1 0,1-1 0,-1 1 0,1-1 0,-1 1 0,1-1 0,0 1 0,-1-1 0,1 1 0,0-1 0,0 1 0,-1 0 0,1-1 0,0 1 0,0 0 0,0-1 0,0 1 0,0-1 0,0 1 0,0 0 0,0 0 0,0 0 0,1 1 0,-1-1 0,1 0 0,0 1 0,0-1 0,-1 0 0,1 0 0,0 0 0,0 1 0,0-1 0,0 0 0,1-1 0,-1 1 0,0 0 0,0 0 0,1 0 0,-1-1 0,0 1 0,1 0 0,-1-1 0,2 1 0,21 4 0,0 0 0,1-2 0,0 0 0,43-3 0,-21 1 0,1079-32-3792,-674 10 2313,13 3-918,62-3 1174,1804-49-4124,8 23 3413,81-2 1806,-7-26 133,-1931 56 348,-60 3-76,-61 2 480,405-15 3673,-675 26-2524,-82 2-1525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50.665"/>
    </inkml:context>
    <inkml:brush xml:id="br0">
      <inkml:brushProperty name="width" value="0.05" units="cm"/>
      <inkml:brushProperty name="height" value="0.05" units="cm"/>
      <inkml:brushProperty name="color" value="#FFC114"/>
    </inkml:brush>
  </inkml:definitions>
  <inkml:trace contextRef="#ctx0" brushRef="#br0">22 356 24575,'0'-2'0,"0"0"0,0 0 0,0 0 0,0 1 0,-1-1 0,1 0 0,-1 0 0,1 0 0,-1 1 0,0-1 0,0 0 0,1 1 0,-1-1 0,0 0 0,-1 1 0,0-2 0,-8-11 0,10 13 0,0 0 0,1 1 0,-1-1 0,0 1 0,0-1 0,1 1 0,-1 0 0,0-1 0,1 1 0,-1-1 0,0 1 0,1-1 0,-1 1 0,1 0 0,-1-1 0,1 1 0,-1 0 0,1 0 0,-1-1 0,1 1 0,-1 0 0,1 0 0,-1 0 0,1 0 0,-1-1 0,1 1 0,-1 0 0,1 0 0,-1 0 0,1 0 0,0 0 0,-1 0 0,1 0 0,-1 1 0,1-1 0,29-2 0,-28 2 0,2578-60-9174,1799-37 2481,-9 40 6177,-3190 54 515,893-9 402,-4-40 2308,-1925 46-1498,282-6 4674,-369 15-3606,-39 2-1309,-24 0 207,-28 2-327,-375 2 5,286-11-808,129 2-47,317 13 0,-290-9 0,1 2 0,-1 1 0,-1 1 0,0 1 0,0 3 0,0 0 0,47 27 0,-70-33 0,-1 0 0,0 1 0,0 0 0,-1 1 0,1-1 0,-2 1 0,1 1 0,-1-1 0,0 1 0,-1 0 0,0 0 0,-1 1 0,0-1 0,0 1 0,-1 0 0,4 17 0,-1 11 0,-1 1 0,-1-1 0,-3 47 0,-38 465 0,5-198 0,21-140 0,10-1 0,30 266 0,-22-427 0,7 86 0,-13-133 0,-1 0 0,0 0 0,-1-1 0,1 1 0,0 0 0,-1 0 0,1 0 0,-3 4 0,3-6 0,0-1 0,-1 1 0,1 0 0,-1 0 0,1-1 0,-1 1 0,0 0 0,1-1 0,-1 1 0,1 0 0,-1-1 0,0 1 0,0-1 0,1 1 0,-1-1 0,0 0 0,0 1 0,0-1 0,-1 1 0,-3-1 0,0 0 0,0 0 0,0-1 0,1 0 0,-1 1 0,0-1 0,0-1 0,-7-2 0,9 3 0,-124-33-3,-133-18 0,-137 0-1261,-1245-86-5141,1462 126 5998,-850-48-1964,548 39 4633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51.365"/>
    </inkml:context>
    <inkml:brush xml:id="br0">
      <inkml:brushProperty name="width" value="0.05" units="cm"/>
      <inkml:brushProperty name="height" value="0.05" units="cm"/>
      <inkml:brushProperty name="color" value="#FFC114"/>
    </inkml:brush>
  </inkml:definitions>
  <inkml:trace contextRef="#ctx0" brushRef="#br0">84 454 24575,'3'-3'0,"-1"1"0,0-1 0,-1 0 0,1 0 0,0 0 0,-1 0 0,2-5 0,-3 7 0,1 0 0,-1 0 0,1 0 0,-1 0 0,0 0 0,0-1 0,1 1 0,-1 0 0,0 0 0,0 0 0,0 0 0,0 0 0,0-1 0,-1 1 0,1 0 0,0 0 0,0 0 0,-1 0 0,1 0 0,-1 0 0,1 0 0,-1 0 0,1 0 0,-2-1 0,2 2 0,-1 0 0,1 0 0,-1 0 0,0 0 0,1 0 0,-1 0 0,0 0 0,1 0 0,-1 0 0,1 1 0,-1-1 0,1 0 0,-1 0 0,0 1 0,1-1 0,-1 0 0,1 1 0,-1-1 0,1 1 0,0-1 0,-1 0 0,1 1 0,-1-1 0,1 1 0,0-1 0,-1 1 0,1 0 0,0-1 0,0 1 0,-1-1 0,1 1 0,0-1 0,0 1 0,0 0 0,0-1 0,0 2 0,-11 27 0,11-28 0,-19 67 0,3 0 0,3 1 0,3 1 0,-2 124 0,36-262 0,29-98 0,7 2 0,95-180 0,-152 338 0,7-16 0,2 0 0,0 1 0,2 0 0,29-35 0,-42 54 0,1 1 0,-1-1 0,1 0 0,-1 1 0,1 0 0,0-1 0,0 1 0,0 0 0,0 0 0,0 0 0,0 0 0,0 0 0,0 0 0,0 1 0,0-1 0,1 1 0,-1-1 0,0 1 0,4 0 0,-4 0 0,0 1 0,0 0 0,0 0 0,0-1 0,0 1 0,0 0 0,0 1 0,0-1 0,0 0 0,0 1 0,0-1 0,-1 1 0,1-1 0,-1 1 0,1 0 0,0 2 0,6 8 0,-1 1 0,0 1 0,-1-1 0,7 26 0,-7-22 0,94 293-1365,-87-256-5461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51.897"/>
    </inkml:context>
    <inkml:brush xml:id="br0">
      <inkml:brushProperty name="width" value="0.05" units="cm"/>
      <inkml:brushProperty name="height" value="0.05" units="cm"/>
      <inkml:brushProperty name="color" value="#FFC114"/>
    </inkml:brush>
  </inkml:definitions>
  <inkml:trace contextRef="#ctx0" brushRef="#br0">68 415 24575,'-9'-9'0,"1"-1"0,0 0 0,1 0 0,0 0 0,1-1 0,-10-22 0,15 29 0,0 1 0,0-1 0,0 1 0,0 0 0,1-1 0,-1 1 0,1-1 0,0 0 0,0 1 0,0-1 0,1 1 0,1-7 0,-1 8 0,0 0 0,0-1 0,0 1 0,0 0 0,1 0 0,0 0 0,-1 0 0,1 0 0,0 0 0,0 0 0,0 0 0,0 1 0,0-1 0,0 1 0,0 0 0,0-1 0,1 1 0,-1 0 0,5-1 0,9-3 0,0 1 0,0 1 0,1 0 0,28-1 0,74 6 0,-58 0 0,54 1 0,149-3 0,-256 0 0,1-1 0,-1 0 0,0-1 0,1 0 0,-1 0 0,10-4 0,-14 4 0,0 0 0,-1 0 0,1 0 0,-1 0 0,1-1 0,-1 1 0,0-1 0,0 0 0,0 0 0,0 0 0,0 0 0,-1-1 0,0 1 0,3-5 0,0 3 0,-5 19 0,-8 33 0,7-37 0,-7 39 0,4 0 0,1 1 0,2-1 0,3 1 0,1 0 0,3-1 0,21 84 0,-27-133 0,14 37 0,-14-36 0,0-1 0,1 1 0,-1-1 0,0 1 0,0-1 0,1 1 0,-1-1 0,0 1 0,1-1 0,-1 1 0,1-1 0,-1 0 0,0 1 0,1-1 0,-1 0 0,1 1 0,-1-1 0,1 0 0,-1 1 0,1-1 0,-1 0 0,1 0 0,-1 0 0,1 0 0,0 1 0,-1-1 0,1 0 0,-1 0 0,1 0 0,-1 0 0,1 0 0,0 0 0,-1-1 0,1 1 0,-1 0 0,1 0 0,-1 0 0,1 0 0,-1-1 0,1 1 0,-1 0 0,1-1 0,-1 1 0,1 0 0,-1-1 0,1 1 0,-1 0 0,0-1 0,1 1 0,-1-1 0,1 1 0,-1-1 0,0 1 0,0-1 0,1 1 0,-1-1 0,0 1 0,0-1 0,1 0 0,3-9 0,1-1 0,-1 0 0,0 0 0,-1 0 0,-1 0 0,0-1 0,0 1 0,0-12 0,1-8 0,15-199 0,0-7 0,-16 226 0,0-1 0,1 0 0,0 1 0,1-1 0,0 1 0,11-20 0,-14 29 0,1-1 0,-1 1 0,0 0 0,1 0 0,0 0 0,-1 0 0,1 0 0,0 0 0,0 0 0,0 1 0,0-1 0,0 1 0,1-1 0,-1 1 0,0 0 0,1 0 0,-1 0 0,1 0 0,-1 0 0,1 1 0,-1-1 0,1 1 0,-1-1 0,1 1 0,0 0 0,-1 0 0,1 0 0,-1 1 0,1-1 0,0 1 0,-1-1 0,1 1 0,-1 0 0,1 0 0,-1 0 0,0 0 0,3 2 0,1 1 0,0 0 0,-1 0 0,0 1 0,0-1 0,0 1 0,0 0 0,-1 1 0,0-1 0,0 1 0,-1 0 0,1 0 0,-1 0 0,0 0 0,-1 0 0,4 13 0,-1-1 0,-1 0 0,-1 1 0,0 0 0,-1 28 0,-2-38 11,0 0 0,-1-1 0,-1 1 0,1 0 0,-1-1 0,-1 1-1,0-1 1,0 1 0,0-1 0,-8 12 0,2-6-308,-1 0 0,-1 0 0,0-1 0,-18 16 0,2-4-6529</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52.318"/>
    </inkml:context>
    <inkml:brush xml:id="br0">
      <inkml:brushProperty name="width" value="0.05" units="cm"/>
      <inkml:brushProperty name="height" value="0.05" units="cm"/>
      <inkml:brushProperty name="color" value="#FFC114"/>
    </inkml:brush>
  </inkml:definitions>
  <inkml:trace contextRef="#ctx0" brushRef="#br0">1 169 24575,'3'44'0,"2"0"0,1 0 0,3 0 0,24 69 0,-19-69 0,-2-1 0,-2 2 0,-1-1 0,2 58 0,-26-188 0,1 19 0,-12-164 0,24 195 0,3 0 0,0 1 0,3-1 0,10-51 0,-12 80 0,0 0 0,0-1 0,1 1 0,0 0 0,0 0 0,1 0 0,0 1 0,0-1 0,1 1 0,-1 0 0,1 0 0,1 1 0,7-8 0,-9 10 0,0 1 0,0-1 0,0 1 0,1 0 0,-1 0 0,1 0 0,-1 1 0,1-1 0,0 1 0,-1 0 0,1 1 0,0-1 0,0 1 0,-1 0 0,1 0 0,0 0 0,0 1 0,0 0 0,-1 0 0,1 0 0,0 0 0,5 3 0,-3-1 0,1 0 0,-1 1 0,-1 0 0,1 0 0,0 0 0,-1 1 0,0 0 0,0 0 0,-1 0 0,1 1 0,-1 0 0,7 10 0,-10-12 0,0 0 0,1 0 0,-1 0 0,-1 1 0,1-1 0,-1 1 0,0-1 0,0 1 0,0 0 0,0-1 0,-1 1 0,0 0 0,0-1 0,0 1 0,-1 0 0,1-1 0,-1 1 0,0 0 0,0-1 0,-1 1 0,0-1 0,-2 5 0,-3 2-124,0-1 0,-1 1 0,0-1 0,-1-1 0,0 0 0,-1 0-1,0-1 1,0 0 0,-1 0 0,-21 10 0,-19 11-6702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7:16.078"/>
    </inkml:context>
    <inkml:brush xml:id="br0">
      <inkml:brushProperty name="width" value="0.05" units="cm"/>
      <inkml:brushProperty name="height" value="0.05" units="cm"/>
      <inkml:brushProperty name="color" value="#FFC114"/>
    </inkml:brush>
  </inkml:definitions>
  <inkml:trace contextRef="#ctx0" brushRef="#br0">0 663 24575,'3'-4'0,"0"0"0,-1 1 0,1-1 0,-1 0 0,0 0 0,0 0 0,2-7 0,-3 8 0,0 0 0,0 0 0,0 0 0,0 0 0,0 0 0,1 1 0,0-1 0,-1 0 0,1 1 0,0-1 0,0 1 0,0 0 0,1 0 0,-1 0 0,0 0 0,5-3 0,-6 5 0,0 0 0,0 0 0,1 0 0,-1 0 0,0 0 0,0 0 0,0 0 0,0 0 0,0 0 0,0 1 0,0-1 0,0 0 0,1 1 0,-1-1 0,0 1 0,0-1 0,-1 1 0,1 0 0,0-1 0,0 1 0,0 0 0,0 0 0,0-1 0,-1 1 0,1 0 0,0 0 0,-1 0 0,1 0 0,-1 0 0,1 0 0,-1 0 0,1 0 0,-1 0 0,0 0 0,1 1 0,14 45 0,-14-43 0,16 68 0,22 76 0,-32-125 0,2-1 0,0 0 0,2 0 0,16 24 0,-23-39 0,0-1 0,1 0 0,0 0 0,0-1 0,0 1 0,12 8 0,-15-13 0,1 1 0,-1-1 0,1 0 0,-1 1 0,1-1 0,0 0 0,-1-1 0,1 1 0,0 0 0,-1-1 0,1 1 0,0-1 0,0 0 0,0 0 0,-1 0 0,1-1 0,0 1 0,0 0 0,0-1 0,-1 0 0,5-1 0,4-4 0,0 1 0,-1-2 0,0 1 0,0-1 0,-1-1 0,13-13 0,50-59 0,-62 69 0,442-563 0,-390 493 0,-52 68-82,12-15-132,0 0 0,-2-2 0,-1 0 0,-2-1 1,14-34-1,-22 34-6612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7:01.600"/>
    </inkml:context>
    <inkml:brush xml:id="br0">
      <inkml:brushProperty name="width" value="0.05" units="cm"/>
      <inkml:brushProperty name="height" value="0.05" units="cm"/>
      <inkml:brushProperty name="color" value="#FFC114"/>
    </inkml:brush>
  </inkml:definitions>
  <inkml:trace contextRef="#ctx0" brushRef="#br0">86 1 24575,'-1'17'0,"0"0"0,-2 1 0,-4 17 0,-2 12 0,-48 583-313,50 3-55,7-553 361,23 545-1243,-11-515-5003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7:01.991"/>
    </inkml:context>
    <inkml:brush xml:id="br0">
      <inkml:brushProperty name="width" value="0.05" units="cm"/>
      <inkml:brushProperty name="height" value="0.05" units="cm"/>
      <inkml:brushProperty name="color" value="#FFC114"/>
    </inkml:brush>
  </inkml:definitions>
  <inkml:trace contextRef="#ctx0" brushRef="#br0">1 196 24575,'3'3'0,"0"-1"0,0 0 0,0 0 0,0 0 0,1 0 0,-1 0 0,0-1 0,1 1 0,0-1 0,-1 0 0,7 1 0,48 4 0,-28-3 0,328 18-15,3-26-967,-278 3 495,228-8-367,62-6-1376,69-4 1672,67-3-210,71-4-2304,72 0 1711,64-1-1012,58 0 1459,2657-33-1671,-1 72 2401,-2719-3 184,-74 2 45,-82 0 135,-83-2 14,-86-6 401,-90-4 725,-79-2 4538</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7:03.186"/>
    </inkml:context>
    <inkml:brush xml:id="br0">
      <inkml:brushProperty name="width" value="0.05" units="cm"/>
      <inkml:brushProperty name="height" value="0.05" units="cm"/>
      <inkml:brushProperty name="color" value="#FFC114"/>
    </inkml:brush>
  </inkml:definitions>
  <inkml:trace contextRef="#ctx0" brushRef="#br0">485 484 24575,'0'-5'0,"-1"1"0,0-1 0,0 0 0,0 1 0,-1-1 0,1 1 0,-1 0 0,0-1 0,-1 1 0,-2-4 0,-29-39 0,30 42 0,-16-18 0,-1 0 0,0 2 0,-2 0 0,0 2 0,-2 0 0,-28-16 0,8 10 0,-1 2 0,-86-31 0,115 46 0,17 8 0,-1-1 0,1 1 0,0 0 0,0 0 0,0 0 0,0 0 0,0 0 0,0 0 0,0 0 0,0 0 0,0 0 0,0 0 0,0-1 0,0 1 0,0 0 0,-1 0 0,1 0 0,0 0 0,0 0 0,0 0 0,0 0 0,0 0 0,0-1 0,0 1 0,0 0 0,0 0 0,0 0 0,0 0 0,0 0 0,0 0 0,0 0 0,1-1 0,-1 1 0,0 0 0,0 0 0,0 0 0,0 0 0,0 0 0,0 0 0,0 0 0,0 0 0,0 0 0,0 0 0,0-1 0,0 1 0,0 0 0,1 0 0,-1 0 0,0 0 0,0 0 0,0 0 0,0 0 0,0 0 0,0 0 0,0 0 0,1 0 0,-1 0 0,0 0 0,0 0 0,0 0 0,0 0 0,37-3 0,988 0-2329,-646-4 1863,72-2-361,74-2-2480,70 2 1778,68 2-1281,64-2 1638,2279-14-2476,4020 67 3411,-4793 15 1686,-1348-32 3863,-821-24-4879,148-1 4573,-203-2-4552,1-1 0,-1 0 0,1 0-1,15-5 1,-24 5-420,1 1 0,-1 0 0,0 0 0,0-1 0,0 1 0,0-1 0,0 1 0,0-1 0,0 0 0,0 1 0,0-1 0,0 0 0,0 1 0,0-1 0,0 0 0,-1 0 0,1 0 0,0 0 0,-1 0 0,1 0 0,0 0 0,-1 0 0,1 0 0,-1 0 0,0 0 0,1-1 0,-1 1 0,0 0 0,0 0 0,0 0 0,1 0 0,-1-1 0,0 1 0,-1 0 0,1 0 0,0 0 0,0-1 0,0 1 0,-1 0 0,1 0 0,-1 0 0,1 0 0,-1 0 0,1 0 0,-2-2 0,-3-4-3,0 0 1,-1 1 0,0 0 0,0 0-1,0 0 1,-1 0 0,1 1 0,-1 0-1,-11-5 1,5 3-37,-1 0 0,0 1 0,0 0 0,-21-5 0,34 11 5,0-1 0,-1 1 0,1-1 0,-1 1 0,1 0 0,-1 0 0,1 0 0,-1-1 0,1 1 0,0 1 0,-1-1 0,1 0 0,-1 0 0,1 1 0,-1-1 0,1 0 0,0 1 0,-1 0 0,1-1 0,0 1 0,-3 1 0,3-1 0,0 1 0,1-1 0,-1 0 0,1 0 0,-1 1 0,1-1 0,-1 0 0,1 1 0,0-1 0,-1 0 0,1 1 0,0-1 0,0 1 0,0-1 0,0 0 0,0 1 0,1-1 0,-1 3 0,4 9 0,0 0 0,1 0 0,11 22 0,-9-21 0,28 70 0,-3 2 0,-4 1 0,26 143 0,-36-113 0,-5 1 0,-3 151 0,-48 240 0,-50-7 0,61-361 0,12-54 0,-47 155 0,59-234 0,0-1 0,-1 1 0,1-1 0,-2 1 0,1-1 0,-1-1 0,0 1 0,0 0 0,-1-1 0,1 0 0,-1-1 0,-1 1 0,1-1 0,-9 5 0,2-3 0,-1-1 0,1 0 0,-1-1 0,0 0 0,-1-1 0,1-1 0,-19 2 0,-45 4-41,-119-3 0,-89-19-1349,263 12 1182,-522-43-1157,261 17-3781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7:11.456"/>
    </inkml:context>
    <inkml:brush xml:id="br0">
      <inkml:brushProperty name="width" value="0.05" units="cm"/>
      <inkml:brushProperty name="height" value="0.05" units="cm"/>
      <inkml:brushProperty name="color" value="#FFC114"/>
    </inkml:brush>
  </inkml:definitions>
  <inkml:trace contextRef="#ctx0" brushRef="#br0">810 306 24575,'0'-6'0,"1"0"0,0-1 0,1 1 0,-1 0 0,5-8 0,4-20 0,-10 32 0,5-28 0,0-37 0,-4 60 0,-1 0 0,0 1 0,-1-1 0,0 0 0,0 0 0,0 0 0,-1 1 0,0-1 0,0 1 0,0-1 0,-7-10 0,6 13 0,-1 1 0,1 0 0,-1 0 0,1 0 0,-1 0 0,0 1 0,0 0 0,0-1 0,-1 2 0,1-1 0,0 0 0,-1 1 0,1 0 0,-1 0 0,0 0 0,1 0 0,-1 1 0,0 0 0,1 0 0,-1 0 0,-7 2 0,-7 0 0,0 1 0,0 1 0,-33 11 0,27-5 0,0 0 0,1 2 0,0 0 0,1 2 0,0 1 0,1 0 0,1 2 0,1 0 0,0 2 0,1 0 0,1 1 0,-22 31 0,30-35 0,0-1 0,1 2 0,1-1 0,0 1 0,1 0 0,1 1 0,1-1 0,0 1 0,1 0 0,1 1 0,1-1 0,1 0 0,0 1 0,1-1 0,1 1 0,1-1 0,1 1 0,9 34 0,-1-22 0,2-1 0,0-1 0,2 0 0,22 32 0,85 106 0,-69-97 0,202 303 0,-226-323 0,-3 1 0,-2 1 0,-2 1 0,-2 1 0,23 105 0,-38-132 0,-2 0 0,0 1 0,-2-1 0,-1 1 0,-1-1 0,-2 1 0,0-1 0,-14 50 0,10-55 0,-1-1 0,-1 0 0,-1 0 0,-1 0 0,-1-1 0,0-1 0,-2 0 0,0-1 0,-1 0 0,-32 28 0,10-16 0,-2-2 0,0-2 0,-1-2 0,-2-1 0,0-3 0,-2-1 0,0-2 0,0-2 0,-2-2 0,-80 13 0,103-23 0,1-1 0,-28-1 0,42-2 0,-1 1 0,1-1 0,1-1 0,-1 1 0,0-1 0,0-1 0,0 1 0,1-1 0,-11-6 0,16 7 0,0 1 0,-1-1 0,1 0 0,0 1 0,0-1 0,0 0 0,0-1 0,0 1 0,1 0 0,-1 0 0,1-1 0,-1 1 0,1-1 0,0 1 0,0-1 0,0 0 0,0 1 0,1-1 0,-1 0 0,1 1 0,-1-1 0,1 0 0,0 0 0,0 0 0,0 1 0,1-1 0,-1 0 0,1 0 0,-1 1 0,2-5 0,2-3 0,0 1 0,0 0 0,0 0 0,1 0 0,1 1 0,-1-1 0,11-9 0,3-3 0,1 1 0,1 1 0,1 1 0,1 1 0,1 0 0,0 2 0,0 1 0,2 1 0,0 2 0,47-16 0,-51 20 0,0 1 0,1 2 0,0 0 0,0 1 0,0 1 0,0 1 0,0 1 0,0 1 0,0 1 0,0 1 0,-1 2 0,1 0 0,37 14 0,-45-13 0,0 2 0,-1 0 0,0 1 0,0 0 0,-1 1 0,0 0 0,-1 1 0,19 22 0,-16-14 0,-1 0 0,-1 0 0,-1 1 0,-1 1 0,13 34 0,-8-10 0,-3 0 0,-2 2 0,-1-1 0,-3 1 0,2 74 0,-10-27 0,-25 180 0,2-66 0,23-194-105,0-1 0,1 1 0,1 0 0,0-1 0,0 1 0,1-1 0,1 0 0,1 0 0,0 0 0,0 0 0,1 0 0,14 23 0,1-7-6721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7:03.995"/>
    </inkml:context>
    <inkml:brush xml:id="br0">
      <inkml:brushProperty name="width" value="0.05" units="cm"/>
      <inkml:brushProperty name="height" value="0.05" units="cm"/>
      <inkml:brushProperty name="color" value="#FFC114"/>
    </inkml:brush>
  </inkml:definitions>
  <inkml:trace contextRef="#ctx0" brushRef="#br0">20 162 24575,'1'-6'0,"0"0"0,0 0 0,0 0 0,1 0 0,4-9 0,4-20 0,-4-8 0,-37 135 0,25-65 0,1-1 0,2 1 0,1 0 0,2 53 0,1-69 0,0 0 0,1 0 0,0 0 0,0 0 0,1 0 0,1-1 0,0 1 0,0-1 0,1 0 0,1 0 0,-1 0 0,1-1 0,1 0 0,13 14 0,-16-19 0,0 0 0,0-1 0,1 0 0,-1 0 0,1 0 0,0 0 0,0-1 0,0 0 0,0 0 0,0 0 0,0-1 0,1 1 0,-1-1 0,1 0 0,9 0 0,-6-2 0,0 0 0,-1 0 0,1-1 0,-1 0 0,0 0 0,1-1 0,-1 0 0,0 0 0,10-7 0,0-1 0,0-1 0,-1-1 0,0 0 0,-1-2 0,-1 0 0,0 0 0,17-25 0,-18 19 0,0-1 0,-1-1 0,-2 1 0,0-2 0,-2 0 0,0 0 0,-2-1 0,0 0 0,-2 0 0,3-32 0,-10 19 120,2 36-191,0 1 1,-1-1-1,1 1 0,-1-1 0,1 1 1,-1-1-1,0 1 0,1-1 1,-1 1-1,0 0 0,0-1 0,0 1 1,0 0-1,0 0 0,0 0 1,0 0-1,-1 0 0,1 0 0,0 0 1,-3-1-1,-8 0-6755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7:04.383"/>
    </inkml:context>
    <inkml:brush xml:id="br0">
      <inkml:brushProperty name="width" value="0.05" units="cm"/>
      <inkml:brushProperty name="height" value="0.05" units="cm"/>
      <inkml:brushProperty name="color" value="#FFC114"/>
    </inkml:brush>
  </inkml:definitions>
  <inkml:trace contextRef="#ctx0" brushRef="#br0">28 28 24575,'0'-5'0,"-4"-1"0,-2-4 0,0 4 0,1 7 0,2 14 0,1 8 0,0 14 0,2 11 0,0 10 0,0-4-8191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7:05.486"/>
    </inkml:context>
    <inkml:brush xml:id="br0">
      <inkml:brushProperty name="width" value="0.05" units="cm"/>
      <inkml:brushProperty name="height" value="0.05" units="cm"/>
      <inkml:brushProperty name="color" value="#FFC114"/>
    </inkml:brush>
  </inkml:definitions>
  <inkml:trace contextRef="#ctx0" brushRef="#br0">44 7 24575,'5'0'0,"1"-5"0,0 4 0,-1 6 0,-7 6 0,-2 7 0,-1 14 0,-3 11 0,-2 12 0,2 15 0,-3 10 0,1 14 0,2-8-8191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7:16.654"/>
    </inkml:context>
    <inkml:brush xml:id="br0">
      <inkml:brushProperty name="width" value="0.05" units="cm"/>
      <inkml:brushProperty name="height" value="0.05" units="cm"/>
      <inkml:brushProperty name="color" value="#FFC114"/>
    </inkml:brush>
  </inkml:definitions>
  <inkml:trace contextRef="#ctx0" brushRef="#br0">2 493 24575,'-1'-31'0,"0"7"0,5-46 0,-4 65 0,1 0 0,0-1 0,0 1 0,1 0 0,0 0 0,-1 0 0,2 0 0,-1 0 0,0 0 0,1 1 0,0-1 0,0 1 0,1-1 0,3-3 0,-5 7 0,-1-1 0,0 1 0,1 0 0,-1 0 0,1 0 0,-1 0 0,1 0 0,0 1 0,-1-1 0,1 0 0,0 1 0,-1-1 0,1 1 0,0-1 0,0 1 0,0 0 0,-1 0 0,1 0 0,0 0 0,0 0 0,2 1 0,-2 0 0,1 0 0,0 0 0,-1 0 0,1 0 0,-1 1 0,0-1 0,1 1 0,-1 0 0,0 0 0,0 0 0,0 0 0,2 3 0,5 7 0,-1 1 0,-1-1 0,0 1 0,6 17 0,-11-26 0,17 45 0,21 97 0,-32-108 0,2-1 0,1 0 0,2 0 0,34 67 0,-44-99 0,1 1 0,0-1 0,-1 0 0,2 0 0,-1 0 0,0-1 0,1 0 0,0 0 0,9 7 0,-10-10 0,-1 1 0,1 0 0,-1-1 0,1 0 0,0 0 0,0 0 0,-1 0 0,1-1 0,0 0 0,0 1 0,0-1 0,0-1 0,0 1 0,-1 0 0,1-1 0,0 0 0,4-1 0,9-5 0,0 1 0,0-2 0,-1 0 0,30-21 0,58-52 0,-88 68 0,305-277 0,-111 94 0,-152 144-101,4-4-531,93-67 0,-116 99-6194</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7:09:06.633"/>
    </inkml:context>
    <inkml:brush xml:id="br0">
      <inkml:brushProperty name="width" value="0.05" units="cm"/>
      <inkml:brushProperty name="height" value="0.05" units="cm"/>
      <inkml:brushProperty name="color" value="#FFC114"/>
    </inkml:brush>
  </inkml:definitions>
  <inkml:trace contextRef="#ctx0" brushRef="#br0">1 0 24575,'0'0'-8191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7:36:39.665"/>
    </inkml:context>
    <inkml:brush xml:id="br0">
      <inkml:brushProperty name="width" value="0.05" units="cm"/>
      <inkml:brushProperty name="height" value="0.05" units="cm"/>
      <inkml:brushProperty name="color" value="#FFC114"/>
    </inkml:brush>
  </inkml:definitions>
  <inkml:trace contextRef="#ctx0" brushRef="#br0">0 0 24575,'0'0'-8191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7:36:40.443"/>
    </inkml:context>
    <inkml:brush xml:id="br0">
      <inkml:brushProperty name="width" value="0.05" units="cm"/>
      <inkml:brushProperty name="height" value="0.05" units="cm"/>
      <inkml:brushProperty name="color" value="#FFC114"/>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7:12.261"/>
    </inkml:context>
    <inkml:brush xml:id="br0">
      <inkml:brushProperty name="width" value="0.05" units="cm"/>
      <inkml:brushProperty name="height" value="0.05" units="cm"/>
      <inkml:brushProperty name="color" value="#FFC114"/>
    </inkml:brush>
  </inkml:definitions>
  <inkml:trace contextRef="#ctx0" brushRef="#br0">977 432 24575,'-31'-113'0,"21"71"0,-30-76 0,34 105 0,0-1 0,-1 1 0,0 1 0,-1-1 0,-1 1 0,0 1 0,0 0 0,-15-13 0,20 20 0,-1 0 0,0 1 0,0 0 0,0-1 0,0 2 0,0-1 0,-1 1 0,1 0 0,-1 0 0,0 0 0,0 1 0,1 0 0,-1 0 0,0 0 0,0 1 0,0 0 0,0 0 0,0 0 0,0 1 0,0 0 0,0 0 0,-9 3 0,-1 3 0,1-1 0,0 2 0,1 0 0,0 0 0,0 2 0,0 0 0,2 0 0,-1 1 0,-19 22 0,17-14 0,0 0 0,1 0 0,0 2 0,2 0 0,1 0 0,-10 25 0,12-20 0,1 0 0,1 0 0,1 0 0,1 1 0,2 0 0,1 0 0,1 0 0,1 0 0,1 0 0,2 0 0,0 0 0,2 0 0,1 0 0,1-1 0,1 0 0,2-1 0,0 0 0,2 0 0,0-1 0,2-1 0,1 0 0,18 22 0,20 15 0,3-2 0,105 85 0,47 45 0,-193-172 0,-1 0 0,0 1 0,-1 1 0,-1 0 0,-1 1 0,17 37 0,-25-48 0,0 1 0,0-1 0,-1 1 0,-1 0 0,1-1 0,-1 1 0,-1 0 0,1 0 0,-2 0 0,1 0 0,-1 0 0,0-1 0,-1 1 0,0 0 0,-1-1 0,0 1 0,0-1 0,0 0 0,-8 12 0,1-5 0,-2 0 0,0 0 0,0-1 0,-1-1 0,-1 0 0,-1-1 0,1 0 0,-2-1 0,-29 16 0,0-5 0,-1-1 0,-69 22 0,59-26 0,0-2 0,-1-3 0,0-2 0,-1-3 0,0-2 0,-108-6 0,148-1 0,0 0 0,0-1 0,1-1 0,-1-1 0,-29-12 0,42 14 0,-1 1 0,1-1 0,0-1 0,0 1 0,0-1 0,1 0 0,-1 0 0,1 0 0,-5-6 0,7 7 0,0 0 0,0 0 0,0-1 0,1 1 0,0 0 0,-1 0 0,1-1 0,1 1 0,-1-1 0,0 1 0,1-1 0,-1 1 0,1-1 0,0 1 0,0-1 0,1 1 0,0-5 0,1 2 0,0-1 0,0 1 0,1 0 0,0-1 0,0 1 0,1 1 0,0-1 0,0 0 0,0 1 0,0 0 0,1 0 0,0 0 0,0 0 0,1 1 0,-1 0 0,1 0 0,0 0 0,7-3 0,2 0 0,-1 0 0,1 1 0,0 1 0,0 0 0,1 1 0,28-4 0,-29 6 0,0 2 0,1 0 0,-1 0 0,1 2 0,-1 0 0,0 0 0,0 2 0,0-1 0,0 2 0,15 7 0,-12-4 0,-1 2 0,-1 0 0,0 0 0,0 2 0,-1 0 0,0 0 0,16 20 0,-7-3 0,-1 1 0,-1 1 0,-2 0 0,-2 2 0,-1 0 0,-1 1 0,21 68 0,56 313 83,-40-148-179,-35-192-580,42 107 0,-37-128-6150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33.447"/>
    </inkml:context>
    <inkml:brush xml:id="br0">
      <inkml:brushProperty name="width" value="0.05" units="cm"/>
      <inkml:brushProperty name="height" value="0.05" units="cm"/>
      <inkml:brushProperty name="color" value="#FFC114"/>
    </inkml:brush>
  </inkml:definitions>
  <inkml:trace contextRef="#ctx0" brushRef="#br0">651 862 24575,'1'-12'0,"1"-1"0,0 0 0,5-18 0,2-16 0,-6 25 0,-1-1 0,-1 1 0,0-1 0,-2 1 0,-5-29 0,5 44 0,-1 1 0,0 0 0,0 0 0,0 0 0,-1 0 0,0 0 0,0 0 0,0 1 0,-1 0 0,-4-6 0,4 8 0,1 0 0,-1 0 0,1 0 0,-1 0 0,0 1 0,0-1 0,0 1 0,0 0 0,-1 0 0,1 1 0,0-1 0,-1 1 0,1 0 0,-1 0 0,-7 0 0,-7 0 0,0 2 0,1 0 0,-1 1 0,1 0 0,-1 2 0,1 0 0,0 2 0,-32 13 0,12-2 0,1 2 0,-66 46 0,83-51 0,0 2 0,1 1 0,1 0 0,0 1 0,-18 25 0,29-33 0,0-1 0,1 1 0,0 0 0,1 0 0,0 0 0,0 1 0,1 0 0,1 0 0,0 0 0,0 0 0,1 1 0,1-1 0,-1 19 0,2-24 0,1 0 0,0 0 0,0 1 0,0-1 0,1 0 0,0 0 0,0-1 0,0 1 0,1 0 0,0-1 0,0 1 0,0-1 0,1 0 0,5 6 0,-3-5 0,0 0 0,1 0 0,0-1 0,0 0 0,1-1 0,-1 1 0,1-1 0,0 0 0,11 3 0,-1-2 0,0-1 0,0 0 0,1-1 0,-1-1 0,1 0 0,-1-2 0,1 0 0,35-6 0,-19-1 0,0-2 0,-1-2 0,0-1 0,-1-1 0,0-2 0,-1-1 0,-1-2 0,0-1 0,-1-1 0,-2-2 0,37-35 0,-38 31 0,-2-1 0,0-1 0,-2-1 0,-1-1 0,-2-1 0,0-1 0,-3 0 0,0-2 0,-3 0 0,21-70 0,-27 69 0,-2 0 0,-1 0 0,0-54 0,-5 67 0,-1 1 0,-2-1 0,0 0 0,0 1 0,-2-1 0,-14-37 0,17 54 0,-1 0 0,1-1 0,-1 2 0,0-1 0,0 0 0,-1 0 0,1 1 0,-1 0 0,-5-5 0,8 8 0,0 0 0,0 0 0,-1 1 0,1-1 0,0 0 0,-1 1 0,1-1 0,-1 1 0,1 0 0,0-1 0,-1 1 0,1 0 0,-1 0 0,1 0 0,-1 0 0,1 0 0,-1 0 0,1 0 0,-1 1 0,1-1 0,0 0 0,-1 1 0,1-1 0,0 1 0,-1 0 0,1-1 0,0 1 0,-1 0 0,1 0 0,0 0 0,0 0 0,0 0 0,0 0 0,0 0 0,0 0 0,0 0 0,0 0 0,1 1 0,-2 1 0,-4 6 0,1 0 0,-1 0 0,2 1 0,-1 0 0,1 0 0,1 1 0,-3 13 0,-12 82 0,16-90 0,-6 45 0,4 2 0,2-1 0,2 0 0,4 0 0,2 0 0,3 0 0,2-1 0,3 0 0,24 64 0,-14-71-1365,-2-10-5461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34.150"/>
    </inkml:context>
    <inkml:brush xml:id="br0">
      <inkml:brushProperty name="width" value="0.05" units="cm"/>
      <inkml:brushProperty name="height" value="0.05" units="cm"/>
      <inkml:brushProperty name="color" value="#FFC114"/>
    </inkml:brush>
  </inkml:definitions>
  <inkml:trace contextRef="#ctx0" brushRef="#br0">80 277 24575,'-3'-11'0,"-3"12"0,-7 17 0,6 4 0,0 0 0,2 1 0,0 0 0,-2 29 0,1 98 0,-1 9 0,1-118 0,3-21 0,0 1 0,1 33 0,5-49 0,3-12 0,5-13 0,11-34 0,28-107 0,-1 1 0,-38 130 0,139-332 0,-146 354 0,0 0 0,0 1 0,1-1 0,0 1 0,1 0 0,0 0 0,8-7 0,-12 12 0,0 1 0,1-1 0,-1 0 0,1 1 0,0-1 0,-1 1 0,1 0 0,0 0 0,0 0 0,0 0 0,0 0 0,0 1 0,0-1 0,0 1 0,0 0 0,0 0 0,0 0 0,0 0 0,0 1 0,0-1 0,0 1 0,0 0 0,0 0 0,4 2 0,13 6 0,0 2 0,0 1 0,-1 0 0,-1 1 0,23 22 0,-10-6 0,53 64 0,-77-84 0,0 1 0,-1-1 0,0 1 0,-1 0 0,0 1 0,0-1 0,-1 1 0,0 0 0,-1 0 0,0 0 0,1 13 0,-4-17 0,0 0 0,0-1 0,0 1 0,-1 0 0,0 0 0,0-1 0,0 1 0,-1 0 0,0-1 0,-1 0 0,1 1 0,-1-1 0,-1 0 0,1 0 0,-1 0 0,0-1 0,0 0 0,0 1 0,-10 8 0,-3 0 0,0 0 0,-24 15 0,37-26 0,0 0 0,-1 0 0,0-1 0,1 0 0,-1 0 0,0 0 0,0 0 0,0-1 0,-1 0 0,1 0 0,0 0 0,0-1 0,-1 1 0,1-1 0,-6-1 0,10 1 0,0 0 0,1 0 0,-1 0 0,0 0 0,1 0 0,-1-1 0,1 1 0,-1 0 0,0 0 0,1-1 0,-1 1 0,1 0 0,-1-1 0,1 1 0,-1 0 0,1-1 0,-1 1 0,1-1 0,-1 1 0,1-1 0,-1 1 0,1-1 0,0 1 0,-1-1 0,1 1 0,0-1 0,0 1 0,-1-1 0,1 0 0,0 0 0,0 0 0,1 0 0,-1 0 0,0 0 0,1 0 0,-1 0 0,1 0 0,-1 0 0,1 0 0,0 0 0,-1 1 0,1-1 0,0 0 0,-1 0 0,3 0 0,33-22 0,-14 15 0,0 2 0,1 1 0,0 1 0,0 0 0,0 2 0,0 1 0,1 0 0,-1 2 0,0 1 0,0 1 0,0 1 0,0 0 0,41 15 0,-60-17 0,0-1 0,0 1 0,1 0 0,-1 0 0,-1 1 0,1-1 0,0 1 0,0-1 0,-1 1 0,0 1 0,0-1 0,1 0 0,3 6 0,-6-7 0,0 1 0,-1-1 0,1 0 0,0 0 0,-1 1 0,1-1 0,-1 0 0,1 0 0,-1 1 0,0-1 0,0 0 0,0 1 0,-1-1 0,1 0 0,0 1 0,-1-1 0,0 0 0,1 1 0,-1-1 0,0 0 0,0 0 0,0 0 0,-1 0 0,1 0 0,0 0 0,-1 0 0,-2 2 0,-3 4 0,-1 1 0,-1-2 0,0 1 0,0-1 0,0-1 0,-1 0 0,-14 7 0,-80 30 0,95-39 0,-70 22-341,-2-4 0,-1-3-1,-145 14 1,137-25-6485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34.923"/>
    </inkml:context>
    <inkml:brush xml:id="br0">
      <inkml:brushProperty name="width" value="0.05" units="cm"/>
      <inkml:brushProperty name="height" value="0.05" units="cm"/>
      <inkml:brushProperty name="color" value="#FFC114"/>
    </inkml:brush>
  </inkml:definitions>
  <inkml:trace contextRef="#ctx0" brushRef="#br0">140 1 24575,'-4'0'0,"0"-1"0,0 1 0,0 0 0,0 1 0,0-1 0,0 1 0,0-1 0,0 1 0,1 0 0,-1 1 0,0-1 0,0 1 0,1-1 0,-1 1 0,1 0 0,-1 1 0,1-1 0,0 1 0,0-1 0,0 1 0,0 0 0,1 0 0,-1 0 0,1 0 0,-1 0 0,-1 5 0,-3 5 0,1 1 0,1 0 0,0 0 0,0 0 0,2 0 0,0 1 0,0-1 0,1 1 0,1 17 0,1 20 0,9 63 0,-8-108 0,48 365 0,-18-173 0,5 253 0,-39-325 0,-19 128 0,-38 120 0,58-367 0,-14 76 0,3 0 0,-2 124 0,15-202 0,0-1 0,0 1 0,1-1 0,0 0 0,0 1 0,0-1 0,0 0 0,1 0 0,0 0 0,0 0 0,1 0 0,-1 0 0,1 0 0,0-1 0,0 1 0,0-1 0,9 7 0,-6-6 0,0-1 0,1 1 0,0-2 0,0 1 0,1-1 0,-1 0 0,0-1 0,1 1 0,0-2 0,0 1 0,15 0 0,42 1 0,0-4 0,126-16 0,-94 6 0,2952-250-8548,3 53 2686,-2892 197 5757,4702-256-1763,-4245 239 1981,1447-79 1910,-1673 70 689,-293 20-1608,-96 17-956,1 0 0,-1-1 1,0 0-1,1 1 0,-1-1 0,0 0 0,0 0 0,1 0 0,-1 0 1,0 0-1,0-1 0,-1 1 0,1-1 0,2-1 0,-4 2-118,1 1 0,-1 0 1,0-1-1,0 1 0,0 0 0,0-1 0,0 1 0,0-1 0,0 1 0,-1 0 1,1-1-1,0 1 0,0 0 0,0-1 0,0 1 0,0 0 0,-1-1 0,1 1 0,0 0 1,0-1-1,0 1 0,-1 0 0,1 0 0,0-1 0,0 1 0,-1 0 0,1 0 0,-1-1 1,-20-10 661,-52-9 1341,-18 0-5614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36.111"/>
    </inkml:context>
    <inkml:brush xml:id="br0">
      <inkml:brushProperty name="width" value="0.05" units="cm"/>
      <inkml:brushProperty name="height" value="0.05" units="cm"/>
      <inkml:brushProperty name="color" value="#FFC114"/>
    </inkml:brush>
  </inkml:definitions>
  <inkml:trace contextRef="#ctx0" brushRef="#br0">124 630 24575,'-6'0'0,"0"-1"0,0-1 0,0 1 0,1-1 0,-11-3 0,-18-6 0,20 9 0,-11-1 0,20 1 0,10 1 0,1211-110-2095,-907 88 1848,98-8-518,56-2-2295,61-2 2295,2770-149-3674,8 75-129,694 90 4099,-1947 18 850,-1616-2-90,-62-3 588,-135 4-465,262-9-170,-172-14 5625,-311 20-2038,-43 3-1942,-36 4-1019,0 3 0,-96 19 0,155-23-870,-12 2 0,0 1 0,0 0 0,-21 10 0,34-13 0,0 1 0,0 0 0,1 0 0,-1 0 0,1 0 0,-1 1 0,1 0 0,0-1 0,0 1 0,0 0 0,0 0 0,1 1 0,-1-1 0,1 1 0,0-1 0,0 1 0,0 0 0,1-1 0,-3 8 0,1 6 0,1 1 0,0 0 0,2 0 0,0-1 0,1 1 0,0 0 0,7 27 0,39 124 0,-41-149 0,72 216 0,102 355 0,-157-491 0,-4 1 0,-5 0 0,-4 1 0,-3 107 0,-9-162 0,-2 1 0,-10 47 0,10-74 0,-1-1 0,-1 0 0,-1-1 0,0 1 0,-1-2 0,-2 1 0,-12 19 0,15-29 0,0 0 0,-1-1 0,0 1 0,0-2 0,0 0 0,-1 0 0,0 0 0,-1-1 0,0 0 0,0-1 0,0 0 0,0-1 0,-1 0 0,-16 4 0,-12 0 0,0-2 0,-73 2 0,47-4 0,-514 7-502,-6-37-1667,287 11 1371,-1445-54-4396,1300 58 5666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36.591"/>
    </inkml:context>
    <inkml:brush xml:id="br0">
      <inkml:brushProperty name="width" value="0.05" units="cm"/>
      <inkml:brushProperty name="height" value="0.05" units="cm"/>
      <inkml:brushProperty name="color" value="#FFC114"/>
    </inkml:brush>
  </inkml:definitions>
  <inkml:trace contextRef="#ctx0" brushRef="#br0">0 24 24575,'0'-5'0,"0"-6"0,0 4 0,0 7 0,0 9 0,0 11 0,0 12 0,0 11 0,0 6 0,0 4 0,0 3 0,5 1 0,1 0 0,0-10-8191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11/3/2023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11/3/2023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11/3/2023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coreybutler/nvm-windows/releas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3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github.com/soyuztechnologies/SAP_BTP_Training_CLD200/blob/master/Day%203/01%20db.zi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soyuztechnologies/SAP_BTP_Training_CLD200/blob/master/Day%203/02%20srv.zip" TargetMode="External"/><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soyuztechnologies/SAP_BTP_Training_CLD200/blob/master/Day%203/01%20db/01db/CDSViews.cd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35.xml"/><Relationship Id="rId1" Type="http://schemas.openxmlformats.org/officeDocument/2006/relationships/slideLayout" Target="../slideLayouts/slideLayout2.xml"/><Relationship Id="rId4" Type="http://schemas.openxmlformats.org/officeDocument/2006/relationships/customXml" Target="../ink/ink36.xml"/></Relationships>
</file>

<file path=ppt/slides/_rels/slide18.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41.png"/><Relationship Id="rId4" Type="http://schemas.openxmlformats.org/officeDocument/2006/relationships/hyperlink" Target="http://www.dribbble.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8" Type="http://schemas.openxmlformats.org/officeDocument/2006/relationships/image" Target="../media/image47.jpeg"/><Relationship Id="rId3" Type="http://schemas.openxmlformats.org/officeDocument/2006/relationships/image" Target="../media/image42.jpeg"/><Relationship Id="rId7" Type="http://schemas.openxmlformats.org/officeDocument/2006/relationships/image" Target="../media/image46.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45.tiff"/><Relationship Id="rId5" Type="http://schemas.openxmlformats.org/officeDocument/2006/relationships/image" Target="../media/image44.tiff"/><Relationship Id="rId4" Type="http://schemas.openxmlformats.org/officeDocument/2006/relationships/image" Target="../media/image43.tiff"/><Relationship Id="rId9"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ap.cloud.sa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customXml" Target="../ink/ink11.xml"/><Relationship Id="rId26" Type="http://schemas.openxmlformats.org/officeDocument/2006/relationships/customXml" Target="../ink/ink15.xml"/><Relationship Id="rId39" Type="http://schemas.openxmlformats.org/officeDocument/2006/relationships/image" Target="../media/image25.png"/><Relationship Id="rId21" Type="http://schemas.openxmlformats.org/officeDocument/2006/relationships/image" Target="../media/image16.png"/><Relationship Id="rId34" Type="http://schemas.openxmlformats.org/officeDocument/2006/relationships/customXml" Target="../ink/ink19.xml"/><Relationship Id="rId42" Type="http://schemas.openxmlformats.org/officeDocument/2006/relationships/customXml" Target="../ink/ink23.xml"/><Relationship Id="rId47" Type="http://schemas.openxmlformats.org/officeDocument/2006/relationships/image" Target="../media/image29.png"/><Relationship Id="rId50" Type="http://schemas.openxmlformats.org/officeDocument/2006/relationships/customXml" Target="../ink/ink27.xml"/><Relationship Id="rId55" Type="http://schemas.openxmlformats.org/officeDocument/2006/relationships/image" Target="../media/image33.png"/><Relationship Id="rId63" Type="http://schemas.openxmlformats.org/officeDocument/2006/relationships/image" Target="../media/image37.png"/><Relationship Id="rId7" Type="http://schemas.openxmlformats.org/officeDocument/2006/relationships/image" Target="../media/image9.png"/><Relationship Id="rId2" Type="http://schemas.openxmlformats.org/officeDocument/2006/relationships/customXml" Target="../ink/ink3.xml"/><Relationship Id="rId16" Type="http://schemas.openxmlformats.org/officeDocument/2006/relationships/customXml" Target="../ink/ink10.xml"/><Relationship Id="rId29" Type="http://schemas.openxmlformats.org/officeDocument/2006/relationships/image" Target="../media/image20.png"/><Relationship Id="rId11" Type="http://schemas.openxmlformats.org/officeDocument/2006/relationships/image" Target="../media/image11.png"/><Relationship Id="rId24" Type="http://schemas.openxmlformats.org/officeDocument/2006/relationships/customXml" Target="../ink/ink14.xml"/><Relationship Id="rId32" Type="http://schemas.openxmlformats.org/officeDocument/2006/relationships/customXml" Target="../ink/ink18.xml"/><Relationship Id="rId37" Type="http://schemas.openxmlformats.org/officeDocument/2006/relationships/image" Target="../media/image24.png"/><Relationship Id="rId40" Type="http://schemas.openxmlformats.org/officeDocument/2006/relationships/customXml" Target="../ink/ink22.xml"/><Relationship Id="rId45" Type="http://schemas.openxmlformats.org/officeDocument/2006/relationships/image" Target="../media/image28.png"/><Relationship Id="rId53" Type="http://schemas.openxmlformats.org/officeDocument/2006/relationships/image" Target="../media/image32.png"/><Relationship Id="rId58" Type="http://schemas.openxmlformats.org/officeDocument/2006/relationships/customXml" Target="../ink/ink31.xml"/><Relationship Id="rId5" Type="http://schemas.openxmlformats.org/officeDocument/2006/relationships/image" Target="../media/image8.png"/><Relationship Id="rId61" Type="http://schemas.openxmlformats.org/officeDocument/2006/relationships/image" Target="../media/image36.png"/><Relationship Id="rId19" Type="http://schemas.openxmlformats.org/officeDocument/2006/relationships/image" Target="../media/image15.png"/><Relationship Id="rId14" Type="http://schemas.openxmlformats.org/officeDocument/2006/relationships/customXml" Target="../ink/ink9.xml"/><Relationship Id="rId22" Type="http://schemas.openxmlformats.org/officeDocument/2006/relationships/customXml" Target="../ink/ink13.xml"/><Relationship Id="rId27" Type="http://schemas.openxmlformats.org/officeDocument/2006/relationships/image" Target="../media/image19.png"/><Relationship Id="rId30" Type="http://schemas.openxmlformats.org/officeDocument/2006/relationships/customXml" Target="../ink/ink17.xml"/><Relationship Id="rId35" Type="http://schemas.openxmlformats.org/officeDocument/2006/relationships/image" Target="../media/image23.png"/><Relationship Id="rId43" Type="http://schemas.openxmlformats.org/officeDocument/2006/relationships/image" Target="../media/image27.png"/><Relationship Id="rId48" Type="http://schemas.openxmlformats.org/officeDocument/2006/relationships/customXml" Target="../ink/ink26.xml"/><Relationship Id="rId56" Type="http://schemas.openxmlformats.org/officeDocument/2006/relationships/customXml" Target="../ink/ink30.xml"/><Relationship Id="rId8" Type="http://schemas.openxmlformats.org/officeDocument/2006/relationships/customXml" Target="../ink/ink6.xml"/><Relationship Id="rId51" Type="http://schemas.openxmlformats.org/officeDocument/2006/relationships/image" Target="../media/image31.png"/><Relationship Id="rId3" Type="http://schemas.openxmlformats.org/officeDocument/2006/relationships/image" Target="../media/image7.png"/><Relationship Id="rId12" Type="http://schemas.openxmlformats.org/officeDocument/2006/relationships/customXml" Target="../ink/ink8.xml"/><Relationship Id="rId17" Type="http://schemas.openxmlformats.org/officeDocument/2006/relationships/image" Target="../media/image14.png"/><Relationship Id="rId25" Type="http://schemas.openxmlformats.org/officeDocument/2006/relationships/image" Target="../media/image18.png"/><Relationship Id="rId33" Type="http://schemas.openxmlformats.org/officeDocument/2006/relationships/image" Target="../media/image22.png"/><Relationship Id="rId38" Type="http://schemas.openxmlformats.org/officeDocument/2006/relationships/customXml" Target="../ink/ink21.xml"/><Relationship Id="rId46" Type="http://schemas.openxmlformats.org/officeDocument/2006/relationships/customXml" Target="../ink/ink25.xml"/><Relationship Id="rId59" Type="http://schemas.openxmlformats.org/officeDocument/2006/relationships/image" Target="../media/image35.png"/><Relationship Id="rId20" Type="http://schemas.openxmlformats.org/officeDocument/2006/relationships/customXml" Target="../ink/ink12.xml"/><Relationship Id="rId41" Type="http://schemas.openxmlformats.org/officeDocument/2006/relationships/image" Target="../media/image26.png"/><Relationship Id="rId54" Type="http://schemas.openxmlformats.org/officeDocument/2006/relationships/customXml" Target="../ink/ink29.xml"/><Relationship Id="rId62" Type="http://schemas.openxmlformats.org/officeDocument/2006/relationships/customXml" Target="../ink/ink33.xml"/><Relationship Id="rId1" Type="http://schemas.openxmlformats.org/officeDocument/2006/relationships/slideLayout" Target="../slideLayouts/slideLayout2.xml"/><Relationship Id="rId6" Type="http://schemas.openxmlformats.org/officeDocument/2006/relationships/customXml" Target="../ink/ink5.xml"/><Relationship Id="rId15" Type="http://schemas.openxmlformats.org/officeDocument/2006/relationships/image" Target="../media/image13.png"/><Relationship Id="rId23" Type="http://schemas.openxmlformats.org/officeDocument/2006/relationships/image" Target="../media/image17.png"/><Relationship Id="rId28" Type="http://schemas.openxmlformats.org/officeDocument/2006/relationships/customXml" Target="../ink/ink16.xml"/><Relationship Id="rId36" Type="http://schemas.openxmlformats.org/officeDocument/2006/relationships/customXml" Target="../ink/ink20.xml"/><Relationship Id="rId49" Type="http://schemas.openxmlformats.org/officeDocument/2006/relationships/image" Target="../media/image30.png"/><Relationship Id="rId57" Type="http://schemas.openxmlformats.org/officeDocument/2006/relationships/image" Target="../media/image34.png"/><Relationship Id="rId10" Type="http://schemas.openxmlformats.org/officeDocument/2006/relationships/customXml" Target="../ink/ink7.xml"/><Relationship Id="rId31" Type="http://schemas.openxmlformats.org/officeDocument/2006/relationships/image" Target="../media/image21.png"/><Relationship Id="rId44" Type="http://schemas.openxmlformats.org/officeDocument/2006/relationships/customXml" Target="../ink/ink24.xml"/><Relationship Id="rId52" Type="http://schemas.openxmlformats.org/officeDocument/2006/relationships/customXml" Target="../ink/ink28.xml"/><Relationship Id="rId60" Type="http://schemas.openxmlformats.org/officeDocument/2006/relationships/customXml" Target="../ink/ink32.xml"/><Relationship Id="rId4" Type="http://schemas.openxmlformats.org/officeDocument/2006/relationships/customXml" Target="../ink/ink4.xml"/><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Architect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5</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Modules for using CAP</a:t>
            </a:r>
            <a:endParaRPr lang="en-IN" sz="3600" dirty="0">
              <a:latin typeface="Cooper Black" panose="0208090404030B020404" pitchFamily="18" charset="0"/>
            </a:endParaRPr>
          </a:p>
        </p:txBody>
      </p:sp>
      <p:sp>
        <p:nvSpPr>
          <p:cNvPr id="3" name="TextBox 2">
            <a:extLst>
              <a:ext uri="{FF2B5EF4-FFF2-40B4-BE49-F238E27FC236}">
                <a16:creationId xmlns:a16="http://schemas.microsoft.com/office/drawing/2014/main" id="{3BD5C468-C983-C981-7134-1C975624C2ED}"/>
              </a:ext>
            </a:extLst>
          </p:cNvPr>
          <p:cNvSpPr txBox="1"/>
          <p:nvPr/>
        </p:nvSpPr>
        <p:spPr>
          <a:xfrm>
            <a:off x="189757" y="836712"/>
            <a:ext cx="11809312" cy="440120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We need to install sap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-dk (Development kit), This kit includes required framework libraries and source code to build, test, deploy, run cap applications. It comes along with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 CLI which will be used by developers to quickly generate the cap project skeleton. This module needs to be installed globally in our system if we are using VS Code, in case we use BAS, this module is pre-installed.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npm</a:t>
            </a:r>
            <a:r>
              <a:rPr kumimoji="0" lang="en-US" sz="2000" b="1" i="0" u="none" strike="noStrike" kern="0" cap="none" spc="0" normalizeH="0" baseline="0" noProof="0" dirty="0">
                <a:ln>
                  <a:noFill/>
                </a:ln>
                <a:solidFill>
                  <a:prstClr val="white"/>
                </a:solidFill>
                <a:effectLst/>
                <a:uLnTx/>
                <a:uFillTx/>
                <a:latin typeface="Segoe UI"/>
                <a:ea typeface="+mn-ea"/>
                <a:cs typeface="+mn-cs"/>
              </a:rPr>
              <a:t> install -g @sap/cds-dk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      node version &gt;= 14</a:t>
            </a:r>
          </a:p>
          <a:p>
            <a:pPr marL="457200" marR="0" lvl="0" indent="-457200" algn="l" defTabSz="914400" rtl="0" eaLnBrk="1" fontAlgn="auto" latinLnBrk="0" hangingPunct="1">
              <a:lnSpc>
                <a:spcPct val="100000"/>
              </a:lnSpc>
              <a:spcBef>
                <a:spcPts val="0"/>
              </a:spcBef>
              <a:spcAft>
                <a:spcPts val="0"/>
              </a:spcAft>
              <a:buClrTx/>
              <a:buSzTx/>
              <a:buFontTx/>
              <a:buAutoNum type="arabicPeriod" startAt="2"/>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Check if the CAP is installed in my system </a:t>
            </a:r>
            <a:r>
              <a:rPr kumimoji="0" lang="en-US" sz="2000" b="0"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sym typeface="Wingdings" panose="05000000000000000000" pitchFamily="2" charset="2"/>
              </a:rPr>
              <a:t>cds</a:t>
            </a:r>
            <a:r>
              <a:rPr kumimoji="0" lang="en-US" sz="2000" b="1"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 –v &amp; </a:t>
            </a:r>
            <a:r>
              <a:rPr kumimoji="0" lang="en-US" sz="2000" b="1" i="0" u="none" strike="noStrike" kern="0" cap="none" spc="0" normalizeH="0" baseline="0" noProof="0" dirty="0" err="1">
                <a:ln>
                  <a:noFill/>
                </a:ln>
                <a:solidFill>
                  <a:prstClr val="white"/>
                </a:solidFill>
                <a:effectLst/>
                <a:uLnTx/>
                <a:uFillTx/>
                <a:latin typeface="Segoe UI"/>
                <a:ea typeface="+mn-ea"/>
                <a:cs typeface="+mn-cs"/>
                <a:sym typeface="Wingdings" panose="05000000000000000000" pitchFamily="2" charset="2"/>
              </a:rPr>
              <a:t>cds</a:t>
            </a:r>
            <a:r>
              <a:rPr kumimoji="0" lang="en-US" sz="2000" b="1"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 --help</a:t>
            </a:r>
          </a:p>
          <a:p>
            <a:pPr marL="457200" marR="0" lvl="0" indent="-457200" algn="l" defTabSz="914400" rtl="0" eaLnBrk="1" fontAlgn="auto" latinLnBrk="0" hangingPunct="1">
              <a:lnSpc>
                <a:spcPct val="100000"/>
              </a:lnSpc>
              <a:spcBef>
                <a:spcPts val="0"/>
              </a:spcBef>
              <a:spcAft>
                <a:spcPts val="0"/>
              </a:spcAft>
              <a:buClrTx/>
              <a:buSzTx/>
              <a:buFontTx/>
              <a:buAutoNum type="arabicPeriod" startAt="2"/>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Create a folder in our computer, and run </a:t>
            </a:r>
            <a:r>
              <a:rPr kumimoji="0" lang="en-US" sz="2000" b="1" i="0" u="none" strike="noStrike" kern="0" cap="none" spc="0" normalizeH="0" baseline="0" noProof="0" dirty="0" err="1">
                <a:ln>
                  <a:noFill/>
                </a:ln>
                <a:solidFill>
                  <a:prstClr val="white"/>
                </a:solidFill>
                <a:effectLst/>
                <a:uLnTx/>
                <a:uFillTx/>
                <a:latin typeface="Segoe UI"/>
                <a:ea typeface="+mn-ea"/>
                <a:cs typeface="+mn-cs"/>
              </a:rPr>
              <a:t>cds</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init</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a:ln>
                  <a:noFill/>
                </a:ln>
                <a:solidFill>
                  <a:prstClr val="white"/>
                </a:solidFill>
                <a:effectLst/>
                <a:uLnTx/>
                <a:uFillTx/>
                <a:latin typeface="Segoe UI"/>
                <a:ea typeface="+mn-ea"/>
                <a:cs typeface="+mn-cs"/>
              </a:rPr>
              <a:t>command. This will create a project skeleton automatically which includes </a:t>
            </a:r>
            <a:r>
              <a:rPr kumimoji="0" lang="en-US" sz="2000" b="1" i="0" u="none" strike="noStrike" kern="0" cap="none" spc="0" normalizeH="0" baseline="0" noProof="0" dirty="0" err="1">
                <a:ln>
                  <a:noFill/>
                </a:ln>
                <a:solidFill>
                  <a:prstClr val="white"/>
                </a:solidFill>
                <a:effectLst/>
                <a:uLnTx/>
                <a:uFillTx/>
                <a:latin typeface="Segoe UI"/>
                <a:ea typeface="+mn-ea"/>
                <a:cs typeface="+mn-cs"/>
              </a:rPr>
              <a:t>db</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srv</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ui</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a:ln>
                  <a:noFill/>
                </a:ln>
                <a:solidFill>
                  <a:prstClr val="white"/>
                </a:solidFill>
                <a:effectLst/>
                <a:uLnTx/>
                <a:uFillTx/>
                <a:latin typeface="Segoe UI"/>
                <a:ea typeface="+mn-ea"/>
                <a:cs typeface="+mn-cs"/>
              </a:rPr>
              <a:t>folders.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0" cap="none" spc="0" normalizeH="0" baseline="0" noProof="0" dirty="0">
                <a:ln>
                  <a:noFill/>
                </a:ln>
                <a:solidFill>
                  <a:prstClr val="white"/>
                </a:solidFill>
                <a:effectLst/>
                <a:uLnTx/>
                <a:uFillTx/>
                <a:latin typeface="Segoe UI"/>
                <a:ea typeface="+mn-ea"/>
                <a:cs typeface="+mn-cs"/>
              </a:rPr>
              <a:t>If you want to quickly manage multiple node versions in your computer you can use </a:t>
            </a:r>
            <a:r>
              <a:rPr kumimoji="0" lang="en-IN" sz="2000" b="0" i="0" u="none" strike="noStrike" kern="0" cap="none" spc="0" normalizeH="0" baseline="0" noProof="0" dirty="0" err="1">
                <a:ln>
                  <a:noFill/>
                </a:ln>
                <a:solidFill>
                  <a:prstClr val="white"/>
                </a:solidFill>
                <a:effectLst/>
                <a:uLnTx/>
                <a:uFillTx/>
                <a:latin typeface="Segoe UI"/>
                <a:ea typeface="+mn-ea"/>
                <a:cs typeface="+mn-cs"/>
              </a:rPr>
              <a:t>nvm</a:t>
            </a:r>
            <a:r>
              <a:rPr kumimoji="0" lang="en-IN" sz="2000" b="0" i="0" u="none" strike="noStrike" kern="0" cap="none" spc="0" normalizeH="0" baseline="0" noProof="0" dirty="0">
                <a:ln>
                  <a:noFill/>
                </a:ln>
                <a:solidFill>
                  <a:prstClr val="white"/>
                </a:solidFill>
                <a:effectLst/>
                <a:uLnTx/>
                <a:uFillTx/>
                <a:latin typeface="Segoe UI"/>
                <a:ea typeface="+mn-ea"/>
                <a:cs typeface="+mn-cs"/>
              </a:rPr>
              <a:t> tool - </a:t>
            </a:r>
            <a:r>
              <a:rPr kumimoji="0" lang="en-IN" sz="2000" b="0" i="0" u="none" strike="noStrike" kern="0" cap="none" spc="0" normalizeH="0" baseline="0" noProof="0" dirty="0">
                <a:ln>
                  <a:noFill/>
                </a:ln>
                <a:solidFill>
                  <a:prstClr val="white"/>
                </a:solidFill>
                <a:effectLst/>
                <a:uLnTx/>
                <a:uFillTx/>
                <a:latin typeface="Segoe UI"/>
                <a:ea typeface="+mn-ea"/>
                <a:cs typeface="+mn-cs"/>
                <a:hlinkClick r:id="rId2">
                  <a:extLst>
                    <a:ext uri="{A12FA001-AC4F-418D-AE19-62706E023703}">
                      <ahyp:hlinkClr xmlns:ahyp="http://schemas.microsoft.com/office/drawing/2018/hyperlinkcolor" val="tx"/>
                    </a:ext>
                  </a:extLst>
                </a:hlinkClick>
              </a:rPr>
              <a:t>https://github.com/coreybutler/nvm-windows/releases</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0" cap="none" spc="0" normalizeH="0" baseline="0" noProof="0" dirty="0">
                <a:ln>
                  <a:noFill/>
                </a:ln>
                <a:solidFill>
                  <a:prstClr val="white"/>
                </a:solidFill>
                <a:effectLst/>
                <a:uLnTx/>
                <a:uFillTx/>
                <a:latin typeface="Segoe UI"/>
                <a:ea typeface="+mn-ea"/>
                <a:cs typeface="+mn-cs"/>
              </a:rPr>
              <a:t>When we make constant changes to the project, we want project to detect a correction and automatically restart the server. We can use the </a:t>
            </a:r>
            <a:r>
              <a:rPr kumimoji="0" lang="en-IN" sz="2000" b="1" i="0" u="none" strike="noStrike" kern="0" cap="none" spc="0" normalizeH="0" baseline="0" noProof="0" dirty="0" err="1">
                <a:ln>
                  <a:noFill/>
                </a:ln>
                <a:solidFill>
                  <a:prstClr val="white"/>
                </a:solidFill>
                <a:effectLst/>
                <a:uLnTx/>
                <a:uFillTx/>
                <a:latin typeface="Segoe UI"/>
                <a:ea typeface="+mn-ea"/>
                <a:cs typeface="+mn-cs"/>
              </a:rPr>
              <a:t>cds</a:t>
            </a:r>
            <a:r>
              <a:rPr kumimoji="0" lang="en-IN" sz="2000" b="1" i="0" u="none" strike="noStrike" kern="0" cap="none" spc="0" normalizeH="0" baseline="0" noProof="0" dirty="0">
                <a:ln>
                  <a:noFill/>
                </a:ln>
                <a:solidFill>
                  <a:prstClr val="white"/>
                </a:solidFill>
                <a:effectLst/>
                <a:uLnTx/>
                <a:uFillTx/>
                <a:latin typeface="Segoe UI"/>
                <a:ea typeface="+mn-ea"/>
                <a:cs typeface="+mn-cs"/>
              </a:rPr>
              <a:t> watch </a:t>
            </a:r>
            <a:r>
              <a:rPr kumimoji="0" lang="en-IN" sz="2000" b="0" i="0" u="none" strike="noStrike" kern="0" cap="none" spc="0" normalizeH="0" baseline="0" noProof="0" dirty="0">
                <a:ln>
                  <a:noFill/>
                </a:ln>
                <a:solidFill>
                  <a:prstClr val="white"/>
                </a:solidFill>
                <a:effectLst/>
                <a:uLnTx/>
                <a:uFillTx/>
                <a:latin typeface="Segoe UI"/>
                <a:ea typeface="+mn-ea"/>
                <a:cs typeface="+mn-cs"/>
              </a:rPr>
              <a:t>command instead of </a:t>
            </a:r>
            <a:r>
              <a:rPr kumimoji="0" lang="en-IN" sz="2000" b="1" i="0" u="none" strike="noStrike" kern="0" cap="none" spc="0" normalizeH="0" baseline="0" noProof="0" dirty="0" err="1">
                <a:ln>
                  <a:noFill/>
                </a:ln>
                <a:solidFill>
                  <a:prstClr val="white"/>
                </a:solidFill>
                <a:effectLst/>
                <a:uLnTx/>
                <a:uFillTx/>
                <a:latin typeface="Segoe UI"/>
                <a:ea typeface="+mn-ea"/>
                <a:cs typeface="+mn-cs"/>
              </a:rPr>
              <a:t>cds</a:t>
            </a:r>
            <a:r>
              <a:rPr kumimoji="0" lang="en-IN" sz="2000" b="1" i="0" u="none" strike="noStrike" kern="0" cap="none" spc="0" normalizeH="0" baseline="0" noProof="0" dirty="0">
                <a:ln>
                  <a:noFill/>
                </a:ln>
                <a:solidFill>
                  <a:prstClr val="white"/>
                </a:solidFill>
                <a:effectLst/>
                <a:uLnTx/>
                <a:uFillTx/>
                <a:latin typeface="Segoe UI"/>
                <a:ea typeface="+mn-ea"/>
                <a:cs typeface="+mn-cs"/>
              </a:rPr>
              <a:t> run</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84369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2244A-54A1-5B4C-A71B-B45235830F4A}"/>
              </a:ext>
            </a:extLst>
          </p:cNvPr>
          <p:cNvSpPr>
            <a:spLocks noGrp="1"/>
          </p:cNvSpPr>
          <p:nvPr>
            <p:ph type="title"/>
          </p:nvPr>
        </p:nvSpPr>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CCE5F729-C879-C8E2-B147-499690221D47}"/>
                  </a:ext>
                </a:extLst>
              </p14:cNvPr>
              <p14:cNvContentPartPr/>
              <p14:nvPr/>
            </p14:nvContentPartPr>
            <p14:xfrm>
              <a:off x="-422996" y="3529556"/>
              <a:ext cx="360" cy="360"/>
            </p14:xfrm>
          </p:contentPart>
        </mc:Choice>
        <mc:Fallback xmlns="">
          <p:pic>
            <p:nvPicPr>
              <p:cNvPr id="3" name="Ink 2">
                <a:extLst>
                  <a:ext uri="{FF2B5EF4-FFF2-40B4-BE49-F238E27FC236}">
                    <a16:creationId xmlns:a16="http://schemas.microsoft.com/office/drawing/2014/main" id="{CCE5F729-C879-C8E2-B147-499690221D47}"/>
                  </a:ext>
                </a:extLst>
              </p:cNvPr>
              <p:cNvPicPr/>
              <p:nvPr/>
            </p:nvPicPr>
            <p:blipFill>
              <a:blip r:embed="rId3"/>
              <a:stretch>
                <a:fillRect/>
              </a:stretch>
            </p:blipFill>
            <p:spPr>
              <a:xfrm>
                <a:off x="-431636" y="3520556"/>
                <a:ext cx="18000" cy="18000"/>
              </a:xfrm>
              <a:prstGeom prst="rect">
                <a:avLst/>
              </a:prstGeom>
            </p:spPr>
          </p:pic>
        </mc:Fallback>
      </mc:AlternateContent>
    </p:spTree>
    <p:extLst>
      <p:ext uri="{BB962C8B-B14F-4D97-AF65-F5344CB8AC3E}">
        <p14:creationId xmlns:p14="http://schemas.microsoft.com/office/powerpoint/2010/main" val="2405643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DB Design</a:t>
            </a:r>
          </a:p>
        </p:txBody>
      </p:sp>
      <p:sp>
        <p:nvSpPr>
          <p:cNvPr id="3" name="Rectangle 2">
            <a:extLst>
              <a:ext uri="{FF2B5EF4-FFF2-40B4-BE49-F238E27FC236}">
                <a16:creationId xmlns:a16="http://schemas.microsoft.com/office/drawing/2014/main" id="{EA20F50A-CB9E-23E1-DC37-E78CCBD617BA}"/>
              </a:ext>
            </a:extLst>
          </p:cNvPr>
          <p:cNvSpPr/>
          <p:nvPr/>
        </p:nvSpPr>
        <p:spPr>
          <a:xfrm>
            <a:off x="449806" y="2889216"/>
            <a:ext cx="2448272" cy="1296144"/>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Business partner</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t>
            </a:r>
            <a:r>
              <a:rPr kumimoji="0" lang="en-US" sz="1800" b="0" i="0" u="none" strike="noStrike" kern="1200" cap="none" spc="0" normalizeH="0" baseline="0" noProof="0" dirty="0">
                <a:ln>
                  <a:noFill/>
                </a:ln>
                <a:solidFill>
                  <a:prstClr val="white"/>
                </a:solidFill>
                <a:effectLst/>
                <a:uLnTx/>
                <a:uFillTx/>
                <a:latin typeface="Segoe UI"/>
                <a:ea typeface="+mn-ea"/>
                <a:cs typeface="+mn-cs"/>
              </a:rPr>
              <a:t>Customers, Suppliers)</a:t>
            </a:r>
            <a:endParaRPr kumimoji="0" lang="en-US" sz="2400" b="0" i="0" u="none" strike="noStrike" kern="1200" cap="none" spc="0" normalizeH="0" baseline="0" noProof="0" dirty="0">
              <a:ln>
                <a:noFill/>
              </a:ln>
              <a:solidFill>
                <a:prstClr val="white"/>
              </a:solidFill>
              <a:effectLst/>
              <a:uLnTx/>
              <a:uFillTx/>
              <a:latin typeface="Segoe UI"/>
              <a:ea typeface="+mn-ea"/>
              <a:cs typeface="+mn-cs"/>
            </a:endParaRPr>
          </a:p>
        </p:txBody>
      </p:sp>
      <p:sp>
        <p:nvSpPr>
          <p:cNvPr id="4" name="Rectangle 3">
            <a:extLst>
              <a:ext uri="{FF2B5EF4-FFF2-40B4-BE49-F238E27FC236}">
                <a16:creationId xmlns:a16="http://schemas.microsoft.com/office/drawing/2014/main" id="{3C70A250-995E-4FAE-671E-12D15849E10E}"/>
              </a:ext>
            </a:extLst>
          </p:cNvPr>
          <p:cNvSpPr/>
          <p:nvPr/>
        </p:nvSpPr>
        <p:spPr>
          <a:xfrm>
            <a:off x="449806" y="1310939"/>
            <a:ext cx="2448272" cy="786189"/>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Addresses</a:t>
            </a:r>
          </a:p>
        </p:txBody>
      </p:sp>
      <p:cxnSp>
        <p:nvCxnSpPr>
          <p:cNvPr id="5" name="Straight Connector 4">
            <a:extLst>
              <a:ext uri="{FF2B5EF4-FFF2-40B4-BE49-F238E27FC236}">
                <a16:creationId xmlns:a16="http://schemas.microsoft.com/office/drawing/2014/main" id="{23CAA533-07B7-451A-408E-566D8082B1EF}"/>
              </a:ext>
            </a:extLst>
          </p:cNvPr>
          <p:cNvCxnSpPr>
            <a:stCxn id="4" idx="2"/>
            <a:endCxn id="3" idx="0"/>
          </p:cNvCxnSpPr>
          <p:nvPr/>
        </p:nvCxnSpPr>
        <p:spPr>
          <a:xfrm>
            <a:off x="1673942" y="2097128"/>
            <a:ext cx="0" cy="79208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5EE02F7-7DF6-2EE9-BEA7-743EC18A42AE}"/>
              </a:ext>
            </a:extLst>
          </p:cNvPr>
          <p:cNvSpPr/>
          <p:nvPr/>
        </p:nvSpPr>
        <p:spPr>
          <a:xfrm>
            <a:off x="4122214" y="2924944"/>
            <a:ext cx="2448272" cy="82250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Purchase order</a:t>
            </a:r>
          </a:p>
        </p:txBody>
      </p:sp>
      <p:cxnSp>
        <p:nvCxnSpPr>
          <p:cNvPr id="7" name="Connector: Elbow 6">
            <a:extLst>
              <a:ext uri="{FF2B5EF4-FFF2-40B4-BE49-F238E27FC236}">
                <a16:creationId xmlns:a16="http://schemas.microsoft.com/office/drawing/2014/main" id="{F917C211-2860-8724-D9F5-9329ABAE0B00}"/>
              </a:ext>
            </a:extLst>
          </p:cNvPr>
          <p:cNvCxnSpPr>
            <a:cxnSpLocks/>
            <a:stCxn id="3" idx="3"/>
            <a:endCxn id="6" idx="1"/>
          </p:cNvCxnSpPr>
          <p:nvPr/>
        </p:nvCxnSpPr>
        <p:spPr>
          <a:xfrm flipV="1">
            <a:off x="2898078" y="3336198"/>
            <a:ext cx="1224136" cy="201090"/>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2F37EE8-FC34-37D5-E210-AFE042B15CA9}"/>
              </a:ext>
            </a:extLst>
          </p:cNvPr>
          <p:cNvSpPr/>
          <p:nvPr/>
        </p:nvSpPr>
        <p:spPr>
          <a:xfrm>
            <a:off x="4103572" y="4703191"/>
            <a:ext cx="2448272" cy="82250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Purchase order Items</a:t>
            </a:r>
          </a:p>
        </p:txBody>
      </p:sp>
      <p:cxnSp>
        <p:nvCxnSpPr>
          <p:cNvPr id="9" name="Connector: Elbow 8">
            <a:extLst>
              <a:ext uri="{FF2B5EF4-FFF2-40B4-BE49-F238E27FC236}">
                <a16:creationId xmlns:a16="http://schemas.microsoft.com/office/drawing/2014/main" id="{B5AE692E-309C-6D07-FB96-3BDA7FC1B78D}"/>
              </a:ext>
            </a:extLst>
          </p:cNvPr>
          <p:cNvCxnSpPr>
            <a:stCxn id="6" idx="2"/>
            <a:endCxn id="8" idx="0"/>
          </p:cNvCxnSpPr>
          <p:nvPr/>
        </p:nvCxnSpPr>
        <p:spPr>
          <a:xfrm rot="5400000">
            <a:off x="4859159" y="4216000"/>
            <a:ext cx="955740" cy="18642"/>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DDE7273-06D2-D315-6382-B8DD1BF36F53}"/>
              </a:ext>
            </a:extLst>
          </p:cNvPr>
          <p:cNvSpPr/>
          <p:nvPr/>
        </p:nvSpPr>
        <p:spPr>
          <a:xfrm>
            <a:off x="8442694" y="4617408"/>
            <a:ext cx="2736304" cy="1015663"/>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Product</a:t>
            </a:r>
          </a:p>
        </p:txBody>
      </p:sp>
      <p:cxnSp>
        <p:nvCxnSpPr>
          <p:cNvPr id="11" name="Connector: Elbow 10">
            <a:extLst>
              <a:ext uri="{FF2B5EF4-FFF2-40B4-BE49-F238E27FC236}">
                <a16:creationId xmlns:a16="http://schemas.microsoft.com/office/drawing/2014/main" id="{6ECB2D63-79EE-1B31-E55B-79CAEC7FF367}"/>
              </a:ext>
            </a:extLst>
          </p:cNvPr>
          <p:cNvCxnSpPr>
            <a:stCxn id="8" idx="3"/>
            <a:endCxn id="10" idx="1"/>
          </p:cNvCxnSpPr>
          <p:nvPr/>
        </p:nvCxnSpPr>
        <p:spPr>
          <a:xfrm>
            <a:off x="6551844" y="5114445"/>
            <a:ext cx="1890850" cy="10795"/>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9DF3925-FFE3-01C8-92A3-82EA23EC9784}"/>
              </a:ext>
            </a:extLst>
          </p:cNvPr>
          <p:cNvSpPr/>
          <p:nvPr/>
        </p:nvSpPr>
        <p:spPr>
          <a:xfrm>
            <a:off x="8457382" y="2828365"/>
            <a:ext cx="2736304" cy="1015663"/>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Product Text</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(localized)</a:t>
            </a:r>
          </a:p>
        </p:txBody>
      </p:sp>
      <p:cxnSp>
        <p:nvCxnSpPr>
          <p:cNvPr id="13" name="Connector: Elbow 12">
            <a:extLst>
              <a:ext uri="{FF2B5EF4-FFF2-40B4-BE49-F238E27FC236}">
                <a16:creationId xmlns:a16="http://schemas.microsoft.com/office/drawing/2014/main" id="{EBDD0C4B-85D4-E4B5-4A6C-6D11C2F9A5D5}"/>
              </a:ext>
            </a:extLst>
          </p:cNvPr>
          <p:cNvCxnSpPr>
            <a:stCxn id="12" idx="2"/>
            <a:endCxn id="10" idx="0"/>
          </p:cNvCxnSpPr>
          <p:nvPr/>
        </p:nvCxnSpPr>
        <p:spPr>
          <a:xfrm rot="5400000">
            <a:off x="9431500" y="4223374"/>
            <a:ext cx="773380" cy="14688"/>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3DC6AFA-1A63-88AE-E9CA-25885343CC64}"/>
              </a:ext>
            </a:extLst>
          </p:cNvPr>
          <p:cNvSpPr txBox="1"/>
          <p:nvPr/>
        </p:nvSpPr>
        <p:spPr>
          <a:xfrm>
            <a:off x="1853963" y="2241144"/>
            <a:ext cx="1116122" cy="461665"/>
          </a:xfrm>
          <a:prstGeom prst="rect">
            <a:avLst/>
          </a:prstGeom>
          <a:noFill/>
          <a:ln>
            <a:noFill/>
          </a:ln>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1..1</a:t>
            </a:r>
          </a:p>
        </p:txBody>
      </p:sp>
      <p:sp>
        <p:nvSpPr>
          <p:cNvPr id="15" name="TextBox 14">
            <a:extLst>
              <a:ext uri="{FF2B5EF4-FFF2-40B4-BE49-F238E27FC236}">
                <a16:creationId xmlns:a16="http://schemas.microsoft.com/office/drawing/2014/main" id="{E3F4B239-2E8C-B6BF-1237-BF1705B90805}"/>
              </a:ext>
            </a:extLst>
          </p:cNvPr>
          <p:cNvSpPr txBox="1"/>
          <p:nvPr/>
        </p:nvSpPr>
        <p:spPr>
          <a:xfrm>
            <a:off x="3096377" y="2895202"/>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
        <p:nvSpPr>
          <p:cNvPr id="16" name="TextBox 15">
            <a:extLst>
              <a:ext uri="{FF2B5EF4-FFF2-40B4-BE49-F238E27FC236}">
                <a16:creationId xmlns:a16="http://schemas.microsoft.com/office/drawing/2014/main" id="{4FAE37F6-701D-F062-A38D-693DE4C4C026}"/>
              </a:ext>
            </a:extLst>
          </p:cNvPr>
          <p:cNvSpPr txBox="1"/>
          <p:nvPr/>
        </p:nvSpPr>
        <p:spPr>
          <a:xfrm>
            <a:off x="5571790" y="3994488"/>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
        <p:nvSpPr>
          <p:cNvPr id="17" name="TextBox 16">
            <a:extLst>
              <a:ext uri="{FF2B5EF4-FFF2-40B4-BE49-F238E27FC236}">
                <a16:creationId xmlns:a16="http://schemas.microsoft.com/office/drawing/2014/main" id="{8B15D7C1-BF60-5530-53BD-C009CCE0D8F0}"/>
              </a:ext>
            </a:extLst>
          </p:cNvPr>
          <p:cNvSpPr txBox="1"/>
          <p:nvPr/>
        </p:nvSpPr>
        <p:spPr>
          <a:xfrm>
            <a:off x="7218558" y="4730269"/>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1..1</a:t>
            </a:r>
          </a:p>
        </p:txBody>
      </p:sp>
      <p:sp>
        <p:nvSpPr>
          <p:cNvPr id="18" name="TextBox 17">
            <a:extLst>
              <a:ext uri="{FF2B5EF4-FFF2-40B4-BE49-F238E27FC236}">
                <a16:creationId xmlns:a16="http://schemas.microsoft.com/office/drawing/2014/main" id="{DAB2FCD0-92E2-B406-33F3-FB25960B1291}"/>
              </a:ext>
            </a:extLst>
          </p:cNvPr>
          <p:cNvSpPr txBox="1"/>
          <p:nvPr/>
        </p:nvSpPr>
        <p:spPr>
          <a:xfrm>
            <a:off x="9954862" y="3985420"/>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Tree>
    <p:extLst>
      <p:ext uri="{BB962C8B-B14F-4D97-AF65-F5344CB8AC3E}">
        <p14:creationId xmlns:p14="http://schemas.microsoft.com/office/powerpoint/2010/main" val="184549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Create DB Module</a:t>
            </a:r>
            <a:endParaRPr lang="en-US" dirty="0"/>
          </a:p>
        </p:txBody>
      </p:sp>
      <p:sp>
        <p:nvSpPr>
          <p:cNvPr id="5" name="TextBox 4">
            <a:extLst>
              <a:ext uri="{FF2B5EF4-FFF2-40B4-BE49-F238E27FC236}">
                <a16:creationId xmlns:a16="http://schemas.microsoft.com/office/drawing/2014/main" id="{C21469E4-175F-C0F0-122A-A58E62C81574}"/>
              </a:ext>
            </a:extLst>
          </p:cNvPr>
          <p:cNvSpPr txBox="1"/>
          <p:nvPr/>
        </p:nvSpPr>
        <p:spPr>
          <a:xfrm>
            <a:off x="189756" y="980728"/>
            <a:ext cx="11665296" cy="1200329"/>
          </a:xfrm>
          <a:prstGeom prst="rect">
            <a:avLst/>
          </a:prstGeom>
          <a:noFill/>
          <a:ln>
            <a:solidFill>
              <a:schemeClr val="bg1"/>
            </a:solidFill>
          </a:ln>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Solution:</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Segoe UI"/>
                <a:ea typeface="+mn-ea"/>
                <a:cs typeface="+mn-cs"/>
                <a:hlinkClick r:id="rId2"/>
              </a:rPr>
              <a:t>https://github.com/soyuztechnologies/SAP_BTP_Training_CLD200/blob/master/Day%203/01%20db.zip</a:t>
            </a:r>
            <a:endParaRPr kumimoji="0" lang="en-US" sz="24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1026" name="Picture 2" descr="Database icons for free download | Freepik">
            <a:extLst>
              <a:ext uri="{FF2B5EF4-FFF2-40B4-BE49-F238E27FC236}">
                <a16:creationId xmlns:a16="http://schemas.microsoft.com/office/drawing/2014/main" id="{53697E66-CE08-835A-8815-829DBD6ED9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172" y="2708920"/>
            <a:ext cx="3580656" cy="3580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15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Reuse Types and aspects</a:t>
            </a:r>
            <a:endParaRPr lang="en-US" dirty="0"/>
          </a:p>
        </p:txBody>
      </p:sp>
      <p:sp>
        <p:nvSpPr>
          <p:cNvPr id="3" name="TextBox 2">
            <a:extLst>
              <a:ext uri="{FF2B5EF4-FFF2-40B4-BE49-F238E27FC236}">
                <a16:creationId xmlns:a16="http://schemas.microsoft.com/office/drawing/2014/main" id="{7D710071-42A0-95C3-A71A-A66D7DB444D3}"/>
              </a:ext>
            </a:extLst>
          </p:cNvPr>
          <p:cNvSpPr txBox="1"/>
          <p:nvPr/>
        </p:nvSpPr>
        <p:spPr>
          <a:xfrm>
            <a:off x="189756" y="791728"/>
            <a:ext cx="11809312" cy="3170099"/>
          </a:xfrm>
          <a:prstGeom prst="rect">
            <a:avLst/>
          </a:prstGeom>
          <a:noFill/>
        </p:spPr>
        <p:txBody>
          <a:bodyPr wrap="square" rtlCol="0">
            <a:spAutoFit/>
          </a:bodyPr>
          <a:lstStyle/>
          <a:p>
            <a:r>
              <a:rPr lang="en-US" sz="2000" dirty="0">
                <a:solidFill>
                  <a:schemeClr val="bg1"/>
                </a:solidFill>
              </a:rPr>
              <a:t>When we design database artefacts, at times we have many similar objects and their data types. Instead of hardcoding the type as primitive type, it is recommended to create custom data types. Using custom data type increase reusability and reduce maintenance.</a:t>
            </a:r>
          </a:p>
          <a:p>
            <a:r>
              <a:rPr lang="en-US" sz="2000" dirty="0">
                <a:solidFill>
                  <a:schemeClr val="bg1"/>
                </a:solidFill>
              </a:rPr>
              <a:t>When we create a separate CDS file for reuse purpose and consume it. This file contain types, enumerators and aspects.</a:t>
            </a:r>
          </a:p>
          <a:p>
            <a:endParaRPr lang="en-US" sz="2000" dirty="0">
              <a:solidFill>
                <a:schemeClr val="bg1"/>
              </a:solidFill>
            </a:endParaRPr>
          </a:p>
          <a:p>
            <a:r>
              <a:rPr lang="en-US" sz="2000" dirty="0">
                <a:solidFill>
                  <a:schemeClr val="bg1"/>
                </a:solidFill>
              </a:rPr>
              <a:t>Every project would need some common aspects and types related to primary key generation, admin data (created by, created on, changed by, changed on) – temporal, Currency.</a:t>
            </a:r>
          </a:p>
          <a:p>
            <a:endParaRPr lang="en-IN" sz="2000" dirty="0">
              <a:solidFill>
                <a:schemeClr val="bg1"/>
              </a:solidFill>
            </a:endParaRPr>
          </a:p>
          <a:p>
            <a:r>
              <a:rPr lang="en-IN" sz="2000" dirty="0">
                <a:solidFill>
                  <a:schemeClr val="bg1"/>
                </a:solidFill>
              </a:rPr>
              <a:t>Aspect (structures in </a:t>
            </a:r>
            <a:r>
              <a:rPr lang="en-IN" sz="2000" dirty="0" err="1">
                <a:solidFill>
                  <a:schemeClr val="bg1"/>
                </a:solidFill>
              </a:rPr>
              <a:t>abap</a:t>
            </a:r>
            <a:r>
              <a:rPr lang="en-IN" sz="2000" dirty="0">
                <a:solidFill>
                  <a:schemeClr val="bg1"/>
                </a:solidFill>
              </a:rPr>
              <a:t>) is combination of many fields.</a:t>
            </a:r>
          </a:p>
        </p:txBody>
      </p:sp>
    </p:spTree>
    <p:extLst>
      <p:ext uri="{BB962C8B-B14F-4D97-AF65-F5344CB8AC3E}">
        <p14:creationId xmlns:p14="http://schemas.microsoft.com/office/powerpoint/2010/main" val="333979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Service creation</a:t>
            </a:r>
            <a:endParaRPr lang="en-US" dirty="0"/>
          </a:p>
        </p:txBody>
      </p:sp>
      <p:pic>
        <p:nvPicPr>
          <p:cNvPr id="2050" name="Picture 2" descr="Page 12 | Clean Input Images - Free Download on Freepik">
            <a:extLst>
              <a:ext uri="{FF2B5EF4-FFF2-40B4-BE49-F238E27FC236}">
                <a16:creationId xmlns:a16="http://schemas.microsoft.com/office/drawing/2014/main" id="{BAA36297-F35D-C0B5-2012-493056F98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140" y="2996952"/>
            <a:ext cx="3374505" cy="33745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35E34EB-DCB8-C785-1853-C655B5BF6A95}"/>
              </a:ext>
            </a:extLst>
          </p:cNvPr>
          <p:cNvSpPr txBox="1"/>
          <p:nvPr/>
        </p:nvSpPr>
        <p:spPr>
          <a:xfrm>
            <a:off x="189756" y="980728"/>
            <a:ext cx="11737304" cy="1200329"/>
          </a:xfrm>
          <a:prstGeom prst="rect">
            <a:avLst/>
          </a:prstGeom>
          <a:noFill/>
          <a:ln>
            <a:solidFill>
              <a:schemeClr val="bg1"/>
            </a:solidFill>
          </a:ln>
        </p:spPr>
        <p:txBody>
          <a:bodyPr wrap="square" rtlCol="0">
            <a:spAutoFit/>
          </a:bodyPr>
          <a:lstStyle/>
          <a:p>
            <a:r>
              <a:rPr lang="en-US" dirty="0">
                <a:solidFill>
                  <a:schemeClr val="bg1"/>
                </a:solidFill>
              </a:rPr>
              <a:t>Solution</a:t>
            </a:r>
          </a:p>
          <a:p>
            <a:r>
              <a:rPr lang="en-US" dirty="0">
                <a:solidFill>
                  <a:schemeClr val="bg1"/>
                </a:solidFill>
                <a:hlinkClick r:id="rId3"/>
              </a:rPr>
              <a:t>https://github.com/soyuztechnologies/SAP_BTP_Training_CLD200/blob/master/Day%203/02%20srv.zip</a:t>
            </a:r>
            <a:endParaRPr lang="en-US" dirty="0">
              <a:solidFill>
                <a:schemeClr val="bg1"/>
              </a:solidFill>
            </a:endParaRPr>
          </a:p>
        </p:txBody>
      </p:sp>
    </p:spTree>
    <p:extLst>
      <p:ext uri="{BB962C8B-B14F-4D97-AF65-F5344CB8AC3E}">
        <p14:creationId xmlns:p14="http://schemas.microsoft.com/office/powerpoint/2010/main" val="3656999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71F3-7223-6535-6631-0650302FAD8B}"/>
              </a:ext>
            </a:extLst>
          </p:cNvPr>
          <p:cNvSpPr>
            <a:spLocks noGrp="1"/>
          </p:cNvSpPr>
          <p:nvPr>
            <p:ph type="title"/>
          </p:nvPr>
        </p:nvSpPr>
        <p:spPr/>
        <p:txBody>
          <a:bodyPr/>
          <a:lstStyle/>
          <a:p>
            <a:r>
              <a:rPr lang="en-US" dirty="0"/>
              <a:t>Introduction to CDS Views</a:t>
            </a:r>
          </a:p>
        </p:txBody>
      </p:sp>
      <p:sp>
        <p:nvSpPr>
          <p:cNvPr id="4" name="TextBox 3">
            <a:extLst>
              <a:ext uri="{FF2B5EF4-FFF2-40B4-BE49-F238E27FC236}">
                <a16:creationId xmlns:a16="http://schemas.microsoft.com/office/drawing/2014/main" id="{F93B2F40-10EC-C526-D717-5D1C55DAF2E7}"/>
              </a:ext>
            </a:extLst>
          </p:cNvPr>
          <p:cNvSpPr txBox="1"/>
          <p:nvPr/>
        </p:nvSpPr>
        <p:spPr>
          <a:xfrm>
            <a:off x="130881" y="784925"/>
            <a:ext cx="11927061" cy="2862322"/>
          </a:xfrm>
          <a:prstGeom prst="rect">
            <a:avLst/>
          </a:prstGeom>
          <a:noFill/>
        </p:spPr>
        <p:txBody>
          <a:bodyPr wrap="square">
            <a:spAutoFit/>
          </a:bodyPr>
          <a:lstStyle/>
          <a:p>
            <a:r>
              <a:rPr lang="en-US" sz="2000" dirty="0">
                <a:solidFill>
                  <a:schemeClr val="bg1"/>
                </a:solidFill>
              </a:rPr>
              <a:t>1. Usually we have all our data distributed across multiple tables, and if we need to get this data out, we need to write complex queries with joins. It becomes very complex to handle the maintenance of these large queries. Views will simplify the consumption and make it easy to maintenance.</a:t>
            </a:r>
          </a:p>
          <a:p>
            <a:r>
              <a:rPr lang="en-US" sz="2000" dirty="0">
                <a:solidFill>
                  <a:schemeClr val="bg1"/>
                </a:solidFill>
              </a:rPr>
              <a:t>2. We can perform operations like aggregation on the view.</a:t>
            </a:r>
          </a:p>
          <a:p>
            <a:r>
              <a:rPr lang="en-US" sz="2000" dirty="0">
                <a:solidFill>
                  <a:schemeClr val="bg1"/>
                </a:solidFill>
              </a:rPr>
              <a:t>3. Security</a:t>
            </a:r>
          </a:p>
          <a:p>
            <a:r>
              <a:rPr lang="en-US" sz="2000" dirty="0">
                <a:solidFill>
                  <a:schemeClr val="bg1"/>
                </a:solidFill>
              </a:rPr>
              <a:t>4. CDS views are also the contracts for data consumption</a:t>
            </a:r>
          </a:p>
          <a:p>
            <a:r>
              <a:rPr lang="en-US" sz="2000" dirty="0">
                <a:solidFill>
                  <a:schemeClr val="bg1"/>
                </a:solidFill>
              </a:rPr>
              <a:t>5. They include annotations which drive functionality.</a:t>
            </a:r>
          </a:p>
          <a:p>
            <a:r>
              <a:rPr lang="en-US" sz="2000" dirty="0">
                <a:solidFill>
                  <a:schemeClr val="bg1"/>
                </a:solidFill>
              </a:rPr>
              <a:t>6. View provide lose coupling to load data. Whereas when we use queries and joins, they are always tight coupling.</a:t>
            </a:r>
            <a:endParaRPr lang="en-IN" sz="2000" dirty="0">
              <a:solidFill>
                <a:schemeClr val="bg1"/>
              </a:solidFill>
            </a:endParaRPr>
          </a:p>
        </p:txBody>
      </p:sp>
      <p:sp>
        <p:nvSpPr>
          <p:cNvPr id="5" name="Rectangle 4">
            <a:extLst>
              <a:ext uri="{FF2B5EF4-FFF2-40B4-BE49-F238E27FC236}">
                <a16:creationId xmlns:a16="http://schemas.microsoft.com/office/drawing/2014/main" id="{F0D287AE-20B2-4CAD-0046-02C2B69712EA}"/>
              </a:ext>
            </a:extLst>
          </p:cNvPr>
          <p:cNvSpPr/>
          <p:nvPr/>
        </p:nvSpPr>
        <p:spPr>
          <a:xfrm>
            <a:off x="5446340" y="3789040"/>
            <a:ext cx="1800200" cy="216024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 order</a:t>
            </a:r>
          </a:p>
        </p:txBody>
      </p:sp>
      <p:sp>
        <p:nvSpPr>
          <p:cNvPr id="6" name="Arrow: Right 5">
            <a:extLst>
              <a:ext uri="{FF2B5EF4-FFF2-40B4-BE49-F238E27FC236}">
                <a16:creationId xmlns:a16="http://schemas.microsoft.com/office/drawing/2014/main" id="{2000159E-ACDA-6DBB-DC5F-1AC1515897A5}"/>
              </a:ext>
            </a:extLst>
          </p:cNvPr>
          <p:cNvSpPr/>
          <p:nvPr/>
        </p:nvSpPr>
        <p:spPr>
          <a:xfrm>
            <a:off x="7179342" y="4213674"/>
            <a:ext cx="1944216" cy="936104"/>
          </a:xfrm>
          <a:prstGeom prst="rightArrow">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Load what is needed</a:t>
            </a:r>
          </a:p>
        </p:txBody>
      </p:sp>
      <p:sp>
        <p:nvSpPr>
          <p:cNvPr id="7" name="Rectangle 6">
            <a:extLst>
              <a:ext uri="{FF2B5EF4-FFF2-40B4-BE49-F238E27FC236}">
                <a16:creationId xmlns:a16="http://schemas.microsoft.com/office/drawing/2014/main" id="{F745815F-5E17-7D9A-42DC-0AA3D9422CB3}"/>
              </a:ext>
            </a:extLst>
          </p:cNvPr>
          <p:cNvSpPr/>
          <p:nvPr/>
        </p:nvSpPr>
        <p:spPr>
          <a:xfrm>
            <a:off x="9123558" y="3853634"/>
            <a:ext cx="2664296" cy="1872208"/>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 order items</a:t>
            </a:r>
          </a:p>
        </p:txBody>
      </p:sp>
      <p:sp>
        <p:nvSpPr>
          <p:cNvPr id="8" name="Rectangle 7">
            <a:extLst>
              <a:ext uri="{FF2B5EF4-FFF2-40B4-BE49-F238E27FC236}">
                <a16:creationId xmlns:a16="http://schemas.microsoft.com/office/drawing/2014/main" id="{24B7DD77-5F7E-3374-6366-C97D3A0D58E3}"/>
              </a:ext>
            </a:extLst>
          </p:cNvPr>
          <p:cNvSpPr/>
          <p:nvPr/>
        </p:nvSpPr>
        <p:spPr>
          <a:xfrm>
            <a:off x="189756" y="3789040"/>
            <a:ext cx="4968552" cy="2284035"/>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2"/>
              </a:rPr>
              <a:t>https://github.com/soyuztechnologies/SAP_BTP_Training_CLD200/blob/master/Day%203/01%20db/01db/CDSViews.cds</a:t>
            </a:r>
            <a:endParaRPr lang="en-US" dirty="0"/>
          </a:p>
        </p:txBody>
      </p:sp>
    </p:spTree>
    <p:extLst>
      <p:ext uri="{BB962C8B-B14F-4D97-AF65-F5344CB8AC3E}">
        <p14:creationId xmlns:p14="http://schemas.microsoft.com/office/powerpoint/2010/main" val="383963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2374-4141-516C-26A1-A350786D67CE}"/>
              </a:ext>
            </a:extLst>
          </p:cNvPr>
          <p:cNvSpPr>
            <a:spLocks noGrp="1"/>
          </p:cNvSpPr>
          <p:nvPr>
            <p:ph type="title"/>
          </p:nvPr>
        </p:nvSpPr>
        <p:spPr/>
        <p:txBody>
          <a:bodyPr/>
          <a:lstStyle/>
          <a:p>
            <a:r>
              <a:rPr lang="en-US" dirty="0"/>
              <a:t>Views – (CDS Views)</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7CFACC54-D083-39E6-7313-64BBE519DDFC}"/>
                  </a:ext>
                </a:extLst>
              </p14:cNvPr>
              <p14:cNvContentPartPr/>
              <p14:nvPr/>
            </p14:nvContentPartPr>
            <p14:xfrm>
              <a:off x="658444" y="2979116"/>
              <a:ext cx="360" cy="360"/>
            </p14:xfrm>
          </p:contentPart>
        </mc:Choice>
        <mc:Fallback xmlns="">
          <p:pic>
            <p:nvPicPr>
              <p:cNvPr id="3" name="Ink 2">
                <a:extLst>
                  <a:ext uri="{FF2B5EF4-FFF2-40B4-BE49-F238E27FC236}">
                    <a16:creationId xmlns:a16="http://schemas.microsoft.com/office/drawing/2014/main" id="{7CFACC54-D083-39E6-7313-64BBE519DDFC}"/>
                  </a:ext>
                </a:extLst>
              </p:cNvPr>
              <p:cNvPicPr/>
              <p:nvPr/>
            </p:nvPicPr>
            <p:blipFill>
              <a:blip r:embed="rId3"/>
              <a:stretch>
                <a:fillRect/>
              </a:stretch>
            </p:blipFill>
            <p:spPr>
              <a:xfrm>
                <a:off x="649444" y="29701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0B18A42-295D-3682-652A-5565771C4637}"/>
                  </a:ext>
                </a:extLst>
              </p14:cNvPr>
              <p14:cNvContentPartPr/>
              <p14:nvPr/>
            </p14:nvContentPartPr>
            <p14:xfrm>
              <a:off x="1474564" y="471515"/>
              <a:ext cx="360" cy="360"/>
            </p14:xfrm>
          </p:contentPart>
        </mc:Choice>
        <mc:Fallback xmlns="">
          <p:pic>
            <p:nvPicPr>
              <p:cNvPr id="4" name="Ink 3">
                <a:extLst>
                  <a:ext uri="{FF2B5EF4-FFF2-40B4-BE49-F238E27FC236}">
                    <a16:creationId xmlns:a16="http://schemas.microsoft.com/office/drawing/2014/main" id="{00B18A42-295D-3682-652A-5565771C4637}"/>
                  </a:ext>
                </a:extLst>
              </p:cNvPr>
              <p:cNvPicPr/>
              <p:nvPr/>
            </p:nvPicPr>
            <p:blipFill>
              <a:blip r:embed="rId3"/>
              <a:stretch>
                <a:fillRect/>
              </a:stretch>
            </p:blipFill>
            <p:spPr>
              <a:xfrm>
                <a:off x="1465924" y="462875"/>
                <a:ext cx="18000" cy="18000"/>
              </a:xfrm>
              <a:prstGeom prst="rect">
                <a:avLst/>
              </a:prstGeom>
            </p:spPr>
          </p:pic>
        </mc:Fallback>
      </mc:AlternateContent>
    </p:spTree>
    <p:extLst>
      <p:ext uri="{BB962C8B-B14F-4D97-AF65-F5344CB8AC3E}">
        <p14:creationId xmlns:p14="http://schemas.microsoft.com/office/powerpoint/2010/main" val="2021169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3</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40,000+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923980"/>
              <a:ext cx="2236930" cy="95875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Understanding Aspects and associations</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01</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Working with Service Layer</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02</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4"/>
              <a:ext cx="2236930"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Generic Service handlers</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04</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Introduction to Fiori Elements</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05</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Business Application Studio</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04</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Adding UI module</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06</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3</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301448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923980"/>
              <a:ext cx="2236930" cy="95875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Challenges in BTP application development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923980"/>
              <a:ext cx="2236930" cy="95875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What is Cloud Application programming Model?</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Create DB module with SQLite</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pPr marL="0" marR="0" indent="0" algn="l" rtl="0" eaLnBrk="1" fontAlgn="auto" latinLnBrk="0" hangingPunct="1">
                <a:spcBef>
                  <a:spcPts val="0"/>
                </a:spcBef>
                <a:spcAft>
                  <a:spcPts val="0"/>
                </a:spcAft>
              </a:pPr>
              <a:r>
                <a:rPr lang="en-US" sz="1800" b="0" i="0" kern="1200" spc="0" baseline="0" dirty="0">
                  <a:ln>
                    <a:noFill/>
                  </a:ln>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Understanding Aspects and associations</a:t>
              </a:r>
              <a:endParaRPr lang="en-US" sz="1400" dirty="0">
                <a:effectLst/>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CAPM and CDS Concept</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Working with Service Layer</a:t>
              </a: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5</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Deploy Node Microservice to BTP</a:t>
            </a:r>
            <a:endParaRPr lang="en-US" dirty="0"/>
          </a:p>
        </p:txBody>
      </p:sp>
      <p:pic>
        <p:nvPicPr>
          <p:cNvPr id="1026" name="Picture 2" descr="Migrate and deploy Cloud Foundry applications to Kubernetes | Red Hat  Developer">
            <a:extLst>
              <a:ext uri="{FF2B5EF4-FFF2-40B4-BE49-F238E27FC236}">
                <a16:creationId xmlns:a16="http://schemas.microsoft.com/office/drawing/2014/main" id="{A8CBAEC0-374D-85C7-365A-E831AA0DDA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812" y="1268760"/>
            <a:ext cx="7201469" cy="472514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C1FD12F-7B9A-C402-34A9-0CDD79FF9E14}"/>
                  </a:ext>
                </a:extLst>
              </p14:cNvPr>
              <p14:cNvContentPartPr/>
              <p14:nvPr/>
            </p14:nvContentPartPr>
            <p14:xfrm>
              <a:off x="2979004" y="6233516"/>
              <a:ext cx="360" cy="360"/>
            </p14:xfrm>
          </p:contentPart>
        </mc:Choice>
        <mc:Fallback xmlns="">
          <p:pic>
            <p:nvPicPr>
              <p:cNvPr id="4" name="Ink 3">
                <a:extLst>
                  <a:ext uri="{FF2B5EF4-FFF2-40B4-BE49-F238E27FC236}">
                    <a16:creationId xmlns:a16="http://schemas.microsoft.com/office/drawing/2014/main" id="{1C1FD12F-7B9A-C402-34A9-0CDD79FF9E14}"/>
                  </a:ext>
                </a:extLst>
              </p:cNvPr>
              <p:cNvPicPr/>
              <p:nvPr/>
            </p:nvPicPr>
            <p:blipFill>
              <a:blip r:embed="rId4"/>
              <a:stretch>
                <a:fillRect/>
              </a:stretch>
            </p:blipFill>
            <p:spPr>
              <a:xfrm>
                <a:off x="2970364" y="6224516"/>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4BF7811E-0FC2-956B-5E3B-AFE3DAD12B44}"/>
                  </a:ext>
                </a:extLst>
              </p14:cNvPr>
              <p14:cNvContentPartPr/>
              <p14:nvPr/>
            </p14:nvContentPartPr>
            <p14:xfrm>
              <a:off x="7835400" y="635040"/>
              <a:ext cx="3981960" cy="4102560"/>
            </p14:xfrm>
          </p:contentPart>
        </mc:Choice>
        <mc:Fallback>
          <p:pic>
            <p:nvPicPr>
              <p:cNvPr id="3" name="Ink 2">
                <a:extLst>
                  <a:ext uri="{FF2B5EF4-FFF2-40B4-BE49-F238E27FC236}">
                    <a16:creationId xmlns:a16="http://schemas.microsoft.com/office/drawing/2014/main" id="{4BF7811E-0FC2-956B-5E3B-AFE3DAD12B44}"/>
                  </a:ext>
                </a:extLst>
              </p:cNvPr>
              <p:cNvPicPr/>
              <p:nvPr/>
            </p:nvPicPr>
            <p:blipFill>
              <a:blip r:embed="rId6"/>
              <a:stretch>
                <a:fillRect/>
              </a:stretch>
            </p:blipFill>
            <p:spPr>
              <a:xfrm>
                <a:off x="7826040" y="625680"/>
                <a:ext cx="4000680" cy="4121280"/>
              </a:xfrm>
              <a:prstGeom prst="rect">
                <a:avLst/>
              </a:prstGeom>
            </p:spPr>
          </p:pic>
        </mc:Fallback>
      </mc:AlternateContent>
    </p:spTree>
    <p:extLst>
      <p:ext uri="{BB962C8B-B14F-4D97-AF65-F5344CB8AC3E}">
        <p14:creationId xmlns:p14="http://schemas.microsoft.com/office/powerpoint/2010/main" val="356405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Challenges of building Apps on BTP</a:t>
            </a:r>
            <a:endParaRPr lang="en-US" dirty="0"/>
          </a:p>
        </p:txBody>
      </p:sp>
      <p:sp>
        <p:nvSpPr>
          <p:cNvPr id="3" name="TextBox 2">
            <a:extLst>
              <a:ext uri="{FF2B5EF4-FFF2-40B4-BE49-F238E27FC236}">
                <a16:creationId xmlns:a16="http://schemas.microsoft.com/office/drawing/2014/main" id="{6148E66F-ABF6-0B15-CE8B-9C044524F705}"/>
              </a:ext>
            </a:extLst>
          </p:cNvPr>
          <p:cNvSpPr txBox="1"/>
          <p:nvPr/>
        </p:nvSpPr>
        <p:spPr>
          <a:xfrm>
            <a:off x="189756" y="787935"/>
            <a:ext cx="11809312" cy="5632311"/>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What is the best-practice/ gold-standard to build sap </a:t>
            </a:r>
            <a:r>
              <a:rPr kumimoji="0" lang="en-US" sz="1800" b="0" i="0" u="none" strike="noStrike" kern="1200" cap="none" spc="0" normalizeH="0" baseline="0" noProof="0" dirty="0" err="1">
                <a:ln>
                  <a:noFill/>
                </a:ln>
                <a:solidFill>
                  <a:prstClr val="white"/>
                </a:solidFill>
                <a:effectLst/>
                <a:uLnTx/>
                <a:uFillTx/>
                <a:latin typeface="Segoe UI"/>
                <a:ea typeface="+mn-ea"/>
                <a:cs typeface="+mn-cs"/>
                <a:sym typeface="Wingdings" panose="05000000000000000000" pitchFamily="2" charset="2"/>
              </a:rPr>
              <a:t>btp</a:t>
            </a: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 applications, recommendation by SAP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Are there any existing sample apps which we can follow to build our app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Many times, as a developer it is hard to add each part of app like files, dependencies, deploy descriptor, lots of code. Can this process be simplified?</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How can we have reusability of the code to speed up my development and use sap provided tools to generate the skeleton of the apps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As a developer we want to focus more on functional aspect implementation rather initial project setup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Our apps are sometime tightly coupled with DB technology, develop DB agnostic apps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No matter what is the area we belong FIN, SD, MM, PP, PM, APO, CRM, HR etc. eventually as a developer we all do same work. Design tables, write logic, build UI</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How to develop software in BTP, which does not require too much time in handovers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SAP CAPM – Cloud Application Programming Model</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It’s a SAP provided framework to develop SaaS apps in BTP which is PaaS. If the developer wants to use open source technologies like Node and Java. Great cost saving and freedom of choice of technology and consultants available easily in market.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SAP RAP – Restful Application Programming Model</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It is based on ABAP on Cloud. We can build extensions and SaaS application using this framework. The skill required will be ABAP and CDS knowledge. The deployment is very costly as compared to open-source technologies used in CAP.</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20166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5" dur="500"/>
                                        <p:tgtEl>
                                          <p:spTgt spid="3">
                                            <p:txEl>
                                              <p:pRg st="8" end="8"/>
                                            </p:txEl>
                                          </p:spTgt>
                                        </p:tgtEl>
                                      </p:cBhvr>
                                    </p:animEffect>
                                  </p:childTnLst>
                                </p:cTn>
                              </p:par>
                              <p:par>
                                <p:cTn id="56" presetID="14" presetClass="entr" presetSubtype="10" fill="hold"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8" dur="500"/>
                                        <p:tgtEl>
                                          <p:spTgt spid="3">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63" dur="500"/>
                                        <p:tgtEl>
                                          <p:spTgt spid="3">
                                            <p:txEl>
                                              <p:pRg st="10" end="10"/>
                                            </p:txEl>
                                          </p:spTgt>
                                        </p:tgtEl>
                                      </p:cBhvr>
                                    </p:animEffect>
                                  </p:childTnLst>
                                </p:cTn>
                              </p:par>
                              <p:par>
                                <p:cTn id="64" presetID="14" presetClass="entr" presetSubtype="10" fill="hold" nodeType="with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6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CAPM Introduction</a:t>
            </a:r>
          </a:p>
        </p:txBody>
      </p:sp>
      <p:sp>
        <p:nvSpPr>
          <p:cNvPr id="3" name="TextBox 2">
            <a:extLst>
              <a:ext uri="{FF2B5EF4-FFF2-40B4-BE49-F238E27FC236}">
                <a16:creationId xmlns:a16="http://schemas.microsoft.com/office/drawing/2014/main" id="{3B5C91F9-8D30-80D7-24C7-7E4D9F3757AA}"/>
              </a:ext>
            </a:extLst>
          </p:cNvPr>
          <p:cNvSpPr txBox="1"/>
          <p:nvPr/>
        </p:nvSpPr>
        <p:spPr>
          <a:xfrm>
            <a:off x="189757" y="784925"/>
            <a:ext cx="11809312"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CAPM is a framework of (a framework is a collection of libraries, classes, function, attributes, events)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Languages – Java and Node JS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Libraries – Node modules like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-dk etc.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And Tools – VS Code or BAS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The CAP framework is used for building enterprise grade applications &amp; extensions which are cloud-native in SAP BTP.</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230072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CDS – Core Data and Services </a:t>
            </a:r>
            <a:endParaRPr lang="en-US" dirty="0"/>
          </a:p>
        </p:txBody>
      </p:sp>
      <p:sp>
        <p:nvSpPr>
          <p:cNvPr id="3" name="TextBox 2">
            <a:extLst>
              <a:ext uri="{FF2B5EF4-FFF2-40B4-BE49-F238E27FC236}">
                <a16:creationId xmlns:a16="http://schemas.microsoft.com/office/drawing/2014/main" id="{DC6F944F-40C8-B576-8042-58CDF7803F33}"/>
              </a:ext>
            </a:extLst>
          </p:cNvPr>
          <p:cNvSpPr txBox="1"/>
          <p:nvPr/>
        </p:nvSpPr>
        <p:spPr>
          <a:xfrm>
            <a:off x="189757" y="764802"/>
            <a:ext cx="11809312"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Conceptually CDS is same concept but different flavor. The concept says that, we have a design time object which is a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 file. We will create a </a:t>
            </a:r>
            <a:r>
              <a:rPr kumimoji="0" lang="en-US" sz="2000" b="1" i="0" u="none" strike="noStrike" kern="0" cap="none" spc="0" normalizeH="0" baseline="0" noProof="0" dirty="0">
                <a:ln>
                  <a:noFill/>
                </a:ln>
                <a:solidFill>
                  <a:prstClr val="white"/>
                </a:solidFill>
                <a:effectLst/>
                <a:uLnTx/>
                <a:uFillTx/>
                <a:latin typeface="Segoe UI"/>
                <a:ea typeface="+mn-ea"/>
                <a:cs typeface="+mn-cs"/>
              </a:rPr>
              <a:t>.</a:t>
            </a:r>
            <a:r>
              <a:rPr kumimoji="0" lang="en-US" sz="2000" b="1" i="0" u="none" strike="noStrike" kern="0" cap="none" spc="0" normalizeH="0" baseline="0" noProof="0" dirty="0" err="1">
                <a:ln>
                  <a:noFill/>
                </a:ln>
                <a:solidFill>
                  <a:prstClr val="white"/>
                </a:solidFill>
                <a:effectLst/>
                <a:uLnTx/>
                <a:uFillTx/>
                <a:latin typeface="Segoe UI"/>
                <a:ea typeface="+mn-ea"/>
                <a:cs typeface="+mn-cs"/>
              </a:rPr>
              <a:t>cds</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a:ln>
                  <a:noFill/>
                </a:ln>
                <a:solidFill>
                  <a:prstClr val="white"/>
                </a:solidFill>
                <a:effectLst/>
                <a:uLnTx/>
                <a:uFillTx/>
                <a:latin typeface="Segoe UI"/>
                <a:ea typeface="+mn-ea"/>
                <a:cs typeface="+mn-cs"/>
              </a:rPr>
              <a:t>file for almost everything e.g. database tables, views, models, services, UI/UX. This design time object file is compiled by CAPM framework (inside CAP we have node module called </a:t>
            </a:r>
            <a:r>
              <a:rPr kumimoji="0" lang="en-US" sz="2000" b="1" i="0" u="none" strike="noStrike" kern="0" cap="none" spc="0" normalizeH="0" baseline="0" noProof="0" dirty="0">
                <a:ln>
                  <a:noFill/>
                </a:ln>
                <a:solidFill>
                  <a:prstClr val="white"/>
                </a:solidFill>
                <a:effectLst/>
                <a:uLnTx/>
                <a:uFillTx/>
                <a:latin typeface="Segoe UI"/>
                <a:ea typeface="+mn-ea"/>
                <a:cs typeface="+mn-cs"/>
              </a:rPr>
              <a:t>@sap/cds)</a:t>
            </a:r>
            <a:r>
              <a:rPr kumimoji="0" lang="en-US" sz="2000" b="0" i="0" u="none" strike="noStrike" kern="0" cap="none" spc="0" normalizeH="0" baseline="0" noProof="0" dirty="0">
                <a:ln>
                  <a:noFill/>
                </a:ln>
                <a:solidFill>
                  <a:prstClr val="white"/>
                </a:solidFill>
                <a:effectLst/>
                <a:uLnTx/>
                <a:uFillTx/>
                <a:latin typeface="Segoe UI"/>
                <a:ea typeface="+mn-ea"/>
                <a:cs typeface="+mn-cs"/>
              </a:rPr>
              <a:t> Once the compilation is successful a </a:t>
            </a:r>
            <a:r>
              <a:rPr kumimoji="0" lang="en-US" sz="2000" b="1" i="0" u="none" strike="noStrike" kern="0" cap="none" spc="0" normalizeH="0" baseline="0" noProof="0" dirty="0">
                <a:ln>
                  <a:noFill/>
                </a:ln>
                <a:solidFill>
                  <a:prstClr val="white"/>
                </a:solidFill>
                <a:effectLst/>
                <a:uLnTx/>
                <a:uFillTx/>
                <a:latin typeface="Segoe UI"/>
                <a:ea typeface="+mn-ea"/>
                <a:cs typeface="+mn-cs"/>
              </a:rPr>
              <a:t>runtime</a:t>
            </a:r>
            <a:r>
              <a:rPr kumimoji="0" lang="en-US" sz="2000" b="0" i="0" u="none" strike="noStrike" kern="0" cap="none" spc="0" normalizeH="0" baseline="0" noProof="0" dirty="0">
                <a:ln>
                  <a:noFill/>
                </a:ln>
                <a:solidFill>
                  <a:prstClr val="white"/>
                </a:solidFill>
                <a:effectLst/>
                <a:uLnTx/>
                <a:uFillTx/>
                <a:latin typeface="Segoe UI"/>
                <a:ea typeface="+mn-ea"/>
                <a:cs typeface="+mn-cs"/>
              </a:rPr>
              <a:t> object gets created.</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p:txBody>
      </p:sp>
      <p:sp>
        <p:nvSpPr>
          <p:cNvPr id="4" name="Rectangle 3">
            <a:extLst>
              <a:ext uri="{FF2B5EF4-FFF2-40B4-BE49-F238E27FC236}">
                <a16:creationId xmlns:a16="http://schemas.microsoft.com/office/drawing/2014/main" id="{14C97D6F-AA53-D025-A8BC-97B38BF92B0E}"/>
              </a:ext>
            </a:extLst>
          </p:cNvPr>
          <p:cNvSpPr/>
          <p:nvPr/>
        </p:nvSpPr>
        <p:spPr>
          <a:xfrm>
            <a:off x="1243076" y="5290135"/>
            <a:ext cx="1800200" cy="825631"/>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MySQL</a:t>
            </a:r>
          </a:p>
        </p:txBody>
      </p:sp>
      <p:sp>
        <p:nvSpPr>
          <p:cNvPr id="5" name="TextBox 4">
            <a:extLst>
              <a:ext uri="{FF2B5EF4-FFF2-40B4-BE49-F238E27FC236}">
                <a16:creationId xmlns:a16="http://schemas.microsoft.com/office/drawing/2014/main" id="{502740B2-396C-7B09-6F05-57352F5B989E}"/>
              </a:ext>
            </a:extLst>
          </p:cNvPr>
          <p:cNvSpPr txBox="1"/>
          <p:nvPr/>
        </p:nvSpPr>
        <p:spPr>
          <a:xfrm>
            <a:off x="693812" y="2413183"/>
            <a:ext cx="3240360"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CREATE TABLE tab COLUMNS c1 integer, c2 varchar, KEY c1;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--20 lakh SQL statements</a:t>
            </a:r>
          </a:p>
        </p:txBody>
      </p:sp>
      <p:sp>
        <p:nvSpPr>
          <p:cNvPr id="6" name="Arrow: Down 5">
            <a:extLst>
              <a:ext uri="{FF2B5EF4-FFF2-40B4-BE49-F238E27FC236}">
                <a16:creationId xmlns:a16="http://schemas.microsoft.com/office/drawing/2014/main" id="{BC027F23-20DB-1584-2B1F-2C706F4CC0A7}"/>
              </a:ext>
            </a:extLst>
          </p:cNvPr>
          <p:cNvSpPr/>
          <p:nvPr/>
        </p:nvSpPr>
        <p:spPr>
          <a:xfrm>
            <a:off x="1989956" y="3345919"/>
            <a:ext cx="360040" cy="1656184"/>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3658874E-454E-1BD0-F383-B955248FFC11}"/>
              </a:ext>
            </a:extLst>
          </p:cNvPr>
          <p:cNvSpPr/>
          <p:nvPr/>
        </p:nvSpPr>
        <p:spPr>
          <a:xfrm>
            <a:off x="5086300" y="5290135"/>
            <a:ext cx="1800200" cy="825631"/>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HANA</a:t>
            </a:r>
          </a:p>
        </p:txBody>
      </p:sp>
      <p:sp>
        <p:nvSpPr>
          <p:cNvPr id="8" name="Arrow: Down 7">
            <a:extLst>
              <a:ext uri="{FF2B5EF4-FFF2-40B4-BE49-F238E27FC236}">
                <a16:creationId xmlns:a16="http://schemas.microsoft.com/office/drawing/2014/main" id="{E66C5E84-AD3A-5B03-4F0B-B866473C75EE}"/>
              </a:ext>
            </a:extLst>
          </p:cNvPr>
          <p:cNvSpPr/>
          <p:nvPr/>
        </p:nvSpPr>
        <p:spPr>
          <a:xfrm>
            <a:off x="5734372" y="3345919"/>
            <a:ext cx="360040" cy="1656184"/>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9" name="Arrow: Down 8">
            <a:extLst>
              <a:ext uri="{FF2B5EF4-FFF2-40B4-BE49-F238E27FC236}">
                <a16:creationId xmlns:a16="http://schemas.microsoft.com/office/drawing/2014/main" id="{01BA5F7C-EEBF-9116-7607-D8BA196BFC0E}"/>
              </a:ext>
            </a:extLst>
          </p:cNvPr>
          <p:cNvSpPr/>
          <p:nvPr/>
        </p:nvSpPr>
        <p:spPr>
          <a:xfrm rot="19225908">
            <a:off x="3709153" y="3237906"/>
            <a:ext cx="648072" cy="1872208"/>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10" name="&quot;Not Allowed&quot; Symbol 9">
            <a:extLst>
              <a:ext uri="{FF2B5EF4-FFF2-40B4-BE49-F238E27FC236}">
                <a16:creationId xmlns:a16="http://schemas.microsoft.com/office/drawing/2014/main" id="{81E2AC82-DED5-D611-95D1-34338C0945F7}"/>
              </a:ext>
            </a:extLst>
          </p:cNvPr>
          <p:cNvSpPr/>
          <p:nvPr/>
        </p:nvSpPr>
        <p:spPr>
          <a:xfrm>
            <a:off x="3574132" y="3569122"/>
            <a:ext cx="864096" cy="830997"/>
          </a:xfrm>
          <a:prstGeom prst="noSmoking">
            <a:avLst/>
          </a:prstGeom>
          <a:solidFill>
            <a:srgbClr val="FF000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11" name="TextBox 10">
            <a:extLst>
              <a:ext uri="{FF2B5EF4-FFF2-40B4-BE49-F238E27FC236}">
                <a16:creationId xmlns:a16="http://schemas.microsoft.com/office/drawing/2014/main" id="{EF5E6E4A-BCB9-A94B-FB06-D6F0D7F285F3}"/>
              </a:ext>
            </a:extLst>
          </p:cNvPr>
          <p:cNvSpPr txBox="1"/>
          <p:nvPr/>
        </p:nvSpPr>
        <p:spPr>
          <a:xfrm>
            <a:off x="4294212" y="2236621"/>
            <a:ext cx="3240360"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CREATE TABLE tab(c1 integer, c2 varchar(30), primary key (c1));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---2mn </a:t>
            </a:r>
            <a:r>
              <a:rPr kumimoji="0" lang="en-US" sz="1600" b="0" i="0" u="none" strike="noStrike" kern="0" cap="none" spc="0" normalizeH="0" baseline="0" noProof="0" dirty="0" err="1">
                <a:ln>
                  <a:noFill/>
                </a:ln>
                <a:solidFill>
                  <a:prstClr val="white"/>
                </a:solidFill>
                <a:effectLst/>
                <a:uLnTx/>
                <a:uFillTx/>
                <a:latin typeface="Segoe UI"/>
                <a:ea typeface="+mn-ea"/>
                <a:cs typeface="+mn-cs"/>
              </a:rPr>
              <a:t>sql</a:t>
            </a:r>
            <a:r>
              <a:rPr kumimoji="0" lang="en-US" sz="1600" b="0" i="0" u="none" strike="noStrike" kern="0" cap="none" spc="0" normalizeH="0" baseline="0" noProof="0" dirty="0">
                <a:ln>
                  <a:noFill/>
                </a:ln>
                <a:solidFill>
                  <a:prstClr val="white"/>
                </a:solidFill>
                <a:effectLst/>
                <a:uLnTx/>
                <a:uFillTx/>
                <a:latin typeface="Segoe UI"/>
                <a:ea typeface="+mn-ea"/>
                <a:cs typeface="+mn-cs"/>
              </a:rPr>
              <a:t> statements again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20bn dollars of investment</a:t>
            </a:r>
          </a:p>
        </p:txBody>
      </p:sp>
      <p:sp>
        <p:nvSpPr>
          <p:cNvPr id="12" name="TextBox 11">
            <a:extLst>
              <a:ext uri="{FF2B5EF4-FFF2-40B4-BE49-F238E27FC236}">
                <a16:creationId xmlns:a16="http://schemas.microsoft.com/office/drawing/2014/main" id="{1D03AE17-3F96-D0FF-95A3-FD2B8476D1F6}"/>
              </a:ext>
            </a:extLst>
          </p:cNvPr>
          <p:cNvSpPr txBox="1"/>
          <p:nvPr/>
        </p:nvSpPr>
        <p:spPr>
          <a:xfrm>
            <a:off x="2472148" y="6111399"/>
            <a:ext cx="367240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a:ln>
                  <a:noFill/>
                </a:ln>
                <a:solidFill>
                  <a:prstClr val="white"/>
                </a:solidFill>
                <a:effectLst/>
                <a:uLnTx/>
                <a:uFillTx/>
                <a:latin typeface="Segoe UI"/>
                <a:ea typeface="+mn-ea"/>
                <a:cs typeface="+mn-cs"/>
              </a:rPr>
              <a:t>Too much database coupled</a:t>
            </a:r>
          </a:p>
        </p:txBody>
      </p:sp>
    </p:spTree>
    <p:extLst>
      <p:ext uri="{BB962C8B-B14F-4D97-AF65-F5344CB8AC3E}">
        <p14:creationId xmlns:p14="http://schemas.microsoft.com/office/powerpoint/2010/main" val="18116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heel(1)">
                                      <p:cBhvr>
                                        <p:cTn id="38" dur="2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1000"/>
                                        <p:tgtEl>
                                          <p:spTgt spid="8"/>
                                        </p:tgtEl>
                                      </p:cBhvr>
                                    </p:animEffect>
                                    <p:anim calcmode="lin" valueType="num">
                                      <p:cBhvr>
                                        <p:cTn id="44" dur="1000" fill="hold"/>
                                        <p:tgtEl>
                                          <p:spTgt spid="8"/>
                                        </p:tgtEl>
                                        <p:attrNameLst>
                                          <p:attrName>ppt_x</p:attrName>
                                        </p:attrNameLst>
                                      </p:cBhvr>
                                      <p:tavLst>
                                        <p:tav tm="0">
                                          <p:val>
                                            <p:strVal val="#ppt_x"/>
                                          </p:val>
                                        </p:tav>
                                        <p:tav tm="100000">
                                          <p:val>
                                            <p:strVal val="#ppt_x"/>
                                          </p:val>
                                        </p:tav>
                                      </p:tavLst>
                                    </p:anim>
                                    <p:anim calcmode="lin" valueType="num">
                                      <p:cBhvr>
                                        <p:cTn id="45" dur="1000" fill="hold"/>
                                        <p:tgtEl>
                                          <p:spTgt spid="8"/>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1000"/>
                                        <p:tgtEl>
                                          <p:spTgt spid="11"/>
                                        </p:tgtEl>
                                      </p:cBhvr>
                                    </p:animEffect>
                                    <p:anim calcmode="lin" valueType="num">
                                      <p:cBhvr>
                                        <p:cTn id="49" dur="1000" fill="hold"/>
                                        <p:tgtEl>
                                          <p:spTgt spid="11"/>
                                        </p:tgtEl>
                                        <p:attrNameLst>
                                          <p:attrName>ppt_x</p:attrName>
                                        </p:attrNameLst>
                                      </p:cBhvr>
                                      <p:tavLst>
                                        <p:tav tm="0">
                                          <p:val>
                                            <p:strVal val="#ppt_x"/>
                                          </p:val>
                                        </p:tav>
                                        <p:tav tm="100000">
                                          <p:val>
                                            <p:strVal val="#ppt_x"/>
                                          </p:val>
                                        </p:tav>
                                      </p:tavLst>
                                    </p:anim>
                                    <p:anim calcmode="lin" valueType="num">
                                      <p:cBhvr>
                                        <p:cTn id="5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animBg="1"/>
      <p:bldP spid="7" grpId="0" animBg="1"/>
      <p:bldP spid="8" grpId="0" animBg="1"/>
      <p:bldP spid="9" grpId="0" animBg="1"/>
      <p:bldP spid="10" grpId="0" animBg="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Solution – use CAP framework</a:t>
            </a:r>
            <a:endParaRPr lang="en-US" dirty="0"/>
          </a:p>
        </p:txBody>
      </p:sp>
      <p:sp>
        <p:nvSpPr>
          <p:cNvPr id="3" name="Rectangle: Folded Corner 2">
            <a:extLst>
              <a:ext uri="{FF2B5EF4-FFF2-40B4-BE49-F238E27FC236}">
                <a16:creationId xmlns:a16="http://schemas.microsoft.com/office/drawing/2014/main" id="{9A95FA0B-4A9F-333C-1AA7-C5E921F7181F}"/>
              </a:ext>
            </a:extLst>
          </p:cNvPr>
          <p:cNvSpPr/>
          <p:nvPr/>
        </p:nvSpPr>
        <p:spPr>
          <a:xfrm>
            <a:off x="1413892" y="980728"/>
            <a:ext cx="2232248" cy="1728192"/>
          </a:xfrm>
          <a:prstGeom prst="foldedCorner">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entity tab{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c1 number,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c2 string(20)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a:t>
            </a:r>
          </a:p>
        </p:txBody>
      </p:sp>
      <p:sp>
        <p:nvSpPr>
          <p:cNvPr id="4" name="TextBox 3">
            <a:extLst>
              <a:ext uri="{FF2B5EF4-FFF2-40B4-BE49-F238E27FC236}">
                <a16:creationId xmlns:a16="http://schemas.microsoft.com/office/drawing/2014/main" id="{45DD6FC9-763F-819C-63CC-1867BA47F2F0}"/>
              </a:ext>
            </a:extLst>
          </p:cNvPr>
          <p:cNvSpPr txBox="1"/>
          <p:nvPr/>
        </p:nvSpPr>
        <p:spPr>
          <a:xfrm>
            <a:off x="3646140" y="1124744"/>
            <a:ext cx="187220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Design time artefact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Segoe UI"/>
                <a:ea typeface="+mn-ea"/>
                <a:cs typeface="+mn-cs"/>
              </a:rPr>
              <a:t>.</a:t>
            </a:r>
            <a:r>
              <a:rPr kumimoji="0" lang="en-US" sz="1800" b="1" i="0" u="none" strike="noStrike" kern="0" cap="none" spc="0" normalizeH="0" baseline="0" noProof="0" dirty="0" err="1">
                <a:ln>
                  <a:noFill/>
                </a:ln>
                <a:solidFill>
                  <a:prstClr val="white"/>
                </a:solidFill>
                <a:effectLst/>
                <a:uLnTx/>
                <a:uFillTx/>
                <a:latin typeface="Segoe UI"/>
                <a:ea typeface="+mn-ea"/>
                <a:cs typeface="+mn-cs"/>
              </a:rPr>
              <a:t>cds</a:t>
            </a:r>
            <a:endParaRPr kumimoji="0" lang="en-US" sz="1800" b="1" i="0" u="none" strike="noStrike" kern="0" cap="none" spc="0" normalizeH="0" baseline="0" noProof="0" dirty="0">
              <a:ln>
                <a:noFill/>
              </a:ln>
              <a:solidFill>
                <a:prstClr val="white"/>
              </a:solidFill>
              <a:effectLst/>
              <a:uLnTx/>
              <a:uFillTx/>
              <a:latin typeface="Segoe UI"/>
              <a:ea typeface="+mn-ea"/>
              <a:cs typeface="+mn-cs"/>
            </a:endParaRPr>
          </a:p>
        </p:txBody>
      </p:sp>
      <p:sp>
        <p:nvSpPr>
          <p:cNvPr id="5" name="Arrow: Down 4">
            <a:extLst>
              <a:ext uri="{FF2B5EF4-FFF2-40B4-BE49-F238E27FC236}">
                <a16:creationId xmlns:a16="http://schemas.microsoft.com/office/drawing/2014/main" id="{BEF93AA1-4FB8-2205-EE54-FA761629A5E9}"/>
              </a:ext>
            </a:extLst>
          </p:cNvPr>
          <p:cNvSpPr/>
          <p:nvPr/>
        </p:nvSpPr>
        <p:spPr>
          <a:xfrm>
            <a:off x="2195025" y="2872911"/>
            <a:ext cx="792088" cy="720080"/>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6" name="Rectangle: Rounded Corners 5">
            <a:extLst>
              <a:ext uri="{FF2B5EF4-FFF2-40B4-BE49-F238E27FC236}">
                <a16:creationId xmlns:a16="http://schemas.microsoft.com/office/drawing/2014/main" id="{BEED0806-C88E-25DF-81EA-74AD3B4FCCB8}"/>
              </a:ext>
            </a:extLst>
          </p:cNvPr>
          <p:cNvSpPr/>
          <p:nvPr/>
        </p:nvSpPr>
        <p:spPr>
          <a:xfrm>
            <a:off x="970889" y="3681516"/>
            <a:ext cx="3240359" cy="1060145"/>
          </a:xfrm>
          <a:prstGeom prst="round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CAPM Framework</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 name="Rectangle: Rounded Corners 6">
            <a:extLst>
              <a:ext uri="{FF2B5EF4-FFF2-40B4-BE49-F238E27FC236}">
                <a16:creationId xmlns:a16="http://schemas.microsoft.com/office/drawing/2014/main" id="{15722310-6A47-C40B-8707-AFC990AD696F}"/>
              </a:ext>
            </a:extLst>
          </p:cNvPr>
          <p:cNvSpPr/>
          <p:nvPr/>
        </p:nvSpPr>
        <p:spPr>
          <a:xfrm>
            <a:off x="1485900" y="4077072"/>
            <a:ext cx="2232248" cy="576064"/>
          </a:xfrm>
          <a:prstGeom prst="roundRect">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rgbClr val="38C6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Segoe UI"/>
                <a:ea typeface="+mn-ea"/>
                <a:cs typeface="+mn-cs"/>
              </a:rPr>
              <a:t>@sap/cds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Segoe UI"/>
                <a:ea typeface="+mn-ea"/>
                <a:cs typeface="+mn-cs"/>
              </a:rPr>
              <a:t>CDS Engine</a:t>
            </a:r>
          </a:p>
        </p:txBody>
      </p:sp>
      <p:sp>
        <p:nvSpPr>
          <p:cNvPr id="8" name="Arrow: Down 7">
            <a:extLst>
              <a:ext uri="{FF2B5EF4-FFF2-40B4-BE49-F238E27FC236}">
                <a16:creationId xmlns:a16="http://schemas.microsoft.com/office/drawing/2014/main" id="{0FF8E203-9B98-83E5-9DFF-897861D81898}"/>
              </a:ext>
            </a:extLst>
          </p:cNvPr>
          <p:cNvSpPr/>
          <p:nvPr/>
        </p:nvSpPr>
        <p:spPr>
          <a:xfrm>
            <a:off x="2277988" y="4893603"/>
            <a:ext cx="648072" cy="521822"/>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9" name="Rectangle 8">
            <a:extLst>
              <a:ext uri="{FF2B5EF4-FFF2-40B4-BE49-F238E27FC236}">
                <a16:creationId xmlns:a16="http://schemas.microsoft.com/office/drawing/2014/main" id="{AE3AC2C6-5214-3993-1341-66AEBD051856}"/>
              </a:ext>
            </a:extLst>
          </p:cNvPr>
          <p:cNvSpPr/>
          <p:nvPr/>
        </p:nvSpPr>
        <p:spPr>
          <a:xfrm>
            <a:off x="1618960" y="5555116"/>
            <a:ext cx="1944216" cy="580872"/>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SQL Code</a:t>
            </a:r>
          </a:p>
        </p:txBody>
      </p:sp>
      <p:sp>
        <p:nvSpPr>
          <p:cNvPr id="10" name="Flowchart: Magnetic Disk 9">
            <a:extLst>
              <a:ext uri="{FF2B5EF4-FFF2-40B4-BE49-F238E27FC236}">
                <a16:creationId xmlns:a16="http://schemas.microsoft.com/office/drawing/2014/main" id="{AFC8D9F1-7729-B25E-62C2-EC833E7F6DA2}"/>
              </a:ext>
            </a:extLst>
          </p:cNvPr>
          <p:cNvSpPr/>
          <p:nvPr/>
        </p:nvSpPr>
        <p:spPr>
          <a:xfrm>
            <a:off x="4726260" y="3681516"/>
            <a:ext cx="1440160" cy="646331"/>
          </a:xfrm>
          <a:prstGeom prst="flowChartMagneticDisk">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SQLite</a:t>
            </a:r>
          </a:p>
        </p:txBody>
      </p:sp>
      <p:sp>
        <p:nvSpPr>
          <p:cNvPr id="11" name="&quot;Not Allowed&quot; Symbol 10">
            <a:extLst>
              <a:ext uri="{FF2B5EF4-FFF2-40B4-BE49-F238E27FC236}">
                <a16:creationId xmlns:a16="http://schemas.microsoft.com/office/drawing/2014/main" id="{12C1A82B-0D62-BB78-32C4-B2E3B6C53FE3}"/>
              </a:ext>
            </a:extLst>
          </p:cNvPr>
          <p:cNvSpPr/>
          <p:nvPr/>
        </p:nvSpPr>
        <p:spPr>
          <a:xfrm>
            <a:off x="5014292" y="3592991"/>
            <a:ext cx="1080120" cy="720080"/>
          </a:xfrm>
          <a:prstGeom prst="noSmoking">
            <a:avLst/>
          </a:prstGeom>
          <a:solidFill>
            <a:srgbClr val="FFC00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w="22225">
                <a:solidFill>
                  <a:srgbClr val="38C6C6"/>
                </a:solidFill>
                <a:prstDash val="solid"/>
              </a:ln>
              <a:solidFill>
                <a:prstClr val="white"/>
              </a:solidFill>
              <a:effectLst/>
              <a:uLnTx/>
              <a:uFillTx/>
              <a:latin typeface="Segoe UI"/>
              <a:ea typeface="+mn-ea"/>
              <a:cs typeface="+mn-cs"/>
            </a:endParaRPr>
          </a:p>
        </p:txBody>
      </p:sp>
      <p:sp>
        <p:nvSpPr>
          <p:cNvPr id="12" name="Flowchart: Magnetic Disk 11">
            <a:extLst>
              <a:ext uri="{FF2B5EF4-FFF2-40B4-BE49-F238E27FC236}">
                <a16:creationId xmlns:a16="http://schemas.microsoft.com/office/drawing/2014/main" id="{82D31DB3-9CB9-25FA-5DC2-7C2E7DF2ACAD}"/>
              </a:ext>
            </a:extLst>
          </p:cNvPr>
          <p:cNvSpPr/>
          <p:nvPr/>
        </p:nvSpPr>
        <p:spPr>
          <a:xfrm>
            <a:off x="4762266" y="4465471"/>
            <a:ext cx="1440160" cy="646331"/>
          </a:xfrm>
          <a:prstGeom prst="flowChartMagneticDisk">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HANA</a:t>
            </a:r>
          </a:p>
        </p:txBody>
      </p:sp>
      <p:sp>
        <p:nvSpPr>
          <p:cNvPr id="13" name="TextBox 12">
            <a:extLst>
              <a:ext uri="{FF2B5EF4-FFF2-40B4-BE49-F238E27FC236}">
                <a16:creationId xmlns:a16="http://schemas.microsoft.com/office/drawing/2014/main" id="{6C3A3EF8-9D04-0A9E-B2CC-C8AA3142A0D9}"/>
              </a:ext>
            </a:extLst>
          </p:cNvPr>
          <p:cNvSpPr txBox="1"/>
          <p:nvPr/>
        </p:nvSpPr>
        <p:spPr>
          <a:xfrm>
            <a:off x="4283344" y="5660886"/>
            <a:ext cx="224311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a:ln>
                  <a:noFill/>
                </a:ln>
                <a:solidFill>
                  <a:prstClr val="white"/>
                </a:solidFill>
                <a:effectLst/>
                <a:uLnTx/>
                <a:uFillTx/>
                <a:latin typeface="Segoe UI"/>
                <a:ea typeface="+mn-ea"/>
                <a:cs typeface="+mn-cs"/>
              </a:rPr>
              <a:t>Database Agnostic</a:t>
            </a:r>
          </a:p>
        </p:txBody>
      </p:sp>
      <p:sp>
        <p:nvSpPr>
          <p:cNvPr id="14" name="TextBox 13">
            <a:extLst>
              <a:ext uri="{FF2B5EF4-FFF2-40B4-BE49-F238E27FC236}">
                <a16:creationId xmlns:a16="http://schemas.microsoft.com/office/drawing/2014/main" id="{315DC700-9C1A-9BAC-FDEA-995B1D72F73D}"/>
              </a:ext>
            </a:extLst>
          </p:cNvPr>
          <p:cNvSpPr txBox="1"/>
          <p:nvPr/>
        </p:nvSpPr>
        <p:spPr>
          <a:xfrm>
            <a:off x="6530990" y="980728"/>
            <a:ext cx="3882761"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hlinkClick r:id="rId2">
                  <a:extLst>
                    <a:ext uri="{A12FA001-AC4F-418D-AE19-62706E023703}">
                      <ahyp:hlinkClr xmlns:ahyp="http://schemas.microsoft.com/office/drawing/2018/hyperlinkcolor" val="tx"/>
                    </a:ext>
                  </a:extLst>
                </a:hlinkClick>
              </a:rPr>
              <a:t>https://cap.cloud.sap/</a:t>
            </a: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91619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circle(in)">
                                      <p:cBhvr>
                                        <p:cTn id="49" dur="20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5"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2000"/>
                                        <p:tgtEl>
                                          <p:spTgt spid="13"/>
                                        </p:tgtEl>
                                      </p:cBhvr>
                                    </p:animEffect>
                                    <p:anim calcmode="lin" valueType="num">
                                      <p:cBhvr>
                                        <p:cTn id="62" dur="2000" fill="hold"/>
                                        <p:tgtEl>
                                          <p:spTgt spid="13"/>
                                        </p:tgtEl>
                                        <p:attrNameLst>
                                          <p:attrName>ppt_w</p:attrName>
                                        </p:attrNameLst>
                                      </p:cBhvr>
                                      <p:tavLst>
                                        <p:tav tm="0" fmla="#ppt_w*sin(2.5*pi*$)">
                                          <p:val>
                                            <p:fltVal val="0"/>
                                          </p:val>
                                        </p:tav>
                                        <p:tav tm="100000">
                                          <p:val>
                                            <p:fltVal val="1"/>
                                          </p:val>
                                        </p:tav>
                                      </p:tavLst>
                                    </p:anim>
                                    <p:anim calcmode="lin" valueType="num">
                                      <p:cBhvr>
                                        <p:cTn id="63" dur="2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animBg="1"/>
      <p:bldP spid="9" grpId="0" animBg="1"/>
      <p:bldP spid="10" grpId="0" animBg="1"/>
      <p:bldP spid="11" grpId="0" animBg="1"/>
      <p:bldP spid="1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B81C0-8D16-C258-195D-D6145A251909}"/>
              </a:ext>
            </a:extLst>
          </p:cNvPr>
          <p:cNvSpPr>
            <a:spLocks noGrp="1"/>
          </p:cNvSpPr>
          <p:nvPr>
            <p:ph type="title"/>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33" name="Ink 32">
                <a:extLst>
                  <a:ext uri="{FF2B5EF4-FFF2-40B4-BE49-F238E27FC236}">
                    <a16:creationId xmlns:a16="http://schemas.microsoft.com/office/drawing/2014/main" id="{98D5A511-5716-CA9A-3FDB-A63025D6D6A6}"/>
                  </a:ext>
                </a:extLst>
              </p14:cNvPr>
              <p14:cNvContentPartPr/>
              <p14:nvPr/>
            </p14:nvContentPartPr>
            <p14:xfrm>
              <a:off x="2737084" y="2023676"/>
              <a:ext cx="366480" cy="1320120"/>
            </p14:xfrm>
          </p:contentPart>
        </mc:Choice>
        <mc:Fallback>
          <p:pic>
            <p:nvPicPr>
              <p:cNvPr id="33" name="Ink 32">
                <a:extLst>
                  <a:ext uri="{FF2B5EF4-FFF2-40B4-BE49-F238E27FC236}">
                    <a16:creationId xmlns:a16="http://schemas.microsoft.com/office/drawing/2014/main" id="{98D5A511-5716-CA9A-3FDB-A63025D6D6A6}"/>
                  </a:ext>
                </a:extLst>
              </p:cNvPr>
              <p:cNvPicPr/>
              <p:nvPr/>
            </p:nvPicPr>
            <p:blipFill>
              <a:blip r:embed="rId3"/>
              <a:stretch>
                <a:fillRect/>
              </a:stretch>
            </p:blipFill>
            <p:spPr>
              <a:xfrm>
                <a:off x="2728084" y="2015036"/>
                <a:ext cx="384120" cy="13377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4" name="Ink 33">
                <a:extLst>
                  <a:ext uri="{FF2B5EF4-FFF2-40B4-BE49-F238E27FC236}">
                    <a16:creationId xmlns:a16="http://schemas.microsoft.com/office/drawing/2014/main" id="{0C322B0F-DC8E-931A-9FB3-12A5FE811EAE}"/>
                  </a:ext>
                </a:extLst>
              </p14:cNvPr>
              <p14:cNvContentPartPr/>
              <p14:nvPr/>
            </p14:nvContentPartPr>
            <p14:xfrm>
              <a:off x="2833924" y="3560876"/>
              <a:ext cx="400320" cy="1137240"/>
            </p14:xfrm>
          </p:contentPart>
        </mc:Choice>
        <mc:Fallback>
          <p:pic>
            <p:nvPicPr>
              <p:cNvPr id="34" name="Ink 33">
                <a:extLst>
                  <a:ext uri="{FF2B5EF4-FFF2-40B4-BE49-F238E27FC236}">
                    <a16:creationId xmlns:a16="http://schemas.microsoft.com/office/drawing/2014/main" id="{0C322B0F-DC8E-931A-9FB3-12A5FE811EAE}"/>
                  </a:ext>
                </a:extLst>
              </p:cNvPr>
              <p:cNvPicPr/>
              <p:nvPr/>
            </p:nvPicPr>
            <p:blipFill>
              <a:blip r:embed="rId5"/>
              <a:stretch>
                <a:fillRect/>
              </a:stretch>
            </p:blipFill>
            <p:spPr>
              <a:xfrm>
                <a:off x="2824924" y="3552236"/>
                <a:ext cx="417960" cy="1154880"/>
              </a:xfrm>
              <a:prstGeom prst="rect">
                <a:avLst/>
              </a:prstGeom>
            </p:spPr>
          </p:pic>
        </mc:Fallback>
      </mc:AlternateContent>
      <p:grpSp>
        <p:nvGrpSpPr>
          <p:cNvPr id="43" name="Group 42">
            <a:extLst>
              <a:ext uri="{FF2B5EF4-FFF2-40B4-BE49-F238E27FC236}">
                <a16:creationId xmlns:a16="http://schemas.microsoft.com/office/drawing/2014/main" id="{00ADB880-F77B-5AF6-2608-D0E3E66E714C}"/>
              </a:ext>
            </a:extLst>
          </p:cNvPr>
          <p:cNvGrpSpPr/>
          <p:nvPr/>
        </p:nvGrpSpPr>
        <p:grpSpPr>
          <a:xfrm>
            <a:off x="2533324" y="5033636"/>
            <a:ext cx="7045200" cy="1359000"/>
            <a:chOff x="2533324" y="5033636"/>
            <a:chExt cx="7045200" cy="1359000"/>
          </a:xfrm>
        </p:grpSpPr>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C97E7C47-BC36-C4D6-81C3-F6B8B356B0DF}"/>
                    </a:ext>
                  </a:extLst>
                </p14:cNvPr>
                <p14:cNvContentPartPr/>
                <p14:nvPr/>
              </p14:nvContentPartPr>
              <p14:xfrm>
                <a:off x="4740844" y="5313716"/>
                <a:ext cx="364320" cy="387000"/>
              </p14:xfrm>
            </p:contentPart>
          </mc:Choice>
          <mc:Fallback>
            <p:pic>
              <p:nvPicPr>
                <p:cNvPr id="3" name="Ink 2">
                  <a:extLst>
                    <a:ext uri="{FF2B5EF4-FFF2-40B4-BE49-F238E27FC236}">
                      <a16:creationId xmlns:a16="http://schemas.microsoft.com/office/drawing/2014/main" id="{C97E7C47-BC36-C4D6-81C3-F6B8B356B0DF}"/>
                    </a:ext>
                  </a:extLst>
                </p:cNvPr>
                <p:cNvPicPr/>
                <p:nvPr/>
              </p:nvPicPr>
              <p:blipFill>
                <a:blip r:embed="rId7"/>
                <a:stretch>
                  <a:fillRect/>
                </a:stretch>
              </p:blipFill>
              <p:spPr>
                <a:xfrm>
                  <a:off x="4731844" y="5305076"/>
                  <a:ext cx="381960" cy="404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BA7F525D-2B49-6C63-27B9-63746D2C28CE}"/>
                    </a:ext>
                  </a:extLst>
                </p14:cNvPr>
                <p14:cNvContentPartPr/>
                <p14:nvPr/>
              </p14:nvContentPartPr>
              <p14:xfrm>
                <a:off x="5280484" y="5337836"/>
                <a:ext cx="352800" cy="316080"/>
              </p14:xfrm>
            </p:contentPart>
          </mc:Choice>
          <mc:Fallback>
            <p:pic>
              <p:nvPicPr>
                <p:cNvPr id="4" name="Ink 3">
                  <a:extLst>
                    <a:ext uri="{FF2B5EF4-FFF2-40B4-BE49-F238E27FC236}">
                      <a16:creationId xmlns:a16="http://schemas.microsoft.com/office/drawing/2014/main" id="{BA7F525D-2B49-6C63-27B9-63746D2C28CE}"/>
                    </a:ext>
                  </a:extLst>
                </p:cNvPr>
                <p:cNvPicPr/>
                <p:nvPr/>
              </p:nvPicPr>
              <p:blipFill>
                <a:blip r:embed="rId9"/>
                <a:stretch>
                  <a:fillRect/>
                </a:stretch>
              </p:blipFill>
              <p:spPr>
                <a:xfrm>
                  <a:off x="5271484" y="5328836"/>
                  <a:ext cx="370440" cy="333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Ink 4">
                  <a:extLst>
                    <a:ext uri="{FF2B5EF4-FFF2-40B4-BE49-F238E27FC236}">
                      <a16:creationId xmlns:a16="http://schemas.microsoft.com/office/drawing/2014/main" id="{5434777F-4B77-4819-61FE-61FEA67119C9}"/>
                    </a:ext>
                  </a:extLst>
                </p14:cNvPr>
                <p14:cNvContentPartPr/>
                <p14:nvPr/>
              </p14:nvContentPartPr>
              <p14:xfrm>
                <a:off x="3292564" y="5260076"/>
                <a:ext cx="5360040" cy="966600"/>
              </p14:xfrm>
            </p:contentPart>
          </mc:Choice>
          <mc:Fallback>
            <p:pic>
              <p:nvPicPr>
                <p:cNvPr id="5" name="Ink 4">
                  <a:extLst>
                    <a:ext uri="{FF2B5EF4-FFF2-40B4-BE49-F238E27FC236}">
                      <a16:creationId xmlns:a16="http://schemas.microsoft.com/office/drawing/2014/main" id="{5434777F-4B77-4819-61FE-61FEA67119C9}"/>
                    </a:ext>
                  </a:extLst>
                </p:cNvPr>
                <p:cNvPicPr/>
                <p:nvPr/>
              </p:nvPicPr>
              <p:blipFill>
                <a:blip r:embed="rId11"/>
                <a:stretch>
                  <a:fillRect/>
                </a:stretch>
              </p:blipFill>
              <p:spPr>
                <a:xfrm>
                  <a:off x="3283924" y="5251076"/>
                  <a:ext cx="5377680" cy="984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 name="Ink 5">
                  <a:extLst>
                    <a:ext uri="{FF2B5EF4-FFF2-40B4-BE49-F238E27FC236}">
                      <a16:creationId xmlns:a16="http://schemas.microsoft.com/office/drawing/2014/main" id="{40E01358-0EBC-94E5-48AD-D0F81D619421}"/>
                    </a:ext>
                  </a:extLst>
                </p14:cNvPr>
                <p14:cNvContentPartPr/>
                <p14:nvPr/>
              </p14:nvContentPartPr>
              <p14:xfrm>
                <a:off x="3298324" y="5033636"/>
                <a:ext cx="6280200" cy="871920"/>
              </p14:xfrm>
            </p:contentPart>
          </mc:Choice>
          <mc:Fallback>
            <p:pic>
              <p:nvPicPr>
                <p:cNvPr id="6" name="Ink 5">
                  <a:extLst>
                    <a:ext uri="{FF2B5EF4-FFF2-40B4-BE49-F238E27FC236}">
                      <a16:creationId xmlns:a16="http://schemas.microsoft.com/office/drawing/2014/main" id="{40E01358-0EBC-94E5-48AD-D0F81D619421}"/>
                    </a:ext>
                  </a:extLst>
                </p:cNvPr>
                <p:cNvPicPr/>
                <p:nvPr/>
              </p:nvPicPr>
              <p:blipFill>
                <a:blip r:embed="rId13"/>
                <a:stretch>
                  <a:fillRect/>
                </a:stretch>
              </p:blipFill>
              <p:spPr>
                <a:xfrm>
                  <a:off x="3289684" y="5024636"/>
                  <a:ext cx="6297840" cy="8895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 name="Ink 6">
                  <a:extLst>
                    <a:ext uri="{FF2B5EF4-FFF2-40B4-BE49-F238E27FC236}">
                      <a16:creationId xmlns:a16="http://schemas.microsoft.com/office/drawing/2014/main" id="{1B12AB57-B9D5-BFAA-A2F1-246B54FA7930}"/>
                    </a:ext>
                  </a:extLst>
                </p14:cNvPr>
                <p14:cNvContentPartPr/>
                <p14:nvPr/>
              </p14:nvContentPartPr>
              <p14:xfrm>
                <a:off x="6725164" y="5497676"/>
                <a:ext cx="6480" cy="153000"/>
              </p14:xfrm>
            </p:contentPart>
          </mc:Choice>
          <mc:Fallback>
            <p:pic>
              <p:nvPicPr>
                <p:cNvPr id="7" name="Ink 6">
                  <a:extLst>
                    <a:ext uri="{FF2B5EF4-FFF2-40B4-BE49-F238E27FC236}">
                      <a16:creationId xmlns:a16="http://schemas.microsoft.com/office/drawing/2014/main" id="{1B12AB57-B9D5-BFAA-A2F1-246B54FA7930}"/>
                    </a:ext>
                  </a:extLst>
                </p:cNvPr>
                <p:cNvPicPr/>
                <p:nvPr/>
              </p:nvPicPr>
              <p:blipFill>
                <a:blip r:embed="rId15"/>
                <a:stretch>
                  <a:fillRect/>
                </a:stretch>
              </p:blipFill>
              <p:spPr>
                <a:xfrm>
                  <a:off x="6716164" y="5489036"/>
                  <a:ext cx="2412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8" name="Ink 7">
                  <a:extLst>
                    <a:ext uri="{FF2B5EF4-FFF2-40B4-BE49-F238E27FC236}">
                      <a16:creationId xmlns:a16="http://schemas.microsoft.com/office/drawing/2014/main" id="{B5E2194D-5ECF-437C-658B-DFCBAC47A081}"/>
                    </a:ext>
                  </a:extLst>
                </p14:cNvPr>
                <p14:cNvContentPartPr/>
                <p14:nvPr/>
              </p14:nvContentPartPr>
              <p14:xfrm>
                <a:off x="6556324" y="5477876"/>
                <a:ext cx="343080" cy="225360"/>
              </p14:xfrm>
            </p:contentPart>
          </mc:Choice>
          <mc:Fallback>
            <p:pic>
              <p:nvPicPr>
                <p:cNvPr id="8" name="Ink 7">
                  <a:extLst>
                    <a:ext uri="{FF2B5EF4-FFF2-40B4-BE49-F238E27FC236}">
                      <a16:creationId xmlns:a16="http://schemas.microsoft.com/office/drawing/2014/main" id="{B5E2194D-5ECF-437C-658B-DFCBAC47A081}"/>
                    </a:ext>
                  </a:extLst>
                </p:cNvPr>
                <p:cNvPicPr/>
                <p:nvPr/>
              </p:nvPicPr>
              <p:blipFill>
                <a:blip r:embed="rId17"/>
                <a:stretch>
                  <a:fillRect/>
                </a:stretch>
              </p:blipFill>
              <p:spPr>
                <a:xfrm>
                  <a:off x="6547324" y="5468876"/>
                  <a:ext cx="36072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9" name="Ink 8">
                  <a:extLst>
                    <a:ext uri="{FF2B5EF4-FFF2-40B4-BE49-F238E27FC236}">
                      <a16:creationId xmlns:a16="http://schemas.microsoft.com/office/drawing/2014/main" id="{891D80E6-6E31-B234-EC07-302F4B443D06}"/>
                    </a:ext>
                  </a:extLst>
                </p14:cNvPr>
                <p14:cNvContentPartPr/>
                <p14:nvPr/>
              </p14:nvContentPartPr>
              <p14:xfrm>
                <a:off x="6927124" y="5477516"/>
                <a:ext cx="263160" cy="192960"/>
              </p14:xfrm>
            </p:contentPart>
          </mc:Choice>
          <mc:Fallback>
            <p:pic>
              <p:nvPicPr>
                <p:cNvPr id="9" name="Ink 8">
                  <a:extLst>
                    <a:ext uri="{FF2B5EF4-FFF2-40B4-BE49-F238E27FC236}">
                      <a16:creationId xmlns:a16="http://schemas.microsoft.com/office/drawing/2014/main" id="{891D80E6-6E31-B234-EC07-302F4B443D06}"/>
                    </a:ext>
                  </a:extLst>
                </p:cNvPr>
                <p:cNvPicPr/>
                <p:nvPr/>
              </p:nvPicPr>
              <p:blipFill>
                <a:blip r:embed="rId19"/>
                <a:stretch>
                  <a:fillRect/>
                </a:stretch>
              </p:blipFill>
              <p:spPr>
                <a:xfrm>
                  <a:off x="6918124" y="5468876"/>
                  <a:ext cx="28080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0" name="Ink 9">
                  <a:extLst>
                    <a:ext uri="{FF2B5EF4-FFF2-40B4-BE49-F238E27FC236}">
                      <a16:creationId xmlns:a16="http://schemas.microsoft.com/office/drawing/2014/main" id="{E9B54813-5C5F-ABD2-1000-E9D5A516AECF}"/>
                    </a:ext>
                  </a:extLst>
                </p14:cNvPr>
                <p14:cNvContentPartPr/>
                <p14:nvPr/>
              </p14:nvContentPartPr>
              <p14:xfrm>
                <a:off x="7226644" y="5476436"/>
                <a:ext cx="73440" cy="192600"/>
              </p14:xfrm>
            </p:contentPart>
          </mc:Choice>
          <mc:Fallback>
            <p:pic>
              <p:nvPicPr>
                <p:cNvPr id="10" name="Ink 9">
                  <a:extLst>
                    <a:ext uri="{FF2B5EF4-FFF2-40B4-BE49-F238E27FC236}">
                      <a16:creationId xmlns:a16="http://schemas.microsoft.com/office/drawing/2014/main" id="{E9B54813-5C5F-ABD2-1000-E9D5A516AECF}"/>
                    </a:ext>
                  </a:extLst>
                </p:cNvPr>
                <p:cNvPicPr/>
                <p:nvPr/>
              </p:nvPicPr>
              <p:blipFill>
                <a:blip r:embed="rId21"/>
                <a:stretch>
                  <a:fillRect/>
                </a:stretch>
              </p:blipFill>
              <p:spPr>
                <a:xfrm>
                  <a:off x="7218004" y="5467436"/>
                  <a:ext cx="9108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1" name="Ink 10">
                  <a:extLst>
                    <a:ext uri="{FF2B5EF4-FFF2-40B4-BE49-F238E27FC236}">
                      <a16:creationId xmlns:a16="http://schemas.microsoft.com/office/drawing/2014/main" id="{844216F7-816A-010E-C4D9-FC27D16D25E8}"/>
                    </a:ext>
                  </a:extLst>
                </p14:cNvPr>
                <p14:cNvContentPartPr/>
                <p14:nvPr/>
              </p14:nvContentPartPr>
              <p14:xfrm>
                <a:off x="7344364" y="5459156"/>
                <a:ext cx="218520" cy="164880"/>
              </p14:xfrm>
            </p:contentPart>
          </mc:Choice>
          <mc:Fallback>
            <p:pic>
              <p:nvPicPr>
                <p:cNvPr id="11" name="Ink 10">
                  <a:extLst>
                    <a:ext uri="{FF2B5EF4-FFF2-40B4-BE49-F238E27FC236}">
                      <a16:creationId xmlns:a16="http://schemas.microsoft.com/office/drawing/2014/main" id="{844216F7-816A-010E-C4D9-FC27D16D25E8}"/>
                    </a:ext>
                  </a:extLst>
                </p:cNvPr>
                <p:cNvPicPr/>
                <p:nvPr/>
              </p:nvPicPr>
              <p:blipFill>
                <a:blip r:embed="rId23"/>
                <a:stretch>
                  <a:fillRect/>
                </a:stretch>
              </p:blipFill>
              <p:spPr>
                <a:xfrm>
                  <a:off x="7335364" y="5450156"/>
                  <a:ext cx="23616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2" name="Ink 11">
                  <a:extLst>
                    <a:ext uri="{FF2B5EF4-FFF2-40B4-BE49-F238E27FC236}">
                      <a16:creationId xmlns:a16="http://schemas.microsoft.com/office/drawing/2014/main" id="{FFD22C1A-4531-3D19-761F-35C648ECB5D7}"/>
                    </a:ext>
                  </a:extLst>
                </p14:cNvPr>
                <p14:cNvContentPartPr/>
                <p14:nvPr/>
              </p14:nvContentPartPr>
              <p14:xfrm>
                <a:off x="7706164" y="5535116"/>
                <a:ext cx="145080" cy="30240"/>
              </p14:xfrm>
            </p:contentPart>
          </mc:Choice>
          <mc:Fallback>
            <p:pic>
              <p:nvPicPr>
                <p:cNvPr id="12" name="Ink 11">
                  <a:extLst>
                    <a:ext uri="{FF2B5EF4-FFF2-40B4-BE49-F238E27FC236}">
                      <a16:creationId xmlns:a16="http://schemas.microsoft.com/office/drawing/2014/main" id="{FFD22C1A-4531-3D19-761F-35C648ECB5D7}"/>
                    </a:ext>
                  </a:extLst>
                </p:cNvPr>
                <p:cNvPicPr/>
                <p:nvPr/>
              </p:nvPicPr>
              <p:blipFill>
                <a:blip r:embed="rId25"/>
                <a:stretch>
                  <a:fillRect/>
                </a:stretch>
              </p:blipFill>
              <p:spPr>
                <a:xfrm>
                  <a:off x="7697524" y="5526116"/>
                  <a:ext cx="16272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3" name="Ink 12">
                  <a:extLst>
                    <a:ext uri="{FF2B5EF4-FFF2-40B4-BE49-F238E27FC236}">
                      <a16:creationId xmlns:a16="http://schemas.microsoft.com/office/drawing/2014/main" id="{896981C9-3250-07D4-A591-A7354A70C202}"/>
                    </a:ext>
                  </a:extLst>
                </p14:cNvPr>
                <p14:cNvContentPartPr/>
                <p14:nvPr/>
              </p14:nvContentPartPr>
              <p14:xfrm>
                <a:off x="7992364" y="5445836"/>
                <a:ext cx="119160" cy="189720"/>
              </p14:xfrm>
            </p:contentPart>
          </mc:Choice>
          <mc:Fallback>
            <p:pic>
              <p:nvPicPr>
                <p:cNvPr id="13" name="Ink 12">
                  <a:extLst>
                    <a:ext uri="{FF2B5EF4-FFF2-40B4-BE49-F238E27FC236}">
                      <a16:creationId xmlns:a16="http://schemas.microsoft.com/office/drawing/2014/main" id="{896981C9-3250-07D4-A591-A7354A70C202}"/>
                    </a:ext>
                  </a:extLst>
                </p:cNvPr>
                <p:cNvPicPr/>
                <p:nvPr/>
              </p:nvPicPr>
              <p:blipFill>
                <a:blip r:embed="rId27"/>
                <a:stretch>
                  <a:fillRect/>
                </a:stretch>
              </p:blipFill>
              <p:spPr>
                <a:xfrm>
                  <a:off x="7983364" y="5437196"/>
                  <a:ext cx="13680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4" name="Ink 13">
                  <a:extLst>
                    <a:ext uri="{FF2B5EF4-FFF2-40B4-BE49-F238E27FC236}">
                      <a16:creationId xmlns:a16="http://schemas.microsoft.com/office/drawing/2014/main" id="{C0C41E5D-D60C-1A84-78E7-F03CC4997EFC}"/>
                    </a:ext>
                  </a:extLst>
                </p14:cNvPr>
                <p14:cNvContentPartPr/>
                <p14:nvPr/>
              </p14:nvContentPartPr>
              <p14:xfrm>
                <a:off x="8180284" y="5445836"/>
                <a:ext cx="223200" cy="178560"/>
              </p14:xfrm>
            </p:contentPart>
          </mc:Choice>
          <mc:Fallback>
            <p:pic>
              <p:nvPicPr>
                <p:cNvPr id="14" name="Ink 13">
                  <a:extLst>
                    <a:ext uri="{FF2B5EF4-FFF2-40B4-BE49-F238E27FC236}">
                      <a16:creationId xmlns:a16="http://schemas.microsoft.com/office/drawing/2014/main" id="{C0C41E5D-D60C-1A84-78E7-F03CC4997EFC}"/>
                    </a:ext>
                  </a:extLst>
                </p:cNvPr>
                <p:cNvPicPr/>
                <p:nvPr/>
              </p:nvPicPr>
              <p:blipFill>
                <a:blip r:embed="rId29"/>
                <a:stretch>
                  <a:fillRect/>
                </a:stretch>
              </p:blipFill>
              <p:spPr>
                <a:xfrm>
                  <a:off x="8171284" y="5436836"/>
                  <a:ext cx="24084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5" name="Ink 14">
                  <a:extLst>
                    <a:ext uri="{FF2B5EF4-FFF2-40B4-BE49-F238E27FC236}">
                      <a16:creationId xmlns:a16="http://schemas.microsoft.com/office/drawing/2014/main" id="{D41A4E5C-FA55-7329-56D3-F91151B7F3CB}"/>
                    </a:ext>
                  </a:extLst>
                </p14:cNvPr>
                <p14:cNvContentPartPr/>
                <p14:nvPr/>
              </p14:nvContentPartPr>
              <p14:xfrm>
                <a:off x="8475124" y="5405516"/>
                <a:ext cx="208080" cy="190440"/>
              </p14:xfrm>
            </p:contentPart>
          </mc:Choice>
          <mc:Fallback>
            <p:pic>
              <p:nvPicPr>
                <p:cNvPr id="15" name="Ink 14">
                  <a:extLst>
                    <a:ext uri="{FF2B5EF4-FFF2-40B4-BE49-F238E27FC236}">
                      <a16:creationId xmlns:a16="http://schemas.microsoft.com/office/drawing/2014/main" id="{D41A4E5C-FA55-7329-56D3-F91151B7F3CB}"/>
                    </a:ext>
                  </a:extLst>
                </p:cNvPr>
                <p:cNvPicPr/>
                <p:nvPr/>
              </p:nvPicPr>
              <p:blipFill>
                <a:blip r:embed="rId31"/>
                <a:stretch>
                  <a:fillRect/>
                </a:stretch>
              </p:blipFill>
              <p:spPr>
                <a:xfrm>
                  <a:off x="8466484" y="5396516"/>
                  <a:ext cx="22572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5" name="Ink 34">
                  <a:extLst>
                    <a:ext uri="{FF2B5EF4-FFF2-40B4-BE49-F238E27FC236}">
                      <a16:creationId xmlns:a16="http://schemas.microsoft.com/office/drawing/2014/main" id="{C44B220E-1C59-8A0A-E4CE-581092E64413}"/>
                    </a:ext>
                  </a:extLst>
                </p14:cNvPr>
                <p14:cNvContentPartPr/>
                <p14:nvPr/>
              </p14:nvContentPartPr>
              <p14:xfrm>
                <a:off x="2533324" y="5132636"/>
                <a:ext cx="484920" cy="1260000"/>
              </p14:xfrm>
            </p:contentPart>
          </mc:Choice>
          <mc:Fallback>
            <p:pic>
              <p:nvPicPr>
                <p:cNvPr id="35" name="Ink 34">
                  <a:extLst>
                    <a:ext uri="{FF2B5EF4-FFF2-40B4-BE49-F238E27FC236}">
                      <a16:creationId xmlns:a16="http://schemas.microsoft.com/office/drawing/2014/main" id="{C44B220E-1C59-8A0A-E4CE-581092E64413}"/>
                    </a:ext>
                  </a:extLst>
                </p:cNvPr>
                <p:cNvPicPr/>
                <p:nvPr/>
              </p:nvPicPr>
              <p:blipFill>
                <a:blip r:embed="rId33"/>
                <a:stretch>
                  <a:fillRect/>
                </a:stretch>
              </p:blipFill>
              <p:spPr>
                <a:xfrm>
                  <a:off x="2524684" y="5123636"/>
                  <a:ext cx="502560" cy="12776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8" name="Ink 37">
                  <a:extLst>
                    <a:ext uri="{FF2B5EF4-FFF2-40B4-BE49-F238E27FC236}">
                      <a16:creationId xmlns:a16="http://schemas.microsoft.com/office/drawing/2014/main" id="{53E21C36-CDD5-B13D-7F61-7548B4238B6C}"/>
                    </a:ext>
                  </a:extLst>
                </p14:cNvPr>
                <p14:cNvContentPartPr/>
                <p14:nvPr/>
              </p14:nvContentPartPr>
              <p14:xfrm>
                <a:off x="3893404" y="5494076"/>
                <a:ext cx="367920" cy="294840"/>
              </p14:xfrm>
            </p:contentPart>
          </mc:Choice>
          <mc:Fallback>
            <p:pic>
              <p:nvPicPr>
                <p:cNvPr id="38" name="Ink 37">
                  <a:extLst>
                    <a:ext uri="{FF2B5EF4-FFF2-40B4-BE49-F238E27FC236}">
                      <a16:creationId xmlns:a16="http://schemas.microsoft.com/office/drawing/2014/main" id="{53E21C36-CDD5-B13D-7F61-7548B4238B6C}"/>
                    </a:ext>
                  </a:extLst>
                </p:cNvPr>
                <p:cNvPicPr/>
                <p:nvPr/>
              </p:nvPicPr>
              <p:blipFill>
                <a:blip r:embed="rId35"/>
                <a:stretch>
                  <a:fillRect/>
                </a:stretch>
              </p:blipFill>
              <p:spPr>
                <a:xfrm>
                  <a:off x="3884404" y="5485436"/>
                  <a:ext cx="385560" cy="312480"/>
                </a:xfrm>
                <a:prstGeom prst="rect">
                  <a:avLst/>
                </a:prstGeom>
              </p:spPr>
            </p:pic>
          </mc:Fallback>
        </mc:AlternateContent>
      </p:grpSp>
      <p:grpSp>
        <p:nvGrpSpPr>
          <p:cNvPr id="42" name="Group 41">
            <a:extLst>
              <a:ext uri="{FF2B5EF4-FFF2-40B4-BE49-F238E27FC236}">
                <a16:creationId xmlns:a16="http://schemas.microsoft.com/office/drawing/2014/main" id="{CF9E2ACF-8D6B-36E8-27CA-CCFED15DC2C8}"/>
              </a:ext>
            </a:extLst>
          </p:cNvPr>
          <p:cNvGrpSpPr/>
          <p:nvPr/>
        </p:nvGrpSpPr>
        <p:grpSpPr>
          <a:xfrm>
            <a:off x="3322084" y="3647276"/>
            <a:ext cx="6343200" cy="1180800"/>
            <a:chOff x="3322084" y="3647276"/>
            <a:chExt cx="6343200" cy="1180800"/>
          </a:xfrm>
        </p:grpSpPr>
        <mc:AlternateContent xmlns:mc="http://schemas.openxmlformats.org/markup-compatibility/2006">
          <mc:Choice xmlns:p14="http://schemas.microsoft.com/office/powerpoint/2010/main" Requires="p14">
            <p:contentPart p14:bwMode="auto" r:id="rId36">
              <p14:nvContentPartPr>
                <p14:cNvPr id="17" name="Ink 16">
                  <a:extLst>
                    <a:ext uri="{FF2B5EF4-FFF2-40B4-BE49-F238E27FC236}">
                      <a16:creationId xmlns:a16="http://schemas.microsoft.com/office/drawing/2014/main" id="{41BE0000-3150-C359-EBA5-818C68774E37}"/>
                    </a:ext>
                  </a:extLst>
                </p14:cNvPr>
                <p14:cNvContentPartPr/>
                <p14:nvPr/>
              </p14:nvContentPartPr>
              <p14:xfrm>
                <a:off x="3322084" y="3798476"/>
                <a:ext cx="203400" cy="1029600"/>
              </p14:xfrm>
            </p:contentPart>
          </mc:Choice>
          <mc:Fallback>
            <p:pic>
              <p:nvPicPr>
                <p:cNvPr id="17" name="Ink 16">
                  <a:extLst>
                    <a:ext uri="{FF2B5EF4-FFF2-40B4-BE49-F238E27FC236}">
                      <a16:creationId xmlns:a16="http://schemas.microsoft.com/office/drawing/2014/main" id="{41BE0000-3150-C359-EBA5-818C68774E37}"/>
                    </a:ext>
                  </a:extLst>
                </p:cNvPr>
                <p:cNvPicPr/>
                <p:nvPr/>
              </p:nvPicPr>
              <p:blipFill>
                <a:blip r:embed="rId37"/>
                <a:stretch>
                  <a:fillRect/>
                </a:stretch>
              </p:blipFill>
              <p:spPr>
                <a:xfrm>
                  <a:off x="3313444" y="3789836"/>
                  <a:ext cx="221040" cy="10472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8" name="Ink 17">
                  <a:extLst>
                    <a:ext uri="{FF2B5EF4-FFF2-40B4-BE49-F238E27FC236}">
                      <a16:creationId xmlns:a16="http://schemas.microsoft.com/office/drawing/2014/main" id="{6C7F0B3A-AD42-B7D2-A94A-0811BD4CB2A5}"/>
                    </a:ext>
                  </a:extLst>
                </p14:cNvPr>
                <p14:cNvContentPartPr/>
                <p14:nvPr/>
              </p14:nvContentPartPr>
              <p14:xfrm>
                <a:off x="3385084" y="4541156"/>
                <a:ext cx="5199480" cy="149040"/>
              </p14:xfrm>
            </p:contentPart>
          </mc:Choice>
          <mc:Fallback>
            <p:pic>
              <p:nvPicPr>
                <p:cNvPr id="18" name="Ink 17">
                  <a:extLst>
                    <a:ext uri="{FF2B5EF4-FFF2-40B4-BE49-F238E27FC236}">
                      <a16:creationId xmlns:a16="http://schemas.microsoft.com/office/drawing/2014/main" id="{6C7F0B3A-AD42-B7D2-A94A-0811BD4CB2A5}"/>
                    </a:ext>
                  </a:extLst>
                </p:cNvPr>
                <p:cNvPicPr/>
                <p:nvPr/>
              </p:nvPicPr>
              <p:blipFill>
                <a:blip r:embed="rId39"/>
                <a:stretch>
                  <a:fillRect/>
                </a:stretch>
              </p:blipFill>
              <p:spPr>
                <a:xfrm>
                  <a:off x="3376444" y="4532156"/>
                  <a:ext cx="521712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9" name="Ink 18">
                  <a:extLst>
                    <a:ext uri="{FF2B5EF4-FFF2-40B4-BE49-F238E27FC236}">
                      <a16:creationId xmlns:a16="http://schemas.microsoft.com/office/drawing/2014/main" id="{08AC7E23-6467-B9D2-4245-6292171EF52E}"/>
                    </a:ext>
                  </a:extLst>
                </p14:cNvPr>
                <p14:cNvContentPartPr/>
                <p14:nvPr/>
              </p14:nvContentPartPr>
              <p14:xfrm>
                <a:off x="3354484" y="3647276"/>
                <a:ext cx="6310800" cy="909720"/>
              </p14:xfrm>
            </p:contentPart>
          </mc:Choice>
          <mc:Fallback>
            <p:pic>
              <p:nvPicPr>
                <p:cNvPr id="19" name="Ink 18">
                  <a:extLst>
                    <a:ext uri="{FF2B5EF4-FFF2-40B4-BE49-F238E27FC236}">
                      <a16:creationId xmlns:a16="http://schemas.microsoft.com/office/drawing/2014/main" id="{08AC7E23-6467-B9D2-4245-6292171EF52E}"/>
                    </a:ext>
                  </a:extLst>
                </p:cNvPr>
                <p:cNvPicPr/>
                <p:nvPr/>
              </p:nvPicPr>
              <p:blipFill>
                <a:blip r:embed="rId41"/>
                <a:stretch>
                  <a:fillRect/>
                </a:stretch>
              </p:blipFill>
              <p:spPr>
                <a:xfrm>
                  <a:off x="3345844" y="3638636"/>
                  <a:ext cx="6328440" cy="9273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1" name="Ink 20">
                  <a:extLst>
                    <a:ext uri="{FF2B5EF4-FFF2-40B4-BE49-F238E27FC236}">
                      <a16:creationId xmlns:a16="http://schemas.microsoft.com/office/drawing/2014/main" id="{7055A4E8-C53D-57E7-367E-1B38B75DF611}"/>
                    </a:ext>
                  </a:extLst>
                </p14:cNvPr>
                <p14:cNvContentPartPr/>
                <p14:nvPr/>
              </p14:nvContentPartPr>
              <p14:xfrm>
                <a:off x="4689004" y="4083956"/>
                <a:ext cx="223920" cy="327960"/>
              </p14:xfrm>
            </p:contentPart>
          </mc:Choice>
          <mc:Fallback>
            <p:pic>
              <p:nvPicPr>
                <p:cNvPr id="21" name="Ink 20">
                  <a:extLst>
                    <a:ext uri="{FF2B5EF4-FFF2-40B4-BE49-F238E27FC236}">
                      <a16:creationId xmlns:a16="http://schemas.microsoft.com/office/drawing/2014/main" id="{7055A4E8-C53D-57E7-367E-1B38B75DF611}"/>
                    </a:ext>
                  </a:extLst>
                </p:cNvPr>
                <p:cNvPicPr/>
                <p:nvPr/>
              </p:nvPicPr>
              <p:blipFill>
                <a:blip r:embed="rId43"/>
                <a:stretch>
                  <a:fillRect/>
                </a:stretch>
              </p:blipFill>
              <p:spPr>
                <a:xfrm>
                  <a:off x="4680364" y="4075316"/>
                  <a:ext cx="241560" cy="3456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2" name="Ink 21">
                  <a:extLst>
                    <a:ext uri="{FF2B5EF4-FFF2-40B4-BE49-F238E27FC236}">
                      <a16:creationId xmlns:a16="http://schemas.microsoft.com/office/drawing/2014/main" id="{F36A17F1-6D68-981B-03E6-B4960FD6E514}"/>
                    </a:ext>
                  </a:extLst>
                </p14:cNvPr>
                <p14:cNvContentPartPr/>
                <p14:nvPr/>
              </p14:nvContentPartPr>
              <p14:xfrm>
                <a:off x="4704844" y="4108076"/>
                <a:ext cx="418320" cy="271800"/>
              </p14:xfrm>
            </p:contentPart>
          </mc:Choice>
          <mc:Fallback>
            <p:pic>
              <p:nvPicPr>
                <p:cNvPr id="22" name="Ink 21">
                  <a:extLst>
                    <a:ext uri="{FF2B5EF4-FFF2-40B4-BE49-F238E27FC236}">
                      <a16:creationId xmlns:a16="http://schemas.microsoft.com/office/drawing/2014/main" id="{F36A17F1-6D68-981B-03E6-B4960FD6E514}"/>
                    </a:ext>
                  </a:extLst>
                </p:cNvPr>
                <p:cNvPicPr/>
                <p:nvPr/>
              </p:nvPicPr>
              <p:blipFill>
                <a:blip r:embed="rId45"/>
                <a:stretch>
                  <a:fillRect/>
                </a:stretch>
              </p:blipFill>
              <p:spPr>
                <a:xfrm>
                  <a:off x="4696204" y="4099076"/>
                  <a:ext cx="43596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3" name="Ink 22">
                  <a:extLst>
                    <a:ext uri="{FF2B5EF4-FFF2-40B4-BE49-F238E27FC236}">
                      <a16:creationId xmlns:a16="http://schemas.microsoft.com/office/drawing/2014/main" id="{79B07278-0719-B637-BBBB-BD9DA8456769}"/>
                    </a:ext>
                  </a:extLst>
                </p14:cNvPr>
                <p14:cNvContentPartPr/>
                <p14:nvPr/>
              </p14:nvContentPartPr>
              <p14:xfrm>
                <a:off x="5200924" y="4108076"/>
                <a:ext cx="127080" cy="264960"/>
              </p14:xfrm>
            </p:contentPart>
          </mc:Choice>
          <mc:Fallback>
            <p:pic>
              <p:nvPicPr>
                <p:cNvPr id="23" name="Ink 22">
                  <a:extLst>
                    <a:ext uri="{FF2B5EF4-FFF2-40B4-BE49-F238E27FC236}">
                      <a16:creationId xmlns:a16="http://schemas.microsoft.com/office/drawing/2014/main" id="{79B07278-0719-B637-BBBB-BD9DA8456769}"/>
                    </a:ext>
                  </a:extLst>
                </p:cNvPr>
                <p:cNvPicPr/>
                <p:nvPr/>
              </p:nvPicPr>
              <p:blipFill>
                <a:blip r:embed="rId47"/>
                <a:stretch>
                  <a:fillRect/>
                </a:stretch>
              </p:blipFill>
              <p:spPr>
                <a:xfrm>
                  <a:off x="5192284" y="4099436"/>
                  <a:ext cx="14472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9" name="Ink 38">
                  <a:extLst>
                    <a:ext uri="{FF2B5EF4-FFF2-40B4-BE49-F238E27FC236}">
                      <a16:creationId xmlns:a16="http://schemas.microsoft.com/office/drawing/2014/main" id="{C1F5573C-188F-B081-5ABD-851A87C772E7}"/>
                    </a:ext>
                  </a:extLst>
                </p14:cNvPr>
                <p14:cNvContentPartPr/>
                <p14:nvPr/>
              </p14:nvContentPartPr>
              <p14:xfrm>
                <a:off x="3942724" y="4048316"/>
                <a:ext cx="416880" cy="384480"/>
              </p14:xfrm>
            </p:contentPart>
          </mc:Choice>
          <mc:Fallback>
            <p:pic>
              <p:nvPicPr>
                <p:cNvPr id="39" name="Ink 38">
                  <a:extLst>
                    <a:ext uri="{FF2B5EF4-FFF2-40B4-BE49-F238E27FC236}">
                      <a16:creationId xmlns:a16="http://schemas.microsoft.com/office/drawing/2014/main" id="{C1F5573C-188F-B081-5ABD-851A87C772E7}"/>
                    </a:ext>
                  </a:extLst>
                </p:cNvPr>
                <p:cNvPicPr/>
                <p:nvPr/>
              </p:nvPicPr>
              <p:blipFill>
                <a:blip r:embed="rId49"/>
                <a:stretch>
                  <a:fillRect/>
                </a:stretch>
              </p:blipFill>
              <p:spPr>
                <a:xfrm>
                  <a:off x="3933724" y="4039676"/>
                  <a:ext cx="434520" cy="402120"/>
                </a:xfrm>
                <a:prstGeom prst="rect">
                  <a:avLst/>
                </a:prstGeom>
              </p:spPr>
            </p:pic>
          </mc:Fallback>
        </mc:AlternateContent>
      </p:grpSp>
      <p:grpSp>
        <p:nvGrpSpPr>
          <p:cNvPr id="41" name="Group 40">
            <a:extLst>
              <a:ext uri="{FF2B5EF4-FFF2-40B4-BE49-F238E27FC236}">
                <a16:creationId xmlns:a16="http://schemas.microsoft.com/office/drawing/2014/main" id="{384C1832-8B22-9FF0-2543-3829AE955F06}"/>
              </a:ext>
            </a:extLst>
          </p:cNvPr>
          <p:cNvGrpSpPr/>
          <p:nvPr/>
        </p:nvGrpSpPr>
        <p:grpSpPr>
          <a:xfrm>
            <a:off x="3361324" y="2244356"/>
            <a:ext cx="6678000" cy="991800"/>
            <a:chOff x="3361324" y="2244356"/>
            <a:chExt cx="6678000" cy="991800"/>
          </a:xfrm>
        </p:grpSpPr>
        <mc:AlternateContent xmlns:mc="http://schemas.openxmlformats.org/markup-compatibility/2006">
          <mc:Choice xmlns:p14="http://schemas.microsoft.com/office/powerpoint/2010/main" Requires="p14">
            <p:contentPart p14:bwMode="auto" r:id="rId50">
              <p14:nvContentPartPr>
                <p14:cNvPr id="25" name="Ink 24">
                  <a:extLst>
                    <a:ext uri="{FF2B5EF4-FFF2-40B4-BE49-F238E27FC236}">
                      <a16:creationId xmlns:a16="http://schemas.microsoft.com/office/drawing/2014/main" id="{B0CE48F9-D4E3-0A23-1469-AE8651C19DA8}"/>
                    </a:ext>
                  </a:extLst>
                </p14:cNvPr>
                <p14:cNvContentPartPr/>
                <p14:nvPr/>
              </p14:nvContentPartPr>
              <p14:xfrm>
                <a:off x="3361324" y="2330036"/>
                <a:ext cx="30960" cy="796680"/>
              </p14:xfrm>
            </p:contentPart>
          </mc:Choice>
          <mc:Fallback>
            <p:pic>
              <p:nvPicPr>
                <p:cNvPr id="25" name="Ink 24">
                  <a:extLst>
                    <a:ext uri="{FF2B5EF4-FFF2-40B4-BE49-F238E27FC236}">
                      <a16:creationId xmlns:a16="http://schemas.microsoft.com/office/drawing/2014/main" id="{B0CE48F9-D4E3-0A23-1469-AE8651C19DA8}"/>
                    </a:ext>
                  </a:extLst>
                </p:cNvPr>
                <p:cNvPicPr/>
                <p:nvPr/>
              </p:nvPicPr>
              <p:blipFill>
                <a:blip r:embed="rId51"/>
                <a:stretch>
                  <a:fillRect/>
                </a:stretch>
              </p:blipFill>
              <p:spPr>
                <a:xfrm>
                  <a:off x="3352684" y="2321396"/>
                  <a:ext cx="48600" cy="8143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6" name="Ink 25">
                  <a:extLst>
                    <a:ext uri="{FF2B5EF4-FFF2-40B4-BE49-F238E27FC236}">
                      <a16:creationId xmlns:a16="http://schemas.microsoft.com/office/drawing/2014/main" id="{B2C8B007-1107-8352-D007-A9BBC07BF201}"/>
                    </a:ext>
                  </a:extLst>
                </p14:cNvPr>
                <p14:cNvContentPartPr/>
                <p14:nvPr/>
              </p14:nvContentPartPr>
              <p14:xfrm>
                <a:off x="3441244" y="3114836"/>
                <a:ext cx="5554800" cy="89280"/>
              </p14:xfrm>
            </p:contentPart>
          </mc:Choice>
          <mc:Fallback>
            <p:pic>
              <p:nvPicPr>
                <p:cNvPr id="26" name="Ink 25">
                  <a:extLst>
                    <a:ext uri="{FF2B5EF4-FFF2-40B4-BE49-F238E27FC236}">
                      <a16:creationId xmlns:a16="http://schemas.microsoft.com/office/drawing/2014/main" id="{B2C8B007-1107-8352-D007-A9BBC07BF201}"/>
                    </a:ext>
                  </a:extLst>
                </p:cNvPr>
                <p:cNvPicPr/>
                <p:nvPr/>
              </p:nvPicPr>
              <p:blipFill>
                <a:blip r:embed="rId53"/>
                <a:stretch>
                  <a:fillRect/>
                </a:stretch>
              </p:blipFill>
              <p:spPr>
                <a:xfrm>
                  <a:off x="3432604" y="3106196"/>
                  <a:ext cx="557244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7" name="Ink 26">
                  <a:extLst>
                    <a:ext uri="{FF2B5EF4-FFF2-40B4-BE49-F238E27FC236}">
                      <a16:creationId xmlns:a16="http://schemas.microsoft.com/office/drawing/2014/main" id="{DCE7898D-EEE7-A1B8-F50B-9726F7F2CB16}"/>
                    </a:ext>
                  </a:extLst>
                </p14:cNvPr>
                <p14:cNvContentPartPr/>
                <p14:nvPr/>
              </p14:nvContentPartPr>
              <p14:xfrm>
                <a:off x="3581284" y="2244356"/>
                <a:ext cx="6458040" cy="991800"/>
              </p14:xfrm>
            </p:contentPart>
          </mc:Choice>
          <mc:Fallback>
            <p:pic>
              <p:nvPicPr>
                <p:cNvPr id="27" name="Ink 26">
                  <a:extLst>
                    <a:ext uri="{FF2B5EF4-FFF2-40B4-BE49-F238E27FC236}">
                      <a16:creationId xmlns:a16="http://schemas.microsoft.com/office/drawing/2014/main" id="{DCE7898D-EEE7-A1B8-F50B-9726F7F2CB16}"/>
                    </a:ext>
                  </a:extLst>
                </p:cNvPr>
                <p:cNvPicPr/>
                <p:nvPr/>
              </p:nvPicPr>
              <p:blipFill>
                <a:blip r:embed="rId55"/>
                <a:stretch>
                  <a:fillRect/>
                </a:stretch>
              </p:blipFill>
              <p:spPr>
                <a:xfrm>
                  <a:off x="3572284" y="2235356"/>
                  <a:ext cx="6475680" cy="10094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8" name="Ink 27">
                  <a:extLst>
                    <a:ext uri="{FF2B5EF4-FFF2-40B4-BE49-F238E27FC236}">
                      <a16:creationId xmlns:a16="http://schemas.microsoft.com/office/drawing/2014/main" id="{02246BD4-DA48-3004-6B59-6EC965B81A22}"/>
                    </a:ext>
                  </a:extLst>
                </p14:cNvPr>
                <p14:cNvContentPartPr/>
                <p14:nvPr/>
              </p14:nvContentPartPr>
              <p14:xfrm>
                <a:off x="4898884" y="2734316"/>
                <a:ext cx="183960" cy="188280"/>
              </p14:xfrm>
            </p:contentPart>
          </mc:Choice>
          <mc:Fallback>
            <p:pic>
              <p:nvPicPr>
                <p:cNvPr id="28" name="Ink 27">
                  <a:extLst>
                    <a:ext uri="{FF2B5EF4-FFF2-40B4-BE49-F238E27FC236}">
                      <a16:creationId xmlns:a16="http://schemas.microsoft.com/office/drawing/2014/main" id="{02246BD4-DA48-3004-6B59-6EC965B81A22}"/>
                    </a:ext>
                  </a:extLst>
                </p:cNvPr>
                <p:cNvPicPr/>
                <p:nvPr/>
              </p:nvPicPr>
              <p:blipFill>
                <a:blip r:embed="rId57"/>
                <a:stretch>
                  <a:fillRect/>
                </a:stretch>
              </p:blipFill>
              <p:spPr>
                <a:xfrm>
                  <a:off x="4890244" y="2725676"/>
                  <a:ext cx="20160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29" name="Ink 28">
                  <a:extLst>
                    <a:ext uri="{FF2B5EF4-FFF2-40B4-BE49-F238E27FC236}">
                      <a16:creationId xmlns:a16="http://schemas.microsoft.com/office/drawing/2014/main" id="{9E56EEA5-67ED-7D4A-ED44-0BF9A3048359}"/>
                    </a:ext>
                  </a:extLst>
                </p14:cNvPr>
                <p14:cNvContentPartPr/>
                <p14:nvPr/>
              </p14:nvContentPartPr>
              <p14:xfrm>
                <a:off x="5171404" y="2742956"/>
                <a:ext cx="10440" cy="85320"/>
              </p14:xfrm>
            </p:contentPart>
          </mc:Choice>
          <mc:Fallback>
            <p:pic>
              <p:nvPicPr>
                <p:cNvPr id="29" name="Ink 28">
                  <a:extLst>
                    <a:ext uri="{FF2B5EF4-FFF2-40B4-BE49-F238E27FC236}">
                      <a16:creationId xmlns:a16="http://schemas.microsoft.com/office/drawing/2014/main" id="{9E56EEA5-67ED-7D4A-ED44-0BF9A3048359}"/>
                    </a:ext>
                  </a:extLst>
                </p:cNvPr>
                <p:cNvPicPr/>
                <p:nvPr/>
              </p:nvPicPr>
              <p:blipFill>
                <a:blip r:embed="rId59"/>
                <a:stretch>
                  <a:fillRect/>
                </a:stretch>
              </p:blipFill>
              <p:spPr>
                <a:xfrm>
                  <a:off x="5162404" y="2734316"/>
                  <a:ext cx="2808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1" name="Ink 30">
                  <a:extLst>
                    <a:ext uri="{FF2B5EF4-FFF2-40B4-BE49-F238E27FC236}">
                      <a16:creationId xmlns:a16="http://schemas.microsoft.com/office/drawing/2014/main" id="{D3FB839B-D372-B035-4335-BB812B53A66E}"/>
                    </a:ext>
                  </a:extLst>
                </p14:cNvPr>
                <p14:cNvContentPartPr/>
                <p14:nvPr/>
              </p14:nvContentPartPr>
              <p14:xfrm>
                <a:off x="5155924" y="2731076"/>
                <a:ext cx="24120" cy="178200"/>
              </p14:xfrm>
            </p:contentPart>
          </mc:Choice>
          <mc:Fallback>
            <p:pic>
              <p:nvPicPr>
                <p:cNvPr id="31" name="Ink 30">
                  <a:extLst>
                    <a:ext uri="{FF2B5EF4-FFF2-40B4-BE49-F238E27FC236}">
                      <a16:creationId xmlns:a16="http://schemas.microsoft.com/office/drawing/2014/main" id="{D3FB839B-D372-B035-4335-BB812B53A66E}"/>
                    </a:ext>
                  </a:extLst>
                </p:cNvPr>
                <p:cNvPicPr/>
                <p:nvPr/>
              </p:nvPicPr>
              <p:blipFill>
                <a:blip r:embed="rId61"/>
                <a:stretch>
                  <a:fillRect/>
                </a:stretch>
              </p:blipFill>
              <p:spPr>
                <a:xfrm>
                  <a:off x="5146924" y="2722436"/>
                  <a:ext cx="4176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0" name="Ink 39">
                  <a:extLst>
                    <a:ext uri="{FF2B5EF4-FFF2-40B4-BE49-F238E27FC236}">
                      <a16:creationId xmlns:a16="http://schemas.microsoft.com/office/drawing/2014/main" id="{A30E9A4B-0093-E31B-873B-DD2BFF36D52D}"/>
                    </a:ext>
                  </a:extLst>
                </p14:cNvPr>
                <p14:cNvContentPartPr/>
                <p14:nvPr/>
              </p14:nvContentPartPr>
              <p14:xfrm>
                <a:off x="3853804" y="2752676"/>
                <a:ext cx="542160" cy="323640"/>
              </p14:xfrm>
            </p:contentPart>
          </mc:Choice>
          <mc:Fallback>
            <p:pic>
              <p:nvPicPr>
                <p:cNvPr id="40" name="Ink 39">
                  <a:extLst>
                    <a:ext uri="{FF2B5EF4-FFF2-40B4-BE49-F238E27FC236}">
                      <a16:creationId xmlns:a16="http://schemas.microsoft.com/office/drawing/2014/main" id="{A30E9A4B-0093-E31B-873B-DD2BFF36D52D}"/>
                    </a:ext>
                  </a:extLst>
                </p:cNvPr>
                <p:cNvPicPr/>
                <p:nvPr/>
              </p:nvPicPr>
              <p:blipFill>
                <a:blip r:embed="rId63"/>
                <a:stretch>
                  <a:fillRect/>
                </a:stretch>
              </p:blipFill>
              <p:spPr>
                <a:xfrm>
                  <a:off x="3844804" y="2744036"/>
                  <a:ext cx="559800" cy="341280"/>
                </a:xfrm>
                <a:prstGeom prst="rect">
                  <a:avLst/>
                </a:prstGeom>
              </p:spPr>
            </p:pic>
          </mc:Fallback>
        </mc:AlternateContent>
      </p:grpSp>
    </p:spTree>
    <p:extLst>
      <p:ext uri="{BB962C8B-B14F-4D97-AF65-F5344CB8AC3E}">
        <p14:creationId xmlns:p14="http://schemas.microsoft.com/office/powerpoint/2010/main" val="3338816459"/>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7114</TotalTime>
  <Words>1330</Words>
  <Application>Microsoft Office PowerPoint</Application>
  <PresentationFormat>Custom</PresentationFormat>
  <Paragraphs>148</Paragraphs>
  <Slides>21</Slides>
  <Notes>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Amasis MT Pro Black</vt:lpstr>
      <vt:lpstr>Arial</vt:lpstr>
      <vt:lpstr>Arial Black</vt:lpstr>
      <vt:lpstr>Calibri</vt:lpstr>
      <vt:lpstr>Cooper Black</vt:lpstr>
      <vt:lpstr>Segoe UI</vt:lpstr>
      <vt:lpstr>Segoe UI Light</vt:lpstr>
      <vt:lpstr>Office Theme</vt:lpstr>
      <vt:lpstr>SAP BTP Architect Training</vt:lpstr>
      <vt:lpstr>PowerPoint Presentation</vt:lpstr>
      <vt:lpstr>Agenda – Day 5</vt:lpstr>
      <vt:lpstr>Deploy Node Microservice to BTP</vt:lpstr>
      <vt:lpstr>Challenges of building Apps on BTP</vt:lpstr>
      <vt:lpstr>CAPM Introduction</vt:lpstr>
      <vt:lpstr>CDS – Core Data and Services </vt:lpstr>
      <vt:lpstr>Solution – use CAP framework</vt:lpstr>
      <vt:lpstr>PowerPoint Presentation</vt:lpstr>
      <vt:lpstr>Hands on: Modules for using CAP</vt:lpstr>
      <vt:lpstr>PowerPoint Presentation</vt:lpstr>
      <vt:lpstr>DB Design</vt:lpstr>
      <vt:lpstr>Hands on: Create DB Module</vt:lpstr>
      <vt:lpstr>Reuse Types and aspects</vt:lpstr>
      <vt:lpstr>Hands on: Service creation</vt:lpstr>
      <vt:lpstr>Introduction to CDS Views</vt:lpstr>
      <vt:lpstr>Views – (CDS Views)</vt:lpstr>
      <vt:lpstr>PowerPoint Presentation</vt:lpstr>
      <vt:lpstr>PowerPoint Presentation</vt:lpstr>
      <vt:lpstr>PowerPoint Presentation</vt:lpstr>
      <vt:lpstr>Agenda – Day 3</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227</cp:revision>
  <dcterms:created xsi:type="dcterms:W3CDTF">2013-09-12T13:05:01Z</dcterms:created>
  <dcterms:modified xsi:type="dcterms:W3CDTF">2023-11-03T09:59:45Z</dcterms:modified>
</cp:coreProperties>
</file>