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4122" r:id="rId3"/>
    <p:sldId id="277" r:id="rId4"/>
    <p:sldId id="4753" r:id="rId5"/>
    <p:sldId id="4754" r:id="rId6"/>
    <p:sldId id="4758" r:id="rId7"/>
    <p:sldId id="4756" r:id="rId8"/>
    <p:sldId id="4757" r:id="rId9"/>
    <p:sldId id="282" r:id="rId10"/>
    <p:sldId id="280" r:id="rId11"/>
    <p:sldId id="471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105" d="100"/>
          <a:sy n="105" d="100"/>
        </p:scale>
        <p:origin x="488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0:14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29.4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4 24575,'-3'0'0,"-4"-3"0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5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42 5116 0 0,'-21'-41'397'0'0,"20"41"-392"0"0,1 0 0 0 0,0-1 0 0 0,0 1 0 0 0,0 0 0 0 0,-1 0 0 0 0,1 0 0 0 0,0 0 0 0 0,0 0 0 0 0,0 0 0 0 0,-1 0 0 0 0,1 0 0 0 0,0 0 0 0 0,0 0 0 0 0,0 0 0 0 0,-1 0 0 0 0,1 1 0 0 0,0-1 0 0 0,0 0 0 0 0,0 0 1 0 0,-1 0-1 0 0,1 0 0 0 0,0 0 0 0 0,0 0 0 0 0,0 0 0 0 0,0 0 0 0 0,-1 1 0 0 0,1-1 0 0 0,0 0 0 0 0,0 0 0 0 0,0 0 0 0 0,0 0 0 0 0,0 1 0 0 0,-1-1 0 0 0,1 0 0 0 0,0 0 0 0 0,0 0 0 0 0,0 1 0 0 0,0-1 0 0 0,0 0 1 0 0,0 0-1 0 0,0 0 0 0 0,0 1 0 0 0,0-1 0 0 0,0 0 0 0 0,0 0 0 0 0,0 0 0 0 0,0 1 0 0 0,0-1 0 0 0,-5 12 170 0 0,-2 20 61 0 0,1-1 1 0 0,2 1 0 0 0,-1 40 0 0 0,9 98 508 0 0,12-46-643 0 0,-8-73 1 0 0,-8-47-95 0 0,1 0 1 0 0,0 0-1 0 0,0 0 1 0 0,0-1-1 0 0,0 1 1 0 0,1 0-1 0 0,-1 0 0 0 0,1-1 1 0 0,0 1-1 0 0,0 0 1 0 0,0-1-1 0 0,5 5 0 0 0,18-45 115 0 0,9-16-143 0 0,-21 36 11 0 0,-2-1 0 0 0,0 0-1 0 0,-1 0 1 0 0,-1-1-1 0 0,-1 0 1 0 0,6-21 0 0 0,-14 40 1 0 0,1-1 0 0 0,-1 1 1 0 0,0 0-1 0 0,0 0 1 0 0,0-1-1 0 0,0 1 0 0 0,0 0 1 0 0,0-1-1 0 0,0 1 1 0 0,0 0-1 0 0,0 0 0 0 0,0-1 1 0 0,0 1-1 0 0,0 0 0 0 0,0-1 1 0 0,0 1-1 0 0,0 0 1 0 0,0 0-1 0 0,0-1 0 0 0,0 1 1 0 0,0 0-1 0 0,0-1 0 0 0,-1 1 1 0 0,1 0-1 0 0,0 0 1 0 0,0-1-1 0 0,0 1 0 0 0,0 0 1 0 0,-1 0-1 0 0,1-1 1 0 0,0 1-1 0 0,-10 2-147 0 0,-14 16-9 0 0,19-15 121 0 0,-18 14 31 0 0,0-1 1 0 0,-1-1 0 0 0,-1-1-1 0 0,0-1 1 0 0,-47 17 0 0 0,66-29 420 0 0,7-3-73 0 0,16-6 143 0 0,30-10-81 0 0,-35 15-355 0 0,0 1 0 0 0,0 0 0 0 0,0 1 0 0 0,1 0 0 0 0,-1 1 0 0 0,0 1-1 0 0,1 0 1 0 0,-1 0 0 0 0,0 1 0 0 0,0 1 0 0 0,22 7 0 0 0,-26-7-29 0 0,1 1-1 0 0,-1 0 0 0 0,0 0 0 0 0,0 1 1 0 0,-1 0-1 0 0,1 0 0 0 0,-1 1 1 0 0,0 0-1 0 0,-1 0 0 0 0,1 0 0 0 0,-1 1 1 0 0,-1 0-1 0 0,1 0 0 0 0,-1 1 1 0 0,0 0-1 0 0,6 13 0 0 0,-7-9-76 0 0,0 0 0 0 0,3 23-1 0 0,6 17-685 0 0,2-24 189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07.6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1239 1 4340 0 0,'-9'25'62'0'0,"8"-20"1267"0"0,1 2-954 0 0,4 41 871 0 0,-2-3-1023 0 0,-2-34 726 0 0,1 8-806 0 0,2 55-34 0 0,-3-29-6 0 0,0 67 12 0 0,0-70 61 0 0,-3 1 0 0 0,-8 47-1 0 0,4-39 18 0 0,-36 193 866 0 0,-9 93-10 0 0,51-324-1026 0 0,0-6-20 0 0,0 0 1 0 0,1 0-1 0 0,0 1 0 0 0,0-1 1 0 0,2 13-1 0 0,-1-19-2 0 0,-6-3-90 0 0,0-1 84 0 0,0 0 0 0 0,0 1-1 0 0,0 0 1 0 0,-1 0 0 0 0,-7-2 0 0 0,-75-15-44 0 0,14 7-17 0 0,-149-21 12 0 0,62 12 5 0 0,99 14 43 0 0,-48-7 0 0 0,-184 1 0 0 0,227 23-26 0 0,91-7-702 0 0,-19-2 602 0 0,0 0 0 0 0,1 0 1 0 0,-1-1-1 0 0,1 0 0 0 0,-1 0 0 0 0,9-1 1 0 0,9-7-1718 0 0,-17 5 1253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08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372 21 6313 0 0,'0'-2'20'0'0,"0"-11"214"0"0,0 13-226 0 0,0-1 0 0 0,0 1 0 0 0,0 0 0 0 0,0 0 0 0 0,0 0 0 0 0,0-1 1 0 0,0 1-1 0 0,-1 0 0 0 0,1 0 0 0 0,0 0 0 0 0,0-1 0 0 0,0 1 0 0 0,0 0 0 0 0,0 0 1 0 0,0 0-1 0 0,0 0 0 0 0,0-1 0 0 0,0 1 0 0 0,-1 0 0 0 0,1 0 0 0 0,0 0 0 0 0,0 0 0 0 0,0 0 1 0 0,0-1-1 0 0,0 1 0 0 0,-1 0 0 0 0,1 0 0 0 0,0 0 0 0 0,0 0 0 0 0,0 0 0 0 0,0 0 1 0 0,-1 0-1 0 0,1 0 0 0 0,0 0 0 0 0,0 0 0 0 0,0 0 0 0 0,-1 0 0 0 0,1 0 0 0 0,0 0 1 0 0,0 0-1 0 0,0 0 0 0 0,-1 0 0 0 0,1 0 0 0 0,0 0 0 0 0,0 0 0 0 0,0 0 0 0 0,-1 0 0 0 0,1 0 1 0 0,0 0-1 0 0,0 0 0 0 0,0 0 0 0 0,0 0 0 0 0,-1 1 0 0 0,1-1 0 0 0,-7 21 64 0 0,-17 23-91 0 0,18-30-13 0 0,-1-1 0 0 0,-1 0 1 0 0,-13 18-1 0 0,0-6 23 0 0,0-1 1 0 0,-2 0-1 0 0,0-2 1 0 0,-2-1-1 0 0,0-1 1 0 0,-1-1-1 0 0,-1-1 0 0 0,-48 23 1 0 0,52-36 62 0 0,23-5-52 0 0,0 0-1 0 0,0 0 0 0 0,0 0 1 0 0,0 0-1 0 0,0 0 1 0 0,0 0-1 0 0,0 0 1 0 0,0 0-1 0 0,0 0 0 0 0,0 0 1 0 0,0 0-1 0 0,0 0 1 0 0,0 0-1 0 0,0 0 1 0 0,0 0-1 0 0,0 0 0 0 0,0-1 1 0 0,0 1-1 0 0,0 0 1 0 0,0 0-1 0 0,0 0 1 0 0,0 0-1 0 0,0 0 0 0 0,0 0 1 0 0,0 0-1 0 0,0 0 1 0 0,0 0-1 0 0,0 0 1 0 0,0 0-1 0 0,0 0 0 0 0,0 0 1 0 0,0 0-1 0 0,0 0 1 0 0,0 0-1 0 0,0 0 1 0 0,0-1-1 0 0,0 1 0 0 0,0 0 1 0 0,0 0-1 0 0,0 0 1 0 0,0 0-1 0 0,0 0 1 0 0,0 0-1 0 0,-1 0 0 0 0,1 0 1 0 0,0 0-1 0 0,0 0 1 0 0,0 0-1 0 0,0 0 1 0 0,0 0-1 0 0,0 0 0 0 0,0 0 1 0 0,0 0-1 0 0,0 0 1 0 0,0 0-1 0 0,0 0 1 0 0,0 0-1 0 0,0 0 0 0 0,0 0 1 0 0,0 0-1 0 0,0 0 1 0 0,-1 0-1 0 0,1 0 1 0 0,0 0-1 0 0,12-5 69 0 0,-4 3 73 0 0,0 1 1 0 0,-1 0-1 0 0,1 0 1 0 0,0 1-1 0 0,0 0 1 0 0,0 0-1 0 0,0 1 1 0 0,-1 0-1 0 0,1 0 1 0 0,0 1-1 0 0,-1 0 1 0 0,1 0-1 0 0,-1 1 1 0 0,0 0-1 0 0,1 0 1 0 0,-2 1-1 0 0,10 5 1 0 0,3 4 165 0 0,-1 0 1 0 0,0 1-1 0 0,-1 0 1 0 0,28 32-1 0 0,-38-38-327 0 0,-1 0-1 0 0,1 1 1 0 0,-2 0-1 0 0,1 0 1 0 0,5 13-1 0 0,-9-16-227 0 0,1 0-1 0 0,-1 0 0 0 0,-1 0 1 0 0,1 0-1 0 0,-1 0 0 0 0,0 1 0 0 0,0-1 1 0 0,-1 0-1 0 0,0 1 0 0 0,0 7 1 0 0,-4 1-850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3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237 98 4996 0 0,'18'-9'144'0'0,"53"-27"11"0"0,-66 33-66 0 0,0 1 0 0 0,0-1 0 0 0,0 0 0 0 0,-1 0 1 0 0,5-4-1 0 0,-9 6-19 0 0,1 0 0 0 0,-1 1-1 0 0,1-1 1 0 0,-1 0 0 0 0,1 0 0 0 0,-1 1 0 0 0,1-1 0 0 0,-1 0 0 0 0,0 0 0 0 0,0 0 0 0 0,1 0 0 0 0,-1 1 0 0 0,0-1 0 0 0,0 0 0 0 0,0 0 0 0 0,0 0 0 0 0,0-1 0 0 0,-1 1-56 0 0,1 0 0 0 0,0 0 0 0 0,-1 1 0 0 0,1-1 0 0 0,-1 0 0 0 0,1 1 0 0 0,-1-1 0 0 0,0 0 0 0 0,1 1 0 0 0,-1-1 0 0 0,1 0 0 0 0,-1 1 0 0 0,0-1 0 0 0,0 1 0 0 0,1 0 0 0 0,-1-1 0 0 0,0 1 0 0 0,0-1 0 0 0,0 1 0 0 0,1 0 0 0 0,-1 0 0 0 0,0 0 0 0 0,0-1 0 0 0,0 1 0 0 0,-1 0 0 0 0,-23-3-122 0 0,15 4 157 0 0,0 0 0 0 0,1 1 0 0 0,-1 0 0 0 0,0 0 0 0 0,1 1 0 0 0,0 0 0 0 0,-1 1 1 0 0,1 0-1 0 0,1 1 0 0 0,-1-1 0 0 0,1 2 0 0 0,-1-1 0 0 0,1 1 0 0 0,-10 11 0 0 0,0-1 219 0 0,2 1-1 0 0,0 1 1 0 0,1 1-1 0 0,-24 39 1 0 0,28-40-56 0 0,2-1 0 0 0,0 2 0 0 0,1 0 0 0 0,1 0 0 0 0,0 0 0 0 0,2 1 0 0 0,-6 37 0 0 0,10-50-190 0 0,0-1 0 0 0,1 1 0 0 0,0-1 0 0 0,0 1 0 0 0,0-1 0 0 0,1 1-1 0 0,0-1 1 0 0,1 0 0 0 0,-1 1 0 0 0,1-1 0 0 0,0 0 0 0 0,1 0 0 0 0,0 0 0 0 0,0 0 0 0 0,0 0 0 0 0,0-1 0 0 0,1 0-1 0 0,0 1 1 0 0,0-1 0 0 0,0-1 0 0 0,1 1 0 0 0,0-1 0 0 0,0 1 0 0 0,0-1 0 0 0,0-1 0 0 0,0 1 0 0 0,1-1 0 0 0,9 4-1 0 0,0 0-33 0 0,1-2-1 0 0,0 0 0 0 0,1-1 1 0 0,-1-1-1 0 0,1 0 0 0 0,-1-1 1 0 0,1-1-1 0 0,0-1 0 0 0,0 0 1 0 0,-1-1-1 0 0,1-1 0 0 0,0 0 1 0 0,-1-1-1 0 0,0-1 0 0 0,18-7 1 0 0,-30 10-22 0 0,0-1 1 0 0,-1 0 0 0 0,1 0-1 0 0,-1 0 1 0 0,1 0 0 0 0,-1-1 0 0 0,0 1-1 0 0,0-1 1 0 0,0 0 0 0 0,0 0-1 0 0,-1 0 1 0 0,1 0 0 0 0,-1-1-1 0 0,1 1 1 0 0,-1 0 0 0 0,0-1-1 0 0,-1 0 1 0 0,1 0 0 0 0,-1 1-1 0 0,1-1 1 0 0,-1 0 0 0 0,0 0 0 0 0,-1 0-1 0 0,1 0 1 0 0,-1 0 0 0 0,0-5-1 0 0,0 3 27 0 0,0 1 0 0 0,-1-1-1 0 0,1 1 1 0 0,-1-1-1 0 0,-1 1 1 0 0,1-1 0 0 0,-1 1-1 0 0,0 0 1 0 0,0-1 0 0 0,-1 1-1 0 0,0 0 1 0 0,1 1 0 0 0,-2-1-1 0 0,1 0 1 0 0,0 1-1 0 0,-1 0 1 0 0,0 0 0 0 0,-6-5-1 0 0,6 6 4 0 0,-1 0 0 0 0,0 0 0 0 0,0 1 0 0 0,-1-1-1 0 0,1 1 1 0 0,0 1 0 0 0,-1-1 0 0 0,1 1 0 0 0,-1 0-1 0 0,1 0 1 0 0,-1 0 0 0 0,0 1 0 0 0,-5 0 0 0 0,-12 1 33 0 0,-40 7 1 0 0,54-7-11 0 0,-2 1 42 0 0,0 0 1 0 0,0 1 0 0 0,0 0 0 0 0,0 1 0 0 0,0 0 0 0 0,1 1-1 0 0,-14 8 1 0 0,21-12-45 0 0,1 1-1 0 0,0-1 0 0 0,0 1 0 0 0,0-1 1 0 0,0 1-1 0 0,0-1 0 0 0,1 1 1 0 0,-1 0-1 0 0,0 0 0 0 0,1 0 1 0 0,-1 0-1 0 0,1 0 0 0 0,0 0 0 0 0,0 1 1 0 0,0-1-1 0 0,0 0 0 0 0,0 1 1 0 0,0-1-1 0 0,1 0 0 0 0,-1 1 1 0 0,1-1-1 0 0,-1 1 0 0 0,1-1 1 0 0,0 1-1 0 0,0-1 0 0 0,0 1 0 0 0,0-1 1 0 0,1 1-1 0 0,-1-1 0 0 0,1 1 1 0 0,0-1-1 0 0,-1 0 0 0 0,1 1 1 0 0,0-1-1 0 0,0 0 0 0 0,0 0 0 0 0,1 1 1 0 0,-1-1-1 0 0,3 3 0 0 0,-1-2-42 0 0,0 0-1 0 0,0 0 0 0 0,0 0 0 0 0,0 0 0 0 0,1 0 0 0 0,-1-1 0 0 0,1 1 0 0 0,0-1 1 0 0,0 0-1 0 0,0 0 0 0 0,6 2 0 0 0,3 0-427 0 0,-1 0 1 0 0,22 3-1 0 0,-8-4-388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4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64 145 6097 0 0,'-6'-28'312'0'0,"6"24"-141"0"0,-1-1 0 0 0,1 1-1 0 0,-1 0 1 0 0,0 0 0 0 0,-3-7 0 0 0,7 25 348 0 0,-1 0-1 0 0,0-1 1 0 0,0 24-1 0 0,0 65-252 0 0,-9 163-225 0 0,20-314-453 0 0,-14 23 366 0 0,0 1-1 0 0,-1-1 1 0 0,-2 1 0 0 0,0 0-1 0 0,-2 0 1 0 0,-9-28 0 0 0,-13-60 55 0 0,25 98-9 0 0,1 0 0 0 0,1-1 0 0 0,1 1 0 0 0,0-1 0 0 0,3-23 0 0 0,-2 37-2 0 0,-1 0 1 0 0,0 0-1 0 0,1-1 1 0 0,0 1-1 0 0,-1 0 1 0 0,1 0 0 0 0,0 0-1 0 0,0 0 1 0 0,0 0-1 0 0,0 0 1 0 0,1 1 0 0 0,-1-1-1 0 0,0 0 1 0 0,1 1-1 0 0,-1-1 1 0 0,1 1 0 0 0,0-1-1 0 0,-1 1 1 0 0,1-1-1 0 0,0 1 1 0 0,2-1 0 0 0,0 1-1 0 0,-1-1 0 0 0,1 1 1 0 0,0 0-1 0 0,-1 1 1 0 0,1-1-1 0 0,0 0 1 0 0,0 1-1 0 0,0 0 0 0 0,0 0 1 0 0,-1 0-1 0 0,6 2 1 0 0,-1-1 3 0 0,0 0 1 0 0,0 1-1 0 0,0 1 0 0 0,-1-1 1 0 0,0 1-1 0 0,1 1 1 0 0,-1-1-1 0 0,0 1 1 0 0,0 0-1 0 0,-1 1 0 0 0,9 7 1 0 0,-12-10-3 0 0,0 1 0 0 0,-1 0 0 0 0,1 0 0 0 0,-1 1 0 0 0,1-1 0 0 0,-1 1 0 0 0,0-1 0 0 0,0 1 0 0 0,-1 0 0 0 0,1-1 0 0 0,-1 1 0 0 0,1 0 0 0 0,-1 0 0 0 0,-1 0 0 0 0,1 0 0 0 0,0 0 0 0 0,-1 0 0 0 0,0 0 0 0 0,0 0 0 0 0,0 1 0 0 0,-1-1 0 0 0,1 0 0 0 0,-1 0-1 0 0,0 0 1 0 0,0 0 0 0 0,0 0 0 0 0,-1-1 0 0 0,1 1 0 0 0,-1 0 0 0 0,0-1 0 0 0,0 1 0 0 0,0-1 0 0 0,-1 1 0 0 0,1-1 0 0 0,-1 0 0 0 0,0 0 0 0 0,1 0 0 0 0,-2 0 0 0 0,1-1 0 0 0,0 1 0 0 0,0-1 0 0 0,-1 0 0 0 0,1 0 0 0 0,-1 0 0 0 0,0 0 0 0 0,-6 2 0 0 0,-2 1-58 0 0,1-1-1 0 0,-1 0 1 0 0,0-1 0 0 0,0 0-1 0 0,0-1 1 0 0,-18 2-1 0 0,30-4 37 0 0,0 0-1 0 0,0 0 0 0 0,0-1 0 0 0,0 1 0 0 0,1 0 0 0 0,-1 0 0 0 0,0 0 0 0 0,0 0 1 0 0,0 0-1 0 0,0 0 0 0 0,0 0 0 0 0,0-1 0 0 0,0 1 0 0 0,1 0 0 0 0,-1 0 1 0 0,0 0-1 0 0,0 0 0 0 0,0 0 0 0 0,0-1 0 0 0,0 1 0 0 0,0 0 0 0 0,0 0 0 0 0,0 0 1 0 0,0 0-1 0 0,0-1 0 0 0,0 1 0 0 0,0 0 0 0 0,0 0 0 0 0,0 0 0 0 0,0 0 0 0 0,0-1 1 0 0,0 1-1 0 0,0 0 0 0 0,0 0 0 0 0,0 0 0 0 0,0 0 0 0 0,-1-1 0 0 0,1 1 1 0 0,0 0-1 0 0,0 0 0 0 0,0 0 0 0 0,0 0 0 0 0,0 0 0 0 0,0 0 0 0 0,0-1 0 0 0,0 1 1 0 0,-1 0-1 0 0,1 0 0 0 0,0 0 0 0 0,0 0 0 0 0,0 0 0 0 0,0 0 0 0 0,0 0 0 0 0,-1 0 1 0 0,1 0-1 0 0,0 0 0 0 0,0 0 0 0 0,0 0 0 0 0,0 0 0 0 0,-1 0 0 0 0,1 0 0 0 0,0 0 1 0 0,0 0-1 0 0,0 0 0 0 0,-1 0 0 0 0,6-4-612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4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51 161 5513 0 0,'13'-40'1252'0'0,"-13"40"-1050"0"0,0 22 276 0 0,-3 27-166 0 0,-1 1 0 0 0,-20 85 0 0 0,17-106-310 0 0,-19 47 0 0 0,31-141 11 0 0,-5 52-18 0 0,17-171-23 0 0,-12 152 35 0 0,1 1 1 0 0,1 0 0 0 0,21-53-1 0 0,-28 82-6 0 0,15-26 22 0 0,-15 28-24 0 0,1 0 1 0 0,-1-1 0 0 0,0 1 0 0 0,1-1 0 0 0,-1 1-1 0 0,0 0 1 0 0,1 0 0 0 0,-1-1 0 0 0,0 1 0 0 0,1 0 0 0 0,-1 0-1 0 0,1-1 1 0 0,-1 1 0 0 0,0 0 0 0 0,1 0 0 0 0,-1 0 0 0 0,1 0-1 0 0,-1 0 1 0 0,1-1 0 0 0,-1 1 0 0 0,0 0 0 0 0,2 0-1 0 0,-2 1 0 0 0,1-1-1 0 0,0 0 1 0 0,-1 1-1 0 0,1-1 1 0 0,-1 1-1 0 0,1-1 1 0 0,0 1-1 0 0,-1-1 1 0 0,1 1-1 0 0,-1-1 1 0 0,0 1-1 0 0,1 0 1 0 0,-1-1-1 0 0,1 1 1 0 0,-1 0-1 0 0,0-1 1 0 0,0 1-1 0 0,1 0 1 0 0,-1 0-1 0 0,7 24-5 0 0,0-1-1 0 0,-2 1 1 0 0,-1 0 0 0 0,1 40-1 0 0,-1-24 2 0 0,3 15 47 0 0,-3-30-34 0 0,2 39-1 0 0,21-142 28 0 0,-10 17-43 0 0,-2 10-8 0 0,30-73-1 0 0,-44 122 24 0 0,19-37-27 0 0,-19 37 28 0 0,0-1 0 0 0,-1 1 0 0 0,1-1 0 0 0,1 1 0 0 0,-1 0 0 0 0,0-1 0 0 0,0 1-1 0 0,0 0 1 0 0,1 0 0 0 0,-1 0 0 0 0,0 0 0 0 0,1 0 0 0 0,-1 0 0 0 0,1 0 0 0 0,-1 1 0 0 0,1-1 0 0 0,0 0 0 0 0,-1 1 0 0 0,1-1 0 0 0,3 0-1 0 0,-4 2 29 0 0,1-1 0 0 0,-1 1-1 0 0,0 0 1 0 0,0-1-1 0 0,0 1 1 0 0,0 0-1 0 0,0 0 1 0 0,0-1 0 0 0,0 1-1 0 0,0 0 1 0 0,0 0-1 0 0,0 0 1 0 0,0 0-1 0 0,0 0 1 0 0,0 0 0 0 0,-1 1-1 0 0,1-1 1 0 0,0 0-1 0 0,-1 0 1 0 0,1 1-1 0 0,-1-1 1 0 0,0 0 0 0 0,1 2-1 0 0,7 37 607 0 0,-7-33-526 0 0,10 53 492 0 0,-2-14 97 0 0,-2 0 1 0 0,2 64-1 0 0,-6-61-547 0 0,-2-35-746 0 0,0 1 0 0 0,-1 0 0 0 0,-3 27 0 0 0,1-30-484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7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284 245 6973 0 0,'3'-4'12'0'0,"0"0"0"0"0,1 0 0 0 0,-1 0 0 0 0,1 0 0 0 0,0 1 0 0 0,0 0 1 0 0,7-5-1 0 0,-8 6 41 0 0,0 0-1 0 0,0 0 1 0 0,0 0 0 0 0,0 0 0 0 0,0-1 0 0 0,-1 1 0 0 0,1-1 0 0 0,-1 0 0 0 0,1 1 0 0 0,-1-1 0 0 0,0 0 0 0 0,0-1 0 0 0,-1 1 0 0 0,1 0 0 0 0,-1 0-1 0 0,2-5 1 0 0,0-3 199 0 0,-1-1 1 0 0,-1 1-1 0 0,0-1 0 0 0,0 1 0 0 0,-1-1 0 0 0,-2-14 0 0 0,2 23-228 0 0,-1 0 0 0 0,1 0 1 0 0,-1 0-1 0 0,0 0 0 0 0,0 1 0 0 0,0-1 0 0 0,0 0 0 0 0,0 0 1 0 0,-1 0-1 0 0,1 1 0 0 0,-1-1 0 0 0,0 1 0 0 0,0-1 0 0 0,0 1 1 0 0,0 0-1 0 0,0 0 0 0 0,0-1 0 0 0,-1 2 0 0 0,1-1 0 0 0,-1 0 1 0 0,1 0-1 0 0,-1 1 0 0 0,0-1 0 0 0,1 1 0 0 0,-1 0 0 0 0,0 0 1 0 0,0 0-1 0 0,-4 0 0 0 0,0 0-24 0 0,0 0 0 0 0,0 1 0 0 0,-1 0 0 0 0,1 0 0 0 0,0 1 0 0 0,0 0 0 0 0,0 1 0 0 0,0-1 0 0 0,0 1 0 0 0,0 1 0 0 0,0-1 0 0 0,-11 6-1 0 0,5 0 47 0 0,0-1 0 0 0,0 2 0 0 0,1-1 0 0 0,0 2 0 0 0,-12 12 0 0 0,20-18 7 0 0,0 0 1 0 0,0 1-1 0 0,1-1 1 0 0,-1 1-1 0 0,1 0 1 0 0,0 0-1 0 0,1 0 1 0 0,-1 0-1 0 0,1 1 1 0 0,-1 5-1 0 0,2-9-41 0 0,1 0-1 0 0,-1 0 0 0 0,1 0 1 0 0,0 0-1 0 0,0 0 0 0 0,0 0 1 0 0,0 0-1 0 0,0 0 0 0 0,0-1 1 0 0,0 1-1 0 0,1 0 1 0 0,-1 0-1 0 0,1 0 0 0 0,-1 0 1 0 0,1 0-1 0 0,0 0 0 0 0,0-1 1 0 0,0 1-1 0 0,0 0 0 0 0,0-1 1 0 0,0 1-1 0 0,0 0 0 0 0,1-1 1 0 0,-1 1-1 0 0,0-1 1 0 0,1 0-1 0 0,-1 0 0 0 0,1 1 1 0 0,0-1-1 0 0,-1 0 0 0 0,1 0 1 0 0,3 1-1 0 0,1 1-9 0 0,0-1-1 0 0,1 1 1 0 0,-1-1-1 0 0,0 0 1 0 0,1-1 0 0 0,-1 1-1 0 0,1-1 1 0 0,0-1-1 0 0,-1 1 1 0 0,1-1-1 0 0,0-1 1 0 0,-1 1 0 0 0,1-1-1 0 0,0 0 1 0 0,-1 0-1 0 0,1-1 1 0 0,-1 0-1 0 0,0 0 1 0 0,0 0 0 0 0,1-1-1 0 0,6-5 1 0 0,-7 5-11 0 0,0-1 1 0 0,-1 0-1 0 0,1 0 1 0 0,-1 0-1 0 0,0-1 1 0 0,0 0-1 0 0,-1 0 1 0 0,1 0-1 0 0,-1 0 1 0 0,0-1-1 0 0,-1 0 1 0 0,1 1-1 0 0,-1-2 1 0 0,-1 1-1 0 0,1 0 1 0 0,-1 0-1 0 0,0-1 1 0 0,0 1-1 0 0,1-9 1 0 0,2 1 33 0 0,0 20-13 0 0,2 24-16 0 0,-8 86 14 0 0,-1-80 41 0 0,5 65 1 0 0,0-76-25 0 0,13 75 115 0 0,-15-95-133 0 0,1 1 0 0 0,-1 0 0 0 0,0 0 1 0 0,-1-1-1 0 0,1 1 0 0 0,-1 9 0 0 0,-1-13-8 0 0,1-1 0 0 0,0 0 0 0 0,-1 0 0 0 0,1 0 0 0 0,-1 0-1 0 0,1 1 1 0 0,-1-1 0 0 0,1 0 0 0 0,-1 0 0 0 0,0 0 0 0 0,0 0 0 0 0,1 0 0 0 0,-1 0 0 0 0,0 0 0 0 0,0-1-1 0 0,0 1 1 0 0,0 0 0 0 0,0 0 0 0 0,0-1 0 0 0,0 1 0 0 0,0 0 0 0 0,0-1 0 0 0,-1 1 0 0 0,1-1 0 0 0,0 0 0 0 0,0 1-1 0 0,0-1 1 0 0,-1 0 0 0 0,1 0 0 0 0,0 0 0 0 0,0 0 0 0 0,-1 0 0 0 0,1 0 0 0 0,0 0 0 0 0,0 0 0 0 0,-2-1-1 0 0,-18-1 24 0 0,1-1 0 0 0,0-1 0 0 0,-37-13 0 0 0,39 11-33 0 0,-1 1 0 0 0,1 0 1 0 0,-1 1-1 0 0,-1 1 1 0 0,-20-1-1 0 0,-52 4-217 0 0,91 0 181 0 0,23 1-594 0 0,-10-1 231 0 0,31 5-1435 0 0,-22-5 999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7.6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101 212 8429 0 0,'0'0'-7'0'0,"0"0"-1"0"0,0 0 1 0 0,0 0 0 0 0,0 0 0 0 0,0 0 0 0 0,0 0-1 0 0,0 1 1 0 0,0-1 0 0 0,0 0 0 0 0,0 0 0 0 0,0 0 0 0 0,0 0-1 0 0,0 0 1 0 0,0 0 0 0 0,0 0 0 0 0,0 0 0 0 0,0 0-1 0 0,-1 0 1 0 0,1 1 0 0 0,0-1 0 0 0,0 0 0 0 0,0 0-1 0 0,0 0 1 0 0,0 0 0 0 0,0 0 0 0 0,0 0 0 0 0,0 0 0 0 0,0 0-1 0 0,0 0 1 0 0,0 0 0 0 0,0 0 0 0 0,0 0 0 0 0,-1 0-1 0 0,1 0 1 0 0,0 0 0 0 0,0 0 0 0 0,0 0 0 0 0,0 0-1 0 0,0 0 1 0 0,0 1 0 0 0,0-1 0 0 0,0 0 0 0 0,0 0-1 0 0,-1-1 1 0 0,1 1 0 0 0,0 0 0 0 0,0 0 0 0 0,0 0 0 0 0,0 0-1 0 0,0 0 1 0 0,0 0 0 0 0,0 0 0 0 0,0 0 0 0 0,-1 0-1 0 0,1 0 6 0 0,0 0-1 0 0,-1 0 0 0 0,1 0 0 0 0,-1 0 1 0 0,1 0-1 0 0,-1 0 0 0 0,1 0 0 0 0,-1 0 1 0 0,1 0-1 0 0,-1 0 0 0 0,1 0 1 0 0,-1 1-1 0 0,1-1 0 0 0,-1 0 0 0 0,1 0 1 0 0,-1 0-1 0 0,1 1 0 0 0,0-1 0 0 0,-1 0 1 0 0,1 1-1 0 0,-1-1 0 0 0,1 0 0 0 0,0 1 1 0 0,-1-1-1 0 0,1 0 0 0 0,0 1 0 0 0,-12 72 362 0 0,6-46-306 0 0,-11 41 3 0 0,15-61-44 0 0,-1-1 0 0 0,1 1 0 0 0,-1-1 0 0 0,-1 1 0 0 0,1-1 0 0 0,-1 0 0 0 0,-7 8 0 0 0,-2-8 59 0 0,7-5 96 0 0,9-4 157 0 0,-2 1-308 0 0,0 0 0 0 0,0 0 1 0 0,-1-1-1 0 0,1 1 0 0 0,-1 0 0 0 0,1 0 1 0 0,-1-1-1 0 0,1-4 0 0 0,0-3-21 0 0,19-82-79 0 0,16-62 14 0 0,-30 133 88 0 0,2 0 0 0 0,0 0 0 0 0,1 1 0 0 0,2 0 0 0 0,12-19 0 0 0,-2 17 63 0 0,-21 21-79 0 0,0 1 1 0 0,1-1 0 0 0,-1 1 0 0 0,1 0 0 0 0,-1-1 0 0 0,1 1 0 0 0,0 0 0 0 0,-1 0 0 0 0,1-1 0 0 0,-1 1 0 0 0,1 0 0 0 0,-1 0 0 0 0,1 0 0 0 0,0 0 0 0 0,-1-1 0 0 0,1 1-1 0 0,0 0 1 0 0,-1 0 0 0 0,1 0 0 0 0,-1 0 0 0 0,1 1 0 0 0,0-1 0 0 0,-1 0 0 0 0,1 0 0 0 0,-1 0 0 0 0,1 0 0 0 0,0 1 0 0 0,-1-1 0 0 0,1 0 0 0 0,-1 1 0 0 0,1-1 0 0 0,-1 0-1 0 0,1 1 1 0 0,-1-1 0 0 0,1 0 0 0 0,-1 1 0 0 0,1-1 0 0 0,-1 1 0 0 0,0-1 0 0 0,1 1 0 0 0,-1-1 0 0 0,1 2 0 0 0,6 14 135 0 0,0 1 1 0 0,-1-1 0 0 0,-1 1-1 0 0,0 1 1 0 0,3 32 0 0 0,-2-17 111 0 0,17 78 571 0 0,9 48-1157 0 0,-32-145-1454 0 0,0-12 891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8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 7293 0 0,'0'0'11'0'0,"0"0"1"0"0,0 0 0 0 0,0 0-1 0 0,0 0 1 0 0,0 0-1 0 0,0-1 1 0 0,0 1 0 0 0,0 0-1 0 0,0 0 1 0 0,0 0 0 0 0,0 0-1 0 0,0 0 1 0 0,0 0-1 0 0,0 0 1 0 0,0 0 0 0 0,0 0-1 0 0,0 0 1 0 0,0 0 0 0 0,0 0-1 0 0,0 0 1 0 0,0 0 0 0 0,0 0-1 0 0,0 0 1 0 0,0 0-1 0 0,0 0 1 0 0,0 0 0 0 0,0 0-1 0 0,0-1 1 0 0,0 1 0 0 0,0 0-1 0 0,0 0 1 0 0,0 0-1 0 0,0 0 1 0 0,0 0 0 0 0,0 0-1 0 0,-1 0 1 0 0,1 0 0 0 0,0 0-1 0 0,0 0 1 0 0,0 0-1 0 0,0 0 1 0 0,0 0 0 0 0,0 0-1 0 0,0 0 1 0 0,0 0 0 0 0,0 0-1 0 0,9-4 560 0 0,15-5-159 0 0,-3 4-423 0 0,41-6 0 0 0,-44 10-314 0 0,-1-2 0 0 0,0 0 0 0 0,31-11 0 0 0,-13 3-994 0 0,-16 5 510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18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41 166 4488 0 0,'-1'-10'333'0'0,"0"0"0"0"0,-1 0 0 0 0,0 1 0 0 0,-7-18 0 0 0,4 9 512 0 0,5 18-818 0 0,0-1 0 0 0,0 1 0 0 0,0 0 0 0 0,0-1 0 0 0,0 1 0 0 0,0-1 0 0 0,0 1 0 0 0,0 0 0 0 0,-1-1 0 0 0,1 1 0 0 0,0 0 0 0 0,0-1 0 0 0,0 1 0 0 0,0 0 0 0 0,0-1 0 0 0,-1 1 0 0 0,1 0 0 0 0,0 0 0 0 0,0-1 0 0 0,-1 1 0 0 0,1 0 0 0 0,0 0 0 0 0,0-1 0 0 0,-1 1 0 0 0,1 0 0 0 0,0 0 0 0 0,0 0 0 0 0,-1-1 0 0 0,1 1 0 0 0,0 0 0 0 0,-1 0 0 0 0,1 0 0 0 0,0 0 0 0 0,-1 0 0 0 0,1 0 0 0 0,-1 0 0 0 0,1 0 0 0 0,0 0 0 0 0,-1 0 0 0 0,0 0 0 0 0,1 0-14 0 0,-1 1-1 0 0,1-1 0 0 0,0 1 1 0 0,-1-1-1 0 0,1 1 0 0 0,0 0 1 0 0,-1-1-1 0 0,1 1 0 0 0,0 0 0 0 0,0-1 1 0 0,-1 1-1 0 0,1 0 0 0 0,0-1 1 0 0,0 1-1 0 0,0 0 0 0 0,0-1 1 0 0,0 1-1 0 0,0 0 0 0 0,0-1 0 0 0,0 1 1 0 0,1 1-1 0 0,1 34 157 0 0,-1 0-1 0 0,-1 0 1 0 0,-6 37 0 0 0,2-8-74 0 0,6 61 64 0 0,9-261-106 0 0,-9 82-64 0 0,5-68-54 0 0,-4 102 57 0 0,0 1-1 0 0,1-1 1 0 0,1 1-1 0 0,9-24 1 0 0,-13 39 7 0 0,0 0 0 0 0,1-1 0 0 0,-1 1 0 0 0,1 0 0 0 0,0 0 0 0 0,0 0 0 0 0,0 1 0 0 0,5-6 0 0 0,-6 8 1 0 0,-1-1 0 0 0,0 1 0 0 0,1 0-1 0 0,-1 0 1 0 0,0 0 0 0 0,1 0 0 0 0,-1-1 0 0 0,0 1 0 0 0,1 0 0 0 0,-1 0 0 0 0,0 0-1 0 0,1 0 1 0 0,-1 0 0 0 0,1 0 0 0 0,-1 0 0 0 0,0 0 0 0 0,1 0 0 0 0,-1 0 0 0 0,1 0-1 0 0,-1 0 1 0 0,0 0 0 0 0,1 0 0 0 0,-1 0 0 0 0,0 0 0 0 0,1 1 0 0 0,-1-1 0 0 0,0 0-1 0 0,1 0 1 0 0,0 1 0 0 0,0 0 0 0 0,0 0 1 0 0,0 0-1 0 0,0 1 0 0 0,0-1 0 0 0,0 1 0 0 0,-1-1 1 0 0,1 1-1 0 0,0-1 0 0 0,-1 1 0 0 0,1-1 0 0 0,0 3 1 0 0,26 133 422 0 0,-21-97-174 0 0,2 0 0 0 0,20 60 0 0 0,-28-98-235 0 0,1 0 1 0 0,-1 0-1 0 0,1 0 1 0 0,0 0-1 0 0,0 0 1 0 0,0-1-1 0 0,0 1 1 0 0,0 0-1 0 0,0 0 1 0 0,1-1-1 0 0,-1 1 1 0 0,0-1-1 0 0,4 3 1 0 0,-5-4-5 0 0,1 0 1 0 0,-1 0-1 0 0,1 0 1 0 0,-1 0-1 0 0,0 0 1 0 0,1 1-1 0 0,-1-1 1 0 0,1 0-1 0 0,-1-1 1 0 0,0 1-1 0 0,1 0 1 0 0,-1 0-1 0 0,1 0 1 0 0,-1 0-1 0 0,0 0 1 0 0,1 0-1 0 0,-1 0 1 0 0,0 0-1 0 0,1-1 0 0 0,-1 1 1 0 0,0 0-1 0 0,1 0 1 0 0,-1-1-1 0 0,1 1 1 0 0,10-17 180 0 0,4-21-195 0 0,-2 0 1 0 0,-2-1 0 0 0,10-60 0 0 0,-16 76-6 0 0,-3 9 6 0 0,-2 10 11 0 0,0 0 1 0 0,1 0-1 0 0,-1 1 1 0 0,1-1 0 0 0,0 0-1 0 0,0 1 1 0 0,1-1-1 0 0,-1 1 1 0 0,1-1 0 0 0,-1 1-1 0 0,1-1 1 0 0,3-3-1 0 0,-5 7 1 0 0,0 0 0 0 0,1 0 0 0 0,-1 0 0 0 0,0 0 0 0 0,1 0 0 0 0,-1 0 0 0 0,0 0-1 0 0,1 0 1 0 0,-1 0 0 0 0,0 0 0 0 0,1 0 0 0 0,-1 0 0 0 0,0 0 0 0 0,1 0 0 0 0,-1 0 0 0 0,0 0-1 0 0,1 0 1 0 0,-1 1 0 0 0,0-1 0 0 0,0 0 0 0 0,1 0 0 0 0,-1 0 0 0 0,0 0 0 0 0,0 1 0 0 0,1-1 0 0 0,-1 0-1 0 0,0 0 1 0 0,0 1 0 0 0,1-1 0 0 0,-1 0 0 0 0,0 0 0 0 0,0 1 0 0 0,0-1 0 0 0,0 0 0 0 0,0 0-1 0 0,1 1 1 0 0,-1-1 0 0 0,0 0 0 0 0,0 1 0 0 0,0-1 0 0 0,0 0 0 0 0,0 1 0 0 0,0-1 0 0 0,0 1-1 0 0,5 17 256 0 0,-5-16-234 0 0,19 82 466 0 0,44 118 1 0 0,-42-128-2346 0 0,-16-54 698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29.8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24575,'8'0'0,"7"-3"0,0 0-8191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07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274 257 6001 0 0,'0'0'24'0'0,"0"-1"-1"0"0,0 1 1 0 0,0-1 0 0 0,0 1 0 0 0,0-1 0 0 0,0 1 0 0 0,1-1 0 0 0,-1 1 0 0 0,0-1 0 0 0,0 1 0 0 0,0 0 0 0 0,1-1 0 0 0,-1 1 0 0 0,0-1 0 0 0,1 1 0 0 0,-1 0 0 0 0,0-1 0 0 0,1 1 0 0 0,-1 0 0 0 0,0-1 0 0 0,1 1 0 0 0,-1 0-1 0 0,1 0 1 0 0,-1-1 0 0 0,0 1 0 0 0,1 0 0 0 0,-1 0 0 0 0,1 0 0 0 0,-1-1 0 0 0,1 1 0 0 0,-1 0 0 0 0,1 0 0 0 0,-1 0 0 0 0,1 0 0 0 0,0 0 0 0 0,23 2 300 0 0,-12-1-216 0 0,346 14 776 0 0,-230-3-774 0 0,297 17 81 0 0,-411-29-114 0 0,-7 1 38 0 0,-1-1 1 0 0,1 0-1 0 0,-1-1 1 0 0,0 1 0 0 0,1-1-1 0 0,-1 0 1 0 0,12-4 0 0 0,-12 0 435 0 0,-9 2 400 0 0,-9 2-165 0 0,13 1-768 0 0,-4-3-78 0 0,0-3 59 0 0,0 1-1 0 0,0-1 1 0 0,0 0 0 0 0,0 0 0 0 0,1 0 0 0 0,0 0 0 0 0,0 0-1 0 0,1 0 1 0 0,-2-10 0 0 0,0 1-5 0 0,0-7-67 0 0,18 2 11 0 0,47-53 30 0 0,-49 60 27 0 0,0 0-1 0 0,0 1 1 0 0,1 1 0 0 0,19-13-1 0 0,-30 22 7 0 0,0 0-1 0 0,1 1 0 0 0,-1-1 1 0 0,0 1-1 0 0,1 0 0 0 0,-1-1 1 0 0,1 2-1 0 0,0-1 0 0 0,-1 0 1 0 0,1 1-1 0 0,0-1 0 0 0,-1 1 1 0 0,1 0-1 0 0,0 0 0 0 0,0 1 1 0 0,-1-1-1 0 0,5 2 0 0 0,4 0-9 0 0,0 0 6 0 0,-1 0 1 0 0,0 1-1 0 0,0 0 0 0 0,-1 1 0 0 0,1 0 1 0 0,-1 1-1 0 0,0 0 0 0 0,0 1 1 0 0,0 0-1 0 0,14 12 0 0 0,-8-4 8 0 0,-1 0 0 0 0,0 1 1 0 0,-1 0-1 0 0,22 33 0 0 0,-30-37-8 0 0,-1 0 1 0 0,-1 1-1 0 0,0-1 0 0 0,-1 1 0 0 0,0 0 1 0 0,0 0-1 0 0,-1-1 0 0 0,0 23 1 0 0,1-5 1 0 0,8 37 26 0 0,-6-48-19 0 0,-2 1-1 0 0,0-1 1 0 0,-1 1-1 0 0,-1-1 1 0 0,-1 1 0 0 0,0-1-1 0 0,-4 21 1 0 0,2-28-3 0 0,-1 0 0 0 0,0 0 0 0 0,-1-1 0 0 0,0 1 0 0 0,0-1 0 0 0,-1 0 0 0 0,-1 0 0 0 0,0-1 0 0 0,0 1 0 0 0,0-1 1 0 0,-2-1-1 0 0,-11 13 0 0 0,12-15-24 0 0,0-1 1 0 0,-1 0 0 0 0,1-1-1 0 0,-1 0 1 0 0,0 0-1 0 0,0-1 1 0 0,0 0 0 0 0,-1 0-1 0 0,1-1 1 0 0,-1 0 0 0 0,-10 1-1 0 0,-12 0-115 0 0,-57-1 0 0 0,50-3-5 0 0,-9-2 21 0 0,0-1 1 0 0,0-3 0 0 0,-53-15 0 0 0,2 1 4 0 0,75 14 129 0 0,22 7-19 0 0,1 0 1 0 0,-1 0 0 0 0,1 0 0 0 0,-1-1-1 0 0,1 1 1 0 0,-1 0 0 0 0,1 0 0 0 0,-1-1-1 0 0,1 1 1 0 0,-1 0 0 0 0,1-1-1 0 0,0 1 1 0 0,-1-1 0 0 0,1 1 0 0 0,0 0-1 0 0,-1-1 1 0 0,1 1 0 0 0,0-1 0 0 0,-1 1-1 0 0,1-1 1 0 0,0 1 0 0 0,0-1-1 0 0,0 1 1 0 0,0-1 0 0 0,-1 1 0 0 0,1-1-1 0 0,0 0 1 0 0,0 1 0 0 0,0-1 0 0 0,0 1-1 0 0,0-1 1 0 0,0 1 0 0 0,0-1-1 0 0,0 1 1 0 0,1-1 0 0 0,-1 0 0 0 0,1-3-27 0 0,0 1 0 0 0,-1 0 1 0 0,1-1-1 0 0,-1 1 1 0 0,0-1-1 0 0,0 1 1 0 0,0-1-1 0 0,0 1 1 0 0,-1-1-1 0 0,0-4 0 0 0,-2-15 42 0 0,-3 8-29 0 0,-90 27 549 0 0,60-7-498 0 0,-47 4-8 0 0,-100-1 0 0 0,153-9-14 0 0,0-2 1 0 0,-57-13-1 0 0,38 6-33 0 0,7 4-17 0 0,-81 0 1 0 0,-4 1-39 0 0,-4 1 53 0 0,86 5-123 0 0,44-3 117 0 0,0 0 0 0 0,0 1 0 0 0,0-1 1 0 0,0 0-1 0 0,0 1 0 0 0,0-1 0 0 0,0 0 0 0 0,1 0 0 0 0,-1-3 0 0 0,-1 0 45 0 0,0 2-82 0 0,2-5-113 0 0,1-13 160 0 0,0 0 0 0 0,1-1-1 0 0,1 1 1 0 0,7-23 0 0 0,-7 31 15 0 0,-1-5-37 0 0,0-1 0 0 0,0-30 0 0 0,-2 46-42 0 0,1 0 14 0 0,1-1 58 0 0,-1 1 0 0 0,1-1 0 0 0,0 1 0 0 0,0-1-1 0 0,0 1 1 0 0,1 0 0 0 0,-1 0 0 0 0,1 0 0 0 0,0 0 0 0 0,-1 0 0 0 0,1 0-1 0 0,1 1 1 0 0,-1 0 0 0 0,0-1 0 0 0,0 1 0 0 0,1 1 0 0 0,5-4-1 0 0,18-1 20 0 0,0 1 0 0 0,0 2 0 0 0,45-1-1 0 0,-52 3-2 0 0,40 0 20 0 0,80 8 0 0 0,8 0-74 0 0,-86-8 29 0 0,-20 2 15 0 0,67-9-1 0 0,-95 9-22 0 0,-15 1-65 0 0,-8 0-80 0 0,-5 4-1176 0 0,12-4 814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08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60 4016 0 0,'0'0'1851'0'0,"-6"-3"-1762"0"0,-22-14 124 0 0,15 16-127 0 0,-39-1-18 0 0,50 2-49 0 0,0 0-1 0 0,0 1 0 0 0,0-1 0 0 0,0 1 1 0 0,0-1-1 0 0,0 1 0 0 0,0 0 1 0 0,1 0-1 0 0,-1 0 0 0 0,0 0 0 0 0,0 0 1 0 0,1 0-1 0 0,-1 0 0 0 0,1 1 1 0 0,-1-1-1 0 0,1 1 0 0 0,-1-1 0 0 0,1 1 1 0 0,0-1-1 0 0,0 1 0 0 0,0 0 1 0 0,0 0-1 0 0,0 0 0 0 0,0-1 1 0 0,0 1-1 0 0,1 0 0 0 0,-1 0 0 0 0,1 0 1 0 0,-1 4-1 0 0,-2 2 34 0 0,-15 30 385 0 0,17-36 925 0 0,2 7-1264 0 0,1 23-7 0 0,-1-24 175 0 0,9-5-191 0 0,0-2-65 0 0,0 1 1 0 0,1-1 0 0 0,-1-1-1 0 0,1 0 1 0 0,-1-1-1 0 0,20-3 1 0 0,43-15 21 0 0,-72 19-31 0 0,2-1 0 0 0,0 1 0 0 0,0-1 1 0 0,-1 0-1 0 0,1 1 1 0 0,0-2-1 0 0,-1 1 1 0 0,1 0-1 0 0,0 0 1 0 0,-1-1-1 0 0,0 1 1 0 0,1-1-1 0 0,-1 0 1 0 0,0 0-1 0 0,0 0 1 0 0,3-3-1 0 0,0-1 13 0 0,-3 4 6 0 0,1 0 0 0 0,-1-1 1 0 0,0 1-1 0 0,0-1 0 0 0,0 1 0 0 0,-1-1 1 0 0,1 1-1 0 0,0-1 0 0 0,-1 0 1 0 0,0 0-1 0 0,0 0 0 0 0,0 0 0 0 0,0 0 1 0 0,0 0-1 0 0,0 0 0 0 0,-1 0 0 0 0,0-1 1 0 0,0 1-1 0 0,1 0 0 0 0,-2 0 0 0 0,1 0 1 0 0,0 0-1 0 0,-1-1 0 0 0,1 1 1 0 0,-1 0-1 0 0,0 0 0 0 0,0 0 0 0 0,0 0 1 0 0,-1 0-1 0 0,1 1 0 0 0,-1-1 0 0 0,1 0 1 0 0,-1 0-1 0 0,0 1 0 0 0,0-1 0 0 0,0 1 1 0 0,0 0-1 0 0,-1 0 0 0 0,1-1 1 0 0,0 2-1 0 0,-1-1 0 0 0,0 0 0 0 0,1 0 1 0 0,-1 1-1 0 0,0-1 0 0 0,0 1 0 0 0,0 0 1 0 0,0 0-1 0 0,0 0 0 0 0,0 0 0 0 0,0 1 1 0 0,-4-1-1 0 0,-5 1-203 0 0,0 0-1 0 0,1 1 1 0 0,-1 0 0 0 0,1 1 0 0 0,-17 4 0 0 0,-4 3-620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04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 4252 0 0,'7'-3'42'0'0,"-2"0"86"0"0,-1 1-1 0 0,1 0 1 0 0,0 0-1 0 0,0 0 1 0 0,0 0 0 0 0,0 1-1 0 0,0 0 1 0 0,1 0-1 0 0,8 0 1 0 0,-14 3-13 0 0,-1-1 0 0 0,0 0-1 0 0,1 1 1 0 0,-1-1 0 0 0,1 1 0 0 0,-1 0 0 0 0,1-1 0 0 0,0 1 0 0 0,0-1 0 0 0,0 1-1 0 0,0-1 1 0 0,0 1 0 0 0,0 0 0 0 0,0-1 0 0 0,0 1 0 0 0,1 1 0 0 0,6 40 840 0 0,-3-28-660 0 0,0 0 1 0 0,-1 1-1 0 0,0-1 0 0 0,1 28 1 0 0,-6 67 378 0 0,1-63-448 0 0,16 505 1592 0 0,-7-394-1436 0 0,15 987 1390 0 0,-37-783-1444 0 0,-22-116-158 0 0,17-140-39 0 0,15-85-105 0 0,3-15-23 0 0,-1 2 0 0 0,1-1 0 0 0,0 0 0 0 0,0 0 0 0 0,1 0 0 0 0,0 0 0 0 0,2 13 0 0 0,-1-19-1 0 0,-1-1 0 0 0,1 1 0 0 0,0 0 1 0 0,0 0-1 0 0,0 0 0 0 0,0 0 0 0 0,0-1 0 0 0,0 1 0 0 0,0 0 0 0 0,1-1 1 0 0,-1 1-1 0 0,0-1 0 0 0,0 1 0 0 0,0-1 0 0 0,1 0 0 0 0,-1 1 0 0 0,0-1 0 0 0,0 0 1 0 0,1 0-1 0 0,1 0 0 0 0,31 2 13 0 0,-32-2-14 0 0,424-13 94 0 0,97 2-20 0 0,291 58-122 0 0,-3 37 34 0 0,-537-47-18 0 0,197 17-55 0 0,-458-53 99 0 0,-9 0 1 0 0,0 0 0 0 0,0-1 0 0 0,0 1 0 0 0,0-1-1 0 0,0 0 1 0 0,0 0 0 0 0,0-1 0 0 0,0 1 0 0 0,6-3-1 0 0,-19-12-207 0 0,3 8-44 0 0,-3-9-683 0 0,-1 1 0 0 0,-1 0 0 0 0,-14-15-1 0 0,7 8-382 0 0,-4-5-125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04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3960 0 0,'36'-1'35'0'0,"459"22"980"0"0,-315-10-564 0 0,-31-3-55 0 0,1506 94 1107 0 0,-605 26-1750 0 0,-1012-119 649 0 0,-43-7-127 0 0,-1 0 1 0 0,1 1-1 0 0,-1-1 1 0 0,1 1-1 0 0,0 0 0 0 0,-8 6 1 0 0,3-2-193 0 0,1 0 1 0 0,0 1-1 0 0,1 0 0 0 0,0 1 1 0 0,0-1-1 0 0,1 2 0 0 0,0-1 1 0 0,0 1-1 0 0,1 0 0 0 0,0 1 1 0 0,1-1-1 0 0,0 1 1 0 0,1 0-1 0 0,0 0 0 0 0,1 1 1 0 0,0-1-1 0 0,-1 14 0 0 0,-1 19 153 0 0,3-1-1 0 0,1 1 1 0 0,6 57-1 0 0,-1-34-71 0 0,-5 128 435 0 0,-43 338 0 0 0,38-487-500 0 0,-35 346 738 0 0,37-305-499 0 0,4 0 0 0 0,15 132 0 0 0,16-17 456 0 0,-23-153-588 0 0,-3 0 0 0 0,0 54 0 0 0,-1 19-11 0 0,-4-122-175 0 0,-1 4 37 0 0,-35 6-4211 0 0,26-9 2640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29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16 5300 0 0,'0'0'2637'0'0,"1"-4"-2500"0"0,2-2-209 0 0,-6 1 302 0 0,-8 6 1112 0 0,7 1-1330 0 0,0-1 1 0 0,1 1 0 0 0,-1-1 0 0 0,1 1-1 0 0,-1 0 1 0 0,-4 4 0 0 0,8-6-12 0 0,0 0 0 0 0,0 0 1 0 0,-1 1-1 0 0,1-1 0 0 0,0 0 0 0 0,0 0 0 0 0,0 0 0 0 0,0 1 0 0 0,0-1 1 0 0,-1 0-1 0 0,1 0 0 0 0,0 0 0 0 0,0 1 0 0 0,0-1 0 0 0,0 0 1 0 0,0 0-1 0 0,0 1 0 0 0,0-1 0 0 0,0 0 0 0 0,0 0 0 0 0,0 0 1 0 0,0 1-1 0 0,0-1 0 0 0,0 0 0 0 0,0 0 0 0 0,0 1 0 0 0,0-1 1 0 0,0 0-1 0 0,0 0 0 0 0,0 1 0 0 0,0-1 0 0 0,1 0 0 0 0,-1 0 0 0 0,0 0 1 0 0,0 1-1 0 0,0-1 0 0 0,0 0 0 0 0,0 0 0 0 0,1 0 0 0 0,-1 0 1 0 0,0 1-1 0 0,0-1 0 0 0,0 0 0 0 0,0 0 0 0 0,1 0 0 0 0,-1 0 1 0 0,0 0-1 0 0,0 0 0 0 0,1 1 0 0 0,-1-1 0 0 0,0 0 0 0 0,1 0 1 0 0,8 2 17 0 0,1 1 1 0 0,-1-1 0 0 0,20 1 0 0 0,-2 0 10 0 0,-25-3-19 0 0,1 0 0 0 0,0 0 0 0 0,-1 1 1 0 0,1 0-1 0 0,-1-1 0 0 0,1 1 1 0 0,-1 0-1 0 0,0 0 0 0 0,5 3 0 0 0,-7-4-6 0 0,1 0-1 0 0,-1 1 1 0 0,0-1-1 0 0,1 0 1 0 0,-1 1-1 0 0,0-1 1 0 0,0 1-1 0 0,1-1 1 0 0,-1 1-1 0 0,0-1 1 0 0,0 0-1 0 0,1 1 1 0 0,-1-1-1 0 0,0 1 1 0 0,0-1-1 0 0,0 1 1 0 0,0-1-1 0 0,0 1 1 0 0,0-1-1 0 0,0 1 1 0 0,0 0-1 0 0,0 4 44 0 0,4 8 91 0 0,-1 0 0 0 0,-1 1 1 0 0,0 0-1 0 0,-1-1 0 0 0,-1 21 0 0 0,1-3 28 0 0,-5 80 188 0 0,0-25-156 0 0,0-61 311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6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520 132 6221 0 0,'1'-2'16'0'0,"-1"0"1"0"0,1 0 0 0 0,0-1 0 0 0,0 1-1 0 0,-1 0 1 0 0,0-1 0 0 0,1 1 0 0 0,-1 0-1 0 0,0-1 1 0 0,0 1 0 0 0,0-1 0 0 0,0 1 0 0 0,-1 0-1 0 0,1-1 1 0 0,-1 1 0 0 0,1-1 0 0 0,-1 1-1 0 0,-1-2 1 0 0,0 0 31 0 0,0 0-1 0 0,-1 0 1 0 0,1 0 0 0 0,-1 0-1 0 0,0 0 1 0 0,0 1-1 0 0,-1 0 1 0 0,-6-6 0 0 0,2 3-2 0 0,-1 0 1 0 0,0 0-1 0 0,0 1 0 0 0,0 1 1 0 0,-1 0-1 0 0,1 0 1 0 0,-20-5-1 0 0,22 8-5 0 0,0 0 0 0 0,0 1-1 0 0,0-1 1 0 0,-1 1 0 0 0,1 1-1 0 0,0-1 1 0 0,0 1-1 0 0,0 1 1 0 0,0-1 0 0 0,-10 5-1 0 0,6-2 45 0 0,0 1-1 0 0,0 0 0 0 0,1 1 0 0 0,0 1 0 0 0,-16 12 0 0 0,4 0 121 0 0,2 2-1 0 0,0 0 1 0 0,1 1-1 0 0,-22 34 1 0 0,26-32 16 0 0,0 0 1 0 0,2 1-1 0 0,1 0 1 0 0,1 1-1 0 0,-12 40 1 0 0,18-47-73 0 0,1-1 1 0 0,1 1 0 0 0,0-1 0 0 0,2 1 0 0 0,0 0 0 0 0,1 0 0 0 0,0 0-1 0 0,2 0 1 0 0,4 20 0 0 0,-4-31-96 0 0,0 0-1 0 0,1 0 0 0 0,0 0 1 0 0,0-1-1 0 0,1 1 1 0 0,-1-1-1 0 0,2 0 1 0 0,-1 0-1 0 0,1 0 0 0 0,0-1 1 0 0,8 8-1 0 0,-4-6-11 0 0,0 0 0 0 0,0-1 0 0 0,1 0 0 0 0,0-1 0 0 0,0 0 0 0 0,0 0 0 0 0,15 4 0 0 0,0-1-13 0 0,0-2 0 0 0,1-1 1 0 0,0-1-1 0 0,1-1 0 0 0,-1-1 0 0 0,37-1 0 0 0,-25-2-30 0 0,0-2 0 0 0,-1-1-1 0 0,71-17 1 0 0,-91 15-97 0 0,-1-1-1 0 0,1 0 1 0 0,-1-2 0 0 0,-1 0-1 0 0,0 0 1 0 0,0-2 0 0 0,0 1-1 0 0,-1-2 1 0 0,-1 0 0 0 0,0-1-1 0 0,-1 0 1 0 0,0-1-1 0 0,0 0 1 0 0,18-30 0 0 0,-18 23-34 0 0,0-2 1 0 0,-1 1 0 0 0,-2-2 0 0 0,0 1 0 0 0,-1-1-1 0 0,-1-1 1 0 0,-1 1 0 0 0,-2-1 0 0 0,0 0 0 0 0,1-34-1 0 0,-6 45 87 0 0,1 0-1 0 0,-2-1 1 0 0,0 1-1 0 0,0 0 1 0 0,-1 0-1 0 0,-1 0 1 0 0,0 0-1 0 0,-1 0 1 0 0,0 1-1 0 0,-1 0 1 0 0,-1 0 0 0 0,0 1-1 0 0,-12-17 1 0 0,15 24-16 0 0,0 0 1 0 0,-1 0 0 0 0,1 0 0 0 0,-1 1-1 0 0,1 0 1 0 0,-1 0 0 0 0,0 0-1 0 0,0 1 1 0 0,-1 0 0 0 0,1-1 0 0 0,0 2-1 0 0,-1-1 1 0 0,1 1 0 0 0,-1 0 0 0 0,0 0-1 0 0,1 0 1 0 0,-1 1 0 0 0,0 0 0 0 0,1 0-1 0 0,-10 1 1 0 0,-6 2-237 0 0,0 1-1 0 0,0 1 0 0 0,0 0 1 0 0,-21 10-1 0 0,2 2-227 0 0,-1 3-89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7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298 40 7101 0 0,'3'-10'53'0'0,"-3"9"-40"0"0,0 0 0 0 0,0 0 0 0 0,0 0 0 0 0,1 0 0 0 0,-1 1 0 0 0,0-1 1 0 0,1 0-1 0 0,-1 0 0 0 0,1 1 0 0 0,-1-1 0 0 0,0 0 0 0 0,1 0 0 0 0,-1 1 1 0 0,1-1-1 0 0,0 0 0 0 0,-1 1 0 0 0,1-1 0 0 0,1 0 0 0 0,10-11 582 0 0,-8 10-288 0 0,-7 16-245 0 0,3-13-63 0 0,-12 44 15 0 0,-2 1 0 0 0,-35 74 1 0 0,44-109-17 0 0,-190 506 262 0 0,181-475-227 0 0,3-11-15 0 0,-10 48-1 0 0,21-78-13 0 0,-1 0-1 0 0,1 0 1 0 0,0 0 0 0 0,0 0 0 0 0,0 1 0 0 0,0-1 0 0 0,0 0 0 0 0,0 0-1 0 0,0 0 1 0 0,0 0 0 0 0,0 0 0 0 0,0 0 0 0 0,1 0 0 0 0,-1 0-1 0 0,1 0 1 0 0,-1 0 0 0 0,0 1 0 0 0,1-2 0 0 0,0 3 0 0 0,0-3 0 0 0,0 1 1 0 0,-1-1 0 0 0,1 1 0 0 0,0-1 0 0 0,0 1 0 0 0,0-1 0 0 0,-1 0 0 0 0,1 1-1 0 0,0-1 1 0 0,0 0 0 0 0,0 0 0 0 0,0 0 0 0 0,0 0 0 0 0,0 1 0 0 0,-1-1-1 0 0,1 0 1 0 0,0 0 0 0 0,2-1 0 0 0,4 0 21 0 0,1-1 0 0 0,-1 0 0 0 0,1-1 0 0 0,10-5 0 0 0,-3 2-32 0 0,1 1 2 0 0,0 1 0 0 0,0 1 0 0 0,1 0 0 0 0,-1 1 0 0 0,1 1 0 0 0,-1 0 0 0 0,30 4 0 0 0,2 4 0 0 0,63 17-1 0 0,-106-23 7 0 0,30 7 5 0 0,2-1 0 0 0,58 4 1 0 0,-81-10-1 0 0,0-1 0 0 0,0-1 0 0 0,0 0 0 0 0,0 0 0 0 0,0-2 0 0 0,0 0 0 0 0,-1 0 0 0 0,0-1 0 0 0,1-1 0 0 0,12-7 0 0 0,-12 6-10 0 0,-11 5 4 0 0,0 0 0 0 0,-1-1 0 0 0,1 1 0 0 0,0-1-1 0 0,-1 1 1 0 0,1-1 0 0 0,-1 0 0 0 0,1 0 0 0 0,-1 0 0 0 0,4-5 0 0 0,0-1 5 0 0,0-1 0 0 0,0 0 0 0 0,-1 0 0 0 0,-1 0 0 0 0,0-1 0 0 0,4-10 1 0 0,-3 3-9 0 0,6-15-3 0 0,-1 0 0 0 0,6-39 0 0 0,-11 30-2 0 0,-1 1 0 0 0,-3-1 0 0 0,-4-59-1 0 0,0 73 4 0 0,-1 1 0 0 0,-1 0-1 0 0,-1 0 1 0 0,-2 0-1 0 0,0 1 1 0 0,-17-34-1 0 0,22 53 1 0 0,-1 0-1 0 0,1 1 0 0 0,-1-1 0 0 0,-1 1 0 0 0,1 0 1 0 0,-1 1-1 0 0,0-1 0 0 0,0 1 0 0 0,0 0 0 0 0,-1 0 0 0 0,1 0 1 0 0,-1 1-1 0 0,0 0 0 0 0,0 0 0 0 0,0 0 0 0 0,-11-2 1 0 0,5 1-15 0 0,-1 1 0 0 0,0 1 1 0 0,1 0-1 0 0,-1 1 1 0 0,0 0-1 0 0,0 1 0 0 0,-21 3 1 0 0,33-3-13 0 0,1 0 1 0 0,0 0 0 0 0,0 0-1 0 0,0 0 1 0 0,-1 0 0 0 0,1 0-1 0 0,0 0 1 0 0,0 0-1 0 0,-1 0 1 0 0,1 0 0 0 0,0 1-1 0 0,0-1 1 0 0,0 0 0 0 0,0 0-1 0 0,-1 0 1 0 0,1 0-1 0 0,0 1 1 0 0,0-1 0 0 0,0 0-1 0 0,0 0 1 0 0,-1 0 0 0 0,1 0-1 0 0,0 1 1 0 0,0-1-1 0 0,0 0 1 0 0,0 0 0 0 0,0 1-1 0 0,0-1 1 0 0,0 0 0 0 0,0 0-1 0 0,0 0 1 0 0,0 1-1 0 0,0-1 1 0 0,0 0 0 0 0,0 0-1 0 0,0 1 1 0 0,0-1 0 0 0,0 0-1 0 0,0 0 1 0 0,0 1-1 0 0,0-1 1 0 0,0 0 0 0 0,0 0-1 0 0,0 0 1 0 0,0 1-1 0 0,0-1 1 0 0,1 0 0 0 0,-1 0-1 0 0,0 0 1 0 0,0 1 0 0 0,0-1-1 0 0,0 0 1 0 0,0 0-1 0 0,1 0 1 0 0,-1 0 0 0 0,0 0-1 0 0,0 1 1 0 0,0-1 0 0 0,1 0-1 0 0,-1 0 1 0 0,0 0-1 0 0,0 0 1 0 0,0 0 0 0 0,1 0-1 0 0,-1 0 1 0 0,4-1-603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7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4460 0 0,'3'3'145'0'0,"-1"0"0"0"0,1 0 0 0 0,1 0 0 0 0,-1 0 0 0 0,0-1 0 0 0,6 4 0 0 0,21 17 477 0 0,-20-12-478 0 0,2 0 1 0 0,-1-1-1 0 0,1 0 0 0 0,1-1 0 0 0,-1 0 1 0 0,2-1-1 0 0,21 10 0 0 0,-27-14-70 0 0,0-1-1 0 0,0 0 0 0 0,0 0 1 0 0,1-1-1 0 0,-1 0 1 0 0,1-1-1 0 0,-1 0 1 0 0,1 0-1 0 0,-1-1 0 0 0,1 0 1 0 0,0 0-1 0 0,-1-1 1 0 0,1 0-1 0 0,-1-1 1 0 0,9-2-1 0 0,-13 2-58 0 0,-1 1 0 0 0,1-1 0 0 0,-1 0 0 0 0,0 0 0 0 0,0 0 0 0 0,0 0 0 0 0,0-1 0 0 0,0 1 0 0 0,0-1 0 0 0,0 0 0 0 0,-1 0-1 0 0,0 0 1 0 0,0 0 0 0 0,1 0 0 0 0,1-6 0 0 0,1 0-24 0 0,-2 0 0 0 0,1-1 0 0 0,-2 1 0 0 0,4-18 0 0 0,0-7-1718 0 0,-3 32 1203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7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5268 0 0,'0'0'26'0'0,"0"-1"-1"0"0,0 0 0 0 0,0 1 0 0 0,0-1 1 0 0,0 0-1 0 0,0 0 0 0 0,0 1 0 0 0,0-1 1 0 0,0 0-1 0 0,0 0 0 0 0,0 1 0 0 0,0-1 1 0 0,1 0-1 0 0,-1 1 0 0 0,0-1 0 0 0,1 0 1 0 0,-1 1-1 0 0,0-1 0 0 0,1 0 0 0 0,-1 1 1 0 0,1-1-1 0 0,-1 1 0 0 0,1-1 0 0 0,0 0 1 0 0,0 1-3 0 0,0 0-1 0 0,-1 0 1 0 0,1 0 0 0 0,0 0 0 0 0,-1 0 0 0 0,1 0 0 0 0,0 0 0 0 0,-1 1 0 0 0,1-1-1 0 0,0 0 1 0 0,-1 0 0 0 0,1 1 0 0 0,0-1 0 0 0,-1 1 0 0 0,1-1 0 0 0,-1 0-1 0 0,1 1 1 0 0,-1-1 0 0 0,1 1 0 0 0,0 0 0 0 0,2 2 9 0 0,0 0 0 0 0,0 1 0 0 0,-1-1 0 0 0,1 1 0 0 0,-1 0 0 0 0,0-1 0 0 0,3 8 0 0 0,-5-9-28 0 0,0-1 0 0 0,0 0 0 0 0,0 0 1 0 0,0 1-1 0 0,0-1 0 0 0,0 0 0 0 0,0 0 0 0 0,0 1 0 0 0,-1-1 1 0 0,1 0-1 0 0,-1 0 0 0 0,1 1 0 0 0,-1-1 0 0 0,1 0 0 0 0,-2 2 1 0 0,2-3-4 0 0,0 0 1 0 0,0 1 0 0 0,-1-1 0 0 0,1 0 0 0 0,0 1 0 0 0,0-1 0 0 0,-1 0 0 0 0,1 0 0 0 0,0 1 0 0 0,-1-1 0 0 0,1 0 0 0 0,0 0 0 0 0,-1 1 0 0 0,1-1 0 0 0,0 0-1 0 0,-1 0 1 0 0,1 0 0 0 0,-1 1 0 0 0,1-1 0 0 0,0 0 0 0 0,-1 0 0 0 0,1 0 0 0 0,-1 0 0 0 0,1 0 0 0 0,-1 0 0 0 0,1 0 0 0 0,0 0 0 0 0,-1 0 0 0 0,1 0 0 0 0,-1 0 0 0 0,1 0-1 0 0,0-1 1 0 0,-1 1 0 0 0,1 0 0 0 0,-1 0 0 0 0,1 0 0 0 0,0 0 0 0 0,-1-1 0 0 0,1 1 0 0 0,0 0 0 0 0,-1 0 0 0 0,1-1 0 0 0,0 1 0 0 0,0 0 0 0 0,-1-1 0 0 0,1 1-1 0 0,0 0 1 0 0,0-1 0 0 0,-1 0 0 0 0,1 1 8 0 0,0 0-1 0 0,0 0 1 0 0,0-1-1 0 0,0 1 0 0 0,-1 0 1 0 0,1 0-1 0 0,0-1 1 0 0,0 1-1 0 0,0 0 1 0 0,0 0-1 0 0,0-1 0 0 0,0 1 1 0 0,0 0-1 0 0,0-1 1 0 0,0 1-1 0 0,1 0 1 0 0,-1 0-1 0 0,0-1 0 0 0,0 1 1 0 0,0 0-1 0 0,0 0 1 0 0,0-1-1 0 0,0 1 1 0 0,0 0-1 0 0,1 0 0 0 0,-1-1 1 0 0,0 1-1 0 0,0 0 1 0 0,0 0-1 0 0,1 0 1 0 0,-1-1-1 0 0,0 1 0 0 0,0 0 1 0 0,1 0-1 0 0,-1 0 1 0 0,0 0-1 0 0,0 0 1 0 0,1-1-1 0 0,-1 1 1 0 0,0 0-1 0 0,0 0 0 0 0,1 0 1 0 0,-1 0-1 0 0,0 0 1 0 0,0 0-1 0 0,1 0 1 0 0,-1 0-1 0 0,0 0 0 0 0,1 0 1 0 0,-1 0-1 0 0,0 0 1 0 0,0 0-1 0 0,1 0 1 0 0,-1 0-1 0 0,1 1 0 0 0,0-2-133 0 0,22 3-738 0 0,-20-2 470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8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5 6909 0 0,'0'0'-1'0'0,"0"0"1"0"0,0 0 0 0 0,0 0 0 0 0,0-1 0 0 0,0 1 0 0 0,0 0-1 0 0,0 0 1 0 0,0 0 0 0 0,0 0 0 0 0,0 0 0 0 0,0-1-1 0 0,0 1 1 0 0,0 0 0 0 0,0 0 0 0 0,0 0 0 0 0,0 0 0 0 0,0 0-1 0 0,0-1 1 0 0,0 1 0 0 0,0 0 0 0 0,0 0 0 0 0,-1 0 0 0 0,1 0-1 0 0,0 0 1 0 0,0 0 0 0 0,0-1 0 0 0,0 1 0 0 0,0 0-1 0 0,0 0 1 0 0,-1 0 0 0 0,1 0 0 0 0,0 0 0 0 0,0 0 0 0 0,0 0-1 0 0,0 0 1 0 0,0 0 0 0 0,-1 0 0 0 0,1 0 0 0 0,0 0-1 0 0,0 0 1 0 0,0 0 0 0 0,0 0 0 0 0,-1 0 0 0 0,1 0 0 0 0,0 0-1 0 0,0 0 1 0 0,0 0 0 0 0,0 0 0 0 0,0 0 0 0 0,-1 0 0 0 0,1 0-1 0 0,0 0 1 0 0,0 0 0 0 0,0 0 0 0 0,0 0 0 0 0,0 0-1 0 0,-1 1 1 0 0,1-1 0 0 0,0 0 0 0 0,0 0 0 0 0,0 0 0 0 0,0 1 12 0 0,0 0 0 0 0,0-1 1 0 0,0 1-1 0 0,0-1 1 0 0,0 1-1 0 0,0 0 0 0 0,1-1 1 0 0,-1 1-1 0 0,0-1 1 0 0,0 1-1 0 0,1 0 1 0 0,-1-1-1 0 0,0 1 0 0 0,1-1 1 0 0,-1 1-1 0 0,0-1 1 0 0,1 1-1 0 0,-1-1 0 0 0,1 1 1 0 0,-1-1-1 0 0,2 1 1 0 0,23 18 241 0 0,-21-17-51 0 0,-3-6-1289 0 0,6-16 709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0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9609 27 4400 0 0,'3'0'-8'0'0,"6"0"232"0"0,-12 1 345 0 0,-26 1 1312 0 0,37-2-925 0 0,-8 0-900 0 0,0 0 0 0 0,0-1 0 0 0,0 1 0 0 0,0 0 0 0 0,0 0 0 0 0,0 0 0 0 0,0 0 0 0 0,0 0 0 0 0,0 0 0 0 0,0 0 0 0 0,0-1 0 0 0,0 1 0 0 0,0 0 0 0 0,0 0 0 0 0,1 0 0 0 0,-1 0-1 0 0,0 0 1 0 0,0 0 0 0 0,0-1 0 0 0,-1 1 0 0 0,1 0 0 0 0,0 0 0 0 0,0 0 0 0 0,0 0 0 0 0,0 0 0 0 0,0 0 0 0 0,0-1 0 0 0,0 1 0 0 0,0 0 0 0 0,0 0 0 0 0,0 0 0 0 0,0 0 0 0 0,0 0 0 0 0,0 0 0 0 0,0 0 0 0 0,0 0 0 0 0,-1-1 0 0 0,1 1 0 0 0,0 0 0 0 0,0 0 0 0 0,0 0-1 0 0,0 0 1 0 0,0 0 0 0 0,0 0 0 0 0,0 0 0 0 0,-1 0 0 0 0,1 0 0 0 0,0 0 0 0 0,0 0 0 0 0,0 0 0 0 0,0 0 0 0 0,0 0 0 0 0,0 0 0 0 0,-1 0 0 0 0,1 0 0 0 0,0 0 0 0 0,0 0 0 0 0,0 0 0 0 0,0 0 0 0 0,0 0 0 0 0,-19-5-60 0 0,0 0-1 0 0,0 1 1 0 0,0 1 0 0 0,0 1 0 0 0,-28 0 0 0 0,-107-1-41 0 0,-52 9-133 0 0,122 0 125 0 0,-1078 79-357 0 0,-390 38-46 0 0,1333-111 400 0 0,-484 22-63 0 0,-2-29 83 0 0,-319-30-532 0 0,35 30 404 0 0,139-14 226 0 0,772 4-88 0 0,-56-3-48 0 0,87 8 25 0 0,-5-1-24 0 0,1 2 0 0 0,-1 2 0 0 0,-64 13 0 0 0,70-8-201 0 0,0-3 1 0 0,-88 0-1 0 0,49-3 103 0 0,-142 13-360 0 0,23 0 80 0 0,-115-4 630 0 0,264-11 187 0 0,-98-12 0 0 0,148 9-359 0 0,13-1-226 0 0,21-6-877 0 0,-23 8 664 0 0,-2 1-59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8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38 328 4876 0 0,'-31'-59'80'0'0,"24"47"616"0"0,35-6-447 0 0,2-2-195 0 0,167-102 386 0 0,-158 105-212 0 0,0 0 1 0 0,1 3 0 0 0,0 1-1 0 0,1 2 1 0 0,52-7 0 0 0,-80 16-193 0 0,0 0 0 0 0,1 1 1 0 0,-1 0-1 0 0,0 1 0 0 0,0 0 0 0 0,1 1 1 0 0,-1 0-1 0 0,0 1 0 0 0,0 1 1 0 0,0 0-1 0 0,0 1 0 0 0,-1 1 1 0 0,1-1-1 0 0,-1 2 0 0 0,0 0 0 0 0,-1 0 1 0 0,1 1-1 0 0,-1 1 0 0 0,-1 0 1 0 0,1 0-1 0 0,-2 1 0 0 0,19 19 0 0 0,-13-7-242 0 0,-1 0 0 0 0,-1 1 0 0 0,-1 1 0 0 0,15 39 0 0 0,0-3-836 0 0,-21-37 518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9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3464 0 0,'20'-2'58'0'0,"1"0"0"0"0,0 2 0 0 0,0 0 0 0 0,0 1 0 0 0,0 2 0 0 0,-1 0 0 0 0,1 1 0 0 0,-1 0 0 0 0,0 2 0 0 0,26 11 0 0 0,-4 1 113 0 0,0 2 0 0 0,-1 2 0 0 0,58 42 0 0 0,-61-37-143 0 0,-1 0-1 0 0,-1 3 0 0 0,-2 1 1 0 0,-1 1-1 0 0,43 55 0 0 0,-54-56-169 0 0</inkml:trace>
  <inkml:trace contextRef="#ctx0" brushRef="#br0" timeOffset="1">420 309 5024 0 0,'36'1'146'0'0,"0"2"-1"0"0,0 2 0 0 0,-1 1 0 0 0,0 2 0 0 0,40 14 0 0 0,163 76 131 0 0,-170-66-280 0 0,74 50 1 0 0,-135-78-83 0 0,-1 1 0 0 0,0 0 1 0 0,0 0-1 0 0,7 8 0 0 0,-2 1-325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9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5601 0 0,'2'-3'3'0'0,"0"0"1"0"0,0 0 0 0 0,0 0-1 0 0,0 0 1 0 0,0 0 0 0 0,1 0 0 0 0,-1 1-1 0 0,1-1 1 0 0,0 1 0 0 0,0 0 0 0 0,0 0-1 0 0,0 0 1 0 0,0 0 0 0 0,6-2-1 0 0,-7 3 12 0 0,1 1 0 0 0,-1-1 0 0 0,1 1-1 0 0,-1 0 1 0 0,1 0 0 0 0,-1 0 0 0 0,1 0-1 0 0,-1 0 1 0 0,1 1 0 0 0,-1-1-1 0 0,1 1 1 0 0,-1-1 0 0 0,1 1 0 0 0,-1 0-1 0 0,1 0 1 0 0,-1 0 0 0 0,0 1 0 0 0,0-1-1 0 0,1 0 1 0 0,-1 1 0 0 0,3 3 0 0 0,4 4 59 0 0,0 1 1 0 0,-1 1 0 0 0,0 0 0 0 0,-1 0 0 0 0,0 0 0 0 0,10 25 0 0 0,6 6 242 0 0,5 2-254 0 0,3-3 0 0 0,2 0-1 0 0,1-2 1 0 0,59 51 0 0 0,-86-83-159 0 0,0 0 1 0 0,1-1-1 0 0,0-1 1 0 0,1 1-1 0 0,-1-1 1 0 0,1 0-1 0 0,0-1 0 0 0,18 6 1 0 0,-15-6-300 0 0</inkml:trace>
  <inkml:trace contextRef="#ctx0" brushRef="#br0" timeOffset="1">96 0 5088 0 0,'7'2'41'0'0,"0"0"0"0"0,1 0 0 0 0,-1 0 0 0 0,0 1 0 0 0,-1 0 0 0 0,1 1 0 0 0,0-1 0 0 0,10 9 0 0 0,-2 0 93 0 0,1 0 1 0 0,15 18 0 0 0,1 6 27 0 0,-2 0 1 0 0,-1 3 0 0 0,-2 0-1 0 0,41 82 1 0 0,-66-117-215 0 0,0-1 0 0 0,0 1 0 0 0,-1 0 0 0 0,0-1 1 0 0,1 1-1 0 0,-1 0 0 0 0,-1 0 0 0 0,1 0 0 0 0,0 4 0 0 0,-3 3-314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9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5573 0 0,'9'1'21'0'0,"0"0"1"0"0,0 0 0 0 0,-1 1 0 0 0,1 1 0 0 0,0-1 0 0 0,-1 1-1 0 0,1 1 1 0 0,-1-1 0 0 0,0 1 0 0 0,9 7 0 0 0,-6-3 42 0 0,0 0-1 0 0,0 1 1 0 0,-1 0 0 0 0,-1 1 0 0 0,18 22 0 0 0,-4 4 104 0 0,-1 1 1 0 0,-2 1-1 0 0,20 50 1 0 0,-35-76-148 0 0,102 203-134 0 0,-96-198-105 0 0,25 29 0 0 0,-26-33 22 0 0,10 10-213 0 0</inkml:trace>
  <inkml:trace contextRef="#ctx0" brushRef="#br0" timeOffset="1">217 219 6125 0 0,'2'-20'21'0'0,"9"-33"1"0"0,-10 49-16 0 0,0-1 1 0 0,1 1-1 0 0,-1-1 1 0 0,1 1-1 0 0,0 0 1 0 0,0 0-1 0 0,1 0 1 0 0,-1 0-1 0 0,1 0 1 0 0,0 1-1 0 0,0-1 1 0 0,0 1-1 0 0,0 0 1 0 0,5-4-1 0 0,-6 6 12 0 0,0 0 0 0 0,0 0 0 0 0,1 1 0 0 0,-1-1 0 0 0,1 1 0 0 0,-1-1 0 0 0,0 1-1 0 0,1 0 1 0 0,-1 0 0 0 0,1 0 0 0 0,-1 0 0 0 0,0 0 0 0 0,1 0 0 0 0,-1 1 0 0 0,1-1 0 0 0,-1 1 0 0 0,0 0-1 0 0,1 0 1 0 0,-1 0 0 0 0,0 0 0 0 0,4 2 0 0 0,5 4 96 0 0,-1 0-1 0 0,20 15 1 0 0,19 26-107 0 0,-1 1 1 0 0,78 108-1 0 0,-58-70-6 0 0,-9-11 2 0 0,90 104-157 0 0,-107-142-395 0 0,-27-23 103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28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81 3816 0 0,'0'-1'39'0'0,"1"1"-1"0"0,0 0 0 0 0,0 0 0 0 0,0 0 0 0 0,0-1 0 0 0,0 1 1 0 0,-1 0-1 0 0,1-1 0 0 0,0 1 0 0 0,0-1 0 0 0,0 1 0 0 0,-1-1 1 0 0,1 1-1 0 0,0-1 0 0 0,-1 1 0 0 0,1-1 0 0 0,0 0 1 0 0,-1 1-1 0 0,1-1 0 0 0,-1 0 0 0 0,1 0 0 0 0,0-1 0 0 0,16-22 1058 0 0,-15 20-856 0 0,0 2-137 0 0,1-1 0 0 0,-1 1 0 0 0,1-1 0 0 0,-1 1 1 0 0,1 0-1 0 0,0 0 0 0 0,0 0 0 0 0,0 1 0 0 0,0-1 0 0 0,0 0 0 0 0,3 0 0 0 0,20-13 1103 0 0,-25 15-1177 0 0,-1 0 0 0 0,0 1 0 0 0,0-1 0 0 0,1 0 0 0 0,-1 0 0 0 0,0 1 0 0 0,0-1 0 0 0,0 0-1 0 0,1 0 1 0 0,-1 1 0 0 0,0-1 0 0 0,0 0 0 0 0,0 1 0 0 0,0-1 0 0 0,0 0 0 0 0,0 1 0 0 0,0-1-1 0 0,1 0 1 0 0,-1 1 0 0 0,0-1 0 0 0,0 0 0 0 0,0 1 0 0 0,0-1 0 0 0,0 0 0 0 0,-1 1 0 0 0,1-1-1 0 0,0 0 1 0 0,0 1 0 0 0,0-1 0 0 0,0 0 0 0 0,0 0 0 0 0,0 1 0 0 0,-1-1 0 0 0,-1 26 242 0 0,1-10-20 0 0,-12 116 892 0 0,5-53-849 0 0,-28 622 1134 0 0,34-631-1427 0 0,4-65-15 0 0,0-3-8 0 0,-2 5 21 0 0,-1-4 2 0 0,1 1 1 0 0,0-1-1 0 0,0 0 1 0 0,0 0 0 0 0,0 0-1 0 0,1 0 1 0 0,-1 0-1 0 0,1 0 1 0 0,0 1 0 0 0,0-1-1 0 0,0 0 1 0 0,0-1-1 0 0,0 1 1 0 0,3 4 0 0 0,0-5 5 0 0,0 0 1 0 0,0-1 0 0 0,0 1-1 0 0,0-1 1 0 0,1 0 0 0 0,-1 0 0 0 0,1 0-1 0 0,-1-1 1 0 0,0 0 0 0 0,1 1 0 0 0,-1-2-1 0 0,8 0 1 0 0,15 1 20 0 0,266 43-51 0 0,-72-6-16 0 0,39-8 22 0 0,-257-29-26 0 0,0 1 1 0 0,0-1-1 0 0,0 0 1 0 0,0-1-1 0 0,0 1 1 0 0,0 0 0 0 0,0-1-1 0 0,0 0 1 0 0,4-1-1 0 0,-4 1-360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29.5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51 113 6125 0 0,'1'5'1377'0'0,"0"-5"-1330"0"0,-1 0 0 0 0,1 0 0 0 0,0 1 1 0 0,-1-1-1 0 0,1 0 0 0 0,0 0 0 0 0,-1 0 0 0 0,1 0 1 0 0,0 1-1 0 0,0-1 0 0 0,-1 0 0 0 0,1 0 1 0 0,0-1-1 0 0,-1 1 0 0 0,1 0 0 0 0,0 0 1 0 0,-1 0-1 0 0,1 0 0 0 0,0-1 0 0 0,-1 1 1 0 0,1 0-1 0 0,0 0 0 0 0,-1-1 0 0 0,1 1 1 0 0,-1-1-1 0 0,1 1 0 0 0,-1 0 0 0 0,2-2 0 0 0,11-4 145 0 0,1 0 0 0 0,0 0 0 0 0,1 1-1 0 0,-1 1 1 0 0,1 1 0 0 0,28-4 0 0 0,16-4-188 0 0,5 0-11 0 0,-46 9 14 0 0,0-1 0 0 0,0-1 0 0 0,-1 0 1 0 0,1-2-1 0 0,24-10 0 0 0,-29 6-19 0 0,-8 3 193 0 0,-5 7-168 0 0,0 0-1 0 0,0 0 1 0 0,0 0-1 0 0,0 0 1 0 0,0 0-1 0 0,0 0 1 0 0,0 0 0 0 0,0 0-1 0 0,0 0 1 0 0,0-1-1 0 0,0 1 1 0 0,0 0-1 0 0,0 0 1 0 0,0 0-1 0 0,0 0 1 0 0,0 0-1 0 0,0 0 1 0 0,0 0 0 0 0,0 0-1 0 0,0 0 1 0 0,0 0-1 0 0,0-1 1 0 0,0 1-1 0 0,0 0 1 0 0,0 0-1 0 0,0 0 1 0 0,0 0-1 0 0,0 0 1 0 0,-1 0 0 0 0,1 0-1 0 0,0 0 1 0 0,0 0-1 0 0,0 0 1 0 0,0 0-1 0 0,0 0 1 0 0,0 0-1 0 0,0 0 1 0 0,0 0-1 0 0,0 0 1 0 0,0-1 0 0 0,-1 1-1 0 0,1 0 1 0 0,0 0-1 0 0,0 0 1 0 0,0 0-1 0 0,0 0 1 0 0,0 0-1 0 0,0 0 1 0 0,0 0-1 0 0,0 0 1 0 0,0 0 0 0 0,-1 1-1 0 0,1-1 1 0 0,0 0-1 0 0,0 0 1 0 0,-9 32 411 0 0,4-7-256 0 0,2 1 1 0 0,0-1-1 0 0,1 0 1 0 0,2 1 0 0 0,4 44-1 0 0,3-15-94 0 0,3 0-1 0 0,1 0 1 0 0,31 85 0 0 0,-38-130-73 0 0,6 20 22 0 0,0-1 1 0 0,9 57-1 0 0,-19-85-23 0 0,0 0-1 0 0,0 0 1 0 0,1 0-1 0 0,-1 0 1 0 0,0 0-1 0 0,0 0 1 0 0,0 0 0 0 0,0 0-1 0 0,0 0 1 0 0,-1 0-1 0 0,1 0 1 0 0,0 0-1 0 0,0 0 1 0 0,-1 0-1 0 0,1 0 1 0 0,0 0-1 0 0,-1 0 1 0 0,1-1 0 0 0,-1 1-1 0 0,1 0 1 0 0,-2 1-1 0 0,1-2-2 0 0,1 1 0 0 0,-1-1 0 0 0,0 0 0 0 0,0 0 0 0 0,1 0 0 0 0,-1 0 0 0 0,0 0 0 0 0,0 0 0 0 0,1 0 0 0 0,-1 0 0 0 0,0 0 0 0 0,0 0 0 0 0,1 0 0 0 0,-1 0 0 0 0,0 0 0 0 0,0-1 0 0 0,1 1 0 0 0,-1 0 0 0 0,0 0 0 0 0,1-1 0 0 0,-2 0 0 0 0,-6-4-57 0 0,0 0 0 0 0,0-1 0 0 0,-10-10 1 0 0,13 11-5 0 0,-27-25-288 0 0,-52-66 0 0 0,60 66 304 0 0,-2 1 0 0 0,0 1 1 0 0,-31-25-1 0 0,30 35 31 0 0,-1 0 1 0 0,-46-22-1 0 0,68 37 13 0 0,3 1 3 0 0,1 1-1 0 0,0 0 1 0 0,-1-1 0 0 0,1 1-1 0 0,-1 1 1 0 0,1-1 0 0 0,-1 0-1 0 0,0 0 1 0 0,1 1 0 0 0,-1 0-1 0 0,0-1 1 0 0,1 1 0 0 0,-1 0-1 0 0,0 1 1 0 0,1-1 0 0 0,-1 0-1 0 0,0 1 1 0 0,1-1-1 0 0,-1 1 1 0 0,0 0 0 0 0,1 0-1 0 0,-1 0 1 0 0,1 0 0 0 0,0 0-1 0 0,-1 1 1 0 0,1-1 0 0 0,0 1-1 0 0,0-1 1 0 0,0 1 0 0 0,0 0-1 0 0,0 0 1 0 0,0 0 0 0 0,0 0-1 0 0,1 0 1 0 0,-1 0 0 0 0,1 0-1 0 0,-1 1 1 0 0,-1 3 0 0 0,0 1 6 0 0,0 1-1 0 0,0-1 1 0 0,1 1 0 0 0,0 0 0 0 0,0 0 0 0 0,1-1 0 0 0,0 1 0 0 0,0 0 0 0 0,1 0 0 0 0,0 0 0 0 0,0 0-1 0 0,2 9 1 0 0,0-7-77 0 0,1 1 0 0 0,-1-1 0 0 0,2 0-1 0 0,-1 0 1 0 0,1 0 0 0 0,1-1 0 0 0,0 0 0 0 0,0 0-1 0 0,1 0 1 0 0,0 0 0 0 0,1-1 0 0 0,0 0-1 0 0,0 0 1 0 0,0-1 0 0 0,1 1 0 0 0,0-2 0 0 0,1 1-1 0 0,-1-1 1 0 0,1-1 0 0 0,0 0 0 0 0,1 0-1 0 0,-1 0 1 0 0,1-1 0 0 0,0-1 0 0 0,0 0-1 0 0,1 0 1 0 0,-1-1 0 0 0,0 0 0 0 0,19 0 0 0 0,7-2-705 0 0,4-1-165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0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1 196 6881 0 0,'1'-3'735'0'0,"10"31"827"0"0,-7 97 262 0 0,-5-85-1573 0 0,6 51 0 0 0,-5-71-233 0 0,1 11 6 0 0,-1-30-24 0 0,0 0-1 0 0,0 0 1 0 0,0 0 0 0 0,0 0 0 0 0,0 0 0 0 0,1 0-1 0 0,-1 0 1 0 0,0 0 0 0 0,1 0 0 0 0,-1 0 0 0 0,1 0 0 0 0,-1 0-1 0 0,1-1 1 0 0,-1 1 0 0 0,1 0 0 0 0,-1 0 0 0 0,1 0-1 0 0,0-1 1 0 0,0 1 0 0 0,-1 0 0 0 0,2 0 0 0 0,-1-1-6 0 0,1 0 0 0 0,-1 1 0 0 0,0-1 0 0 0,0 0 1 0 0,1 0-1 0 0,-1 0 0 0 0,0 0 0 0 0,1 0 0 0 0,-1-1 0 0 0,0 1 0 0 0,0 0 1 0 0,1-1-1 0 0,-1 1 0 0 0,0 0 0 0 0,0-1 0 0 0,0 0 0 0 0,1 1 1 0 0,-1-1-1 0 0,0 0 0 0 0,0 1 0 0 0,1-3 0 0 0,25-22-351 0 0,-18 16 185 0 0,-3 3 86 0 0,-1-1 0 0 0,0 1 0 0 0,0-1 1 0 0,-1 1-1 0 0,0-2 0 0 0,0 1 0 0 0,0 0 1 0 0,-1-1-1 0 0,0 1 0 0 0,-1-1 0 0 0,1 0 1 0 0,1-14-1 0 0,0-7 51 0 0,-2 0 0 0 0,-1-33 1 0 0,-1 60 39 0 0,0 1-19 0 0,-4 29 152 0 0,4-20-68 0 0,1 0 1 0 0,0-1-1 0 0,0 1 0 0 0,0 0 0 0 0,1 0 1 0 0,1-1-1 0 0,-1 1 0 0 0,1-1 0 0 0,0 0 1 0 0,1 0-1 0 0,7 12 0 0 0,-8-15-49 0 0,0 0 0 0 0,0 0 0 0 0,0-1 0 0 0,1 1 0 0 0,-1-1 0 0 0,1 0 0 0 0,0 0-1 0 0,0 0 1 0 0,0 0 0 0 0,1-1 0 0 0,-1 1 0 0 0,0-1 0 0 0,1 0 0 0 0,0-1 0 0 0,-1 1 0 0 0,1-1 0 0 0,0 0 0 0 0,0 0 0 0 0,0 0-1 0 0,7 0 1 0 0,-7-2-28 0 0,0 0-1 0 0,0 0 0 0 0,0-1 0 0 0,0 1 0 0 0,0-1 1 0 0,-1 0-1 0 0,1 0 0 0 0,-1-1 0 0 0,1 1 0 0 0,-1-1 0 0 0,0 0 1 0 0,0 0-1 0 0,6-6 0 0 0,-4 3-49 0 0,1 0 0 0 0,-1 0 1 0 0,-1-1-1 0 0,1 0 0 0 0,-1 0 0 0 0,0 0 0 0 0,4-10 0 0 0,-5 6 3 0 0,-1 1-1 0 0,0-1 0 0 0,0 0 1 0 0,-1 0-1 0 0,-1 0 1 0 0,1-15-1 0 0,-5-68-97 0 0,1 67 118 0 0,-1 0-1 0 0,-1 1 0 0 0,-15-47 1 0 0,19 72 31 0 0,0 0 1 0 0,0-1 0 0 0,-1 1-1 0 0,1 0 1 0 0,0 0 0 0 0,-1 0 0 0 0,1 0-1 0 0,-1 0 1 0 0,1 0 0 0 0,-1 0-1 0 0,0 0 1 0 0,1 1 0 0 0,-1-1 0 0 0,0 0-1 0 0,0 0 1 0 0,1 0 0 0 0,-1 1-1 0 0,0-1 1 0 0,0 0 0 0 0,0 1 0 0 0,-1-1-1 0 0,1 1 2 0 0,0 0 0 0 0,0 0 0 0 0,1 0-1 0 0,-1 1 1 0 0,0-1 0 0 0,1 0 0 0 0,-1 1-1 0 0,0-1 1 0 0,1 0 0 0 0,-1 1 0 0 0,0-1 0 0 0,1 1-1 0 0,-1-1 1 0 0,1 1 0 0 0,-1-1 0 0 0,1 1-1 0 0,-1 0 1 0 0,1-1 0 0 0,-1 1 0 0 0,1-1-1 0 0,0 1 1 0 0,-1 1 0 0 0,-4 8 11 0 0,1 0 1 0 0,0 1-1 0 0,-3 10 0 0 0,6-15 16 0 0,-5 15 185 0 0,1 0 0 0 0,1 0 1 0 0,1 1-1 0 0,2-1 0 0 0,0 1 1 0 0,0 0-1 0 0,2 0 0 0 0,1-1 1 0 0,1 1-1 0 0,8 33 0 0 0,-10-52-168 0 0,1 1 0 0 0,-1-1 0 0 0,0 1 0 0 0,1-1 0 0 0,0 0 0 0 0,0 0 0 0 0,0 0 0 0 0,0 0 0 0 0,0 0 0 0 0,0 0 0 0 0,1 0-1 0 0,0-1 1 0 0,-1 0 0 0 0,1 1 0 0 0,0-1 0 0 0,4 2 0 0 0,-1-1-29 0 0,0 0-1 0 0,0 0 1 0 0,0-1 0 0 0,1 0-1 0 0,-1 0 1 0 0,1-1 0 0 0,-1 0-1 0 0,10 1 1 0 0,5-2-213 0 0,-1-1-1 0 0,1 0 1 0 0,-1-2-1 0 0,36-8 1 0 0,-45 8 13 0 0,-1 1-35 0 0,0 0-1 0 0,0-1 0 0 0,0 0 1 0 0,16-9-1 0 0,-24 11 208 0 0,0 0 0 0 0,0 0 1 0 0,0-1-1 0 0,0 1 0 0 0,-1 0 1 0 0,1-1-1 0 0,0 1 0 0 0,-1-1 0 0 0,0 0 1 0 0,1 1-1 0 0,-1-1 0 0 0,0 0 0 0 0,0 0 1 0 0,0 0-1 0 0,0 0 0 0 0,0 0 0 0 0,0 0 1 0 0,0 0-1 0 0,-1 0 0 0 0,1-1 0 0 0,-1 1 1 0 0,0 0-1 0 0,0 0 0 0 0,1 0 1 0 0,-1-1-1 0 0,-1 1 0 0 0,1 0 0 0 0,-1-3 1 0 0,-6-11 286 0 0,4 12 129 0 0,3 9 40 0 0,2 4-355 0 0,-1 0 1 0 0,0 0-1 0 0,0 14 0 0 0,-1-15 63 0 0,0 1 0 0 0,0-1 0 0 0,2 1 0 0 0,1 10 0 0 0,2 2 50 0 0,6 19-29 0 0,-10-38-168 0 0,0 0 0 0 0,0 1-1 0 0,0-1 1 0 0,0 0 0 0 0,0 0 0 0 0,1 0 0 0 0,-1 0-1 0 0,1 0 1 0 0,-1 0 0 0 0,1 0 0 0 0,0 0-1 0 0,2 2 1 0 0,-3-4-10 0 0,0 0 0 0 0,0 0-1 0 0,-1 0 1 0 0,1 0 0 0 0,0 0 0 0 0,0 0-1 0 0,-1 0 1 0 0,1 0 0 0 0,0 0-1 0 0,0 0 1 0 0,-1 0 0 0 0,1-1 0 0 0,0 1-1 0 0,0 0 1 0 0,-1 0 0 0 0,1-1 0 0 0,0 1-1 0 0,-1-1 1 0 0,1 1 0 0 0,0 0-1 0 0,-1-1 1 0 0,1 1 0 0 0,-1-1 0 0 0,1 0-1 0 0,0 0 1 0 0,14-16-413 0 0,-1-1-20 0 0,-5 6-64 0 0,0 0-1 0 0,11-20 1 0 0,-18 27 442 0 0,1-1 1 0 0,-1 1-1 0 0,-1 0 0 0 0,1-1 1 0 0,-1 0-1 0 0,0 1 1 0 0,0-1-1 0 0,0 1 1 0 0,-1-1-1 0 0,0-8 1 0 0,-1-1 52 0 0,0-1 0 0 0,-1 1 0 0 0,-1 0 0 0 0,0 0 0 0 0,-10-25 0 0 0,13 40 9 0 0,0 0 0 0 0,0 0 0 0 0,0-1 1 0 0,0 1-1 0 0,0 0 0 0 0,0 0 0 0 0,0 0 0 0 0,0 0 1 0 0,0 0-1 0 0,0 0 0 0 0,0-1 0 0 0,0 1 1 0 0,0 0-1 0 0,0 0 0 0 0,0 0 0 0 0,0 0 1 0 0,0 0-1 0 0,0 0 0 0 0,0 0 0 0 0,-1-1 1 0 0,1 1-1 0 0,0 0 0 0 0,0 0 0 0 0,0 0 1 0 0,0 0-1 0 0,0 0 0 0 0,0 0 0 0 0,0 0 1 0 0,0 0-1 0 0,-1 0 0 0 0,1 0 0 0 0,0-1 1 0 0,0 1-1 0 0,0 0 0 0 0,0 0 0 0 0,0 0 1 0 0,0 0-1 0 0,0 0 0 0 0,-1 0 0 0 0,1 0 0 0 0,0 0 1 0 0,0 0-1 0 0,0 0 0 0 0,0 0 0 0 0,0 0 1 0 0,-1 0-1 0 0,1 0 0 0 0,0 0 0 0 0,0 0 1 0 0,0 1-1 0 0,0-1 0 0 0,0 0 0 0 0,0 0 1 0 0,0 0-1 0 0,-1 0 0 0 0,1 0 0 0 0,0 0 1 0 0,0 0-1 0 0,0 0 0 0 0,0 0 0 0 0,0 0 1 0 0,0 0-1 0 0,0 1 0 0 0,0-1 0 0 0,0 0 1 0 0,0 0-1 0 0,-1 0 0 0 0,1 0 0 0 0,0 0 1 0 0,-5 16 90 0 0,-1 20 125 0 0,5-29-179 0 0,1 0 0 0 0,0 0 0 0 0,0 0 0 0 0,0 0-1 0 0,0 0 1 0 0,1-1 0 0 0,0 1 0 0 0,1 0 0 0 0,0 0 0 0 0,0 0-1 0 0,0-1 1 0 0,1 1 0 0 0,0-1 0 0 0,0 0 0 0 0,0 0 0 0 0,1 0-1 0 0,0 0 1 0 0,0-1 0 0 0,7 7 0 0 0,-3 5-499 0 0,-8-17 434 0 0,0 1-1 0 0,1-1 0 0 0,-1 0 1 0 0,0 0-1 0 0,0 0 0 0 0,0 1 1 0 0,0-1-1 0 0,0 0 0 0 0,1 0 1 0 0,-1 0-1 0 0,0 1 0 0 0,0-1 1 0 0,0 0-1 0 0,0 0 0 0 0,0 1 1 0 0,0-1-1 0 0,0 0 0 0 0,0 0 0 0 0,0 1 1 0 0,0-1-1 0 0,0 0 0 0 0,0 0 1 0 0,0 1-1 0 0,0-1 0 0 0,0 0 1 0 0,0 0-1 0 0,0 1 0 0 0,0-1 1 0 0,0 0-1 0 0,-1 0 0 0 0,1 1 1 0 0,0-1-1 0 0,0 0 0 0 0,0 0 1 0 0,0 0-1 0 0,0 1 0 0 0,-1-1 1 0 0,1 0-1 0 0,0 0 0 0 0,0 0 1 0 0,0 0-1 0 0,-1 1 0 0 0,1-1 1 0 0,0 0-1 0 0,2-3-757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0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18 5909 0 0,'0'-8'296'0'0,"-6"3"-152"0"0,1 3 4 0 0,1 2 4 0 0,-4-2-8 0 0,8 8-4 0 0,-11-4 4 0 0,11 0 20 0 0,-2 1-320 0 0,4 2 160 0 0,2-2 0 0 0,-2 3-32 0 0,3 0-104 0 0,3-5 120 0 0,1 7-344 0 0,1-5-60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1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126 118 6065 0 0,'-8'5'1184'0'0,"7"-2"-630"0"0,13-2-145 0 0,-7 0-285 0 0,0 0 1 0 0,0 0-1 0 0,0 0 0 0 0,0 1 0 0 0,5 1 1 0 0,16 5 103 0 0,-16-5-187 0 0,-1-1-21 0 0,1 0 1 0 0,-1-1 0 0 0,17 1-1 0 0,-24-2-20 0 0,0 0 1 0 0,0 0-1 0 0,-1 0 0 0 0,1 0 0 0 0,0-1 1 0 0,0 1-1 0 0,-1 0 0 0 0,1-1 0 0 0,0 0 1 0 0,-1 1-1 0 0,1-1 0 0 0,-1 0 1 0 0,1 0-1 0 0,-1 0 0 0 0,1 0 0 0 0,-1 0 1 0 0,1 0-1 0 0,-1 0 0 0 0,0 0 0 0 0,0 0 1 0 0,1-1-1 0 0,-1 1 0 0 0,0-1 0 0 0,0 1 1 0 0,0-1-1 0 0,0-1 0 0 0,1-1-2 0 0,-1 1-1 0 0,1-1 1 0 0,-1 0-1 0 0,-1 0 1 0 0,1 0 0 0 0,0 0-1 0 0,-1 0 1 0 0,0 0-1 0 0,0 0 1 0 0,0 0 0 0 0,0 0-1 0 0,-1 0 1 0 0,1 0-1 0 0,-1 0 1 0 0,0 0-1 0 0,0 0 1 0 0,-1 1 0 0 0,1-1-1 0 0,-1 0 1 0 0,0 1-1 0 0,0-1 1 0 0,0 1-1 0 0,0-1 1 0 0,0 1 0 0 0,-1 0-1 0 0,0 0 1 0 0,0 0-1 0 0,1 0 1 0 0,-2 1-1 0 0,1-1 1 0 0,0 1 0 0 0,0 0-1 0 0,-1 0 1 0 0,1 0-1 0 0,-1 0 1 0 0,0 1-1 0 0,1-1 1 0 0,-1 1 0 0 0,0 0-1 0 0,0 0 1 0 0,0 0-1 0 0,0 1 1 0 0,0-1-1 0 0,0 1 1 0 0,0 0 0 0 0,-5 1-1 0 0,1-1 88 0 0,-1 1 0 0 0,1 0 0 0 0,-1 0 0 0 0,1 1 1 0 0,-1 1-1 0 0,1-1 0 0 0,0 1 0 0 0,0 0 0 0 0,0 1 0 0 0,1 0 0 0 0,-1 0 0 0 0,1 1 0 0 0,0 0 0 0 0,0 0 0 0 0,1 1 0 0 0,-1-1 0 0 0,1 2 1 0 0,0-1-1 0 0,1 1 0 0 0,0-1 0 0 0,0 1 0 0 0,0 1 0 0 0,1-1 0 0 0,-4 9 0 0 0,4-7 107 0 0,0 0 0 0 0,1 1 0 0 0,0-1 0 0 0,0 1 0 0 0,1-1-1 0 0,0 1 1 0 0,1 0 0 0 0,0 0 0 0 0,1 0 0 0 0,0 0 0 0 0,0 0 0 0 0,1 0 0 0 0,1-1 0 0 0,-1 1-1 0 0,2 0 1 0 0,-1-1 0 0 0,1 1 0 0 0,1-1 0 0 0,-1 0 0 0 0,2 0 0 0 0,7 13 0 0 0,-2-6-35 0 0,1-2 0 0 0,1 1 0 0 0,0-1 0 0 0,1-1 0 0 0,0 0 0 0 0,1-1 0 0 0,28 20 0 0 0,-36-28-197 0 0,0-1-1 0 0,1 1 0 0 0,-1-1 0 0 0,1 0 0 0 0,0 0 0 0 0,0-1 0 0 0,0 0 0 0 0,0 0 0 0 0,0-1 0 0 0,1 0 0 0 0,-1 0 0 0 0,0-1 0 0 0,0 0 0 0 0,1 0 0 0 0,-1-1 0 0 0,0 1 0 0 0,1-2 0 0 0,-1 1 0 0 0,0-1 0 0 0,0 0 0 0 0,0 0 0 0 0,10-6 0 0 0,-4 1-434 0 0,0 0 0 0 0,-1-1-1 0 0,0 0 1 0 0,-1-1-1 0 0,0 0 1 0 0,16-18-1 0 0,-22 22 145 0 0,-1-1-1 0 0,0 1 0 0 0,0-1 1 0 0,0 0-1 0 0,-1 0 0 0 0,0 0 1 0 0,0-1-1 0 0,-1 1 0 0 0,0-1 1 0 0,0 1-1 0 0,0-1 0 0 0,-1 0 1 0 0,0 1-1 0 0,0-1 0 0 0,-1-13 1 0 0,-1 2-611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4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163 434 7421 0 0,'1'-2'44'0'0,"0"0"1"0"0,0 0-1 0 0,0 0 1 0 0,0 0 0 0 0,0 0-1 0 0,-1 0 1 0 0,1 0-1 0 0,0 0 1 0 0,-1 0-1 0 0,0 0 1 0 0,1 0 0 0 0,-1 0-1 0 0,0 0 1 0 0,0-1-1 0 0,0 1 1 0 0,0 0 0 0 0,-1-4-1 0 0,0 5 22 0 0,1 0 0 0 0,0 0 0 0 0,-1 0 0 0 0,1 0 0 0 0,0-1-1 0 0,-1 1 1 0 0,1 0 0 0 0,-1 0 0 0 0,0 0 0 0 0,1 0 0 0 0,-1 0 0 0 0,0 0 0 0 0,0 0 0 0 0,1 0-1 0 0,-1 0 1 0 0,0 1 0 0 0,0-1 0 0 0,0 0 0 0 0,0 0 0 0 0,0 1 0 0 0,0-1 0 0 0,0 1-1 0 0,0-1 1 0 0,-1 1 0 0 0,1-1 0 0 0,0 1 0 0 0,0 0 0 0 0,0-1 0 0 0,-1 1 0 0 0,0 0 0 0 0,-4 0-24 0 0,0 0 0 0 0,0 1 0 0 0,1-1 0 0 0,-1 1 0 0 0,0 1 0 0 0,1-1 0 0 0,-1 1 1 0 0,1 0-1 0 0,0 0 0 0 0,-1 0 0 0 0,1 1 0 0 0,0 0 0 0 0,0 0 0 0 0,1 0 0 0 0,-1 1 1 0 0,1 0-1 0 0,-1-1 0 0 0,-6 9 0 0 0,7-5 49 0 0,-1-1 1 0 0,1 1-1 0 0,0 0 1 0 0,1 0-1 0 0,0 0 1 0 0,0 0 0 0 0,0 0-1 0 0,1 1 1 0 0,0-1-1 0 0,1 1 1 0 0,-1-1-1 0 0,2 1 1 0 0,-1 13-1 0 0,1-15-29 0 0,0 0 0 0 0,1 0-1 0 0,0 0 1 0 0,0 0 0 0 0,0 1 0 0 0,1-1-1 0 0,0-1 1 0 0,0 1 0 0 0,1 0 0 0 0,-1 0-1 0 0,1-1 1 0 0,0 0 0 0 0,7 9 0 0 0,-3-7-19 0 0,-1 0 1 0 0,1 0-1 0 0,0-1 1 0 0,0 0 0 0 0,1-1-1 0 0,-1 0 1 0 0,1 0-1 0 0,13 6 1 0 0,-5-5-23 0 0,0 0 0 0 0,0 0 0 0 0,1-2 1 0 0,-1 0-1 0 0,1-1 0 0 0,0 0 0 0 0,0-2 0 0 0,0 0 0 0 0,28-2 0 0 0,-40 1-22 0 0,1-1 0 0 0,-1 0-1 0 0,0 0 1 0 0,1-1-1 0 0,-1 1 1 0 0,0-1 0 0 0,0 0-1 0 0,0-1 1 0 0,0 1 0 0 0,6-5-1 0 0,-9 6-13 0 0,-1 0 0 0 0,1-1-1 0 0,-1 1 1 0 0,1-1 0 0 0,-1 1 0 0 0,0-1-1 0 0,0 1 1 0 0,0-1 0 0 0,0 0-1 0 0,0 0 1 0 0,0 0 0 0 0,0 0 0 0 0,0 1-1 0 0,-1-1 1 0 0,1 0 0 0 0,-1 0-1 0 0,1 0 1 0 0,-1 0 0 0 0,0 0 0 0 0,0 0-1 0 0,0 0 1 0 0,0-1 0 0 0,0 1 0 0 0,-1 0-1 0 0,1 0 1 0 0,0 0 0 0 0,-1 0-1 0 0,0 1 1 0 0,1-1 0 0 0,-2-3 0 0 0,-3-4-75 0 0,1 0 1 0 0,-1 0 0 0 0,-1 1 0 0 0,0-1 0 0 0,0 1 0 0 0,0 1 0 0 0,-13-12-1 0 0,-60-46-283 0 0,30 27 217 0 0,28 19 134 0 0,1 0 0 0 0,0-1 0 0 0,2-1 0 0 0,-32-46 0 0 0,44 58 16 0 0,0-1 0 0 0,0-1 0 0 0,1 1-1 0 0,0-1 1 0 0,1 0 0 0 0,0 0 0 0 0,1-1 0 0 0,1 1-1 0 0,-1-1 1 0 0,2 1 0 0 0,0-1 0 0 0,0 0 0 0 0,1 1-1 0 0,2-20 1 0 0,0 25-1 0 0,0-1 0 0 0,0 1 0 0 0,1-1 0 0 0,0 1 0 0 0,0 0 0 0 0,1 0-1 0 0,-1 1 1 0 0,1-1 0 0 0,1 1 0 0 0,-1 0 0 0 0,1 0 0 0 0,0 0 0 0 0,0 0 0 0 0,0 1 0 0 0,1 0 0 0 0,-1 0-1 0 0,1 1 1 0 0,0-1 0 0 0,0 1 0 0 0,1 0 0 0 0,-1 1 0 0 0,9-3 0 0 0,-9 3 6 0 0,0 1 0 0 0,0-1 0 0 0,0 1 0 0 0,0 1 0 0 0,0-1 1 0 0,1 1-1 0 0,-1 0 0 0 0,0 0 0 0 0,0 1 0 0 0,0 0 0 0 0,8 1 0 0 0,-10 0 0 0 0,0-1 1 0 0,0 1-1 0 0,0 0 0 0 0,0 0 0 0 0,0 0 0 0 0,-1 0 1 0 0,1 1-1 0 0,-1-1 0 0 0,1 1 0 0 0,-1 0 0 0 0,0 0 1 0 0,0 0-1 0 0,0 1 0 0 0,0-1 0 0 0,-1 1 1 0 0,5 7-1 0 0,-5-7 9 0 0,0 1 0 0 0,0 0 1 0 0,-1 0-1 0 0,0 0 0 0 0,1 0 1 0 0,-2 0-1 0 0,1 1 0 0 0,-1-1 1 0 0,1 0-1 0 0,-1 0 0 0 0,-2 10 0 0 0,-1 5 87 0 0,-11 35-1 0 0,3-14-18 0 0,6-19-120 0 0,1-4 105 0 0,-4 34 0 0 0,8-45-243 0 0,0 0-1 0 0,0 0 0 0 0,1 1 1 0 0,0-1-1 0 0,0 0 0 0 0,1-1 1 0 0,-1 1-1 0 0,5 9 0 0 0,-6-15 102 0 0,1 0 0 0 0,-1 0 0 0 0,1 0-1 0 0,0 0 1 0 0,-1 0 0 0 0,1 0 0 0 0,0 0 0 0 0,0 0-1 0 0,-1 0 1 0 0,1 0 0 0 0,0-1 0 0 0,0 1 0 0 0,0 0-1 0 0,0-1 1 0 0,0 1 0 0 0,0 0 0 0 0,0-1 0 0 0,2 1-1 0 0,14 6-854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1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416 0 3668 0 0,'-9'20'337'0'0,"7"-15"-261"0"0,-1 0 0 0 0,1 1 0 0 0,-1-1 0 0 0,0 0 0 0 0,0 0 0 0 0,0-1 0 0 0,-1 1 0 0 0,-5 5-1 0 0,-105 74 426 0 0,0-1-157 0 0,60-43-277 0 0,38-29-44 0 0,0 1 1 0 0,1 0 0 0 0,-17 18 0 0 0,31-29-5 0 0,-1 1 0 0 0,1-1 0 0 0,0 0 0 0 0,0 1 0 0 0,0-1 0 0 0,0 1 0 0 0,0-1 0 0 0,0 1 0 0 0,0 0 0 0 0,1-1 0 0 0,-1 1 0 0 0,1 0 0 0 0,-1 0 0 0 0,1 0 0 0 0,0-1 0 0 0,-1 1 0 0 0,1 0 0 0 0,0 0 0 0 0,0 0 1 0 0,0-1-1 0 0,1 1 0 0 0,-1 3 0 0 0,2-2-2 0 0,-1 0 1 0 0,0 0 0 0 0,1-1 0 0 0,0 1 0 0 0,-1 0-1 0 0,1-1 1 0 0,0 1 0 0 0,0-1 0 0 0,1 0 0 0 0,-1 0-1 0 0,0 0 1 0 0,3 2 0 0 0,8 5 5 0 0,0-1 1 0 0,0-1-1 0 0,1 0 1 0 0,19 6-1 0 0,6-1 31 0 0,1-1-1 0 0,64 7 1 0 0,-59-11-228 0 0,70 20 0 0 0,-94-19-193 0 0,-2 5-23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4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71 188 6281 0 0,'-2'-3'168'0'0,"1"1"-61"0"0,-1 0 1 0 0,1 0-1 0 0,-1 0 0 0 0,1 0 0 0 0,-1 0 0 0 0,0 0 0 0 0,0 1 0 0 0,0-1 0 0 0,0 0 0 0 0,0 1 1 0 0,0 0-1 0 0,0 0 0 0 0,0-1 0 0 0,-1 1 0 0 0,1 0 0 0 0,0 1 0 0 0,-4-2 0 0 0,0 25 478 0 0,-1 19 43 0 0,2 0-1 0 0,2 0 0 0 0,4 65 1 0 0,0-40-565 0 0,-1-62-56 0 0,0 0-1 0 0,0 0 1 0 0,-1 0 0 0 0,1 1-1 0 0,-1-1 1 0 0,0 0 0 0 0,0 0-1 0 0,-1 0 1 0 0,-3 7 0 0 0,15-63-81 0 0,0-21-60 0 0,3-22 91 0 0,3 0 0 0 0,35-112 0 0 0,-51 205 47 0 0,0 0 1 0 0,1 0-1 0 0,-1-1 0 0 0,1 1 0 0 0,-1 0 1 0 0,1 0-1 0 0,-1-1 0 0 0,1 1 0 0 0,0 0 1 0 0,-1 0-1 0 0,1 0 0 0 0,0 0 1 0 0,0 0-1 0 0,0 0 0 0 0,0 0 0 0 0,2-1 1 0 0,-3 2-4 0 0,1 0-1 0 0,-1 0 1 0 0,1 0 0 0 0,-1 0 0 0 0,1 0 0 0 0,-1 0 0 0 0,1 0 0 0 0,-1 1 0 0 0,1-1 0 0 0,-1 0 0 0 0,1 0 0 0 0,-1 1-1 0 0,0-1 1 0 0,1 0 0 0 0,-1 0 0 0 0,1 1 0 0 0,-1-1 0 0 0,0 0 0 0 0,1 1 0 0 0,-1-1 0 0 0,0 1 0 0 0,1-1 0 0 0,-1 0-1 0 0,0 1 1 0 0,0-1 0 0 0,1 1 0 0 0,-1-1 0 0 0,0 1 0 0 0,4 8 1 0 0,-1 0 1 0 0,0 0-1 0 0,2 11 1 0 0,-4-15 2 0 0,31 141 259 0 0,-17-70 262 0 0,33 99 0 0 0,-42-157-496 0 0,3 8-183 0 0,12 25 0 0 0,-19-49-98 0 0,-1 1 1 0 0,0-1-1 0 0,0 1 0 0 0,0 0 0 0 0,0-1 0 0 0,0 1 1 0 0,0 0-1 0 0,-1 0 0 0 0,0 0 0 0 0,1 0 1 0 0,-1 0-1 0 0,0-1 0 0 0,0 1 0 0 0,-1 4 0 0 0,-1-4-685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5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78 6813 0 0,'-1'0'61'0'0,"1"-1"0"0"0,-1 1 0 0 0,1-1 0 0 0,-1 1 0 0 0,1-1 0 0 0,-1 0 0 0 0,1 1 0 0 0,0-1 1 0 0,-1 0-1 0 0,1 1 0 0 0,0-1 0 0 0,0 0 0 0 0,0 1 0 0 0,-1-1 0 0 0,1 0 0 0 0,0 0 0 0 0,0 1 1 0 0,0-1-1 0 0,0 0 0 0 0,0 1 0 0 0,0-1 0 0 0,0 0 0 0 0,1 0 0 0 0,-1 1 0 0 0,0-1 0 0 0,1-1 1 0 0,-1 1 26 0 0,1 0 1 0 0,0 0 0 0 0,0 0 0 0 0,0 0 0 0 0,0 0 0 0 0,0 0 0 0 0,1 0 0 0 0,-1 0-1 0 0,0 1 1 0 0,0-1 0 0 0,1 0 0 0 0,2 0 0 0 0,6-3 197 0 0,1 1 0 0 0,0 0 0 0 0,12-1 0 0 0,-9 2-158 0 0,34-6 192 0 0,53-3-1 0 0,2 1-1762 0 0,-89 9 697 0 0,0 0-85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5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0 165 6157 0 0,'3'-25'1275'0'0,"-1"16"-273"0"0,-1 11-46 0 0,6 73-165 0 0,-11 33 89 0 0,2 51-459 0 0,7-117-398 0 0,-4-39-23 0 0,-1 0-1 0 0,1 0 1 0 0,0 0-1 0 0,0 0 0 0 0,0-1 1 0 0,0 1-1 0 0,0 0 1 0 0,1-1-1 0 0,-1 1 0 0 0,1-1 1 0 0,-1 0-1 0 0,3 3 1 0 0,-3-5 0 0 0,-1 0 0 0 0,0 0 1 0 0,0 0-1 0 0,0 0 0 0 0,1 1 1 0 0,-1-1-1 0 0,0 0 0 0 0,0 0 1 0 0,0 0-1 0 0,0 0 0 0 0,1 0 1 0 0,-1 0-1 0 0,0 0 0 0 0,0 0 1 0 0,0-1-1 0 0,1 1 0 0 0,-1 0 1 0 0,0 0-1 0 0,0 0 0 0 0,0 0 1 0 0,0 0-1 0 0,1 0 0 0 0,-1 0 1 0 0,0 0-1 0 0,0 0 0 0 0,0 0 1 0 0,0-1-1 0 0,0 1 0 0 0,1 0 1 0 0,-1 0-1 0 0,0 0 0 0 0,0 0 1 0 0,0 0-1 0 0,0-1 0 0 0,0 1 1 0 0,0 0-1 0 0,0 0 0 0 0,0 0 1 0 0,1-1-1 0 0,-1 1 0 0 0,6-14 4 0 0,1-14 6 0 0,4-81-39 0 0,-7 66-4 0 0,8-47 0 0 0,-11 87 34 0 0,32-126 31 0 0,-29 115-33 0 0,1 0-1 0 0,1 0 0 0 0,0 0 0 0 0,1 1 1 0 0,1 0-1 0 0,15-21 0 0 0,-22 33-3 0 0,0-1 0 0 0,0 1-1 0 0,1-1 1 0 0,-1 1 0 0 0,1-1 0 0 0,-1 1-1 0 0,1 0 1 0 0,-1 0 0 0 0,1 0 0 0 0,0 0-1 0 0,-1 0 1 0 0,1 0 0 0 0,3-1 0 0 0,-4 2 3 0 0,-1 0 0 0 0,0 0 0 0 0,1 0 0 0 0,-1 0 0 0 0,0 0 0 0 0,1 0 1 0 0,-1 0-1 0 0,0 0 0 0 0,1 0 0 0 0,-1 1 0 0 0,0-1 0 0 0,1 0 0 0 0,-1 0 0 0 0,0 0 1 0 0,0 1-1 0 0,1-1 0 0 0,-1 0 0 0 0,0 0 0 0 0,0 1 0 0 0,1-1 0 0 0,-1 0 0 0 0,0 0 1 0 0,0 1-1 0 0,0-1 0 0 0,1 0 0 0 0,-1 1 0 0 0,3 17-25 0 0,-3 366 589 0 0,4-325-477 0 0,-4-59-40 0 0,0 0-40 0 0,-1-1 0 0 0,1 1 0 0 0,0-1 0 0 0,0 1 0 0 0,0-1 0 0 0,0 0 0 0 0,0 1 0 0 0,0-1 0 0 0,0 1 0 0 0,0-1 0 0 0,0 1 0 0 0,0-1 0 0 0,1 1 0 0 0,-1-1 0 0 0,0 1 1 0 0,0-1-1 0 0,0 1 0 0 0,1-1 0 0 0,-1 1 0 0 0,0-1 0 0 0,0 1 0 0 0,1-1 0 0 0,-1 1 0 0 0,1-1 0 0 0,9-11-15 0 0,7-7-24 0 0,-1-1-1 0 0,-1 0 0 0 0,20-34 0 0 0,11-30-14 0 0,-32 55 24 0 0,2 0 0 0 0,1 2-1 0 0,41-52 1 0 0,-58 79 25 0 0,0 0 0 0 0,0-1 0 0 0,0 1-1 0 0,1-1 1 0 0,-1 1 0 0 0,0 0 0 0 0,0-1 0 0 0,1 1 0 0 0,-1 0 0 0 0,0-1-1 0 0,1 1 1 0 0,-1 0 0 0 0,0 0 0 0 0,1-1 0 0 0,-1 1 0 0 0,1 0-1 0 0,-1 0 1 0 0,0-1 0 0 0,1 1 0 0 0,-1 0 0 0 0,1 0 0 0 0,-1 0 0 0 0,1 0-1 0 0,-1 0 1 0 0,0 0 0 0 0,1 0 0 0 0,-1 0 0 0 0,1 0 0 0 0,-1 0-1 0 0,1 0 1 0 0,-1 0 0 0 0,1 0 0 0 0,-1 0 0 0 0,0 0 0 0 0,1 0 0 0 0,-1 1-1 0 0,1-1 1 0 0,-1 0 0 0 0,0 0 0 0 0,1 0 0 0 0,-1 1 0 0 0,0-1-1 0 0,1 0 1 0 0,-1 0 0 0 0,0 1 0 0 0,1-1 0 0 0,-1 0 0 0 0,0 1 0 0 0,1-1-1 0 0,-1 1 1 0 0,0-1 0 0 0,0 0 0 0 0,0 1 0 0 0,1-1 0 0 0,-1 1-1 0 0,0-1 1 0 0,0 0 0 0 0,0 1 0 0 0,0-1 0 0 0,0 1 0 0 0,0-1 0 0 0,0 1-1 0 0,0-1 1 0 0,0 0 0 0 0,0 2 0 0 0,3 31 80 0 0,-3-32-73 0 0,-8 149 417 0 0,3-88-523 0 0,5 91 0 0 0,1-133-283 0 0,0 0 0 0 0,-2 27 0 0 0,-8-6-601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6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19 5208 0 0,'0'-1'68'0'0,"0"0"0"0"0,1 0-1 0 0,-1 0 1 0 0,0 0 0 0 0,1 0-1 0 0,-1 0 1 0 0,0 1-1 0 0,1-1 1 0 0,-1 0 0 0 0,1 0-1 0 0,-1 0 1 0 0,1 1-1 0 0,0-1 1 0 0,-1 0 0 0 0,1 1-1 0 0,0-1 1 0 0,0 1-1 0 0,-1-1 1 0 0,1 1 0 0 0,0-1-1 0 0,0 1 1 0 0,0-1-1 0 0,-1 1 1 0 0,1 0 0 0 0,0-1-1 0 0,0 1 1 0 0,0 0 0 0 0,0 0-1 0 0,0 0 1 0 0,0 0-1 0 0,0 0 1 0 0,0 0 0 0 0,0 0-1 0 0,0 0 1 0 0,0 0-1 0 0,-1 0 1 0 0,1 0 0 0 0,0 0-1 0 0,0 1 1 0 0,0-1-1 0 0,1 1 1 0 0,-2 0-23 0 0,0 0 0 0 0,1 0-1 0 0,-1 0 1 0 0,0 0 0 0 0,0 0-1 0 0,0 0 1 0 0,0 0 0 0 0,0 0 0 0 0,0 0-1 0 0,-1 0 1 0 0,1 0 0 0 0,0 0 0 0 0,0 0-1 0 0,-1 0 1 0 0,0 1 0 0 0,0 1 67 0 0,-11 66 910 0 0,-27 121-298 0 0,14-86-491 0 0,-23 205 1 0 0,44-265-190 0 0,1-25-5 0 0,1 0 0 0 0,1 1-1 0 0,1-1 1 0 0,1 1-1 0 0,4 23 1 0 0,-5-42-20 0 0,0 1 1 0 0,0-1-1 0 0,0 0 0 0 0,0 0 1 0 0,0 0-1 0 0,1 0 1 0 0,-1 1-1 0 0,0-1 0 0 0,1 0 1 0 0,-1 0-1 0 0,1 0 0 0 0,0 0 1 0 0,-1 0-1 0 0,1 0 0 0 0,0 0 1 0 0,-1 0-1 0 0,1 0 1 0 0,0-1-1 0 0,0 1 0 0 0,0 0 1 0 0,0 0-1 0 0,0-1 0 0 0,1 2 1 0 0,0-2 70 0 0,1 0 1 0 0,-1 0-1 0 0,0 0 0 0 0,0-1 1 0 0,0 1-1 0 0,0-1 1 0 0,0 1-1 0 0,0-1 0 0 0,0 0 1 0 0,3-1-1 0 0,15-5-115 0 0,-1 1 18 0 0,1 2 1 0 0,0 1 0 0 0,1 0 0 0 0,-1 1-1 0 0,35 2 1 0 0,104 16-24 0 0,-73-5-6 0 0,86 11-39 0 0,105 8-63 0 0,-265-29 168 0 0,29 0-77 0 0,-31-2 177 0 0,-18-1 251 0 0,6 1-404 0 0,-1 0 0 0 0,0 0 1 0 0,0 0-1 0 0,1 0 0 0 0,-1-1 1 0 0,1 1-1 0 0,-5-4 0 0 0,-1-6-518 0 0,8 11 503 0 0,-1-1 0 0 0,1 1 0 0 0,0 0 0 0 0,0-1 0 0 0,0 1 0 0 0,0 0 0 0 0,0 0 0 0 0,0-1 0 0 0,0 1 0 0 0,0 0 0 0 0,0-1 1 0 0,0 1-1 0 0,0 0 0 0 0,0-1 0 0 0,1 1 0 0 0,-1 0 0 0 0,0-1 0 0 0,0 1 0 0 0,0 0 0 0 0,0 0 0 0 0,0-1 0 0 0,1 1 0 0 0,-1 0 0 0 0,0-1 0 0 0,0 1 1 0 0,1 0-1 0 0,-1 0 0 0 0,0 0 0 0 0,0-1 0 0 0,1 1 0 0 0,-1 0 0 0 0,0 0 0 0 0,0 0-46 0 0,0 0 0 0 0,0 0 0 0 0,-1 1 0 0 0,1-1 0 0 0,0 0 0 0 0,-1 0 0 0 0,1 0 0 0 0,-1 1 0 0 0,1-1 1 0 0,0 0-1 0 0,-1 0 0 0 0,1 0 0 0 0,0 0 0 0 0,-1 0 0 0 0,1 0 0 0 0,-1 0 0 0 0,1 0 0 0 0,0 0 0 0 0,-1 0 0 0 0,1 0 0 0 0,-1 0 0 0 0,1 0 0 0 0,0 0 0 0 0,-1 0 0 0 0,1 0 0 0 0,-1-1 0 0 0,1 1 0 0 0,0 0 0 0 0,-1 0 1 0 0,1 0-1 0 0,0-1 0 0 0,-1 1 0 0 0,1 0 0 0 0,0-1 0 0 0,-1 1 14 0 0,1-1 0 0 0,0 1 0 0 0,0-1 0 0 0,0 0 0 0 0,0 1 0 0 0,-1-1 0 0 0,1 1 0 0 0,0-1 0 0 0,0 0 0 0 0,0 1 0 0 0,0-1 0 0 0,1 1 0 0 0,-1-1 0 0 0,0 0 0 0 0,0 1 0 0 0,0-1 0 0 0,0 1 0 0 0,1-1 0 0 0,-1 1 0 0 0,0-1 0 0 0,0 1 0 0 0,1-1 0 0 0,-1 1 0 0 0,0-1 0 0 0,1 1 0 0 0,0-1 0 0 0,5-3-430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7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21 6097 0 0,'-4'-3'53'0'0,"1"1"0"0"0,0 0 0 0 0,-1 0 1 0 0,1 0-1 0 0,-1 0 0 0 0,1 1 0 0 0,-1-1 1 0 0,0 1-1 0 0,0 0 0 0 0,0 0 0 0 0,0 1 1 0 0,0-1-1 0 0,1 1 0 0 0,-1-1 1 0 0,0 1-1 0 0,0 1 0 0 0,-5 0 0 0 0,8-2-44 0 0,1 1 0 0 0,0 0-1 0 0,0 0 1 0 0,0 0 0 0 0,0 0-1 0 0,0 0 1 0 0,0 0 0 0 0,0 0 0 0 0,0 0-1 0 0,-1 0 1 0 0,1 0 0 0 0,0 0-1 0 0,0 0 1 0 0,0 0 0 0 0,0 0-1 0 0,0 0 1 0 0,0 0 0 0 0,0 0-1 0 0,-1 0 1 0 0,1 0 0 0 0,0 0-1 0 0,0 0 1 0 0,0 1 0 0 0,0-1 0 0 0,0 0-1 0 0,0 0 1 0 0,0 0 0 0 0,0 0-1 0 0,0 0 1 0 0,0 0 0 0 0,-1 0-1 0 0,1 0 1 0 0,0 0 0 0 0,0 0-1 0 0,0 0 1 0 0,0 0 0 0 0,0 1 0 0 0,0-1-1 0 0,0 0 1 0 0,0 0 0 0 0,0 0-1 0 0,0 0 1 0 0,0 0 0 0 0,0 0-1 0 0,0 0 1 0 0,0 0 0 0 0,0 1-1 0 0,0-1 1 0 0,0 0 0 0 0,0 0-1 0 0,0 0 1 0 0,0 0 0 0 0,0 0 0 0 0,0 0-1 0 0,0 0 1 0 0,0 1 0 0 0,0-1-1 0 0,0 0 1 0 0,0 0 0 0 0,0 0-1 0 0,0 0 1 0 0,0 0 0 0 0,0 0-1 0 0,0 0 1 0 0,1 0 0 0 0,9 8 373 0 0,15 4 61 0 0,1-3-202 0 0,0 0-159 0 0,0 1-1 0 0,-1 1 0 0 0,0 1 0 0 0,38 25 0 0 0,-60-34-61 0 0,0-1 0 0 0,0 0 0 0 0,0 1 0 0 0,-1 0 0 0 0,1-1 0 0 0,-1 1 0 0 0,0 0-1 0 0,0 0 1 0 0,0 1 0 0 0,3 4 0 0 0,-4-5 56 0 0,-1-1 0 0 0,1 0 1 0 0,-1 0-1 0 0,0 0 0 0 0,1 1 0 0 0,-1-1 1 0 0,0 0-1 0 0,0 1 0 0 0,-1-1 0 0 0,1 0 1 0 0,0 0-1 0 0,-1 1 0 0 0,1-1 0 0 0,-1 0 1 0 0,0 0-1 0 0,0 0 0 0 0,-1 3 0 0 0,-4 6 97 0 0,-2 0 0 0 0,1 0-1 0 0,-2 0 1 0 0,1-1-1 0 0,-1-1 1 0 0,-18 16 0 0 0,2-1-106 0 0,-8 3-1573 0 0,28-19 697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8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31 3292 0 0,'-21'-30'20'0'0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39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113 129 3236 0 0,'0'0'497'0'0,"-1"-3"-426"0"0,-2-1 363 0 0,1 0 0 0 0,-1 0 0 0 0,0 1 0 0 0,0-1 0 0 0,0 1-1 0 0,-7-5 1 0 0,6 5-494 0 0,1 0 64 0 0,-11-9 60 0 0,10 8 431 0 0,-1 1-416 0 0,-18-9-37 0 0,17 9 769 0 0,2 0-728 0 0,-13-8-7 0 0,13 8 3059 0 0,12 1-3059 0 0,136-19-28 0 0,-140 21-46 0 0,20-2-1 0 0,0 1 0 0 0,33 3 0 0 0,-24-1 7 0 0,54 7-35 0 0,-87-8 39 0 0,1 0-1 0 0,-1 0 0 0 0,0 0 0 0 0,0 0 0 0 0,0 0 0 0 0,1 0 0 0 0,-1 0 0 0 0,0 0 1 0 0,0 0-1 0 0,0 0 0 0 0,0 0 0 0 0,1 0 0 0 0,-1 0 0 0 0,0 0 0 0 0,0 0 1 0 0,0 0-1 0 0,0 0 0 0 0,1 0 0 0 0,-1 0 0 0 0,0 0 0 0 0,0-1 0 0 0,0 1 0 0 0,0 0 1 0 0,1 0-1 0 0,-1 0 0 0 0,0 0 0 0 0,0 0 0 0 0,0 0 0 0 0,0-1 0 0 0,0 1 1 0 0,0 0-1 0 0,0 0 0 0 0,0 0 0 0 0,0 0 0 0 0,1-1 0 0 0,-1 1 0 0 0,0 0 0 0 0,0 0 1 0 0,0 0-1 0 0,0-1 0 0 0,0 1 0 0 0,0 0 0 0 0,0 0 0 0 0,0 0 0 0 0,0 0 1 0 0,0-1-1 0 0,0 1 0 0 0,0 0 0 0 0,-1 0 0 0 0,1 0 0 0 0,0-1 0 0 0,0 1 0 0 0,0 0 1 0 0,0 0-1 0 0,0 0 0 0 0,0 0 0 0 0,0 0 0 0 0,0-1 0 0 0,-1 1 0 0 0,-8-13 651 0 0,6 10-801 0 0,3 2 139 0 0,-13 31 70 0 0,-41 161 1441 0 0,48-161-1446 0 0,1 1-1 0 0,2 0 0 0 0,1 0 0 0 0,3 45 0 0 0,1-55-342 0 0,-1-15-222 0 0,0 0 0 0 0,0 0 0 0 0,-1 0 0 0 0,0 0 0 0 0,0 0 1 0 0,-2 10-1 0 0,0-11-664 0 0,-4-3-139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40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85 6941 0 0,'1'-9'502'0'0,"0"6"-410"0"0,0 1 111 0 0,-1-1 0 0 0,1 1 0 0 0,0-1-1 0 0,1 1 1 0 0,-1 0 0 0 0,0-1 0 0 0,1 1-1 0 0,-1 0 1 0 0,1 0 0 0 0,0 0-1 0 0,-1 0 1 0 0,1 0 0 0 0,4-2 0 0 0,3-2 839 0 0,-7 5-953 0 0,-1 0 1 0 0,0 0 0 0 0,0 1 0 0 0,1-1-1 0 0,-1 1 1 0 0,0-1 0 0 0,1 1 0 0 0,-1-1 0 0 0,1 1-1 0 0,-1 0 1 0 0,1 0 0 0 0,-1-1 0 0 0,2 1 0 0 0,33-1 665 0 0,-8 0-721 0 0,0-2 1 0 0,0 0-1 0 0,30-8 1 0 0,-5 6-2581 0 0,-36 3 1307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40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4 167 8461 0 0,'2'-22'358'0'0,"-2"19"-174"0"0,1 0 0 0 0,-1-1 0 0 0,0 1 0 0 0,0 0 0 0 0,0 0 1 0 0,0-1-1 0 0,-1 1 0 0 0,1 0 0 0 0,-1 0 0 0 0,0 0 0 0 0,0 0 0 0 0,-2-6 0 0 0,6 19 25 0 0,-1-1-1 0 0,0 0 0 0 0,-1 1 1 0 0,0 10-1 0 0,0-9-80 0 0,5 44 302 0 0,6 94 70 0 0,-11-124-460 0 0,-2 0 1 0 0,-1 0-1 0 0,-9 48 0 0 0,-2 5 71 0 0,16-91-241 0 0,-1-1 1 0 0,1-26-1 0 0,0 8-52 0 0,10-121-39 0 0,16-122 182 0 0,-28 265 35 0 0,0 4-3 0 0,0 0-1 0 0,0 0 0 0 0,0 0 1 0 0,1 0-1 0 0,3-9 1 0 0,-5 14 6 0 0,1 0 0 0 0,-1 1 0 0 0,1-1 0 0 0,-1 0 0 0 0,1 0 1 0 0,0 0-1 0 0,-1 0 0 0 0,1 1 0 0 0,0-1 0 0 0,0 0 0 0 0,-1 1 1 0 0,1-1-1 0 0,0 1 0 0 0,0-1 0 0 0,0 1 0 0 0,0-1 0 0 0,0 1 1 0 0,0-1-1 0 0,0 1 0 0 0,0 0 0 0 0,0-1 0 0 0,0 1 1 0 0,0 0-1 0 0,0 0 0 0 0,0 0 0 0 0,0 0 0 0 0,0 0 0 0 0,0 0 1 0 0,0 0-1 0 0,0 0 0 0 0,0 0 0 0 0,0 1 0 0 0,0-1 0 0 0,0 0 1 0 0,0 1-1 0 0,-1-1 0 0 0,1 1 0 0 0,0-1 0 0 0,2 2 0 0 0,3 1 12 0 0,1 1 0 0 0,-1 1 0 0 0,0-1 0 0 0,0 1 0 0 0,0 0-1 0 0,-1 1 1 0 0,0-1 0 0 0,0 1 0 0 0,0 0 0 0 0,0 0-1 0 0,3 8 1 0 0,1 3 26 0 0,0 0 0 0 0,-1 1 0 0 0,7 24 0 0 0,-14-39-32 0 0,-1 0 0 0 0,1 0 0 0 0,-1 0 1 0 0,1 0-1 0 0,-1-1 0 0 0,0 1 0 0 0,0 0 0 0 0,0 0 1 0 0,-1 0-1 0 0,1 0 0 0 0,-1 0 0 0 0,1 0 0 0 0,-1 0 0 0 0,0 0 1 0 0,-2 2-1 0 0,-1 4 27 0 0,-1-1 0 0 0,0 0 0 0 0,-8 10 0 0 0,7-10 7 0 0,5-6-45 0 0,-1-1 0 0 0,1 1 0 0 0,-1-1 0 0 0,0 0 0 0 0,1 0 0 0 0,-1 1 0 0 0,0-1 0 0 0,0 0 0 0 0,0 0 0 0 0,1-1 0 0 0,-1 1 0 0 0,0 0 0 0 0,0-1 0 0 0,0 1 0 0 0,-1-1 0 0 0,1 0 0 0 0,0 1 0 0 0,0-1 0 0 0,0 0 0 0 0,0 0 0 0 0,0-1 0 0 0,0 1 0 0 0,0 0 0 0 0,-2-1 0 0 0,-9-2-380 0 0,0-1 0 0 0,-24-9-1 0 0,4 1-1217 0 0,32 12 1494 0 0,0 0 0 0 0,0 0 0 0 0,0-1-1 0 0,0 1 1 0 0,0 0 0 0 0,0-1 0 0 0,0 1 0 0 0,0-1 0 0 0,0 1 0 0 0,0-1 0 0 0,0 1-1 0 0,1-1 1 0 0,-1 1 0 0 0,0-1 0 0 0,0 0 0 0 0,1 1 0 0 0,-1-1 0 0 0,0 0 0 0 0,1 0-1 0 0,-1 0 1 0 0,1 0 0 0 0,-1 1 0 0 0,1-1 0 0 0,-1 0 0 0 0,1 0 0 0 0,0 0 0 0 0,0 0-1 0 0,-1-1 1 0 0,3 0-824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5:41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11 191 7101 0 0,'-10'4'1900'0'0,"11"-2"-1782"0"0,0-1-1 0 0,1 0 0 0 0,-1 1 1 0 0,0-1-1 0 0,1 1 0 0 0,-1-1 0 0 0,0 1 1 0 0,0 0-1 0 0,0-1 0 0 0,-1 1 0 0 0,2 4 1 0 0,10 23 484 0 0,-5 3-466 0 0,-1 0 1 0 0,-1 0-1 0 0,-2 0 0 0 0,-2 62 0 0 0,-1-90-130 0 0,0-3-6 0 0,1 0 0 0 0,-1-1 1 0 0,0 1-1 0 0,0-1 0 0 0,0 1 1 0 0,0-1-1 0 0,0 1 0 0 0,0-1 1 0 0,0 1-1 0 0,0-1 1 0 0,0 1-1 0 0,0-1 0 0 0,0 1 1 0 0,0-1-1 0 0,0 0 0 0 0,0 1 1 0 0,0-1-1 0 0,0 1 0 0 0,0-1 1 0 0,-1 1-1 0 0,1-1 0 0 0,0 1 1 0 0,0-1-1 0 0,-1 1 0 0 0,1-1 1 0 0,0 0-1 0 0,0 1 0 0 0,-1-1 1 0 0,1 0-1 0 0,-1 1 0 0 0,1-1 1 0 0,0 0-1 0 0,-1 1 0 0 0,1-1 1 0 0,-1 0-1 0 0,1 0 0 0 0,0 1 1 0 0,-1-1-1 0 0,1 0 0 0 0,-2 0 1 0 0,2 0 1 0 0,-1-1 0 0 0,1 1 1 0 0,-1-1-1 0 0,1 1 0 0 0,0-1 0 0 0,-1 1 1 0 0,1-1-1 0 0,0 1 0 0 0,-1-1 0 0 0,1 0 1 0 0,0 1-1 0 0,0-1 0 0 0,-1 1 0 0 0,1-1 1 0 0,0 0-1 0 0,0 1 0 0 0,0-1 0 0 0,0 0 1 0 0,0 1-1 0 0,0-1 0 0 0,0 0 1 0 0,0-1-1 0 0,0-22-25 0 0,1 20 16 0 0,-1-44 2 0 0,2 0 0 0 0,2 1 0 0 0,2 0 1 0 0,2 0-1 0 0,3 0 0 0 0,17-48 0 0 0,-25 86 8 0 0,1 1 0 0 0,0 0 0 0 0,8-12 0 0 0,-12 18-3 0 0,1 1 1 0 0,0-1-1 0 0,0 1 1 0 0,0 0 0 0 0,0-1-1 0 0,0 1 1 0 0,0 0 0 0 0,0 0-1 0 0,1 0 1 0 0,-1 0-1 0 0,0 0 1 0 0,0 0 0 0 0,1 0-1 0 0,-1 0 1 0 0,1 0 0 0 0,-1 1-1 0 0,1-1 1 0 0,-1 0-1 0 0,1 1 1 0 0,0 0 0 0 0,-1-1-1 0 0,1 1 1 0 0,0 0 0 0 0,-1 0-1 0 0,1 0 1 0 0,2 0-1 0 0,-2 1 9 0 0,0 0 0 0 0,-1 0 0 0 0,1 0 0 0 0,-1 0-1 0 0,1 1 1 0 0,-1-1 0 0 0,0 0 0 0 0,0 1 0 0 0,1-1-1 0 0,-1 1 1 0 0,0-1 0 0 0,0 1 0 0 0,0 0-1 0 0,-1 0 1 0 0,1-1 0 0 0,0 1 0 0 0,0 3 0 0 0,9 33 262 0 0,-10-36-258 0 0,6 40 237 0 0,-3 0 1 0 0,-1 0-1 0 0,-4 45 1 0 0,1 44 278 0 0,2-114-410 0 0,0 22-71 0 0,2-27 55 0 0,-3-12-99 0 0,0 0 0 0 0,0 0 0 0 0,0 0 0 0 0,0 0 0 0 0,0 0 0 0 0,0 0 0 0 0,0 0 0 0 0,0 0 0 0 0,0 0 0 0 0,0 0 0 0 0,0 1 0 0 0,0-1 0 0 0,0 0-1 0 0,0 0 1 0 0,0 0 0 0 0,0 0 0 0 0,1 0 0 0 0,-1 0 0 0 0,0 0 0 0 0,0 0 0 0 0,0 0 0 0 0,0 0 0 0 0,0 0 0 0 0,0 0 0 0 0,0 0 0 0 0,0 0 0 0 0,0 0 0 0 0,1 0-1 0 0,-1 0 1 0 0,0 0 0 0 0,0 0 0 0 0,0 0 0 0 0,0 0 0 0 0,0 0 0 0 0,0 0 0 0 0,0 0 0 0 0,0 0 0 0 0,0 0 0 0 0,0 0 0 0 0,1 0 0 0 0,-1 0 0 0 0,0 0 0 0 0,0 0-1 0 0,0 0 1 0 0,0 0 0 0 0,0 0 0 0 0,0 0 0 0 0,0 0 0 0 0,0-1 0 0 0,0 1 0 0 0,0 0 0 0 0,0 0 0 0 0,0 0 0 0 0,0 0 0 0 0,1 0 0 0 0,-1 0 0 0 0,0 0 0 0 0,0 0 0 0 0,0 0-1 0 0,0 0 1 0 0,0 0 0 0 0,0-1 0 0 0,0 1 0 0 0,0 0 0 0 0,0 0 0 0 0,0 0 0 0 0,13-36 34 0 0,-5 8-59 0 0,25-57-57 0 0,5-12 17 0 0,-31 83 48 0 0,0 0 0 0 0,1 1 1 0 0,0 0-1 0 0,18-20 0 0 0,-17 23-7 0 0,17-19-5 0 0,-24 28 25 0 0,-1-1-1 0 0,1 1 0 0 0,0 0 1 0 0,-1 0-1 0 0,1-1 0 0 0,0 1 0 0 0,0 1 1 0 0,0-1-1 0 0,0 0 0 0 0,0 0 1 0 0,0 1-1 0 0,1-1 0 0 0,-1 1 0 0 0,2-1 1 0 0,-3 1 5 0 0,0 1 1 0 0,-1-1 0 0 0,1 0-1 0 0,-1 1 1 0 0,1-1 0 0 0,0 0-1 0 0,-1 1 1 0 0,1-1-1 0 0,-1 1 1 0 0,1-1 0 0 0,-1 1-1 0 0,1-1 1 0 0,-1 1 0 0 0,1-1-1 0 0,-1 1 1 0 0,0 0 0 0 0,1-1-1 0 0,-1 1 1 0 0,0 0 0 0 0,1-1-1 0 0,-1 1 1 0 0,0 0 0 0 0,0-1-1 0 0,0 1 1 0 0,1 0-1 0 0,-1-1 1 0 0,0 1 0 0 0,0 0-1 0 0,0 1 1 0 0,1 27 426 0 0,-1-20-241 0 0,14 114 2474 0 0,30 127-1 0 0,-41-233-2671 0 0,8 23-100 0 0,-7-26-783 0 0,0 0-1 0 0,2 20 1 0 0,-8-23-633 0 0,-2-4-412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2.3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6092 0 6345 0 0,'0'0'1754'0'0,"-9"3"-1688"0"0,-72 8 18 0 0,-27-1-144 0 0,-149 32 0 0 0,-498 77 181 0 0,476-85 38 0 0,-569 74-228 0 0,96-28 169 0 0,394-81 46 0 0,229-3-80 0 0,-91 7-144 0 0,113 0 10 0 0,66-2 35 0 0,-57 2 61 0 0,-153-16 0 0 0,169 4-50 0 0,-1 2-1 0 0,-94 6 1 0 0,153 3 34 0 0,-31 8 0 0 0,31-6-11 0 0,-41 4 0 0 0,-625 38 168 0 0,512-19-199 0 0,-175 20 58 0 0,342-46 14 0 0,5 0 41 0 0,1 0 1 0 0,-1-1-1 0 0,1 1 0 0 0,-1-1 0 0 0,1-1 0 0 0,-1 1 0 0 0,1-1 0 0 0,-8-2 1 0 0,13 3-60 0 0,0-1 1 0 0,0 1-1 0 0,0-1 1 0 0,0 0-1 0 0,1 1 1 0 0,-1-1-1 0 0,0 0 1 0 0,0 1-1 0 0,0-1 1 0 0,1 1-1 0 0,-1-1 1 0 0,0 0-1 0 0,0 1 1 0 0,1-1-1 0 0,-1 1 1 0 0,1-1-1 0 0,-1 1 1 0 0,0-1-1 0 0,1 1 1 0 0,-1 0-1 0 0,1-1 1 0 0,-1 1-1 0 0,1-1 1 0 0,-1 1-1 0 0,1 0 1 0 0,0-1-1 0 0,0 1 1 0 0,18-14-30 0 0,-8 7-34 0 0,1-1-18 0 0,0 0-1 0 0,0 1 1 0 0,1 0-1 0 0,0 1 0 0 0,0 0 1 0 0,0 1-1 0 0,28-6 1 0 0,-22 15-1939 0 0,-17-3 1309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2.1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457 69 3816 0 0,'17'-27'106'0'0,"2"0"1032"0"0,-19 27-1124 0 0,0 0 0 0 0,0 0-1 0 0,0 0 1 0 0,0 0 0 0 0,0 0-1 0 0,0 0 1 0 0,0 0 0 0 0,0 0-1 0 0,0 0 1 0 0,0 0 0 0 0,0 0-1 0 0,0-1 1 0 0,0 1 0 0 0,0 0-1 0 0,0 0 1 0 0,0 0-1 0 0,0 0 1 0 0,0 0 0 0 0,0 0-1 0 0,0 0 1 0 0,0 0 0 0 0,0 0-1 0 0,0-1 1 0 0,0 1 0 0 0,0 0-1 0 0,0 0 1 0 0,0 0 0 0 0,0 0-1 0 0,0 0 1 0 0,0 0 0 0 0,0 0-1 0 0,0 0 1 0 0,0 0 0 0 0,0-1-1 0 0,0 1 1 0 0,0 0-1 0 0,0 0 1 0 0,0 0 0 0 0,0 0-1 0 0,0 0 1 0 0,0 0 0 0 0,-1 0-1 0 0,1 0 1 0 0,0 0 0 0 0,0 0-1 0 0,0 0 1 0 0,0 0 0 0 0,0 0-1 0 0,0 0 1 0 0,0 0 0 0 0,0 0-1 0 0,0 0 1 0 0,0 0-1 0 0,-1 0 1 0 0,1 0 0 0 0,-10-3 266 0 0,-12 2-48 0 0,2 2-94 0 0,0 1-1 0 0,0 1 0 0 0,0 1 0 0 0,1 1 1 0 0,-1 1-1 0 0,1 0 0 0 0,-23 12 0 0 0,28-11 1 0 0,1 1 0 0 0,0 0 0 0 0,0 1 0 0 0,1 1 0 0 0,0 0 0 0 0,0 1 0 0 0,-11 13 0 0 0,5-3 148 0 0,1 2 0 0 0,0-1 0 0 0,-14 28 0 0 0,18-25-154 0 0,1-1 0 0 0,1 2 0 0 0,1 0 0 0 0,1 0 0 0 0,1 1 1 0 0,2-1-1 0 0,1 2 0 0 0,1-1 0 0 0,-1 36 0 0 0,4-47-99 0 0,2 0 1 0 0,0-1-1 0 0,1 1 1 0 0,0 0-1 0 0,2-1 1 0 0,0 0-1 0 0,0 0 0 0 0,1 0 1 0 0,1 0-1 0 0,1 0 1 0 0,0-1-1 0 0,0-1 1 0 0,2 1-1 0 0,0-1 0 0 0,0 0 1 0 0,1-1-1 0 0,20 19 1 0 0,-14-17-20 0 0,1-1 0 0 0,1 0 0 0 0,0-1 0 0 0,0-1 0 0 0,1 0 0 0 0,1-2 1 0 0,0 0-1 0 0,36 10 0 0 0,-29-12-7 0 0,0-2-1 0 0,0-1 1 0 0,1 0 0 0 0,-1-3 0 0 0,1 0 0 0 0,37-4 0 0 0,-26-2-2 0 0,0-2 0 0 0,-1-1 0 0 0,0-2 1 0 0,0-2-1 0 0,-1-1 0 0 0,0-2 0 0 0,-2-1 1 0 0,0-2-1 0 0,61-42 0 0 0,-78 47-13 0 0,0-1-1 0 0,-1-1 0 0 0,-1-1 1 0 0,0 0-1 0 0,-1-1 1 0 0,-1-1-1 0 0,-1 0 0 0 0,0 0 1 0 0,-1-2-1 0 0,13-29 1 0 0,-19 34 7 0 0,0-1 0 0 0,-1 0-1 0 0,-1 0 1 0 0,0 0 0 0 0,-2 0 0 0 0,0-1 0 0 0,0 1 0 0 0,-1-1 0 0 0,-1 1 0 0 0,-1-1 0 0 0,-1 1 0 0 0,0-1 0 0 0,-1 1 0 0 0,-9-30-1 0 0,5 26-2 0 0,-1 1-1 0 0,-1 0 0 0 0,-1 1 0 0 0,-1 0 0 0 0,0 0 0 0 0,-1 1 0 0 0,-1 0 0 0 0,0 1 0 0 0,-1 1 1 0 0,-31-26-1 0 0,31 30-3 0 0,0 1 1 0 0,-1 0-1 0 0,0 1 1 0 0,0 1-1 0 0,0 0 1 0 0,-1 1-1 0 0,-1 1 1 0 0,1 0-1 0 0,-1 1 1 0 0,0 1-1 0 0,0 1 1 0 0,0 0-1 0 0,-27 0 1 0 0,37 3-39 0 0,0 0 1 0 0,1 0 0 0 0,-1 1-1 0 0,0 0 1 0 0,1 1-1 0 0,-1 0 1 0 0,1 0 0 0 0,-1 0-1 0 0,1 1 1 0 0,0-1 0 0 0,0 1-1 0 0,0 1 1 0 0,0-1 0 0 0,-6 7-1 0 0,5-4-143 0 0,0 1 0 0 0,1 0-1 0 0,0 0 1 0 0,0 0 0 0 0,0 1-1 0 0,1 0 1 0 0,1 0 0 0 0,-1 1-1 0 0,-4 14 1 0 0,-18 65-2265 0 0,20-66 1731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2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13 5601 0 0,'9'-2'31'0'0,"-10"2"-21"0"0,1 0 0 0 0,0 0 0 0 0,0 0 0 0 0,0 1 0 0 0,0-1 1 0 0,0 0-1 0 0,0 0 0 0 0,0 1 0 0 0,-1-1 0 0 0,1 0 0 0 0,0 0 0 0 0,0 1 0 0 0,0-1 0 0 0,0 0 0 0 0,0 0 1 0 0,0 1-1 0 0,0-1 0 0 0,0 0 0 0 0,1 0 0 0 0,-1 1 0 0 0,0-1 0 0 0,0 0 0 0 0,0 0 0 0 0,0 0 0 0 0,0 1 1 0 0,0-1-1 0 0,0 0 0 0 0,0 0 0 0 0,1 0 0 0 0,-1 1 0 0 0,0-1 0 0 0,0 0 0 0 0,0 0 0 0 0,0 0 0 0 0,1 1 1 0 0,-1-1-1 0 0,0 0 0 0 0,0 0 0 0 0,0 0 0 0 0,1 0 0 0 0,-1 0 0 0 0,0 0 0 0 0,0 0 0 0 0,1 0 0 0 0,-1 1 1 0 0,0-1-1 0 0,0 0 0 0 0,1 0 0 0 0,-1 0 0 0 0,0 0 0 0 0,0 0 0 0 0,1 0 0 0 0,-1 0 0 0 0,0 0 0 0 0,0-1 0 0 0,0 1 1 0 0,1 0-1 0 0,-1 0 0 0 0,0 0 0 0 0,0 0 0 0 0,1 0 0 0 0,-1 0 0 0 0,0 0 0 0 0,0 0 0 0 0,0-1 0 0 0,1 1 1 0 0,-4 9 148 0 0,-1-1 0 0 0,0 0 0 0 0,0 0 0 0 0,-10 14 0 0 0,-1 0 138 0 0,-7 15-34 0 0,1 1-1 0 0,2 1 1 0 0,1 1 0 0 0,-15 53-1 0 0,26-64-182 0 0,0 1 1 0 0,2 1-1 0 0,2-1 0 0 0,0 1 0 0 0,2 0 0 0 0,2-1 0 0 0,0 1 1 0 0,3-1-1 0 0,0 1 0 0 0,10 35 0 0 0,2-25-47 0 0,-16-39-13 0 0,1 0 0 0 0,0 0 0 0 0,0 0 0 0 0,1 0 0 0 0,-1 0 0 0 0,0 0 0 0 0,1-1-1 0 0,-1 1 1 0 0,1 0 0 0 0,-1-1 0 0 0,1 1 0 0 0,0-1 0 0 0,-1 0 0 0 0,1 1 0 0 0,4 1 0 0 0,-3-3 8 0 0,-1-1 0 0 0,1 1 0 0 0,0 0 0 0 0,-1-1 0 0 0,1 0 0 0 0,-1 0 0 0 0,1 0 0 0 0,0 0 0 0 0,-1 0 1 0 0,0 0-1 0 0,1 0 0 0 0,-1-1 0 0 0,0 1 0 0 0,0-1 0 0 0,0 0 0 0 0,0 0 0 0 0,3-3 0 0 0,13-9-5 0 0,-5 8-27 0 0,0-1 0 0 0,1 2 0 0 0,-1 0 0 0 0,1 0 0 0 0,0 2 0 0 0,1 0 0 0 0,-1 0 0 0 0,1 1 0 0 0,-1 1 0 0 0,1 0 0 0 0,-1 1 0 0 0,1 1 0 0 0,0 0 0 0 0,14 4 0 0 0,409 77 24 0 0,-414-76-16 0 0,-13-3 3 0 0,0 0 1 0 0,0-1-1 0 0,0 0 0 0 0,1 0 0 0 0,-1-1 1 0 0,1-1-1 0 0,21-1 0 0 0,-30 0-5 0 0,-1 1 0 0 0,1-1 0 0 0,-1 0 1 0 0,0-1-1 0 0,1 1 0 0 0,-1 0 0 0 0,0-1 0 0 0,0 1 0 0 0,1-1 0 0 0,-1 0 0 0 0,0 0 0 0 0,-1 0 0 0 0,1 0 0 0 0,0 0 0 0 0,-1 0 0 0 0,1 0 0 0 0,-1 0 0 0 0,1-1 0 0 0,-1 1 1 0 0,0 0-1 0 0,0-1 0 0 0,0 1 0 0 0,0-1 0 0 0,-1 0 0 0 0,1-4 0 0 0,1-8-4 0 0,0 0 0 0 0,-2 1 0 0 0,-1-26 1 0 0,0 10-13 0 0,1 4 5 0 0,1-55-1 0 0,-4 0-1 0 0,-19-121 1 0 0,18 181 3 0 0,-1 0 1 0 0,0 1-1 0 0,-2 0 1 0 0,-14-30-1 0 0,17 43 3 0 0,0 0 0 0 0,-1-1 0 0 0,0 2-1 0 0,0-1 1 0 0,-1 0 0 0 0,0 1 0 0 0,0 0 0 0 0,0 0 0 0 0,-1 1-1 0 0,1 0 1 0 0,-2 0 0 0 0,1 1 0 0 0,-15-8 0 0 0,10 7-2 0 0,0 0 1 0 0,0 0 0 0 0,-1 1 0 0 0,1 1 0 0 0,-1 0-1 0 0,0 1 1 0 0,0 0 0 0 0,0 1 0 0 0,-25 1 0 0 0,37 0-35 0 0,-1 1 1 0 0,1-1 0 0 0,-1 1-1 0 0,1-1 1 0 0,0 1 0 0 0,0 0-1 0 0,-1 0 1 0 0,1 0 0 0 0,0-1-1 0 0,0 1 1 0 0,0 0 0 0 0,0 1-1 0 0,0-1 1 0 0,0 0 0 0 0,0 0-1 0 0,0 0 1 0 0,1 0 0 0 0,-1 1-1 0 0,0-1 1 0 0,1 0 0 0 0,-1 1 0 0 0,1-1-1 0 0,-1 3 1 0 0,0-3 2 0 0,1 0 0 0 0,0 0 0 0 0,0 0-1 0 0,-1 0 1 0 0,1 0 0 0 0,0 0 0 0 0,0 0 0 0 0,0 0 0 0 0,0 0 0 0 0,0 0 0 0 0,0 0 0 0 0,0 0-1 0 0,1 0 1 0 0,-1 0 0 0 0,0 0 0 0 0,1 0 0 0 0,-1 0 0 0 0,0 0 0 0 0,1-1 0 0 0,-1 1 0 0 0,1 0-1 0 0,-1 0 1 0 0,1 0 0 0 0,0 0 0 0 0,-1-1 0 0 0,1 1 0 0 0,0 0 0 0 0,-1-1 0 0 0,1 1 0 0 0,0 0-1 0 0,0-1 1 0 0,0 1 0 0 0,1 0 0 0 0,8 2-668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3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 5056 0 0,'12'-1'64'0'0,"-8"0"87"0"0,0 1 0 0 0,0 0-1 0 0,0 0 1 0 0,-1 0 0 0 0,1 0 0 0 0,5 2 0 0 0,-8-2-119 0 0,0 0-1 0 0,0 1 1 0 0,0-1-1 0 0,0 1 1 0 0,1-1-1 0 0,-1 1 1 0 0,0 0-1 0 0,-1-1 0 0 0,1 1 1 0 0,0 0-1 0 0,0 0 1 0 0,0-1-1 0 0,0 1 1 0 0,-1 0-1 0 0,1 0 1 0 0,0 0-1 0 0,-1 0 1 0 0,1 0-1 0 0,-1 0 1 0 0,1 0-1 0 0,-1 0 1 0 0,1 1-1 0 0,-1-1 1 0 0,0 0-1 0 0,1 0 1 0 0,-1 2-1 0 0,0 0-20 0 0,0 0 22 0 0,0 0 0 0 0,1 1 1 0 0,-1-1-1 0 0,1 0 0 0 0,0 0 0 0 0,-1 1 0 0 0,2-1 1 0 0,-1 0-1 0 0,0 0 0 0 0,0 0 0 0 0,1 0 1 0 0,0 0-1 0 0,-1 0 0 0 0,1-1 0 0 0,0 1 0 0 0,1 0 1 0 0,-1-1-1 0 0,0 0 0 0 0,1 1 0 0 0,-1-1 1 0 0,1 0-1 0 0,0 0 0 0 0,0 0 0 0 0,5 2 0 0 0,3 0 98 0 0,0 0 0 0 0,0 0 0 0 0,1-1 0 0 0,0-1-1 0 0,-1 0 1 0 0,1 0 0 0 0,0-1 0 0 0,23-2 0 0 0,5-2 33 0 0,51-10 0 0 0,-15-4-153 0 0,-69 14-11 0 0,0 1 0 0 0,1-1 0 0 0,-1 0 0 0 0,0-1 0 0 0,-1 0 1 0 0,1 0-1 0 0,11-9 0 0 0,-18 9-277 0 0,-8 2-365 0 0,-14 1-597 0 0,14 2 601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3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30 5665 0 0,'-1'-8'105'0'0,"1"8"-86"0"0,1-1 0 0 0,-1 0-1 0 0,0 0 1 0 0,0 1 0 0 0,0-1 0 0 0,0 0-1 0 0,0 1 1 0 0,0-1 0 0 0,0 0-1 0 0,0 1 1 0 0,0-1 0 0 0,0 0 0 0 0,0 1-1 0 0,-1-1 1 0 0,1 0 0 0 0,0 1 0 0 0,0-1-1 0 0,-1 0 1 0 0,1 1 0 0 0,0-1-1 0 0,-1 1 1 0 0,1-1 0 0 0,-1 0 0 0 0,1 1-1 0 0,0-1 1 0 0,-1 1 0 0 0,1-1-1 0 0,-1 1 1 0 0,0 0 0 0 0,1-1 0 0 0,-1 1-1 0 0,1-1 1 0 0,-1 1 0 0 0,0 0 0 0 0,1 0-1 0 0,-1-1 1 0 0,0 1 0 0 0,1 0-1 0 0,-1 0 1 0 0,0 0 0 0 0,1 0 0 0 0,-2 0-1 0 0,-7 4 388 0 0,9-4-405 0 0,0 1 0 0 0,0-1 0 0 0,0 1 1 0 0,0-1-1 0 0,0 1 0 0 0,0-1 0 0 0,0 1 0 0 0,0-1 0 0 0,0 1 1 0 0,0-1-1 0 0,1 1 0 0 0,-1-1 0 0 0,0 1 0 0 0,0-1 1 0 0,0 1-1 0 0,1-1 0 0 0,-1 1 0 0 0,0-1 0 0 0,1 1 0 0 0,-1-1 1 0 0,0 0-1 0 0,1 1 0 0 0,-1-1 0 0 0,1 0 0 0 0,-1 1 0 0 0,1-1 1 0 0,15 5 86 0 0,-15-5-88 0 0,0 0 1 0 0,0 0 0 0 0,0 0-1 0 0,0 0 1 0 0,0 0-1 0 0,1 0 1 0 0,-1 1-1 0 0,0-1 1 0 0,0 0-1 0 0,0 1 1 0 0,0-1-1 0 0,0 1 1 0 0,0-1-1 0 0,0 1 1 0 0,0 0 0 0 0,-1-1-1 0 0,3 3 1 0 0,-3-3-2 0 0,0 0 0 0 0,0 0 1 0 0,0 0-1 0 0,0 0 1 0 0,0 0-1 0 0,0 0 0 0 0,0 0 1 0 0,0 0-1 0 0,0 0 1 0 0,0 0-1 0 0,0 1 0 0 0,0-1 1 0 0,0 0-1 0 0,0 0 1 0 0,0 0-1 0 0,-1 0 0 0 0,1 0 1 0 0,0 0-1 0 0,0 0 1 0 0,0 0-1 0 0,0 0 0 0 0,0 0 1 0 0,0 0-1 0 0,0 0 1 0 0,0 0-1 0 0,0 0 0 0 0,0 0 1 0 0,0 1-1 0 0,0-1 1 0 0,0 0-1 0 0,-1 0 0 0 0,1 0 1 0 0,0 0-1 0 0,0 0 0 0 0,0 0 1 0 0,0 0-1 0 0,0 0 1 0 0,0 0-1 0 0,0 0 0 0 0,0 0 1 0 0,0 0-1 0 0,0 0 1 0 0,-1 0-1 0 0,1 0 0 0 0,0 0 1 0 0,0-1-1 0 0,0 1 1 0 0,0 0-1 0 0,0 0 0 0 0,0 0 1 0 0,0 0-1 0 0,0 0 1 0 0,0 0-1 0 0,0 0 0 0 0,-1 0 6 0 0,1 0 0 0 0,0 0 0 0 0,0 0-1 0 0,0 0 1 0 0,0-1 0 0 0,0 1 0 0 0,0 0 0 0 0,0 0-1 0 0,0 0 1 0 0,0 0 0 0 0,0 0 0 0 0,0 0-1 0 0,0 0 1 0 0,0 0 0 0 0,0 0 0 0 0,0-1 0 0 0,0 1-1 0 0,0 0 1 0 0,0 0 0 0 0,0 0 0 0 0,0 0-1 0 0,0 0 1 0 0,0 0 0 0 0,0 0 0 0 0,0 0 0 0 0,0-1-1 0 0,0 1 1 0 0,0 0 0 0 0,1 0 0 0 0,-1 0-1 0 0,0 0 1 0 0,0 0 0 0 0,0 0 0 0 0,0 0 0 0 0,0 0-1 0 0,0 0 1 0 0,0 0 0 0 0,0 0 0 0 0,0 0-1 0 0,0 0 1 0 0,0 0 0 0 0,1 0 0 0 0,-1-1 0 0 0,0 1-1 0 0,0 0 1 0 0,0 0 0 0 0,0 0 0 0 0,0 0-1 0 0,0 0 1 0 0,0 0 0 0 0,0 0 0 0 0,1 0-1 0 0,-1 0 1 0 0,0 0 0 0 0,0 0 0 0 0,0 0 0 0 0,0 1-1 0 0,0-1 1 0 0,0 0 0 0 0,0 0 0 0 0,0 0-1 0 0,0 0 1 0 0,1 0 0 0 0,-1 0 0 0 0,0 0 0 0 0,0 0-1 0 0,37-3 164 0 0,-34 3 334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4.3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5024 0 0,'21'-2'128'0'0,"-17"1"1650"0"0,0 3-1635 0 0,42 19-238 0 0,-41-18 44 0 0,-43 1 126 0 0,34-4-2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4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24 5973 0 0,'-1'-3'-3'0'0,"0"-11"71"0"0,9 7 9 0 0,-5 12-35 0 0,-1 0 0 0 0,0 1 0 0 0,0-1 0 0 0,0 0 0 0 0,2 10 0 0 0,2 47 124 0 0,-3-37-9 0 0,0 0 0 0 0,-2 0 1 0 0,-3 47-1 0 0,-8 66-231 0 0,7-66 85 0 0,-6 97-479 0 0,9-147 138 0 0,5-2-114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5.1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18 551 3696 0 0,'-4'-17'66'0'0,"0"1"0"0"0,0-1-1 0 0,2 0 1 0 0,0 0-1 0 0,1 0 1 0 0,0-1 0 0 0,2 1-1 0 0,0 0 1 0 0,1 0-1 0 0,1 0 1 0 0,0 0 0 0 0,7-19-1 0 0,2 0 251 0 0,2 1 0 0 0,1 1 0 0 0,2 1 0 0 0,32-48 0 0 0,-45 74-302 0 0,1 0 1 0 0,1 0 0 0 0,-1 1 0 0 0,1 0-1 0 0,0 0 1 0 0,0 1 0 0 0,1 0 0 0 0,-1 0 0 0 0,1 0-1 0 0,1 1 1 0 0,-1 0 0 0 0,0 0 0 0 0,15-5 0 0 0,-11 6-25 0 0,1 0 0 0 0,-1 1 1 0 0,1 0-1 0 0,0 1 0 0 0,0 1 1 0 0,0-1-1 0 0,0 2 0 0 0,0 0 1 0 0,12 2-1 0 0,-7 0-3 0 0,0 1 0 0 0,-1 1 0 0 0,1 0 0 0 0,-1 1 1 0 0,0 1-1 0 0,-1 1 0 0 0,0 0 0 0 0,0 1 0 0 0,0 0 0 0 0,-1 1 0 0 0,-1 1 0 0 0,0 0 0 0 0,19 21 1 0 0,-23-19 11 0 0,0 0 0 0 0,-1 0 0 0 0,-1 1 1 0 0,0 0-1 0 0,-1 0 0 0 0,0 1 0 0 0,-2 0 0 0 0,1 0 1 0 0,-2 0-1 0 0,0 0 0 0 0,-1 1 0 0 0,1 24 1 0 0,-2-20 6 0 0,-2-1 0 0 0,0 0 0 0 0,-1 1 0 0 0,-1-1 0 0 0,0 0 0 0 0,-2-1 0 0 0,0 1 0 0 0,-1-1 0 0 0,-16 32 0 0 0,18-43-5 0 0,0 0 0 0 0,-1 0 0 0 0,0 0 0 0 0,0-1 0 0 0,0 1-1 0 0,-1-1 1 0 0,0-1 0 0 0,-10 8 0 0 0,1-3 4 0 0,0 0-1 0 0,-30 12 1 0 0,4-3 38 0 0,-59 17 0 0 0,82-30-27 0 0,0-2 1 0 0,-1 0-1 0 0,1-2 1 0 0,-1 0-1 0 0,1-1 0 0 0,-22-1 1 0 0,28 0 9 0 0,10 3 1 0 0,16 6-4 0 0,0 0-72 0 0,16 26 238 0 0,-24-28-112 0 0,0 0 0 0 0,0 1 0 0 0,4 9 0 0 0,14 16 91 0 0,23 14-153 0 0,2-2 0 0 0,94 65-1 0 0,-136-106-5 0 0,73 52-27 0 0,-78-55 2 0 0,-1 0 0 0 0,0 0 0 0 0,1 0 0 0 0,-1 0 0 0 0,1 0-1 0 0,-1 0 1 0 0,1 0 0 0 0,-1-1 0 0 0,1 1 0 0 0,0-1 0 0 0,-1 0 0 0 0,1 1-1 0 0,2-1 1 0 0,4 2-228 0 0,10 1-120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5.5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67 4400 0 0,'-5'-66'852'0'0,"-17"101"125"0"0,9-7-852 0 0,2-1 1 0 0,1 2-1 0 0,1-1 1 0 0,1 2 0 0 0,2-1-1 0 0,-3 32 1 0 0,8-59-124 0 0,1 0 0 0 0,0 0 0 0 0,0 1 1 0 0,0-1-1 0 0,1 0 0 0 0,-1 1 0 0 0,0-1 0 0 0,1 0 0 0 0,-1 1 0 0 0,1-1 1 0 0,0 0-1 0 0,0 0 0 0 0,0 0 0 0 0,0 0 0 0 0,0 0 0 0 0,3 4 1 0 0,-3-5 5 0 0,1 0 1 0 0,-1 0 0 0 0,1 0 0 0 0,-1 0 0 0 0,1 0 0 0 0,0 0-1 0 0,-1 0 1 0 0,1 0 0 0 0,0 0 0 0 0,0-1 0 0 0,0 1 0 0 0,0-1 0 0 0,-1 0-1 0 0,1 1 1 0 0,0-1 0 0 0,0 0 0 0 0,0 0 0 0 0,0 0 0 0 0,0 0-1 0 0,0-1 1 0 0,0 1 0 0 0,2-1 0 0 0,11-2 0 0 0,0-1 0 0 0,-1 0 0 0 0,1-1-1 0 0,18-10 1 0 0,-27 12-11 0 0,0 0 0 0 0,0-1 0 0 0,0 1 0 0 0,0-1 0 0 0,-1-1 0 0 0,0 1 1 0 0,0-1-1 0 0,0 0 0 0 0,0 0 0 0 0,-1 0 0 0 0,0 0 0 0 0,4-8 0 0 0,-6 9-1 0 0,-1 0 0 0 0,0 0 1 0 0,0 1-1 0 0,0-1 0 0 0,0 0 1 0 0,-1-1-1 0 0,1 1 0 0 0,-1 0 1 0 0,0 0-1 0 0,-1 0 0 0 0,1 0 1 0 0,-1 0-1 0 0,1 0 1 0 0,-1 0-1 0 0,-1 0 0 0 0,1 0 1 0 0,0 1-1 0 0,-1-1 0 0 0,0 0 1 0 0,0 1-1 0 0,0-1 0 0 0,0 1 1 0 0,-4-5-1 0 0,1 1-1 0 0,0 1 0 0 0,0 0 1 0 0,-1 1-1 0 0,0-1 0 0 0,0 1 0 0 0,0 0 0 0 0,-1 0 1 0 0,1 1-1 0 0,-1 0 0 0 0,0 0 0 0 0,-9-3 0 0 0,5 4 6 0 0,0-1 0 0 0,0 2-1 0 0,-1 0 1 0 0,1 0-1 0 0,-1 1 1 0 0,1 0 0 0 0,-1 1-1 0 0,1 0 1 0 0,-1 1 0 0 0,0 0-1 0 0,1 1 1 0 0,0 0-1 0 0,-20 7 1 0 0,31-9-4 0 0,-1 0 1 0 0,1 0-1 0 0,-1 1 0 0 0,0-1 1 0 0,1 0-1 0 0,-1 0 1 0 0,1 1-1 0 0,-1-1 0 0 0,0 1 1 0 0,1-1-1 0 0,-1 0 0 0 0,1 1 1 0 0,-1-1-1 0 0,1 1 0 0 0,0-1 1 0 0,-1 1-1 0 0,1-1 0 0 0,-1 1 1 0 0,1 0-1 0 0,0-1 1 0 0,-1 1-1 0 0,1-1 0 0 0,0 1 1 0 0,0 0-1 0 0,0-1 0 0 0,-1 1 1 0 0,1 0-1 0 0,0-1 0 0 0,0 1 1 0 0,0 0-1 0 0,0-1 0 0 0,0 1 1 0 0,0 0-1 0 0,0-1 1 0 0,0 1-1 0 0,1 0 0 0 0,-1-1 1 0 0,0 1-1 0 0,0-1 0 0 0,0 1 1 0 0,1 0-1 0 0,-1-1 0 0 0,0 1 1 0 0,1-1-1 0 0,-1 1 0 0 0,0-1 1 0 0,1 1-1 0 0,-1-1 1 0 0,1 1-1 0 0,-1-1 0 0 0,1 1 1 0 0,-1-1-1 0 0,1 1 0 0 0,-1-1 1 0 0,2 1-1 0 0,1 2-36 0 0,1-1 1 0 0,-1 1-1 0 0,1-1 1 0 0,0 0-1 0 0,0 0 0 0 0,7 3 1 0 0,31 2-573 0 0,-21-1 188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5.9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2 108 4224 0 0,'-1'-10'54'0'0,"0"-1"0"0"0,1 1 0 0 0,2-16-1 0 0,-2 23 31 0 0,1-1 1 0 0,0 0-1 0 0,0 1 0 0 0,0-1 0 0 0,0 0 0 0 0,0 1 0 0 0,0-1 0 0 0,1 1 0 0 0,0 0 0 0 0,0-1 0 0 0,0 1 0 0 0,4-5 1 0 0,-5 7-79 0 0,-1 1 1 0 0,0 0-1 0 0,0 0 1 0 0,0 0-1 0 0,0 0 1 0 0,1 0-1 0 0,-1 0 1 0 0,0 0-1 0 0,0 0 1 0 0,0 0-1 0 0,1 0 1 0 0,-1 0-1 0 0,0 0 1 0 0,0 0-1 0 0,0 0 1 0 0,0 0-1 0 0,1 0 1 0 0,-1 1-1 0 0,0-1 1 0 0,0 0 0 0 0,0 0-1 0 0,0 0 1 0 0,0 0-1 0 0,1 0 1 0 0,-1 0-1 0 0,0 0 1 0 0,0 0-1 0 0,0 1 1 0 0,0-1-1 0 0,0 0 1 0 0,0 0-1 0 0,1 0 1 0 0,-1 0-1 0 0,0 0 1 0 0,0 1-1 0 0,0-1 1 0 0,0 0-1 0 0,0 0 1 0 0,0 0-1 0 0,0 0 1 0 0,0 1 0 0 0,0-1-1 0 0,0 0 1 0 0,0 0-1 0 0,0 0 1 0 0,0 0-1 0 0,0 1 1 0 0,0-1-1 0 0,0 0 1 0 0,0 0-1 0 0,0 0 1 0 0,0 0-1 0 0,0 1 1 0 0,0-1-1 0 0,0 0 1 0 0,-1 0-1 0 0,2 15 41 0 0,-1-14-16 0 0,-5 131 236 0 0,1-68-201 0 0,6 87 0 0 0,-1-48-80 0 0,-1-57 9 0 0,-4 18-14 0 0,4-63 44 0 0,0-2-24 0 0,0 1 0 0 0,0 0 0 0 0,0 0-1 0 0,0 0 1 0 0,0 0 0 0 0,0-1 0 0 0,0 1 0 0 0,0 0 0 0 0,0 0 0 0 0,0 0 0 0 0,0 0-1 0 0,0-1 1 0 0,0 1 0 0 0,0 0 0 0 0,0 0 0 0 0,0 0 0 0 0,0 0 0 0 0,0-1-1 0 0,0 1 1 0 0,0 0 0 0 0,0 0 0 0 0,0 0 0 0 0,0 0 0 0 0,-1-1 0 0 0,1 1 0 0 0,0 0-1 0 0,0 0 1 0 0,0 0 0 0 0,0 0 0 0 0,0 0 0 0 0,0 0 0 0 0,0-1 0 0 0,-1 1 0 0 0,1 0-1 0 0,0 0 1 0 0,0 0 0 0 0,0 0 0 0 0,-1 0 0 0 0,1 0 0 0 0,-1-1-1 0 0,0 1 1 0 0,0-1 0 0 0,0 1-1 0 0,0-1 1 0 0,1 1 0 0 0,-1-1-1 0 0,0 0 1 0 0,0 1 0 0 0,1-1-1 0 0,-1 0 1 0 0,1 1 0 0 0,-1-1-1 0 0,0 0 1 0 0,1 0 0 0 0,0 0-1 0 0,-1 1 1 0 0,1-1 0 0 0,-1 0-1 0 0,1-2 1 0 0,-2-21-5 0 0,3 14-3 0 0,-1 9 7 0 0,0 0 0 0 0,0 0 0 0 0,0 0 0 0 0,0 0 0 0 0,0 0 0 0 0,0 0-1 0 0,1 0 1 0 0,-1 1 0 0 0,0-1 0 0 0,1 0 0 0 0,-1 0 0 0 0,0 0 0 0 0,1 0 0 0 0,-1 1 0 0 0,1-1-1 0 0,0 0 1 0 0,-1 1 0 0 0,1-1 0 0 0,1-1 0 0 0,-1 2 0 0 0,-1-1 1 0 0,1 0-1 0 0,0 0 1 0 0,0 0-1 0 0,0 0 1 0 0,-1 0-1 0 0,1 0 1 0 0,-1 0-1 0 0,1 0 1 0 0,-1 0-1 0 0,1 0 1 0 0,-1-1-1 0 0,1 1 0 0 0,-1-2 1 0 0,2-7 0 0 0,0 0 0 0 0,0 0 0 0 0,1 0 0 0 0,0 1 0 0 0,1-1 0 0 0,0 1 0 0 0,1 0-1 0 0,-1 0 1 0 0,10-12 0 0 0,-11 18 6 0 0,0-1-1 0 0,0 1 0 0 0,0-1 0 0 0,1 1 1 0 0,0 0-1 0 0,-1 0 0 0 0,1 1 1 0 0,0-1-1 0 0,0 1 0 0 0,0 0 0 0 0,1 0 1 0 0,-1 0-1 0 0,1 0 0 0 0,-1 1 1 0 0,1 0-1 0 0,-1 0 0 0 0,1 0 1 0 0,0 1-1 0 0,-1-1 0 0 0,1 1 0 0 0,0 0 1 0 0,6 1-1 0 0,-4 0 39 0 0,0 1 0 0 0,0 0-1 0 0,0 0 1 0 0,0 0 0 0 0,-1 1 0 0 0,1 0 0 0 0,-1 0-1 0 0,0 1 1 0 0,0-1 0 0 0,0 1 0 0 0,0 1 0 0 0,0-1-1 0 0,-1 1 1 0 0,0 0 0 0 0,5 7 0 0 0,-3-4-5 0 0,-1 0 0 0 0,-1 0 1 0 0,1 0-1 0 0,-2 1 0 0 0,1 0 1 0 0,-1 0-1 0 0,0 0 0 0 0,-1 0 0 0 0,0 1 1 0 0,2 15-1 0 0,-4-23-5 0 0,-1 1 0 0 0,1-1 0 0 0,-1 1 0 0 0,0-1 0 0 0,0 0 0 0 0,0 1 0 0 0,-1-1 0 0 0,1 1-1 0 0,0-1 1 0 0,-1 0 0 0 0,0 1 0 0 0,1-1 0 0 0,-1 0 0 0 0,0 1 0 0 0,0-1 0 0 0,-1 0 0 0 0,1 0 0 0 0,0 0 0 0 0,-3 3 0 0 0,2-3-5 0 0,-1 0 1 0 0,1 0-1 0 0,-1 0 0 0 0,0 0 1 0 0,0-1-1 0 0,0 1 1 0 0,0-1-1 0 0,0 0 1 0 0,0 0-1 0 0,0 0 0 0 0,0 0 1 0 0,-6 1-1 0 0,-4-1-37 0 0,0 0 1 0 0,0-1-1 0 0,0 0 0 0 0,0-1 0 0 0,0-1 1 0 0,-15-3-1 0 0,-56-17-677 0 0,41 6 206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8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3148 0 0,'34'1'289'0'0,"36"7"-1"0"0,10 1 215 0 0,-66-9-431 0 0,1566 117 2742 0 0,-206 25-2749 0 0,-1138-128-77 0 0,-215-16 9 0 0,-22-3-6 0 0,-12-2 24 0 0,-1 2-255 0 0,-2 1 0 0 0,1 0 1 0 0,0 1-1 0 0,-31-3 0 0 0,19 5-323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2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482 2 3960 0 0,'-34'-1'476'0'0,"28"1"-404"0"0,-1 1-1 0 0,1-1 0 0 0,0 2 0 0 0,-1-1 1 0 0,1 1-1 0 0,0 0 0 0 0,0 0 1 0 0,0 1-1 0 0,0-1 0 0 0,-6 5 0 0 0,-8 6 101 0 0,-27 23 0 0 0,12-8-193 0 0,-13 6 20 0 0,2 2 0 0 0,2 2-1 0 0,-42 45 1 0 0,81-77 23 0 0,0 1 1 0 0,0-1 0 0 0,1 1-1 0 0,0 0 1 0 0,0 0 0 0 0,0 0-1 0 0,1 0 1 0 0,0 0-1 0 0,0 1 1 0 0,1 0 0 0 0,0-1-1 0 0,-1 11 1 0 0,2-11 18 0 0,1-1 0 0 0,0 1 0 0 0,1 0 0 0 0,0 0 0 0 0,0-1-1 0 0,0 1 1 0 0,1 0 0 0 0,-1-1 0 0 0,2 0 0 0 0,-1 1 0 0 0,1-1 0 0 0,0 0 0 0 0,0 0 0 0 0,8 10 0 0 0,0-1 24 0 0,1-1 0 0 0,1 0 0 0 0,0-1 0 0 0,1-1 0 0 0,0 0 0 0 0,1-1 0 0 0,32 19 1 0 0,4-4-21 0 0,67 25 1 0 0,-52-25-431 0 0,-37-14-199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38.3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4 3900 0 0,'-9'-1'49'0'0,"5"0"-2"0"0,0 1 0 0 0,0-1 0 0 0,0 1 0 0 0,0-1 0 0 0,0 2 0 0 0,0-1 0 0 0,0 0-1 0 0,0 1 1 0 0,-7 1 0 0 0,11-2-27 0 0,0 1 0 0 0,1-1 0 0 0,-1 1 0 0 0,0-1 0 0 0,0 0 0 0 0,0 1-1 0 0,0-1 1 0 0,1 1 0 0 0,-1-1 0 0 0,0 0 0 0 0,0 1 0 0 0,1-1 0 0 0,-1 0-1 0 0,0 1 1 0 0,1-1 0 0 0,-1 0 0 0 0,0 1 0 0 0,1-1 0 0 0,-1 0 0 0 0,0 0-1 0 0,1 1 1 0 0,-1-1 0 0 0,1 0 0 0 0,-1 0 0 0 0,0 0 0 0 0,1 0 0 0 0,-1 0-1 0 0,1 0 1 0 0,0 1 0 0 0,20 8 148 0 0,-19-8-114 0 0,65 26 383 0 0,86 39 100 0 0,-125-52-506 0 0,-1 1 0 0 0,-1 2 0 0 0,34 27 1 0 0,-55-41-19 0 0,-1 1 1 0 0,0 0 0 0 0,0 0 0 0 0,0 0 0 0 0,0 0 0 0 0,-1 1 0 0 0,0-1 0 0 0,0 1 0 0 0,0 0-1 0 0,0 0 1 0 0,-1 0 0 0 0,0 0 0 0 0,0 0 0 0 0,2 10 0 0 0,-3-11 10 0 0,-1 1-1 0 0,0-1 1 0 0,0 1-1 0 0,-1-1 1 0 0,1 1 0 0 0,-1-1-1 0 0,0 0 1 0 0,0 1 0 0 0,0-1-1 0 0,-1 0 1 0 0,0 0 0 0 0,0 0-1 0 0,0 0 1 0 0,0 0 0 0 0,0 0-1 0 0,-1 0 1 0 0,-5 6 0 0 0,-20 20 78 0 0,-1-1 1 0 0,-44 33 0 0 0,33-29-71 0 0,-2-1-189 0 0,-73 44 0 0 0,78-53-156 0 0,4 0-124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41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393 135 3928 0 0,'12'-1'541'0'0,"-7"0"265"0"0,-9 0-247 0 0,-71-7-250 0 0,68 8-357 0 0,-4 0 79 0 0,0 0 0 0 0,0 1 1 0 0,-18 3-1 0 0,25-3-1 0 0,-36 4-113 0 0,40-5 96 0 0,-11 0-71 0 0,-64-5 254 0 0,4-1 17 0 0,68 10-249 0 0,-4 4 35 0 0,1-2 17 0 0,0 0 1 0 0,1 1-1 0 0,0 0 0 0 0,0 0 1 0 0,1 0-1 0 0,-1 0 0 0 0,-5 17 1 0 0,8-12-20 0 0,0 0 1 0 0,2 0-1 0 0,0 16 1 0 0,0-13-38 0 0,-1-14 41 0 0,1 1-1 0 0,0 0 1 0 0,0-1 0 0 0,0 1-1 0 0,0 0 1 0 0,1-1-1 0 0,-1 1 1 0 0,0 0 0 0 0,1-1-1 0 0,-1 1 1 0 0,1-1-1 0 0,-1 1 1 0 0,1-1 0 0 0,0 1-1 0 0,1 1 1 0 0,-1-2 1 0 0,1 0 0 0 0,-1-1 0 0 0,0 1 0 0 0,1-1 0 0 0,-1 1 0 0 0,1-1 0 0 0,-1 1 0 0 0,1-1 0 0 0,-1 0 0 0 0,1 0 0 0 0,-1 0 0 0 0,1 0 0 0 0,-1 0 0 0 0,1 0 0 0 0,-1 0 0 0 0,0-1 0 0 0,1 1 0 0 0,-1 0 0 0 0,2-1 0 0 0,12-3-21 0 0,0 1 0 0 0,0 1 0 0 0,0 1 0 0 0,0 0 1 0 0,0 1-1 0 0,0 0 0 0 0,0 1 0 0 0,25 5 0 0 0,2 5 12 0 0,-16-4 14 0 0,-1-1 0 0 0,1-2 0 0 0,40 3 0 0 0,-38-14-65 0 0,-27 6 89 0 0,-6-1-57 0 0,-1 0-5 0 0,8 1 42 0 0,-2 1-21 0 0,5 2 41 0 0,-8-15 2 0 0,3 13-37 0 0,-2 3-5 0 0,0 0 1 0 0,0 0 0 0 0,0 0 0 0 0,0 0 0 0 0,1 0 0 0 0,-1 1-1 0 0,0 3 1 0 0,-2 2-5 0 0,2-7 13 0 0,2 1 0 0 0,-1 0 0 0 0,0-1 0 0 0,0 1 0 0 0,1 0 0 0 0,-1-1 0 0 0,1 1 1 0 0,0 0-1 0 0,0 0 0 0 0,0-1 0 0 0,0 1 0 0 0,1 0 0 0 0,-1 0 0 0 0,1-1 0 0 0,-1 1 0 0 0,1 0 0 0 0,0-1 0 0 0,0 1 0 0 0,0-1 1 0 0,1 1-1 0 0,-1-1 0 0 0,0 0 0 0 0,1 1 0 0 0,0-1 0 0 0,-1 0 0 0 0,1 0 0 0 0,0 0 0 0 0,4 3 0 0 0,6 6 3 0 0,0-1-1 0 0,1 0 1 0 0,22 13 0 0 0,-31-21-2 0 0,4 2 1 0 0,-1 0 0 0 0,1-1 1 0 0,0 0-1 0 0,0 0 0 0 0,0-1 1 0 0,0 0-1 0 0,1-1 0 0 0,-1 0 0 0 0,0 0 1 0 0,1 0-1 0 0,-1-1 0 0 0,0-1 0 0 0,1 1 1 0 0,-1-2-1 0 0,0 1 0 0 0,1-1 1 0 0,10-3-1 0 0,-13 3-4 0 0,0 0 0 0 0,1-1 1 0 0,-1 1-1 0 0,0-1 0 0 0,0-1 0 0 0,0 1 1 0 0,-1-1-1 0 0,1 0 0 0 0,-1 0 0 0 0,0 0 1 0 0,0-1-1 0 0,-1 0 0 0 0,1 0 0 0 0,-1 0 1 0 0,0 0-1 0 0,0-1 0 0 0,-1 0 1 0 0,1 1-1 0 0,-1-1 0 0 0,-1-1 0 0 0,5-11 1 0 0,-4 3 2 0 0,0 0 0 0 0,0 0 0 0 0,-2 0 0 0 0,0 0 0 0 0,-2-25 0 0 0,-5-17-32 0 0,-3 1 1 0 0,-24-80 0 0 0,32 134 23 0 0,0 0 0 0 0,0 0 0 0 0,0 0 0 0 0,0 0 0 0 0,0 0 0 0 0,0 1 0 0 0,0-1 0 0 0,0 0 1 0 0,-1 1-1 0 0,1-1 0 0 0,-1 1 0 0 0,1 0 0 0 0,-1-1 0 0 0,0 1 0 0 0,0 0 0 0 0,1 0 0 0 0,-1 0 0 0 0,0 0 0 0 0,0 0 0 0 0,0 1 0 0 0,0-1 0 0 0,0 0 0 0 0,0 1 1 0 0,0 0-1 0 0,-3-1 0 0 0,-6 0-14 0 0,1 1 0 0 0,-1 0 0 0 0,-20 3 1 0 0,-1 0 36 0 0,-55 2 291 0 0,42-1-157 0 0,-40 1-321 0 0,106 39 265 0 0,-19-37-101 0 0,1 1 1 0 0,0-1-1 0 0,1 0 1 0 0,0 0 0 0 0,0 0-1 0 0,0 0 1 0 0,1-1 0 0 0,0 1-1 0 0,0-1 1 0 0,8 7 0 0 0,-6-1-616 0 0,-3-6 259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41.8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54 3208 0 0,'3'4'69'0'0,"1"0"-1"0"0,0 0 0 0 0,-1 1 0 0 0,0 0 0 0 0,0-1 1 0 0,0 1-1 0 0,-1 0 0 0 0,1 0 0 0 0,2 11 0 0 0,-5-15-66 0 0,1 0 0 0 0,-1 0 0 0 0,0 0 0 0 0,0 0-1 0 0,0 0 1 0 0,0 0 0 0 0,0 0 0 0 0,0 0 0 0 0,0 0-1 0 0,-1 0 1 0 0,1 0 0 0 0,0 0 0 0 0,0-1-1 0 0,-1 1 1 0 0,1 0 0 0 0,-1 0 0 0 0,1 0 0 0 0,-1 0-1 0 0,1 0 1 0 0,-1 0 0 0 0,1-1 0 0 0,-1 1 0 0 0,0 0-1 0 0,1 0 1 0 0,-1-1 0 0 0,0 1 0 0 0,0 0 0 0 0,0-1-1 0 0,1 1 1 0 0,-1-1 0 0 0,0 1 0 0 0,0-1 0 0 0,0 0-1 0 0,0 1 1 0 0,0-1 0 0 0,0 0 0 0 0,0 0 0 0 0,0 1-1 0 0,0-1 1 0 0,-2 0 0 0 0,-2 1 13 0 0,-1 0 0 0 0,1-1 0 0 0,-1 1 0 0 0,0-1 0 0 0,-10-1 0 0 0,15 1 5 0 0,1-1-1 0 0,-1 1 0 0 0,1 0 0 0 0,-1 0 0 0 0,1 0 0 0 0,-1 0 1 0 0,1 0-1 0 0,0 0 0 0 0,-1-1 0 0 0,1 1 0 0 0,-1 0 0 0 0,1 0 1 0 0,0-1-1 0 0,-1 1 0 0 0,1 0 0 0 0,0-1 0 0 0,-1 1 0 0 0,1 0 1 0 0,0-1-1 0 0,-1 1 0 0 0,1 0 0 0 0,0-1 0 0 0,0 1 0 0 0,0-1 1 0 0,-1 1-1 0 0,1-1 0 0 0,0 1 0 0 0,0 0 0 0 0,0-1 0 0 0,0 1 1 0 0,0-1-1 0 0,0 1 0 0 0,0-2 0 0 0,6-19 360 0 0,-3 16-350 0 0,-1 0 0 0 0,1 0 0 0 0,1 1 0 0 0,-1-1 0 0 0,1 1 0 0 0,7-7 0 0 0,-3 5-24 0 0,2-2 1 0 0,0-1 0 0 0,1 2-1 0 0,0 0 1 0 0,0 0 0 0 0,1 1 0 0 0,0 1 0 0 0,24-9 0 0 0,-35 14-7 0 0,-1 0 0 0 0,0 0 0 0 0,1 0 0 0 0,-1 0 1 0 0,1 0-1 0 0,-1 0 0 0 0,0 0 0 0 0,1 0 0 0 0,-1 0 0 0 0,1 0 0 0 0,-1 0 1 0 0,0 0-1 0 0,1 0 0 0 0,-1 0 0 0 0,1 0 0 0 0,-1 0 0 0 0,0 0 0 0 0,1 0 1 0 0,-1 1-1 0 0,0-1 0 0 0,1 0 0 0 0,-1 0 0 0 0,1 0 0 0 0,-1 1 1 0 0,0-1-1 0 0,0 0 0 0 0,1 0 0 0 0,-1 1 0 0 0,0-1 0 0 0,1 0 0 0 0,-1 1 1 0 0,0-1-1 0 0,0 0 0 0 0,0 1 0 0 0,1 0 0 0 0,-2 16 0 0 0,-13 19 25 0 0,-4-3-103 0 0,5-15-74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56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1816 39 4164 0 0,'1'0'53'0'0,"0"0"-1"0"0,0-1 0 0 0,0 1 0 0 0,-1 0 0 0 0,1 0 0 0 0,0 0 1 0 0,0 0-1 0 0,-1-1 0 0 0,1 1 0 0 0,0 0 0 0 0,0-1 0 0 0,-1 1 1 0 0,1 0-1 0 0,0-1 0 0 0,-1 1 0 0 0,1-1 0 0 0,0 1 0 0 0,-1-1 1 0 0,1 0-1 0 0,-1 1 0 0 0,1-1 0 0 0,-1 1 0 0 0,1-1 0 0 0,-1 0 1 0 0,0 0-1 0 0,1 1 0 0 0,-1-1 0 0 0,0 0 0 0 0,1 0 0 0 0,-1 1 1 0 0,0-2-1 0 0,1 0-8 0 0,0 0-1 0 0,-1 1 1 0 0,1-1 0 0 0,0 1 0 0 0,0-1 0 0 0,0 0-1 0 0,0 1 1 0 0,0 0 0 0 0,0-1 0 0 0,0 1 0 0 0,1 0 0 0 0,-1-1-1 0 0,3-1 1 0 0,-12 6 646 0 0,6-2-685 0 0,1-1 1 0 0,-1 0-1 0 0,1 1 0 0 0,-1-1 0 0 0,1 0 0 0 0,0 1 0 0 0,-1 0 0 0 0,1-1 0 0 0,0 1 0 0 0,-1 0 0 0 0,1 0 1 0 0,0 0-1 0 0,0 0 0 0 0,0 0 0 0 0,0 0 0 0 0,0 0 0 0 0,0 0 0 0 0,0 0 0 0 0,0 0 0 0 0,0 0 0 0 0,0 1 1 0 0,0 1-1 0 0,-17 41 1017 0 0,-10 121 909 0 0,-18 86-721 0 0,41-209-1177 0 0,2 72 1 0 0,3-74-40 0 0,-1-1 1 0 0,-7 45-1 0 0,0-52-6 0 0,6-23 22 0 0,-1 0-1 0 0,1 1 0 0 0,-1 16 1 0 0,3-20-21 0 0,-1-6 11 0 0,1-1 0 0 0,-1 1 0 0 0,0-1 0 0 0,0 1-1 0 0,1-1 1 0 0,-1 1 0 0 0,0-1 0 0 0,0 1 0 0 0,0 0 0 0 0,0-1 0 0 0,0 1-1 0 0,0 0 1 0 0,0 0 0 0 0,0 0 0 0 0,0 0 0 0 0,1 0 0 0 0,-2 0 0 0 0,-24-6-25 0 0,-20-6 43 0 0,-80-10 0 0 0,-68 1-11 0 0,125 15-23 0 0,-36-3 24 0 0,-189-27 26 0 0,-160-64-97 0 0,400 87 51 0 0,-4-2-6 0 0,0 3-1 0 0,-80-7 1 0 0,88 16 18 0 0,50 3 1 0 0,0 0-1 0 0,0 0 1 0 0,0 0-1 0 0,0 0 0 0 0,0 0 1 0 0,1 0-1 0 0,-1 0 1 0 0,0 0-1 0 0,0 0 1 0 0,0 0-1 0 0,0 0 1 0 0,0 0-1 0 0,0 0 1 0 0,0 0-1 0 0,0 0 1 0 0,0 0-1 0 0,0 0 1 0 0,1 0-1 0 0,-1 0 1 0 0,0 0-1 0 0,0 0 1 0 0,0 0-1 0 0,0 0 1 0 0,0 0-1 0 0,0 0 1 0 0,0 0-1 0 0,0 1 1 0 0,0-1-1 0 0,0 0 1 0 0,0 0-1 0 0,0 0 1 0 0,0 0-1 0 0,0 0 1 0 0,1 0-1 0 0,-1 0 1 0 0,0 0-1 0 0,0 0 1 0 0,0 0-1 0 0,0 0 1 0 0,0 1-1 0 0,0-1 1 0 0,0 0-1 0 0,0 0 1 0 0,0 0-1 0 0,0 0 1 0 0,0 0-1 0 0,0 0 1 0 0,0 0-1 0 0,0 0 1 0 0,0 0-1 0 0,0 1 1 0 0,0-1-1 0 0,0 0 1 0 0,0 0-1 0 0,-1 0 1 0 0,1 0-1 0 0,0 0 1 0 0,0 0-1 0 0,0 0 1 0 0,0 0-1 0 0,0 0 0 0 0,0 0 1 0 0,10 1 29 0 0,-4-2-22 0 0,-4 2 8 0 0,-2-1-10 0 0,0 0-14 0 0,0-2 23 0 0,0 2-8 0 0,2 1-19 0 0,5-18 123 0 0,31-113-158 0 0,-27 95 36 0 0,20-84-5 0 0,-18 59 9 0 0,8-42-38 0 0,-16 68-12 0 0,0-20-29 0 0,-6 47 67 0 0,1-2 9 0 0,9-22-106 0 0,-8 27 65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6:57.4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287 43 3900 0 0,'-6'-7'16'0'0,"-7"-8"372"0"0,8 14-314 0 0,-19-2 562 0 0,7 11-533 0 0,-51 24-17 0 0,64-31-64 0 0,0 1 0 0 0,1-1 0 0 0,-1 1 0 0 0,0 0-1 0 0,1 1 1 0 0,0-1 0 0 0,-1 0 0 0 0,1 1 0 0 0,0 0 0 0 0,-3 4 0 0 0,-4 3 61 0 0,-89 79 122 0 0,96-84-205 0 0,4-4 153 0 0,-1-1-143 0 0,1 0 1 0 0,-1 0-1 0 0,0 0 1 0 0,0 0-1 0 0,1 0 1 0 0,-1-1-1 0 0,0 1 0 0 0,0 0 1 0 0,1 0-1 0 0,-1 0 1 0 0,0 0-1 0 0,0-1 1 0 0,0 1-1 0 0,1 0 1 0 0,-1 0-1 0 0,0 0 1 0 0,0-1-1 0 0,0 1 1 0 0,0 0-1 0 0,0 0 0 0 0,1-1 1 0 0,-1 1-1 0 0,0 0 1 0 0,0 0-1 0 0,0-1 1 0 0,0 1-1 0 0,0 0 1 0 0,0 0-1 0 0,0-1 1 0 0,1 0-18 0 0,0-1 0 0 0,1 1 0 0 0,-1-1 0 0 0,0 1 1 0 0,1 0-1 0 0,-1 0 0 0 0,1 0 0 0 0,-1 0 0 0 0,1 0 1 0 0,-1 0-1 0 0,1 0 0 0 0,2 0 0 0 0,-1-1-11 0 0,0 1 0 0 0,0-1 0 0 0,0 0 0 0 0,-1 0 0 0 0,1 0 0 0 0,3-4 1 0 0,9-26 41 0 0,-7 11-24 0 0,-3 13 3 0 0,0 1 1 0 0,0-1 0 0 0,0 1 0 0 0,1 1 0 0 0,0-1 0 0 0,1 1 0 0 0,0 0 0 0 0,-1 0 0 0 0,10-4 0 0 0,-9 7 68 0 0,-6 2-78 0 0,0 1 0 0 0,0 0-1 0 0,0-1 1 0 0,0 1 0 0 0,-1 0 0 0 0,1-1 0 0 0,0 1 0 0 0,0-1 0 0 0,-1 1 0 0 0,1-1 0 0 0,0 0 0 0 0,-1 1-1 0 0,1-1 1 0 0,0 0 0 0 0,-1 1 0 0 0,1-1 0 0 0,-1 0 0 0 0,1-1 0 0 0,0 1 8 0 0,-1 0 0 0 0,1 1 0 0 0,0-1 0 0 0,0 0 0 0 0,-1 0 0 0 0,1 0 1 0 0,0 1-1 0 0,0-1 0 0 0,0 0 0 0 0,0 1 0 0 0,0-1 0 0 0,0 1 0 0 0,0-1 0 0 0,0 1 0 0 0,0-1 0 0 0,0 1 1 0 0,0 0-1 0 0,0-1 0 0 0,2 1 0 0 0,-2 0 2 0 0,1 1-5 0 0,0 1 0 0 0,0-1 0 0 0,0 0 1 0 0,0 0-1 0 0,1 0 0 0 0,-1 0 0 0 0,0 0 0 0 0,1 0 0 0 0,-1-1 1 0 0,4 1-1 0 0,-1 0 2 0 0,10 5 189 0 0,0 1 0 0 0,-1 0 0 0 0,22 14 0 0 0,12 7 202 0 0,-23-16-463 0 0,0-2 1 0 0,39 11-1 0 0,-60-20 81 0 0,-1 0 0 0 0,1 1 0 0 0,-1-1 0 0 0,0 1 0 0 0,0 0-1 0 0,0 0 1 0 0,5 4 0 0 0,-7-5 8 0 0,-9 3 904 0 0,8-4-914 0 0,0 0 1 0 0,0 0-1 0 0,0 0 0 0 0,1 0 0 0 0,-1 0 0 0 0,0 0 0 0 0,0 0 0 0 0,0 0 0 0 0,0 0 0 0 0,1 0 0 0 0,-1 1 0 0 0,0-1 0 0 0,0 0 1 0 0,0 0-1 0 0,1 0 0 0 0,-1-1 0 0 0,0 1 0 0 0,0 0 0 0 0,0 0 0 0 0,1 0 0 0 0,-1 0 0 0 0,0 0 0 0 0,0 0 0 0 0,0 0 0 0 0,0 0 0 0 0,1 0 1 0 0,-1 0-1 0 0,0 0 0 0 0,0 0 0 0 0,0-1 0 0 0,0 1 0 0 0,1 0 0 0 0,-1 0 0 0 0,0 0 0 0 0,0 0 0 0 0,0 0 0 0 0,0-1 0 0 0,0 1 0 0 0,0 0 1 0 0,0 0-1 0 0,0 0 0 0 0,1-1 0 0 0,-1 1 0 0 0,0 0 0 0 0,0 0 0 0 0,0 0 0 0 0,0-1 0 0 0,-1 0-73 0 0,1 2-422 0 0,2 1 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00.8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529 101 4192 0 0,'6'-2'147'0'0,"-1"0"0"0"0,1 0 0 0 0,-1-1 0 0 0,0 0 0 0 0,0 0 0 0 0,-1 0 0 0 0,1 0 0 0 0,0-1 0 0 0,-1 0-1 0 0,0 0 1 0 0,6-7 0 0 0,-10 10-134 0 0,0 0-1 0 0,1 0 0 0 0,-1 0 1 0 0,0 0-1 0 0,0 0 1 0 0,0 0-1 0 0,0 0 0 0 0,0 0 1 0 0,0 0-1 0 0,0 0 1 0 0,-1 1-1 0 0,1-1 0 0 0,0 0 1 0 0,-1 0-1 0 0,1 0 0 0 0,0 0 1 0 0,-1 0-1 0 0,1 0 1 0 0,-1 0-1 0 0,1 0 0 0 0,-1 1 1 0 0,0-1-1 0 0,1 0 1 0 0,-1 0-1 0 0,0 1 0 0 0,1-1 1 0 0,-1 1-1 0 0,0-1 1 0 0,0 0-1 0 0,0 1 0 0 0,1 0 1 0 0,-1-1-1 0 0,-2 0 1 0 0,-32-15-76 0 0,33 15 70 0 0,-5-1-16 0 0,0-1 1 0 0,-1 1-1 0 0,0 0 0 0 0,1 1 0 0 0,-1 0 1 0 0,0 0-1 0 0,0 1 0 0 0,1 0 0 0 0,-11 1 0 0 0,5 2 3 0 0,0-1 0 0 0,0 2 0 0 0,0 0 0 0 0,-20 9 0 0 0,25-10 61 0 0,0 0 0 0 0,-1 1 0 0 0,1 0 1 0 0,1 1-1 0 0,-1 0 0 0 0,0 0 0 0 0,1 1 1 0 0,0 0-1 0 0,1 0 0 0 0,-1 0 0 0 0,1 1 1 0 0,0 0-1 0 0,1 0 0 0 0,0 1 1 0 0,0 0-1 0 0,1-1 0 0 0,-7 15 0 0 0,4-1-70 0 0,4-13-8 0 0,0 1 0 0 0,0-1 0 0 0,1 1 0 0 0,-1 9 0 0 0,2-15 25 0 0,1 0-1 0 0,0 0 1 0 0,0 0-1 0 0,1-1 1 0 0,-1 1-1 0 0,1 0 1 0 0,-1 0-1 0 0,1 0 1 0 0,0 0-1 0 0,0 0 1 0 0,0 0-1 0 0,0-1 1 0 0,1 1-1 0 0,-1-1 1 0 0,1 1-1 0 0,2 3 1 0 0,1-1 7 0 0,1 1 0 0 0,0 0 0 0 0,0-1 0 0 0,0 0 0 0 0,1-1 1 0 0,0 1-1 0 0,0-1 0 0 0,0-1 0 0 0,0 1 0 0 0,0-1 0 0 0,1 0 1 0 0,-1-1-1 0 0,10 2 0 0 0,-5-1-2 0 0,0-1 1 0 0,-1-1-1 0 0,1 0 0 0 0,0-1 1 0 0,0 0-1 0 0,0-1 1 0 0,0 0-1 0 0,14-3 0 0 0,-24 4-5 0 0,-1-1-1 0 0,1 1 0 0 0,0 0 0 0 0,-1-1 1 0 0,1 1-1 0 0,-1-1 0 0 0,1 1 0 0 0,-1-1 1 0 0,1 0-1 0 0,-1 0 0 0 0,1 0 0 0 0,-1 0 0 0 0,0 0 1 0 0,0 0-1 0 0,1 0 0 0 0,-1 0 0 0 0,0 0 1 0 0,0 0-1 0 0,0-1 0 0 0,0 1 0 0 0,0 0 1 0 0,0-1-1 0 0,-1 1 0 0 0,1-1 0 0 0,0 1 1 0 0,-1-1-1 0 0,1 0 0 0 0,0-2 0 0 0,-11 2-120 0 0,2 1 120 0 0,7 2-10 0 0,-1 11 17 0 0,-1-2-18 0 0,-1 0 0 0 0,1-1 0 0 0,-8 13 1 0 0,6-12 14 0 0,1 1 0 0 0,-7 19 1 0 0,4-4 3 0 0,-19 45 1 0 0,22-59-3 0 0,0 1-1 0 0,1-1 1 0 0,1 1 0 0 0,-2 17 0 0 0,-2 5 5 0 0,-10 35-12 0 0,15-67 7 0 0,0 11 23 0 0,1-13-29 0 0,0-1 1 0 0,0 0 0 0 0,0 1 0 0 0,1-1 0 0 0,-1 0-1 0 0,0 0 1 0 0,0 1 0 0 0,0-1 0 0 0,0 0 0 0 0,0 1 0 0 0,1-1-1 0 0,-1 0 1 0 0,0 1 0 0 0,0-1 0 0 0,0 0 0 0 0,1 0-1 0 0,-1 0 1 0 0,0 1 0 0 0,0-1 0 0 0,1 0 0 0 0,-1 0 0 0 0,0 0-1 0 0,1 1 1 0 0,-1-1 0 0 0,0 0 0 0 0,0 0 0 0 0,1 0-1 0 0,-1 0 1 0 0,0 0 0 0 0,1 0 0 0 0,-1 0 0 0 0,0 0 0 0 0,1 0-1 0 0,-1 0 1 0 0,1 0 0 0 0,-1 0 2 0 0,1 0 0 0 0,-1 0 0 0 0,0-1 0 0 0,0 1 0 0 0,1 0 0 0 0,-1-1 0 0 0,0 1 0 0 0,0 0 0 0 0,1-1 1 0 0,-1 1-1 0 0,0 0 0 0 0,0-1 0 0 0,0 1 0 0 0,0-1 0 0 0,1 1 0 0 0,-1 0 0 0 0,0-1 0 0 0,0 1 0 0 0,0-1 0 0 0,0 1 0 0 0,0 0 0 0 0,0-1 0 0 0,0 1 0 0 0,0-1 0 0 0,0 1 0 0 0,0 0 0 0 0,0-1 0 0 0,-1 1 1 0 0,1-1-1 0 0,0 1 0 0 0,0 0 0 0 0,0-1 0 0 0,0 1 0 0 0,-1 0 0 0 0,1-1 0 0 0,0 1 0 0 0,-1-1 0 0 0,-5-5-17 0 0,6 6 12 0 0,0 0 0 0 0,-1-1-1 0 0,1 1 1 0 0,-1 0 0 0 0,1-1-1 0 0,-1 1 1 0 0,1 0-1 0 0,0-1 1 0 0,-1 1 0 0 0,1 0-1 0 0,0-1 1 0 0,0 1 0 0 0,-1-1-1 0 0,1 1 1 0 0,0-1 0 0 0,0 1-1 0 0,-1-1 1 0 0,1 1 0 0 0,0-1-1 0 0,0 1 1 0 0,0-1-1 0 0,0 1 1 0 0,0-1 0 0 0,0 0-1 0 0,-1-1-4 0 0,0 1 0 0 0,0-1-1 0 0,0 1 1 0 0,0 0 0 0 0,0-1 0 0 0,0 1-1 0 0,-1 0 1 0 0,1 0 0 0 0,0 0-1 0 0,-1 0 1 0 0,1 0 0 0 0,-1 0-1 0 0,1 0 1 0 0,-1 0 0 0 0,-2 0-1 0 0,-28-13-22 0 0,22 10 26 0 0,0 1 0 0 0,0 0 0 0 0,-1 1 0 0 0,1 0 0 0 0,-1 1 0 0 0,1 0 0 0 0,-1 0 0 0 0,1 1 0 0 0,-16 2 0 0 0,19-1 1 0 0,-1 1 0 0 0,1-1 0 0 0,0 1 0 0 0,0 0 0 0 0,0 1 0 0 0,0 0 0 0 0,0 0 0 0 0,1 1 0 0 0,-1-1 0 0 0,1 1 0 0 0,0 1 0 0 0,0-1 0 0 0,-10 11 0 0 0,0 1 53 0 0,-1 0 0 0 0,-20 14 0 0 0,36-29-20 0 0,0 1-1 0 0,0 0 1 0 0,0-1-1 0 0,-1 1 1 0 0,2 0-1 0 0,-1 0 1 0 0,0-1 0 0 0,0 1-1 0 0,0 0 1 0 0,1 0-1 0 0,-1 0 1 0 0,1 0-1 0 0,0 0 1 0 0,0 0 0 0 0,-1 0-1 0 0,1 0 1 0 0,0 0-1 0 0,1 0 1 0 0,-1 0-1 0 0,0 0 1 0 0,0 0 0 0 0,1 0-1 0 0,-1 0 1 0 0,1-1-1 0 0,0 1 1 0 0,0 0 0 0 0,0 0-1 0 0,1 2 1 0 0,0 0-18 0 0,0 1 1 0 0,0-1-1 0 0,1 0 0 0 0,-1 0 1 0 0,1 0-1 0 0,0-1 1 0 0,0 1-1 0 0,0 0 1 0 0,1-1-1 0 0,-1 0 1 0 0,6 3-1 0 0,1 0 9 0 0,0-1 1 0 0,1-1-1 0 0,0 0 0 0 0,0-1 0 0 0,0 0 1 0 0,1 0-1 0 0,-1-1 0 0 0,15 1 0 0 0,7-3-3 0 0,51-4 1 0 0,-54 1 8 0 0,18-2 17 0 0,20-2 9 0 0,-61 7-57 0 0,0-1 1 0 0,-1 0-1 0 0,0 0 0 0 0,9-2 0 0 0,-13 2 7 0 0,0 1 0 0 0,-1-1 0 0 0,1 0 0 0 0,0 1 0 0 0,0-1 0 0 0,0 0 0 0 0,-1 0 0 0 0,1 0 0 0 0,-1 0 0 0 0,1 0 0 0 0,-1-1 0 0 0,1 1 0 0 0,1-2 0 0 0,-2 1-3 0 0,0-1 0 0 0,0 1 0 0 0,0 0 0 0 0,0 0 1 0 0,-1-1-1 0 0,1 1 0 0 0,-1 0 0 0 0,0-1 0 0 0,1 1 0 0 0,-1 0 0 0 0,0-5 0 0 0,0-52-229 0 0,1 57 227 0 0,0 1 0 0 0,0 0-1 0 0,1 0 1 0 0,-1-1 0 0 0,1 1-1 0 0,-1 0 1 0 0,1 0-1 0 0,0 1 1 0 0,3-2 0 0 0,6-5 17 0 0,-5 1-17 0 0,0 0 0 0 0,0-1-1 0 0,0 1 1 0 0,-1-1 0 0 0,-1 0 0 0 0,1-1-1 0 0,-1 1 1 0 0,4-10 0 0 0,24-70-19 0 0,-16 38-19 0 0,-1 6 8 0 0,-8 21 16 0 0,1 0 1 0 0,1 0-1 0 0,1 1 0 0 0,0 0 1 0 0,24-32-1 0 0,-24 38 0 0 0,0 1 0 0 0,14-31 0 0 0,-17 30 1 0 0,0 1 0 0 0,1 1 1 0 0,19-26-1 0 0,-22 34 10 0 0,-3 3 3 0 0,0 0 1 0 0,0 0-1 0 0,0 0 1 0 0,0-1-1 0 0,0 1 1 0 0,0-1-1 0 0,-1 0 1 0 0,2-3-1 0 0,-33-1-55 0 0,-11 6 54 0 0,35 1 6 0 0,0 0 0 0 0,0 0 0 0 0,1 0 0 0 0,-1 0 0 0 0,0-1 0 0 0,0 0-1 0 0,-9-3 1 0 0,-16-16-33 0 0,25 16 30 0 0,0 0-1 0 0,0 0 0 0 0,-1 0 1 0 0,-7-3-1 0 0,-64-21 37 0 0,68 23-57 0 0,12 8-131 0 0,-2-3 129 0 0,0 1 0 0 0,0-1 0 0 0,0 0 0 0 0,0 0-1 0 0,0 1 1 0 0,1-1 0 0 0,-1 0 0 0 0,0 1 0 0 0,0-1-1 0 0,0 0 1 0 0,0 0 0 0 0,1 1 0 0 0,-1-1 0 0 0,0 0-1 0 0,0 0 1 0 0,1 0 0 0 0,-1 1 0 0 0,0-1 0 0 0,0 0-1 0 0,1 0 1 0 0,-1 0 0 0 0,0 0 0 0 0,1 0 0 0 0,-1 1-1 0 0,0-1 1 0 0,0 0 0 0 0,1 0 0 0 0,-1 0 0 0 0,0 0-1 0 0,1 0 1 0 0,-1 0 0 0 0,0 0 0 0 0,1 0 0 0 0,-1 0-1 0 0,0 0 1 0 0,1 0 0 0 0,-1 0 0 0 0,0-1 0 0 0,0 1-1 0 0,1 0 1 0 0,-1 0 0 0 0,0 0 0 0 0,1 0 0 0 0,-1-1-1 0 0,7 0-457 0 0,2 3-94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04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 67 4224 0 0,'-1'6'107'0'0,"0"1"0"0"0,-1-1 0 0 0,0 1 0 0 0,0-1-1 0 0,0 0 1 0 0,-6 11 0 0 0,5-11 38 0 0,-68 176 1042 0 0,53-143-784 0 0,17-39-387 0 0,1 1 1 0 0,-1-1 0 0 0,0 1 0 0 0,1-1 0 0 0,-1 1 0 0 0,0-1-1 0 0,0 0 1 0 0,0 1 0 0 0,1-1 0 0 0,-1 0 0 0 0,0 1-1 0 0,0-1 1 0 0,0 0 0 0 0,0 0 0 0 0,1 0 0 0 0,-1 0 0 0 0,0 0-1 0 0,0 0 1 0 0,0 0 0 0 0,0 0 0 0 0,0-1 0 0 0,1 1 0 0 0,-1 0-1 0 0,0 0 1 0 0,0-1 0 0 0,0 1 0 0 0,1 0 0 0 0,-2-1-1 0 0,1 0-19 0 0,0 1-1 0 0,0 0 1 0 0,0-1-1 0 0,1 1 0 0 0,-1 0 1 0 0,0-1-1 0 0,0 1 0 0 0,1-1 1 0 0,-1 1-1 0 0,0-1 1 0 0,1 1-1 0 0,-1-1 0 0 0,1 0 1 0 0,-1 1-1 0 0,1-1 0 0 0,-1 0 1 0 0,1 1-1 0 0,-1-1 0 0 0,1 0 1 0 0,-1 0-1 0 0,1 0 1 0 0,0 1-1 0 0,0-1 0 0 0,-1 0 1 0 0,1 0-1 0 0,0 0 0 0 0,0 1 1 0 0,0-1-1 0 0,0 0 1 0 0,0 0-1 0 0,0 0 0 0 0,0-1 1 0 0,7-18 8 0 0,2-8 17 0 0,2 0 0 0 0,15-30 0 0 0,-1 8 16 0 0,31-86-1 0 0,-55 128 13 0 0,-4 11-14 0 0,-5 13-29 0 0,-15 54 157 0 0,-42 92 0 0 0,63-159-164 0 0,-11 25-121 0 0,-1-2-223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32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0 198 3900 0 0,'3'-6'404'0'0,"0"0"0"0"0,0 0-1 0 0,0 0 1 0 0,1 1 0 0 0,0 0-1 0 0,0-1 1 0 0,0 1 0 0 0,0 1-1 0 0,1-1 1 0 0,0 1 0 0 0,0-1-1 0 0,11-6 1 0 0,-16 11-355 0 0,1 0 0 0 0,-1 0 0 0 0,0-1-1 0 0,1 1 1 0 0,-1 0 0 0 0,0 0 0 0 0,0 0 0 0 0,1 0-1 0 0,-1-1 1 0 0,1 1 0 0 0,-1 0 0 0 0,0 0 0 0 0,1 0-1 0 0,-1 0 1 0 0,0 0 0 0 0,1 0 0 0 0,-1 0 0 0 0,0 0-1 0 0,1 0 1 0 0,-1 0 0 0 0,1 0 0 0 0,-1 0 0 0 0,0 0-1 0 0,1 0 1 0 0,-1 0 0 0 0,0 0 0 0 0,1 1 0 0 0,-1-1-1 0 0,0 0 1 0 0,1 0 0 0 0,-1 0 0 0 0,0 0 0 0 0,1 1 0 0 0,-1-1-1 0 0,0 0 1 0 0,0 0 0 0 0,1 1 0 0 0,-1-1 0 0 0,0 0-1 0 0,0 1 1 0 0,0-1 0 0 0,1 0 0 0 0,-1 1 0 0 0,0-1-1 0 0,0 0 1 0 0,0 1 0 0 0,0-1 0 0 0,0 0 0 0 0,1 1-1 0 0,-1-1 1 0 0,0 0 0 0 0,0 1 0 0 0,0-1 0 0 0,0 0-1 0 0,0 1 1 0 0,0-1 0 0 0,-1 1 0 0 0,-4 31 685 0 0,1-13-845 0 0,3 0 113 0 0,-2 8 5 0 0,1 0-1 0 0,2 0 1 0 0,0 0 0 0 0,8 48-1 0 0,-8-73 20 0 0,1-1 1 0 0,-1 1-1 0 0,0-1 0 0 0,1 0 1 0 0,-1 1-1 0 0,1-1 0 0 0,0 1 0 0 0,-1-1 1 0 0,1 0-1 0 0,0 0 0 0 0,0 1 1 0 0,2 1-1 0 0,-3-3-10 0 0,0 0 0 0 0,1 1 0 0 0,-1-1 0 0 0,1 0 0 0 0,-1 0 0 0 0,1 0 1 0 0,-1 1-1 0 0,0-1 0 0 0,1 0 0 0 0,-1 0 0 0 0,1 0 0 0 0,-1 0 0 0 0,1 0 0 0 0,-1 0 0 0 0,1 0 0 0 0,-1 0 1 0 0,1 0-1 0 0,-1 0 0 0 0,0 0 0 0 0,1-1 0 0 0,-1 1 0 0 0,1 0 0 0 0,-1 0 0 0 0,1 0 0 0 0,-1 0 0 0 0,1-1 1 0 0,3-2 87 0 0,0-1 0 0 0,0 1 0 0 0,-1-1 1 0 0,1 0-1 0 0,5-8 0 0 0,1-1-139 0 0,46-52 58 0 0,119-104 0 0 0,-158 154-30 0 0,1 1 1 0 0,1 1-1 0 0,-1 1 0 0 0,2 0 1 0 0,0 2-1 0 0,0 0 0 0 0,1 1 1 0 0,31-9-1 0 0,-48 17-78 0 0,0 0-1 0 0,0 0 1 0 0,0-1-1 0 0,1 1 1 0 0,-2-1-1 0 0,7-3 1 0 0,-9 3-591 0 0,-6 4-467 0 0,-9 4-1054 0 0,0 5 902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43.5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1820 121 4312 0 0,'-11'-2'767'0'0,"11"2"-747"0"0,0 0 1 0 0,0 0 0 0 0,0 0-1 0 0,1 0 1 0 0,-1 0 0 0 0,0 0-1 0 0,0 0 1 0 0,0 0 0 0 0,0 0-1 0 0,0 0 1 0 0,0 0-1 0 0,0 0 1 0 0,0-1 0 0 0,0 1-1 0 0,0 0 1 0 0,0 0 0 0 0,1 0-1 0 0,-1 0 1 0 0,0 0 0 0 0,0 0-1 0 0,0 0 1 0 0,0 0 0 0 0,0 0-1 0 0,0 0 1 0 0,0-1 0 0 0,0 1-1 0 0,0 0 1 0 0,0 0 0 0 0,0 0-1 0 0,0 0 1 0 0,0 0 0 0 0,0 0-1 0 0,0 0 1 0 0,0 0 0 0 0,0-1-1 0 0,0 1 1 0 0,0 0-1 0 0,0 0 1 0 0,0 0 0 0 0,0 0-1 0 0,0 0 1 0 0,0 0 0 0 0,0 0-1 0 0,0 0 1 0 0,0 0 0 0 0,0-1-1 0 0,0 1 1 0 0,-1 0 0 0 0,1 0-1 0 0,0 0 1 0 0,0 0 0 0 0,0 0-1 0 0,0 0 1 0 0,0 0 0 0 0,0 0-1 0 0,0 0 1 0 0,-88-48 1154 0 0,55 35-984 0 0,1 2 0 0 0,-2 1 0 0 0,-64-9 0 0 0,37 12 125 0 0,-81 1 0 0 0,114 7-177 0 0,1 2 1 0 0,-1 0-1 0 0,1 2 0 0 0,0 1 1 0 0,0 2-1 0 0,1 0 0 0 0,0 2 1 0 0,-41 21-1 0 0,10 0-27 0 0,2 3 0 0 0,-80 64-1 0 0,32-14-15 0 0,3 4 0 0 0,5 5-1 0 0,4 4 1 0 0,-123 168-1 0 0,181-216 13 0 0,-44 87-1 0 0,61-103-49 0 0,2 1-1 0 0,1 0 1 0 0,-14 65 0 0 0,24-81-40 0 0,0 0 0 0 0,1 0-1 0 0,1 1 1 0 0,1-1 0 0 0,1 0 0 0 0,1 0 0 0 0,0 0 0 0 0,1 0 0 0 0,8 26 0 0 0,-4-22-3 0 0,2 0 1 0 0,0-1-1 0 0,2 0 1 0 0,0-1-1 0 0,1 0 1 0 0,26 31-1 0 0,-8-17 3 0 0,1-3 0 0 0,2 0 0 0 0,1-2 0 0 0,1-2 0 0 0,1-1 1 0 0,1-1-1 0 0,55 25 0 0 0,-28-19 5 0 0,1-4 0 0 0,2-3 1 0 0,0-2-1 0 0,1-3 0 0 0,1-4 1 0 0,1-2-1 0 0,0-4 0 0 0,0-2 1 0 0,1-4-1 0 0,-1-3 0 0 0,1-2 1 0 0,0-4-1 0 0,120-26 0 0 0,-148 21-54 0 0,0-1-1 0 0,-2-3 0 0 0,1-1 0 0 0,-2-2 0 0 0,0-2 0 0 0,-1-2 1 0 0,-1-1-1 0 0,-2-2 0 0 0,0-2 0 0 0,-1-1 0 0 0,-2-1 0 0 0,40-46 0 0 0,-36 30 11 0 0,-1-1-1 0 0,-3-2 1 0 0,-1-1-1 0 0,-3-1 1 0 0,-2-1-1 0 0,-2-2 1 0 0,-3-1-1 0 0,-2-1 1 0 0,-2 0-1 0 0,-3-1 0 0 0,-2-1 1 0 0,7-75-1 0 0,-18 98 29 0 0,-1 1 0 0 0,-1 0 0 0 0,-2-1 0 0 0,-1 1 0 0 0,-2 0 0 0 0,-14-51 0 0 0,11 59-1 0 0,-1 1 0 0 0,-1 0 0 0 0,-1 1 1 0 0,-1 0-1 0 0,-1 0 0 0 0,0 1 0 0 0,-2 1 0 0 0,-1 0 0 0 0,-19-19 0 0 0,6 13-19 0 0,-1 1 0 0 0,-1 1-1 0 0,-1 1 1 0 0,-2 2 0 0 0,0 2-1 0 0,-1 1 1 0 0,-1 1 0 0 0,-1 2-1 0 0,-39-11 1 0 0,-11 2-429 0 0,-1 3 0 0 0,-171-18 1 0 0,102 26-447 0 0,-7 10-199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51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358 124 4548 0 0,'7'0'-10'0'0,"-3"-1"503"0"0,1-6 526 0 0,-3 6-926 0 0,-1 0 0 0 0,0 1 0 0 0,0-1 1 0 0,1 0-1 0 0,-1 1 0 0 0,0-1 0 0 0,1 1 0 0 0,-1-1 1 0 0,0 1-1 0 0,1 0 0 0 0,2-1 0 0 0,-3 1-32 0 0,0 0 1 0 0,0 0-1 0 0,0 0 0 0 0,0-1 1 0 0,1 1-1 0 0,-1 0 0 0 0,0-1 1 0 0,0 1-1 0 0,0-1 0 0 0,0 1 1 0 0,0-1-1 0 0,0 1 0 0 0,0-1 1 0 0,0 0-1 0 0,0 1 0 0 0,0-1 1 0 0,0 0-1 0 0,-1 0 0 0 0,3-2 1 0 0,-2 2-4 0 0,0-1 0 0 0,0 0 0 0 0,0 0 0 0 0,0 0 0 0 0,0 1 0 0 0,0-1 1 0 0,-1 0-1 0 0,1 0 0 0 0,-1 0 0 0 0,1 0 0 0 0,-1 0 0 0 0,0 0 0 0 0,0 0 0 0 0,0 0 1 0 0,0 0-1 0 0,0 0 0 0 0,0 0 0 0 0,0-1 0 0 0,-1 1 0 0 0,1 0 0 0 0,-1 1 0 0 0,1-1 0 0 0,-1 0 1 0 0,0 0-1 0 0,0 0 0 0 0,0 0 0 0 0,0 0 0 0 0,0 1 0 0 0,-2-4 0 0 0,0 2-55 0 0,0 0-1 0 0,0 0 1 0 0,-1 0-1 0 0,1 1 0 0 0,-1-1 1 0 0,1 1-1 0 0,-1 0 1 0 0,0 0-1 0 0,1 0 1 0 0,-1 1-1 0 0,0-1 0 0 0,0 1 1 0 0,-8-2-1 0 0,-1 1-2 0 0,0 1-1 0 0,1 0 1 0 0,-1 0 0 0 0,0 2-1 0 0,0-1 1 0 0,1 2-1 0 0,-1 0 1 0 0,0 0 0 0 0,1 1-1 0 0,0 1 1 0 0,0 0-1 0 0,0 0 1 0 0,0 1-1 0 0,0 1 1 0 0,-12 8 0 0 0,9-5-1 0 0,0 1 1 0 0,0 1-1 0 0,1 0 1 0 0,1 1-1 0 0,-24 27 1 0 0,33-34 1 0 0,0 0 0 0 0,1 0 0 0 0,-1 1 0 0 0,1 0 0 0 0,0-1 0 0 0,1 1 0 0 0,-1 1 0 0 0,1-1 0 0 0,0 0 0 0 0,1 0 0 0 0,-1 1 0 0 0,1-1-1 0 0,1 1 1 0 0,-1-1 0 0 0,1 1 0 0 0,0-1 0 0 0,1 1 0 0 0,-1-1 0 0 0,4 12 0 0 0,-3-9 5 0 0,2 0-1 0 0,-1-1 1 0 0,2 1-1 0 0,-1-1 1 0 0,1 1-1 0 0,0-1 1 0 0,0 0-1 0 0,1-1 1 0 0,0 1-1 0 0,1-1 1 0 0,0 0-1 0 0,0 0 1 0 0,0-1-1 0 0,1 1 1 0 0,0-1 0 0 0,0-1-1 0 0,1 0 1 0 0,-1 0-1 0 0,1 0 1 0 0,0-1-1 0 0,16 6 1 0 0,-15-6-2 0 0,1-2 1 0 0,-1 1-1 0 0,0-2 0 0 0,1 1 1 0 0,0-1-1 0 0,-1 0 1 0 0,1-1-1 0 0,-1 0 1 0 0,1-1-1 0 0,0 0 1 0 0,-1 0-1 0 0,17-6 1 0 0,7-2-20 0 0,0-1-1 0 0,-1-2 1 0 0,0-2 0 0 0,47-28 0 0 0,-74 40 15 0 0,-1-2 0 0 0,0 1 0 0 0,-1 0 0 0 0,1-1 0 0 0,-1 0 0 0 0,0 1 0 0 0,5-8 0 0 0,-8 10-8 0 0,1 1 0 0 0,-1-1 0 0 0,1 0 0 0 0,-1 1 0 0 0,0-1 0 0 0,0 0 0 0 0,1 1 1 0 0,-1-1-1 0 0,0 0 0 0 0,0 1 0 0 0,0-1 0 0 0,0 0 0 0 0,0 1 0 0 0,0-1 1 0 0,0 0-1 0 0,0 0 0 0 0,0 1 0 0 0,0-1 0 0 0,0 0 0 0 0,0 1 0 0 0,-1-1 0 0 0,1 0 1 0 0,-1 0-19 0 0,0 0 1 0 0,0 0 0 0 0,1 1 0 0 0,-1-1 0 0 0,0 1 0 0 0,0-1 0 0 0,0 1-1 0 0,0-1 1 0 0,0 1 0 0 0,0-1 0 0 0,0 1 0 0 0,0 0 0 0 0,0 0-1 0 0,0-1 1 0 0,0 1 0 0 0,0 0 0 0 0,-1 0 0 0 0,1 0 0 0 0,-2 1 0 0 0,2-1-19 0 0,-1 0 1 0 0,0 0 0 0 0,0 0 0 0 0,1 1 0 0 0,-1-1-1 0 0,0 1 1 0 0,1 0 0 0 0,-1-1 0 0 0,0 1 0 0 0,1 0-1 0 0,-1 0 1 0 0,1 0 0 0 0,-1 0 0 0 0,1 0 0 0 0,0 0-1 0 0,-1 0 1 0 0,1 0 0 0 0,0 1 0 0 0,0-1 0 0 0,0 1 0 0 0,0-1-1 0 0,0 1 1 0 0,0-1 0 0 0,0 1 0 0 0,1-1 0 0 0,-1 1-1 0 0,0 0 1 0 0,1-1 0 0 0,-1 1 0 0 0,1 0 0 0 0,-1 2-1 0 0,1 2-564 0 0,-1-10 213 0 0,0-10-768 0 0,-1 13 683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4.3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417 248 4936 0 0,'0'-2'26'0'0,"5"-20"238"0"0,-5 21-243 0 0,0 1-1 0 0,0 0 1 0 0,0-1-1 0 0,0 1 0 0 0,0 0 1 0 0,0-1-1 0 0,0 1 0 0 0,0 0 1 0 0,1-1-1 0 0,-1 1 1 0 0,0 0-1 0 0,0-1 0 0 0,0 1 1 0 0,0 0-1 0 0,0-1 1 0 0,0 1-1 0 0,1 0 0 0 0,-1 0 1 0 0,0-1-1 0 0,0 1 1 0 0,1 0-1 0 0,-1-1 0 0 0,0 1 1 0 0,0 0-1 0 0,1 0 1 0 0,-1 0-1 0 0,0-1 0 0 0,0 1 1 0 0,1 0-1 0 0,-1 0 1 0 0,0 0-1 0 0,1 0 0 0 0,-1 0 1 0 0,0-1-1 0 0,1 1 1 0 0,-1 0-1 0 0,0 0 0 0 0,1 0 1 0 0,-1 0-1 0 0,0 0 1 0 0,1 0-1 0 0,-1 0 0 0 0,1 0 1 0 0,-1 0-1 0 0,1 1 1 0 0,0 2 25 0 0,1 1 0 0 0,-1-1 0 0 0,0 1 1 0 0,0 0-1 0 0,-1-1 0 0 0,1 1 1 0 0,-1 0-1 0 0,0 0 0 0 0,0 0 1 0 0,0 6-1 0 0,0 6 18 0 0,8 250 727 0 0,-6-104-154 0 0,-1 92 956 0 0,-52 431 0 0 0,11-270-1048 0 0,26-243-429 0 0,6-77-53 0 0,5 0 1 0 0,3 1-1 0 0,22 164 0 0 0,-18-241-51 0 0,0 8 30 0 0,3 33-1 0 0,-7-62-41 0 0,1-1-1 0 0,-1 0 1 0 0,1 1-1 0 0,0-1 1 0 0,0 0 0 0 0,0 1-1 0 0,0-1 1 0 0,0 1-1 0 0,1 0 1 0 0,-1-1 0 0 0,1 1-1 0 0,0 0 1 0 0,-1 0-1 0 0,1 0 1 0 0,0 0-1 0 0,0 0 1 0 0,0 0 0 0 0,0 1-1 0 0,4-3 1 0 0,5-4-33 0 0,2 1 0 0 0,17-8 0 0 0,-23 11 36 0 0,26-9-19 0 0,1 2 0 0 0,0 1 0 0 0,0 2 0 0 0,46-5-1 0 0,109-10-107 0 0,312 2-1 0 0,-474 21 113 0 0,1 1-1 0 0,-1 1 1 0 0,0 2-1 0 0,0 1 1 0 0,28 8-1 0 0,-59-32 226 0 0,-1-26-242 0 0,1 0 0 0 0,4-67 0 0 0,6-61-207 0 0,-20-195 0 0 0,-52-170 79 0 0,25 144 138 0 0,28-2-33 0 0,8 285 39 0 0,-4 2 1 0 0,-24-112-1 0 0,27 190 17 0 0,4 12-9 0 0,-2 1-1 0 0,0-1 1 0 0,-2 1-1 0 0,-13-34 1 0 0,15 46 12 0 0,-9-17-16 0 0,12 23 5 0 0,1-1 1 0 0,-1 0-1 0 0,0 0 0 0 0,0 0 1 0 0,1 0-1 0 0,-1 1 0 0 0,0-1 1 0 0,0 0-1 0 0,0 1 0 0 0,0-1 1 0 0,0 0-1 0 0,0 1 1 0 0,0 0-1 0 0,0-1 0 0 0,0 1 1 0 0,0-1-1 0 0,0 1 0 0 0,-3 0 1 0 0,-2 1-5 0 0,-1 1 0 0 0,1-1 0 0 0,-1 2 0 0 0,1-1 0 0 0,-7 4 0 0 0,-15 5 14 0 0,-77 23 32 0 0,4-1-45 0 0,-140 28 0 0 0,-284 6-33 0 0,442-58 39 0 0,76-8 2 0 0,-15 0-11 0 0,1 2 0 0 0,-1 1 0 0 0,1 0 0 0 0,-29 11 0 0 0,48-15-3 0 0,1 1-1 0 0,0-1 1 0 0,0 1-1 0 0,-1-1 1 0 0,1 1-1 0 0,0-1 1 0 0,0 1-1 0 0,0 0 1 0 0,0 0-1 0 0,0 0 1 0 0,0-1 0 0 0,0 1-1 0 0,0 0 1 0 0,0 0-1 0 0,0 0 1 0 0,0 1-1 0 0,0-1 1 0 0,1 0-1 0 0,-1 0 1 0 0,0 2-1 0 0,1-2-20 0 0,0 0 1 0 0,0 0-1 0 0,0-1 0 0 0,0 1 0 0 0,0 0 1 0 0,1 0-1 0 0,-1 0 0 0 0,0 0 0 0 0,1 0 1 0 0,-1 0-1 0 0,0-1 0 0 0,1 1 0 0 0,-1 0 0 0 0,1 0 1 0 0,0 0-1 0 0,-1-1 0 0 0,1 1 0 0 0,-1 0 1 0 0,1-1-1 0 0,0 1 0 0 0,1 0 0 0 0,3 3-208 0 0,1 0 0 0 0,0-1 1 0 0,0 0-1 0 0,0 0 0 0 0,1 0 0 0 0,9 2 0 0 0,10 2-572 0 0,7 2-170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51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26 3784 0 0,'0'0'27'0'0,"1"-1"0"0"0,0 1-1 0 0,-1-1 1 0 0,1 1 0 0 0,-1-1-1 0 0,1 1 1 0 0,-1-1 0 0 0,1 0-1 0 0,-1 1 1 0 0,1-1 0 0 0,-1 0-1 0 0,1 1 1 0 0,-1-1 0 0 0,0 0 0 0 0,1 0-1 0 0,-1 1 1 0 0,0-1 0 0 0,0 0-1 0 0,0 0 1 0 0,1 0 0 0 0,-1 1-1 0 0,0-1 1 0 0,0 0 0 0 0,0 0-1 0 0,-1-1 1 0 0,-1-4 663 0 0,-7 18-288 0 0,0 9-117 0 0,1 1 0 0 0,0 0 0 0 0,2 0 1 0 0,1 1-1 0 0,0-1 0 0 0,2 1 0 0 0,-1 46 0 0 0,4-54-167 0 0,-1 50 257 0 0,3-1 0 0 0,14 84 0 0 0,-12-118-363 0 0,-3-21-9 0 0,0 0 1 0 0,1 0-1 0 0,0 0 1 0 0,0 0-1 0 0,6 15 1 0 0,-8-24-9 0 0,0 0 0 0 0,0 0 0 0 0,1 0 0 0 0,-1 1 0 0 0,0-1 0 0 0,0 0 0 0 0,0 0 0 0 0,0 0 0 0 0,1 1 1 0 0,-1-1-1 0 0,0 0 0 0 0,0 0 0 0 0,0 0 0 0 0,1 0 0 0 0,-1 0 0 0 0,0 0 0 0 0,0 1 0 0 0,1-1 0 0 0,-1 0 0 0 0,0 0 0 0 0,0 0 0 0 0,1 0 0 0 0,-1 0 0 0 0,0 0 1 0 0,0 0-1 0 0,1 0 0 0 0,-1 0 0 0 0,0 0 0 0 0,0 0 0 0 0,1 0 0 0 0,-1 0 0 0 0,0 0 0 0 0,0 0 0 0 0,1-1 0 0 0,-1 1 0 0 0,0 0 0 0 0,0 0 0 0 0,0 0 0 0 0,1 0 0 0 0,-1 0 1 0 0,0-1-1 0 0,0 1 0 0 0,0 0 0 0 0,1 0 0 0 0,-1 0 0 0 0,0 0 0 0 0,0-1 0 0 0,0 1 0 0 0,0 0 0 0 0,0 0 0 0 0,1-1 0 0 0,-1 1 0 0 0,0 0 0 0 0,0 0 0 0 0,0 0 1 0 0,0-1-1 0 0,0 1 0 0 0,0 0 0 0 0,0 0 0 0 0,0-1 0 0 0,11-24-1210 0 0,-7 16 613 0 0,-2 2-134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51.9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368 59 5088 0 0,'0'-1'10'0'0,"1"1"-1"0"0,-1 0 1 0 0,1 0-1 0 0,-1 0 0 0 0,1-1 1 0 0,-1 1-1 0 0,1 0 1 0 0,-1-1-1 0 0,0 1 1 0 0,1-1-1 0 0,-1 1 0 0 0,1 0 1 0 0,-1-1-1 0 0,0 1 1 0 0,1-1-1 0 0,-1 1 0 0 0,0-1 1 0 0,1 1-1 0 0,-1-1 1 0 0,0 1-1 0 0,0-1 0 0 0,0 1 1 0 0,0-1-1 0 0,1 1 1 0 0,-1-1-1 0 0,0 0 0 0 0,0 1 1 0 0,0-1-1 0 0,0 1 1 0 0,0-1-1 0 0,0 0 0 0 0,-1-1 33 0 0,1 0-1 0 0,-1 0 0 0 0,0 1 0 0 0,0-1 0 0 0,1 0 0 0 0,-1 1 0 0 0,0-1 1 0 0,0 1-1 0 0,0-1 0 0 0,-3-2 0 0 0,2 2-3 0 0,1 0 0 0 0,-1 1-1 0 0,0-1 1 0 0,0 0 0 0 0,-1 0 0 0 0,1 1 0 0 0,0-1 0 0 0,0 1-1 0 0,-1 0 1 0 0,1 0 0 0 0,-1 0 0 0 0,1 0 0 0 0,-1 0-1 0 0,1 0 1 0 0,-1 1 0 0 0,0-1 0 0 0,-3 1 0 0 0,-20 4 167 0 0,1 2 0 0 0,-1 1 0 0 0,2 1 0 0 0,-45 20 0 0 0,58-22-92 0 0,0 0 0 0 0,-1 0 0 0 0,2 1 0 0 0,-1 0 0 0 0,1 1 0 0 0,0 1-1 0 0,1-1 1 0 0,0 1 0 0 0,0 1 0 0 0,1 0 0 0 0,-13 20 0 0 0,17-22-81 0 0,1-1 0 0 0,1 1 0 0 0,-1 0 0 0 0,1 0-1 0 0,1-1 1 0 0,0 1 0 0 0,0 1 0 0 0,0-1 0 0 0,1 0 0 0 0,0 0 0 0 0,1 0 0 0 0,-1 0 0 0 0,2 0 0 0 0,-1 0 0 0 0,1 0 0 0 0,0 0 0 0 0,1-1 0 0 0,0 1 0 0 0,0-1-1 0 0,0 1 1 0 0,1-1 0 0 0,1 0 0 0 0,-1-1 0 0 0,1 1 0 0 0,0-1 0 0 0,0 0 0 0 0,1 0 0 0 0,8 7 0 0 0,0-3 17 0 0,2-1 0 0 0,-1 0 0 0 0,1-1-1 0 0,0-1 1 0 0,1 0 0 0 0,0-1 0 0 0,0-1 0 0 0,0-1 0 0 0,0 0 0 0 0,1-1-1 0 0,0-1 1 0 0,-1-1 0 0 0,1 0 0 0 0,29-4 0 0 0,-23 1-38 0 0,1-1 0 0 0,-1-1-1 0 0,0-1 1 0 0,0-2 0 0 0,-1 0 0 0 0,1-2 0 0 0,-2 0 0 0 0,1-1-1 0 0,-1-2 1 0 0,22-14 0 0 0,-10-2-23 0 0,-32 26-4 0 0,0 0-1 0 0,0 1 0 0 0,-1-1 1 0 0,1 0-1 0 0,-1 0 0 0 0,1 0 1 0 0,-1 0-1 0 0,0 0 1 0 0,0-1-1 0 0,1 1 0 0 0,-2 0 1 0 0,1-1-1 0 0,0 1 0 0 0,0 0 1 0 0,0-3-1 0 0,-2 3-221 0 0,0 0 1 0 0,0 0-1 0 0,0 0 0 0 0,0 0 1 0 0,0 0-1 0 0,0 0 1 0 0,-1 1-1 0 0,1-1 0 0 0,-3-2 1 0 0,1 1-705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52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84 4224 0 0,'-12'-10'338'0'0,"0"-2"918"0"0,12 11-1242 0 0,0 1 0 0 0,1-1 0 0 0,-1 0 1 0 0,0 1-1 0 0,1-1 0 0 0,-1 0 0 0 0,0 1 0 0 0,1-1 0 0 0,-1 1 0 0 0,1-1 0 0 0,-1 1 0 0 0,1-1 0 0 0,-1 1 0 0 0,1-1 0 0 0,-1 1 0 0 0,1-1 1 0 0,0 1-1 0 0,-1 0 0 0 0,1-1 0 0 0,-1 1 0 0 0,1 0 0 0 0,0 0 0 0 0,-1-1 0 0 0,1 1 0 0 0,0 0 0 0 0,-1 0 0 0 0,1 0 0 0 0,0 0 0 0 0,1 0 1 0 0,50-13-21 0 0,1 3 1 0 0,1 2-1 0 0,70-2 1 0 0,-46 4-27 0 0,-71 5 40 0 0,2 0 14 0 0,-1 1 0 0 0,0-1 0 0 0,0 1 0 0 0,0 0 1 0 0,16 3-1 0 0,-25 1 79 0 0,0 0-1 0 0,0 0 1 0 0,0 0 0 0 0,0 0 0 0 0,-1 0 0 0 0,-2 4-1 0 0,-2 8 6 0 0,-1 5-65 0 0,0 0-1 0 0,2 1 0 0 0,-4 32 0 0 0,8-40 5 0 0,0 0 0 0 0,1 0 0 0 0,1-1-1 0 0,0 1 1 0 0,1 0 0 0 0,1-1-1 0 0,3 14 1 0 0,13 25 176 0 0,38 79 0 0 0,-36-89-163 0 0,-2 0 1 0 0,26 91 0 0 0,-32-68 220 0 0,8 110-1 0 0,-13 68 486 0 0,-3-44-372 0 0,-1-101-442 0 0,-4-97-11 0 0,-2 3-684 0 0,0-5 57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53.4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49 139 3752 0 0,'-5'-8'78'0'0,"1"1"0"0"0,-1-1 0 0 0,-1 1 0 0 0,-8-9 0 0 0,0-1 618 0 0,24 36-278 0 0,-1 0 1 0 0,0 1-1 0 0,-1 0 1 0 0,6 27 0 0 0,0 7-334 0 0,-1 0 1 0 0,-4 1-1 0 0,-1 0 1 0 0,-3 0 0 0 0,-2 1-1 0 0,-3 0 1 0 0,-10 76-1 0 0,8-107-50 0 0,2-18-27 0 0,0 0 1 0 0,-1 0-1 0 0,0 1 1 0 0,0-1-1 0 0,-1 0 1 0 0,0 0-1 0 0,0 0 1 0 0,0 0-1 0 0,-5 8 1 0 0,11-22 37 0 0,0 0 1 0 0,0-1-1 0 0,0 1 0 0 0,-1-1 1 0 0,0 0-1 0 0,-1 0 1 0 0,2-10-1 0 0,12-69-472 0 0,-13 69 369 0 0,3-28-108 0 0,-2 1-1 0 0,-4-73 1 0 0,-18-92 170 0 0,8 112-57 0 0,8 79 53 0 0,2 8-7 0 0,0-1-1 0 0,-2 1 1 0 0,1-1 0 0 0,-2 1 0 0 0,1 0-1 0 0,-2 0 1 0 0,-7-20 0 0 0,6 60-31 0 0,-4 40 49 0 0,5-34 153 0 0,-1 40 0 0 0,9 151 904 0 0,0-171-832 0 0,2 0 0 0 0,15 59 0 0 0,-18-99-317 0 0,1 1 1 0 0,1-1-1 0 0,1 0 1 0 0,13 26-1 0 0,-9-29-317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06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11 422 4996 0 0,'1'-2'59'0'0,"1"-1"0"0"0,-1 0 0 0 0,1 0-1 0 0,-1 1 1 0 0,0-1 0 0 0,0 0-1 0 0,0 0 1 0 0,1-4 0 0 0,-3-7 429 0 0,1 14-480 0 0,-1-1 0 0 0,1 1 0 0 0,0 0 1 0 0,-1 0-1 0 0,1 0 0 0 0,-1-1 0 0 0,1 1 0 0 0,0 0 0 0 0,-1 0 1 0 0,1 0-1 0 0,0 0 0 0 0,-1 0 0 0 0,1 0 0 0 0,-1 0 1 0 0,1 0-1 0 0,0 0 0 0 0,-1 0 0 0 0,1 0 0 0 0,-1 0 1 0 0,1 0-1 0 0,0 0 0 0 0,-1 0 0 0 0,1 0 0 0 0,0 1 1 0 0,-1-1-1 0 0,1 0 0 0 0,0 0 0 0 0,-1 0 0 0 0,1 1 0 0 0,0-1 1 0 0,-1 0-1 0 0,1 0 0 0 0,-1 1 0 0 0,0 0 8 0 0,0 0 1 0 0,1 0-1 0 0,-1 0 0 0 0,0 1 1 0 0,0-1-1 0 0,1 0 0 0 0,-1 0 0 0 0,1 0 1 0 0,-1 1-1 0 0,1-1 0 0 0,0 0 0 0 0,-1 1 1 0 0,1-1-1 0 0,0 0 0 0 0,0 1 0 0 0,0 2 1 0 0,0 29 336 0 0,0-22-342 0 0,1 7 47 0 0,-1 0 1 0 0,2 0-1 0 0,5 26 1 0 0,-6-39-10 0 0,1 0 0 0 0,-1 1 0 0 0,1-1 0 0 0,0 0 0 0 0,0 0 0 0 0,1 0 0 0 0,-1 0 0 0 0,1-1 0 0 0,0 1 0 0 0,0-1 0 0 0,1 1 0 0 0,0-1 0 0 0,-1 0 0 0 0,1 0 0 0 0,7 4 0 0 0,-9-7-1 0 0,-1 0-1 0 0,0-1 1 0 0,1 1-1 0 0,-1-1 1 0 0,1 0-1 0 0,-1 0 1 0 0,1 1-1 0 0,-1-1 1 0 0,1 0-1 0 0,-1 0 0 0 0,1 0 1 0 0,-1-1-1 0 0,1 1 1 0 0,-1 0-1 0 0,1-1 1 0 0,-1 1-1 0 0,1 0 1 0 0,-1-1-1 0 0,0 0 1 0 0,1 1-1 0 0,-1-1 1 0 0,0 0-1 0 0,1 0 1 0 0,-1 0-1 0 0,0 0 1 0 0,0 0-1 0 0,0 0 1 0 0,0 0-1 0 0,0 0 1 0 0,1-1-1 0 0,3-4 71 0 0,0 0-1 0 0,0 0 0 0 0,-1 0 1 0 0,7-13-1 0 0,101-188 56 0 0,-92 175-180 0 0,2 1 0 0 0,1 1-1 0 0,2 1 1 0 0,34-31 0 0 0,-34 37 3 0 0,1 2 0 0 0,1 1 1 0 0,1 1-1 0 0,52-27 0 0 0,-61 37-166 0 0,2 0 0 0 0,0 2 0 0 0,-1 0 0 0 0,2 2 0 0 0,-1 0 0 0 0,1 1 0 0 0,0 1 0 0 0,28 0 0 0 0,-1 6-590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06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0 318 5328 0 0,'2'-5'85'0'0,"-1"1"-1"0"0,0-1 0 0 0,1 1 0 0 0,0 0 0 0 0,0 0 0 0 0,0-1 0 0 0,0 1 0 0 0,1 0 0 0 0,-1 1 0 0 0,1-1 0 0 0,4-4 0 0 0,3-5 618 0 0,21-36 924 0 0,-31 50-1614 0 0,0-1 0 0 0,0 0 0 0 0,0 0 0 0 0,0 0 1 0 0,0 0-1 0 0,0 0 0 0 0,0 0 0 0 0,0 0 0 0 0,0 0 0 0 0,0 0 0 0 0,0 1 1 0 0,0-1-1 0 0,0 0 0 0 0,0 0 0 0 0,0 0 0 0 0,0 0 0 0 0,0 0 0 0 0,0 0 1 0 0,0 0-1 0 0,0 0 0 0 0,0 0 0 0 0,0 1 0 0 0,0-1 0 0 0,0 0 1 0 0,0 0-1 0 0,0 0 0 0 0,0 0 0 0 0,0 0 0 0 0,1 0 0 0 0,-1 0 0 0 0,0 0 1 0 0,0 0-1 0 0,0 0 0 0 0,0 1 0 0 0,0-1 0 0 0,0 0 0 0 0,0 0 0 0 0,0 0 1 0 0,0 0-1 0 0,0 0 0 0 0,0 0 0 0 0,1 0 0 0 0,-1 0 0 0 0,0 0 1 0 0,0 0-1 0 0,0 0 0 0 0,0 0 0 0 0,0 0 0 0 0,0 0 0 0 0,0 0 0 0 0,0 0 1 0 0,1 0-1 0 0,-1 0 0 0 0,0 0 0 0 0,0 0 0 0 0,0 0 0 0 0,0 0 0 0 0,0 0 1 0 0,0 0-1 0 0,0 0 0 0 0,0 0 0 0 0,0 0 0 0 0,1 0 0 0 0,-1 0 1 0 0,0-1-1 0 0,0 1 0 0 0,0 0 0 0 0,0 0 0 0 0,0 0 0 0 0,2 16 381 0 0,-2 16-59 0 0,-15 49 243 0 0,9-59-435 0 0,2 1 0 0 0,0 0 0 0 0,0 27 0 0 0,4-45-110 0 0,0 1-1 0 0,1-1 0 0 0,-1 1 1 0 0,1-1-1 0 0,1 1 1 0 0,-1-1-1 0 0,1 0 1 0 0,3 8-1 0 0,-5-12-13 0 0,1 0-1 0 0,0 1 1 0 0,-1-1 0 0 0,1 0-1 0 0,0 0 1 0 0,0 1 0 0 0,0-1-1 0 0,0 0 1 0 0,0 0-1 0 0,0 0 1 0 0,1 0 0 0 0,-1 0-1 0 0,0 0 1 0 0,0-1 0 0 0,1 1-1 0 0,-1 0 1 0 0,0-1-1 0 0,1 1 1 0 0,-1-1 0 0 0,1 1-1 0 0,-1-1 1 0 0,1 0 0 0 0,-1 1-1 0 0,1-1 1 0 0,-1 0-1 0 0,1 0 1 0 0,-1 0 0 0 0,1 0-1 0 0,-1 0 1 0 0,1 0 0 0 0,-1-1-1 0 0,1 1 1 0 0,-1-1-1 0 0,3 0 1 0 0,29-13 95 0 0,-1-2 0 0 0,0-1 0 0 0,34-25 0 0 0,-46 29-110 0 0,262-196 41 0 0,-280 207-50 0 0,151-117 95 0 0,-129 103-245 0 0,0 1 0 0 0,0 1 0 0 0,2 2 1 0 0,47-18-1 0 0,-71 29-6 0 0,1 0 1 0 0,-1 0-1 0 0,1 0 1 0 0,-1 1 0 0 0,1-1-1 0 0,-1 1 1 0 0,1-1-1 0 0,-1 1 1 0 0,1 0 0 0 0,-1 0-1 0 0,1 0 1 0 0,0 0-1 0 0,-1 1 1 0 0,1-1-1 0 0,-1 1 1 0 0,5 1 0 0 0,0 6-1168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07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2 574 5024 0 0,'0'0'1210'0'0,"0"-4"-1037"0"0,0-11-141 0 0,0 12 1262 0 0,0 11-1064 0 0,0 27-44 0 0,0-27 716 0 0,-2 88-501 0 0,2-73-277 0 0,0 42-63 0 0,0-16 2771 0 0,15-64-2749 0 0,128-134-54 0 0,108-103-29 0 0,-171 179 1 0 0,101-70 0 0 0,-120 102-307 0 0,2 2 0 0 0,106-49 1 0 0,-156 82 30 0 0,1 0 1 0 0,0 1 0 0 0,0 1-1 0 0,1 0 1 0 0,-1 0 0 0 0,1 2-1 0 0,26-2 1 0 0,-4 4-812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42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83 4936 0 0,'0'0'259'0'0,"0"-5"-148"0"0,-1 1-49 0 0,-2-14 762 0 0,6 13-731 0 0,8-15-3 0 0,-8 15-8 0 0,1 1-18 0 0,0 2-68 0 0,0-1 0 0 0,0 1 1 0 0,0 0-1 0 0,0-1 0 0 0,1 2 0 0 0,-1-1 0 0 0,0 0 0 0 0,1 1 0 0 0,0 0 0 0 0,-1 0 0 0 0,1 1 0 0 0,0-1 1 0 0,-1 1-1 0 0,1 0 0 0 0,7 1 0 0 0,3 0 2 0 0,0 2 1 0 0,0 0 0 0 0,28 9-1 0 0,-30-7 2 0 0,0 0 1 0 0,0 1-1 0 0,0 1 0 0 0,-1 0 0 0 0,0 1 0 0 0,0 0 1 0 0,-1 0-1 0 0,0 1 0 0 0,13 15 0 0 0,-22-21 0 0 0,1 0 1 0 0,-1 0-1 0 0,0-1 0 0 0,0 1 0 0 0,0 1 0 0 0,-1-1 0 0 0,1 0 0 0 0,-1 0 0 0 0,1 1 1 0 0,-1-1-1 0 0,0 0 0 0 0,-1 1 0 0 0,1 0 0 0 0,0-1 0 0 0,-1 7 0 0 0,-1-3 2 0 0,0-1 0 0 0,0 1 0 0 0,-1 0 0 0 0,0-1 0 0 0,0 1 0 0 0,0-1 0 0 0,-6 9 0 0 0,-47 77 11 0 0,-13 22 21 0 0,59-97-32 0 0,1-1 1 0 0,1 1-1 0 0,1 1 1 0 0,0-1-1 0 0,-3 20 1 0 0,6-24-6 0 0,2 0 1 0 0,-1 1 0 0 0,2-1 0 0 0,0 0 0 0 0,0 0 0 0 0,1 1-1 0 0,1-1 1 0 0,0 0 0 0 0,1 0 0 0 0,0 0 0 0 0,9 20 0 0 0,-8-23 4 0 0,1 1 1 0 0,1-1-1 0 0,0-1 1 0 0,0 1-1 0 0,1-1 1 0 0,0 0-1 0 0,1 0 1 0 0,0-1 0 0 0,0 0-1 0 0,1-1 1 0 0,15 11-1 0 0,-19-14-6 0 0,44 28-105 0 0,-31-23 108 0 0,0-1 1 0 0,1-1-1 0 0,0-1 0 0 0,0-1 1 0 0,0 0-1 0 0,29 3 0 0 0,-48-8 0 0 0,1 0 0 0 0,-1 0 0 0 0,1 0 0 0 0,-1 0 0 0 0,1 0 0 0 0,-1 0 0 0 0,1 0-1 0 0,-1 0 1 0 0,0 1 0 0 0,1-1 0 0 0,-1 0 0 0 0,1 0 0 0 0,-1 1 0 0 0,1-1 0 0 0,-1 0 0 0 0,0 0 0 0 0,1 1-1 0 0,-1-1 1 0 0,1 1 0 0 0,-1-1 0 0 0,0 0 0 0 0,0 1 0 0 0,1-1 0 0 0,-1 1 0 0 0,0-1 0 0 0,0 1 0 0 0,1-1-1 0 0,-1 0 1 0 0,0 2 0 0 0,-3 16-41 0 0,1-13 31 0 0,0-1-1 0 0,0 1 1 0 0,-1-1 0 0 0,1 0-1 0 0,-1 0 1 0 0,-4 5 0 0 0,-31 26-62 0 0,-23 26 10 0 0,54-54 63 0 0,1 1-1 0 0,0 1 1 0 0,1-1 0 0 0,-1 1 0 0 0,2 0-1 0 0,-6 13 1 0 0,8-16 6 0 0,0 1-1 0 0,1 0 1 0 0,0 0-1 0 0,0 0 1 0 0,1 0-1 0 0,-1 0 1 0 0,1 0 0 0 0,1 0-1 0 0,1 6 1 0 0,3 14-16 0 0,8 25 0 0 0,-5-22-11 0 0,4 10 24 0 0,2 0 0 0 0,25 50 0 0 0,-2-4 54 0 0,-24-51-19 0 0,11 62 0 0 0,-14-55-10 0 0,-6-25-27 0 0,-1 0 0 0 0,1 28 1 0 0,-3-37 33 0 0,-1-1-1 0 0,-1 0 1 0 0,1 1 0 0 0,-1-1 0 0 0,-1 0-1 0 0,1 0 1 0 0,-1 0 0 0 0,-5 12 0 0 0,6-17-7 0 0,-1 0 0 0 0,1 0 0 0 0,-1 0 0 0 0,0 0 0 0 0,0 0 0 0 0,1-1 0 0 0,-1 1 0 0 0,0-1 0 0 0,0 1 0 0 0,0-1 0 0 0,-1 0 0 0 0,1 0 0 0 0,0 0 0 0 0,0 0 0 0 0,-1 0 0 0 0,1 0 0 0 0,-3 0 0 0 0,-45 7 74 0 0,39-7-65 0 0,-21 1-104 0 0,0-2-1 0 0,-62-6 1 0 0,-11-1 107 0 0,105 8-43 0 0,-1-1 0 0 0,1 0 0 0 0,-1 0-1 0 0,1 0 1 0 0,0 0 0 0 0,-1 0 0 0 0,1 0 0 0 0,-1 0 0 0 0,1 0-1 0 0,0 0 1 0 0,-1 0 0 0 0,1 0 0 0 0,-1 0 0 0 0,1 0 0 0 0,0 0-1 0 0,-1 0 1 0 0,1 0 0 0 0,-1 0 0 0 0,1 0 0 0 0,0 0 0 0 0,-1-1-1 0 0,1 1 1 0 0,0 0 0 0 0,-1 0 0 0 0,1-1 0 0 0,0 1 0 0 0,-1 0 0 0 0,1 0-1 0 0,0-1 1 0 0,-1 1 0 0 0,1 0 0 0 0,0-1 0 0 0,0 1 0 0 0,-1 0-1 0 0,1-1 1 0 0,0 1 0 0 0,0 0 0 0 0,0-1 0 0 0,8-12-375 0 0,-6 11 296 0 0,7-4-338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43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127 153 5757 0 0,'-11'-6'245'0'0,"0"0"0"0"0,0 1 0 0 0,0 0 0 0 0,0 1 0 0 0,-1 0 1 0 0,0 0-1 0 0,-23-3 0 0 0,34 7-221 0 0,1 1-1 0 0,-1-1 0 0 0,1 0 1 0 0,-1 0-1 0 0,1 0 1 0 0,-1 0-1 0 0,1 0 1 0 0,-1 0-1 0 0,1-1 1 0 0,0 1-1 0 0,-1 0 1 0 0,1 0-1 0 0,-1 0 1 0 0,1 0-1 0 0,-1-1 1 0 0,1 1-1 0 0,-1 0 1 0 0,1 0-1 0 0,0-1 0 0 0,-1 1 1 0 0,1 0-1 0 0,0-1 1 0 0,-1 1-1 0 0,1 0 1 0 0,0-1-1 0 0,-1 0 1 0 0,12-4 396 0 0,22-2-209 0 0,409-55-80 0 0,-433 61-123 0 0,20-2 1 0 0,-1-2 0 0 0,45-12 0 0 0,-67 14 39 0 0,-7 1-21 0 0,-16 0-20 0 0,-28 5-41 0 0,43-3 32 0 0,-5 1 0 0 0,1 0 1 0 0,-1 0 0 0 0,1 1 0 0 0,-1 0-1 0 0,1 0 1 0 0,-11 6 0 0 0,16-7 1 0 0,-1 0 0 0 0,1 0 0 0 0,-1 0 0 0 0,1 1 1 0 0,0-1-1 0 0,0 0 0 0 0,-1 1 0 0 0,1-1 0 0 0,0 1 0 0 0,0 0 1 0 0,1-1-1 0 0,-1 1 0 0 0,0 0 0 0 0,1-1 0 0 0,-1 1 0 0 0,0 0 1 0 0,1 0-1 0 0,0 0 0 0 0,0-1 0 0 0,-1 1 0 0 0,1 0 0 0 0,0 0 1 0 0,0 0-1 0 0,1 0 0 0 0,-1-1 0 0 0,0 1 0 0 0,0 0 0 0 0,1 0 1 0 0,1 3-1 0 0,10 44-18 0 0,73 321 67 0 0,-72-260-55 0 0,-8-50 26 0 0,-4-59-19 0 0,-1 0 0 0 0,0 0 0 0 0,0 0 0 0 0,0 0 0 0 0,0 0 0 0 0,0 0 0 0 0,0 1 0 0 0,0-1 0 0 0,0 0 1 0 0,0 0-1 0 0,-1 0 0 0 0,1 0 0 0 0,0 0 0 0 0,-1 0 0 0 0,1 0 0 0 0,-1 0 0 0 0,-1 2 0 0 0,2-3 0 0 0,-1 0 0 0 0,1 0-1 0 0,-1 0 1 0 0,1 0 0 0 0,-1 0 0 0 0,1 0-1 0 0,-1 0 1 0 0,1 0 0 0 0,-1 0-1 0 0,1 0 1 0 0,-1 0 0 0 0,1 0 0 0 0,-1 0-1 0 0,1 0 1 0 0,-1 0 0 0 0,1-1-1 0 0,-1 1 1 0 0,1 0 0 0 0,-1 0-1 0 0,1-1 1 0 0,0 1 0 0 0,-1 0 0 0 0,1-1-1 0 0,-1 1 1 0 0,1 0 0 0 0,0-1-1 0 0,-1 1 1 0 0,1-1 0 0 0,0 1 0 0 0,-1 0-1 0 0,1-1 1 0 0,0 1 0 0 0,0-1-1 0 0,0 1 1 0 0,-1-1 0 0 0,1 1-1 0 0,0-1 1 0 0,-7-8-11 0 0,0 0 1 0 0,0 0-1 0 0,-1 1 0 0 0,0 0 1 0 0,0 1-1 0 0,-1 0 0 0 0,0 0 1 0 0,0 1-1 0 0,-1 0 0 0 0,0 1 0 0 0,0 0 1 0 0,0 0-1 0 0,0 1 0 0 0,-1 0 1 0 0,0 1-1 0 0,0 0 0 0 0,-13-1 1 0 0,1 1 4 0 0,-1 1 0 0 0,0 1 0 0 0,1 0 0 0 0,-1 2 0 0 0,1 1 0 0 0,-1 1 0 0 0,-27 8-1 0 0,44-10 4 0 0,1 1 0 0 0,-1 0 0 0 0,0 1-1 0 0,1 0 1 0 0,0 0 0 0 0,-12 8-1 0 0,17-10-14 0 0,-1 0 0 0 0,1 0 0 0 0,0 0 1 0 0,-1 0-1 0 0,1 0 0 0 0,0 0 0 0 0,0 0 0 0 0,0 1 0 0 0,0-1 0 0 0,0 0 0 0 0,0 1 0 0 0,1-1 0 0 0,-1 1 0 0 0,0-1 0 0 0,1 1 0 0 0,-1-1 0 0 0,1 1 0 0 0,-1-1 0 0 0,1 1 0 0 0,0 0 0 0 0,0-1 0 0 0,0 1 0 0 0,0-1 0 0 0,0 1 1 0 0,0 0-1 0 0,0-1 0 0 0,0 1 0 0 0,1 0 0 0 0,-1-1 0 0 0,1 1 0 0 0,-1-1 0 0 0,1 1 0 0 0,-1-1 0 0 0,1 1 0 0 0,0-1 0 0 0,1 3 0 0 0,-1-3-39 0 0,0 0 0 0 0,-1 0 0 0 0,1 1-1 0 0,0-1 1 0 0,0 0 0 0 0,0 0 0 0 0,0 0 0 0 0,0 0 0 0 0,0 0-1 0 0,0 0 1 0 0,0 0 0 0 0,0-1 0 0 0,0 1 0 0 0,1 0 0 0 0,-1-1-1 0 0,0 1 1 0 0,1-1 0 0 0,-1 1 0 0 0,0-1 0 0 0,1 1 0 0 0,-1-1-1 0 0,0 0 1 0 0,1 0 0 0 0,1 0 0 0 0,9 1-439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44.1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4 281 5300 0 0,'-4'-18'443'0'0,"4"11"8"0"0,4 8 175 0 0,-3 3-617 0 0,0 0 0 0 0,0 0 0 0 0,0 0 0 0 0,0 0 0 0 0,0 0-1 0 0,-1 0 1 0 0,0 8 0 0 0,1-4 43 0 0,7 64 182 0 0,-3-36-370 0 0,0 44 0 0 0,-5-73 126 0 0,1 0 1 0 0,-1 0 0 0 0,1 0-1 0 0,3 11 1 0 0,-4-17 16 0 0,0 0 0 0 0,1 0-1 0 0,-1 0 1 0 0,0 0 0 0 0,1 0 0 0 0,-1 0 0 0 0,0 0 0 0 0,1 0 0 0 0,-1 0 0 0 0,1 0 0 0 0,0 0-1 0 0,-1 0 1 0 0,1 0 0 0 0,0 0 0 0 0,0-1 0 0 0,-1 1 0 0 0,1 0 0 0 0,0 0 0 0 0,0-1 0 0 0,0 1-1 0 0,0 0 1 0 0,0-1 0 0 0,0 1 0 0 0,0-1 0 0 0,0 0 0 0 0,0 1 0 0 0,0-1 0 0 0,0 0 0 0 0,0 1-1 0 0,0-1 1 0 0,1 0 0 0 0,-1 0 0 0 0,0 0 0 0 0,0 0 0 0 0,0 0 0 0 0,2-1 0 0 0,-2 1 0 0 0,1-1 0 0 0,-1 1 1 0 0,1-1-1 0 0,-1 1 1 0 0,0-1-1 0 0,1 0 0 0 0,-1 0 1 0 0,0 0-1 0 0,0 0 0 0 0,1 0 1 0 0,-1 0-1 0 0,0 0 0 0 0,0 0 1 0 0,0-1-1 0 0,0 1 1 0 0,-1 0-1 0 0,1 0 0 0 0,0-1 1 0 0,0 1-1 0 0,-1-1 0 0 0,1 1 1 0 0,0-2-1 0 0,6-39 104 0 0,-3 12-55 0 0,-2 17-32 0 0,0 0 1 0 0,0 0 0 0 0,-2-1 0 0 0,0 1 0 0 0,-1-15 0 0 0,0-8 260 0 0,1 50-266 0 0,0 0-1 0 0,1-1 0 0 0,1 1 0 0 0,0 0 0 0 0,1-1 0 0 0,1 1 1 0 0,5 14-1 0 0,-8-26-18 0 0,0 0 1 0 0,1 0 0 0 0,-1 0 0 0 0,0-1-1 0 0,1 1 1 0 0,-1 0 0 0 0,1-1-1 0 0,-1 1 1 0 0,1-1 0 0 0,0 0 0 0 0,0 1-1 0 0,0-1 1 0 0,0 0 0 0 0,-1 0-1 0 0,2 0 1 0 0,-1 0 0 0 0,0 0 0 0 0,0-1-1 0 0,0 1 1 0 0,0-1 0 0 0,0 1 0 0 0,0-1-1 0 0,1 0 1 0 0,-1 0 0 0 0,0 0-1 0 0,0 0 1 0 0,1 0 0 0 0,-1 0 0 0 0,0-1-1 0 0,0 1 1 0 0,0-1 0 0 0,3 0-1 0 0,2-1-4 0 0,-1 0-1 0 0,1-1 0 0 0,0 1 0 0 0,-1-1 1 0 0,0-1-1 0 0,0 1 0 0 0,0-1 0 0 0,11-8 0 0 0,-9 3 3 0 0,-1 1-1 0 0,1-1 0 0 0,-2 0 1 0 0,1 0-1 0 0,-1-1 0 0 0,0 0 1 0 0,-1 0-1 0 0,0 0 0 0 0,-1-1 0 0 0,0 1 1 0 0,-1-1-1 0 0,0 0 0 0 0,-1 0 1 0 0,0-1-1 0 0,0 1 0 0 0,-1 0 1 0 0,-1-1-1 0 0,0 1 0 0 0,-1 0 1 0 0,0-1-1 0 0,0 1 0 0 0,-1 0 0 0 0,-1 0 1 0 0,0 0-1 0 0,-6-15 0 0 0,2 8-2 0 0,0 1-1 0 0,-1 0 1 0 0,0 0-1 0 0,-2 1 1 0 0,0 0-1 0 0,0 1 1 0 0,-24-25-1 0 0,34 39 5 0 0,0 1 0 0 0,0 0 0 0 0,-1 0-1 0 0,1-1 1 0 0,0 1 0 0 0,0 0-1 0 0,-1 0 1 0 0,1 0 0 0 0,0 0 0 0 0,0-1-1 0 0,-1 1 1 0 0,1 0 0 0 0,0 0 0 0 0,-1 0-1 0 0,1 0 1 0 0,0 0 0 0 0,-1 0-1 0 0,1 0 1 0 0,0 0 0 0 0,0 0 0 0 0,-1 0-1 0 0,1 0 1 0 0,0 0 0 0 0,-1 0 0 0 0,1 0-1 0 0,0 0 1 0 0,-1 0 0 0 0,1 0-1 0 0,0 0 1 0 0,-1 0 0 0 0,1 0 0 0 0,0 0-1 0 0,0 0 1 0 0,-1 1 0 0 0,1-1-1 0 0,-7 13-8 0 0,1 24 25 0 0,5-32-17 0 0,0 6 20 0 0,0 1 1 0 0,1-1-1 0 0,0 1 0 0 0,1-1 1 0 0,1 0-1 0 0,-1 1 0 0 0,2-1 1 0 0,0 0-1 0 0,5 15 0 0 0,0-9 117 0 0,0 1 0 0 0,1-1-1 0 0,1 0 1 0 0,20 26 0 0 0,17 26 306 0 0,-39-58-406 0 0,1 3-23 0 0,20 22-1 0 0,-26-33-22 0 0,0 0 0 0 0,0 0 0 0 0,0 0 0 0 0,1-1 1 0 0,-1 0-1 0 0,1 1 0 0 0,-1-1 0 0 0,1 0 0 0 0,0-1 0 0 0,0 1 0 0 0,-1-1 0 0 0,8 2 0 0 0,-9-2-63 0 0,0-1 0 0 0,0 1 1 0 0,0-1-1 0 0,0 0 0 0 0,0 0 0 0 0,0 0 0 0 0,0 0 0 0 0,1 0 1 0 0,-1-1-1 0 0,0 1 0 0 0,0-1 0 0 0,0 1 0 0 0,3-2 0 0 0,-2 0-44 0 0,0-1-1 0 0,-1 1 0 0 0,1-1 1 0 0,-1 1-1 0 0,0-1 1 0 0,1 0-1 0 0,2-5 0 0 0,64-67 91 0 0,-65 68 43 0 0,0 0 0 0 0,0 0 0 0 0,0 0-1 0 0,-1-1 1 0 0,0 1 0 0 0,-1-1-1 0 0,1 0 1 0 0,1-14 0 0 0,-2 12-12 0 0,-2 6-5 0 0,0 0 0 0 0,0 0 0 0 0,0 1 0 0 0,-1-1 0 0 0,0 0 0 0 0,1 1 0 0 0,-1-1 0 0 0,-1 0-1 0 0,1 1 1 0 0,0-1 0 0 0,-1 1 0 0 0,0 0 0 0 0,0-1 0 0 0,0 1 0 0 0,0 0 0 0 0,0 0 0 0 0,-1 0 0 0 0,1 1 0 0 0,-1-1-1 0 0,-4-3 1 0 0,6 6 15 0 0,1 0 0 0 0,0 0 0 0 0,0-1-1 0 0,-1 1 1 0 0,1 0 0 0 0,0 0 0 0 0,-1 0 0 0 0,1 0-1 0 0,0 0 1 0 0,-1 0 0 0 0,1 0 0 0 0,0 0-1 0 0,-1 0 1 0 0,1 0 0 0 0,0 0 0 0 0,-1 0 0 0 0,1 0-1 0 0,0 0 1 0 0,0 0 0 0 0,-1 0 0 0 0,1 0 0 0 0,0 0-1 0 0,-1 1 1 0 0,1-1 0 0 0,0 0 0 0 0,0 0-1 0 0,-1 0 1 0 0,1 0 0 0 0,0 1 0 0 0,0-1 0 0 0,-1 0-1 0 0,1 0 1 0 0,0 0 0 0 0,0 1 0 0 0,-1-1-1 0 0,1 0 1 0 0,0 1 0 0 0,0-1 0 0 0,0 0 0 0 0,0 0-1 0 0,-1 1 1 0 0,-4 22 141 0 0,4-15-126 0 0,0 1 0 0 0,1 0 0 0 0,1 14 1 0 0,1-15 1 0 0,0-1 0 0 0,1 1 0 0 0,-1-1 0 0 0,7 12-1 0 0,-8-17-22 0 0,-1 0-1 0 0,1 0 0 0 0,0-1 1 0 0,0 1-1 0 0,1 0 0 0 0,-1 0 0 0 0,0-1 1 0 0,0 1-1 0 0,1-1 0 0 0,-1 1 1 0 0,1-1-1 0 0,0 1 0 0 0,-1-1 0 0 0,1 0 1 0 0,0 0-1 0 0,0 0 0 0 0,-1 0 1 0 0,1 0-1 0 0,0 0 0 0 0,0 0 0 0 0,3 0 1 0 0,-4-2-91 0 0,1 0 1 0 0,-1 0-1 0 0,1 0 1 0 0,-1 0 0 0 0,1-1-1 0 0,-1 1 1 0 0,0 0-1 0 0,1-1 1 0 0,-1 1-1 0 0,1-3 1 0 0,2 0-209 0 0,5-4-248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5.5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713 182 6033 0 0,'-2'-8'156'0'0,"2"8"-146"0"0,0 0 0 0 0,0-1 0 0 0,-1 1 0 0 0,1 0 0 0 0,0 0 0 0 0,0-1 0 0 0,0 1 0 0 0,0 0 0 0 0,0 0 0 0 0,-1-1 0 0 0,1 1 0 0 0,0 0 0 0 0,0-1 0 0 0,0 1 0 0 0,0 0 0 0 0,0-1 0 0 0,0 1 0 0 0,0 0 0 0 0,0-1 0 0 0,0 1 0 0 0,0 0 0 0 0,0 0 0 0 0,0-1 0 0 0,0 1 0 0 0,1 0 0 0 0,-1-1 0 0 0,0 1 0 0 0,0 0 0 0 0,0 0 0 0 0,0-1 0 0 0,0 1 0 0 0,1 0 0 0 0,-1-1 0 0 0,1-9 333 0 0,-1 9-315 0 0,0 0 0 0 0,0 1 1 0 0,0-1-1 0 0,0 0 0 0 0,0 0 0 0 0,0 0 0 0 0,0 1 0 0 0,0-1 1 0 0,0 0-1 0 0,0 0 0 0 0,0 0 0 0 0,1 1 0 0 0,-1-1 0 0 0,0 0 1 0 0,0 0-1 0 0,1 1 0 0 0,-1-1 0 0 0,1 0 0 0 0,-1 1 0 0 0,1-1 1 0 0,-1 0-1 0 0,1 1 0 0 0,0-1 0 0 0,3-3 110 0 0,6-6 351 0 0,0 1 0 0 0,12-17 0 0 0,-21 24-422 0 0,1 0-1 0 0,-1 0 1 0 0,1 0 0 0 0,-1 0 0 0 0,0 0-1 0 0,1-1 1 0 0,-1 1 0 0 0,0 0-1 0 0,-1-1 1 0 0,1 1 0 0 0,0-1 0 0 0,-1 1-1 0 0,1-1 1 0 0,-1 0 0 0 0,0 1 0 0 0,0-1-1 0 0,0 1 1 0 0,0-1 0 0 0,0 1 0 0 0,-1-5-1 0 0,-1 4-58 0 0,1 1 0 0 0,0 0 0 0 0,-1 0 0 0 0,1 0 0 0 0,-1 0 1 0 0,0 0-1 0 0,1 0 0 0 0,-1 1 0 0 0,0-1 0 0 0,0 1 0 0 0,0-1 0 0 0,0 1 0 0 0,-1-1 0 0 0,1 1 0 0 0,0 0 0 0 0,0 0 0 0 0,-1 0 0 0 0,1 1 0 0 0,-1-1 0 0 0,1 0 0 0 0,-1 1 0 0 0,1 0 0 0 0,-1-1 0 0 0,1 1 0 0 0,-4 0 0 0 0,-8 1-36 0 0,0-1 0 0 0,0 2 0 0 0,-18 3-1 0 0,19-3 39 0 0,-30 7-20 0 0,1 2 0 0 0,0 1 0 0 0,0 3-1 0 0,2 1 1 0 0,-53 28 0 0 0,80-37 1 0 0,0 0-1 0 0,0 1 1 0 0,0 1 0 0 0,1-1 0 0 0,1 2-1 0 0,-1 0 1 0 0,1 0 0 0 0,-11 15 0 0 0,21-23 10 0 0,0 0 0 0 0,0-1 0 0 0,0 1 0 0 0,0 0 0 0 0,0 0 0 0 0,1 0 0 0 0,-1-1 0 0 0,1 1 0 0 0,-1 0 0 0 0,1 0 0 0 0,0 0 0 0 0,0 0 0 0 0,0 0 0 0 0,0 0 0 0 0,0 0 0 0 0,0 0 0 0 0,0 0 1 0 0,1 0-1 0 0,-1-1 0 0 0,1 1 0 0 0,0 0 0 0 0,-1 0 0 0 0,1 0 0 0 0,0-1 0 0 0,0 1 0 0 0,0 0 0 0 0,0-1 0 0 0,0 1 0 0 0,0 0 0 0 0,1-1 0 0 0,-1 0 0 0 0,0 1 0 0 0,1-1 0 0 0,2 2 0 0 0,6 4 9 0 0,0 0-1 0 0,-1-1 0 0 0,2 0 0 0 0,15 6 0 0 0,-24-11-8 0 0,39 15 17 0 0,0-3 1 0 0,67 14-1 0 0,-68-18-25 0 0,0 1-1 0 0,0 2 1 0 0,43 20 0 0 0,-78-30 5 0 0,0 0 0 0 0,-1 1 1 0 0,1 0-1 0 0,-1 0 0 0 0,0 0 1 0 0,0 0-1 0 0,7 7 0 0 0,-11-9 1 0 0,1 0 0 0 0,0 0 0 0 0,0 0 0 0 0,-1 1 0 0 0,1-1 0 0 0,0 0-1 0 0,-1 0 1 0 0,1 1 0 0 0,-1-1 0 0 0,0 0 0 0 0,1 1 0 0 0,-1-1 0 0 0,0 1 0 0 0,0-1 0 0 0,0 0 0 0 0,0 1 0 0 0,0-1-1 0 0,0 0 1 0 0,0 1 0 0 0,-1-1 0 0 0,1 1 0 0 0,0-1 0 0 0,-1 0 0 0 0,1 1 0 0 0,-1-1 0 0 0,1 0 0 0 0,-1 0 0 0 0,0 1 0 0 0,0-1-1 0 0,1 0 1 0 0,-1 0 0 0 0,0 0 0 0 0,0 0 0 0 0,-1 1 0 0 0,-5 5 4 0 0,0 0 0 0 0,-1-1 0 0 0,1 0 0 0 0,-1 0 0 0 0,0-1-1 0 0,-17 9 1 0 0,-58 20 22 0 0,56-24-11 0 0,-51 15-165 0 0,-1-2 0 0 0,-148 22 0 0 0,217-44 79 0 0,-59 7-565 0 0,63-8 448 0 0,0 0-1 0 0,-1-1 1 0 0,1 1 0 0 0,0-1-1 0 0,0 0 1 0 0,0-1 0 0 0,0 0-1 0 0,-11-4 1 0 0,4-2-640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44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52 5849 0 0,'-1'-5'51'0'0,"0"0"1"0"0,0 0 0 0 0,0 0 0 0 0,-1 0-1 0 0,-1-5 1 0 0,2 9-20 0 0,1 0-1 0 0,0 0 1 0 0,-1 0-1 0 0,0 0 1 0 0,1 0-1 0 0,-1 0 1 0 0,1 1-1 0 0,-1-1 1 0 0,0 0-1 0 0,0 0 1 0 0,1 1-1 0 0,-1-1 1 0 0,0 0-1 0 0,0 1 0 0 0,0-1 1 0 0,0 1-1 0 0,0-1 1 0 0,0 1-1 0 0,0-1 1 0 0,0 1-1 0 0,0 0 1 0 0,0-1-1 0 0,0 1 1 0 0,0 0-1 0 0,0 0 1 0 0,0 0-1 0 0,0 0 1 0 0,0 0-1 0 0,0 0 1 0 0,-2 0-1 0 0,-3 1 15 0 0,5-1-33 0 0,0 0 1 0 0,1 0 0 0 0,-1 0-1 0 0,0 0 1 0 0,1 0 0 0 0,-1 0-1 0 0,0 1 1 0 0,1-1-1 0 0,-1 0 1 0 0,0 0 0 0 0,1 1-1 0 0,-1-1 1 0 0,1 0 0 0 0,-1 1-1 0 0,0-1 1 0 0,1 0 0 0 0,-2 2-1 0 0,2-1-6 0 0,1 0 1 0 0,-1 0-1 0 0,0 0 0 0 0,0 0 0 0 0,0 0 1 0 0,1 0-1 0 0,-1 0 0 0 0,1 0 0 0 0,-1 0 1 0 0,0 0-1 0 0,1-1 0 0 0,0 1 0 0 0,-1 0 1 0 0,1 0-1 0 0,0 0 0 0 0,-1 0 0 0 0,2 1 1 0 0,6 8 42 0 0,-6-7-114 0 0,0-1 1 0 0,0 1 0 0 0,0 0 0 0 0,0 0 0 0 0,1-1 0 0 0,-1 1-1 0 0,1-1 1 0 0,0 0 0 0 0,0 0 0 0 0,-1 0 0 0 0,1 0 0 0 0,0 0 0 0 0,1-1-1 0 0,-1 1 1 0 0,0-1 0 0 0,0 0 0 0 0,1 0 0 0 0,4 1 0 0 0,8 1-399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44.8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10 127 4104 0 0,'11'5'237'0'0,"0"0"-1"0"0,0 0 0 0 0,0 1 0 0 0,13 9 0 0 0,18 10 5 0 0,-40-24-217 0 0,-1 0 1 0 0,0-1-1 0 0,1 1 1 0 0,-1-1-1 0 0,1 1 1 0 0,-1-1-1 0 0,1 1 1 0 0,0-1-1 0 0,-1 0 1 0 0,1 0-1 0 0,-1 1 1 0 0,1-1-1 0 0,0-1 1 0 0,-1 1-1 0 0,1 0 1 0 0,-1 0-1 0 0,1 0 1 0 0,0-1-1 0 0,-1 1 1 0 0,1-1-1 0 0,-1 1 1 0 0,3-2-1 0 0,1-2 16 0 0,-1 1-1 0 0,0-1 0 0 0,-1 1 1 0 0,1-1-1 0 0,5-8 0 0 0,-4 6-124 0 0,3-4 133 0 0,-1 0 0 0 0,-1-1 0 0 0,1 0 0 0 0,-1 0 0 0 0,-1-1 1 0 0,4-12-1 0 0,-8 22-32 0 0,-1 0 1 0 0,1 1-1 0 0,-1-1 0 0 0,0 0 1 0 0,0 0-1 0 0,0 1 1 0 0,0-1-1 0 0,0 0 1 0 0,0 0-1 0 0,0 1 1 0 0,-1-1-1 0 0,1 0 1 0 0,-1 1-1 0 0,1-1 1 0 0,-1 0-1 0 0,0 1 0 0 0,1-1 1 0 0,-1 0-1 0 0,0 1 1 0 0,0-1-1 0 0,0 1 1 0 0,0 0-1 0 0,0-1 1 0 0,-1 1-1 0 0,1 0 1 0 0,0 0-1 0 0,-1-1 1 0 0,1 1-1 0 0,0 0 0 0 0,-1 1 1 0 0,-2-3-1 0 0,0 1 0 0 0,-1 0 0 0 0,1 0 0 0 0,0 1 0 0 0,0-1 0 0 0,-1 1 0 0 0,1 0 0 0 0,0 0-1 0 0,-1 0 1 0 0,1 1 0 0 0,-1 0 0 0 0,-7 0 0 0 0,2 2 15 0 0,0 0 0 0 0,0 0 0 0 0,0 1 0 0 0,0 0 0 0 0,1 1 0 0 0,-1 0 0 0 0,1 1 0 0 0,0 0 0 0 0,-14 10 0 0 0,20-12 24 0 0,-1 0-1 0 0,0 0 1 0 0,1 0-1 0 0,-1 0 1 0 0,1 0-1 0 0,0 1 1 0 0,0 0 0 0 0,1-1-1 0 0,-1 1 1 0 0,1 0-1 0 0,0 0 1 0 0,0 1-1 0 0,0-1 1 0 0,0 0-1 0 0,1 1 1 0 0,-1-1 0 0 0,1 1-1 0 0,1-1 1 0 0,-1 1-1 0 0,0-1 1 0 0,1 1-1 0 0,0 7 1 0 0,3 10 349 0 0,0-2 25 0 0,0-1-1 0 0,1 1 1 0 0,7 20-1 0 0,-9-34-349 0 0,0 0 0 0 0,1 0-1 0 0,0-1 1 0 0,0 0 0 0 0,0 1-1 0 0,0-1 1 0 0,1 0 0 0 0,0-1 0 0 0,0 1-1 0 0,1-1 1 0 0,-1 0 0 0 0,1 0-1 0 0,0 0 1 0 0,7 4 0 0 0,-5-4-42 0 0,1 0 1 0 0,0-1-1 0 0,0 1 1 0 0,1-2-1 0 0,-1 1 1 0 0,1-1-1 0 0,-1-1 0 0 0,1 1 1 0 0,0-1-1 0 0,0-1 1 0 0,-1 0-1 0 0,1 0 1 0 0,0-1-1 0 0,0 0 1 0 0,-1 0-1 0 0,1-1 1 0 0,14-4-1 0 0,-13 2-225 0 0,0 0-1 0 0,0-1 0 0 0,-1 0 1 0 0,1 0-1 0 0,-1-1 1 0 0,0 0-1 0 0,-1 0 1 0 0,1-1-1 0 0,-1 0 0 0 0,-1-1 1 0 0,1 0-1 0 0,-1 0 1 0 0,-1-1-1 0 0,7-9 1 0 0,-6 3-935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58.6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506 194 6065 0 0,'38'-3'1587'0'0,"-26"-35"1369"0"0,-11 35-2893 0 0,-1 1 0 0 0,1 0 0 0 0,-1-1 0 0 0,1 1 0 0 0,-1-1 0 0 0,0 1 0 0 0,0 0 0 0 0,0-1 0 0 0,0 1 0 0 0,0-1 0 0 0,0 1 0 0 0,-1 0 0 0 0,1-1 0 0 0,-1 1 0 0 0,0-1 0 0 0,0 1 0 0 0,1 0 0 0 0,-2 0 0 0 0,-1-4 0 0 0,1 3-14 0 0,-1 0 0 0 0,0 0 0 0 0,0 0 1 0 0,0 0-1 0 0,0 0 0 0 0,-1 1 0 0 0,1-1 0 0 0,-1 1 1 0 0,1 0-1 0 0,-8-3 0 0 0,-1 1-33 0 0,0 0 0 0 0,-1 1 0 0 0,0 0 0 0 0,1 0 1 0 0,-1 2-1 0 0,-21-1 0 0 0,25 2-17 0 0,-122 5-1 0 0,117-4 9 0 0,-1 1 0 0 0,0 1 0 0 0,1 1 0 0 0,-1 0 0 0 0,1 1 0 0 0,-23 11 0 0 0,29-12 4 0 0,0 1 1 0 0,1 0-1 0 0,0 1 1 0 0,0-1-1 0 0,0 1 0 0 0,0 1 1 0 0,1-1-1 0 0,0 1 1 0 0,1 0-1 0 0,-10 16 1 0 0,12-18 2 0 0,1-1 0 0 0,0 1 0 0 0,0 0 0 0 0,0 0 1 0 0,1 0-1 0 0,-1 0 0 0 0,1 0 0 0 0,0 1 0 0 0,1-1 1 0 0,-1 0-1 0 0,1 0 0 0 0,0 1 0 0 0,1-1 1 0 0,-1 0-1 0 0,1 0 0 0 0,0 1 0 0 0,0-1 0 0 0,1 0 1 0 0,3 9-1 0 0,-2-7-2 0 0,1 0 0 0 0,0 0 0 0 0,1 0 0 0 0,-1 0 0 0 0,1-1 0 0 0,0 0 0 0 0,1 0 0 0 0,0 0 0 0 0,0-1-1 0 0,0 1 1 0 0,1-1 0 0 0,-1-1 0 0 0,9 5 0 0 0,-4-4 4 0 0,0 0-1 0 0,1 0 1 0 0,-1-1-1 0 0,1-1 0 0 0,0 0 1 0 0,0-1-1 0 0,0 0 1 0 0,13 0-1 0 0,3-2-6 0 0,-1-1 1 0 0,1-1-1 0 0,-1-2 1 0 0,1 0-1 0 0,-1-2 0 0 0,-1-1 1 0 0,29-11-1 0 0,-23 6-14 0 0,-2-1-1 0 0,31-18 1 0 0,-53 27 8 0 0,-1 0 1 0 0,0 0 0 0 0,0-1-1 0 0,-1-1 1 0 0,1 1 0 0 0,-1-1-1 0 0,-1 0 1 0 0,1 0 0 0 0,-1-1-1 0 0,0 1 1 0 0,0-1 0 0 0,-1 0-1 0 0,7-16 1 0 0,-10 21-2 0 0,-1 0 1 0 0,1 0-1 0 0,-1 0 1 0 0,0 0-1 0 0,0 0 1 0 0,0 0-1 0 0,0 0 1 0 0,0-1-1 0 0,0 1 1 0 0,-1 0-1 0 0,1 0 0 0 0,-1 0 1 0 0,0 0-1 0 0,1 0 1 0 0,-1 0-1 0 0,0 0 1 0 0,-2-2-1 0 0,-24-33 12 0 0,14 22-21 0 0,4 5 1 0 0,0 0 1 0 0,-1 0-1 0 0,0 1 0 0 0,-1 0 0 0 0,0 1 0 0 0,0 0 1 0 0,0 1-1 0 0,-1 0 0 0 0,-1 1 0 0 0,1 0 0 0 0,-1 1 1 0 0,0 0-1 0 0,0 1 0 0 0,0 1 0 0 0,0 0 0 0 0,-1 1 1 0 0,1 0-1 0 0,-1 1 0 0 0,0 1 0 0 0,1 0 0 0 0,-1 0 0 0 0,0 2 1 0 0,-25 5-1 0 0,17-2-17 0 0,1 1 0 0 0,0 0 0 0 0,0 2 0 0 0,-26 14 0 0 0,38-17 13 0 0,0 1 0 0 0,0 0 0 0 0,0 0-1 0 0,1 1 1 0 0,0 0 0 0 0,0 1 0 0 0,1 0-1 0 0,0 0 1 0 0,0 0 0 0 0,-10 18 0 0 0,13-19 7 0 0,0 0 1 0 0,0 0 0 0 0,1 0 0 0 0,0 0 0 0 0,0 0 0 0 0,1 1 0 0 0,-1-1 0 0 0,2 1 0 0 0,-1-1 0 0 0,1 1-1 0 0,0 0 1 0 0,1 0 0 0 0,0 7 0 0 0,0-9 9 0 0,1-1 0 0 0,-1 0 0 0 0,1 0 0 0 0,0 0 0 0 0,1 0-1 0 0,-1 0 1 0 0,1 0 0 0 0,0 0 0 0 0,0-1 0 0 0,1 1 0 0 0,-1-1 0 0 0,1 1 0 0 0,0-1-1 0 0,0 0 1 0 0,1 0 0 0 0,-1 0 0 0 0,1-1 0 0 0,5 5 0 0 0,-1-2 9 0 0,1-1 0 0 0,0 0 1 0 0,0 0-1 0 0,0-1 0 0 0,0 0 1 0 0,1-1-1 0 0,0 0 0 0 0,15 2 1 0 0,7 1-11 0 0,0-1 0 0 0,0-2 0 0 0,0-2 0 0 0,0 0 0 0 0,0-3 1 0 0,1 0-1 0 0,-1-2 0 0 0,-1-1 0 0 0,1-2 0 0 0,-1-1 0 0 0,36-14 1 0 0,-61 19-5 0 0,1 0 0 0 0,-1 0 1 0 0,1-1-1 0 0,-1 0 1 0 0,0 0-1 0 0,-1 0 0 0 0,1-1 1 0 0,-1 1-1 0 0,0-2 1 0 0,0 1-1 0 0,0 0 1 0 0,6-10-1 0 0,-10 12-1 0 0,1 0-1 0 0,-1 0 1 0 0,1 0 0 0 0,-1 0-1 0 0,0 0 1 0 0,0 0 0 0 0,0-1-1 0 0,-1 1 1 0 0,1 0 0 0 0,-1 0-1 0 0,0-1 1 0 0,0 1 0 0 0,0 0-1 0 0,0-1 1 0 0,0 1 0 0 0,-1 0-1 0 0,1 0 1 0 0,-1-1 0 0 0,0 1-1 0 0,0 0 1 0 0,0 0 0 0 0,-1 0-1 0 0,1 0 1 0 0,-1 0 0 0 0,0 0-1 0 0,1 1 1 0 0,-1-1 0 0 0,0 0-1 0 0,-3-2 1 0 0,-12-10-12 0 0,0 0-1 0 0,-1 1 1 0 0,0 1 0 0 0,-1 0 0 0 0,-1 2-1 0 0,-41-18 1 0 0,49 24 1 0 0,0 0 0 0 0,-1 2 0 0 0,1-1 0 0 0,-1 2 0 0 0,0 0 1 0 0,0 0-1 0 0,0 1 0 0 0,-1 1 0 0 0,1 0 0 0 0,0 1 0 0 0,0 0 0 0 0,0 1 0 0 0,-13 3 0 0 0,-14 7-20 0 0,0 1 0 0 0,-65 32 0 0 0,94-40 14 0 0,1 0-1 0 0,0 1 1 0 0,-1 0 0 0 0,2 0 0 0 0,-15 12 0 0 0,24-16 21 0 0,-1-1 1 0 0,0 0 0 0 0,1 0-1 0 0,-1 0 1 0 0,1 0 0 0 0,0 0 0 0 0,-1 0-1 0 0,1 1 1 0 0,0-1 0 0 0,0 0 0 0 0,-1 0-1 0 0,1 0 1 0 0,0 1 0 0 0,0-1-1 0 0,0 0 1 0 0,1 0 0 0 0,-1 0 0 0 0,0 1-1 0 0,0-1 1 0 0,1 0 0 0 0,0 2 0 0 0,11 27 102 0 0,-9-23-84 0 0,2 5 11 0 0,1 0-1 0 0,1-1 1 0 0,0 0-1 0 0,0 0 1 0 0,1-1-1 0 0,0 0 0 0 0,1 0 1 0 0,0-1-1 0 0,1 0 1 0 0,0-1-1 0 0,0 0 1 0 0,0 0-1 0 0,18 8 1 0 0,-20-12-22 0 0,0 0 1 0 0,0-1 0 0 0,0 0 0 0 0,0 0-1 0 0,1-1 1 0 0,-1 0 0 0 0,1 0-1 0 0,-1-1 1 0 0,1 0 0 0 0,0-1-1 0 0,-1 0 1 0 0,1 0 0 0 0,0-1-1 0 0,0 0 1 0 0,-1-1 0 0 0,1 0 0 0 0,-1 0-1 0 0,0-1 1 0 0,1 1 0 0 0,14-9-1 0 0,-18 7-10 0 0,0 1 0 0 0,0-1-1 0 0,0 0 1 0 0,-1 0-1 0 0,0 0 1 0 0,1 0 0 0 0,5-10-1 0 0,24-40-10 0 0,-17 26 7 0 0,-2 6-14 0 0,-10 15 12 0 0,-1 0 0 0 0,1 0 0 0 0,-1 0 0 0 0,0 0 0 0 0,4-12 0 0 0,-8 17 4 0 0,1-1 0 0 0,-1 0 0 0 0,1 1 1 0 0,-1-1-1 0 0,0 0 0 0 0,0 0 0 0 0,0 1 0 0 0,0-1 1 0 0,-1 0-1 0 0,1 1 0 0 0,-1-1 0 0 0,1 0 0 0 0,-1 1 0 0 0,0-1 1 0 0,0 1-1 0 0,0-1 0 0 0,0 1 0 0 0,-1-1 0 0 0,1 1 0 0 0,-4-4 1 0 0,1 1-4 0 0,-1 0 0 0 0,1 0 0 0 0,-1 1 0 0 0,0 0 0 0 0,0 0 0 0 0,-1 0 0 0 0,1 0 0 0 0,-1 1 0 0 0,0 0 0 0 0,0 0 0 0 0,0 1 0 0 0,0 0 0 0 0,0 0 0 0 0,-1 0 1 0 0,1 1-1 0 0,-1-1 0 0 0,-7 1 0 0 0,-12 0-15 0 0,0 1-1 0 0,0 1 1 0 0,-28 5 0 0 0,31-4 11 0 0,3 0-1 0 0,-13 1-10 0 0,-1 1-1 0 0,1 2 1 0 0,0 1 0 0 0,-36 13 0 0 0,65-18 11 0 0,-1 0 0 0 0,1 0 0 0 0,0 0 0 0 0,0 0 0 0 0,0 1 0 0 0,0-1 0 0 0,0 1 0 0 0,1 0 0 0 0,-1 0 0 0 0,1 1 0 0 0,0-1 1 0 0,-4 5-1 0 0,6-5 5 0 0,-1 0 0 0 0,1 1 0 0 0,-1-1 0 0 0,1 1 0 0 0,0-1 0 0 0,0 1 1 0 0,0-1-1 0 0,1 1 0 0 0,-1-1 0 0 0,1 1 0 0 0,0 0 0 0 0,0-1 0 0 0,0 1 1 0 0,0 0-1 0 0,1-1 0 0 0,1 5 0 0 0,0 1 13 0 0,0 1 0 0 0,1-1 0 0 0,0 0 0 0 0,1 0 0 0 0,0 0-1 0 0,0-1 1 0 0,1 1 0 0 0,0-1 0 0 0,0 0 0 0 0,1 0 0 0 0,0-1 0 0 0,0 0 0 0 0,1 0 0 0 0,0 0 0 0 0,0-1 0 0 0,10 6 0 0 0,-8-6-6 0 0,1 0 0 0 0,0-1 0 0 0,0-1 0 0 0,0 0 0 0 0,0 0 0 0 0,1-1 0 0 0,-1 0 0 0 0,1-1 0 0 0,0 0 0 0 0,0-1 0 0 0,0 0 0 0 0,0-1 0 0 0,0 0 0 0 0,11-1 0 0 0,-7-1-5 0 0,1 0 0 0 0,-1 0 0 0 0,0-2 0 0 0,0 0 0 0 0,0 0 0 0 0,0-2-1 0 0,-1 0 1 0 0,0 0 0 0 0,0-2 0 0 0,0 1 0 0 0,-1-2 0 0 0,12-9 0 0 0,-7 2-5 0 0,-2 0 0 0 0,1-1 0 0 0,-2 0 0 0 0,16-24 0 0 0,-31 40 4 0 0,1 0 1 0 0,0 0 0 0 0,-1 1 0 0 0,1-1-1 0 0,0 0 1 0 0,-1 0 0 0 0,1 0-1 0 0,-1 0 1 0 0,0 0 0 0 0,1 0 0 0 0,-1 1-1 0 0,0-1 1 0 0,1 0 0 0 0,-1 0-1 0 0,0 0 1 0 0,0 0 0 0 0,0 0 0 0 0,0 0-1 0 0,0 0 1 0 0,0 0 0 0 0,0 0 0 0 0,0 0-1 0 0,0 0 1 0 0,0 0 0 0 0,-1 0-1 0 0,1 0 1 0 0,0 0 0 0 0,-1 0 0 0 0,1 0-1 0 0,-1 0 1 0 0,1 0 0 0 0,-1 0-1 0 0,1 1 1 0 0,-1-1 0 0 0,0-1 0 0 0,-3 0-4 0 0,1 1 0 0 0,-1-1 0 0 0,1 1 1 0 0,-1-1-1 0 0,1 1 0 0 0,-1 0 0 0 0,-6-1 0 0 0,5 1-4 0 0,-42-9-7 0 0,-117-19-44 0 0,146 28 41 0 0,1 0 0 0 0,-1 1 0 0 0,1 1 0 0 0,0 0 0 0 0,-1 1 1 0 0,1 1-1 0 0,-25 8 0 0 0,40-11 13 0 0,0 1 0 0 0,-1 0 0 0 0,1 0 0 0 0,-1 0 0 0 0,1 0 0 0 0,0 0 0 0 0,0 0 0 0 0,0 1 0 0 0,-1-1 0 0 0,1 1-1 0 0,1 0 1 0 0,-1 0 0 0 0,0-1 0 0 0,0 1 0 0 0,1 0 0 0 0,-1 1 0 0 0,1-1 0 0 0,-1 0 0 0 0,1 0 0 0 0,0 0 0 0 0,0 1 0 0 0,0-1 0 0 0,0 1 0 0 0,1-1 0 0 0,-1 1 0 0 0,0 3 0 0 0,1-1 5 0 0,0-1 1 0 0,1 1 0 0 0,-1-1-1 0 0,1 1 1 0 0,0-1 0 0 0,0 1-1 0 0,1-1 1 0 0,-1 0 0 0 0,1 0-1 0 0,0 1 1 0 0,0-1-1 0 0,0 0 1 0 0,1-1 0 0 0,3 6-1 0 0,2-1 12 0 0,-1 0 0 0 0,1-1-1 0 0,1 1 1 0 0,-1-2-1 0 0,1 1 1 0 0,0-1 0 0 0,1 0-1 0 0,0-1 1 0 0,-1 0 0 0 0,2-1-1 0 0,-1 0 1 0 0,0-1 0 0 0,1 0-1 0 0,0 0 1 0 0,-1-1 0 0 0,21 1-1 0 0,-20-2-9 0 0,-1 0 1 0 0,1-1-1 0 0,-1-1 0 0 0,0 0 0 0 0,1 0 0 0 0,-1-1 1 0 0,0 0-1 0 0,0 0 0 0 0,0-2 0 0 0,0 1 1 0 0,0-1-1 0 0,-1 0 0 0 0,0-1 0 0 0,1 0 0 0 0,-2-1 1 0 0,1 0-1 0 0,14-13 0 0 0,-21 17-2 0 0,1-1-1 0 0,-1 0 1 0 0,1 1-1 0 0,-1-1 1 0 0,0-1-1 0 0,0 1 1 0 0,-1 0 0 0 0,1 0-1 0 0,-1-1 1 0 0,1 1-1 0 0,-1-1 1 0 0,0 1 0 0 0,0-1-1 0 0,-1 1 1 0 0,1-1-1 0 0,-1 0 1 0 0,0 1-1 0 0,0-1 1 0 0,0-7 0 0 0,-1 9-2 0 0,0-1 0 0 0,0 0-1 0 0,0 1 1 0 0,0 0 0 0 0,-1-1 0 0 0,1 1 0 0 0,0 0 0 0 0,-1-1 0 0 0,0 1 0 0 0,1 0 0 0 0,-1 0 0 0 0,0 0 0 0 0,0 1 0 0 0,0-1 0 0 0,-1 0 0 0 0,1 1 0 0 0,0-1 0 0 0,-1 1-1 0 0,1 0 1 0 0,-1 0 0 0 0,1 0 0 0 0,-1 0 0 0 0,1 0 0 0 0,-1 0 0 0 0,0 1 0 0 0,1-1 0 0 0,-6 1 0 0 0,-25-4-6 0 0,-1 2-1 0 0,0 1 1 0 0,-44 6 0 0 0,77-4 3 0 0,1-1 1 0 0,0 1 0 0 0,0 0 0 0 0,0 0-1 0 0,0 0 1 0 0,0 0 0 0 0,0 0 0 0 0,0 0 0 0 0,0 0-1 0 0,0 0 1 0 0,0 0 0 0 0,0 0 0 0 0,1 0-1 0 0,-1 0 1 0 0,0 0 0 0 0,1-1 0 0 0,-1 1 0 0 0,1 0-1 0 0,-1 0 1 0 0,1 0 0 0 0,-1-1 0 0 0,2 2-1 0 0,14 25-7 0 0,5 0-1850 0 0,-17-23 678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59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125 332 6189 0 0,'0'0'41'0'0,"-1"-1"0"0"0,1 0 0 0 0,-1 0 0 0 0,1 0 0 0 0,-1 1 0 0 0,1-1 0 0 0,0 0 0 0 0,-1 0 0 0 0,1 0 0 0 0,0 0 0 0 0,0 0 0 0 0,0 0 0 0 0,0 0 0 0 0,0 0 0 0 0,0-1 0 0 0,0 1 22 0 0,0 1 0 0 0,0-1 0 0 0,0 0 0 0 0,0 0 0 0 0,0 0 0 0 0,-1 1 0 0 0,1-1 0 0 0,0 0 0 0 0,0 0 0 0 0,0 1 0 0 0,-1-1 0 0 0,1 0 0 0 0,0 1 0 0 0,-1-1 0 0 0,1 0 0 0 0,-1 1 1 0 0,1-1-1 0 0,0 0 0 0 0,-1 1 0 0 0,0-1 0 0 0,1 1 0 0 0,-2-2 0 0 0,1 1-12 0 0,0 0-1 0 0,-1 0 1 0 0,1 1 0 0 0,-1-1-1 0 0,1 0 1 0 0,-1 0 0 0 0,1 1 0 0 0,-1-1-1 0 0,1 1 1 0 0,-1 0 0 0 0,0-1 0 0 0,1 1-1 0 0,-1 0 1 0 0,0 0 0 0 0,1 0 0 0 0,-1 0-1 0 0,1 0 1 0 0,-1 0 0 0 0,0 0 0 0 0,1 1-1 0 0,-3 0 1 0 0,0 0-40 0 0,0 1 1 0 0,0 0-1 0 0,0 0 1 0 0,0 1-1 0 0,1-1 0 0 0,-1 1 1 0 0,1 0-1 0 0,-5 4 1 0 0,4-3 40 0 0,1 0 1 0 0,-1 0-1 0 0,1 1 0 0 0,-1-1 1 0 0,1 1-1 0 0,1 0 1 0 0,-1 0-1 0 0,1 0 1 0 0,0 0-1 0 0,0 1 1 0 0,0-1-1 0 0,1 1 1 0 0,-1-1-1 0 0,1 1 1 0 0,1-1-1 0 0,-1 1 1 0 0,1-1-1 0 0,0 1 1 0 0,0 0-1 0 0,1-1 1 0 0,0 1-1 0 0,0 0 1 0 0,0-1-1 0 0,0 0 1 0 0,1 1-1 0 0,0-1 1 0 0,0 0-1 0 0,1 0 1 0 0,-1 0-1 0 0,1 0 1 0 0,0 0-1 0 0,1 0 1 0 0,-1-1-1 0 0,1 0 0 0 0,0 0 1 0 0,0 0-1 0 0,0 0 1 0 0,6 4-1 0 0,0-2 2 0 0,-1-1-1 0 0,1-1 0 0 0,0 0 0 0 0,0-1 0 0 0,1 1 0 0 0,-1-2 0 0 0,1 0 1 0 0,19 2-1 0 0,-4-3-4 0 0,1-1 0 0 0,36-4 0 0 0,-60 4-45 0 0,1-1 1 0 0,-1 1-1 0 0,1-1 0 0 0,-1 0 1 0 0,0 0-1 0 0,1 0 1 0 0,-1 0-1 0 0,0 0 0 0 0,0-1 1 0 0,0 1-1 0 0,0-1 1 0 0,0 0-1 0 0,0 0 0 0 0,0 0 1 0 0,-1-1-1 0 0,1 1 1 0 0,2-4-1 0 0,-4 4 2 0 0,0 0 0 0 0,0 0-1 0 0,0 0 1 0 0,0 0 0 0 0,-1 0 0 0 0,1 0 0 0 0,-1 0 0 0 0,1 0 0 0 0,-1 0-1 0 0,0 0 1 0 0,0 0 0 0 0,0 0 0 0 0,0-1 0 0 0,0 1 0 0 0,0 0-1 0 0,0 0 1 0 0,-1 0 0 0 0,1 0 0 0 0,-1 0 0 0 0,0 0 0 0 0,0 0 0 0 0,0 0-1 0 0,0 0 1 0 0,0 0 0 0 0,0 0 0 0 0,0 1 0 0 0,0-1 0 0 0,-3-2-1 0 0,-13-16 14 0 0,-1 2-1 0 0,-1 0 1 0 0,-1 1-1 0 0,0 1 0 0 0,-33-20 1 0 0,19 13 92 0 0,-33-30 1 0 0,57 45-4 0 0,1-1-1 0 0,0 0 1 0 0,-12-16 0 0 0,19 22-82 0 0,0-1 0 0 0,0 1 0 0 0,0-1 0 0 0,1 1 0 0 0,-1-1 0 0 0,1 1 0 0 0,0-1 0 0 0,0 0 0 0 0,0 0 0 0 0,0 1 0 0 0,1-1 1 0 0,0 0-1 0 0,-1 0 0 0 0,1 0 0 0 0,1 0 0 0 0,0-4 0 0 0,0 0-32 0 0,2 0 0 0 0,-1 0-1 0 0,1 0 1 0 0,0 1 0 0 0,1-1 0 0 0,-1 1 0 0 0,2 0 0 0 0,-1 0-1 0 0,1 0 1 0 0,0 1 0 0 0,0-1 0 0 0,1 1 0 0 0,0 0-1 0 0,0 1 1 0 0,0-1 0 0 0,1 1 0 0 0,0 1 0 0 0,10-7 0 0 0,-14 10 2 0 0,0 0 0 0 0,0-1 0 0 0,0 1 0 0 0,0 0 1 0 0,0 1-1 0 0,1-1 0 0 0,-1 0 0 0 0,0 1 1 0 0,0 0-1 0 0,1 0 0 0 0,-1 0 0 0 0,0 0 1 0 0,1 0-1 0 0,-1 1 0 0 0,0 0 0 0 0,0-1 0 0 0,0 1 1 0 0,1 0-1 0 0,-1 0 0 0 0,0 1 0 0 0,0-1 1 0 0,0 1-1 0 0,-1 0 0 0 0,1-1 0 0 0,2 3 1 0 0,0 1 5 0 0,-1-1 0 0 0,0 1 0 0 0,0 0 0 0 0,0 0 0 0 0,-1 0 0 0 0,0 0 0 0 0,0 1 0 0 0,0-1 0 0 0,-1 1 0 0 0,0 0 0 0 0,0 0 0 0 0,2 10 0 0 0,-1 4-9 0 0,-1-1-1 0 0,-1 1 0 0 0,0 0 1 0 0,-5 34-1 0 0,4-49-6 0 0,-1 0-324 0 0,0 0 0 0 0,0 0-1 0 0,0 0 1 0 0,0 1 0 0 0,-1-1-1 0 0,0-1 1 0 0,0 1 0 0 0,0 0-1 0 0,-1 0 1 0 0,0-1 0 0 0,-4 7 0 0 0,4-8-653 0 0,5 1-115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59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51 174 7741 0 0,'2'-5'-47'0'0,"3"-15"141"0"0,-5 19-63 0 0,0 1 0 0 0,0 0 0 0 0,0-1 0 0 0,0 1 0 0 0,0-1 0 0 0,0 1 0 0 0,0 0 0 0 0,0-1 0 0 0,0 1 0 0 0,0-1 0 0 0,0 1 0 0 0,0 0 0 0 0,0-1 0 0 0,0 1 0 0 0,0 0 0 0 0,0-1 0 0 0,-1 1 0 0 0,1 0 0 0 0,0-1 0 0 0,0 1 0 0 0,0 0 0 0 0,-1-1 0 0 0,1 1 0 0 0,0 0 0 0 0,0-1 0 0 0,-1 1 0 0 0,1 0 0 0 0,0 0 0 0 0,-1 0 0 0 0,1-1 0 0 0,0 1 0 0 0,-1 0 0 0 0,1 0 0 0 0,0 0 0 0 0,-1 0 0 0 0,1-1 0 0 0,-1 1 0 0 0,1 0 0 0 0,0 0 0 0 0,-1 0 0 0 0,0 0 0 0 0,1 0 7 0 0,-1 1-1 0 0,1-1 0 0 0,-1 0 1 0 0,1 1-1 0 0,-1-1 0 0 0,1 1 1 0 0,0-1-1 0 0,-1 1 0 0 0,1-1 1 0 0,-1 1-1 0 0,1-1 0 0 0,0 1 1 0 0,0-1-1 0 0,-1 1 0 0 0,1-1 1 0 0,0 1-1 0 0,0-1 0 0 0,0 1 1 0 0,-1-1-1 0 0,1 1 1 0 0,0 0-1 0 0,0-1 0 0 0,0 1 1 0 0,0-1-1 0 0,0 1 0 0 0,0 0 1 0 0,0 0-1 0 0,1 25-112 0 0,-1-19 176 0 0,1 43 130 0 0,1-24-75 0 0,-4 41-1 0 0,1-29-99 0 0,1-28-51 0 0,0 0 0 0 0,-1 0 0 0 0,-2 10 0 0 0,1 15 3 0 0,2-35 6 0 0,-7-27-40 0 0,-1 2-3 0 0,2-1 0 0 0,0 0 0 0 0,2 0 0 0 0,1 0 0 0 0,1-44 0 0 0,2 51 12 0 0,1 1 1 0 0,1 0 0 0 0,8-33 0 0 0,-8 40 9 0 0,2 1 0 0 0,-1 0-1 0 0,1 0 1 0 0,1 1 0 0 0,-1-1 0 0 0,2 1 0 0 0,-1 0-1 0 0,8-8 1 0 0,-12 15 9 0 0,1 0-1 0 0,-1 0 1 0 0,1 1-1 0 0,-1-1 1 0 0,1 1-1 0 0,0-1 1 0 0,-1 1-1 0 0,1-1 1 0 0,0 1-1 0 0,0 0 1 0 0,0 0-1 0 0,0 0 1 0 0,0 0-1 0 0,0 0 1 0 0,0 1-1 0 0,1-1 1 0 0,-1 0-1 0 0,0 1 1 0 0,0 0 0 0 0,1 0-1 0 0,-1-1 1 0 0,0 1-1 0 0,0 0 1 0 0,1 1-1 0 0,-1-1 1 0 0,0 0-1 0 0,0 1 1 0 0,1-1-1 0 0,-1 1 1 0 0,4 1-1 0 0,-2 1 7 0 0,0-1-1 0 0,0 1 1 0 0,-1 0-1 0 0,1 0 1 0 0,0 0-1 0 0,-1 0 1 0 0,0 1 0 0 0,0 0-1 0 0,0-1 1 0 0,0 1-1 0 0,-1 0 1 0 0,1 0-1 0 0,2 8 1 0 0,6 18 80 0 0,-1 0-1 0 0,7 43 1 0 0,-10-41-40 0 0,1-1-1 0 0,13 33 1 0 0,-15-51-336 0 0,-1 0 0 0 0,0 1 0 0 0,-2 0 0 0 0,1-1 0 0 0,-1 2 0 0 0,0 18 0 0 0,-4-30-480 0 0,-1-2-150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00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3 335 7229 0 0,'-1'-1'-1'0'0,"1"-1"1"0"0,-1 1-1 0 0,1-1 1 0 0,0 1-1 0 0,0 0 1 0 0,-1-1 0 0 0,1 1-1 0 0,0-1 1 0 0,0 1-1 0 0,0-1 1 0 0,1 1-1 0 0,-1 0 1 0 0,0-1 0 0 0,0 1-1 0 0,1-1 1 0 0,-1 1-1 0 0,1 0 1 0 0,-1-1-1 0 0,1 1 1 0 0,0 0-1 0 0,-1-1 1 0 0,1 1 0 0 0,0 0-1 0 0,0 0 1 0 0,0 0-1 0 0,0 0 1 0 0,0 0-1 0 0,0 0 1 0 0,0 0-1 0 0,0 0 1 0 0,2-1 0 0 0,2-2 6 0 0,0 1 0 0 0,0-1 0 0 0,0 1 0 0 0,0 0 0 0 0,0 0 0 0 0,12-4 0 0 0,122-29 17 0 0,-133 33 42 0 0,0 1 0 0 0,-1-2-1 0 0,1 1 1 0 0,-1 0 0 0 0,0-1 0 0 0,0 0 0 0 0,-1 0-1 0 0,1-1 1 0 0,-1 1 0 0 0,0-1 0 0 0,6-8 0 0 0,-7 8 190 0 0,1 0 1 0 0,1 0 0 0 0,-1 0 0 0 0,1 0 0 0 0,0 1-1 0 0,0 0 1 0 0,0 0 0 0 0,9-5 0 0 0,-13 8-238 0 0,-1 1 1 0 0,1 0-1 0 0,-1-1 0 0 0,1 1 1 0 0,0-1-1 0 0,-1 1 1 0 0,1 0-1 0 0,-1 0 1 0 0,1-1-1 0 0,0 1 1 0 0,-1 0-1 0 0,1 0 0 0 0,0 0 1 0 0,-1 0-1 0 0,1 0 1 0 0,0 0-1 0 0,-1 0 1 0 0,1 0-1 0 0,0 0 1 0 0,-1 0-1 0 0,1 0 1 0 0,0 0-1 0 0,-1 0 0 0 0,1 0 1 0 0,0 1-1 0 0,-1-1 1 0 0,1 0-1 0 0,0 0 1 0 0,-1 1-1 0 0,1-1 1 0 0,-1 0-1 0 0,1 1 0 0 0,-1-1 1 0 0,1 1-1 0 0,-1-1 1 0 0,1 1-1 0 0,-1-1 1 0 0,1 1-1 0 0,-1-1 1 0 0,0 1-1 0 0,1 1 0 0 0,0 2-24 0 0,0-1-1 0 0,-1 1 0 0 0,1 0 0 0 0,-1 0 1 0 0,0 0-1 0 0,-1 6 0 0 0,0 5 63 0 0,-4 71-35 0 0,2-64-7 0 0,1 1 0 0 0,1 0 1 0 0,2 0-1 0 0,0 0 0 0 0,4 24 1 0 0,-3-40-12 0 0,-2-5-3 0 0,0-1 0 0 0,0 1-1 0 0,0 0 1 0 0,1 0 0 0 0,-1 0-1 0 0,1 0 1 0 0,-1-1 0 0 0,1 1 0 0 0,0 0-1 0 0,0 0 1 0 0,-1-1 0 0 0,1 1 0 0 0,0-1-1 0 0,1 1 1 0 0,-1-1 0 0 0,0 1 0 0 0,0-1-1 0 0,1 0 1 0 0,1 2 0 0 0,-6-11 9 0 0,0 0-1 0 0,1 0 1 0 0,0-1 0 0 0,1 1 0 0 0,-1-10 0 0 0,1 7-10 0 0,-7-163-34 0 0,9 155 41 0 0,0 0-1 0 0,1 0 1 0 0,2 0-1 0 0,-1 0 1 0 0,2 0-1 0 0,1 1 1 0 0,7-18-1 0 0,-12 33 9 0 0,1 1-1 0 0,-1-1 1 0 0,0 1-1 0 0,1-1 1 0 0,0 1 0 0 0,-1 0-1 0 0,1 0 1 0 0,0 0-1 0 0,0 0 1 0 0,0 0 0 0 0,4-3-1 0 0,-5 5-9 0 0,0-1-1 0 0,0 1 1 0 0,0 0-1 0 0,0-1 1 0 0,0 1-1 0 0,0 0 1 0 0,0 0 0 0 0,0 0-1 0 0,0-1 1 0 0,0 1-1 0 0,0 0 1 0 0,0 1-1 0 0,0-1 1 0 0,0 0-1 0 0,-1 0 1 0 0,1 0-1 0 0,0 0 1 0 0,0 1 0 0 0,0-1-1 0 0,0 1 1 0 0,0-1-1 0 0,0 0 1 0 0,0 1-1 0 0,0-1 1 0 0,-1 1-1 0 0,1 0 1 0 0,0-1-1 0 0,0 1 1 0 0,-1 0-1 0 0,1-1 1 0 0,0 1 0 0 0,-1 0-1 0 0,1 0 1 0 0,-1 0-1 0 0,1 1 1 0 0,9 12-3 0 0,4 3 32 0 0,-2 1 1 0 0,0 1-1 0 0,-1 0 0 0 0,10 27 1 0 0,-8-10 47 0 0,-2 0 0 0 0,8 49 1 0 0,-15-35 102 0 0,-3-85-152 0 0,2 0 0 0 0,2 0 1 0 0,1 0-1 0 0,2 0 0 0 0,1 1 1 0 0,20-50-1 0 0,-24 72-17 0 0,1 1 1 0 0,13-20-1 0 0,-17 29-10 0 0,-1-1-1 0 0,1 1 1 0 0,0 0 0 0 0,0-1-1 0 0,0 1 1 0 0,0 0-1 0 0,0 0 1 0 0,0 1 0 0 0,0-1-1 0 0,1 0 1 0 0,-1 1 0 0 0,1-1-1 0 0,-1 1 1 0 0,1 0-1 0 0,0 0 1 0 0,-1 0 0 0 0,1 0-1 0 0,4-1 1 0 0,-6 3-6 0 0,0-1 0 0 0,-1 0 0 0 0,1 1 0 0 0,-1-1 0 0 0,1 1 0 0 0,0-1 0 0 0,-1 1 0 0 0,1-1 0 0 0,-1 1 1 0 0,1-1-1 0 0,-1 1 0 0 0,0-1 0 0 0,1 1 0 0 0,-1-1 0 0 0,0 1 0 0 0,1 0 0 0 0,-1-1 0 0 0,0 1 0 0 0,1 0 0 0 0,-1-1 0 0 0,0 1 0 0 0,0 0 1 0 0,0 1-1 0 0,5 24 51 0 0,-3-17-24 0 0,20 136 1378 0 0,-20-124-1159 0 0,10 105 713 0 0,-4-88-863 0 0,-5-26-82 0 0,0 1 0 0 0,-1 0 0 0 0,1 17-1 0 0,0-14-285 0 0,-10-34-2699 0 0,0 9 1407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11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1227 389 4996 0 0,'3'-8'39'0'0,"1"0"0"0"0,0 0 0 0 0,0 1 0 0 0,1-1 0 0 0,7-8 0 0 0,12-21 314 0 0,-4 4-60 0 0,-14 24-182 0 0,-1-1 1 0 0,1 1 0 0 0,-1-1-1 0 0,-1 0 1 0 0,0 0 0 0 0,0 0 0 0 0,2-14-1 0 0,-5 19-62 0 0,-1 0 1 0 0,0 0-1 0 0,0 0 0 0 0,-1 0 0 0 0,0 0 0 0 0,1 1 0 0 0,-2-1 0 0 0,1 0 1 0 0,0 0-1 0 0,-1 0 0 0 0,0 1 0 0 0,-5-9 0 0 0,1 3 48 0 0,-1 0-1 0 0,0 0 1 0 0,-1 1-1 0 0,-10-10 1 0 0,12 14-92 0 0,0 1 1 0 0,0-1 0 0 0,0 1 0 0 0,-1 1-1 0 0,1-1 1 0 0,-1 1 0 0 0,0 0 0 0 0,0 1 0 0 0,0 0-1 0 0,0 0 1 0 0,-1 0 0 0 0,1 1 0 0 0,-1 0-1 0 0,-10 0 1 0 0,1 0-4 0 0,-1 2 0 0 0,0 0 0 0 0,1 1 0 0 0,-35 8 0 0 0,39-6 4 0 0,1 0 0 0 0,0 1 0 0 0,0 1 1 0 0,0 0-1 0 0,1 0 0 0 0,-15 11 0 0 0,-58 54 3 0 0,26-21-27 0 0,-199 168-4 0 0,203-166 36 0 0,1 3 0 0 0,-65 89 0 0 0,-1 41 26 0 0,98-146-24 0 0,2 1-1 0 0,2 1 1 0 0,-12 43-1 0 0,2 27 11 0 0,-21 218-1 0 0,40-262-19 0 0,1-10 24 0 0,-18 193 34 0 0,21-180 23 0 0,9 111-1 0 0,-1-150 4 0 0,1 1 0 0 0,2-2 1 0 0,1 1-1 0 0,2-1 0 0 0,0 0 0 0 0,2-1 1 0 0,2 0-1 0 0,0-1 0 0 0,2-1 0 0 0,30 40 1 0 0,18 12 142 0 0,142 136 1 0 0,-138-149-219 0 0,-42-41 1 0 0,0-2-1 0 0,1-1 0 0 0,1-1 1 0 0,2-2-1 0 0,-1 0 0 0 0,47 20 1 0 0,-60-32-15 0 0,1 0 0 0 0,0-1 0 0 0,1-1 0 0 0,-1-1 0 0 0,1 0 0 0 0,0-1 0 0 0,0-1 1 0 0,0-1-1 0 0,0 0 0 0 0,0-2 0 0 0,1 0 0 0 0,-1-1 0 0 0,0 0 0 0 0,21-7 0 0 0,20-12-3 0 0,-2-2-1 0 0,0-2 1 0 0,-2-3-1 0 0,-1-2 1 0 0,95-71 0 0 0,-58 33 81 0 0,-3-3 1 0 0,137-144-1 0 0,-201 186-83 0 0,-1-1 0 0 0,-1-1 0 0 0,-2-1 0 0 0,-1-1 0 0 0,-1-1 0 0 0,23-65 0 0 0,-29 53 6 0 0,-2 1 0 0 0,-2-2 0 0 0,-2 1 0 0 0,0-51 0 0 0,0-72-37 0 0,-7 0 0 0 0,-8 1 0 0 0,-32-177 0 0 0,31 287 40 0 0,-3 0 0 0 0,-3 1 1 0 0,-1 1-1 0 0,-4 1 0 0 0,-52-102 1 0 0,52 121-3 0 0,-1 1 1 0 0,-2 1-1 0 0,-1 1 1 0 0,-2 1 0 0 0,-1 2-1 0 0,-2 0 1 0 0,0 2-1 0 0,-2 2 1 0 0,-43-29 0 0 0,42 34-21 0 0,-1 2 1 0 0,0 1 0 0 0,-2 1 0 0 0,0 2 0 0 0,0 2 0 0 0,-2 1 0 0 0,1 2 0 0 0,-1 1 0 0 0,-1 3-1 0 0,1 1 1 0 0,-61-1 0 0 0,10 3 77 0 0,81 1-47 0 0,5 0-7 0 0,5 1-5 0 0,-1 1-1 0 0,0 5-62 0 0,-9-2 77 0 0,17-5 203 0 0,-9 2-264 0 0,0 0 0 0 0,0 1 0 0 0,0-1 0 0 0,0 0-1 0 0,1 1 1 0 0,-1-1 0 0 0,0 0 0 0 0,0 1 0 0 0,0-1 0 0 0,0 0 0 0 0,0 0 0 0 0,1 1 0 0 0,-1-1 0 0 0,0 0-1 0 0,0 0 1 0 0,1 1 0 0 0,-1-1 0 0 0,0 0 0 0 0,0 0 0 0 0,1 0 0 0 0,-1 1 0 0 0,0-1 0 0 0,1 0 0 0 0,-1 0 0 0 0,0 0-1 0 0,0 0 1 0 0,1 0 0 0 0,-1 0 0 0 0,0 0 0 0 0,1 0 0 0 0,-1 0 0 0 0,0 0 0 0 0,1 0 0 0 0,-1 0 0 0 0,1 0-1 0 0,9 4-682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8:08.1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295 134 3724,'0'0'125,"3"5"10,5 16 36,-6-15 1653,5-7-1438,18-3-87,-19 3 1289,1-2-1453,18-9 57,-19 9 159,1-7-274,-7 9-76,7-7 7,-2-1-1,1 0 1,-1-1 0,-1 1 0,1-1 0,-2 0-1,4-11 1,-7 17-7,1 3-1,-1 0 0,0 1 1,0-1-1,0 0 0,0 0 0,0 1 0,0-1 0,0 0 0,0 0 1,0 1-1,0-1 0,0 0 0,0 0 0,0 1 0,-1-1 0,1 0 1,0 1-1,-1-1 0,1 0 0,-1 0 0,-1-1 2,-1 1-1,1-1 1,0 1-1,-1 0 0,1 0 1,-1 0-1,1 1 1,-1-1-1,1 1 1,-1-1-1,-3 1 0,-95-10 54,78 8 67,0 1 0,-44 4 0,56-1-35,0 0-1,0 1 0,0 0 0,0 1 0,-17 8 1,20-8-28,0 1 0,1 0 0,-1 0 0,1 0 1,0 1-1,0 0 0,1 0 0,0 1 1,0 0-1,1 0 0,-8 12 0,11-16-39,1 1-1,-1-1 0,1 0 1,-1 1-1,1-1 1,0 0-1,0 1 0,1-1 1,-1 1-1,1 0 1,0-1-1,0 1 0,0-1 1,0 1-1,1 0 1,-1-1-1,1 1 0,0-1 1,0 1-1,0-1 1,1 0-1,-1 1 0,1-1 1,-1 0-1,1 0 1,0 0-1,1 0 0,-1-1 1,0 1-1,6 4 1,3 2-8,0-1 0,0 0 1,1-1-1,0-1 0,0 0 0,0 0 1,1-1-1,25 6 0,-13-5-4,0-1 0,1-2 0,45 1 0,-65-4-8,0 0-1,1 0 1,-1-1-1,0 0 0,0-1 1,0 1-1,0-1 1,0 0-1,0-1 0,0 1 1,-1-1-1,11-7 1,-13 7-1,1 0 0,-1 0 0,0-1 1,0 1-1,0-1 0,0 1 1,0-1-1,-1 0 0,0 0 0,0 0 1,0-1-1,0 1 0,-1 0 1,1-1-1,-1 1 0,0-1 0,-1 1 1,1-6-1,-1-6-1,0 0 1,-2 0-1,-3-19 1,2 16-19,-1-31 0,6 65 14,1-1-1,1 0 1,0 0 0,1-1-1,1 1 1,9 15 0,-3-4 14,13 41 1,-15-27 43,11 76 0,-19-102-44,-1 0-1,-1 0 1,0 0 0,-1 1-1,0-1 1,-1 0-1,-1 0 1,0-1 0,-9 25-1,10-33-3,0-1 0,0 1-1,0-1 1,0 0 0,-1 0 0,0 0-1,1 0 1,-1 0 0,0 0-1,-1-1 1,1 0 0,0 1-1,-1-1 1,1 0 0,-1-1-1,1 1 1,-1-1 0,0 1-1,0-1 1,0 0 0,0-1 0,-5 1-1,-9 1-8,0-2 0,0 0 0,-32-6 0,16 2 2,-156-28 33,176 30-32,14 2-2,0 0 1,-1 0 0,1 0-1,0 0 1,0 0-1,-1 0 1,1 0 0,0 0-1,0 0 1,-1 0 0,1 0-1,0 0 1,0 0-1,-1 0 1,1 0 0,0 0-1,0 0 1,-1 0 0,1-1-1,0 1 1,0 0-1,-1 0 1,1 0 0,0 0-1,0 0 1,0-1 0,-1 1-1,1 0 1,0 0-1,0 0 1,0-1 0,0 1-1,-1 0 1,1 0 0,0 0-1,0-1 1,0 1-1,0 0 1,0 0 0,0-1-1,0 1 1,0 0 0,0-1-1,0 1 1,0 0-1,0 0 1,0-1 0,0 1-1,0 0 1,0-1 0,1 1-34,-1-1 1,1 1 0,0 0 0,-1-1 0,1 1 0,0 0 0,-1 0 0,1 0 0,0-1 0,0 1 0,-1 0-1,1 0 1,0 0 0,0 0 0,-1 0 0,1 0 0,0 0 0,-1 1 0,2-1 0,9 1-518,1 0 0,-1 0 0,0-1 0,1-1 0,17-3 0,-11 2-278,7-2-213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8:08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35 184 4044,'6'-1'117,"0"0"-1,1-1 0,-1 0 1,0 0-1,0 0 1,0-1-1,7-4 0,7-3 888,-20 10-986,0 0-1,0-1 1,1 1 0,-1 0-1,0 0 1,0 0 0,0 0-1,1 0 1,-1 0-1,0 0 1,0 0 0,1 0-1,-1 0 1,0 0-1,0 0 1,0 0 0,1 0-1,-1 0 1,0 0 0,0 0-1,0 0 1,1 0-1,-1 0 1,0 0 0,0 0-1,1 0 1,-1 0-1,0 0 1,0 0 0,0 0-1,0 1 1,1-1 0,-1 0-1,0 0 1,0 0-1,0 0 1,1 1 0,-1 9 424,-8 18 111,6-23-366,-2 6-77,0-1 1,-1 0-1,-7 11 0,-4 10-49,-29 74 79,40-91-75,1 1 1,0 0-1,1 0 1,0 0-1,0 23 0,4-26 18,3-11 120,8-19 138,-8 11-356,1-6 20,0 1-1,-1-1 1,0-1 0,-1 1 0,0 0 0,-1-1-1,0-25 1,4-19-22,2 9 9,15-48 1,-18 82 5,0 0 0,1 0 1,0 1-1,1 0 0,1 0 1,0 0-1,13-16 1,-19 29 0,-1-1 1,0 1 0,0-1 0,1 1 0,-1 0 0,1-1 0,0 1 0,-1 0 0,1 0 0,0 0 0,-1 0 0,1 0 0,0 1 0,0-1 0,0 0 0,0 1 0,0 0-1,0-1 1,0 1 0,0 0 0,2 0 0,-1 0 0,-1 1-1,1 0 0,0 0 0,-1 0 1,1 0-1,-1 0 0,0 0 1,1 1-1,-1-1 0,0 1 1,1 0-1,-1-1 0,2 4 1,3 3 35,-1-1 1,-1 1-1,1 0 1,-1 0 0,-1 0-1,0 1 1,6 13 0,0 18 420,-2 1 1,-1 0 0,1 41 0,-5-45-329,20 111-595,-22-138-552,0 0-1,-1-1 0,-2 12 0,0-17-316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8:09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13 353 6881,'-1'-1'0,"0"1"1,0-1-1,0 0 0,0 1 1,0-1-1,1 0 1,-1 0-1,0 1 1,1-1-1,-1 0 1,1 0-1,-1 0 1,1 0-1,-1 0 1,1 0-1,-1 0 0,1 0 1,0 0-1,0 0 1,0 0-1,-1 0 1,1 0-1,0 0 1,0-2-1,1 2 2,-1 0-1,1 0 1,0 0 0,0-1 0,-1 1-1,1 0 1,0 0 0,0 0-1,0 0 1,0 0 0,0 1-1,0-1 1,0 0 0,0 0-1,0 1 1,1-1 0,-1 0-1,0 1 1,0-1 0,2 1-1,20-6 10,1 1-1,-1 1 1,1 1-1,0 1 1,31 2-1,14-3 3,-12 1-18,-32 2 1,0-1 0,-1-2 0,1 0 1,37-11-1,-59 13 5,0 0-1,1-1 1,-1 1 0,0-1 0,-1 0 0,1 0 0,0 0 0,0-1 0,-1 1 0,1 0-1,-1-1 1,0 0 0,0 0 0,0 1 0,0-1 0,0 0 0,-1-1 0,1 1 0,-1 0 0,0 0-1,0-1 1,1-3 0,0-7 108,0 0 0,0 0 0,-2-29 0,0 29 123,5-24 282,-5 38-511,0 0 0,0-1 0,0 1 1,0 0-1,0 0 0,0 0 0,0 0 0,0 0 1,0-1-1,0 1 0,0 0 0,0 0 0,0 0 1,0 0-1,0-1 0,0 1 0,0 0 0,0 0 1,0 0-1,0 0 0,0 0 0,0-1 0,0 1 1,0 0-1,1 0 0,-1 0 0,0 0 0,0 0 1,0 0-1,0 0 0,0-1 0,0 1 0,0 0 1,0 0-1,1 0 0,-1 0 0,0 0 0,0 0 1,0 0-1,0 0 0,0 0 0,1 0 0,-1 0 1,0 0-1,0 0 0,0 0 0,0 0 0,0 0 1,1 0-1,-1 0 0,0 0 0,2 21 189,-15 292 1165,12-307-1337,1 0 0,-1 0 0,-1 0 0,1 0 0,-1-1 0,0 1 1,0 0-1,-6 8 0,23-59-25,-9 23 0,-1-1-1,-2 1 1,0-1-1,0-25 1,-2 25 6,1 0 1,1 0 0,11-44 0,-8 49-3,-4 8-2,1 0-1,0 1 0,1-1 0,0 1 1,0 0-1,1 0 0,0 1 0,0-1 1,1 1-1,11-12 0,-16 20 5,-1-1-1,1 0 0,0 0 1,0 1-1,-1-1 0,1 1 1,0-1-1,0 1 0,0-1 1,0 1-1,0-1 0,0 1 1,0 0-1,-1-1 0,1 1 1,0 0-1,0 0 0,0 0 1,0 0-1,0 0 0,1 0 1,-1 0-1,0 0 0,0 0 1,0 0-1,-1 0 0,1 1 1,0-1-1,0 0 1,0 1-1,0-1 0,0 1 1,0-1-1,0 1 0,0-1 1,-1 1-1,1 0 0,0-1 1,0 1-1,-1 0 0,1 0 1,-1 0-1,1-1 0,-1 1 1,1 0-1,-1 0 0,1 1 1,3 6 1,0 0 1,-1 0-1,-1 1 1,4 11 0,-4-10 13,27 130 445,-23-102-239,-5-37-220,5 35 188,0 1-1,-1 39 1,-6-70-152,0-11 17,0-15-4,6 3-48,0 0 0,2 0 0,15-29 1,-6 15-5,74-146-31,-84 167 29,-1 0 0,2 1-1,12-17 1,-17 24 6,-1 0 1,1 1-1,0-1 0,-1 0 0,1 0 1,0 1-1,0-1 0,0 1 1,0 0-1,0-1 0,1 1 0,-1 0 1,0 0-1,0 1 0,1-1 1,-1 0-1,1 1 0,-1-1 0,0 1 1,1 0-1,-1 0 0,1 0 0,-1 0 1,3 1-1,-4-1 27,0 1 0,0 0 0,0 0 0,0 0 0,0-1 0,-1 1-1,1 0 1,0 0 0,0 0 0,-1 0 0,1 0 0,-1 0 0,1 0 0,-1 0 0,1 1 0,-1-1-1,0 0 1,0 0 0,0 0 0,1 0 0,-1 2 0,1 27 538,-1-30-551,-2 139 1834,1 81-2754,1-200-574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5.9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61 9669 0 0,'-14'-15'139'0'0,"11"11"262"0"0,12 15-274 0 0,12 16-104 0 0,-2 1 0 0 0,-1 0-1 0 0,-1 2 1 0 0,17 41 0 0 0,-7-16-30 0 0,-26-52 1 0 0,13 20-60 0 0,-14-22 57 0 0,0-1 1 0 0,1 0-1 0 0,-1 0 1 0 0,0 1-1 0 0,0-1 1 0 0,1 0-1 0 0,-1 1 1 0 0,0-1-1 0 0,0 0 1 0 0,1 0-1 0 0,-1 1 1 0 0,0-1-1 0 0,1 0 1 0 0,-1 0-1 0 0,0 0 1 0 0,1 0 0 0 0,-1 1-1 0 0,0-1 1 0 0,1 0-1 0 0,-1 0 1 0 0,0 0-1 0 0,1 0 1 0 0,-1 0-1 0 0,1 0 1 0 0,-1 0-1 0 0,0 0 1 0 0,1 0-1 0 0,-1 0 1 0 0,0 0-1 0 0,1 0 1 0 0,-1 0-1 0 0,0 0 1 0 0,1-1-1 0 0,-1 1 1 0 0,1 0 0 0 0,-1 0-1 0 0,0 0 1 0 0,1 0-1 0 0,-1-1 1 0 0,0 1-1 0 0,0 0 1 0 0,1 0-1 0 0,-1-1 1 0 0,0 1-1 0 0,0 0 1 0 0,1 0-1 0 0,-1-1 1 0 0,0 1-1 0 0,0 0 1 0 0,0-1-1 0 0,1 1 1 0 0,-1 0-1 0 0,0-1 1 0 0,0 1 0 0 0,0 0-1 0 0,0-1 1 0 0,13-29-62 0 0,-2 0 1 0 0,-1-1 0 0 0,-1 0 0 0 0,-2 0 0 0 0,-1-1 0 0 0,2-46 0 0 0,-4 25-23 0 0,-6 65 101 0 0,0 0 0 0 0,0-1 0 0 0,-1 1 0 0 0,0-1 0 0 0,-6 12 0 0 0,-5 16 64 0 0,0 12-32 0 0,-55 211 488 0 0,22 4-1155 0 0,47-266 591 0 0,0 1 0 0 0,-1-1 0 0 0,1 0 0 0 0,0 0 1 0 0,0 1-1 0 0,0-1 0 0 0,0 0 0 0 0,0 0 0 0 0,0 1 0 0 0,0-1 0 0 0,0 0 0 0 0,0 1 1 0 0,0-1-1 0 0,0 0 0 0 0,0 0 0 0 0,0 1 0 0 0,0-1 0 0 0,0 0 0 0 0,0 1 1 0 0,0-1-1 0 0,1 0 0 0 0,-1 0 0 0 0,0 1 0 0 0,0-1 0 0 0,0 0 0 0 0,0 0 1 0 0,0 1-1 0 0,1-1 0 0 0,-1 0 0 0 0,0 0 0 0 0,0 0 0 0 0,0 1 0 0 0,1-1 0 0 0,-1 0 1 0 0,0 0-1 0 0,0 0 0 0 0,1 0 0 0 0,-1 0 0 0 0,0 1 0 0 0,1-1 0 0 0,-1 0 1 0 0,0 0-1 0 0,0 0 0 0 0,1 0 0 0 0,-1 0 0 0 0,0 0 0 0 0,1 0 0 0 0,1 0-857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8:16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1 236 5789,'13'-12'150,"-12"12"-140,0-1 0,-1 1 1,1-1-1,0 0 0,0 1 0,0-1 0,0 0 0,-1 0 0,1 0 0,0 0 1,-1 0-1,1 1 0,0-1 0,-1 0 0,1-2 0,0 0 23,0 1-1,0-1 1,0 1 0,0 0-1,0-1 1,1 1-1,-1 0 1,0 0 0,1 0-1,0 0 1,0 0-1,-1 0 1,1 1-1,0-1 1,1 1 0,-1-1-1,0 1 1,4-2-1,0 1 19,1 1-1,-1 0 1,1 0-1,0 0 1,0 1-1,7 0 1,-7 0-30,4 0 45,46 0 640,61-7 0,-113 6-664,0 1 1,0-1 0,0 1 0,-1 1-1,1-1 1,0 1 0,0-1-1,-1 1 1,1 1 0,0-1-1,-1 1 1,0 0 0,9 4 0,-11-5-30,0 1 1,-1-1-1,1 1 1,0-1-1,0 1 1,-1 0-1,1 0 1,-1 0 0,0 0-1,1 0 1,-1 0-1,0 0 1,0 0-1,0 0 1,0 1-1,-1-1 1,1 0-1,-1 1 1,1-1 0,-1 0-1,0 1 1,0-1-1,0 1 1,0-1-1,0 0 1,-1 1-1,1-1 1,-2 4 0,0 2 8,-1-1 0,-1 0 0,1 0 0,-1 0 0,0 0 0,-1 0 0,1-1 0,-1 0 0,-1 0 1,1 0-1,-8 5 0,3-2-11,-1-1 0,-1 0 0,0 0 0,0-1 0,-19 8 1,24-13-17,0-1 0,0 1 0,-1-1 0,1 0 1,0-1-1,0 0 0,0 0 0,-1-1 0,1 1 1,0-2-1,0 1 0,0-1 0,0 0 0,0 0 1,1-1-1,-1 0 0,1 0 0,-1-1 0,-6-4 1,8 3 0,0 1 1,0-1-1,1 0 1,0 0-1,-1 0 1,2 0 0,-1-1-1,1 0 1,0 1-1,0-1 1,0-1-1,1 1 1,0 0 0,0-1-1,1 1 1,-1-1-1,2 1 1,-1-1-1,1 1 1,0-14-1,1 10-1,0 1 0,0-1 0,1 1-1,1 0 1,-1-1 0,1 1 0,1 0-1,0 1 1,0-1 0,0 1-1,1-1 1,1 1 0,11-13 0,-11 15 0,0 0 1,0 1 0,1 0-1,0 1 1,0-1 0,0 1-1,0 1 1,1-1 0,0 1 0,-1 0-1,1 1 1,0 0 0,0 0-1,0 1 1,1 0 0,-1 0 0,0 1-1,15 1 1,-17 0 5,0 0 0,1 1 0,-1-1 0,0 1 1,0 0-1,0 1 0,0-1 0,0 1 0,0 0 0,-1 1 0,1 0 1,-1-1-1,0 2 0,0-1 0,-1 1 0,1-1 0,-1 1 0,0 0 0,0 1 1,-1-1-1,1 1 0,-1-1 0,-1 1 0,4 8 0,-4-8 8,0 1 0,0-1 0,-1 1 0,0 0 0,0-1 0,0 1 0,-1 0 0,0 0-1,0-1 1,-1 1 0,0 0 0,0-1 0,0 1 0,-1 0 0,0-1 0,-3 7 0,2-8-1,0 0 0,0 0 0,-1 0 0,1 0 0,-1-1 0,0 1 0,0-1 0,0 0 0,-1 0 0,0-1 0,1 0 0,-1 1 1,0-1-1,-1-1 0,1 1 0,0-1 0,-1 0 0,-11 2 0,4-1-15,0-1 0,0-1 0,0-1 0,0 1 0,-1-2 0,1 0 0,0-1 0,-18-4 0,25 5 1,-1-1 0,1 0 0,0 0 0,0 0 1,-1-1-1,2 0 0,-1 0 0,0 0 0,1-1 0,-1 0 1,1 0-1,0 0 0,0-1 0,1 0 0,-1 0 0,1 0 1,0 0-1,-5-9 0,8 8 4,-1 1 0,1-1 0,0 1 0,0-1 0,1 1-1,-1-1 1,1 1 0,0-1 0,1 1 0,-1-1 0,1 1 0,0-1 0,1 1 0,-1-1 0,4-4 0,-1-2-8,1 1-1,1 0 1,0 0 0,0 0-1,14-15 1,-16 20 5,1 0 0,1 0 0,-1 1 0,1 0 0,0 0 0,0 1 0,0-1 0,1 1 0,-1 1-1,9-4 1,-12 6 5,0 0-1,0 0 1,1 0-1,-1 1 1,0 0-1,1-1 1,-1 1-1,0 0 1,0 1-1,1-1 1,-1 1-1,0-1 1,0 1-1,0 0 1,0 0-1,1 0 1,-1 1-1,-1-1 1,1 1-1,0-1 0,0 1 1,0 0-1,-1 0 1,1 0-1,2 4 1,6 7 13,-1 0 0,-1 0-1,0 0 1,9 19 0,2 3 11,-16-28-17,-1-1 0,1 2 0,-1-1-1,0 0 1,3 15 0,-6-21 0,1 1-1,-1-1 1,0 1-1,1-1 1,-1 0-1,0 1 1,0-1-1,0 0 1,0 1-1,0-1 0,0 1 1,-1-1-1,1 0 1,0 1-1,-1-1 1,1 0-1,-1 1 1,0-1-1,1 0 1,-1 0-1,0 0 1,1 1-1,-1-1 1,0 0-1,0 0 1,0 0-1,0 0 1,0 0-1,0-1 1,-1 1-1,1 0 0,0 0 1,0-1-1,0 1 1,-1-1-1,1 1 1,0-1-1,-1 1 1,1-1-1,-1 0 1,0 0-1,-108 9 80,94-9-83,1-1 0,-1 0-1,0-1 1,1 0 0,-16-6 0,29 8-5,0-1 0,1 0 1,-1 1-1,1-1 0,-1 0 0,1 0 0,-1 1 1,1-1-1,-1-1 0,-1 0 0,3 1 2,0 1 0,-1 0 0,1-1 0,0 1 0,-1-1 0,1 1 0,0-1-1,0 1 1,0-1 0,-1 1 0,1-1 0,0 1 0,0-1 0,0 1 0,0-1 0,0 0-1,0 1 1,0-1 0,0 1 0,0-1 0,0 0 0,1-1-13,1 0 0,-1 0 0,0 0 0,0 0 0,0 1 1,1-1-1,-1 1 0,1-1 0,0 1 0,-1-1 0,1 1 0,0 0 0,0 0 0,2-2 1,35-10-1102,-21 3 493,1 2-183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17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58 3816 0 0,'-45'19'4125'0'0,"45"-19"-4099"0"0,0 0 0 0 0,0 0 0 0 0,0 0-1 0 0,0 0 1 0 0,0 0 0 0 0,0-1-1 0 0,0 1 1 0 0,0 0 0 0 0,0 0 0 0 0,0 0-1 0 0,0 0 1 0 0,0 0 0 0 0,0 0-1 0 0,0 0 1 0 0,0-1 0 0 0,0 1-1 0 0,0 0 1 0 0,0 0 0 0 0,0 0 0 0 0,0 0-1 0 0,0 0 1 0 0,0 0 0 0 0,-1 0-1 0 0,1 0 1 0 0,0 0 0 0 0,0 0 0 0 0,0-1-1 0 0,0 1 1 0 0,0 0 0 0 0,0 0-1 0 0,0 0 1 0 0,0 0 0 0 0,0 0 0 0 0,-1 0-1 0 0,1 0 1 0 0,0 0 0 0 0,0 0-1 0 0,0 0 1 0 0,0 0 0 0 0,0 0 0 0 0,0 0-1 0 0,0 0 1 0 0,-1 0 0 0 0,1 0-1 0 0,0 0 1 0 0,0 0 0 0 0,0 0 0 0 0,0 0-1 0 0,0 0 1 0 0,0 0 0 0 0,0 0-1 0 0,-1 0 1 0 0,1 1 0 0 0,0-1 0 0 0,0 0-1 0 0,0 0 1 0 0,10-10 611 0 0,7 5-392 0 0,0 0 1 0 0,0 1-1 0 0,1 1 1 0 0,0 1-1 0 0,28-1 1 0 0,-4 0-75 0 0,688-36 219 0 0,-738 39-844 0 0,1 1 1 0 0,-1 1-1 0 0,-13 3 1 0 0,-1 1-382 0 0,-67 9-1843 0 0,52-8 1588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17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74 4044 0 0,'-11'2'221'0'0,"11"-2"-166"0"0,0 0 0 0 0,0 0 0 0 0,-1 0 1 0 0,1 0-1 0 0,0 0 0 0 0,0 0 0 0 0,0 0 0 0 0,0 0 0 0 0,-1 0 0 0 0,1 0 0 0 0,0 0 0 0 0,0 0 0 0 0,0 0 0 0 0,0 0 0 0 0,-1 0 0 0 0,1 0 0 0 0,0 0 0 0 0,0 0 0 0 0,0 0 0 0 0,-1 0 0 0 0,1 0 0 0 0,0 0 0 0 0,0 0 0 0 0,0 0 0 0 0,0 0 0 0 0,0 1 0 0 0,-1-1 0 0 0,1 0 0 0 0,0 0 0 0 0,0 0 0 0 0,0 0 0 0 0,0 0 1 0 0,0 0-1 0 0,0 1 0 0 0,0-1 0 0 0,-1 0 0 0 0,1 0 0 0 0,0 0 0 0 0,0 0 0 0 0,0 0 0 0 0,0 1 0 0 0,0-1 0 0 0,0 0 0 0 0,0 0 0 0 0,0 0 0 0 0,0 1 0 0 0,0-1 0 0 0,0 0 0 0 0,0 0 0 0 0,0 0 0 0 0,0 0 0 0 0,0 1 0 0 0,0-1 0 0 0,0 0 0 0 0,0 0 0 0 0,1 1 2 0 0,-1-1 0 0 0,0 0 0 0 0,0 0-1 0 0,1 0 1 0 0,-1 1 0 0 0,1-1-1 0 0,-1 0 1 0 0,0 0 0 0 0,1 0 0 0 0,-1 0-1 0 0,0 0 1 0 0,1 0 0 0 0,-1 0-1 0 0,0 1 1 0 0,1-1 0 0 0,-1 0 0 0 0,1 0-1 0 0,-1 0 1 0 0,0-1 0 0 0,1 1-1 0 0,-1 0 1 0 0,1 0 0 0 0,-1 0 0 0 0,0 0-1 0 0,1 0 1 0 0,-1 0 0 0 0,0 0 0 0 0,1-1-1 0 0,14-6 405 0 0,-9 4-191 0 0,25-5 474 0 0,0 1-1 0 0,58-6 1 0 0,66 6 203 0 0,-119 6-734 0 0,411-2 1536 0 0,-398 5-1605 0 0,-48-2-146 0 0,-7-5-822 0 0,6 1 734 0 0,0 3-97 0 0,0 0-1 0 0,0 0 0 0 0,0 1 0 0 0,0-1 0 0 0,0 0 1 0 0,0 0-1 0 0,-1 0 0 0 0,1 0 0 0 0,0 0 0 0 0,0 0 1 0 0,-1 0-1 0 0,1 1 0 0 0,0-1 0 0 0,-1 0 0 0 0,1 0 0 0 0,-1 0 1 0 0,1 1-1 0 0,-1-1 0 0 0,1 0 0 0 0,-1 1 0 0 0,0-1 1 0 0,1 0-1 0 0,-1 1 0 0 0,-1-1 0 0 0,-5-4-1203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49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22 255 5817 0 0,'-18'-31'218'0'0,"18"31"-213"0"0,0-1 0 0 0,0 1 1 0 0,-1 0-1 0 0,1 0 1 0 0,0 0-1 0 0,0 0 1 0 0,0 0-1 0 0,-1-1 0 0 0,1 1 1 0 0,0 0-1 0 0,0 0 1 0 0,0 0-1 0 0,0 0 1 0 0,0-1-1 0 0,-1 1 0 0 0,1 0 1 0 0,0 0-1 0 0,0 0 1 0 0,0-1-1 0 0,0 1 1 0 0,0 0-1 0 0,0 0 0 0 0,0-1 1 0 0,0 1-1 0 0,0 0 1 0 0,0 0-1 0 0,0 0 1 0 0,0-1-1 0 0,0 1 0 0 0,0 0 1 0 0,0 0-1 0 0,0-1 1 0 0,0 1-1 0 0,0 0 1 0 0,9-3 89 0 0,17 4-118 0 0,-20-1-33 0 0,112-4 41 0 0,130-20 0 0 0,-247 24 19 0 0,25-4 1 0 0,41-10 1 0 0,-61 12 29 0 0,0 0 1 0 0,0 0 0 0 0,0 0 0 0 0,0-1 0 0 0,0 0 0 0 0,-1 0-1 0 0,1-1 1 0 0,-1 1 0 0 0,0-1 0 0 0,0 0 0 0 0,0 0-1 0 0,6-8 1 0 0,-9 8 27 0 0,0 0 0 0 0,0 0 0 0 0,0 0 0 0 0,-1 0 0 0 0,1 0 0 0 0,-1 0 0 0 0,0 0 0 0 0,0 0 0 0 0,-1 0 0 0 0,1-1 0 0 0,-1 1 0 0 0,0 0-1 0 0,0-1 1 0 0,0 1 0 0 0,-1 0 0 0 0,1 0 0 0 0,-3-7 0 0 0,2 9-55 0 0,1 0 0 0 0,-1 0 0 0 0,1 0 0 0 0,-1 0 0 0 0,0 0 0 0 0,0 0 0 0 0,0 0-1 0 0,0 0 1 0 0,0 1 0 0 0,0-1 0 0 0,-1 1 0 0 0,1-1 0 0 0,0 1 0 0 0,-1-1 0 0 0,0 1 0 0 0,1-1 0 0 0,-1 1 0 0 0,0 0-1 0 0,1 0 1 0 0,-1 0 0 0 0,0 0 0 0 0,0 0 0 0 0,0 1 0 0 0,0-1 0 0 0,0 0 0 0 0,0 1 0 0 0,0 0 0 0 0,0-1 0 0 0,0 1-1 0 0,0 0 1 0 0,0 0 0 0 0,0 0 0 0 0,0 0 0 0 0,0 0 0 0 0,0 1 0 0 0,0-1 0 0 0,-3 2 0 0 0,2-1-8 0 0,0 0 1 0 0,0 1-1 0 0,0-1 0 0 0,0 1 1 0 0,0 0-1 0 0,1 0 1 0 0,-1 0-1 0 0,1 0 1 0 0,-1 0-1 0 0,1 1 1 0 0,0-1-1 0 0,0 1 0 0 0,0-1 1 0 0,0 1-1 0 0,0 0 1 0 0,1 0-1 0 0,-1 0 1 0 0,1 0-1 0 0,0 0 0 0 0,-1 4 1 0 0,-2 5 24 0 0,1 1 0 0 0,0-1 0 0 0,-1 25 0 0 0,1 200 366 0 0,5-123-314 0 0,-15 122-12 0 0,11-224-52 0 0,-1 0-1 0 0,0 0 1 0 0,-9 21-1 0 0,10-46 33 0 0,0 1-1 0 0,1-20 0 0 0,1 27-46 0 0,0 0 0 0 0,0 0 0 0 0,0 0 0 0 0,-1 1 0 0 0,0-1 0 0 0,0 0 0 0 0,0 1-1 0 0,0-1 1 0 0,-1 0 0 0 0,0 1 0 0 0,0 0 0 0 0,0-1 0 0 0,0 1 0 0 0,-1 0 0 0 0,1 0 0 0 0,-1 0 0 0 0,0 1-1 0 0,0-1 1 0 0,-1 1 0 0 0,1-1 0 0 0,-1 1 0 0 0,0 0 0 0 0,0 0 0 0 0,0 1 0 0 0,0-1 0 0 0,0 1 0 0 0,0 0 0 0 0,-1 0-1 0 0,1 0 1 0 0,-1 1 0 0 0,1 0 0 0 0,-1 0 0 0 0,0 0 0 0 0,0 0 0 0 0,-5 0 0 0 0,-3 0 54 0 0,-1 0 1 0 0,0 1-1 0 0,0 0 0 0 0,0 1 1 0 0,1 0-1 0 0,-1 1 1 0 0,0 1-1 0 0,1 0 0 0 0,0 1 1 0 0,-1 0-1 0 0,1 1 1 0 0,1 1-1 0 0,-1 0 0 0 0,1 1 1 0 0,0 0-1 0 0,1 1 1 0 0,0 0-1 0 0,0 0 1 0 0,-16 18-1 0 0,22-21-19 0 0,1 1 0 0 0,-1 0-1 0 0,1 1 1 0 0,1-1 0 0 0,-1 1 0 0 0,1 0 0 0 0,0 0 0 0 0,0 0-1 0 0,1 0 1 0 0,0 0 0 0 0,0 0 0 0 0,0 9 0 0 0,2-13-89 0 0,-1 0 0 0 0,1 0 1 0 0,0 0-1 0 0,0 0 0 0 0,0 0 1 0 0,1 0-1 0 0,-1 0 0 0 0,1 0 1 0 0,0-1-1 0 0,0 1 0 0 0,-1 0 1 0 0,2 0-1 0 0,-1-1 0 0 0,0 1 1 0 0,1 0-1 0 0,-1-1 0 0 0,1 0 1 0 0,0 1-1 0 0,-1-1 0 0 0,1 0 1 0 0,0 0-1 0 0,1 0 0 0 0,-1 0 1 0 0,0 0-1 0 0,1 0 0 0 0,-1-1 1 0 0,1 1-1 0 0,-1-1 0 0 0,1 0 1 0 0,-1 1-1 0 0,1-1 0 0 0,6 1 1 0 0,12 4-713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50.0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243 191 4756 0 0,'0'-10'157'0'0,"1"0"0"0"0,0 0 1 0 0,1 0-1 0 0,3-10 0 0 0,2-13 1099 0 0,-7 30-1170 0 0,0 0-1 0 0,0 0 1 0 0,-1 0 0 0 0,1 0-1 0 0,-1 0 1 0 0,0 0-1 0 0,1 1 1 0 0,-2-1 0 0 0,1 0-1 0 0,0 0 1 0 0,0 1 0 0 0,-3-4-1 0 0,-20-29 400 0 0,22 33-484 0 0,1 0 0 0 0,-1 1-1 0 0,1-1 1 0 0,-1 0 0 0 0,0 1 0 0 0,1-1-1 0 0,-1 1 1 0 0,0 0 0 0 0,0-1-1 0 0,0 1 1 0 0,0 0 0 0 0,-1 0 0 0 0,1 0-1 0 0,0 1 1 0 0,0-1 0 0 0,0 0 0 0 0,-1 1-1 0 0,1 0 1 0 0,-3-1 0 0 0,1 1-2 0 0,1 1 0 0 0,0-1 0 0 0,-1 1-1 0 0,1 0 1 0 0,0 0 0 0 0,-1 0 0 0 0,1 0 0 0 0,0 1 0 0 0,0-1 0 0 0,0 1 0 0 0,-5 3 0 0 0,-1 2 18 0 0,1 0 0 0 0,0 1-1 0 0,0 0 1 0 0,0 0 0 0 0,1 1 0 0 0,1-1 0 0 0,-7 12 0 0 0,2-3 48 0 0,1 1 1 0 0,0 0-1 0 0,2 0 1 0 0,0 1-1 0 0,1 1 1 0 0,-7 31-1 0 0,13-48-61 0 0,1 0 0 0 0,0 0 0 0 0,0 1 0 0 0,0-1 0 0 0,0 0 0 0 0,0 0 0 0 0,1 0 0 0 0,0 0 0 0 0,-1 1 0 0 0,1-1 0 0 0,0 0 0 0 0,1 0 0 0 0,-1-1 0 0 0,0 1 0 0 0,1 0 0 0 0,0 0 0 0 0,-1-1 0 0 0,1 1 0 0 0,0 0 0 0 0,1-1 0 0 0,2 3 0 0 0,-3-4-3 0 0,0 1-1 0 0,-1-1 1 0 0,1 0-1 0 0,0 0 1 0 0,0 0-1 0 0,0 0 0 0 0,1-1 1 0 0,-1 1-1 0 0,0 0 1 0 0,0-1-1 0 0,0 0 1 0 0,0 1-1 0 0,1-1 0 0 0,-1 0 1 0 0,0 0-1 0 0,0 0 1 0 0,0-1-1 0 0,1 1 1 0 0,-1 0-1 0 0,0-1 0 0 0,0 1 1 0 0,0-1-1 0 0,0 0 1 0 0,0 0-1 0 0,0 0 1 0 0,0 0-1 0 0,0 0 1 0 0,0 0-1 0 0,0-1 0 0 0,2-1 1 0 0,3-3-15 0 0,0-1 0 0 0,-1 0 0 0 0,1 0 0 0 0,-2 0 0 0 0,1 0 0 0 0,-1-1 0 0 0,0 0 0 0 0,4-9 0 0 0,27-73-48 0 0,-25 61 60 0 0,-7 17 2 0 0,-2 5-11 0 0,0 0 1 0 0,1 1-1 0 0,0 0 1 0 0,0-1-1 0 0,0 1 1 0 0,1 0-1 0 0,6-7 1 0 0,-10 13 8 0 0,0 0 0 0 0,0-1 1 0 0,0 1-1 0 0,1 0 0 0 0,-1 0 0 0 0,0 0 1 0 0,1 0-1 0 0,-1 0 0 0 0,0 0 0 0 0,0-1 1 0 0,1 1-1 0 0,-1 0 0 0 0,0 0 0 0 0,1 0 1 0 0,-1 0-1 0 0,0 0 0 0 0,0 0 1 0 0,1 0-1 0 0,-1 0 0 0 0,0 0 0 0 0,1 0 1 0 0,-1 0-1 0 0,0 1 0 0 0,0-1 0 0 0,1 0 1 0 0,-1 0-1 0 0,0 0 0 0 0,1 0 0 0 0,-1 0 1 0 0,0 0-1 0 0,0 1 0 0 0,1-1 1 0 0,-1 0-1 0 0,0 0 0 0 0,0 0 0 0 0,0 1 1 0 0,1-1-1 0 0,-1 0 0 0 0,0 0 0 0 0,0 1 1 0 0,0-1-1 0 0,0 0 0 0 0,0 0 0 0 0,1 1 1 0 0,-1-1-1 0 0,0 0 0 0 0,0 1 0 0 0,0-1 1 0 0,0 0-1 0 0,0 0 0 0 0,0 1 1 0 0,0-1-1 0 0,5 18-8 0 0,-5-17 11 0 0,2 15 13 0 0,0-1 1 0 0,-1 1-1 0 0,-1-1 1 0 0,-2 19-1 0 0,1-16 6 0 0,1-1 1 0 0,2 29-1 0 0,-1-39-24 0 0,0 0-80 0 0,0-1 1 0 0,0 0-1 0 0,1 1 0 0 0,3 8 0 0 0,-5-14 5 0 0,1 1-1 0 0,-1-1 1 0 0,1 0-1 0 0,0 1 1 0 0,0-1-1 0 0,-1 0 1 0 0,1 0-1 0 0,0 0 1 0 0,0 0-1 0 0,0 0 1 0 0,0 0-1 0 0,0 0 1 0 0,0 0-1 0 0,1 0 1 0 0,-1 0-1 0 0,0-1 0 0 0,0 1 1 0 0,1 0-1 0 0,-1-1 1 0 0,0 1-1 0 0,1-1 1 0 0,-1 0-1 0 0,1 1 1 0 0,-1-1-1 0 0,0 0 1 0 0,3 0-1 0 0,6-1-777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7:50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173 457 5360 0 0,'1'-6'101'0'0,"0"0"-1"0"0,0-1 0 0 0,1 1 0 0 0,0 0 0 0 0,0 0 0 0 0,0 0 0 0 0,1 0 0 0 0,6-10 0 0 0,-6 11-2 0 0,0 0-1 0 0,-1 0 1 0 0,1 0-1 0 0,-1 0 1 0 0,0 0 0 0 0,-1 0-1 0 0,1 0 1 0 0,-1-1 0 0 0,0 1-1 0 0,0 0 1 0 0,-1-11 0 0 0,0 15-85 0 0,0 1 0 0 0,0-1 0 0 0,0 0-1 0 0,0 0 1 0 0,0 1 0 0 0,0-1 0 0 0,-1 0 0 0 0,1 0 0 0 0,0 1 0 0 0,-1-1 0 0 0,1 0 0 0 0,0 1 0 0 0,-1-1 0 0 0,1 0 0 0 0,-1 1 0 0 0,1-1 0 0 0,-1 0 0 0 0,1 1 0 0 0,-1-1 0 0 0,0 1 0 0 0,1-1 0 0 0,-1 1-1 0 0,0 0 1 0 0,1-1 0 0 0,-1 1 0 0 0,0 0 0 0 0,1-1 0 0 0,-1 1 0 0 0,0 0 0 0 0,0 0 0 0 0,1-1 0 0 0,-1 1 0 0 0,0 0 0 0 0,0 0 0 0 0,0 0 0 0 0,1 0 0 0 0,-1 0 0 0 0,0 0 0 0 0,0 0 0 0 0,1 1 0 0 0,-1-1-1 0 0,0 0 1 0 0,0 0 0 0 0,1 1 0 0 0,-1-1 0 0 0,0 0 0 0 0,-1 1 0 0 0,-6 3 15 0 0,1 0 1 0 0,0 0-1 0 0,-12 8 0 0 0,10-6-45 0 0,-6 4 61 0 0,0 0 0 0 0,0 2-1 0 0,1-1 1 0 0,-21 25 0 0 0,30-31 28 0 0,1 0 0 0 0,-1 0 0 0 0,2 0 0 0 0,-1 1 1 0 0,0 0-1 0 0,1-1 0 0 0,0 1 0 0 0,1 1 0 0 0,-1-1 0 0 0,1 0 0 0 0,0 1 0 0 0,1-1 0 0 0,0 1 1 0 0,0-1-1 0 0,0 1 0 0 0,1 9 0 0 0,0-12-51 0 0,1 0 0 0 0,-1 0 0 0 0,1 0-1 0 0,0-1 1 0 0,0 1 0 0 0,1 0 0 0 0,-1 0 0 0 0,1-1 0 0 0,0 1 0 0 0,0-1 0 0 0,0 0 0 0 0,0 0 0 0 0,1 1 0 0 0,-1-1-1 0 0,1-1 1 0 0,0 1 0 0 0,0 0 0 0 0,0-1 0 0 0,0 1 0 0 0,0-1 0 0 0,1 0 0 0 0,-1 0 0 0 0,1 0 0 0 0,-1-1-1 0 0,1 1 1 0 0,0-1 0 0 0,-1 0 0 0 0,1 0 0 0 0,0 0 0 0 0,7 0 0 0 0,-2 1-95 0 0,0-2-1 0 0,0 0 1 0 0,1 0 0 0 0,-1 0-1 0 0,0-1 1 0 0,0-1 0 0 0,0 1-1 0 0,0-1 1 0 0,0-1 0 0 0,0 0-1 0 0,0 0 1 0 0,8-5 0 0 0,-7 2-73 0 0,-1 1 0 0 0,0-2 0 0 0,-1 1 0 0 0,1-1 0 0 0,-1 0 0 0 0,-1-1 0 0 0,0 0 0 0 0,0 0 0 0 0,0-1 0 0 0,-1 0 0 0 0,0 0 0 0 0,-1 0 0 0 0,0 0 0 0 0,0-1 0 0 0,5-17 0 0 0,-3 1 129 0 0,-1 1 1 0 0,-2-1-1 0 0,0 0 0 0 0,-2 0 0 0 0,-1-35 1 0 0,12-192 274 0 0,-22 647 872 0 0,10-271-933 0 0,-1-116-181 0 0,0 27 9 0 0,1-32-24 0 0,-1 0 0 0 0,0 0 0 0 0,0 0 1 0 0,1 0-1 0 0,-1 0 0 0 0,1 0 0 0 0,-1 0 0 0 0,1-1 0 0 0,0 1 0 0 0,0 0 0 0 0,0 0 0 0 0,2 3 0 0 0,-2-5 1 0 0,-1 0 0 0 0,1 0 0 0 0,-1 0 0 0 0,1 0 0 0 0,-1 0-1 0 0,1 0 1 0 0,-1-1 0 0 0,1 1 0 0 0,-1 0 0 0 0,1 0-1 0 0,-1 0 1 0 0,1 0 0 0 0,-1 0 0 0 0,1-1 0 0 0,-1 1-1 0 0,1 0 1 0 0,-1-1 0 0 0,1 1 0 0 0,-1 0 0 0 0,0-1 0 0 0,1 1-1 0 0,-1 0 1 0 0,0-1 0 0 0,1 1 0 0 0,-1 0 0 0 0,0-1-1 0 0,1 1 1 0 0,-1-1 0 0 0,11-14 17 0 0,103-178-20 0 0,-104 176-5 0 0,-7 10-3 0 0,1 0 1 0 0,0 1-1 0 0,0-1 0 0 0,1 1 1 0 0,0 0-1 0 0,0 0 1 0 0,10-9-1 0 0,-14 15 10 0 0,-1 0 0 0 0,0 0-1 0 0,0 0 1 0 0,0 0 0 0 0,0 0-1 0 0,0 0 1 0 0,0 0 0 0 0,0-1-1 0 0,0 1 1 0 0,0 0 0 0 0,1 0-1 0 0,-1 0 1 0 0,0 0 0 0 0,0 1-1 0 0,0-1 1 0 0,0 0-1 0 0,0 0 1 0 0,0 0 0 0 0,0 0-1 0 0,0 0 1 0 0,1 0 0 0 0,-1 0-1 0 0,0 0 1 0 0,0 0 0 0 0,0 0-1 0 0,0 0 1 0 0,0 0 0 0 0,0 0-1 0 0,0 0 1 0 0,0 0 0 0 0,0 0-1 0 0,0 0 1 0 0,0 0 0 0 0,0 1-1 0 0,0-1 1 0 0,0 0 0 0 0,1 0-1 0 0,-1 0 1 0 0,0 0-1 0 0,0 0 1 0 0,0 0 0 0 0,0 0-1 0 0,0 0 1 0 0,0 0 0 0 0,0 1-1 0 0,0-1 1 0 0,0 0 0 0 0,0 0-1 0 0,0 0 1 0 0,0 0 0 0 0,0 0-1 0 0,0 0 1 0 0,0 0 0 0 0,0 0-1 0 0,0 0 1 0 0,0 1 0 0 0,-1-1-1 0 0,0 11-6 0 0,-3 12 28 0 0,-1-8 7 0 0,1-1 0 0 0,-2 1-1 0 0,-11 21 1 0 0,14-31-15 0 0,0 0 1 0 0,0 0-1 0 0,0 0 0 0 0,-1-1 0 0 0,1 1 0 0 0,-1-1 0 0 0,0 0 0 0 0,-1 0 0 0 0,1 0 0 0 0,-1 0 0 0 0,1-1 0 0 0,-11 5 0 0 0,12-7-10 0 0,0 0-1 0 0,0 0 1 0 0,0-1-1 0 0,0 1 1 0 0,0-1 0 0 0,0 0-1 0 0,0 0 1 0 0,0 0-1 0 0,0 0 1 0 0,0-1 0 0 0,0 1-1 0 0,1-1 1 0 0,-5-1-1 0 0,6 2 0 0 0,1-1 0 0 0,-1 1 0 0 0,0 0 0 0 0,1 0 0 0 0,-1-1 0 0 0,1 1-1 0 0,-1 0 1 0 0,0-1 0 0 0,1 1 0 0 0,-1-1 0 0 0,1 1 0 0 0,-1-1 0 0 0,1 1 0 0 0,0-1 0 0 0,-1 1-1 0 0,1-1 1 0 0,-1 1 0 0 0,1-1 0 0 0,0 1 0 0 0,-1-1 0 0 0,1 0 0 0 0,0 1 0 0 0,0-2-1 0 0,0 1 0 0 0,0 0 0 0 0,0 0-1 0 0,0 0 1 0 0,1 0-1 0 0,-1 0 1 0 0,1 0 0 0 0,-1 0-1 0 0,1 0 1 0 0,-1 0-1 0 0,1 0 1 0 0,-1 0 0 0 0,1 0-1 0 0,0 1 1 0 0,-1-1-1 0 0,1 0 1 0 0,0 0 0 0 0,0 1-1 0 0,0-1 1 0 0,1-1-1 0 0,0 1 12 0 0,-1 0-1 0 0,1 0 1 0 0,0 0-1 0 0,-1 1 1 0 0,1-1-1 0 0,0 0 1 0 0,0 1-1 0 0,-1-1 1 0 0,1 1-1 0 0,0-1 1 0 0,0 1-1 0 0,0 0 1 0 0,0 0-1 0 0,-1 0 1 0 0,1 0-1 0 0,0 0 0 0 0,0 0 1 0 0,0 0-1 0 0,0 1 1 0 0,-1-1-1 0 0,1 1 1 0 0,0-1-1 0 0,0 1 1 0 0,-1 0-1 0 0,1 0 1 0 0,0 0-1 0 0,-1 0 1 0 0,1 0-1 0 0,-1 0 1 0 0,1 0-1 0 0,1 2 1 0 0,6 5 212 0 0,-1 0 1 0 0,0 1 0 0 0,14 17 0 0 0,-10-10-19 0 0,24 33 437 0 0,-25-31-240 0 0,2-1-1 0 0,21 23 0 0 0,-30-36-342 0 0,1 0 0 0 0,-1 0 0 0 0,1 0-1 0 0,0 0 1 0 0,0-1 0 0 0,1 0-1 0 0,-1 0 1 0 0,1-1 0 0 0,-1 1 0 0 0,1-1-1 0 0,0 0 1 0 0,0-1 0 0 0,6 2 0 0 0,-7-3-76 0 0,1 0 1 0 0,-1 0 0 0 0,0-1-1 0 0,1 1 1 0 0,-1-1 0 0 0,0 0-1 0 0,0-1 1 0 0,0 1 0 0 0,0-1-1 0 0,0 0 1 0 0,0-1 0 0 0,0 1-1 0 0,-1-1 1 0 0,1 0 0 0 0,-1 0-1 0 0,0 0 1 0 0,1 0 0 0 0,2-5-1 0 0,0 1-251 0 0,0 1 0 0 0,-1-2-1 0 0,0 1 1 0 0,0-1 0 0 0,-1 0-1 0 0,0 0 1 0 0,-1 0 0 0 0,1-1 0 0 0,3-11-1 0 0,-7 14-86 0 0,1 0 0 0 0,-1 0 0 0 0,0-1 0 0 0,0 1 0 0 0,-1 0 0 0 0,0-1 0 0 0,0 1 0 0 0,-1-1 0 0 0,-1-9 0 0 0,-1 1-726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12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2191 266 4516 0 0,'3'-12'79'0'0,"1"0"-1"0"0,6-16 1 0 0,-5 18 96 0 0,-2 1 1 0 0,1-1 0 0 0,-1 0 0 0 0,1-12 0 0 0,-4 19-98 0 0,1-1 1 0 0,-1 0 0 0 0,0 1-1 0 0,-1-1 1 0 0,1 1 0 0 0,-1-1 0 0 0,1 0-1 0 0,-1 1 1 0 0,0-1 0 0 0,0 1-1 0 0,-1-1 1 0 0,1 1 0 0 0,-1 0 0 0 0,0 0-1 0 0,-3-6 1 0 0,-3-2 27 0 0,4 5-106 0 0,1 0 0 0 0,-1 1 0 0 0,0 0 1 0 0,-1 0-1 0 0,1 0 0 0 0,-1 0 0 0 0,0 0 0 0 0,0 1 1 0 0,-1 0-1 0 0,1 0 0 0 0,-1 1 0 0 0,1 0 0 0 0,-10-4 1 0 0,3 3-5 0 0,0 1 0 0 0,0 1 1 0 0,-1 0-1 0 0,1 0 0 0 0,-1 2 1 0 0,0-1-1 0 0,1 1 0 0 0,-1 1 1 0 0,1 1-1 0 0,-1-1 0 0 0,-20 7 1 0 0,-12 6 15 0 0,-75 34 0 0 0,24-5 24 0 0,-136 83-1 0 0,188-98-30 0 0,1 3 1 0 0,2 1 0 0 0,1 3 0 0 0,2 0-1 0 0,-36 45 1 0 0,-314 444 147 0 0,107-19 734 0 0,180-310-709 0 0,27-59-148 0 0,-147 306 764 0 0,196-381-574 0 0,3 0 1 0 0,3 1-1 0 0,2 2 1 0 0,4-1-1 0 0,-10 105 0 0 0,24 388 637 0 0,47-1-512 0 0,6-198-36 0 0,-33-262-148 0 0,56 157-1 0 0,-29-132-106 0 0,6-2 0 0 0,4-2 0 0 0,5-3 0 0 0,5-3 0 0 0,150 184 0 0 0,-187-258-31 0 0,1-3 0 0 0,2 0 0 0 0,1-3 0 0 0,73 51 0 0 0,-80-64-15 0 0,0-2 0 0 0,1-1 0 0 0,0-1 0 0 0,1-1 0 0 0,0-2 0 0 0,1-1 0 0 0,0-1 0 0 0,34 3 0 0 0,1-5-19 0 0,0-3 0 0 0,1-3 0 0 0,131-16 0 0 0,192-66-26 0 0,-308 61 37 0 0,-2-4 1 0 0,105-48 0 0 0,-151 57 0 0 0,-1-2-1 0 0,-1-2 1 0 0,0 0 0 0 0,-2-2 0 0 0,0-2 0 0 0,-2 0 0 0 0,44-49 0 0 0,-24 13-6 0 0,-3-2 1 0 0,-3-2 0 0 0,55-113 0 0 0,74-220-28 0 0,-165 382 30 0 0,49-124-32 0 0,179-415-214 0 0,-56 163 94 0 0,-128 267 78 0 0,41-157 0 0 0,-18-74-42 0 0,-64 275 79 0 0,-3 0 0 0 0,-7-123-1 0 0,-11 76-24 0 0,-48-212 0 0 0,-62-118 90 0 0,94 358-18 0 0,-60-187-6 0 0,67 228-31 0 0,-3 0-1 0 0,-57-96 1 0 0,54 109 11 0 0,7 11-18 0 0,-48-63 0 0 0,33 54 15 0 0,13 15 3 0 0,-2 1 0 0 0,-46-41-1 0 0,43 46-63 0 0,-2 2-1 0 0,-1 1 0 0 0,0 2 1 0 0,-1 1-1 0 0,-1 1 1 0 0,-1 2-1 0 0,0 1 0 0 0,-52-12 1 0 0,28 13 26 0 0,-1 2 1 0 0,0 3 0 0 0,0 2 0 0 0,-79 6-1 0 0,71 2 87 0 0,30-11 0 0 0,34 5-29 0 0,2 2 0 0 0,0-1 0 0 0,2 6-1843 0 0,-2 0 845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33.2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49 300 4164 0 0,'-8'-16'368'0'0,"7"15"-296"0"0,0 1-1 0 0,1-1 0 0 0,-1 0 1 0 0,0 0-1 0 0,1 0 1 0 0,-1 0-1 0 0,1 0 0 0 0,-1 0 1 0 0,1 1-1 0 0,0-1 0 0 0,-1 0 1 0 0,1 0-1 0 0,0 0 1 0 0,0-1-1 0 0,-1 1 0 0 0,1 0 1 0 0,0 0-1 0 0,0 0 0 0 0,0 0 1 0 0,0 0-1 0 0,0 0 1 0 0,1 0-1 0 0,-1 0 0 0 0,0 0 1 0 0,0 0-1 0 0,1 0 0 0 0,-1 0 1 0 0,0 0-1 0 0,1 0 1 0 0,-1 0-1 0 0,1 0 0 0 0,0 0 1 0 0,-1 1-1 0 0,1-1 0 0 0,0 0 1 0 0,-1 0-1 0 0,1 1 1 0 0,1-2-1 0 0,-2 2-46 0 0,0 0-1 0 0,0 0 1 0 0,0 0-1 0 0,0 0 1 0 0,0 0 0 0 0,0 0-1 0 0,0 1 1 0 0,0-1-1 0 0,0 0 1 0 0,0 0 0 0 0,0 0-1 0 0,0 0 1 0 0,0 0-1 0 0,0 0 1 0 0,0 0-1 0 0,0 0 1 0 0,0 0 0 0 0,0 0-1 0 0,0 0 1 0 0,0 0-1 0 0,0 0 1 0 0,0 0 0 0 0,0 0-1 0 0,0 0 1 0 0,1 0-1 0 0,-1 0 1 0 0,0 0 0 0 0,0 0-1 0 0,0 0 1 0 0,0 0-1 0 0,0 0 1 0 0,0 0 0 0 0,0 0-1 0 0,0 0 1 0 0,0 0-1 0 0,0 0 1 0 0,0 0 0 0 0,0 0-1 0 0,0 0 1 0 0,0 0-1 0 0,0 0 1 0 0,1 0 0 0 0,-1 0-1 0 0,0 0 1 0 0,0 0-1 0 0,0 0 1 0 0,0 0-1 0 0,-5 11 698 0 0,-4 12-434 0 0,-2 8-42 0 0,7-20-175 0 0,0-1 0 0 0,1 1-1 0 0,-5 22 1 0 0,8-30-36 0 0,0 1 0 0 0,0-1 0 0 0,0 0 0 0 0,0 0 0 0 0,0 0 0 0 0,1 1 0 0 0,-1-1 0 0 0,1 0-1 0 0,0 0 1 0 0,0 0 0 0 0,0 0 0 0 0,0 0 0 0 0,0 0 0 0 0,1 0 0 0 0,0-1 0 0 0,-1 1 0 0 0,1 0 0 0 0,4 4 0 0 0,-4-5 22 0 0,-1 0 0 0 0,1 0 0 0 0,0 0 0 0 0,0 0-1 0 0,0 0 1 0 0,0-1 0 0 0,0 1 0 0 0,0-1 0 0 0,1 1 0 0 0,-1-1 0 0 0,0 0 0 0 0,1 0 0 0 0,-1 0-1 0 0,1 0 1 0 0,-1 0 0 0 0,1-1 0 0 0,0 1 0 0 0,-1-1 0 0 0,1 0 0 0 0,0 1 0 0 0,-1-1-1 0 0,1 0 1 0 0,0-1 0 0 0,-1 1 0 0 0,1 0 0 0 0,-1-1 0 0 0,1 1 0 0 0,-1-1 0 0 0,1 0 0 0 0,3-2-1 0 0,10-5 50 0 0,0-1-1 0 0,-1 0 0 0 0,0-1 0 0 0,0-1 1 0 0,-1 0-1 0 0,-1-1 0 0 0,13-15 0 0 0,77-104 728 0 0,-75 92-555 0 0,63-68 0 0 0,-90 106-275 0 0,15-15 49 0 0,30-23-1 0 0,-41 36-50 0 0,0-1-1 0 0,0 1 1 0 0,0 0 0 0 0,0 1-1 0 0,1-1 1 0 0,-1 1 0 0 0,1 0-1 0 0,0 0 1 0 0,-1 1-1 0 0,1 0 1 0 0,11-1 0 0 0,-15 2-25 0 0,-1 0 1 0 0,1 0-1 0 0,0 0 1 0 0,-1 0-1 0 0,1 0 0 0 0,-1 1 1 0 0,1-1-1 0 0,-1 1 1 0 0,1-1-1 0 0,-1 1 1 0 0,1 0-1 0 0,-1-1 1 0 0,1 1-1 0 0,-1 0 1 0 0,0 0-1 0 0,0 0 1 0 0,1 0-1 0 0,-1 0 1 0 0,0 0-1 0 0,0 1 1 0 0,0-1-1 0 0,0 0 0 0 0,0 0 1 0 0,0 1-1 0 0,-1-1 1 0 0,1 1-1 0 0,0-1 1 0 0,0 2-1 0 0,0 1-284 0 0,0-1 0 0 0,0 1 0 0 0,-1-1 0 0 0,1 1 1 0 0,-1-1-1 0 0,0 1 0 0 0,0 0 0 0 0,0-1 0 0 0,-1 1 0 0 0,1-1 0 0 0,-2 6 0 0 0,-2 3-1248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29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1875 1167 5388 0 0,'-9'1'119'0'0,"7"-6"451"0"0,6-1 962 0 0,-10 7-1345 0 0,1-1-1 0 0,-1 0 1 0 0,1 0-1 0 0,-1-1 1 0 0,1 0-1 0 0,-8-2 1 0 0,-97-15 263 0 0,29 7-333 0 0,-9-6-37 0 0,-218-45 2 0 0,236 44 56 0 0,0-4 1 0 0,-81-37 0 0 0,34 4 594 0 0,-141-90 0 0 0,194 101-407 0 0,2-1 0 0 0,2-4 0 0 0,-80-81 0 0 0,114 101-323 0 0,1-2 1 0 0,1-2-1 0 0,2 0 1 0 0,2-1-1 0 0,0-1 0 0 0,3-1 1 0 0,-26-67-1 0 0,43 97-7 0 0,0 0-1 0 0,0 0 0 0 0,1-1 1 0 0,0 1-1 0 0,0-1 1 0 0,1 1-1 0 0,-1-1 0 0 0,1 1 1 0 0,1-1-1 0 0,1-9 1 0 0,-1 13-6 0 0,0-1 0 0 0,0 1 0 0 0,0 0 1 0 0,0 0-1 0 0,1 0 0 0 0,-1 0 0 0 0,1 0 0 0 0,0 0 1 0 0,0 0-1 0 0,0 0 0 0 0,0 1 0 0 0,1-1 1 0 0,-1 1-1 0 0,0 0 0 0 0,1-1 0 0 0,0 1 1 0 0,0 0-1 0 0,0 1 0 0 0,-1-1 0 0 0,2 0 1 0 0,4-1-1 0 0,-6 2-43 0 0,0 0 1 0 0,1 0 0 0 0,-1 0-1 0 0,0 1 1 0 0,0-1 0 0 0,1 1-1 0 0,-1 0 1 0 0,1-1-1 0 0,-1 1 1 0 0,0 0 0 0 0,5 1-1 0 0,-6-1-31 0 0,0 1-1 0 0,-1-1 0 0 0,1 1 0 0 0,0-1 0 0 0,-1 1 1 0 0,1-1-1 0 0,-1 1 0 0 0,1 0 0 0 0,-1-1 1 0 0,1 1-1 0 0,-1-1 0 0 0,1 1 0 0 0,-1 0 1 0 0,0 0-1 0 0,1-1 0 0 0,-1 1 0 0 0,0 0 0 0 0,0 0 1 0 0,0-1-1 0 0,1 1 0 0 0,-1 0 0 0 0,0 0 1 0 0,0 0-1 0 0,0-1 0 0 0,0 1 0 0 0,0 0 0 0 0,0 0 1 0 0,-1 0-1 0 0,1-1 0 0 0,0 1 0 0 0,0 0 1 0 0,0 0-1 0 0,-1-1 0 0 0,1 1 0 0 0,-1 1 0 0 0,0 6-1335 0 0,1-6 498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29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62 495 2416 0 0,'0'0'438'0'0,"-8"14"-231"0"0,-32 59 1750 0 0,29-44-1502 0 0,9-24 1675 0 0,6-7-2014 0 0,11-8-24 0 0,-11 8 163 0 0,2-31-227 0 0,-1 0 1 0 0,-1 0-1 0 0,-2 0 0 0 0,-3-39 1 0 0,0 49-18 0 0,0-8-8 0 0,-7-48 0 0 0,6 60-9 0 0,-2-33 0 0 0,4 32 4 0 0,-1-2 22 0 0,2 0 1 0 0,0-1 0 0 0,1 1-1 0 0,6-25 1 0 0,-7 45-14 0 0,-1 0-1 0 0,1 0 1 0 0,0 0 0 0 0,-1 0-1 0 0,1 0 1 0 0,0 1 0 0 0,0-1-1 0 0,0 0 1 0 0,0 0 0 0 0,0 1-1 0 0,1-1 1 0 0,-1 1 0 0 0,0-1-1 0 0,1 1 1 0 0,-1-1 0 0 0,1 1-1 0 0,0 0 1 0 0,-1 0 0 0 0,1 0-1 0 0,3-2 1 0 0,-2 2 4 0 0,0 1 1 0 0,0-1-1 0 0,0 1 1 0 0,1-1-1 0 0,-1 1 1 0 0,0 0-1 0 0,0 0 1 0 0,0 0-1 0 0,0 1 1 0 0,0-1-1 0 0,1 1 0 0 0,2 1 1 0 0,6 2 36 0 0,0 1-1 0 0,0 0 1 0 0,0 1 0 0 0,-1 0-1 0 0,14 11 1 0 0,289 214 1151 0 0,-292-215-1187 0 0,4 1-208 0 0,34 29-1 0 0,-38-32-829 0 0,-16-10 242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6.3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85 7133 0 0,'-3'-8'-1'0'0,"-13"-22"222"0"0,16 28-158 0 0,-1 1-1 0 0,0 0 0 0 0,1 0 1 0 0,-1 0-1 0 0,0 0 0 0 0,0 0 1 0 0,0 0-1 0 0,0 0 0 0 0,0 0 1 0 0,0 1-1 0 0,0-1 0 0 0,-1 0 1 0 0,1 1-1 0 0,0-1 0 0 0,0 0 0 0 0,0 1 1 0 0,-1 0-1 0 0,1-1 0 0 0,0 1 1 0 0,-3-1-1 0 0,4 2-48 0 0,0-1-1 0 0,-1 1 1 0 0,1-1 0 0 0,0 1-1 0 0,-1-1 1 0 0,1 1 0 0 0,0-1-1 0 0,-1 1 1 0 0,1-1 0 0 0,0 1-1 0 0,0 0 1 0 0,0-1-1 0 0,0 1 1 0 0,0-1 0 0 0,0 1-1 0 0,-1 0 1 0 0,1-1 0 0 0,0 1-1 0 0,1-1 1 0 0,-1 1 0 0 0,0 0-1 0 0,0-1 1 0 0,0 1-1 0 0,0-1 1 0 0,0 1 0 0 0,1-1-1 0 0,-1 1 1 0 0,0 0 0 0 0,0-1-1 0 0,1 1 1 0 0,-1-1 0 0 0,1 1-1 0 0,9 22-76 0 0,10 16 70 0 0,-2 1 0 0 0,23 70-1 0 0,-34-71 3 0 0,-4-17-106 0 0,-1-18-123 0 0,-1-7-178 0 0,5-26 143 0 0,3-55 0 0 0,2-15 340 0 0,-9 88-60 0 0,1 1-1 0 0,0-1 1 0 0,0 0-1 0 0,1 1 1 0 0,1 0 0 0 0,9-17-1 0 0,-14 26-20 0 0,1-1 0 0 0,0 1 0 0 0,0 0 1 0 0,-1 0-1 0 0,1-1 0 0 0,0 1 0 0 0,0 0 0 0 0,0 0 0 0 0,0 0 0 0 0,0 0 0 0 0,0 0 1 0 0,1 0-1 0 0,-1 1 0 0 0,0-1 0 0 0,0 0 0 0 0,1 0 0 0 0,-1 1 0 0 0,1-1 0 0 0,-1 1 1 0 0,0-1-1 0 0,1 1 0 0 0,-1 0 0 0 0,1 0 0 0 0,-1 0 0 0 0,1-1 0 0 0,2 2 0 0 0,-2-1 1 0 0,0 1 0 0 0,0 0 0 0 0,-1 0-1 0 0,1 0 1 0 0,0 0 0 0 0,-1 0-1 0 0,1 1 1 0 0,0-1 0 0 0,-1 0-1 0 0,0 1 1 0 0,1-1 0 0 0,-1 1 0 0 0,0 0-1 0 0,0-1 1 0 0,1 1 0 0 0,-1 0-1 0 0,-1 0 1 0 0,3 3 0 0 0,1 9 5 0 0,1 0 0 0 0,-2 0 0 0 0,0 0 0 0 0,-1 0 0 0 0,0 1 0 0 0,0 15 0 0 0,-1-10-239 0 0,7 40 0 0 0,-7-58 111 0 0,-1 0 0 0 0,1 0-1 0 0,0 1 1 0 0,0-1 0 0 0,0 0-1 0 0,0 0 1 0 0,0-1-1 0 0,0 1 1 0 0,1 0 0 0 0,-1 0-1 0 0,0 0 1 0 0,3 1 0 0 0,1 0-550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31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98 468 5849 0 0,'-1'-1'19'0'0,"0"0"1"0"0,0 0 0 0 0,0 0 0 0 0,0 0-1 0 0,1 0 1 0 0,-1 0 0 0 0,0 0 0 0 0,1-1 0 0 0,-1 1-1 0 0,1 0 1 0 0,-1 0 0 0 0,1-1 0 0 0,-1 1 0 0 0,1 0-1 0 0,0-1 1 0 0,0 1 0 0 0,0 0 0 0 0,0-1 0 0 0,0 1-1 0 0,0-1 1 0 0,0 1 0 0 0,1-3 0 0 0,-1-7 487 0 0,2 10 6 0 0,3 6-212 0 0,4 10 291 0 0,-1 23-311 0 0,-1 0 0 0 0,-2 1 0 0 0,1 62 0 0 0,2 30-253 0 0,-3-98-17 0 0,-2-16-12 0 0,0 0 0 0 0,-2-1 0 0 0,0 1 0 0 0,-2 30 0 0 0,1-46 1 0 0,0 0 1 0 0,0 0-1 0 0,0 0 1 0 0,0 0-1 0 0,0 0 1 0 0,0 0-1 0 0,0 0 1 0 0,-1 0-1 0 0,1 0 0 0 0,0 0 1 0 0,0 0-1 0 0,-1 0 1 0 0,1 0-1 0 0,-1-1 1 0 0,1 1-1 0 0,-1 0 1 0 0,1 0-1 0 0,-1 0 1 0 0,0-1-1 0 0,1 1 1 0 0,-1 0-1 0 0,0-1 0 0 0,0 1 1 0 0,-1 1-1 0 0,1-3 1 0 0,0 1-1 0 0,0-1 1 0 0,1 0-1 0 0,-1 1 1 0 0,0-1-1 0 0,0 0 1 0 0,0 1-1 0 0,0-1 1 0 0,1 0-1 0 0,-1 0 1 0 0,0 0-1 0 0,1 1 1 0 0,-1-1-1 0 0,1 0 1 0 0,-1 0-1 0 0,1 0 1 0 0,-1 0-1 0 0,1 0 1 0 0,0 0-1 0 0,-1-2 1 0 0,0-1-9 0 0,0 0 1 0 0,1-1 0 0 0,-1 1-1 0 0,1 0 1 0 0,0-1 0 0 0,0 1-1 0 0,1-6 1 0 0,0-5-14 0 0,-4-65 1 0 0,-4 0 0 0 0,-30-136 1 0 0,7 98 5 0 0,18 73 105 0 0,1 1-1 0 0,2-1 1 0 0,-6-90 0 0 0,15 130-74 0 0,0 0 1 0 0,0 0-1 0 0,0 0 0 0 0,1 0 1 0 0,-1 0-1 0 0,1 0 0 0 0,1 0 1 0 0,-1 0-1 0 0,1 1 0 0 0,0-1 1 0 0,0 0-1 0 0,0 1 0 0 0,0 0 1 0 0,1-1-1 0 0,0 1 1 0 0,0 0-1 0 0,0 0 0 0 0,0 1 1 0 0,1-1-1 0 0,-1 1 0 0 0,1-1 1 0 0,0 1-1 0 0,0 0 0 0 0,0 0 1 0 0,0 1-1 0 0,1 0 0 0 0,-1-1 1 0 0,1 1-1 0 0,-1 1 0 0 0,1-1 1 0 0,0 1-1 0 0,0-1 1 0 0,0 1-1 0 0,0 1 0 0 0,0-1 1 0 0,0 1-1 0 0,6 0 0 0 0,9 1 5 0 0,1 1-1 0 0,-1 0 1 0 0,0 2-1 0 0,0 1 1 0 0,0 0-1 0 0,-1 1 1 0 0,0 1-1 0 0,33 17 1 0 0,-30-12-8 0 0,0 1-1 0 0,-2 1 1 0 0,1 0 0 0 0,-2 2-1 0 0,0 0 1 0 0,31 35 0 0 0,-38-36 11 0 0,-1 0 1 0 0,-1 0-1 0 0,0 1 0 0 0,-1 1 1 0 0,0 0-1 0 0,-2 0 1 0 0,0 0-1 0 0,-1 1 1 0 0,0 0-1 0 0,-2 0 0 0 0,0 1 1 0 0,1 20-1 0 0,-4-25-11 0 0,0-1 0 0 0,-2 0 1 0 0,1 1-1 0 0,-2-1 0 0 0,0 0 0 0 0,0 0 0 0 0,-1 0 0 0 0,-1 0 0 0 0,0 0 0 0 0,-1-1 0 0 0,0 0 0 0 0,-1 0 0 0 0,0 0 0 0 0,-1-1 0 0 0,0 1 1 0 0,-1-2-1 0 0,-17 19 0 0 0,9-14-8 0 0,-1-1 0 0 0,0-1-1 0 0,-1-1 1 0 0,0 0 0 0 0,-1-2 0 0 0,0 0 0 0 0,0-1 0 0 0,-1-1 0 0 0,-1 0 0 0 0,1-2 0 0 0,-1 0 0 0 0,0-2 0 0 0,0 0-1 0 0,-35 1 1 0 0,52-5-2 0 0,0 0-1 0 0,0 0 0 0 0,1 0 0 0 0,-1 0 0 0 0,0-1 0 0 0,0 0 0 0 0,1 0 0 0 0,-1 0 1 0 0,1 0-1 0 0,-1 0 0 0 0,1-1 0 0 0,-1 0 0 0 0,1 0 0 0 0,-5-3 0 0 0,7 4 4 0 0,-1 0 0 0 0,1-1 0 0 0,0 1-1 0 0,-1-1 1 0 0,1 1 0 0 0,0-1-1 0 0,0 1 1 0 0,0-1 0 0 0,1 0-1 0 0,-1 1 1 0 0,0-1 0 0 0,1 0 0 0 0,-1 0-1 0 0,1 0 1 0 0,-1 0 0 0 0,1 1-1 0 0,0-1 1 0 0,0 0 0 0 0,0 0-1 0 0,0 0 1 0 0,0 0 0 0 0,0 0-1 0 0,0 0 1 0 0,1 1 0 0 0,-1-1 0 0 0,1 0-1 0 0,-1 0 1 0 0,1 0 0 0 0,0 1-1 0 0,0-1 1 0 0,1-2 0 0 0,2-3 34 0 0,0 1 0 0 0,1-1 0 0 0,0 1 1 0 0,0 0-1 0 0,0 0 0 0 0,1 0 0 0 0,-1 1 1 0 0,1 0-1 0 0,1 0 0 0 0,-1 0 0 0 0,1 1 1 0 0,0 0-1 0 0,0 0 0 0 0,0 1 0 0 0,0 0 1 0 0,1 0-1 0 0,-1 1 0 0 0,1 0 0 0 0,0 0 1 0 0,14-1-1 0 0,-11 2 6 0 0,-1 0 0 0 0,1 1 0 0 0,0 0 0 0 0,-1 1-1 0 0,1 0 1 0 0,-1 0 0 0 0,1 1 0 0 0,-1 1 0 0 0,0 0 0 0 0,0 0 0 0 0,0 1 0 0 0,0 0 0 0 0,-1 1 0 0 0,1 0 0 0 0,11 9 0 0 0,-4 1 45 0 0,-1 1 0 0 0,0 0 0 0 0,-1 1 0 0 0,19 29 0 0 0,-22-27-74 0 0,2-2 0 0 0,0 1 0 0 0,1-2 0 0 0,31 27 0 0 0,-43-40-101 0 0,0-1 0 0 0,1 0 0 0 0,-1 0 0 0 0,0-1 0 0 0,1 1 0 0 0,0-1 1 0 0,-1 0-1 0 0,1 0 0 0 0,0 0 0 0 0,0 0 0 0 0,-1-1 0 0 0,1 1 0 0 0,4-1 1 0 0,3 0-1127 0 0,-1-1 0 0 0,0-1 0 0 0,17-4 0 0 0,-14 2-111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31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217 102 7709 0 0,'-17'-23'94'0'0,"16"20"-44"0"0,-1 1 1 0 0,1-1-1 0 0,-1 1 0 0 0,0 0 0 0 0,1-1 0 0 0,-1 1 0 0 0,0 0 0 0 0,0 0 1 0 0,-1 0-1 0 0,1 0 0 0 0,0 1 0 0 0,-1-1 0 0 0,1 1 0 0 0,-1-1 0 0 0,1 1 1 0 0,-1 0-1 0 0,1 0 0 0 0,-1 0 0 0 0,-4-1 0 0 0,5 2-11 0 0,-9-3 175 0 0,-1 2 1 0 0,1-1-1 0 0,-1 2 1 0 0,-17 0-1 0 0,26 0-183 0 0,0 0-1 0 0,0 1 1 0 0,0-1 0 0 0,1 1-1 0 0,-1 0 1 0 0,0 0-1 0 0,0 0 1 0 0,0 0-1 0 0,1 0 1 0 0,-1 1 0 0 0,0-1-1 0 0,1 1 1 0 0,0 0-1 0 0,-1 0 1 0 0,1 0-1 0 0,0 0 1 0 0,0 0 0 0 0,0 0-1 0 0,0 0 1 0 0,0 1-1 0 0,0-1 1 0 0,1 1-1 0 0,-3 4 1 0 0,1 1 37 0 0,1 0 0 0 0,0 0 0 0 0,0 0-1 0 0,1 0 1 0 0,0 1 0 0 0,1-1 0 0 0,0 0 0 0 0,0 0 0 0 0,0 0 0 0 0,3 10 0 0 0,-1-5 19 0 0,0-1 0 0 0,2 0 0 0 0,-1 1 1 0 0,2-1-1 0 0,-1-1 0 0 0,8 13 0 0 0,-10-20-61 0 0,0 0 0 0 0,1 0 0 0 0,0 0 0 0 0,-1 0 0 0 0,2 0 0 0 0,-1 0 0 0 0,0-1 0 0 0,1 1 0 0 0,-1-1 0 0 0,1 0 0 0 0,0 0 0 0 0,0-1 0 0 0,1 1 0 0 0,-1-1 0 0 0,7 3 0 0 0,-7-4-22 0 0,1 0 0 0 0,0 0 1 0 0,-1-1-1 0 0,1 1 1 0 0,0-1-1 0 0,-1 0 1 0 0,1-1-1 0 0,0 1 1 0 0,-1-1-1 0 0,1 0 0 0 0,-1 0 1 0 0,1 0-1 0 0,-1-1 1 0 0,0 0-1 0 0,1 1 1 0 0,4-5-1 0 0,1 1-10 0 0,-1 0 1 0 0,0-1-1 0 0,-1-1 0 0 0,1 0 1 0 0,-1 0-1 0 0,-1 0 0 0 0,1-1 1 0 0,-1 0-1 0 0,-1-1 0 0 0,1 1 1 0 0,-1-1-1 0 0,-1 0 0 0 0,0-1 1 0 0,7-16-1 0 0,-10 20-37 0 0,0 0 0 0 0,0 0 0 0 0,-1 0 0 0 0,0-1 0 0 0,0 1 0 0 0,0 0 1 0 0,-1-1-1 0 0,1 1 0 0 0,-2-1 0 0 0,1 1 0 0 0,-1 0 0 0 0,0-1 0 0 0,0 1 0 0 0,-1 0 0 0 0,0 0 0 0 0,0-1 0 0 0,0 2 0 0 0,-1-1 0 0 0,1 0 0 0 0,-2 0 0 0 0,1 1 0 0 0,-1-1 1 0 0,1 1-1 0 0,-1 0 0 0 0,-8-7 0 0 0,9 10 7 0 0,-1-1 1 0 0,0 1-1 0 0,0-1 0 0 0,0 1 1 0 0,0 0-1 0 0,0 0 1 0 0,-1 1-1 0 0,1 0 1 0 0,0-1-1 0 0,-1 1 1 0 0,1 1-1 0 0,-1-1 0 0 0,0 1 1 0 0,1-1-1 0 0,-1 1 1 0 0,1 1-1 0 0,-1-1 1 0 0,1 1-1 0 0,-1-1 0 0 0,-6 3 1 0 0,-4 1-22 0 0,0 1 0 0 0,0 0 1 0 0,1 1-1 0 0,-24 13 0 0 0,28-14 54 0 0,0 2 0 0 0,-14 10-1 0 0,22-15-25 0 0,0-1 0 0 0,0 1 0 0 0,0 0 0 0 0,0 0 0 0 0,1 0-1 0 0,-1 0 1 0 0,1 0 0 0 0,-1 0 0 0 0,1 0 0 0 0,0 0-1 0 0,0 1 1 0 0,0-1 0 0 0,0 0 0 0 0,0 1 0 0 0,0-1 0 0 0,1 1-1 0 0,-1 3 1 0 0,1-5-2 0 0,0 0-1 0 0,1 0 1 0 0,-1 0-1 0 0,0 0 0 0 0,1 0 1 0 0,-1 0-1 0 0,1 0 1 0 0,-1 0-1 0 0,1 0 0 0 0,-1-1 1 0 0,1 1-1 0 0,0 0 1 0 0,-1 0-1 0 0,1-1 1 0 0,0 1-1 0 0,0 0 0 0 0,-1-1 1 0 0,1 1-1 0 0,0-1 1 0 0,0 1-1 0 0,0-1 1 0 0,0 1-1 0 0,0-1 0 0 0,0 0 1 0 0,0 1-1 0 0,0-1 1 0 0,0 0-1 0 0,0 0 1 0 0,0 0-1 0 0,0 0 0 0 0,0 0 1 0 0,0 0-1 0 0,1 0 1 0 0,35-2-863 0 0,-13-6 276 0 0,3-1-172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8:31.8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85 177 7613 0 0,'-2'-6'-24'0'0,"-10"-24"445"0"0,-1 1 0 0 0,-28-47-1 0 0,28 48 464 0 0,9 20-251 0 0,8 24-567 0 0,23 98 144 0 0,24 210-1 0 0,-48-219-78 0 0,-3-104-100 0 0,4-16 104 0 0,1-5-124 0 0,1 1 1 0 0,1-1-1 0 0,1 2 1 0 0,0-1 0 0 0,2 1-1 0 0,0 0 1 0 0,15-20-1 0 0,-21 33-8 0 0,0 1-1 0 0,0 0 0 0 0,0-1 1 0 0,0 1-1 0 0,1 1 0 0 0,-1-1 1 0 0,1 1-1 0 0,0 0 0 0 0,11-5 0 0 0,-14 7-2 0 0,1 0 0 0 0,0 0 0 0 0,-1 1 0 0 0,1-1 0 0 0,0 1 0 0 0,-1-1 0 0 0,1 1 0 0 0,0 0 0 0 0,-1 0-1 0 0,1 1 1 0 0,0-1 0 0 0,-1 0 0 0 0,1 1 0 0 0,0 0 0 0 0,-1 0 0 0 0,1-1 0 0 0,-1 1 0 0 0,1 1 0 0 0,-1-1 0 0 0,0 0-1 0 0,1 1 1 0 0,-1-1 0 0 0,0 1 0 0 0,3 2 0 0 0,7 8 65 0 0,0 0 0 0 0,-1 1-1 0 0,0 0 1 0 0,-1 1 0 0 0,0 0 0 0 0,-1 1 0 0 0,-1 0-1 0 0,0 0 1 0 0,-1 1 0 0 0,8 29 0 0 0,-13-40-36 0 0,-1 0 1 0 0,0-1-1 0 0,-1 1 1 0 0,1 0-1 0 0,-1 0 1 0 0,0-1-1 0 0,0 1 1 0 0,0 0-1 0 0,-1 0 1 0 0,1 0-1 0 0,-1-1 1 0 0,0 1-1 0 0,-1 0 1 0 0,1-1-1 0 0,-1 1 1 0 0,0-1-1 0 0,0 1 1 0 0,-1-1-1 0 0,-3 6 1 0 0,2-6-16 0 0,0 1 1 0 0,-1-1 0 0 0,0 0-1 0 0,0 0 1 0 0,0-1-1 0 0,0 1 1 0 0,0-1-1 0 0,-1 0 1 0 0,1 0 0 0 0,-1-1-1 0 0,0 0 1 0 0,0 0-1 0 0,0 0 1 0 0,-11 1 0 0 0,6-2-12 0 0,0 0 0 0 0,1 0 0 0 0,-1-1 0 0 0,1 0 0 0 0,-1-1 1 0 0,0 0-1 0 0,1-1 0 0 0,-18-5 0 0 0,22 5-126 0 0,-1-1 0 0 0,0 1 0 0 0,1-1 0 0 0,0 0-1 0 0,-1-1 1 0 0,1 1 0 0 0,1-1 0 0 0,-1-1 0 0 0,0 1 0 0 0,1-1-1 0 0,0 0 1 0 0,0 0 0 0 0,1 0 0 0 0,-5-7 0 0 0,8 10-24 0 0,0 0-1 0 0,0 0 1 0 0,0 0 0 0 0,0 0 0 0 0,1-1 0 0 0,-1 1 0 0 0,1 0 0 0 0,-1 0-1 0 0,1-1 1 0 0,0 1 0 0 0,0 0 0 0 0,0-4 0 0 0,5-8-1105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02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9 236 3960 0 0,'0'0'34'0'0,"0"0"-1"0"0,0 0 0 0 0,-1 1 1 0 0,1-1-1 0 0,0 0 0 0 0,0 1 0 0 0,-1-1 1 0 0,1 0-1 0 0,0 0 0 0 0,0 0 0 0 0,-1 1 1 0 0,1-1-1 0 0,0 0 0 0 0,-1 0 1 0 0,1 0-1 0 0,0 0 0 0 0,-1 1 0 0 0,1-1 1 0 0,0 0-1 0 0,-1 0 0 0 0,1 0 1 0 0,0 0-1 0 0,-1 0 0 0 0,1 0 0 0 0,0 0 1 0 0,-1 0-1 0 0,1 0 0 0 0,-1 0 1 0 0,1-1 15 0 0,0 1 1 0 0,1-1 0 0 0,-1 1-1 0 0,0 0 1 0 0,0-1-1 0 0,0 1 1 0 0,1 0 0 0 0,-1-1-1 0 0,0 1 1 0 0,0 0 0 0 0,1-1-1 0 0,-1 1 1 0 0,0 0 0 0 0,1 0-1 0 0,-1-1 1 0 0,0 1 0 0 0,1 0-1 0 0,-1 0 1 0 0,0-1 0 0 0,1 1-1 0 0,-1 0 1 0 0,1 0-1 0 0,-1 0 1 0 0,0 0 0 0 0,1 0-1 0 0,-1 0 1 0 0,1 0 0 0 0,-1 0-1 0 0,0 0 1 0 0,2 0 0 0 0,158-64 1584 0 0,2 16-1146 0 0,2 7 0 0 0,320-36 0 0 0,-382 74-2370 0 0,-117 10 139 0 0,3-2 1013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02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1 309 2388 0 0,'0'0'64'0'0,"1"0"0"0"0,0 0 0 0 0,0 0-1 0 0,-1 0 1 0 0,1 0 0 0 0,0 0 0 0 0,0 0-1 0 0,0 0 1 0 0,-1 0 0 0 0,1 1 0 0 0,0-1-1 0 0,0 0 1 0 0,-1 0 0 0 0,1 1 0 0 0,0-1-1 0 0,0 0 1 0 0,-1 1 0 0 0,2 0 0 0 0,9 3 724 0 0,13-3-130 0 0,0-1 0 0 0,1-1 0 0 0,-1-1 0 0 0,41-9 0 0 0,97-33 974 0 0,-132 35-1354 0 0,157-48 739 0 0,477-125-178 0 0,-657 181-883 0 0,7-2-281 0 0,0 0 1 0 0,1 1 0 0 0,-1 1 0 0 0,16 0-1 0 0,-23 2-632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9:14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1819 201 4076 0 0,'-14'-56'162'0'0,"10"45"-117"0"0,-2 0 0 0 0,1 0 0 0 0,-1 1 0 0 0,-1-1 0 0 0,0 1 0 0 0,-1 1 0 0 0,-11-13 0 0 0,13 17-13 0 0,1 0-1 0 0,-1 1 1 0 0,0-1 0 0 0,0 1-1 0 0,-1 1 1 0 0,1-1 0 0 0,-1 1-1 0 0,1 0 1 0 0,-1 1 0 0 0,0-1-1 0 0,-1 1 1 0 0,1 1-1 0 0,-13-2 1 0 0,-24 0-8 0 0,1 3-1 0 0,-1 2 0 0 0,1 1 1 0 0,-54 12-1 0 0,26 0 20 0 0,-123 44 0 0 0,154-43-43 0 0,1 1-1 0 0,0 2 0 0 0,2 1 1 0 0,0 3-1 0 0,1 0 0 0 0,2 3 1 0 0,-40 36-1 0 0,-139 155 73 0 0,0-1 194 0 0,198-202-240 0 0,-119 118 270 0 0,110-105-257 0 0,2 0-1 0 0,1 1 1 0 0,-24 41 0 0 0,36-52-40 0 0,1 2 1 0 0,1-1 0 0 0,1 1-1 0 0,0 0 1 0 0,1 1-1 0 0,-4 36 1 0 0,2 121 180 0 0,-4-28 23 0 0,0 0 82 0 0,10-138-257 0 0,1 1 0 0 0,0-1 0 0 0,1 1 1 0 0,1 0-1 0 0,0-1 0 0 0,0 0 0 0 0,1 1 0 0 0,0-1 0 0 0,1 0 0 0 0,0-1 0 0 0,7 13 0 0 0,2-4-31 0 0,1-1-1 0 0,1 0 1 0 0,0-1-1 0 0,1-1 1 0 0,1 0-1 0 0,1-1 1 0 0,0-1-1 0 0,1-1 1 0 0,0-1-1 0 0,1 0 1 0 0,36 14-1 0 0,17 3-3 0 0,2-4-1 0 0,82 17 0 0 0,-64-18 67 0 0,254 60 77 0 0,-238-64-45 0 0,135 8 1 0 0,-179-26 15 0 0,1-3 0 0 0,89-13 0 0 0,127-36 4 0 0,218-75 84 0 0,-459 113-166 0 0,-1-1 0 0 0,0-3 1 0 0,-1-1-1 0 0,40-25 0 0 0,-61 31-21 0 0,-1 0 0 0 0,0-2 0 0 0,-1 0 0 0 0,-1-1 0 0 0,0 0 0 0 0,-1-1 0 0 0,0-1 1 0 0,-1 0-1 0 0,-1-1 0 0 0,15-28 0 0 0,-4-7-14 0 0,-2 0 0 0 0,-2-2 1 0 0,13-62-1 0 0,-7 13 51 0 0,23-203 1 0 0,-47 268 72 0 0,-2 1 0 0 0,-1-1 1 0 0,-1 1-1 0 0,-3 0 0 0 0,-1 0 0 0 0,-1 0 1 0 0,-2 1-1 0 0,-20-47 0 0 0,-4 5-98 0 0,-3 2 1 0 0,-74-113-1 0 0,89 156-15 0 0,-2 0 0 0 0,-1 1 0 0 0,-1 2 0 0 0,-34-31 0 0 0,42 45 34 0 0,-2 1-1 0 0,1 0 1 0 0,-2 2 0 0 0,0 0 0 0 0,0 1-1 0 0,-1 1 1 0 0,-1 1 0 0 0,-24-7 0 0 0,-6 3-18 0 0,-1 2 0 0 0,0 3 0 0 0,-66-4 1 0 0,-168 7 13 0 0,63 3 17 0 0,96-3-60 0 0,-164-4-34 0 0,284 11-81 0 0,0-1-1 0 0,1 1 0 0 0,-1 1 0 0 0,0-1 1 0 0,0 1-1 0 0,1 1 0 0 0,-1 0 1 0 0,1 0-1 0 0,0 1 0 0 0,0 0 1 0 0,0 0-1 0 0,1 1 0 0 0,-1-1 1 0 0,1 2-1 0 0,0-1 0 0 0,0 1 0 0 0,1 0 1 0 0,-11 14-1 0 0,6-7-597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0:3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1968 231 7805 0 0,'-56'-45'29'0'0,"-41"-36"88"0"0,91 77-110 0 0,1-1-1 0 0,-1 1 0 0 0,0 1 1 0 0,0-1-1 0 0,-1 1 1 0 0,1 0-1 0 0,0 0 0 0 0,-1 1 1 0 0,0 0-1 0 0,0 0 0 0 0,0 0 1 0 0,0 1-1 0 0,0 0 0 0 0,0 0 1 0 0,0 1-1 0 0,0 0 1 0 0,0 0-1 0 0,-12 3 0 0 0,-11 2 99 0 0,1 2-1 0 0,0 0 0 0 0,-31 14 1 0 0,41-14-17 0 0,-50 19 226 0 0,2 4-1 0 0,1 2 1 0 0,2 4-1 0 0,-63 44 1 0 0,-223 196 525 0 0,232-172-436 0 0,5 5-1 0 0,-162 200 1 0 0,242-263-246 0 0,2 0 0 0 0,1 2 0 0 0,3 2 0 0 0,2 0-1 0 0,3 1 1 0 0,1 2 0 0 0,3 0 0 0 0,-12 60 0 0 0,21-70-94 0 0,2 0-1 0 0,2 1 1 0 0,2-1 0 0 0,2 1 0 0 0,2-1 0 0 0,2 1 0 0 0,1-1-1 0 0,3 0 1 0 0,1 0 0 0 0,2 0 0 0 0,16 40 0 0 0,-14-52-33 0 0,2-1 0 0 0,1 0 1 0 0,1-1-1 0 0,2-1 1 0 0,0-1-1 0 0,43 47 1 0 0,-32-43-8 0 0,2-2 0 0 0,1-2-1 0 0,1 0 1 0 0,70 40 0 0 0,-44-35 7 0 0,2-3-1 0 0,1-3 0 0 0,1-2 0 0 0,2-4 0 0 0,0-2 0 0 0,119 17 0 0 0,-91-25 52 0 0,-1-5 0 0 0,1-3 1 0 0,146-17-1 0 0,272-71 109 0 0,-243 26-180 0 0,-3-12-1 0 0,-4-11 1 0 0,311-145-1 0 0,-456 172-20 0 0,-3-5-1 0 0,176-127 0 0 0,-212 129-4 0 0,-2-4 0 0 0,-4-3 0 0 0,-2-2-1 0 0,71-93 1 0 0,-102 109 4 0 0,-1-2-1 0 0,-3-1 0 0 0,-2-2 0 0 0,-3-1 1 0 0,27-76-1 0 0,-40 86-1 0 0,-1 0 0 0 0,-3 0 1 0 0,-2-2-1 0 0,-2 1 0 0 0,-3-1 0 0 0,-1 0 0 0 0,-4-67 1 0 0,-3 89 0 0 0,0 1 0 0 0,-1-1 1 0 0,-2 0-1 0 0,-1 1 0 0 0,-1 1 1 0 0,-2-1-1 0 0,0 1 0 0 0,-2 1 1 0 0,-15-27-1 0 0,14 32 6 0 0,0 1-1 0 0,-2 0 1 0 0,0 1 0 0 0,-1 0-1 0 0,-1 2 1 0 0,-1 0 0 0 0,0 0-1 0 0,-1 2 1 0 0,0 0 0 0 0,-43-21-1 0 0,14 13-5 0 0,-1 2 1 0 0,-92-23-1 0 0,-109-6-120 0 0,-336 2-777 0 0,-2 55-861 0 0,-95 60-1263 0 0,536-44 2098 0 0,15 7-98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152 352 7101 0 0,'-12'-5'164'0'0,"8"4"-69"0"0,1 0 0 0 0,-1-1 0 0 0,1 1-1 0 0,0-1 1 0 0,-1 0 0 0 0,1 1 0 0 0,0-2-1 0 0,-4-2 1 0 0,7 4-73 0 0,0 1-1 0 0,-1-1 1 0 0,1 1 0 0 0,0-1-1 0 0,-1 1 1 0 0,1 0-1 0 0,0-1 1 0 0,0 1 0 0 0,-1-1-1 0 0,1 1 1 0 0,-1 0 0 0 0,1-1-1 0 0,0 1 1 0 0,-1 0 0 0 0,1 0-1 0 0,-1-1 1 0 0,1 1-1 0 0,-1 0 1 0 0,1 0 0 0 0,-1 0-1 0 0,1-1 1 0 0,-1 1 0 0 0,1 0-1 0 0,-1 0 1 0 0,1 0-1 0 0,-1 0 1 0 0,1 0 0 0 0,-1 0-1 0 0,1 0 1 0 0,-1 0 0 0 0,1 0-1 0 0,-1 0 1 0 0,1 0-1 0 0,-1 0 1 0 0,1 1 0 0 0,-1-1-1 0 0,1 0 1 0 0,-1 0 0 0 0,1 0-1 0 0,-1 1 1 0 0,1-1-1 0 0,0 0 1 0 0,-1 1 0 0 0,1-1-1 0 0,-1 0 1 0 0,1 1 0 0 0,0-1-1 0 0,-1 0 1 0 0,1 1-1 0 0,0-1 1 0 0,-1 1 0 0 0,0 1 7 0 0,1 0-1 0 0,-1 1 1 0 0,0-1 0 0 0,1 0 0 0 0,-1 0 0 0 0,1 0 0 0 0,0 0-1 0 0,-1 1 1 0 0,1-1 0 0 0,0 0 0 0 0,1 3 0 0 0,3 35-9 0 0,3-1-1 0 0,1 0 1 0 0,18 51 0 0 0,41 58 77 0 0,-10-26-34 0 0,-54-115-62 0 0,0 0 1 0 0,-1 0-1 0 0,0 0 1 0 0,0 0-1 0 0,-1 0 1 0 0,0 1-1 0 0,0 7 1 0 0,-1-14-3 0 0,0-1 1 0 0,0 0 0 0 0,0 0 0 0 0,0 0 0 0 0,0 0 0 0 0,0 0-1 0 0,0 1 1 0 0,0-1 0 0 0,0 0 0 0 0,0 0 0 0 0,0 0-1 0 0,0 0 1 0 0,0 0 0 0 0,0 1 0 0 0,0-1 0 0 0,0 0 0 0 0,0 0-1 0 0,0 0 1 0 0,0 0 0 0 0,0 0 0 0 0,0 1 0 0 0,0-1-1 0 0,0 0 1 0 0,0 0 0 0 0,0 0 0 0 0,-1 0 0 0 0,1 0 0 0 0,0 0-1 0 0,0 1 1 0 0,0-1 0 0 0,0 0 0 0 0,0 0 0 0 0,0 0 0 0 0,-1 0-1 0 0,1 0 1 0 0,0 0 0 0 0,0 0 0 0 0,0 0 0 0 0,0 0-1 0 0,0 0 1 0 0,-1 0 0 0 0,1 0 0 0 0,0 0 0 0 0,0 0 0 0 0,0 0-1 0 0,-1 0 1 0 0,-7-5 10 0 0,-10-14 24 0 0,18 18-32 0 0,-21-26 2 0 0,1-1 0 0 0,1-1 1 0 0,2-1-1 0 0,-23-53 0 0 0,-38-135-85 0 0,68 185 55 0 0,1-1 0 0 0,-7-62-1 0 0,14 80 12 0 0,1 0 0 0 0,1 1 0 0 0,0-1 0 0 0,1 1 0 0 0,1-1 0 0 0,0 1 0 0 0,1 0 0 0 0,9-26 0 0 0,-9 34 9 0 0,0 1 0 0 0,1-1 0 0 0,0 0 0 0 0,0 1 0 0 0,0 0 0 0 0,1 0 0 0 0,-1 0 0 0 0,2 1 0 0 0,-1 0 0 0 0,11-9 0 0 0,-6 7 1 0 0,0 1 0 0 0,0 0 0 0 0,1 0 0 0 0,0 1 1 0 0,0 1-1 0 0,15-4 0 0 0,-2 2 11 0 0,1 1 0 0 0,-1 1 0 0 0,1 2 0 0 0,0 0 0 0 0,47 4 0 0 0,-59-1 6 0 0,-1 0-1 0 0,0 1 1 0 0,0 1 0 0 0,0 0-1 0 0,0 1 1 0 0,-1 0 0 0 0,21 10-1 0 0,-29-12-8 0 0,0-1-1 0 0,0 1 0 0 0,1 0 0 0 0,-2 0 1 0 0,1 1-1 0 0,0-1 0 0 0,0 1 0 0 0,-1-1 1 0 0,1 1-1 0 0,-1 0 0 0 0,0 0 0 0 0,0 0 1 0 0,0 0-1 0 0,0 0 0 0 0,0 1 0 0 0,-1-1 1 0 0,0 0-1 0 0,0 1 0 0 0,1 0 0 0 0,-2-1 1 0 0,1 1-1 0 0,0-1 0 0 0,-1 1 0 0 0,0 0 1 0 0,0-1-1 0 0,0 1 0 0 0,0 0 0 0 0,0-1 1 0 0,-1 1-1 0 0,-1 3 0 0 0,-1 5-6 0 0,-1-1 0 0 0,-1 0-1 0 0,0 0 1 0 0,-1-1 0 0 0,0 0 0 0 0,0 0-1 0 0,-1 0 1 0 0,-1-1 0 0 0,1 0 0 0 0,-1 0-1 0 0,-14 11 1 0 0,-7 5 4 0 0,-2-1 1 0 0,-39 22-1 0 0,-39 19-24 0 0,142-80-16 0 0,0 1 0 0 0,1 1 1 0 0,0 2-1 0 0,1 2 0 0 0,58-9 1 0 0,-84 18 45 0 0,0-1 0 0 0,-1 1 1 0 0,1 1-1 0 0,0 0 1 0 0,-1 0-1 0 0,1 0 0 0 0,-1 1 1 0 0,0 0-1 0 0,10 5 1 0 0,-14-5 4 0 0,1 0 1 0 0,0 1-1 0 0,-1-1 0 0 0,0 1 1 0 0,0 1-1 0 0,0-1 1 0 0,0 0-1 0 0,0 1 1 0 0,-1 0-1 0 0,1 0 1 0 0,-1 0-1 0 0,0 0 1 0 0,0 0-1 0 0,-1 1 1 0 0,1-1-1 0 0,1 7 1 0 0,0-2 17 0 0,-2-1-1 0 0,1 1 1 0 0,-1 0 0 0 0,0 0 0 0 0,-1 0-1 0 0,0 0 1 0 0,0 0 0 0 0,-1 0 0 0 0,-1 0 0 0 0,1 0-1 0 0,-1 0 1 0 0,-1 0 0 0 0,-3 12 0 0 0,4-15 17 0 0,-2 0 0 0 0,1-1 0 0 0,-1 1 0 0 0,0 0 1 0 0,0-1-1 0 0,0 0 0 0 0,-1 1 0 0 0,0-1 0 0 0,0-1 1 0 0,0 1-1 0 0,0 0 0 0 0,-1-1 0 0 0,0 0 0 0 0,0 0 1 0 0,0-1-1 0 0,0 1 0 0 0,-1-1 0 0 0,1 0 0 0 0,-1-1 0 0 0,-6 3 1 0 0,-3 0-19 0 0,0-2 0 0 0,0 1 0 0 0,0-2-1 0 0,-1 0 1 0 0,1-1 0 0 0,-19-1 0 0 0,-92-13-503 0 0,121 12 289 0 0,-1 0 0 0 0,1 0 0 0 0,0 0 0 0 0,-1 0 0 0 0,1-1 0 0 0,0 0 0 0 0,0 0 0 0 0,0-1 0 0 0,0 1 0 0 0,1-1 0 0 0,-1 0 0 0 0,1 0 1 0 0,-1 0-1 0 0,1-1 0 0 0,0 0 0 0 0,0 1 0 0 0,1-2 0 0 0,-1 1 0 0 0,1 0 0 0 0,-4-8 0 0 0,3 1-770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1 726 6409 0 0,'42'-73'704'0'0,"-41"72"-664"0"0,0-1 0 0 0,-1 1 0 0 0,1 0 0 0 0,0-1 0 0 0,0 1 0 0 0,0 0 0 0 0,0 0 0 0 0,1 0 0 0 0,-1 0 0 0 0,0 0 0 0 0,0 0 0 0 0,1 0 0 0 0,-1 1 0 0 0,0-1-1 0 0,1 0 1 0 0,-1 1 0 0 0,0-1 0 0 0,1 1 0 0 0,-1-1 0 0 0,3 1 0 0 0,-1 0 8 0 0,0 0 0 0 0,0 0 0 0 0,0 0 0 0 0,-1 1-1 0 0,1-1 1 0 0,0 1 0 0 0,-1 0 0 0 0,1-1 0 0 0,0 1 0 0 0,3 3-1 0 0,5 2 105 0 0,0 1 0 0 0,-1 0-1 0 0,18 17 1 0 0,-13-10-93 0 0,-1 0 0 0 0,0 1 0 0 0,-1 1-1 0 0,0 0 1 0 0,12 24 0 0 0,-20-32-48 0 0,0 0 1 0 0,-1 1-1 0 0,0 0 0 0 0,-1 0 0 0 0,0 0 0 0 0,-1 0 0 0 0,0 0 0 0 0,0 1 1 0 0,-1-1-1 0 0,0 0 0 0 0,0 1 0 0 0,-1-1 0 0 0,-2 16 0 0 0,2-22-8 0 0,-1-1 1 0 0,0 1-1 0 0,1-1 0 0 0,-1 0 0 0 0,0 1 1 0 0,0-1-1 0 0,0 0 0 0 0,0 0 0 0 0,-1 0 1 0 0,1 0-1 0 0,0 0 0 0 0,-1 0 0 0 0,0 0 0 0 0,1 0 1 0 0,-1 0-1 0 0,0-1 0 0 0,0 1 0 0 0,0-1 1 0 0,0 1-1 0 0,-3 0 0 0 0,2 0-3 0 0,-1-1 1 0 0,1 1-1 0 0,-1-1 0 0 0,0 0 1 0 0,0-1-1 0 0,1 1 0 0 0,-1-1 1 0 0,0 1-1 0 0,0-1 0 0 0,0-1 1 0 0,0 1-1 0 0,-5-1 0 0 0,5 0-4 0 0,1 1 0 0 0,-1-1 1 0 0,0 0-1 0 0,1 0 0 0 0,-1 0 0 0 0,0-1 0 0 0,1 1 0 0 0,0-1 0 0 0,-1 0 0 0 0,1 0 0 0 0,0 0 0 0 0,0 0 0 0 0,0 0 0 0 0,0-1 0 0 0,0 0 0 0 0,1 1 0 0 0,-1-1 0 0 0,1 0 0 0 0,-1 0 0 0 0,1 0 0 0 0,0-1 0 0 0,1 1 0 0 0,-1 0 0 0 0,0-1 0 0 0,1 0 0 0 0,0 1 0 0 0,0-1 1 0 0,-1-3-1 0 0,2-1-6 0 0,0 1 0 0 0,1-1 1 0 0,0 1-1 0 0,0-1 0 0 0,1 1 1 0 0,-1 0-1 0 0,2 0 0 0 0,-1 0 1 0 0,1 0-1 0 0,0 0 1 0 0,0 0-1 0 0,6-8 0 0 0,7-7-11 0 0,0 0-1 0 0,20-20 0 0 0,-15 19 17 0 0,-9 10 2 0 0,0 1 0 0 0,1 1 0 0 0,0 0 1 0 0,0 1-1 0 0,1 1 0 0 0,1 0 0 0 0,24-12 0 0 0,118-38-44 0 0,-59 25 166 0 0,-85 30 204 0 0,-22 8-11 0 0,-20 10-24 0 0,14-4-191 0 0,1 1 1 0 0,1 0-1 0 0,-1 1 1 0 0,2 0 0 0 0,0 1-1 0 0,0 1 1 0 0,-17 26-1 0 0,22-28-22 0 0,1 0 0 0 0,0 0 0 0 0,0 1-1 0 0,1-1 1 0 0,1 1 0 0 0,0 1-1 0 0,1-1 1 0 0,0 0 0 0 0,1 1 0 0 0,0 23-1 0 0,2-34-58 0 0,0 1 0 0 0,0-1-1 0 0,0 0 1 0 0,1 1-1 0 0,-1-1 1 0 0,1 0 0 0 0,0 0-1 0 0,0 0 1 0 0,0 0-1 0 0,0 1 1 0 0,0-1 0 0 0,1-1-1 0 0,-1 1 1 0 0,1 0-1 0 0,0 0 1 0 0,0-1 0 0 0,0 1-1 0 0,0-1 1 0 0,1 1-1 0 0,-1-1 1 0 0,1 0 0 0 0,-1 0-1 0 0,6 3 1 0 0,-3-2 7 0 0,1-1 1 0 0,-1 0-1 0 0,1 0 0 0 0,0-1 1 0 0,-1 0-1 0 0,1 0 1 0 0,0 0-1 0 0,0-1 1 0 0,-1 1-1 0 0,1-2 0 0 0,0 1 1 0 0,10-2-1 0 0,-5 0-24 0 0,0 0-1 0 0,-1-1 0 0 0,1 0 1 0 0,-1-1-1 0 0,0 0 0 0 0,0-1 1 0 0,0 0-1 0 0,-1 0 1 0 0,1-1-1 0 0,-1-1 0 0 0,-1 1 1 0 0,14-13-1 0 0,-17 13 0 0 0,0 1 1 0 0,-1-1-1 0 0,1 0 0 0 0,-1 0 0 0 0,0-1 1 0 0,0 1-1 0 0,-1-1 0 0 0,0 0 0 0 0,0 0 1 0 0,-1 0-1 0 0,1 0 0 0 0,-2-1 0 0 0,1 1 1 0 0,-1 0-1 0 0,0-1 0 0 0,0 1 0 0 0,-1-1 1 0 0,0 1-1 0 0,-2-8 0 0 0,1 4-4 0 0,-1 1 0 0 0,0 0-1 0 0,-1 0 1 0 0,-1 0 0 0 0,1 1 0 0 0,-1-1 0 0 0,-1 1-1 0 0,0 0 1 0 0,0 0 0 0 0,-11-13 0 0 0,11 16 4 0 0,0 0 1 0 0,-1 0 0 0 0,0 1 0 0 0,0 0 0 0 0,0 0 0 0 0,0 0-1 0 0,-1 1 1 0 0,1 0 0 0 0,-1 1 0 0 0,0-1 0 0 0,-1 1 0 0 0,1 0-1 0 0,0 1 1 0 0,-11-2 0 0 0,18 3 0 0 0,-1 1 1 0 0,1 0-1 0 0,0 0 0 0 0,-1 0 0 0 0,1 0 1 0 0,0 0-1 0 0,-1 0 0 0 0,1 0 0 0 0,0 0 1 0 0,-1-1-1 0 0,1 1 0 0 0,-1 0 0 0 0,1 0 1 0 0,0 1-1 0 0,-1-1 0 0 0,1 0 0 0 0,0 0 1 0 0,-1 0-1 0 0,1 0 0 0 0,0 0 0 0 0,-1 0 1 0 0,1 0-1 0 0,0 0 0 0 0,-1 1 0 0 0,1-1 1 0 0,0 0-1 0 0,-1 0 0 0 0,1 1 0 0 0,0-1 1 0 0,0 0-1 0 0,-1 0 0 0 0,1 1 0 0 0,5 10-7 0 0,18 10-20 0 0,-14-17 25 0 0,-1 0-1 0 0,1-1 1 0 0,0 0-1 0 0,0-1 1 0 0,1 0-1 0 0,-1 0 1 0 0,0-1-1 0 0,1 0 1 0 0,-1-1-1 0 0,13 0 0 0 0,-9-1 0 0 0,0 0 0 0 0,-1-1 0 0 0,1-1 0 0 0,-1 1 0 0 0,1-2 0 0 0,-1 0 0 0 0,15-7-1 0 0,-22 8 4 0 0,0 0-1 0 0,0-1 1 0 0,0 1-1 0 0,7-8 1 0 0,-11 10 0 0 0,1-1 0 0 0,0 1 0 0 0,-1-1 0 0 0,1 0 0 0 0,-1 0 0 0 0,0 0 0 0 0,1 1 1 0 0,-1-1-1 0 0,0-1 0 0 0,0 1 0 0 0,0 0 0 0 0,-1 0 0 0 0,1 0 0 0 0,1-4 0 0 0,8 54-17 0 0,-9-13 37 0 0,2 22 6 0 0,-2-52-28 0 0,-1 0 0 0 0,1-1-1 0 0,1 1 1 0 0,-1 0 0 0 0,1-1 0 0 0,-1 1-1 0 0,1-1 1 0 0,5 8 0 0 0,-6-10 4 0 0,0-1 0 0 0,0 0-1 0 0,0 1 1 0 0,0-1 0 0 0,1 0 0 0 0,-1 0 0 0 0,0 0 0 0 0,0 0 0 0 0,1 0 0 0 0,-1 0 0 0 0,0-1-1 0 0,1 1 1 0 0,-1 0 0 0 0,1-1 0 0 0,-1 1 0 0 0,1-1 0 0 0,0 1 0 0 0,-1-1 0 0 0,3 0-1 0 0,-1 0 1 0 0,0 0 0 0 0,0 0-1 0 0,0 0 1 0 0,0-1 0 0 0,0 0-1 0 0,0 0 1 0 0,-1 0 0 0 0,1 0-1 0 0,0 0 1 0 0,2-1-1 0 0,6-5 7 0 0,-1 0-1 0 0,0 0 1 0 0,17-17-1 0 0,-21 17-4 0 0,1 1 0 0 0,-2-1 0 0 0,1 0-1 0 0,-1-1 1 0 0,0 1 0 0 0,-1-1-1 0 0,4-9 1 0 0,19-59-27 0 0,-6 16-23 0 0,-21 59 47 0 0,0 1 0 0 0,0 0 0 0 0,0 0 0 0 0,0 0 0 0 0,0 0 0 0 0,0 0 0 0 0,0-1 0 0 0,0 1 0 0 0,0 0 0 0 0,0 0-1 0 0,0 0 1 0 0,1 0 0 0 0,-1 0 0 0 0,0 0 0 0 0,0-1 0 0 0,0 1 0 0 0,0 0 0 0 0,0 0 0 0 0,0 0 0 0 0,0 0 0 0 0,1 0 0 0 0,-1 0 0 0 0,0 0 0 0 0,0 0 0 0 0,0 0 0 0 0,0 0-1 0 0,0 0 1 0 0,1 0 0 0 0,-1 0 0 0 0,0 0 0 0 0,0 0 0 0 0,0 0 0 0 0,0 0 0 0 0,1 0 0 0 0,-1 0 0 0 0,0 0 0 0 0,0 0 0 0 0,0 0 0 0 0,0 0 0 0 0,0 0 0 0 0,1 0 0 0 0,-1 0-1 0 0,0 0 1 0 0,0 0 0 0 0,0 0 0 0 0,0 0 0 0 0,0 0 0 0 0,1 0 0 0 0,-1 0 0 0 0,0 1 0 0 0,0-1 0 0 0,0 0 0 0 0,0 0 0 0 0,0 0 0 0 0,0 0 0 0 0,0 0 0 0 0,0 1 0 0 0,10 14-16 0 0,10 33 55 0 0,-14-33-18 0 0,7 17 9 0 0,-1-2 68 0 0,25 45 0 0 0,-33-67-79 0 0,1-1 0 0 0,0 1-1 0 0,1-1 1 0 0,-1 0 0 0 0,1-1 0 0 0,0 1 0 0 0,1-1 0 0 0,0-1 0 0 0,0 1 0 0 0,13 7-1 0 0,-18-12-12 0 0,1 1-1 0 0,0-1 0 0 0,0 0 0 0 0,0 0 0 0 0,1 0 0 0 0,-1 0 0 0 0,0-1 0 0 0,0 1 0 0 0,0-1 0 0 0,1 0 0 0 0,-1 0 0 0 0,0 0 0 0 0,0 0 0 0 0,0-1 0 0 0,1 1 0 0 0,4-3 0 0 0,-3 1 1 0 0,0 0 0 0 0,0 0 0 0 0,0-1 1 0 0,0 0-1 0 0,0 0 0 0 0,-1 0 0 0 0,0-1 0 0 0,1 1 0 0 0,3-5 0 0 0,0-1-6 0 0,0-1 1 0 0,0 0-1 0 0,-1-1 0 0 0,0 1 1 0 0,-1-1-1 0 0,0 0 1 0 0,8-24-1 0 0,-11 25-2 0 0,-1-1-1 0 0,-1 1 0 0 0,1-1 1 0 0,-2 0-1 0 0,1 1 0 0 0,-2-1 1 0 0,1 0-1 0 0,-1 1 0 0 0,-1-1 1 0 0,0 1-1 0 0,0-1 0 0 0,-1 1 1 0 0,-1 0-1 0 0,-5-12 0 0 0,5 13 2 0 0,0-1-1 0 0,-1 1 1 0 0,-1 0-1 0 0,1 1 1 0 0,-1 0-1 0 0,-1-1 1 0 0,1 2-1 0 0,-1-1 1 0 0,-1 1-1 0 0,1 0 1 0 0,-1 1 0 0 0,-1 0-1 0 0,1 0 1 0 0,-18-9-1 0 0,21 14 1 0 0,0-1 0 0 0,0 1 0 0 0,0 0 0 0 0,0 0 0 0 0,0 0 0 0 0,0 1 0 0 0,0-1 0 0 0,-1 1 0 0 0,1 1 0 0 0,0-1 0 0 0,0 1 0 0 0,0 0 0 0 0,0 0 0 0 0,0 0 0 0 0,0 1 0 0 0,-6 2 1 0 0,5-1-22 0 0,-1 0 1 0 0,1 0-1 0 0,1 1 1 0 0,-1-1 0 0 0,0 1-1 0 0,1 1 1 0 0,0-1 0 0 0,0 1-1 0 0,0 0 1 0 0,1 0 0 0 0,-8 11-1 0 0,11-15-11 0 0,0 0 0 0 0,0 0-1 0 0,1 0 1 0 0,-1 0 0 0 0,0 1 0 0 0,1-1-1 0 0,-1 0 1 0 0,1 0 0 0 0,-1 1 0 0 0,1-1-1 0 0,0 0 1 0 0,-1 1 0 0 0,1-1-1 0 0,0 0 1 0 0,0 1 0 0 0,0-1 0 0 0,0 0-1 0 0,0 1 1 0 0,0-1 0 0 0,1 0 0 0 0,-1 1-1 0 0,0-1 1 0 0,1 0 0 0 0,-1 1 0 0 0,1-1-1 0 0,-1 0 1 0 0,1 0 0 0 0,-1 1 0 0 0,1-1-1 0 0,0 0 1 0 0,0 0 0 0 0,0 0-1 0 0,0 0 1 0 0,0 0 0 0 0,0 0 0 0 0,0 0-1 0 0,0-1 1 0 0,0 1 0 0 0,0 0 0 0 0,0 0-1 0 0,0-1 1 0 0,0 1 0 0 0,1-1 0 0 0,-1 1-1 0 0,2 0 1 0 0,5 1-180 0 0,0 1 0 0 0,-1-1 0 0 0,1-1 0 0 0,0 0-1 0 0,0 0 1 0 0,11 0 0 0 0,8-3-31 0 0,0 0 0 0 0,0-2 0 0 0,-1-2-1 0 0,1 0 1 0 0,-1-1 0 0 0,-1-2 0 0 0,1-1-1 0 0,-2-1 1 0 0,32-18 0 0 0,-46 23 377 0 0,0 0 0 0 0,-1-1 0 0 0,0-1 1 0 0,-1 1-1 0 0,15-17 0 0 0,-20 20 35 0 0,1-1 0 0 0,-1 0 1 0 0,1 0-1 0 0,-1 0 0 0 0,-1 0 0 0 0,1 0 1 0 0,-1 0-1 0 0,0-1 0 0 0,0 1 0 0 0,-1-1 1 0 0,1 1-1 0 0,-1-1 0 0 0,1-8 0 0 0,-2 7-19 0 0,-1-18 876 0 0,-4 19-525 0 0,-7 11-257 0 0,5 1-229 0 0,0 0 1 0 0,1 0-1 0 0,0 0 1 0 0,1 1-1 0 0,-1 0 0 0 0,1 1 1 0 0,0-1-1 0 0,1 1 1 0 0,0 0-1 0 0,0 0 0 0 0,1 0 1 0 0,0 0-1 0 0,0 1 1 0 0,-2 11-1 0 0,4-13 6 0 0,1-1 0 0 0,-1 0 0 0 0,1 1 0 0 0,0-1 0 0 0,1 0-1 0 0,0 1 1 0 0,0-1 0 0 0,0 0 0 0 0,1 1 0 0 0,0-1 0 0 0,0 0 0 0 0,0 0 0 0 0,1-1 0 0 0,0 1 0 0 0,0 0 0 0 0,0-1-1 0 0,1 0 1 0 0,0 0 0 0 0,0 0 0 0 0,8 8 0 0 0,1-2 9 0 0,0-1 0 0 0,1 0 0 0 0,20 11 0 0 0,-19-13-15 0 0,-1 1 1 0 0,0 0-1 0 0,15 14 0 0 0,-29-23-12 0 0,1 1 0 0 0,0 0-1 0 0,0 0 1 0 0,-1-1-1 0 0,1 1 1 0 0,-1 0-1 0 0,1 0 1 0 0,0 0 0 0 0,-1 0-1 0 0,0-1 1 0 0,1 1-1 0 0,-1 0 1 0 0,1 0-1 0 0,-1 0 1 0 0,0 0-1 0 0,0 0 1 0 0,1 0 0 0 0,-1 0-1 0 0,0 0 1 0 0,0 0-1 0 0,0 0 1 0 0,0 0-1 0 0,0 0 1 0 0,-1 0-1 0 0,1 0 1 0 0,0 0 0 0 0,0 0-1 0 0,-1 0 1 0 0,1 0-1 0 0,-1 1 1 0 0,0 1 3 0 0,-1-1-1 0 0,0 0 1 0 0,0 0 0 0 0,1 0 0 0 0,-1 0 0 0 0,-1 0 0 0 0,1 0 0 0 0,0 0 0 0 0,0-1-1 0 0,-1 1 1 0 0,-3 1 0 0 0,2-1-10 0 0,0 0 0 0 0,-1 0 0 0 0,1-1-1 0 0,-1 1 1 0 0,1-1 0 0 0,-1 0 0 0 0,-4 0-1 0 0,7-1-7 0 0,0 1 0 0 0,1-1 0 0 0,-1 0-1 0 0,1 0 1 0 0,-1 0 0 0 0,0-1 0 0 0,1 1-1 0 0,-1 0 1 0 0,0-1 0 0 0,1 1-1 0 0,-1-1 1 0 0,1 1 0 0 0,-1-1 0 0 0,1 0-1 0 0,-1 1 1 0 0,1-1 0 0 0,0 0-1 0 0,-3-2 1 0 0,2 0-49 0 0,0-1 0 0 0,1 1 0 0 0,-1 0 0 0 0,1-1 0 0 0,0 0 0 0 0,-1 1-1 0 0,1-1 1 0 0,1 0 0 0 0,-1 0 0 0 0,1 1 0 0 0,-1-1 0 0 0,1 0 0 0 0,0 0 0 0 0,1 0 0 0 0,-1 1 0 0 0,1-1 0 0 0,-1 0-1 0 0,1 0 1 0 0,0 1 0 0 0,3-7 0 0 0,1-5-111 0 0,1 0-1 0 0,1 0 0 0 0,12-21 1 0 0,-13 26 148 0 0,0 0 1 0 0,1 1-1 0 0,0 0 0 0 0,1 1 1 0 0,0-1-1 0 0,0 1 1 0 0,0 1-1 0 0,1-1 1 0 0,0 2-1 0 0,1-1 1 0 0,0 1-1 0 0,12-5 1 0 0,-20 10 33 0 0,0 0 0 0 0,1 1 1 0 0,-1-1-1 0 0,1 1 1 0 0,-1 0-1 0 0,0-1 1 0 0,1 1-1 0 0,-1 1 0 0 0,1-1 1 0 0,-1 0-1 0 0,1 0 1 0 0,-1 1-1 0 0,1 0 0 0 0,-1-1 1 0 0,0 1-1 0 0,1 0 1 0 0,-1 0-1 0 0,0 0 1 0 0,0 0-1 0 0,0 1 0 0 0,0-1 1 0 0,0 0-1 0 0,0 1 1 0 0,0 0-1 0 0,2 2 0 0 0,14 9 606 0 0,-17-12-591 0 0,1-1 0 0 0,-1 0 0 0 0,0 0 1 0 0,1 0-1 0 0,-1 1 0 0 0,1-1 0 0 0,-1-1 1 0 0,0 1-1 0 0,1 0 0 0 0,-1 0 1 0 0,0 0-1 0 0,1-1 0 0 0,-1 1 0 0 0,0 0 1 0 0,1-1-1 0 0,-1 0 0 0 0,0 1 0 0 0,0-1 1 0 0,0 0-1 0 0,1 1 0 0 0,0-2 0 0 0,28-21 1 0 0,-25 19 3 0 0,3-3-24 0 0,0 1-1 0 0,-1-1 1 0 0,0-1 0 0 0,0 1 0 0 0,7-12 0 0 0,-12 15-2 0 0,0 0 1 0 0,0 1 0 0 0,0-1-1 0 0,0 0 1 0 0,-1 0 0 0 0,1 0 0 0 0,-1 0-1 0 0,0 0 1 0 0,-1 0 0 0 0,1 0-1 0 0,-1 0 1 0 0,1 0 0 0 0,-1-1-1 0 0,0 1 1 0 0,-2-6 0 0 0,1 3-2 0 0,0 0 0 0 0,-1 1 0 0 0,0-1 1 0 0,-1 1-1 0 0,1-1 0 0 0,-1 1 0 0 0,-1 0 0 0 0,1 0 1 0 0,-1 0-1 0 0,-8-9 0 0 0,10 13-2 0 0,0 0 1 0 0,0 0-1 0 0,0 1 0 0 0,0-1 0 0 0,0 1 1 0 0,0-1-1 0 0,-1 1 0 0 0,1 0 0 0 0,0 0 0 0 0,-1 0 1 0 0,1 0-1 0 0,-1 0 0 0 0,1 0 0 0 0,-1 1 1 0 0,0 0-1 0 0,1-1 0 0 0,-1 1 0 0 0,1 0 1 0 0,-1 0-1 0 0,0 0 0 0 0,1 0 0 0 0,-1 1 1 0 0,0-1-1 0 0,1 1 0 0 0,-1 0 0 0 0,1-1 1 0 0,-1 1-1 0 0,1 0 0 0 0,0 0 0 0 0,-1 1 0 0 0,-2 1 1 0 0,0 0 16 0 0,1 1 1 0 0,-1 0-1 0 0,1 0 1 0 0,0 0-1 0 0,0 0 1 0 0,1 1 0 0 0,-1-1-1 0 0,1 1 1 0 0,0 0-1 0 0,0 0 1 0 0,0 0-1 0 0,1 1 1 0 0,0-1-1 0 0,-2 7 1 0 0,-1 6 108 0 0,0 0 0 0 0,1 0 0 0 0,-1 21 0 0 0,4-25-77 0 0,0 0-1 0 0,1-1 1 0 0,0 1-1 0 0,1-1 1 0 0,1 1-1 0 0,0-1 1 0 0,1 1-1 0 0,0-1 1 0 0,1 0-1 0 0,1 0 1 0 0,9 20-1 0 0,-10-26-157 0 0,1 0-1 0 0,0 0 0 0 0,0 0 1 0 0,0-1-1 0 0,0 1 0 0 0,1-1 0 0 0,0-1 1 0 0,1 1-1 0 0,-1-1 0 0 0,1 0 1 0 0,0 0-1 0 0,0-1 0 0 0,1 0 1 0 0,-1 0-1 0 0,1-1 0 0 0,0 0 0 0 0,0 0 1 0 0,0-1-1 0 0,0 0 0 0 0,9 1 1 0 0,-12-3-153 0 0,1 1 1 0 0,-1 0-1 0 0,1-1 1 0 0,0 0-1 0 0,-1-1 1 0 0,1 1-1 0 0,-1-1 1 0 0,1 0 0 0 0,-1 0-1 0 0,1-1 1 0 0,9-4-1 0 0,-12 5 172 0 0,-1-1-1 0 0,1 1 0 0 0,-1-1 1 0 0,0 0-1 0 0,0 0 1 0 0,1 0-1 0 0,-1 0 0 0 0,0 0 1 0 0,-1-1-1 0 0,1 1 1 0 0,0-1-1 0 0,-1 1 0 0 0,1-1 1 0 0,-1 1-1 0 0,0-1 1 0 0,0 0-1 0 0,0 0 0 0 0,0 0 1 0 0,0 1-1 0 0,-1-1 1 0 0,1 0-1 0 0,-1 0 0 0 0,0 0 1 0 0,0-5-1 0 0,-1-25 332 0 0,-2-1 1 0 0,-1 0-1 0 0,-2 1 0 0 0,-1 0 0 0 0,-2 0 1 0 0,-14-37-1 0 0,12 43 48 0 0,7 18-141 0 0,0 0-1 0 0,1 0 0 0 0,0 0 1 0 0,0-1-1 0 0,1 1 0 0 0,-1-14 1 0 0,3 22-134 0 0,-1 1 1 0 0,1-1 0 0 0,0 0-1 0 0,0 1 1 0 0,0-1 0 0 0,0 0-1 0 0,0 0 1 0 0,1 1 0 0 0,-1-1-1 0 0,0 0 1 0 0,0 1-1 0 0,0-1 1 0 0,1 0 0 0 0,-1 1-1 0 0,0-1 1 0 0,1 0 0 0 0,-1 1-1 0 0,0-1 1 0 0,1 1 0 0 0,-1-1-1 0 0,1 1 1 0 0,-1-1 0 0 0,1 1-1 0 0,-1-1 1 0 0,1 1-1 0 0,-1-1 1 0 0,1 1 0 0 0,0 0-1 0 0,0-1 1 0 0,0 1-2 0 0,1-1 0 0 0,-1 1 0 0 0,1 0 0 0 0,-1 0 0 0 0,1 1 0 0 0,-1-1 0 0 0,0 0 0 0 0,1 0 0 0 0,-1 1 0 0 0,1-1-1 0 0,-1 1 1 0 0,0-1 0 0 0,2 2 0 0 0,4 1-1 0 0,0 1-1 0 0,-1 0 1 0 0,1 1-1 0 0,6 6 1 0 0,8 11 59 0 0,-1 1 0 0 0,28 42-1 0 0,-29-38-1 0 0,-15-21-48 0 0,0-1 0 0 0,-1 1 0 0 0,0 1 0 0 0,0-1-1 0 0,-1 0 1 0 0,0 1 0 0 0,0-1 0 0 0,0 1 0 0 0,-1-1 0 0 0,1 10-1 0 0,-2-14-9 0 0,0 0-1 0 0,0 0 1 0 0,0 0-1 0 0,0 0 1 0 0,0 0-1 0 0,0 0 1 0 0,0-1-1 0 0,-1 1 1 0 0,1 0-1 0 0,-1 0 0 0 0,1 0 1 0 0,-1 0-1 0 0,0-1 1 0 0,0 1-1 0 0,0 0 1 0 0,0-1-1 0 0,0 1 1 0 0,0-1-1 0 0,0 1 1 0 0,0-1-1 0 0,-1 1 0 0 0,1-1 1 0 0,0 0-1 0 0,-1 0 1 0 0,1 0-1 0 0,-1 1 1 0 0,0-1-1 0 0,1-1 1 0 0,-1 1-1 0 0,0 0 1 0 0,0 0-1 0 0,1-1 1 0 0,-1 1-1 0 0,0-1 0 0 0,0 1 1 0 0,0-1-1 0 0,0 0 1 0 0,0 0-1 0 0,0 0 1 0 0,-2 0-1 0 0,1 0 23 0 0,1 0-1 0 0,-1 0 0 0 0,1 0 1 0 0,-1 0-1 0 0,1-1 0 0 0,-1 1 0 0 0,1-1 1 0 0,0 0-1 0 0,-1 0 0 0 0,1 1 1 0 0,0-2-1 0 0,-1 1 0 0 0,1 0 1 0 0,0 0-1 0 0,0-1 0 0 0,0 1 1 0 0,0-1-1 0 0,0 1 0 0 0,0-1 1 0 0,-2-3-1 0 0,2 1 12 0 0,0 1 1 0 0,0-1-1 0 0,1 1 0 0 0,-1-1 0 0 0,1 0 0 0 0,0 1 0 0 0,0-1 1 0 0,0 0-1 0 0,1 0 0 0 0,-1 0 0 0 0,1 0 0 0 0,0-4 1 0 0,1-4-1 0 0,0-1 0 0 0,0 1 1 0 0,2-1-1 0 0,0 1 0 0 0,0 0 1 0 0,1 0-1 0 0,6-14 0 0 0,-1 8-56 0 0,0 1 0 0 0,1 1 0 0 0,1 0 0 0 0,18-21 0 0 0,-22 29-4 0 0,-1 1 0 0 0,2 1 0 0 0,-1-1 1 0 0,1 1-1 0 0,0 0 0 0 0,0 1 1 0 0,0 0-1 0 0,1 0 0 0 0,0 0 1 0 0,13-4-1 0 0,-20 9-25 0 0,0-1 0 0 0,-1 0 0 0 0,1 1 0 0 0,0-1 0 0 0,0 1 0 0 0,-1 0 0 0 0,1-1 0 0 0,0 1 0 0 0,0 0 0 0 0,0 0-1 0 0,-1 0 1 0 0,1 0 0 0 0,0 0 0 0 0,0 1 0 0 0,0-1 0 0 0,-1 1 0 0 0,1-1 0 0 0,0 1 0 0 0,0 0 0 0 0,-1-1 0 0 0,1 1 0 0 0,0 0 0 0 0,-1 0 0 0 0,1 0 0 0 0,-1 0 0 0 0,0 0 0 0 0,1 1 0 0 0,-1-1 0 0 0,0 0 0 0 0,1 1 0 0 0,-1-1 0 0 0,0 1 0 0 0,0-1-1 0 0,0 1 1 0 0,-1-1 0 0 0,1 1 0 0 0,0 0 0 0 0,0-1 0 0 0,-1 1 0 0 0,1 0 0 0 0,-1 0 0 0 0,0-1 0 0 0,1 1 0 0 0,-1 0 0 0 0,0 0 0 0 0,0 0 0 0 0,0 0 0 0 0,0-1 0 0 0,-1 4 0 0 0,-3 21-887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10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6.7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169 103 5909 0 0,'2'-2'67'0'0,"0"0"1"0"0,-1 0-1 0 0,1 0 1 0 0,-1 0-1 0 0,1-1 1 0 0,-1 1-1 0 0,0 0 1 0 0,0-1 0 0 0,0 1-1 0 0,0-1 1 0 0,0 1-1 0 0,-1-1 1 0 0,1 0-1 0 0,-1 1 1 0 0,0-1-1 0 0,1 0 1 0 0,-1 1-1 0 0,0-1 1 0 0,-1 0 0 0 0,1 1-1 0 0,0-1 1 0 0,-1 1-1 0 0,0-1 1 0 0,1 0-1 0 0,-1 1 1 0 0,0-1-1 0 0,0 1 1 0 0,0 0 0 0 0,-1-1-1 0 0,1 1 1 0 0,-1 0-1 0 0,1 0 1 0 0,-1 0-1 0 0,0 0 1 0 0,0 0-1 0 0,1 0 1 0 0,-1 0 0 0 0,-1 1-1 0 0,1-1 1 0 0,0 1-1 0 0,0-1 1 0 0,-1 1-1 0 0,1 0 1 0 0,0 0-1 0 0,-1 0 1 0 0,-4-1-1 0 0,3 1-56 0 0,1 1 0 0 0,-1 0 0 0 0,0 1-1 0 0,0-1 1 0 0,0 0 0 0 0,1 1 0 0 0,-1 0-1 0 0,0 0 1 0 0,1 0 0 0 0,-1 0 0 0 0,1 1-1 0 0,-1 0 1 0 0,1-1 0 0 0,0 1 0 0 0,0 0-1 0 0,-1 1 1 0 0,1-1 0 0 0,1 0 0 0 0,-1 1-1 0 0,0 0 1 0 0,-3 5 0 0 0,-2 0 21 0 0,1 1 0 0 0,1 0 0 0 0,0 0 0 0 0,0 1 0 0 0,1 0 0 0 0,-5 12 0 0 0,7-14 7 0 0,1 1 1 0 0,0-1 0 0 0,0 0-1 0 0,0 1 1 0 0,1-1 0 0 0,1 1-1 0 0,-1 0 1 0 0,2-1 0 0 0,-1 1-1 0 0,1-1 1 0 0,0 1 0 0 0,1-1-1 0 0,2 10 1 0 0,-2-13-37 0 0,-1-1 0 0 0,1 1 1 0 0,0-1-1 0 0,0 0 0 0 0,1 0 0 0 0,-1 0 0 0 0,1 0 1 0 0,0 0-1 0 0,0 0 0 0 0,0-1 0 0 0,0 0 0 0 0,1 1 1 0 0,-1-1-1 0 0,1 0 0 0 0,0-1 0 0 0,0 1 0 0 0,0-1 1 0 0,0 1-1 0 0,1-1 0 0 0,-1-1 0 0 0,0 1 0 0 0,1 0 1 0 0,-1-1-1 0 0,10 1 0 0 0,0-1-262 0 0,0 0 0 0 0,-1-1 0 0 0,1-1 0 0 0,0 0 0 0 0,-1-1 0 0 0,1 0 1 0 0,-1-1-1 0 0,18-7 0 0 0,3 0-709 0 0</inkml:trace>
  <inkml:trace contextRef="#ctx0" brushRef="#br0" timeOffset="1">455 118 7197 0 0,'-2'2'-28'0'0,"2"-3"100"0"0,2 6 296 0 0,0-6-92 0 0,0 1 40 0 0,1 0 0 0 0,-3-3-4 0 0,4 3 284 0 0,2-2-420 0 0,-2-1-96 0 0,1 2-72 0 0,-3 1-180 0 0,2 1-272 0 0,0-1-144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332 282 7453 0 0,'-4'-21'-76'0'0,"-4"-32"-1"0"0,7 51 80 0 0,0-6 19 0 0,-1 1 0 0 0,0-1 0 0 0,0 1 0 0 0,-1-1 0 0 0,-7-13 0 0 0,8 18 4 0 0,1-1 0 0 0,-2 0 0 0 0,1 1 1 0 0,0 0-1 0 0,-1-1 0 0 0,0 1 0 0 0,1 0 0 0 0,-1 0 0 0 0,0 1 0 0 0,-1-1 0 0 0,1 1 0 0 0,0-1 1 0 0,-5-1-1 0 0,4 2-8 0 0,0 1 0 0 0,0 0 0 0 0,0 0 0 0 0,0 1 0 0 0,0-1 0 0 0,0 1 0 0 0,0 0 0 0 0,0 0 0 0 0,0 0 0 0 0,0 0 0 0 0,0 1 0 0 0,0 0 0 0 0,-5 1 0 0 0,1 1 6 0 0,1 0 0 0 0,0 0-1 0 0,0 0 1 0 0,0 1 0 0 0,1 0 0 0 0,-11 8 0 0 0,5-2 56 0 0,0 1 0 0 0,1 1-1 0 0,0 0 1 0 0,1 0 0 0 0,0 1 0 0 0,-10 18 0 0 0,12-16 36 0 0,0 0 1 0 0,2 0 0 0 0,-1 1-1 0 0,2 0 1 0 0,0 1 0 0 0,-3 18-1 0 0,7-27-80 0 0,0 0 0 0 0,0-1-1 0 0,0 1 1 0 0,1 0 0 0 0,1-1 0 0 0,-1 1-1 0 0,1-1 1 0 0,0 1 0 0 0,1 0-1 0 0,0-1 1 0 0,0 0 0 0 0,0 1-1 0 0,1-1 1 0 0,0 0 0 0 0,8 12-1 0 0,-8-15-26 0 0,1-1-1 0 0,-1 0 1 0 0,1 0 0 0 0,-1 0-1 0 0,1 0 1 0 0,0-1-1 0 0,0 1 1 0 0,0-1 0 0 0,0 0-1 0 0,1 0 1 0 0,-1 0 0 0 0,0-1-1 0 0,1 0 1 0 0,-1 0-1 0 0,1 0 1 0 0,0 0 0 0 0,4 0-1 0 0,10 0 1 0 0,-1-1 1 0 0,36-3-1 0 0,-36 1-83 0 0,-1-1 1 0 0,1 0-1 0 0,-1-1 1 0 0,0-1-1 0 0,0-1 0 0 0,0-1 1 0 0,0 0-1 0 0,24-15 1 0 0,-31 16 7 0 0,-1-1 0 0 0,-1 1 0 0 0,0-2 1 0 0,1 1-1 0 0,-2-1 0 0 0,1 0 1 0 0,-1-1-1 0 0,-1 1 0 0 0,0-2 1 0 0,0 1-1 0 0,-1-1 0 0 0,0 1 1 0 0,0-1-1 0 0,-1-1 0 0 0,4-13 0 0 0,-3 4 26 0 0,0-1-1 0 0,-2 0 0 0 0,0 0 1 0 0,-1 0-1 0 0,-2 0 0 0 0,0 0 1 0 0,-1 0-1 0 0,-1 0 0 0 0,0 0 1 0 0,-9-30-1 0 0,-5 15 234 0 0,16 34-165 0 0,-1 1 0 0 0,0-1-1 0 0,0 1 1 0 0,1-1 0 0 0,-1 1-1 0 0,0-1 1 0 0,0 1-1 0 0,-1 0 1 0 0,1-1 0 0 0,0 1-1 0 0,0 0 1 0 0,-1 0 0 0 0,1 0-1 0 0,0 0 1 0 0,-1 0 0 0 0,1 0-1 0 0,-1 0 1 0 0,0 1 0 0 0,-2-2-1 0 0,3 2-4 0 0,-1 1 0 0 0,1-1 0 0 0,0 0 0 0 0,0 1 0 0 0,0-1 0 0 0,0 1-1 0 0,0-1 1 0 0,0 1 0 0 0,0-1 0 0 0,0 1 0 0 0,0 0 0 0 0,0-1 0 0 0,0 1 0 0 0,0 0 0 0 0,0 0 0 0 0,0 0 0 0 0,1 0-1 0 0,-1 0 1 0 0,0 0 0 0 0,1 0 0 0 0,-1 0 0 0 0,1 0 0 0 0,-1 0 0 0 0,0 2 0 0 0,-10 33 224 0 0,8-25-138 0 0,1-1-46 0 0,0 0 0 0 0,1 0 0 0 0,0 1 1 0 0,1-1-1 0 0,0 0 0 0 0,0 0 0 0 0,1 1 0 0 0,0-1 0 0 0,1 0 1 0 0,0 0-1 0 0,1 0 0 0 0,0 0 0 0 0,1 0 0 0 0,-1-1 1 0 0,2 0-1 0 0,7 14 0 0 0,-8-18-41 0 0,0 1 1 0 0,0-1-1 0 0,0 1 1 0 0,1-1-1 0 0,0-1 1 0 0,0 1-1 0 0,0-1 1 0 0,0 1-1 0 0,1-1 1 0 0,0-1-1 0 0,8 5 1 0 0,-9-6-24 0 0,0 0 1 0 0,0 0-1 0 0,1-1 1 0 0,-1 0-1 0 0,1 0 1 0 0,-1 0-1 0 0,1-1 1 0 0,-1 0-1 0 0,1 0 1 0 0,-1 0-1 0 0,1 0 1 0 0,-1-1-1 0 0,1 0 1 0 0,-1 0 0 0 0,8-3-1 0 0,-6 1-6 0 0,0 0 1 0 0,-1 0-1 0 0,1-1 0 0 0,-1 0 0 0 0,0 0 1 0 0,0 0-1 0 0,0-1 0 0 0,5-5 1 0 0,37-45-77 0 0,-43 50 77 0 0,-6 6 4 0 0,0 0-1 0 0,0 0 1 0 0,1 1-1 0 0,-1-1 1 0 0,0 0-1 0 0,1 1 1 0 0,0-1-1 0 0,-1 1 1 0 0,1-1-1 0 0,0 1 1 0 0,0-1-1 0 0,-1 1 1 0 0,1-1-1 0 0,0 1 1 0 0,1-1-1 0 0,-1 1 1 0 0,0-1 0 0 0,0 0-1 0 0,1 1 1 0 0,-1-1-1 0 0,0 1 1 0 0,1-1-1 0 0,0 1 1 0 0,-1-1-1 0 0,1 0 1 0 0,0 0-1 0 0,0 1 1 0 0,1 1-1 0 0,5 6 14 0 0,0-1-1 0 0,0 1 1 0 0,11 7 0 0 0,2 4 3 0 0,-4 1-4 0 0,-10-13-189 0 0,0-1-1 0 0,0 1 0 0 0,14 11 1 0 0,-19-19 122 0 0,-1 0 0 0 0,1 0 0 0 0,-1 1 0 0 0,1-1 0 0 0,-1 0 0 0 0,1 0 0 0 0,-1 0 0 0 0,1 0 0 0 0,-1 0 0 0 0,1 0 0 0 0,-1 0 0 0 0,1-1 0 0 0,-1 1 0 0 0,1 0 0 0 0,-1 0-1 0 0,1 0 1 0 0,-1 0 0 0 0,1-1 0 0 0,-1 1 0 0 0,1 0 0 0 0,-1 0 0 0 0,1-1 0 0 0,-1 1 0 0 0,0 0 0 0 0,1-1 0 0 0,-1 1 0 0 0,0-1 0 0 0,1 1 0 0 0,-1 0 0 0 0,0-1 0 0 0,1 1 0 0 0,-1-1 0 0 0,0 1 0 0 0,0-1 0 0 0,1 1 0 0 0,-1-1 0 0 0,0 1 0 0 0,0-1 0 0 0,0 0 0 0 0,13-31-1755 0 0,-9 20 1085 0 0,0 1 453 0 0,-1 0 0 0 0,0 0 0 0 0,0-1 0 0 0,-1 1 0 0 0,-1-1 0 0 0,0 1 0 0 0,-1-1 0 0 0,0 1 0 0 0,-2-17 0 0 0,-1 12 293 0 0,1 0 1 0 0,-2 0-1 0 0,0 0 1 0 0,-1 0-1 0 0,-1 1 1 0 0,-8-16 0 0 0,10 22 200 0 0,-1 1-1 0 0,0 0 1 0 0,-1 0 0 0 0,-9-10 0 0 0,14 16-144 0 0,0 1-1 0 0,-1-1 0 0 0,1 1 1 0 0,0-1-1 0 0,-1 1 1 0 0,1 0-1 0 0,-1 0 0 0 0,0 0 1 0 0,1 0-1 0 0,-1 0 0 0 0,0 0 1 0 0,1 0-1 0 0,-1 0 1 0 0,0 1-1 0 0,0-1 0 0 0,0 1 1 0 0,0-1-1 0 0,1 1 0 0 0,-1 0 1 0 0,0 0-1 0 0,0-1 1 0 0,0 1-1 0 0,0 1 0 0 0,0-1 1 0 0,0 0-1 0 0,0 0 0 0 0,0 1 1 0 0,-2 0-1 0 0,3 0-64 0 0,0-1-1 0 0,1 1 1 0 0,-1-1-1 0 0,0 1 0 0 0,0-1 1 0 0,1 1-1 0 0,-1 0 1 0 0,1-1-1 0 0,-1 1 1 0 0,0 0-1 0 0,1 0 0 0 0,-1-1 1 0 0,1 1-1 0 0,-1 0 1 0 0,1 0-1 0 0,0 0 1 0 0,-1 0-1 0 0,1 0 0 0 0,0 0 1 0 0,0-1-1 0 0,0 1 1 0 0,0 0-1 0 0,-1 0 1 0 0,1 0-1 0 0,0 0 0 0 0,0 0 1 0 0,1 0-1 0 0,-1 0 1 0 0,0 0-1 0 0,0 0 1 0 0,0 0-1 0 0,1 1 0 0 0,0 1-138 0 0,1 0 0 0 0,-1 1 0 0 0,1-1 0 0 0,-1 0 0 0 0,1 0 0 0 0,0 0 0 0 0,4 4 0 0 0,0 1-441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8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4904 0 0,'0'0'37'0'0,"1"0"-1"0"0,-1 0 0 0 0,0 1 0 0 0,1-1 0 0 0,-1 0 0 0 0,1 0 0 0 0,-1 0 0 0 0,1 0 1 0 0,-1 0-1 0 0,1 0 0 0 0,-1 0 0 0 0,1 0 0 0 0,-1 0 0 0 0,1 0 0 0 0,-1 0 0 0 0,1 0 1 0 0,-1-1-1 0 0,1 1 0 0 0,-1 0 0 0 0,1 0 0 0 0,-1 0 0 0 0,1-1 0 0 0,-1 1 1 0 0,1-1-1 0 0,16-3 478 0 0,12 3-156 0 0,-19 0-283 0 0,0 1-1 0 0,1 0 1 0 0,16 3 0 0 0,-8-4-33 0 0,-6-1 36 0 0,-11-4-161 0 0,1 2 78 0 0,-2 2 30 0 0,0 1 0 0 0,0-1-1 0 0,-1 1 1 0 0,1-1-1 0 0,0 0 1 0 0,-1 0 0 0 0,1 1-1 0 0,-1-1 1 0 0,1 0-1 0 0,-1 0 1 0 0,1-2 0 0 0,-4-5 119 0 0,-16-48 170 0 0,1 12-174 0 0,18 44-132 0 0,0 0 0 0 0,-1 0 0 0 0,1 0-1 0 0,0 1 1 0 0,-1-1 0 0 0,1 0-1 0 0,-1 0 1 0 0,1 0 0 0 0,-1 1-1 0 0,1-1 1 0 0,-1 0 0 0 0,1 1 0 0 0,-1-1-1 0 0,0 0 1 0 0,1 1 0 0 0,-1-1-1 0 0,0 1 1 0 0,0-1 0 0 0,1 1-1 0 0,-1-1 1 0 0,0 1 0 0 0,0 0 0 0 0,0-1-1 0 0,0 1 1 0 0,1 0 0 0 0,-1-1-1 0 0,0 1 1 0 0,0 0 0 0 0,0 0 0 0 0,0 0-1 0 0,0 0 1 0 0,0 0 0 0 0,0 0-1 0 0,0 0 1 0 0,1 0 0 0 0,-1 1-1 0 0,0-1 1 0 0,0 0 0 0 0,0 0 0 0 0,0 1-1 0 0,0-1 1 0 0,1 1 0 0 0,-1-1-1 0 0,-1 1 1 0 0,-1 1 38 0 0,1 1 1 0 0,-1-1-1 0 0,1 0 1 0 0,-1 1-1 0 0,1 0 0 0 0,0-1 1 0 0,0 1-1 0 0,-2 3 0 0 0,0 2 26 0 0,1-1 0 0 0,0 0-1 0 0,1 1 1 0 0,-1 0 0 0 0,2 0-1 0 0,-1-1 1 0 0,1 1 0 0 0,0 0-1 0 0,0 0 1 0 0,1 0 0 0 0,2 15-1 0 0,-2-19-69 0 0,0-1 0 0 0,1 0 0 0 0,0 0 0 0 0,0 0 0 0 0,0 0 0 0 0,0 0 0 0 0,0 0 0 0 0,0 0 0 0 0,1 0 0 0 0,-1-1 0 0 0,1 1 0 0 0,0-1 0 0 0,0 1 0 0 0,0-1 0 0 0,0 1 0 0 0,0-1 0 0 0,1 0 0 0 0,-1 0 0 0 0,1 0 0 0 0,-1 0 0 0 0,1-1 0 0 0,0 1 0 0 0,-1-1 1 0 0,1 1-1 0 0,0-1 0 0 0,0 0 0 0 0,0 0 0 0 0,0 0 0 0 0,0-1 0 0 0,0 1 0 0 0,1-1 0 0 0,3 1 0 0 0,3-1-118 0 0,0 0 1 0 0,0-1 0 0 0,0 0 0 0 0,0-1-1 0 0,0 0 1 0 0,-1 0 0 0 0,1-1-1 0 0,14-6 1 0 0,-19 7 71 0 0,0-1 0 0 0,0 1 1 0 0,0-1-1 0 0,0 0 0 0 0,-1-1 0 0 0,1 1 0 0 0,-1-1 0 0 0,0 1 1 0 0,0-1-1 0 0,0-1 0 0 0,-1 1 0 0 0,1 0 0 0 0,-1-1 0 0 0,0 0 0 0 0,-1 0 1 0 0,5-9-1 0 0,-1-9 26 0 0,6-34 0 0 0,-9 39 4 0 0,0 1 0 0 0,1 0 1 0 0,1 0-1 0 0,7-17 1 0 0,-12 34 12 0 0,0-1 1 0 0,0 1-1 0 0,0 0 1 0 0,0 0 0 0 0,0-1-1 0 0,0 1 1 0 0,0 0-1 0 0,0 0 1 0 0,0 0-1 0 0,0-1 1 0 0,1 1-1 0 0,-1 0 1 0 0,0 0 0 0 0,0 0-1 0 0,0 0 1 0 0,0-1-1 0 0,0 1 1 0 0,0 0-1 0 0,1 0 1 0 0,-1 0-1 0 0,0 0 1 0 0,0 0 0 0 0,0-1-1 0 0,0 1 1 0 0,1 0-1 0 0,-1 0 1 0 0,0 0-1 0 0,0 0 1 0 0,0 0-1 0 0,1 0 1 0 0,-1 0 0 0 0,0 0-1 0 0,0 0 1 0 0,1 0-1 0 0,-1 0 1 0 0,0 0-1 0 0,4 8 33 0 0,-2 17 56 0 0,-1-22-83 0 0,1 35 176 0 0,0-10 69 0 0,4 27 0 0 0,-4-47-215 0 0,0-1 1 0 0,0 1 0 0 0,0-1-1 0 0,1 1 1 0 0,0-1 0 0 0,0 0-1 0 0,1 0 1 0 0,5 8 0 0 0,-7-13-33 0 0,-1 0 1 0 0,1 0 0 0 0,-1-1-1 0 0,1 1 1 0 0,0 0-1 0 0,0-1 1 0 0,0 0-1 0 0,0 1 1 0 0,0-1 0 0 0,0 0-1 0 0,0 0 1 0 0,0 0-1 0 0,0 0 1 0 0,1 0-1 0 0,-1-1 1 0 0,0 1 0 0 0,1-1-1 0 0,-1 0 1 0 0,0 1-1 0 0,1-1 1 0 0,-1 0 0 0 0,0 0-1 0 0,1 0 1 0 0,-1-1-1 0 0,1 1 1 0 0,-1-1-1 0 0,0 1 1 0 0,3-2 0 0 0,7-2 3 0 0,0-1 0 0 0,-1-1 0 0 0,1 0 1 0 0,12-9-1 0 0,0 0-29 0 0,-6 6-35 0 0,0-1 0 0 0,-1 0 1 0 0,-1-2-1 0 0,1 0 0 0 0,19-20 1 0 0,-33 28 20 0 0,0 0-1 0 0,-1 0 1 0 0,0 0 0 0 0,0 0 0 0 0,0 0 0 0 0,-1 0 0 0 0,1-1-1 0 0,-1 1 1 0 0,0-1 0 0 0,0 1 0 0 0,-1-1 0 0 0,1 1-1 0 0,-1-1 1 0 0,0 0 0 0 0,0-5 0 0 0,-2-10 54 0 0,-1 0 1 0 0,-5-22-1 0 0,5 29-42 0 0,-4-13 26 0 0,0 0 1 0 0,-13-27-1 0 0,17 62-32 0 0,1 10 49 0 0,2 15 58 0 0,5 116 439 0 0,-3-127-567 0 0,1-1-1 0 0,2 1 0 0 0,0-1 1 0 0,13 35-1 0 0,-17-55-93 0 0,0 1 0 0 0,1-1 0 0 0,-1 1 0 0 0,0-1 0 0 0,1 0 0 0 0,0 0 0 0 0,-1 0 0 0 0,1 0 0 0 0,3 2 0 0 0,1 2-676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7 119 8529 0 0,'-4'-7'140'0'0,"2"-2"100"0"0,2-7 88 0 0,4 6 16 0 0,2 1-8 0 0,3 0 8 0 0,6-3-12 0 0,2 7 0 0 0,6-5-152 0 0,-2 3-84 0 0,5 1-96 0 0,1 0-36 0 0,1 3-228 0 0,-3-2-300 0 0,5 1-352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93 183 4372 0 0,'-37'-13'224'0'0,"-19"-8"955"0"0,56 21-1164 0 0,1 0 1 0 0,-1 0-1 0 0,0 0 0 0 0,0 0 0 0 0,0 0 0 0 0,0 0 0 0 0,0 0 1 0 0,0 0-1 0 0,0 0 0 0 0,0 0 0 0 0,1 0 0 0 0,-1 0 0 0 0,0 0 1 0 0,0 0-1 0 0,0 0 0 0 0,0 0 0 0 0,0 0 0 0 0,0 0 1 0 0,0 0-1 0 0,0 0 0 0 0,0 0 0 0 0,0 0 0 0 0,1 0 0 0 0,-1 0 1 0 0,0-1-1 0 0,0 1 0 0 0,0 0 0 0 0,0 0 0 0 0,0 0 0 0 0,0 0 1 0 0,0 0-1 0 0,0 0 0 0 0,0 0 0 0 0,0 0 0 0 0,0 0 1 0 0,0-1-1 0 0,0 1 0 0 0,0 0 0 0 0,0 0 0 0 0,0 0 0 0 0,0 0 1 0 0,0 0-1 0 0,0 0 0 0 0,0 0 0 0 0,0 0 0 0 0,0-1 1 0 0,0 1-1 0 0,0 0 0 0 0,0 0 0 0 0,0 0 0 0 0,0 0 0 0 0,0 0 1 0 0,0 0-1 0 0,0 0 0 0 0,0 0 0 0 0,0 0 0 0 0,-1-1 0 0 0,1 1 1 0 0,0 0-1 0 0,0 0 0 0 0,0 0 0 0 0,0 0 0 0 0,0 0 1 0 0,0 0-1 0 0,0 0 0 0 0,0 0 0 0 0,0 0 0 0 0,0 0 0 0 0,-1 0 1 0 0,16-4 157 0 0,16-1-287 0 0,192-6 608 0 0,-120 10-217 0 0,836-31 1701 0 0,2416-59-1536 0 0,2733 137-671 0 0,-3155 82 376 0 0,-2909-127-146 0 0,371 2 220 0 0,-394-3-200 0 0,0 0-1 0 0,1 0 1 0 0,-1 0-1 0 0,0 0 1 0 0,1 0-1 0 0,-1 0 1 0 0,0-1 0 0 0,1 1-1 0 0,-1 0 1 0 0,0-1-1 0 0,1 1 1 0 0,0-2-1 0 0,-2 2-11 0 0,1 0 0 0 0,-1 0 0 0 0,0-1 0 0 0,0 1 0 0 0,0 0 0 0 0,0 0 0 0 0,0-1 0 0 0,0 1 0 0 0,0 0 0 0 0,0 0 0 0 0,0-1 0 0 0,0 1-1 0 0,0 0 1 0 0,0 0 0 0 0,0-1 0 0 0,0 1 0 0 0,-1 0 0 0 0,1 0 0 0 0,0-1 0 0 0,0 1 0 0 0,0 0 0 0 0,0 0 0 0 0,0 0 0 0 0,0-1 0 0 0,-1 1 0 0 0,1 0 0 0 0,0 0 0 0 0,0 0-1 0 0,0 0 1 0 0,0-1 0 0 0,-1 1 0 0 0,1 0 0 0 0,0 0 0 0 0,0 0 0 0 0,0 0 0 0 0,-1 0 0 0 0,1 0 0 0 0,-31-15 378 0 0,-89-18-162 0 0,86 26-674 0 0,1-2 1 0 0,0-1-1 0 0,-61-27 1 0 0,80 29-379 0 0,0-2-218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4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28 8229 0 0,'-10'-2'285'0'0,"1"0"1"0"0,0 0-1 0 0,1-1 1 0 0,-1-1-1 0 0,0 1 0 0 0,-8-6 1 0 0,27 6 1081 0 0,9 4-1257 0 0,0 1-106 0 0,-1 1-1 0 0,0 2 1 0 0,0 0-1 0 0,0 0 1 0 0,-1 2-1 0 0,0 0 0 0 0,0 1 1 0 0,0 1-1 0 0,-1 0 1 0 0,-1 1-1 0 0,20 17 1 0 0,-26-20-2 0 0,0 1 0 0 0,0 0 0 0 0,-1 0 1 0 0,0 1-1 0 0,-1 0 0 0 0,0 1 1 0 0,0-1-1 0 0,-1 1 0 0 0,-1 1 0 0 0,1-1 1 0 0,-1 1-1 0 0,-1 0 0 0 0,0 0 0 0 0,-1 0 1 0 0,0 1-1 0 0,-1-1 0 0 0,0 1 1 0 0,-1 0-1 0 0,1 11 0 0 0,-3-16-11 0 0,0 0-1 0 0,0 0 1 0 0,0-1 0 0 0,-1 1 0 0 0,0-1-1 0 0,0 1 1 0 0,-1-1 0 0 0,1 1-1 0 0,-1-1 1 0 0,-1 0 0 0 0,1 0-1 0 0,-1-1 1 0 0,0 1 0 0 0,-1-1 0 0 0,1 0-1 0 0,-1 0 1 0 0,0 0 0 0 0,0-1-1 0 0,0 1 1 0 0,-1-1 0 0 0,0-1-1 0 0,0 1 1 0 0,-9 4 0 0 0,-2-1-320 0 0,0 0 0 0 0,0-1-1 0 0,0-1 1 0 0,0-1 0 0 0,-1-1 0 0 0,0 0 0 0 0,0-1 0 0 0,-18 0-1 0 0,-6-3-770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16 4516 0 0,'-8'-3'170'0'0,"0"0"0"0"0,0 1 0 0 0,-1 0 0 0 0,1 0 0 0 0,-9-1 0 0 0,14 3-126 0 0,0 0 1 0 0,0 0 0 0 0,0 1 0 0 0,0-1 0 0 0,0 1 0 0 0,0-1 0 0 0,0 1 0 0 0,0 0-1 0 0,0 0 1 0 0,0 0 0 0 0,1 1 0 0 0,-1-1 0 0 0,0 1 0 0 0,1-1 0 0 0,-1 1-1 0 0,1 0 1 0 0,-4 4 0 0 0,1-1 4 0 0,1 0 0 0 0,0 1-1 0 0,0-1 1 0 0,0 1 0 0 0,1 0 0 0 0,0 1-1 0 0,0-1 1 0 0,-3 10 0 0 0,-13 57 157 0 0,18-67-181 0 0,-38 235 702 0 0,24-126-537 0 0,4-42-45 0 0,-61 377 888 0 0,-25-5 73 0 0,52-282-699 0 0,-139 564 974 0 0,142-546-1194 0 0,-24 134-22 0 0,64-304-174 0 0,1 0 0 0 0,0 0 0 0 0,0 0 0 0 0,1 0 0 0 0,3 20 0 0 0,-3-28 6 0 0,1 0-1 0 0,0 0 1 0 0,0 0 0 0 0,0 0-1 0 0,0 0 1 0 0,0 0 0 0 0,1 0 0 0 0,-1 0-1 0 0,1 0 1 0 0,0-1 0 0 0,0 1-1 0 0,0-1 1 0 0,0 1 0 0 0,0-1-1 0 0,0 0 1 0 0,1 0 0 0 0,-1 0-1 0 0,1 0 1 0 0,0 0 0 0 0,-1-1-1 0 0,1 1 1 0 0,0-1 0 0 0,0 0-1 0 0,5 2 1 0 0,30 5 1 0 0,1-1 1 0 0,-1-2-1 0 0,1-2 0 0 0,46-1 0 0 0,-27-1 6 0 0,565 10-84 0 0,-17 0 245 0 0,1484 71 2753 0 0,-610-19-1605 0 0,-1235-53-1302 0 0,547 6-517 0 0,-779-16 457 0 0,19 0-298 0 0,0-1-1 0 0,-1-2 1 0 0,1-1-1 0 0,50-13 1 0 0,-78 16 230 0 0,0 0 1 0 0,-1-1 0 0 0,1 1 0 0 0,-1-1-1 0 0,1 0 1 0 0,-1 0 0 0 0,0 0-1 0 0,0 0 1 0 0,0-1 0 0 0,3-2 0 0 0,-5 4 31 0 0,0-1 0 0 0,0 1 0 0 0,0-1 0 0 0,0 1 0 0 0,0-1 0 0 0,0 1 0 0 0,-1-1 0 0 0,1 1 0 0 0,-1-1 0 0 0,1 0 0 0 0,-1 1 0 0 0,0-1 0 0 0,0 0 0 0 0,1 0 0 0 0,-1 1 0 0 0,0-1 0 0 0,-1 0 0 0 0,1 1 0 0 0,0-1 0 0 0,0 0 0 0 0,-1 1 1 0 0,1-1-1 0 0,-1 0 0 0 0,0-1 0 0 0,-14-28-1286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5176 0 0,'25'-3'161'0'0,"29"-9"0"0"0,6-1-22 0 0,848-114 762 0 0,-531 89-348 0 0,568 18-1 0 0,377 107 346 0 0,429 115 1 0 0,-1712-197-892 0 0,254 21 34 0 0,-235-29 74 0 0,-53 3-53 0 0,1-1-1 0 0,0 0 0 0 0,0 0 1 0 0,-1-1-1 0 0,1 0 1 0 0,-1 0-1 0 0,8-3 0 0 0,-10 2 259 0 0,-9 3-203 0 0,-7 3-14 0 0,-19 10 178 0 0,23-10-214 0 0,1 0-1 0 0,1 0 1 0 0,-1 1-1 0 0,-11 6 1 0 0,3 3 29 0 0,-1 1 1 0 0,2 1 0 0 0,0 0 0 0 0,1 1 0 0 0,0 0-1 0 0,2 1 1 0 0,0 1 0 0 0,0 0 0 0 0,-9 22 0 0 0,-3 12 96 0 0,2 2 0 0 0,-16 62 0 0 0,12-16 10 0 0,5 0-1 0 0,4 1 1 0 0,-5 111-1 0 0,11 310 955 0 0,11-418-936 0 0,-8 595 360 0 0,7-653-702 0 0,-3-1 0 0 0,-1 0 0 0 0,-3-1 0 0 0,-12 45 0 0 0,18-83-93 0 0,0 0 0 0 0,0 0 0 0 0,0-1 0 0 0,-1 1 0 0 0,0-1 0 0 0,0 1 0 0 0,0-1-1 0 0,-1 0 1 0 0,0 0 0 0 0,0-1 0 0 0,0 1 0 0 0,-9 6 0 0 0,-7 3-1313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499 163 8365 0 0,'-2'-5'95'0'0,"1"0"0"0"0,1-1 1 0 0,-1 1-1 0 0,1-1 0 0 0,0 1 1 0 0,0-1-1 0 0,0 1 0 0 0,1-1 0 0 0,0 1 1 0 0,0 0-1 0 0,0-1 0 0 0,4-7 1 0 0,-3 5 127 0 0,1-1 1 0 0,-2 1 0 0 0,2-17 0 0 0,-3 24-215 0 0,0 0-1 0 0,0-1 1 0 0,0 1-1 0 0,0 0 1 0 0,0 0 0 0 0,-1 0-1 0 0,1 0 1 0 0,0 0 0 0 0,-1 0-1 0 0,1 0 1 0 0,-1 0 0 0 0,1 0-1 0 0,-1 0 1 0 0,0 0-1 0 0,1 0 1 0 0,-1 1 0 0 0,0-1-1 0 0,0 0 1 0 0,1 0 0 0 0,-3-1-1 0 0,0 1-2 0 0,1-1 0 0 0,-1 1 0 0 0,0 0 0 0 0,1 0 0 0 0,-1 0-1 0 0,0 0 1 0 0,-5-1 0 0 0,-5 0-17 0 0,0 1 0 0 0,-24 1 0 0 0,30 1 20 0 0,-26-1-16 0 0,0 2 0 0 0,0 2 0 0 0,0 1 1 0 0,1 1-1 0 0,-1 2 0 0 0,-41 16 0 0 0,69-22 5 0 0,0 1 1 0 0,-1-1-1 0 0,1 1 0 0 0,0 1 1 0 0,0-1-1 0 0,0 1 1 0 0,1-1-1 0 0,-1 1 0 0 0,1 0 1 0 0,0 1-1 0 0,0-1 1 0 0,1 1-1 0 0,-7 9 0 0 0,9-11 3 0 0,0 0 0 0 0,0 1 0 0 0,0-1 0 0 0,0 0 0 0 0,0 0 0 0 0,0 1 0 0 0,1-1 0 0 0,0 0 0 0 0,0 1 0 0 0,0-1 0 0 0,0 0 0 0 0,0 1 0 0 0,1-1 0 0 0,-1 0 0 0 0,1 1-1 0 0,0-1 1 0 0,0 0 0 0 0,0 0 0 0 0,0 0 0 0 0,1 0 0 0 0,-1 0 0 0 0,1 0 0 0 0,0 0 0 0 0,0 0 0 0 0,4 4 0 0 0,4 4 5 0 0,0 0-1 0 0,1 0 1 0 0,0-1-1 0 0,1-1 1 0 0,25 16 0 0 0,72 31 3 0 0,-20-11 7 0 0,-65-32-7 0 0,-14-8-2 0 0,1 1 0 0 0,-1-1 0 0 0,0 2 0 0 0,0 0 1 0 0,-1 0-1 0 0,0 0 0 0 0,0 1 0 0 0,7 9 0 0 0,-15-16-4 0 0,-1 0 1 0 0,1 0-1 0 0,0 0 1 0 0,0 0-1 0 0,-1 0 1 0 0,1 0-1 0 0,-1 0 0 0 0,1 1 1 0 0,-1-1-1 0 0,0 0 1 0 0,1 0-1 0 0,-1 0 1 0 0,0 0-1 0 0,0 1 0 0 0,0-1 1 0 0,0 0-1 0 0,0 0 1 0 0,0 1-1 0 0,0-1 1 0 0,0 0-1 0 0,0 0 0 0 0,0 0 1 0 0,-1 1-1 0 0,1-1 1 0 0,-1 2-1 0 0,-1-1 3 0 0,1 0 0 0 0,-1-1 1 0 0,0 1-1 0 0,1 0 0 0 0,-1 0 0 0 0,0-1 0 0 0,0 1 0 0 0,0-1 0 0 0,0 0 0 0 0,0 0 0 0 0,0 1 1 0 0,-3 0-1 0 0,-7 2 13 0 0,0 0 0 0 0,0-1 0 0 0,-24 3 0 0 0,2-1-100 0 0,-1-1 1 0 0,0-3-1 0 0,0 0 1 0 0,0-3-1 0 0,1 0 1 0 0,-1-3 0 0 0,1 0-1 0 0,-45-15 1 0 0,77 20 3 0 0,0-1 0 0 0,0 0 0 0 0,0 1 1 0 0,0-1-1 0 0,1 0 0 0 0,-1 0 0 0 0,0 0 1 0 0,1 0-1 0 0,-1-1 0 0 0,1 1 0 0 0,-1 0 0 0 0,1-1 1 0 0,-1 1-1 0 0,1-1 0 0 0,0 1 0 0 0,0-1 1 0 0,0 1-1 0 0,0-1 0 0 0,0 0 0 0 0,0 0 1 0 0,0 0-1 0 0,0-1 0 0 0,0-14-734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72 113 6189 0 0,'1'2'128'0'0,"0"-1"1"0"0,0 0-1 0 0,0 1 1 0 0,1-1 0 0 0,-1 0-1 0 0,1 0 1 0 0,-1 0 0 0 0,1 0-1 0 0,-1 0 1 0 0,1-1-1 0 0,0 1 1 0 0,-1 0 0 0 0,3 0-1 0 0,35 14 1093 0 0,-26-12-1056 0 0,-1 0 1 0 0,1-1 0 0 0,0-1 0 0 0,0 0 0 0 0,0-1-1 0 0,21-2 1 0 0,-27 1-165 0 0,0 0-1 0 0,0 0 1 0 0,-1-1 0 0 0,1 0 0 0 0,-1 0-1 0 0,1-1 1 0 0,-1 1 0 0 0,0-1-1 0 0,0-1 1 0 0,0 1 0 0 0,0-1-1 0 0,-1 0 1 0 0,1 0 0 0 0,6-8-1 0 0,-11 11 5 0 0,0 0 1 0 0,0 0-1 0 0,0 0 0 0 0,0 0 0 0 0,0-1 0 0 0,-1 1 0 0 0,1 0 0 0 0,0 0 1 0 0,-1-1-1 0 0,1 1 0 0 0,-1-1 0 0 0,1 1 0 0 0,-1 0 0 0 0,0-1 0 0 0,0 1 1 0 0,1-1-1 0 0,-1 1 0 0 0,0-1 0 0 0,0 1 0 0 0,-1 0 0 0 0,1-1 0 0 0,-1-2 1 0 0,0 2-2 0 0,0-1 0 0 0,0 1 0 0 0,0 0 0 0 0,-1 0 0 0 0,1 0 0 0 0,-1 0 0 0 0,1 0 0 0 0,-1 0 0 0 0,0 0 0 0 0,0 1 0 0 0,-4-4 0 0 0,-3-1-4 0 0,-1 0 0 0 0,0 1-1 0 0,0 1 1 0 0,-17-7 0 0 0,14 8-4 0 0,1 0 1 0 0,-1 1-1 0 0,0 1 0 0 0,0 0 0 0 0,0 0 0 0 0,1 1 0 0 0,-1 1 0 0 0,0 0 0 0 0,0 1 0 0 0,0 0 1 0 0,-18 6-1 0 0,24-6 5 0 0,1 1 0 0 0,0-1 1 0 0,0 1-1 0 0,1 0 0 0 0,-1 1 0 0 0,1-1 1 0 0,-1 1-1 0 0,1 0 0 0 0,0 0 1 0 0,-8 10-1 0 0,10-11 2 0 0,1 1 0 0 0,-1 0 1 0 0,1 0-1 0 0,0 0 0 0 0,0 0 0 0 0,0 0 0 0 0,1 0 1 0 0,0 0-1 0 0,0 1 0 0 0,0-1 0 0 0,0 1 0 0 0,0-1 1 0 0,1 1-1 0 0,0-1 0 0 0,0 1 0 0 0,0-1 0 0 0,1 6 1 0 0,0-6-19 0 0,0 0 0 0 0,0 0 1 0 0,0 1-1 0 0,1-1 0 0 0,-1 0 1 0 0,1 0-1 0 0,0-1 0 0 0,0 1 0 0 0,0 0 1 0 0,1-1-1 0 0,0 1 0 0 0,-1-1 1 0 0,1 0-1 0 0,0 0 0 0 0,0 0 1 0 0,1 0-1 0 0,-1 0 0 0 0,1-1 1 0 0,-1 1-1 0 0,1-1 0 0 0,5 2 1 0 0,6 3-340 0 0,1-1 1 0 0,0-1-1 0 0,0 0 1 0 0,17 2-1 0 0,-31-7 311 0 0,33 7-854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50 144 6973 0 0,'-9'-11'149'0'0,"0"1"1"0"0,0-1-1 0 0,-10-19 1 0 0,15 24 67 0 0,7 6 733 0 0,7 3-709 0 0,11 7-214 0 0,-11-4 9 0 0,-1 0 0 0 0,1 1 0 0 0,-1 0 0 0 0,0 1 0 0 0,-1-1 0 0 0,0 2 0 0 0,0-1 0 0 0,-1 1 0 0 0,0 1 0 0 0,0-1 0 0 0,-1 1 0 0 0,-1 0 0 0 0,0 1 0 0 0,0-1 0 0 0,-1 1 0 0 0,5 18 0 0 0,-7-22-32 0 0,-1-1 1 0 0,0 0-1 0 0,0 1 0 0 0,0-1 0 0 0,-1 1 0 0 0,0 0 1 0 0,-1-1-1 0 0,0 1 0 0 0,1-1 0 0 0,-2 0 0 0 0,1 1 1 0 0,-1-1-1 0 0,-3 7 0 0 0,5-13-15 0 0,0 1 1 0 0,0-1 0 0 0,-1 1-1 0 0,1 0 1 0 0,-1-1-1 0 0,1 1 1 0 0,0-1-1 0 0,-1 1 1 0 0,1-1 0 0 0,-1 1-1 0 0,1-1 1 0 0,-1 1-1 0 0,0-1 1 0 0,1 0 0 0 0,-1 1-1 0 0,1-1 1 0 0,-1 0-1 0 0,0 0 1 0 0,1 1-1 0 0,-1-1 1 0 0,0 0 0 0 0,1 0-1 0 0,-1 0 1 0 0,0 0-1 0 0,1 0 1 0 0,-1 1-1 0 0,0-2 1 0 0,0 1 0 0 0,1 0-1 0 0,-1 0 1 0 0,0 0-1 0 0,1 0 1 0 0,-1 0-1 0 0,0 0 1 0 0,1-1 0 0 0,-1 1-1 0 0,1 0 1 0 0,-1-1-1 0 0,0 1 1 0 0,1 0 0 0 0,-1-1-1 0 0,1 1 1 0 0,-1-1-1 0 0,1 1 1 0 0,-1-1-1 0 0,1 1 1 0 0,-1-1 0 0 0,0 0-1 0 0,-2-2-103 0 0,1 0 0 0 0,-1 0-1 0 0,1 0 1 0 0,-1 0 0 0 0,1-1 0 0 0,0 1-1 0 0,-2-5 1 0 0,2 2 34 0 0,0-1-1 0 0,1 0 1 0 0,0 0-1 0 0,0-1 1 0 0,0 1-1 0 0,1 0 0 0 0,0 0 1 0 0,1 0-1 0 0,-1 0 1 0 0,1 0-1 0 0,3-10 1 0 0,2-7 41 0 0,1 1 0 0 0,11-22 0 0 0,-16 40 24 0 0,0 0-1 0 0,0 0 1 0 0,1 0 0 0 0,0 1 0 0 0,0-1 0 0 0,0 1 0 0 0,0 0 0 0 0,1 0 0 0 0,0 0 0 0 0,0 0-1 0 0,0 1 1 0 0,0-1 0 0 0,0 1 0 0 0,1 0 0 0 0,-1 1 0 0 0,1-1 0 0 0,0 1 0 0 0,0 0 0 0 0,0 0 0 0 0,0 0-1 0 0,0 1 1 0 0,1-1 0 0 0,-1 1 0 0 0,0 0 0 0 0,11 1 0 0 0,5 0-82 0 0,1 2 1 0 0,0 0-1 0 0,-1 1 0 0 0,0 2 1 0 0,22 6-1 0 0,-31-5 608 0 0,-16 3 835 0 0,-4 5-909 0 0,4-6-318 0 0,1 0 0 0 0,0 0 0 0 0,1 1 0 0 0,0-1-1 0 0,0 1 1 0 0,1-1 0 0 0,0 1 0 0 0,1 0 0 0 0,0 0 0 0 0,1 9 0 0 0,-1-14-89 0 0,1 0 0 0 0,0 0 0 0 0,0 0 0 0 0,0 0 1 0 0,0 0-1 0 0,1 0 0 0 0,0 0 0 0 0,0 0 0 0 0,0-1 1 0 0,0 1-1 0 0,0-1 0 0 0,1 1 0 0 0,-1-1 0 0 0,1 0 1 0 0,0 0-1 0 0,0 0 0 0 0,0-1 0 0 0,0 1 0 0 0,1 0 1 0 0,-1-1-1 0 0,1 0 0 0 0,-1 0 0 0 0,8 3 0 0 0,-3-3-25 0 0,1 1-1 0 0,0-1 0 0 0,0 0 0 0 0,0-1 1 0 0,0 0-1 0 0,0-1 0 0 0,1 0 0 0 0,10-1 1 0 0,-14 1-10 0 0,0-1 1 0 0,1 0 0 0 0,-1 0-1 0 0,0-1 1 0 0,-1 0 0 0 0,1 0-1 0 0,0 0 1 0 0,0-1 0 0 0,-1 1 0 0 0,1-1-1 0 0,-1-1 1 0 0,0 1 0 0 0,5-5-1 0 0,-8 6-1 0 0,0-1-1 0 0,0 1 1 0 0,-1-1-1 0 0,1 1 1 0 0,-1-1-1 0 0,0 0 1 0 0,1 1-1 0 0,-1-1 1 0 0,0 0-1 0 0,0 0 1 0 0,-1 0-1 0 0,1 0 1 0 0,-1 0-1 0 0,1-5 1 0 0,-5-49-9 0 0,1 20 2 0 0,3 17 16 0 0,-1 7-3 0 0,1 0 0 0 0,3-17 0 0 0,-3 26-4 0 0,1 1 1 0 0,0-1-1 0 0,0 0 0 0 0,0 1 0 0 0,0-1 1 0 0,1 1-1 0 0,0-1 0 0 0,-1 1 1 0 0,1 0-1 0 0,0-1 0 0 0,1 1 0 0 0,3-4 1 0 0,-6 6 2 0 0,1 1 0 0 0,-1 0 0 0 0,0-1 1 0 0,1 1-1 0 0,-1-1 0 0 0,1 1 0 0 0,-1 0 1 0 0,1-1-1 0 0,-1 1 0 0 0,1 0 0 0 0,-1 0 1 0 0,1-1-1 0 0,-1 1 0 0 0,1 0 0 0 0,-1 0 1 0 0,1 0-1 0 0,-1 0 0 0 0,1 0 0 0 0,-1 0 1 0 0,1 0-1 0 0,-1 0 0 0 0,1 0 0 0 0,-1 0 0 0 0,1 0 1 0 0,-1 0-1 0 0,1 0 0 0 0,0 0 0 0 0,-1 0 1 0 0,1 0-1 0 0,-1 1 0 0 0,1-1 0 0 0,0 0 1 0 0,0 2 0 0 0,0-1 1 0 0,1 0-1 0 0,-1 0 1 0 0,0 1-1 0 0,0-1 1 0 0,0 0-1 0 0,0 1 1 0 0,0-1-1 0 0,0 1 1 0 0,1 2-1 0 0,0 3 9 0 0,1 0 0 0 0,-1 0 0 0 0,3 15 0 0 0,-1 25-92 0 0,-3-31-484 0 0,0 0 0 0 0,1-1 0 0 0,6 24 0 0 0,-2-24-411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1:49.1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4996 0 0,'-1'4'116'0'0,"-4"11"50"0"0,4-11 1166 0 0,4 4-1206 0 0,7 26-56 0 0,-8-26 15 0 0,1 14 23 0 0,10 73 8 0 0,-8-45 265 0 0,-4 74 0 0 0,-1-43 21 0 0,9 106 29 0 0,45 251 0 0 0,-53-432-418 0 0,16 119 154 0 0,-15-107-144 0 0,-2 0 0 0 0,0-1-1 0 0,-1 1 1 0 0,-1-1-1 0 0,-4 21 1 0 0,0-13 77 0 0,4-15-55 0 0,0 1 1 0 0,0-1-1 0 0,-1 0 0 0 0,-1 0 0 0 0,0 0 1 0 0,0-1-1 0 0,0 1 0 0 0,-2-1 0 0 0,-8 13 1 0 0,11-17-35 0 0,-1-1 0 0 0,1 1 1 0 0,0 0-1 0 0,1 0 0 0 0,-1 1 1 0 0,1-1-1 0 0,0 0 0 0 0,1 1 1 0 0,-1-1-1 0 0,1 1 1 0 0,0 0-1 0 0,0 6 0 0 0,0 0 8 0 0,1 0-1 0 0,0 1 0 0 0,1-1 1 0 0,4 21-1 0 0,-3-26 5 0 0,0 0-1 0 0,1 0 1 0 0,0 0 0 0 0,0-1 0 0 0,1 1-1 0 0,0-1 1 0 0,0 0 0 0 0,0 0 0 0 0,1 0-1 0 0,0 0 1 0 0,0-1 0 0 0,0 0-1 0 0,1 0 1 0 0,0 0 0 0 0,7 4 0 0 0,5 3 7 0 0,1-1 1 0 0,0-1-1 0 0,39 15 1 0 0,-50-23-34 0 0,0 0 1 0 0,0 0-1 0 0,0-1 1 0 0,9 1-1 0 0,27 5-16 0 0,-43-7 18 0 0,0 1 1 0 0,0-1-1 0 0,0 1 1 0 0,0-1-1 0 0,0 1 1 0 0,0-1-1 0 0,0 1 1 0 0,-1-1-1 0 0,1 1 1 0 0,0 0-1 0 0,0 0 1 0 0,-1-1-1 0 0,1 1 0 0 0,0 0 1 0 0,-1 0-1 0 0,1 0 1 0 0,-1 0-1 0 0,1-1 1 0 0,-1 1-1 0 0,1 0 1 0 0,-1 0-1 0 0,0 1 1 0 0,1 1 2 0 0,0 0 1 0 0,-1 0-1 0 0,0 0 1 0 0,0 0-1 0 0,0 0 1 0 0,0 0-1 0 0,-1 5 1 0 0,-1 3 9 0 0,-1-1 0 0 0,0 0 0 0 0,-7 15 0 0 0,-11 15 18 0 0,-46 64 0 0 0,44-70 5 0 0,0 0-1 0 0,3 2 1 0 0,-21 46-1 0 0,37-71-29 0 0,0 0 0 0 0,0 0 0 0 0,2 1-1 0 0,-1-1 1 0 0,1 1 0 0 0,1-1 0 0 0,0 1 0 0 0,1 0 0 0 0,0 0-1 0 0,0-1 1 0 0,2 1 0 0 0,-1 0 0 0 0,1-1 0 0 0,1 1 0 0 0,7 19-1 0 0,1-9-4 0 0,1-1 0 0 0,1 0 0 0 0,0-1 0 0 0,2-1-1 0 0,0 0 1 0 0,31 29 0 0 0,21 26 3 0 0,-62-67-3 0 0,0 0 0 0 0,0 1 0 0 0,0-1 0 0 0,-1 1 0 0 0,0 0 0 0 0,-1 0 0 0 0,0 0 0 0 0,0 0 0 0 0,0 1 0 0 0,-1-1 0 0 0,-1 1 0 0 0,1-1 0 0 0,-2 1 0 0 0,1 0 0 0 0,-1-1 0 0 0,-2 18 0 0 0,-2-3-1 0 0,-1-1 0 0 0,-1 0 0 0 0,-1-1 0 0 0,-1 0 0 0 0,-13 26 0 0 0,14-31 5 0 0,1 1 0 0 0,1 0 1 0 0,0 0-1 0 0,2 0 0 0 0,0 1 1 0 0,0-1-1 0 0,2 1 0 0 0,1 26 1 0 0,3 15 1 0 0,15 70 0 0 0,-9-67-4 0 0,11 48 18 0 0,-11-72-17 0 0,-2 0 1 0 0,-2 1-1 0 0,-1-1 1 0 0,-3 54-1 0 0,-3-74 5 0 0,-1-1-1 0 0,-1 0 1 0 0,-1 0-1 0 0,0-1 1 0 0,-1 1-1 0 0,-16 30 0 0 0,-62 88 44 0 0,76-123-46 0 0,1 2 11 0 0,8-11 6 0 0,4-7 1 0 0,-5 4-49 0 0,1-1 0 0 0,-1 1 0 0 0,0 0 0 0 0,0-1 0 0 0,0 1 0 0 0,0 0 0 0 0,0 0-1 0 0,0-1 1 0 0,0 1 0 0 0,0 0 0 0 0,0-1 0 0 0,0 1 0 0 0,0 0 0 0 0,-1-1 0 0 0,1 1 0 0 0,0 0 0 0 0,0 0 0 0 0,0-1 0 0 0,0 1 0 0 0,0 0 0 0 0,0 0 0 0 0,-1-1-1 0 0,1 1 1 0 0,0 0 0 0 0,0 0 0 0 0,0 0 0 0 0,-1-1 0 0 0,1 1 0 0 0,0 0 0 0 0,0 0 0 0 0,-1 0 0 0 0,1 0 0 0 0,0-1 0 0 0,0 1 0 0 0,-1 0 0 0 0,1 0-1 0 0,0 0 1 0 0,0 0 0 0 0,-1 0 0 0 0,3-6-727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112 120 6437 0 0,'20'-11'779'0'0,"-7"14"-667"0"0,-6-2-160 0 0,-1 0-1 0 0,1 0 1 0 0,-1-1-1 0 0,12 0 1 0 0,-1-1 35 0 0,0-2 1 0 0,-1 1-1 0 0,1-2 0 0 0,0 0 1 0 0,-1-1-1 0 0,24-11 0 0 0,-39 15 18 0 0,0 1 1 0 0,1-1-1 0 0,-1 1 0 0 0,0-1 0 0 0,0 0 0 0 0,0 1 0 0 0,0-1 1 0 0,0 0-1 0 0,0 0 0 0 0,0 0 0 0 0,0 0 0 0 0,0 0 0 0 0,0 0 1 0 0,-1 0-1 0 0,1 0 0 0 0,0 0 0 0 0,-1 0 0 0 0,1 0 0 0 0,0-3 1 0 0,-1 3 1 0 0,0 0 0 0 0,0 0 0 0 0,0 0 0 0 0,0 0 0 0 0,0 0 0 0 0,-1 0 0 0 0,1 0 0 0 0,0 1 0 0 0,-1-1 1 0 0,1 0-1 0 0,-1 0 0 0 0,1 0 0 0 0,-1 0 0 0 0,1 0 0 0 0,-1 1 0 0 0,1-1 0 0 0,-1 0 0 0 0,0 0 0 0 0,-1 0 0 0 0,-3-3 15 0 0,0 0 0 0 0,0 1 0 0 0,-1 0-1 0 0,1 0 1 0 0,-1 0 0 0 0,-7-2 0 0 0,-5 0 56 0 0,0 1 1 0 0,0 1-1 0 0,-1 1 1 0 0,1 0-1 0 0,-1 1 1 0 0,1 1-1 0 0,-1 1 1 0 0,1 1 0 0 0,-26 5-1 0 0,40-6-28 0 0,0-1 1 0 0,0 1-1 0 0,0 0 0 0 0,0 0 1 0 0,1 0-1 0 0,-1 1 0 0 0,0 0 1 0 0,1-1-1 0 0,-1 1 0 0 0,1 0 0 0 0,-1 1 1 0 0,1-1-1 0 0,0 1 0 0 0,0-1 1 0 0,0 1-1 0 0,0 0 0 0 0,1 0 1 0 0,-1 0-1 0 0,1 0 0 0 0,-1 1 1 0 0,1-1-1 0 0,0 1 0 0 0,1-1 1 0 0,-1 1-1 0 0,1 0 0 0 0,-1 0 0 0 0,1 0 1 0 0,0 0-1 0 0,0 0 0 0 0,1 0 1 0 0,-1 0-1 0 0,1 0 0 0 0,0 0 1 0 0,1 4-1 0 0,-2-3-65 0 0,1 0 0 0 0,0 0 0 0 0,0 0-1 0 0,1 0 1 0 0,-1 0 0 0 0,1 0 0 0 0,0 0 0 0 0,1-1 0 0 0,-1 1 0 0 0,1 0 0 0 0,0-1 0 0 0,0 1-1 0 0,0-1 1 0 0,1 1 0 0 0,-1-1 0 0 0,1 0 0 0 0,0 0 0 0 0,1 0 0 0 0,-1-1 0 0 0,1 1 0 0 0,-1-1-1 0 0,1 0 1 0 0,0 0 0 0 0,0 0 0 0 0,0 0 0 0 0,6 2 0 0 0,-1-2-227 0 0,0 0-1 0 0,0 0 1 0 0,0-1 0 0 0,12 1-1 0 0,-20-3 221 0 0,29 4-796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6 175 5789 0 0,'-2'-4'44'0'0,"1"-1"1"0"0,0 0-1 0 0,0 0 1 0 0,1 0 0 0 0,-1 0-1 0 0,1 1 1 0 0,0-1 0 0 0,1 0-1 0 0,0-6 1 0 0,-1 9-25 0 0,1 0-1 0 0,-1 1 1 0 0,1-1 0 0 0,-1 0-1 0 0,1 1 1 0 0,-1-1 0 0 0,1 1-1 0 0,0-1 1 0 0,0 1 0 0 0,0-1-1 0 0,0 1 1 0 0,0-1-1 0 0,0 1 1 0 0,0 0 0 0 0,0 0-1 0 0,0-1 1 0 0,1 1 0 0 0,-1 0-1 0 0,0 0 1 0 0,1 0 0 0 0,-1 1-1 0 0,1-1 1 0 0,-1 0 0 0 0,1 0-1 0 0,0 1 1 0 0,-1-1 0 0 0,3 0-1 0 0,3 1 10 0 0,0 0 0 0 0,0 0 0 0 0,1 0 0 0 0,-1 1 0 0 0,0 0 0 0 0,0 1 0 0 0,-1-1 0 0 0,1 1 0 0 0,0 1 0 0 0,0-1 0 0 0,-1 1 0 0 0,0 0 1 0 0,1 1-1 0 0,7 5 0 0 0,-1 0-12 0 0,-1 1 1 0 0,0 0-1 0 0,0 0 1 0 0,-1 2-1 0 0,13 16 1 0 0,-19-22 5 0 0,-1 1 0 0 0,0 0 0 0 0,0 0 0 0 0,0 0 0 0 0,-1 0 0 0 0,0 1 0 0 0,0-1-1 0 0,-1 1 1 0 0,2 11 0 0 0,-4-16 483 0 0,-17 14-422 0 0,-55 47-29 0 0,70-62-50 0 0,0 0 0 0 0,0-1 0 0 0,0 1 0 0 0,0-1 0 0 0,-1 0 0 0 0,1 1 1 0 0,0-1-1 0 0,-1 0 0 0 0,1-1 0 0 0,0 1 0 0 0,-5 1 0 0 0,6-2-1 0 0,0 0 1 0 0,0-1-1 0 0,0 1 1 0 0,0 0-1 0 0,0 0 1 0 0,0 0-1 0 0,0-1 1 0 0,0 1-1 0 0,0-1 1 0 0,0 1-1 0 0,1 0 0 0 0,-1-1 1 0 0,0 0-1 0 0,-1 0 1 0 0,-11-5 805 0 0,14-5-702 0 0,3-34-4 0 0,-3 34 178 0 0,44-24-200 0 0,158-116-53 0 0,-165 124-30 0 0,72-38-1 0 0,-103 62 4 0 0,0-1-1 0 0,1 1 1 0 0,0 1-1 0 0,0-1 0 0 0,-1 1 1 0 0,1 0-1 0 0,0 1 1 0 0,1 0-1 0 0,-1 0 1 0 0,12 1-1 0 0,-11 0 1 0 0,-2 0 2 0 0,0 1-1 0 0,0-1 1 0 0,0 1-1 0 0,0 1 1 0 0,0-1 0 0 0,0 1-1 0 0,0 0 1 0 0,0 1-1 0 0,11 5 1 0 0,-15-6-8 0 0,-1-1-1 0 0,0 0 1 0 0,0 1 0 0 0,0-1 0 0 0,0 1 0 0 0,-1 0 0 0 0,1-1-1 0 0,0 1 1 0 0,-1 0 0 0 0,1 0 0 0 0,-1 0 0 0 0,0 0 0 0 0,0 1-1 0 0,0-1 1 0 0,0 0 0 0 0,0 0 0 0 0,0 1 0 0 0,0-1 0 0 0,-1 1-1 0 0,1-1 1 0 0,-1 0 0 0 0,1 1 0 0 0,-1-1 0 0 0,0 1-1 0 0,0-1 1 0 0,-1 1 0 0 0,1-1 0 0 0,0 1 0 0 0,-1-1 0 0 0,1 0-1 0 0,-2 3 1 0 0,-1 3-109 0 0,0-1 0 0 0,0 0-1 0 0,-1 0 1 0 0,0 0 0 0 0,0-1 0 0 0,-1 1 0 0 0,1-1-1 0 0,-1 0 1 0 0,-1 0 0 0 0,1-1 0 0 0,-1 1-1 0 0,-7 4 1 0 0,-24 18-702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77 5268 0 0,'-71'-51'750'0'0,"54"36"-182"0"0,17 8-230 0 0,12 4-133 0 0,21 3-168 0 0,57 7-1 0 0,-20 0-73 0 0,173 10-9 0 0,594 35 79 0 0,3-38-86 0 0,-193-36 499 0 0,-612 20-103 0 0,51-9 0 0 0,-130 17 301 0 0,17-3-632 0 0,0 1 0 0 0,-39 11 0 0 0,59-13-17 0 0,1 0 0 0 0,0 1 0 0 0,-1 0 0 0 0,1 0 0 0 0,0 0 0 0 0,0 1 0 0 0,1 0 0 0 0,-8 6 0 0 0,10-7 6 0 0,0 1 1 0 0,1-1-1 0 0,-1 0 1 0 0,1 1-1 0 0,0 0 1 0 0,0-1-1 0 0,0 1 1 0 0,1 0-1 0 0,-1 0 1 0 0,1 0-1 0 0,0 0 1 0 0,0 0-1 0 0,0 0 1 0 0,1 1-1 0 0,-1 3 0 0 0,1 22 12 0 0,0-1 0 0 0,6 30 0 0 0,1 33 86 0 0,-15 48 78 0 0,3-86-100 0 0,3 74 0 0 0,7-87-94 0 0,-3-31 26 0 0,-1 0 0 0 0,1 1 0 0 0,-2-1 0 0 0,0 0 0 0 0,0 0 0 0 0,-2 14 0 0 0,1-21-4 0 0,0-1 0 0 0,0 0-1 0 0,0 1 1 0 0,-1-1 0 0 0,1 0 0 0 0,0 0-1 0 0,-1 0 1 0 0,1 0 0 0 0,-1 0 0 0 0,0 0-1 0 0,0-1 1 0 0,0 1 0 0 0,0 0 0 0 0,0-1-1 0 0,0 1 1 0 0,0-1 0 0 0,0 0-1 0 0,0 0 1 0 0,-1 0 0 0 0,1 0 0 0 0,0 0-1 0 0,-4 0 1 0 0,-8 3 6 0 0,1-1 0 0 0,-28 1 1 0 0,27-2-17 0 0,-253 3 2 0 0,185-6 3 0 0,-1197-90-44 0 0,1008 63 351 0 0,-257-35 386 0 0,356 27-667 0 0,171 36-27 0 0,1 0 1 0 0,0 0-1 0 0,0 0 0 0 0,-1 0 0 0 0,1 0 1 0 0,0 0-1 0 0,-1 0 0 0 0,1 0 1 0 0,0 0-1 0 0,0 0 0 0 0,-1-1 0 0 0,1 1 1 0 0,0 0-1 0 0,0 0 0 0 0,-1 0 1 0 0,1 0-1 0 0,0 0 0 0 0,0-1 1 0 0,-1 1-1 0 0,1 0 0 0 0,0 0 0 0 0,0 0 1 0 0,0-1-1 0 0,-1 1 0 0 0,1 0 1 0 0,0 0-1 0 0,0 0 0 0 0,0-1 0 0 0,0 1 1 0 0,0 0-1 0 0,-1 0 0 0 0,1-1 1 0 0,0 1-1 0 0,0-1 0 0 0,9-4-229 0 0,24-4-518 0 0,-28 8 532 0 0,35-11-1097 0 0,-17 5 437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27 5633 0 0,'-1'-1'16'0'0,"1"1"0"0"0,0-1 0 0 0,-1 1 0 0 0,1-1 0 0 0,0 1 0 0 0,-1-1 0 0 0,1 1 1 0 0,0-1-1 0 0,0 1 0 0 0,-1-1 0 0 0,1 1 0 0 0,0-1 0 0 0,0 1 0 0 0,0-1 0 0 0,0 1 1 0 0,0-1-1 0 0,0 0 0 0 0,0 1 0 0 0,0-1 0 0 0,0 1 0 0 0,0-1 0 0 0,0 1 1 0 0,0-1-1 0 0,0 0 0 0 0,0 1 0 0 0,0-1 0 0 0,1 1 0 0 0,-1-1 0 0 0,0 1 0 0 0,1-2 1 0 0,1-6 796 0 0,-2 7-660 0 0,-4 22-188 0 0,-23 92 0 0 0,-2 5-176 0 0,-25 218 1 0 0,54-335 205 0 0,-1 8-213 0 0,1 0 0 0 0,0 0 0 0 0,2 16 0 0 0,5-6-441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5 265 5420 0 0,'1'-1'31'0'0,"-1"1"-1"0"0,1 0 0 0 0,0 0 1 0 0,-1 0-1 0 0,1 0 0 0 0,0 0 1 0 0,-1 0-1 0 0,1 0 0 0 0,0 0 1 0 0,-1 0-1 0 0,1 0 0 0 0,0 1 1 0 0,-1-1-1 0 0,1 0 0 0 0,0 0 1 0 0,-1 1-1 0 0,1-1 0 0 0,-1 0 1 0 0,1 1-1 0 0,0-1 0 0 0,-1 0 1 0 0,1 1-1 0 0,-1-1 0 0 0,1 1 0 0 0,0 0 1 0 0,11 20 410 0 0,-9-12-350 0 0,0 0 0 0 0,2 20 0 0 0,-2-10-88 0 0,-1 0 1 0 0,0 0-1 0 0,-2 0 0 0 0,0 0 0 0 0,-1 1 0 0 0,-1-1 0 0 0,-6 24 1 0 0,3-32-358 0 0,0-9 32 0 0,3-3 278 0 0,1 0-1 0 0,0 0 1 0 0,0-1-1 0 0,0 1 1 0 0,0 0 0 0 0,0 0-1 0 0,1-1 1 0 0,-1 1-1 0 0,0-1 1 0 0,1 1 0 0 0,-2-3-1 0 0,-12-47-439 0 0,11 18 443 0 0,2 0 0 0 0,0 0 1 0 0,3 0-1 0 0,1 0 0 0 0,10-52 1 0 0,-8 64 32 0 0,0 1-1 0 0,1 0 1 0 0,8-21 0 0 0,-10 32 4 0 0,0 0-1 0 0,0 1 1 0 0,1 0 0 0 0,0 0 0 0 0,1 0-1 0 0,0 0 1 0 0,0 1 0 0 0,0 0 0 0 0,10-8-1 0 0,-13 13 20 0 0,0-1 0 0 0,0 1 0 0 0,0 0 0 0 0,1 1-1 0 0,-1-1 1 0 0,1 1 0 0 0,-1-1 0 0 0,1 1-1 0 0,0 0 1 0 0,-1 0 0 0 0,1 1 0 0 0,0-1-1 0 0,0 1 1 0 0,0 0 0 0 0,-1 0 0 0 0,1 0 0 0 0,0 0-1 0 0,0 1 1 0 0,0-1 0 0 0,-1 1 0 0 0,1 0-1 0 0,0 0 1 0 0,6 3 0 0 0,-6-1 8 0 0,1-1 1 0 0,-1 1-1 0 0,1 0 0 0 0,-1 0 1 0 0,0 0-1 0 0,0 0 0 0 0,-1 1 1 0 0,1-1-1 0 0,-1 1 0 0 0,1 0 1 0 0,-1 0-1 0 0,-1 1 0 0 0,1-1 1 0 0,0 1-1 0 0,-1-1 0 0 0,0 1 1 0 0,2 5-1 0 0,-3-4 5 0 0,1 0 0 0 0,-1 0 0 0 0,0 0 0 0 0,0 0 0 0 0,-1 0 0 0 0,0 0 0 0 0,0 0 0 0 0,0 0 0 0 0,-1 0 0 0 0,1 0 0 0 0,-1 0 0 0 0,-1 0 0 0 0,0 0 0 0 0,1-1 0 0 0,-2 1 0 0 0,1-1 0 0 0,-1 1 0 0 0,1-1 0 0 0,-1 0 0 0 0,-1 0 0 0 0,-7 9 0 0 0,4-6-13 0 0,-1 0 0 0 0,0-1 0 0 0,0 0 0 0 0,-1-1 1 0 0,0 0-1 0 0,0 0 0 0 0,-1-1 0 0 0,0 0 1 0 0,0-1-1 0 0,0 0 0 0 0,-14 4 0 0 0,24-8-15 0 0,-11 3-238 0 0,0 0 0 0 0,0-1 0 0 0,-21 2 0 0 0,25-6-359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 4996 0 0,'0'0'11'0'0,"0"0"0"0"0,0-1 0 0 0,0 1-1 0 0,0 0 1 0 0,0 0 0 0 0,0 0-1 0 0,0 0 1 0 0,0 0 0 0 0,0 0 0 0 0,0-1-1 0 0,0 1 1 0 0,-1 0 0 0 0,1 0 0 0 0,0 0-1 0 0,0 0 1 0 0,0 0 0 0 0,0 0-1 0 0,0 0 1 0 0,0 0 0 0 0,-1 0 0 0 0,1 0-1 0 0,0-1 1 0 0,0 1 0 0 0,0 0-1 0 0,0 0 1 0 0,0 0 0 0 0,0 0 0 0 0,-1 0-1 0 0,1 0 1 0 0,0 0 0 0 0,0 0-1 0 0,0 0 1 0 0,0 0 0 0 0,-1 0 0 0 0,1 0-1 0 0,0 0 1 0 0,0 0 0 0 0,0 0-1 0 0,0 1 1 0 0,0-1 0 0 0,0 0 0 0 0,-1 0-1 0 0,1 0 1 0 0,0 0 0 0 0,-12 5 375 0 0,-8 8 48 0 0,14-5-339 0 0,0 0-1 0 0,1 0 0 0 0,0 0 0 0 0,1 1 1 0 0,-1-1-1 0 0,-2 12 0 0 0,-17 58 107 0 0,18-52-160 0 0,4-21-32 0 0,1 0 0 0 0,0 0 1 0 0,0 0-1 0 0,1 0 0 0 0,0 0 1 0 0,0 0-1 0 0,0 0 0 0 0,0 0 0 0 0,1 0 1 0 0,0 0-1 0 0,0 0 0 0 0,3 10 1 0 0,-3-12-7 0 0,0-1 1 0 0,1 0 0 0 0,-1 1-1 0 0,1-1 1 0 0,-1 0 0 0 0,1 0-1 0 0,0 0 1 0 0,0 0 0 0 0,0 0-1 0 0,0 0 1 0 0,0 0 0 0 0,0-1 0 0 0,0 1-1 0 0,1-1 1 0 0,-1 1 0 0 0,0-1-1 0 0,1 0 1 0 0,-1 0 0 0 0,1 0-1 0 0,0 0 1 0 0,-1-1 0 0 0,1 1-1 0 0,0-1 1 0 0,-1 1 0 0 0,5-1-1 0 0,2 0-28 0 0,1-1-1 0 0,-1-1 0 0 0,1 1 0 0 0,-1-1 0 0 0,0-1 1 0 0,0 0-1 0 0,0 0 0 0 0,0-1 0 0 0,-1 0 1 0 0,1 0-1 0 0,-1-1 0 0 0,0 0 0 0 0,0 0 0 0 0,10-11 1 0 0,-13 12-22 0 0,0 0 1 0 0,0 0-1 0 0,0-1 1 0 0,-1 0-1 0 0,0 0 1 0 0,0 0-1 0 0,0-1 1 0 0,-1 1 0 0 0,0-1-1 0 0,0 0 1 0 0,0 1-1 0 0,-1-2 1 0 0,0 1-1 0 0,0 0 1 0 0,0 0-1 0 0,-1-1 1 0 0,0 1-1 0 0,0 0 1 0 0,0-1-1 0 0,-1 1 1 0 0,-1-14 0 0 0,0 16 33 0 0,0 0 0 0 0,0 0 1 0 0,-1 0-1 0 0,1 0 0 0 0,-1 1 1 0 0,0-1-1 0 0,0 0 0 0 0,0 1 1 0 0,-1-1-1 0 0,1 1 0 0 0,-1 0 1 0 0,0 0-1 0 0,0 0 0 0 0,0 0 1 0 0,0 0-1 0 0,0 0 0 0 0,-1 1 1 0 0,1 0-1 0 0,-1 0 0 0 0,0 0 1 0 0,0 0-1 0 0,1 0 0 0 0,-1 1 1 0 0,0 0-1 0 0,0-1 0 0 0,-1 2 1 0 0,1-1-1 0 0,0 0 0 0 0,0 1 1 0 0,0 0-1 0 0,0 0 0 0 0,-1 0 1 0 0,1 0-1 0 0,0 1 0 0 0,0-1 1 0 0,0 1-1 0 0,0 0 0 0 0,0 1 0 0 0,-6 2 1 0 0,2-1-114 0 0,5-2 39 0 0,0 0 0 0 0,1 0 1 0 0,-1 0-1 0 0,1 0 0 0 0,-1 0 1 0 0,1 1-1 0 0,-4 3 0 0 0,-1 1-351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4636 0 0,'0'-1'25'0'0,"0"1"-1"0"0,0 0 0 0 0,0-1 0 0 0,0 1 1 0 0,0-1-1 0 0,0 1 0 0 0,0 0 0 0 0,0-1 1 0 0,0 1-1 0 0,0-1 0 0 0,0 1 0 0 0,0 0 0 0 0,0-1 1 0 0,1 1-1 0 0,-1-1 0 0 0,0 1 0 0 0,0 0 1 0 0,0-1-1 0 0,1 1 0 0 0,-1 0 0 0 0,0-1 1 0 0,0 1-1 0 0,1 0 0 0 0,-1-1 0 0 0,0 1 0 0 0,1 0 1 0 0,-1 0-1 0 0,0-1 0 0 0,1 1 0 0 0,-1 0 1 0 0,0 0-1 0 0,1 0 0 0 0,-1-1 0 0 0,1 1 1 0 0,-1 0-1 0 0,1 0 0 0 0,17 6 393 0 0,16 20-168 0 0,-19-12-213 0 0,-1 1 0 0 0,0 0 0 0 0,14 19 0 0 0,-25-29-26 0 0,0-1 0 0 0,0 1 0 0 0,-1 0 0 0 0,1 0 0 0 0,-1 0 0 0 0,0 0 0 0 0,0 0 0 0 0,-1 0 0 0 0,1 1 1 0 0,-1-1-1 0 0,0 1 0 0 0,-1-1 0 0 0,1 1 0 0 0,-1-1 0 0 0,0 1 0 0 0,-1-1 0 0 0,0 6 0 0 0,1-9-10 0 0,-1-1 1 0 0,1 1-1 0 0,-1-1 1 0 0,1 0-1 0 0,-1 1 1 0 0,0-1-1 0 0,0 0 1 0 0,1 0-1 0 0,-1 1 1 0 0,0-1-1 0 0,0 0 1 0 0,0 0-1 0 0,0 0 1 0 0,0 0-1 0 0,-1 0 1 0 0,1 0-1 0 0,0 0 1 0 0,0-1-1 0 0,-1 1 1 0 0,1 0-1 0 0,0-1 1 0 0,-1 1-1 0 0,1-1 1 0 0,-1 1-1 0 0,1-1 1 0 0,0 0-1 0 0,-1 1 1 0 0,1-1-1 0 0,-1 0 1 0 0,1 0-1 0 0,-1 0 1 0 0,1 0-1 0 0,-1 0 1 0 0,1-1-1 0 0,-1 1 1 0 0,1 0-1 0 0,-1-1 1 0 0,1 1-1 0 0,-3-2 1 0 0,0 1-12 0 0,1 0 1 0 0,-1-1 0 0 0,0 1-1 0 0,1-1 1 0 0,-1 0-1 0 0,1 0 1 0 0,-1 0-1 0 0,1-1 1 0 0,0 1-1 0 0,0-1 1 0 0,0 0 0 0 0,0 1-1 0 0,1-1 1 0 0,-3-4-1 0 0,3 4-54 0 0,1-1-1 0 0,-1 0 1 0 0,1 1-1 0 0,0-1 1 0 0,0 0-1 0 0,0 0 0 0 0,0 0 1 0 0,1 1-1 0 0,0-1 1 0 0,-1 0-1 0 0,2 0 1 0 0,-1 0-1 0 0,0 0 1 0 0,1 0-1 0 0,-1 0 1 0 0,1 0-1 0 0,0 1 0 0 0,1-1 1 0 0,-1 0-1 0 0,1 1 1 0 0,-1-1-1 0 0,5-6 1 0 0,4-6-335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4904 0 0,'15'-8'202'0'0,"-9"4"-62"0"0,0 1 1 0 0,0 0 0 0 0,0 0 0 0 0,0 0 0 0 0,1 0 0 0 0,0 1-1 0 0,-1 0 1 0 0,1 1 0 0 0,0 0 0 0 0,0 0 0 0 0,0 0 0 0 0,0 0-1 0 0,13 2 1 0 0,-19 0-129 0 0,0 0-1 0 0,0-1 1 0 0,0 1-1 0 0,0 0 1 0 0,0 0-1 0 0,-1 0 1 0 0,1 0-1 0 0,0 0 0 0 0,-1 0 1 0 0,1 0-1 0 0,0 0 1 0 0,-1 0-1 0 0,0 0 1 0 0,1 0-1 0 0,-1 0 1 0 0,1 0-1 0 0,-1 0 1 0 0,0 1-1 0 0,0-1 0 0 0,0 0 1 0 0,0 0-1 0 0,0 0 1 0 0,0 1-1 0 0,0-1 1 0 0,0 0-1 0 0,0 0 1 0 0,-1 0-1 0 0,1 2 1 0 0,-7 36-25 0 0,-1-11 2 0 0,-2-1-1 0 0,-1 0 1 0 0,-21 39 0 0 0,16-37 154 0 0,2 1 0 0 0,-12 37 0 0 0,25-63-115 0 0,0 1 0 0 0,0-1 0 0 0,0 0 0 0 0,0 1 0 0 0,1-1 0 0 0,0 1 0 0 0,0-1 0 0 0,0 1 0 0 0,0-1-1 0 0,1 1 1 0 0,-1-1 0 0 0,3 8 0 0 0,-2-9-15 0 0,1-1 0 0 0,-1 1-1 0 0,1 0 1 0 0,-1-1-1 0 0,1 1 1 0 0,0-1-1 0 0,0 1 1 0 0,0-1 0 0 0,0 0-1 0 0,0 0 1 0 0,0 0-1 0 0,1 0 1 0 0,-1 0 0 0 0,1-1-1 0 0,0 1 1 0 0,-1-1-1 0 0,1 1 1 0 0,5 1-1 0 0,2 0-24 0 0,0-1-1 0 0,1 0 0 0 0,-1 0 1 0 0,0-1-1 0 0,1 0 0 0 0,-1-1 1 0 0,1 0-1 0 0,-1-1 1 0 0,14-2-1 0 0,13-5-539 0 0,43-14-1 0 0,-65 18 294 0 0,12-6-339 0 0,-2-1-164 0 0</inkml:trace>
  <inkml:trace contextRef="#ctx0" brushRef="#br0" timeOffset="1">312 112 4784 0 0,'-9'-6'68'0'0,"7"1"28"0"0,4 2 64 0 0,-8 0-88 0 0,8 6-4 0 0,-2 0 0 0 0,4 0-20 0 0,-4 5-104 0 0,5-1-132 0 0,-1 0-100 0 0,-4 1-128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67 5849 0 0,'0'0'128'0'0,"-51"-26"524"0"0,93 9-476 0 0,111 0-136 0 0,-115 14-4 0 0,4 2-20 0 0,-8-2-16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43 5360 0 0,'-265'-27'1226'0'0,"250"22"-799"0"0,26 0-196 0 0,29 1-161 0 0,527 3 599 0 0,-412 4-231 0 0,1093 4 851 0 0,-1176-6-2090 0 0,-118 2-1971 0 0,27-3 2196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1.3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271 149 6033 0 0,'0'0'1868'0'0,"-10"0"-1331"0"0,-2 1-300 0 0,-36 0 2782 0 0,2-2-1910 0 0,51-3-1033 0 0,12-7-71 0 0,0 1 1 0 0,0 0 0 0 0,1 1-1 0 0,0 1 1 0 0,1 1 0 0 0,0 1-1 0 0,22-5 1 0 0,-1 1-25 0 0,37-8-151 0 0,137-15 1 0 0,-210 32 82 0 0,-7-1-558 0 0,3 2 645 0 0,-2-1-8 0 0,-1 0 1 0 0,1 0 0 0 0,-1 0-1 0 0,0 0 1 0 0,1 0 0 0 0,-1 0-1 0 0,0 1 1 0 0,-3-1 0 0 0,-14 0 5 0 0,-1 0 0 0 0,0 2 0 0 0,1 0 0 0 0,-1 2 0 0 0,-38 9 0 0 0,58-12 2 0 0,1 0 0 0 0,-1 0 0 0 0,0 0 0 0 0,0 0 0 0 0,0 0 0 0 0,0 1 0 0 0,0-1 0 0 0,0 0 0 0 0,1 1 0 0 0,-1-1 1 0 0,0 1-1 0 0,0-1 0 0 0,1 1 0 0 0,-1-1 0 0 0,0 1 0 0 0,1-1 0 0 0,-1 1 0 0 0,0 0 0 0 0,1-1 0 0 0,-1 1 0 0 0,1 0 0 0 0,-1 0 0 0 0,1 0 1 0 0,-1-1-1 0 0,1 1 0 0 0,0 0 0 0 0,-1 0 0 0 0,1 0 0 0 0,0 0 0 0 0,0-1 0 0 0,-1 1 0 0 0,1 0 0 0 0,0 0 0 0 0,0 0 0 0 0,0 0 0 0 0,0 0 0 0 0,0 0 1 0 0,1 0-1 0 0,-1 0 0 0 0,0 1 0 0 0,1 4 4 0 0,23 285 71 0 0,-1-54-15 0 0,-23-223-60 0 0,0 0 0 0 0,-2 20 1 0 0,1-30 1 0 0,0 1-1 0 0,0-1 1 0 0,0 1 0 0 0,0-1 0 0 0,-1 0 0 0 0,0 1 0 0 0,0-1 0 0 0,0 0-1 0 0,-1 0 1 0 0,1 0 0 0 0,-4 3 0 0 0,6-6-3 0 0,-1 0 0 0 0,0-1 0 0 0,1 1 0 0 0,-1-1 0 0 0,0 1 0 0 0,0-1 0 0 0,0 1 0 0 0,1-1 0 0 0,-1 1 0 0 0,0-1 0 0 0,0 0 0 0 0,0 0 0 0 0,0 1 0 0 0,0-1 0 0 0,1 0 0 0 0,-3 0 0 0 0,-34 1-57 0 0,35-1 52 0 0,-1-1 0 0 0,1 1 0 0 0,-1-1-1 0 0,1 0 1 0 0,-1 0 0 0 0,1 0-1 0 0,0 0 1 0 0,0-1 0 0 0,-1 1-1 0 0,1-1 1 0 0,0 1 0 0 0,0-1 0 0 0,0 0-1 0 0,1 0 1 0 0,-1 0 0 0 0,0 0-1 0 0,1 0 1 0 0,-1 0 0 0 0,1 0-1 0 0,0 0 1 0 0,-1-1 0 0 0,0-3 0 0 0,-6-8-24 0 0,-4-4 1 0 0,2-1 0 0 0,-13-30-1 0 0,22 47 26 0 0,-2-6 0 0 0,-1 0 0 0 0,0 0 0 0 0,-1 0-1 0 0,1 1 1 0 0,-1 0 0 0 0,-1 0 0 0 0,1 0-1 0 0,-12-9 1 0 0,14 13 3 0 0,0 1 1 0 0,0 0-1 0 0,0 0 0 0 0,-1 0 0 0 0,1 0 0 0 0,-1 1 0 0 0,0-1 0 0 0,1 1 1 0 0,-1 0-1 0 0,0 0 0 0 0,0 1 0 0 0,1-1 0 0 0,-1 1 0 0 0,0-1 1 0 0,0 1-1 0 0,0 0 0 0 0,0 1 0 0 0,0-1 0 0 0,1 1 0 0 0,-1 0 1 0 0,-7 2-1 0 0,-5 2-12 0 0,0 1 1 0 0,1 1 0 0 0,-1 1-1 0 0,-18 12 1 0 0,26-14-13 0 0,-1 0 0 0 0,1 0 0 0 0,0 1 0 0 0,1 0 0 0 0,0 0 0 0 0,0 1 0 0 0,0 0 1 0 0,-7 12-1 0 0,13-19-32 0 0,0 0-1 0 0,1 0 1 0 0,-1 0 0 0 0,0 1 0 0 0,1-1 0 0 0,-1 0 0 0 0,1 0 0 0 0,-1 0-1 0 0,1 1 1 0 0,-1-1 0 0 0,1 0 0 0 0,0 1 0 0 0,0-1 0 0 0,0 0 0 0 0,-1 1 0 0 0,1-1-1 0 0,1 0 1 0 0,-1 1 0 0 0,0-1 0 0 0,0 0 0 0 0,0 1 0 0 0,1-1 0 0 0,-1 0-1 0 0,0 0 1 0 0,1 1 0 0 0,0-1 0 0 0,-1 0 0 0 0,1 0 0 0 0,0 0 0 0 0,0 2-1 0 0,2-2-84 0 0,-1 1 0 0 0,0-1 0 0 0,0 0 0 0 0,1 0-1 0 0,-1 1 1 0 0,1-2 0 0 0,-1 1 0 0 0,1 0 0 0 0,-1 0-1 0 0,1-1 1 0 0,0 1 0 0 0,-1-1 0 0 0,1 0 0 0 0,4 0-1 0 0,14 0-549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5 4936 0 0,'0'0'932'0'0,"-8"-1"-699"0"0,-21-1-37 0 0,21 1 1288 0 0,26 17-1395 0 0,54 46 4 0 0,-54-46 366 0 0,-7 12-322 0 0,31 90-5 0 0,-41-114-122 0 0,0 0 0 0 0,0 0-1 0 0,0 0 1 0 0,-1 0 0 0 0,1 0 0 0 0,-1 0 0 0 0,0 0 0 0 0,0 0 0 0 0,-1 6 0 0 0,0-7-2 0 0,0-1 1 0 0,0 0 0 0 0,0 0-1 0 0,0 0 1 0 0,0 0 0 0 0,0 0 0 0 0,-1 0-1 0 0,1 0 1 0 0,-3 2 0 0 0,-3 5 27 0 0,-4 5-67 0 0,0-1 0 0 0,0-1 0 0 0,-1 1 0 0 0,0-2 0 0 0,-1 0 0 0 0,-1 0 0 0 0,0-2 0 0 0,-18 11 0 0 0,-13 6-474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13 393 7905 0 0,'-7'-15'-142'0'0,"7"14"169"0"0,-1 0-1 0 0,1 1 1 0 0,-1-1-1 0 0,1 0 1 0 0,-1 1-1 0 0,1-1 1 0 0,-1 0-1 0 0,1 0 1 0 0,0 0 0 0 0,0 0-1 0 0,-1 1 1 0 0,1-1-1 0 0,0 0 1 0 0,0 0-1 0 0,0 0 1 0 0,0 0-1 0 0,0 0 1 0 0,0 0-1 0 0,0 1 1 0 0,0-1-1 0 0,0-1 1 0 0,67-96 2915 0 0,1-3-2697 0 0,-56 87-212 0 0,-1 1 1 0 0,2 0-1 0 0,0 1 1 0 0,0 1-1 0 0,24-16 1 0 0,-9 10 99 0 0,1 1 1 0 0,32-13-1 0 0,-58 28-133 0 0,0-1-1 0 0,0 1 0 0 0,-1 0 1 0 0,1 1-1 0 0,0-1 1 0 0,0 1-1 0 0,0-1 0 0 0,0 1 1 0 0,0 0-1 0 0,-1 0 1 0 0,1 0-1 0 0,0 0 0 0 0,0 0 1 0 0,0 1-1 0 0,0-1 1 0 0,0 1-1 0 0,-1 0 0 0 0,4 1 1 0 0,-2 0 8 0 0,0 1 0 0 0,-1-1 0 0 0,1 1 0 0 0,-1-1 1 0 0,1 1-1 0 0,-1 0 0 0 0,0 1 0 0 0,0-1 0 0 0,-1 0 0 0 0,5 8 0 0 0,3 7 39 0 0,-2-1 0 0 0,0 2 0 0 0,-1-1-1 0 0,6 26 1 0 0,-11-35-34 0 0,20 71 54 0 0,-2-7-260 0 0,43 106-1 0 0,-56-162-664 0 0,-2 0 0 0 0,1 0 0 0 0,2 20-1 0 0,-8-26-112 0 0,-4 1-96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7069 0 0,'0'-3'3'0'0,"0"1"1"0"0,0-1 0 0 0,1 0-1 0 0,-1 1 1 0 0,1-1 0 0 0,-1 0-1 0 0,1 1 1 0 0,0-1 0 0 0,0 1-1 0 0,0-1 1 0 0,0 1 0 0 0,1-1-1 0 0,-1 1 1 0 0,1 0 0 0 0,-1 0-1 0 0,1 0 1 0 0,0 0 0 0 0,2-3-1 0 0,0 2-3 0 0,0 1-1 0 0,0-1 1 0 0,-1 1 0 0 0,1 0-1 0 0,1 0 1 0 0,-1 0-1 0 0,0 1 1 0 0,0 0-1 0 0,1 0 1 0 0,6-1 0 0 0,-3 0 31 0 0,0 2 0 0 0,0-1 1 0 0,0 1-1 0 0,0 0 0 0 0,0 1 1 0 0,0 0-1 0 0,0 1 0 0 0,0-1 1 0 0,0 1-1 0 0,0 1 1 0 0,0-1-1 0 0,7 5 0 0 0,-10-3 32 0 0,1 0-1 0 0,-1 0 1 0 0,-1 1 0 0 0,1 0-1 0 0,-1 0 1 0 0,1 0-1 0 0,-2 0 1 0 0,1 0-1 0 0,0 1 1 0 0,3 8-1 0 0,-3-6-34 0 0,1 0-1 0 0,0-1 0 0 0,11 14 0 0 0,-13-18-19 0 0,-1-1 1 0 0,1 0-1 0 0,-1 0 0 0 0,1 0 0 0 0,0 0 1 0 0,0-1-1 0 0,0 1 0 0 0,0-1 0 0 0,0 1 0 0 0,0-1 1 0 0,1 0-1 0 0,-1 0 0 0 0,0-1 0 0 0,6 2 0 0 0,6-2 16 0 0,0 0-1 0 0,0-1 0 0 0,-1 0 0 0 0,1-1 0 0 0,0-1 0 0 0,-1 0 0 0 0,26-9 0 0 0,-22 5 1 0 0,-1-1 0 0 0,0 0 0 0 0,0-1 1 0 0,-1 0-1 0 0,26-21 0 0 0,-38 27 32 0 0,-1 1 0 0 0,0-1 0 0 0,0 0 0 0 0,0 0 0 0 0,0 0 0 0 0,-1-1 1 0 0,1 1-1 0 0,-1-1 0 0 0,0 1 0 0 0,0-1 0 0 0,0 0 0 0 0,0 0 0 0 0,1-6 0 0 0,-3 10-46 0 0,0 0 0 0 0,0 0 0 0 0,0 0-1 0 0,0-1 1 0 0,0 1 0 0 0,0 0 0 0 0,0 0 0 0 0,0 0-1 0 0,0-1 1 0 0,0 1 0 0 0,0 0 0 0 0,0 0 0 0 0,0 0-1 0 0,0-1 1 0 0,0 1 0 0 0,0 0 0 0 0,0 0 0 0 0,-1 0-1 0 0,1-1 1 0 0,0 1 0 0 0,0 0 0 0 0,0 0 0 0 0,0 0-1 0 0,0 0 1 0 0,-1-1 0 0 0,1 1 0 0 0,0 0 0 0 0,0 0-1 0 0,0 0 1 0 0,0 0 0 0 0,-1 0 0 0 0,1 0 0 0 0,0 0-1 0 0,0-1 1 0 0,0 1 0 0 0,-1 0 0 0 0,1 0 0 0 0,0 0-1 0 0,0 0 1 0 0,-1 0 0 0 0,1 0 0 0 0,0 0 0 0 0,-12 5-297 0 0,-8 12-1230 0 0,6-4 126 0 0,4-4 537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263 189 5601 0 0,'0'-3'21'0'0,"1"1"0"0"0,0-1 0 0 0,-1 1 1 0 0,1-1-1 0 0,0 1 0 0 0,1-1 1 0 0,-1 1-1 0 0,0-1 0 0 0,1 1 1 0 0,-1 0-1 0 0,1 0 0 0 0,0 0 0 0 0,2-3 1 0 0,-1 2 56 0 0,0 0 0 0 0,-1 0 0 0 0,1-1 1 0 0,-1 1-1 0 0,4-8 0 0 0,-5 9-45 0 0,0 0 0 0 0,-1 0 0 0 0,1-1 0 0 0,0 1 0 0 0,-1 0 0 0 0,0 0 0 0 0,1-1 1 0 0,-1 1-1 0 0,0 0 0 0 0,0 0 0 0 0,0-1 0 0 0,-1 1 0 0 0,1 0 0 0 0,0 0 0 0 0,-1-1 0 0 0,0 1 0 0 0,1 0 0 0 0,-1 0 0 0 0,0 0 1 0 0,0 0-1 0 0,-2-3 0 0 0,1 2-26 0 0,0 1 0 0 0,-1 0 1 0 0,0-1-1 0 0,1 1 0 0 0,-1 0 1 0 0,0 1-1 0 0,0-1 0 0 0,0 0 0 0 0,0 1 1 0 0,-1-1-1 0 0,1 1 0 0 0,0 0 1 0 0,0 0-1 0 0,-5 0 0 0 0,-9-2-5 0 0,-1 1-1 0 0,0 1 0 0 0,0 1 1 0 0,-27 2-1 0 0,24 0 8 0 0,1-1-1 0 0,-1-1 1 0 0,-20-3 0 0 0,39 3 5 0 0,1-1 1 0 0,-1 1 0 0 0,1 0-1 0 0,0 0 1 0 0,-1 0-1 0 0,1-1 1 0 0,0 1 0 0 0,0-1-1 0 0,-1 1 1 0 0,1-1 0 0 0,0 0-1 0 0,0 1 1 0 0,-1-1-1 0 0,1 0 1 0 0,0 0 0 0 0,0 0-1 0 0,0 1 1 0 0,0-1-1 0 0,0 0 1 0 0,1-1 0 0 0,-1 1-1 0 0,0 0 1 0 0,0 0 0 0 0,0-1-1 0 0,1 1 12 0 0,0-1 0 0 0,0 1 0 0 0,0 0 1 0 0,0 0-1 0 0,0 0 0 0 0,0 0 0 0 0,1 0 0 0 0,-1 0 0 0 0,0 0 0 0 0,1 0 0 0 0,-1 0 0 0 0,1 0 0 0 0,-1 0 0 0 0,1 0 1 0 0,-1 0-1 0 0,1 0 0 0 0,0 0 0 0 0,-1 0 0 0 0,1 0 0 0 0,0 1 0 0 0,0-1 0 0 0,0 0 0 0 0,-1 1 0 0 0,1-1 0 0 0,0 0 1 0 0,0 1-1 0 0,1-1 0 0 0,-1 1-26 0 0,-1 0 1 0 0,1 0-1 0 0,-1 1 1 0 0,0-1-1 0 0,1 0 1 0 0,-1 0-1 0 0,0 1 1 0 0,0-1-1 0 0,1 0 1 0 0,-1 0-1 0 0,0 1 0 0 0,0-1 1 0 0,1 0-1 0 0,-1 1 1 0 0,0-1-1 0 0,0 0 1 0 0,0 1-1 0 0,1-1 1 0 0,-1 0-1 0 0,0 1 1 0 0,0-1-1 0 0,0 1 1 0 0,0-1-1 0 0,0 0 1 0 0,0 1-1 0 0,0-1 1 0 0,0 1-1 0 0,0-1 1 0 0,0 0-1 0 0,0 1 1 0 0,0-1-1 0 0,0 1 1 0 0,0-1-1 0 0,0 0 0 0 0,-1 1 1 0 0,1 25 81 0 0,0-20-45 0 0,-1 76 244 0 0,-1-30-114 0 0,10 101 1 0 0,-7-145-186 0 0,1 0 0 0 0,0-1 1 0 0,0 1-1 0 0,1-1 0 0 0,0 1 1 0 0,0-1-1 0 0,1 0 0 0 0,0 0 0 0 0,0 0 1 0 0,0-1-1 0 0,1 1 0 0 0,0-1 1 0 0,8 7-1 0 0,-11-12-208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0:5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 5300 0 0,'0'-1'14'0'0,"-1"0"0"0"0,1 0-1 0 0,0 0 1 0 0,0 0-1 0 0,0 0 1 0 0,-1-1-1 0 0,1 1 1 0 0,0 0-1 0 0,0 0 1 0 0,0 0 0 0 0,1 0-1 0 0,-1 0 1 0 0,0 0-1 0 0,0 0 1 0 0,1 0-1 0 0,-1-1 1 0 0,1 0-1 0 0,2-10 2296 0 0,14 38-2157 0 0,53 84-2 0 0,-62-97-101 0 0,0 0 1 0 0,1-1 0 0 0,21 21-1 0 0,-16-19-18 0 0,-1-1-6 0 0,1 0-1 0 0,1-1 1 0 0,0 0 0 0 0,0-2-1 0 0,1 1 1 0 0,0-2 0 0 0,1 0-1 0 0,0-1 1 0 0,1-1 0 0 0,31 8-1 0 0,-34-11-37 0 0,0-1-1 0 0,0-1 0 0 0,1 0 0 0 0,-1-1 1 0 0,1-1-1 0 0,-1 0 0 0 0,0-1 0 0 0,1-1 1 0 0,-1 0-1 0 0,0-1 0 0 0,0-1 0 0 0,0-1 1 0 0,22-9-1 0 0,-31 11 0 0 0,0 0 0 0 0,0-1 0 0 0,0 1 0 0 0,0-2 0 0 0,-1 1 0 0 0,1 0 0 0 0,-1-1 0 0 0,0 0 0 0 0,0-1 0 0 0,-1 1 0 0 0,0-1 0 0 0,0 1 0 0 0,4-8 0 0 0,-4 5 9 0 0,0-1-1 0 0,-1 0 1 0 0,0 1-1 0 0,-1-1 1 0 0,1-1-1 0 0,-2 1 1 0 0,1 0-1 0 0,-1 0 1 0 0,-1-13-1 0 0,-4-28 179 0 0,4 47-119 0 0,-1 0 0 0 0,1 1-1 0 0,-1-1 1 0 0,0 0 0 0 0,0 1 0 0 0,0-1-1 0 0,0 0 1 0 0,0 1 0 0 0,-1-1-1 0 0,1 1 1 0 0,-1 0 0 0 0,0 0 0 0 0,0-1-1 0 0,0 1 1 0 0,-4-3 0 0 0,6 4-47 0 0,0 1 0 0 0,0 0 0 0 0,-1 0 1 0 0,1-1-1 0 0,0 1 0 0 0,-1 0 0 0 0,1 0 0 0 0,0 0 0 0 0,0 0 1 0 0,-1-1-1 0 0,1 1 0 0 0,0 0 0 0 0,-1 0 0 0 0,1 0 0 0 0,0 0 1 0 0,-1 0-1 0 0,1 0 0 0 0,-1 0 0 0 0,1 0 0 0 0,0 0 0 0 0,-1 0 1 0 0,1 0-1 0 0,0 0 0 0 0,-1 0 0 0 0,1 0 0 0 0,0 0 0 0 0,-1 0 1 0 0,1 0-1 0 0,0 0 0 0 0,-1 1 0 0 0,1-1 0 0 0,0 0 0 0 0,-1 0 1 0 0,1 0-1 0 0,0 0 0 0 0,0 1 0 0 0,-1-1 0 0 0,1 0 1 0 0,0 1-1 0 0,-2 16-108 0 0,11 19-869 0 0,-1-15-158 0 0,-4-10 304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0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8629 0 0,'30'-63'942'0'0,"-28"59"-873"0"0,13-24 435 0 0,-14 26-488 0 0,0 1 0 0 0,0 0 0 0 0,-1 0 0 0 0,1 0 0 0 0,0-1 0 0 0,0 1 0 0 0,0 0 0 0 0,0 0 0 0 0,0 0 0 0 0,0 0 1 0 0,1 1-1 0 0,-1-1 0 0 0,0 0 0 0 0,0 0 0 0 0,1 1 0 0 0,-1-1 0 0 0,2 0 0 0 0,-2 1 5 0 0,-1 1 1 0 0,1-1-1 0 0,-1 1 0 0 0,1 0 0 0 0,-1-1 1 0 0,0 1-1 0 0,1-1 0 0 0,-1 1 1 0 0,0 0-1 0 0,1-1 0 0 0,-1 1 0 0 0,0 0 1 0 0,0-1-1 0 0,1 1 0 0 0,-1 0 0 0 0,0 0 1 0 0,0-1-1 0 0,0 1 0 0 0,0 0 1 0 0,0 0-1 0 0,1 23 305 0 0,0-20-220 0 0,0 123 1432 0 0,-18 157-1 0 0,-1 34-635 0 0,33-105-663 0 0,-9-151-237 0 0,-6-56-4 0 0,0 1-1 0 0,0-1 1 0 0,-1 1-1 0 0,0-1 1 0 0,0 1-1 0 0,0-1 1 0 0,-4 8 0 0 0,2-1-13 0 0,1-6 36 0 0,3-6-22 0 0,-1 0-1 0 0,0 0 1 0 0,0-1 0 0 0,0 1 0 0 0,0 0 0 0 0,-1-1 0 0 0,1 1 0 0 0,0 0 0 0 0,0-1 0 0 0,0 1 0 0 0,0 0-1 0 0,-1-1 1 0 0,1 1 0 0 0,0 0 0 0 0,-1-1 0 0 0,1 1 0 0 0,0-1 0 0 0,-1 1 0 0 0,1-1 0 0 0,-1 1 0 0 0,1-1-1 0 0,-1 1 1 0 0,1-1 0 0 0,-1 1 0 0 0,1-1 0 0 0,-1 1 0 0 0,1-1 0 0 0,-1 0 0 0 0,0 1 0 0 0,1-1 0 0 0,-2 0-1 0 0,378 17-783 0 0,-204-6 622 0 0,66 6 95 0 0,-163-7 192 0 0,84 20 0 0 0,-156-28 296 0 0,-7-1-144 0 0,-17 3-37 0 0,-7 1-218 0 0,29-8-1183 0 0,9-7-1136 0 0,13-14-1936 0 0,-16 15 3032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0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149 132 5513 0 0,'-2'-15'236'0'0,"-7"-20"1153"0"0,5 28 1416 0 0,5 15-1862 0 0,0 18-631 0 0,-13 125 907 0 0,1-62-717 0 0,-84 560 1072 0 0,88-620-1571 0 0,4-19 9 0 0,0 1 1 0 0,1-1-1 0 0,0 19 1 0 0,2-30-13 0 0,0-1 0 0 0,1 1 0 0 0,-1 0 0 0 0,1 0 0 0 0,0 0 0 0 0,-1 0 1 0 0,1 0-1 0 0,0 0 0 0 0,0 0 0 0 0,-1 0 0 0 0,1 0 0 0 0,0 0 0 0 0,0 1 0 0 0,0-1 0 0 0,0 0 0 0 0,0 0 0 0 0,0 1 0 0 0,1-1 1 0 0,-1 1-1 0 0,0-1 0 0 0,2 0 0 0 0,26-9-57 0 0,-18 8 48 0 0,1 1-1 0 0,0 0 1 0 0,0 0-1 0 0,0 1 1 0 0,0 1-1 0 0,14 2 1 0 0,74 18 8 0 0,-57-11-5 0 0,963 159 115 0 0,-1001-168-161 0 0,23 0 577 0 0,-30-4 11 0 0,-15-4-120 0 0,-15 0-226 0 0,-6-4-141 0 0,37 11-48 0 0,1 0 0 0 0,0-1-1 0 0,-1 1 1 0 0,1-1-1 0 0,0 1 1 0 0,0-1-1 0 0,-1 1 1 0 0,1-1-1 0 0,0 1 1 0 0,0-1-1 0 0,0 1 1 0 0,0-1-1 0 0,0 1 1 0 0,0-1-1 0 0,0 1 1 0 0,0-1-1 0 0,0 1 1 0 0,0-1-1 0 0,0 1 1 0 0,0 0-1 0 0,0-1 1 0 0,0 1-1 0 0,0-1 1 0 0,0 1-1 0 0,1-1 1 0 0,-1 1-1 0 0,0-1 1 0 0,1 0-1 0 0,7-18-57 0 0,-6 13 19 0 0,30-70-412 0 0,53-152-520 0 0,-8-57 681 0 0,-60 206 279 0 0,11-133-1 0 0,-29 200 17 0 0,1 0-1 0 0,-2 0 0 0 0,0 0 1 0 0,0 1-1 0 0,-1-1 0 0 0,-1 0 1 0 0,0 1-1 0 0,0 0 0 0 0,-11-18 0 0 0,-5-18-31 0 0,18 44 25 0 0,1-1-1 0 0,-1 1 1 0 0,1 1 0 0 0,-1-1-1 0 0,0 0 1 0 0,0 0 0 0 0,0 1 0 0 0,-1-1-1 0 0,1 1 1 0 0,-1-1 0 0 0,1 1-1 0 0,-1 0 1 0 0,0 0 0 0 0,1 0 0 0 0,-1 1-1 0 0,0-1 1 0 0,0 1 0 0 0,-7-3-1 0 0,-2 1-3 0 0,-1 0-1 0 0,1 1 0 0 0,-23-2 0 0 0,3 1 3 0 0,-603-60 55 0 0,398 59-103 0 0,154 4-130 0 0,93 3-210 0 0,0 0 1 0 0,1 0 0 0 0,18 10 0 0 0,-9-5-58 0 0,50 19-2847 0 0,-58-27 1034 0 0,-11-3 1346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0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14 4488 0 0,'2'-1'168'0'0,"0"1"56"0"0,-5-2 17 0 0,1-4 526 0 0,1 1-58 0 0,-7 9-454 0 0,2 1-180 0 0,0-1 0 0 0,-1-1 0 0 0,0 1 0 0 0,1-1 0 0 0,-1-1 0 0 0,0 1 0 0 0,-14 2 0 0 0,16-4 8 0 0,-1 0 1 0 0,0 1 0 0 0,1-1 0 0 0,-1 1 0 0 0,1 1 0 0 0,-1-1 0 0 0,1 1 0 0 0,0 0 0 0 0,0 0 0 0 0,1 0-1 0 0,-1 1 1 0 0,0-1 0 0 0,-5 7 0 0 0,3-1 33 0 0,1 0 0 0 0,1 0 1 0 0,0 1-1 0 0,0-1 0 0 0,1 1 0 0 0,0 0 0 0 0,0 1 0 0 0,1-1 0 0 0,1 0 1 0 0,0 1-1 0 0,0 0 0 0 0,0 11 0 0 0,2-16-28 0 0,0 0 0 0 0,0 0 0 0 0,1 0 0 0 0,0 0 0 0 0,0 0 0 0 0,0 0 0 0 0,1 0 0 0 0,0 0 0 0 0,0-1 0 0 0,1 1 0 0 0,-1-1 0 0 0,1 1 0 0 0,0-1 0 0 0,1 0 0 0 0,-1 0 0 0 0,1 0 0 0 0,0-1 0 0 0,0 1 0 0 0,1-1 0 0 0,-1 0 0 0 0,1 0 0 0 0,8 5 0 0 0,5 1 10 0 0,1 0 1 0 0,0-2-1 0 0,0 0 0 0 0,1-1 0 0 0,0-1 0 0 0,24 4 0 0 0,129 13-95 0 0,-107-16 23 0 0,21 1-24 0 0,0-4 0 0 0,1-3 0 0 0,95-13 0 0 0,-160 10-11 0 0,-2-2-1 0 0,1 0 0 0 0,0-1 1 0 0,36-15-1 0 0,-51 17 25 0 0,0 0-1 0 0,-1 0 0 0 0,1-1 0 0 0,0 0 0 0 0,-1 0 1 0 0,0-1-1 0 0,0 0 0 0 0,0 0 0 0 0,-1 0 1 0 0,1-1-1 0 0,-1 0 0 0 0,-1 0 0 0 0,1 0 1 0 0,-1 0-1 0 0,0-1 0 0 0,0 1 0 0 0,2-9 1 0 0,-4 10 24 0 0,-1-1 0 0 0,0 0 1 0 0,0 0-1 0 0,-1-1 1 0 0,1 1-1 0 0,-1 0 1 0 0,-1 0-1 0 0,1 0 1 0 0,-1 0-1 0 0,0 0 1 0 0,0 0-1 0 0,-1 0 1 0 0,0 0-1 0 0,0 1 1 0 0,-5-11-1 0 0,6 13-34 0 0,-1-1 1 0 0,0 0-1 0 0,0 1 0 0 0,-1-1 1 0 0,1 1-1 0 0,-1 0 0 0 0,1 0 0 0 0,-1 0 1 0 0,0 0-1 0 0,0 0 0 0 0,0 1 0 0 0,-1-1 1 0 0,1 1-1 0 0,-1 0 0 0 0,1 0 0 0 0,-1 0 1 0 0,0 0-1 0 0,0 1 0 0 0,0-1 1 0 0,0 1-1 0 0,0 0 0 0 0,0 1 0 0 0,-6-2 1 0 0,8 3-59 0 0,-1-1 1 0 0,1 1-1 0 0,-1-1 0 0 0,1 1 1 0 0,-1 0-1 0 0,1 0 1 0 0,-1 0-1 0 0,1 0 1 0 0,0 1-1 0 0,0-1 1 0 0,0 0-1 0 0,0 1 1 0 0,0 0-1 0 0,0-1 1 0 0,-3 5-1 0 0,-16 10-2763 0 0,15-13 1665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46 5693 0 0,'2'-4'194'0'0,"-1"-1"0"0"0,0 0 0 0 0,0 0 0 0 0,0 0 1 0 0,0 0-1 0 0,-1-10 0 0 0,0 15-189 0 0,0 0 1 0 0,0 0-1 0 0,0 1 1 0 0,0-1-1 0 0,-1 0 1 0 0,1 0-1 0 0,0 0 1 0 0,0 0-1 0 0,0 0 1 0 0,0 0-1 0 0,0 0 1 0 0,0 0-1 0 0,0 0 1 0 0,0 0-1 0 0,0 0 1 0 0,0 0-1 0 0,-1 0 1 0 0,1 0-1 0 0,0 0 1 0 0,0 0-1 0 0,0 0 1 0 0,0 0-1 0 0,0 0 0 0 0,0 0 1 0 0,0 0-1 0 0,0 0 1 0 0,-1 0-1 0 0,1 0 1 0 0,0 0-1 0 0,0 0 1 0 0,0 0-1 0 0,0 0 1 0 0,0 0-1 0 0,0 0 1 0 0,0 0-1 0 0,0 0 1 0 0,0 0-1 0 0,-1 0 1 0 0,1 0-1 0 0,0 0 1 0 0,0 0-1 0 0,0 0 1 0 0,0 0-1 0 0,0 0 1 0 0,0-1-1 0 0,0 1 1 0 0,0 0-1 0 0,0 0 0 0 0,0 0 1 0 0,0 0-1 0 0,0 0 1 0 0,0 0-1 0 0,0 0 1 0 0,0 0-1 0 0,0 0 1 0 0,0-1-1 0 0,0 1 1 0 0,0 0-1 0 0,0 0 1 0 0,0 0-1 0 0,-5 12-74 0 0,4 4 213 0 0,-1 0 0 0 0,-7 30 0 0 0,0 2 172 0 0,-44 253 1134 0 0,-53 350 236 0 0,26-209-393 0 0,55-348-1046 0 0,-39 94-1 0 0,59-174-243 0 0,-4 15-220 0 0,15-57-2228 0 0,-3 14 1438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6845 0 0,'2'-1'10'0'0,"0"1"0"0"0,0 0 0 0 0,0-1 0 0 0,0 1 1 0 0,0 0-1 0 0,0 0 0 0 0,0 0 0 0 0,0 0 0 0 0,-1 0 1 0 0,1 1-1 0 0,0-1 0 0 0,3 1 0 0 0,-1 4 6 0 0,0-1 0 0 0,0 1 0 0 0,0 0 0 0 0,-1 0 0 0 0,0 1 0 0 0,0-1 0 0 0,0 1-1 0 0,0-1 1 0 0,-1 1 0 0 0,0 0 0 0 0,1 7 0 0 0,10 31-28 0 0,-2 0 0 0 0,6 54 1 0 0,-15-87 17 0 0,0 0 0 0 0,1 0 0 0 0,0 0 0 0 0,1-1 1 0 0,0 1-1 0 0,10 16 0 0 0,-13-26-16 0 0,-1-1-1 0 0,1 1 1 0 0,0 0 0 0 0,-1-1 0 0 0,1 0-1 0 0,0 1 1 0 0,0-1 0 0 0,0 0 0 0 0,0 1-1 0 0,-1-1 1 0 0,1 0 0 0 0,0 0 0 0 0,0 1-1 0 0,0-1 1 0 0,0 0 0 0 0,0 0 0 0 0,0 0-1 0 0,0 0 1 0 0,0 0 0 0 0,-1-1 0 0 0,1 1-1 0 0,0 0 1 0 0,0 0 0 0 0,0-1 0 0 0,0 1-1 0 0,0 0 1 0 0,-1-1 0 0 0,1 1 0 0 0,0-1-1 0 0,0 1 1 0 0,-1-1 0 0 0,1 1 0 0 0,1-2-1 0 0,33-23-338 0 0,-26 18 274 0 0,63-48-315 0 0,-30 27 402 0 0,-23 13 103 0 0,1 2 0 0 0,0 0 1 0 0,1 2-1 0 0,30-13 0 0 0,-39 20 58 0 0,0-1 344 0 0,1 1 0 0 0,-1 1 1 0 0,14-3-1 0 0,-55 18 3341 0 0,-16 16-5158 0 0,28-18 184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1.6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73 150 6721 0 0,'0'-3'-12'0'0,"0"0"1"0"0,1 0 0 0 0,-1 0-1 0 0,1 0 1 0 0,0 0 0 0 0,0 1 0 0 0,1-4-1 0 0,5-19 128 0 0,-7 15-18 0 0,0 1 0 0 0,1-1 0 0 0,0 0 0 0 0,0 1 0 0 0,6-18 0 0 0,-1 8-7 0 0,-4 14-129 0 0,-10 18 11 0 0,-13 22-46 0 0,9-16 69 0 0,0 0 0 0 0,2 1 0 0 0,-16 42 0 0 0,20-46 16 0 0,4-13-11 0 0,1-1 0 0 0,0 1 0 0 0,0 0 0 0 0,0-1 0 0 0,0 1 0 0 0,1 0 0 0 0,-1 0 0 0 0,1 4 0 0 0,21-16-63 0 0,16-16 51 0 0,-25 18 1 0 0,0 0 0 0 0,-1-1-1 0 0,0-1 1 0 0,0 0 0 0 0,14-16-1 0 0,-25 24 24 0 0,1 0 0 0 0,-1 0 0 0 0,1 0 0 0 0,0 0 0 0 0,0 0 0 0 0,-1 0 0 0 0,1 1 0 0 0,0-1 1 0 0,0 0-1 0 0,0 0 0 0 0,0 1 0 0 0,0-1 0 0 0,0 0 0 0 0,0 1 0 0 0,0-1 0 0 0,0 1 0 0 0,0 0 0 0 0,0-1 0 0 0,2 1 0 0 0,-2 0-6 0 0,0 0 1 0 0,-1 1-1 0 0,1-1 1 0 0,-1 0-1 0 0,1 1 1 0 0,-1-1-1 0 0,1 1 0 0 0,-1-1 1 0 0,1 1-1 0 0,-1-1 1 0 0,0 1-1 0 0,1 0 1 0 0,-1-1-1 0 0,0 1 1 0 0,1-1-1 0 0,-1 1 1 0 0,0 0-1 0 0,0-1 1 0 0,1 1-1 0 0,-1 0 0 0 0,0-1 1 0 0,0 1-1 0 0,0 0 1 0 0,0 0-1 0 0,1 10 62 0 0,-1 1 0 0 0,-2 20-1 0 0,2-30-61 0 0,-6 50-255 0 0,6-51 202 0 0,1 1 0 0 0,-1-1 1 0 0,1 1-1 0 0,-1-1 1 0 0,1 1-1 0 0,-1-1 0 0 0,1 1 1 0 0,0-1-1 0 0,-1 0 1 0 0,1 1-1 0 0,0-1 0 0 0,0 0 1 0 0,0 0-1 0 0,0 0 1 0 0,0 1-1 0 0,1-1 0 0 0,-1 0 1 0 0,0 0-1 0 0,0-1 1 0 0,1 1-1 0 0,-1 0 0 0 0,0 0 1 0 0,1-1-1 0 0,1 2 1 0 0,3 2-507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29 6437 0 0,'-18'-4'331'0'0,"-36"-3"0"0"0,5 1 741 0 0,39 2-622 0 0,11 0 76 0 0,8 0 1721 0 0,-7 6-2154 0 0,0 0-1 0 0,-1-1 1 0 0,1 1 0 0 0,0-1 0 0 0,0 0 0 0 0,-1 0 0 0 0,1 1-1 0 0,0-1 1 0 0,1 0 0 0 0,-1-1 0 0 0,0 1 0 0 0,0 0 0 0 0,0-1-1 0 0,0 1 1 0 0,1-1 0 0 0,3 1 0 0 0,51 3-78 0 0,-32-2 79 0 0,313 13 192 0 0,-137-9-22 0 0,204 18 343 0 0,37 3-406 0 0,-428-27-226 0 0,11 2-231 0 0,0-1 0 0 0,-1-1-1 0 0,1-2 1 0 0,-1 0 0 0 0,30-7 0 0 0,-47 7 295 0 0,2 0-1639 0 0,-18-4-136 0 0,-3 4 736 0 0,-2 2-63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6437 0 0,'155'-2'3728'0'0,"214"2"-1192"0"0,-349 1-2382 0 0,205 0 1819 0 0,-172-3-1329 0 0,-1-3 0 0 0,65-14 0 0 0,-115 19-626 0 0,0-1 1 0 0,-1 0 0 0 0,1 1-1 0 0,0-1 1 0 0,0 0 0 0 0,0 0 0 0 0,0 0-1 0 0,-1-1 1 0 0,1 1 0 0 0,-1 0-1 0 0,1-1 1 0 0,2-2 0 0 0,-4 4-92 0 0,1-1 1 0 0,0 0-1 0 0,-1 0 1 0 0,1 0-1 0 0,-1 1 0 0 0,1-1 1 0 0,-1 0-1 0 0,0 0 1 0 0,1 0-1 0 0,-1 0 1 0 0,0 0-1 0 0,0 0 1 0 0,1 0-1 0 0,-1 0 1 0 0,0 0-1 0 0,0 0 0 0 0,0 1 1 0 0,0-1-1 0 0,0 0 1 0 0,0 0-1 0 0,0 0 1 0 0,-1 0-1 0 0,1 0 1 0 0,0 0-1 0 0,-1 0 0 0 0,1 0 1 0 0,-1-1-1 0 0,-10-3-2374 0 0,1 4 888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248 187 6689 0 0,'0'0'132'0'0,"-18"-10"66"0"0,-55-30 11 0 0,54 29 800 0 0,18 12-1000 0 0,1-1 0 0 0,-1 1 0 0 0,0-1 0 0 0,0 0 0 0 0,0 1 0 0 0,0-1 0 0 0,0 0 0 0 0,0 0 0 0 0,0 0 0 0 0,1 0 0 0 0,-1 1 0 0 0,0-2 0 0 0,0 1 0 0 0,-2 0 0 0 0,2 0 21 0 0,1 0 1 0 0,-1 0-1 0 0,0 0 0 0 0,0 0 0 0 0,0 0 1 0 0,0 0-1 0 0,0 0 0 0 0,0 0 0 0 0,0 0 0 0 0,0 1 1 0 0,0-1-1 0 0,1 0 0 0 0,-1 1 0 0 0,-1 0 0 0 0,-4 31 59 0 0,-19 103-10 0 0,22-114-30 0 0,0 1 1 0 0,1 33 0 0 0,0-11 44 0 0,-7 23 64 0 0,-2 0 1 0 0,-30 92-1 0 0,35-141-131 0 0,5-14 639 0 0,10-27-794 0 0,91-259 78 0 0,-64 166 51 0 0,54-149-8 0 0,-86 255 12 0 0,13-25 21 0 0,-16 33-24 0 0,0 0 1 0 0,0 0 0 0 0,0 0 0 0 0,1 0-1 0 0,-1 0 1 0 0,1 0 0 0 0,0 1 0 0 0,-1-1-1 0 0,1 1 1 0 0,0-1 0 0 0,0 1 0 0 0,3-3-1 0 0,-4 4 0 0 0,0 0 0 0 0,0 1 0 0 0,0-1 0 0 0,-1 0 1 0 0,1 0-1 0 0,0 0 0 0 0,0 0 0 0 0,-1 1 0 0 0,1-1 0 0 0,0 0 0 0 0,0 1 0 0 0,-1-1 0 0 0,1 1 0 0 0,0-1 0 0 0,-1 1 0 0 0,1-1 0 0 0,-1 1 0 0 0,1-1 0 0 0,-1 1 0 0 0,1-1 0 0 0,-1 1 0 0 0,1 0 0 0 0,-1-1 1 0 0,1 1-1 0 0,-1 0 0 0 0,0-1 0 0 0,1 1 0 0 0,-1 0 0 0 0,0 0 0 0 0,0 0 0 0 0,10 25 20 0 0,-3 6 79 0 0,-1 0-1 0 0,-2 1 0 0 0,0 43 1 0 0,-1-24 41 0 0,-1 104 361 0 0,0-7 162 0 0,-1-128-554 0 0,-1-8-25 0 0,1 1 1 0 0,0 0-1 0 0,1 0 1 0 0,0-1-1 0 0,1 1 1 0 0,0-1-1 0 0,1 1 1 0 0,8 15-1 0 0,-12-28-83 0 0,0-1 0 0 0,1 1 0 0 0,0 0 1 0 0,-1 0-1 0 0,1 0 0 0 0,0-1 0 0 0,-1 1 0 0 0,1 0 0 0 0,0-1 0 0 0,-1 1 0 0 0,1-1 0 0 0,0 1 0 0 0,0-1 0 0 0,0 1 0 0 0,0-1 1 0 0,0 1-1 0 0,0-1 0 0 0,0 0 0 0 0,0 1 0 0 0,-1-1 0 0 0,1 0 0 0 0,0 0 0 0 0,0 0 0 0 0,0 0 0 0 0,2 0 0 0 0,0 0 4 0 0,0-1-1 0 0,0 0 1 0 0,0 0 0 0 0,0 1-1 0 0,0-2 1 0 0,0 1-1 0 0,-1 0 1 0 0,5-3-1 0 0,4-3 10 0 0,0-1 0 0 0,17-17 0 0 0,-15 12-31 0 0,-2-1-1 0 0,0 0 1 0 0,0 0-1 0 0,-1-1 1 0 0,-1-1 0 0 0,-1 1-1 0 0,0-1 1 0 0,7-21 0 0 0,36-144-56 0 0,-32 107 76 0 0,33-179-42 0 0,-82 384-2688 0 0,28-125 2485 0 0,1 0 1 0 0,0 0-1 0 0,0 1 1 0 0,0-1-1 0 0,0 0 0 0 0,1 0 1 0 0,0 1-1 0 0,1-1 1 0 0,-1 0-1 0 0,1 0 1 0 0,3 13-1 0 0,5 1-570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146 264 6221 0 0,'7'1'399'0'0,"-12"1"78"0"0,4-2-382 0 0,-1 1-1 0 0,1-1 0 0 0,-1 1 0 0 0,1 0 0 0 0,-1-1 0 0 0,1 1 0 0 0,0 0 1 0 0,-1 0-1 0 0,1 0 0 0 0,0 0 0 0 0,0 0 0 0 0,-1 0 0 0 0,0 2 0 0 0,-50 116 1827 0 0,3-18-1211 0 0,44-87-615 0 0,0 1 1 0 0,1-1-1 0 0,0 1 0 0 0,1 0 0 0 0,-1 20 1 0 0,3-32-82 0 0,1 0 0 0 0,0 0 1 0 0,0 0-1 0 0,0 0 0 0 0,0 0 0 0 0,1 0 1 0 0,-1 0-1 0 0,1 0 0 0 0,0 0 1 0 0,0 0-1 0 0,0 0 0 0 0,0-1 0 0 0,0 1 1 0 0,0 0-1 0 0,1 0 0 0 0,0-1 1 0 0,-1 1-1 0 0,1-1 0 0 0,3 4 1 0 0,-2-4-8 0 0,0 0 1 0 0,0 0 0 0 0,0 0 0 0 0,1-1 0 0 0,-1 1 0 0 0,0-1-1 0 0,1 0 1 0 0,-1 0 0 0 0,1 0 0 0 0,-1 0 0 0 0,1-1 0 0 0,-1 0-1 0 0,1 1 1 0 0,4-1 0 0 0,5-1-37 0 0,0-1 0 0 0,0 0 0 0 0,-1 0 0 0 0,1-2-1 0 0,-1 1 1 0 0,1-1 0 0 0,-1-1 0 0 0,12-7 0 0 0,-3 2-55 0 0,-1-2 0 0 0,0 0 0 0 0,0-2 0 0 0,-2 0 0 0 0,21-20 0 0 0,-32 28 73 0 0,-1-1 0 0 0,0 0 1 0 0,-1-1-1 0 0,0 1 0 0 0,0-1 0 0 0,-1 0 1 0 0,1 0-1 0 0,-2-1 0 0 0,1 1 0 0 0,-1-1 0 0 0,-1 0 1 0 0,1 0-1 0 0,-2 0 0 0 0,1 0 0 0 0,-1 0 0 0 0,0-11 1 0 0,-1 11-10 0 0,-1 0 1 0 0,1 1 0 0 0,-1-1 0 0 0,-1 1 0 0 0,0 0 0 0 0,0-1-1 0 0,-1 1 1 0 0,-5-12 0 0 0,7 18 12 0 0,0-1 0 0 0,0 1 1 0 0,-1 0-1 0 0,1 0 0 0 0,-1 0 0 0 0,1 0 0 0 0,-1 0 0 0 0,0 0 1 0 0,0 0-1 0 0,0 0 0 0 0,0 1 0 0 0,0-1 0 0 0,0 1 1 0 0,-1-1-1 0 0,1 1 0 0 0,0 0 0 0 0,-1 0 0 0 0,1 0 1 0 0,-1 0-1 0 0,1 0 0 0 0,-1 1 0 0 0,0-1 0 0 0,1 1 0 0 0,-1 0 1 0 0,0-1-1 0 0,1 1 0 0 0,-1 0 0 0 0,0 1 0 0 0,1-1 1 0 0,-1 0-1 0 0,-2 2 0 0 0,-1-1 0 0 0,0 1-1 0 0,-1 0 1 0 0,1 0-1 0 0,1 1 1 0 0,-12 6-1 0 0,15-8 8 0 0,1 0 0 0 0,0-1-1 0 0,-1 1 1 0 0,1 0 0 0 0,0 0-1 0 0,0 0 1 0 0,-1 1 0 0 0,1-1-1 0 0,0 0 1 0 0,0 0 0 0 0,0 1-1 0 0,1-1 1 0 0,-1 0 0 0 0,0 1-1 0 0,0-1 1 0 0,1 1 0 0 0,-1-1-1 0 0,1 1 1 0 0,-1-1 0 0 0,1 1-1 0 0,0-1 1 0 0,-1 1 0 0 0,1 0-1 0 0,0-1 1 0 0,0 1 0 0 0,0-1-1 0 0,0 1 1 0 0,1 0 0 0 0,-1 1-1 0 0,1-1 1 0 0,0 0-1 0 0,0-1 0 0 0,1 1 0 0 0,-1 0 1 0 0,0-1-1 0 0,0 0 0 0 0,1 1 0 0 0,-1-1 0 0 0,1 0 1 0 0,-1 0-1 0 0,1 1 0 0 0,0-1 0 0 0,-1 0 1 0 0,1-1-1 0 0,0 1 0 0 0,3 1 0 0 0,32 9-21 0 0,-35-10 17 0 0,32 4-244 0 0,-1-1 0 0 0,1-1-1 0 0,-1-2 1 0 0,56-5 0 0 0,-13 1-110 0 0,-37 3 266 0 0,215-13 158 0 0,-253 13-25 0 0,0 0 1 0 0,-1 0 0 0 0,1 0-1 0 0,0 0 1 0 0,0 0-1 0 0,-1 0 1 0 0,1 0-1 0 0,0 0 1 0 0,-1-1 0 0 0,1 1-1 0 0,0 0 1 0 0,-1 0-1 0 0,1 0 1 0 0,0-1 0 0 0,-1 1-1 0 0,1 0 1 0 0,-1-1-1 0 0,1 1 1 0 0,-1-1-1 0 0,1 1 1 0 0,-1-1 0 0 0,1 1-1 0 0,-1-1 1 0 0,1 1-1 0 0,-1-1 1 0 0,1 1 0 0 0,-1-1-1 0 0,0 0 1 0 0,1 1-1 0 0,-1-1 1 0 0,0 0-1 0 0,1 0 1 0 0,-2-1 13 0 0,1 1 1 0 0,0-1-1 0 0,-1 1 0 0 0,1 0 1 0 0,-1-1-1 0 0,0 1 0 0 0,1 0 0 0 0,-1-1 1 0 0,0 1-1 0 0,0 0 0 0 0,0 0 1 0 0,0 0-1 0 0,0-1 0 0 0,-1 0 1 0 0,-4-3 29 0 0,1 0 0 0 0,-1 1 0 0 0,0-1 0 0 0,0 1 1 0 0,-11-6-1 0 0,13 9-82 0 0,0-1 0 0 0,0 1 0 0 0,0 0 0 0 0,-1 0 0 0 0,1 0 0 0 0,0 0 1 0 0,0 1-1 0 0,-1-1 0 0 0,1 1 0 0 0,0 0 0 0 0,-1 1 0 0 0,1-1 0 0 0,0 1 0 0 0,0 0 0 0 0,0 0 1 0 0,-1 0-1 0 0,1 0 0 0 0,0 1 0 0 0,0 0 0 0 0,1 0 0 0 0,-1 0 0 0 0,-7 5 0 0 0,-1 2 8 0 0,0 0 0 0 0,0 2 0 0 0,1-1 0 0 0,0 1-1 0 0,-12 17 1 0 0,4-1 123 0 0,-24 41 0 0 0,38-58-74 0 0,0 0 0 0 0,0 1-1 0 0,1-1 1 0 0,1 1 0 0 0,0 0 0 0 0,-2 11-1 0 0,4-17-34 0 0,1-1 0 0 0,0 0 1 0 0,0 0-1 0 0,0 0 0 0 0,0 0 0 0 0,1 0 0 0 0,-1 0 0 0 0,3 8 0 0 0,-2-10-15 0 0,0 0 1 0 0,0 0-1 0 0,0 0 0 0 0,0 0 0 0 0,0 0 0 0 0,0-1 0 0 0,1 1 1 0 0,-1 0-1 0 0,1-1 0 0 0,-1 1 0 0 0,1 0 0 0 0,0-1 1 0 0,-1 0-1 0 0,1 1 0 0 0,0-1 0 0 0,0 0 0 0 0,3 1 1 0 0,-1-1-8 0 0,-1 0 1 0 0,1 0 0 0 0,0 0 0 0 0,0 0 0 0 0,0-1 0 0 0,0 0 0 0 0,0 1 0 0 0,0-2 0 0 0,0 1 0 0 0,0 0 0 0 0,7-2 0 0 0,42-15-179 0 0,-46 15 133 0 0,23-9-189 0 0,-2-2-1 0 0,1 0 0 0 0,-2-2 1 0 0,33-22-1 0 0,-45 25 105 0 0,1 0 1 0 0,-2-1-1 0 0,1 0 0 0 0,-2-1 0 0 0,0-1 1 0 0,0 0-1 0 0,19-33 0 0 0,-16 18 123 0 0,-1-1 0 0 0,-2 0 0 0 0,-1-1 0 0 0,-2 0 0 0 0,-1-1 0 0 0,-2 0 0 0 0,-1 0 0 0 0,-1-1 0 0 0,0-56 0 0 0,-5 89 17 0 0,0 0-1 0 0,0-1 1 0 0,0 1-1 0 0,0 0 0 0 0,0-1 1 0 0,0 1-1 0 0,0 0 1 0 0,0 0-1 0 0,0-1 1 0 0,-1 1-1 0 0,1 0 0 0 0,-1 0 1 0 0,1 0-1 0 0,-1-1 1 0 0,1 1-1 0 0,-1 0 1 0 0,0-1-1 0 0,0 2-7 0 0,1 0 1 0 0,-1 0-1 0 0,0 0 0 0 0,1 0 0 0 0,-1 0 1 0 0,1 0-1 0 0,-1 0 0 0 0,1 0 1 0 0,-1 0-1 0 0,1 0 0 0 0,-1 0 0 0 0,1 1 1 0 0,-1-1-1 0 0,1 0 0 0 0,-1 0 0 0 0,1 1 1 0 0,0-1-1 0 0,-1 0 0 0 0,1 1 0 0 0,-1-1 1 0 0,1 0-1 0 0,0 1 0 0 0,-1-1 0 0 0,1 1 1 0 0,0-1-1 0 0,-1 0 0 0 0,1 1 1 0 0,-29 45 104 0 0,25-38-83 0 0,-15 26 102 0 0,2 0 0 0 0,2 2-1 0 0,1 0 1 0 0,1 0 0 0 0,2 1 0 0 0,2 1-1 0 0,-9 76 1 0 0,18-91-320 0 0,0 1-1 0 0,2 0 1 0 0,8 45 0 0 0,-6-46-710 0 0,-3-22 814 0 0,-1 0 1 0 0,0 1-1 0 0,0-1 0 0 0,1 0 0 0 0,-1 0 1 0 0,0 0-1 0 0,1 0 0 0 0,-1 0 0 0 0,1 0 0 0 0,-1 0 1 0 0,1 0-1 0 0,0 0 0 0 0,0 0 0 0 0,-1 0 0 0 0,1-1 1 0 0,0 1-1 0 0,1 1 0 0 0,6 4-835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32 268 6221 0 0,'1'0'177'0'0,"1"-1"1"0"0,-1 1-1 0 0,0-1 1 0 0,0 0-1 0 0,0 1 1 0 0,0-1 0 0 0,1 0-1 0 0,-1 0 1 0 0,0 1-1 0 0,0-1 1 0 0,-1 0-1 0 0,1 0 1 0 0,0 0 0 0 0,0 0-1 0 0,0 0 1 0 0,-1-1-1 0 0,1 1 1 0 0,0 0-1 0 0,-1 0 1 0 0,1 0 0 0 0,-1-1-1 0 0,0 1 1 0 0,1 0-1 0 0,-1-1 1 0 0,0 1-1 0 0,0-2 1 0 0,1 2-104 0 0,-1 0 0 0 0,1 1-1 0 0,-1-1 1 0 0,1 0 0 0 0,-1 1 0 0 0,1-1-1 0 0,0 0 1 0 0,-1 1 0 0 0,1-1 0 0 0,0 1 0 0 0,-1-1-1 0 0,1 1 1 0 0,0-1 0 0 0,0 1 0 0 0,0-1-1 0 0,-1 1 1 0 0,1 0 0 0 0,0 0 0 0 0,0-1 0 0 0,0 1-1 0 0,0 0 1 0 0,0 0 0 0 0,1 0 0 0 0,32-6-208 0 0,-16 3 215 0 0,14-4-83 0 0,34-14-1 0 0,-54 17 5 0 0,0-1 0 0 0,-1-1 0 0 0,0 0 0 0 0,0 0 0 0 0,0-1 0 0 0,10-9 0 0 0,-18 14-2 0 0,-1 0 1 0 0,1-1-1 0 0,-1 1 1 0 0,0-1-1 0 0,0 0 1 0 0,0 0-1 0 0,0 0 1 0 0,0 0-1 0 0,0 0 1 0 0,-1 0-1 0 0,0 0 0 0 0,0 0 1 0 0,0-1-1 0 0,0 1 1 0 0,0 0-1 0 0,0-1 1 0 0,-1 1-1 0 0,0-1 1 0 0,0 1-1 0 0,0-1 1 0 0,0 1-1 0 0,0-1 1 0 0,-1 1-1 0 0,1 0 1 0 0,-1-1-1 0 0,0 1 0 0 0,0 0 1 0 0,0-1-1 0 0,-1 1 1 0 0,1 0-1 0 0,-1 0 1 0 0,1 0-1 0 0,-1 0 1 0 0,0 0-1 0 0,0 0 1 0 0,-1 1-1 0 0,1-1 1 0 0,-1 1-1 0 0,1-1 1 0 0,-1 1-1 0 0,0 0 1 0 0,1 0-1 0 0,-1 0 0 0 0,0 1 1 0 0,0-1-1 0 0,-1 1 1 0 0,1-1-1 0 0,0 1 1 0 0,0 0-1 0 0,-1 0 1 0 0,1 1-1 0 0,-1-1 1 0 0,-3 0-1 0 0,0 1-1 0 0,-1 0-1 0 0,0 0 0 0 0,0 1 0 0 0,0 0 1 0 0,1 0-1 0 0,-1 1 0 0 0,1 0 1 0 0,-1 0-1 0 0,1 1 0 0 0,0 0 1 0 0,0 0-1 0 0,-7 5 0 0 0,0 0 28 0 0,2 0 0 0 0,-1 1 0 0 0,1 1 0 0 0,0 0 0 0 0,-11 12 0 0 0,15-12 9 0 0,0 0 0 0 0,0 0 0 0 0,1 0 0 0 0,0 1 0 0 0,1 0 0 0 0,0 0 0 0 0,1 1 0 0 0,0-1 0 0 0,-5 24 0 0 0,9-31-37 0 0,0 1 0 0 0,0-1 0 0 0,0 1-1 0 0,1-1 1 0 0,0 0 0 0 0,0 1 0 0 0,0-1 0 0 0,0 1 0 0 0,1-1 0 0 0,0 1 0 0 0,0-1 0 0 0,0 0 0 0 0,0 1-1 0 0,1-1 1 0 0,0 0 0 0 0,0 0 0 0 0,0 0 0 0 0,0 0 0 0 0,0 0 0 0 0,1-1 0 0 0,0 1 0 0 0,0-1 0 0 0,0 1 0 0 0,0-1-1 0 0,0 0 1 0 0,1 0 0 0 0,-1 0 0 0 0,1-1 0 0 0,0 0 0 0 0,7 4 0 0 0,1-1-351 0 0,1-1 1 0 0,-1 0-1 0 0,1-1 0 0 0,0 0 1 0 0,0-1-1 0 0,0-1 0 0 0,0 0 1 0 0,0-1-1 0 0,0 0 0 0 0,0-1 1 0 0,0 0-1 0 0,23-7 0 0 0,-10 2-679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308 481 7037 0 0,'1'-20'1'0'0,"-1"14"100"0"0,1 1 0 0 0,-1 0 0 0 0,0-1 0 0 0,-1 1 0 0 0,1-1 0 0 0,-1 1 0 0 0,0 0 0 0 0,0-1 0 0 0,-1 1 0 0 0,-4-10 0 0 0,6 14-27 0 0,-1 1 0 0 0,1-1 0 0 0,0 0 0 0 0,-1 0-1 0 0,1 0 1 0 0,0 0 0 0 0,-1 0 0 0 0,1 1-1 0 0,0-1 1 0 0,0 0 0 0 0,0 0 0 0 0,0 0-1 0 0,0 0 1 0 0,0 0 0 0 0,0-1 0 0 0,4 1 556 0 0,1 8-448 0 0,-3-3-133 0 0,-1 0 0 0 0,0 0 1 0 0,0 0-1 0 0,0 0 1 0 0,-1 1-1 0 0,1-1 1 0 0,-1 0-1 0 0,0 6 1 0 0,1 13 138 0 0,5 20 275 0 0,-2 1-1 0 0,-1 0 1 0 0,-7 73 0 0 0,2-97-388 0 0,0 0 0 0 0,-2 0 0 0 0,-1-1 0 0 0,0 0 1 0 0,-1 0-1 0 0,-1 0 0 0 0,-1 0 0 0 0,-1-1 0 0 0,0-1 0 0 0,-17 25 1 0 0,20-35-81 0 0,1 0 0 0 0,-1-1 0 0 0,0 1 0 0 0,0-1 0 0 0,0-1 0 0 0,-1 1 0 0 0,0-1 0 0 0,0 0 0 0 0,-9 4 0 0 0,11-7-124 0 0,0 0 1 0 0,0 0-1 0 0,0-1 1 0 0,0 0-1 0 0,0 0 1 0 0,0 0 0 0 0,0 0-1 0 0,0-1 1 0 0,0 0-1 0 0,0 0 1 0 0,0 0 0 0 0,-1-1-1 0 0,1 0 1 0 0,0 0-1 0 0,0 0 1 0 0,1-1-1 0 0,-7-1 1 0 0,4-1-261 0 0,1 1 0 0 0,-1-1-1 0 0,0 0 1 0 0,-11-9 0 0 0,-6-6-703 0 0</inkml:trace>
  <inkml:trace contextRef="#ctx0" brushRef="#br0" timeOffset="1">304 7 6281 0 0,'2'0'344'0'0,"-2"-3"-240"0"0,-17-1 8 0 0,13 7 0 0 0,-11-2 0 0 0,15 3-8 0 0,-17 0 0 0 0,17 1-12 0 0,-11 2-468 0 0,9 1 360 0 0,4 1-352 0 0,-4 2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100 101 6941 0 0,'32'-21'333'0'0,"-15"11"-96"0"0,2-2 80 0 0,1 2 1 0 0,40-16-1 0 0,-53 24-236 0 0,3-1 336 0 0,0-1-1 0 0,17-8 1 0 0,-77 20 963 0 0,27-3-1311 0 0,-1 1-1 0 0,1 1 0 0 0,1 1 0 0 0,-1 1 0 0 0,1 0 1 0 0,-22 15-1 0 0,42-23-20 0 0,0 1 0 0 0,0-1 0 0 0,1 1-1 0 0,-1 0 1 0 0,0-1 0 0 0,0 1 0 0 0,1 0 0 0 0,-1 0 0 0 0,1 0 0 0 0,0 0 0 0 0,0 1 0 0 0,0-1 0 0 0,0 0 0 0 0,0 0 0 0 0,0 1 0 0 0,0-1 0 0 0,1 1-1 0 0,-1-1 1 0 0,1 1 0 0 0,0-1 0 0 0,-1 1 0 0 0,1-1 0 0 0,0 1 0 0 0,1-1 0 0 0,-1 1 0 0 0,0-1 0 0 0,1 0 0 0 0,-1 1 0 0 0,1-1 0 0 0,0 1 0 0 0,0-1 0 0 0,0 0-1 0 0,0 0 1 0 0,3 5 0 0 0,2 2 76 0 0,0 1-1 0 0,0-1 1 0 0,1-1-1 0 0,0 1 0 0 0,1-1 1 0 0,13 11-1 0 0,13 8 64 0 0,-22-18-116 0 0,1 0 0 0 0,-1 1 0 0 0,-1 1 0 0 0,0 0 0 0 0,0 1 0 0 0,14 20 0 0 0,-24-31-69 0 0,0 1 0 0 0,0-1 0 0 0,0 1 0 0 0,-1-1 0 0 0,1 1 0 0 0,0-1-1 0 0,-1 1 1 0 0,1-1 0 0 0,-1 1 0 0 0,1 0 0 0 0,-1-1 0 0 0,0 1 0 0 0,0-1 0 0 0,0 1-1 0 0,0 0 1 0 0,0-1 0 0 0,0 1 0 0 0,0 0 0 0 0,-1-1 0 0 0,1 1 0 0 0,0 0 0 0 0,-1-1-1 0 0,1 1 1 0 0,-1-1 0 0 0,0 1 0 0 0,0-1 0 0 0,1 1 0 0 0,-1-1 0 0 0,0 0-1 0 0,0 1 1 0 0,0-1 0 0 0,0 0 0 0 0,-1 0 0 0 0,1 1 0 0 0,0-1 0 0 0,0 0 0 0 0,-1 0-1 0 0,1-1 1 0 0,-1 1 0 0 0,1 0 0 0 0,-1 0 0 0 0,1-1 0 0 0,-1 1 0 0 0,-2 0-1 0 0,-7 3-242 0 0,0-1 0 0 0,0 0 0 0 0,0-1-1 0 0,0 0 1 0 0,-16 0 0 0 0,-63-2-1897 0 0,39-4 747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1089 21 6909 0 0,'4'0'124'0'0,"-1"-1"0"0"0,1 1 0 0 0,0-1 0 0 0,-1 0 0 0 0,1 0 0 0 0,5-4 0 0 0,9-1 666 0 0,10 1 1291 0 0,-24 4-783 0 0,-15 1-397 0 0,3 0-767 0 0,-650 30 610 0 0,413-14-923 0 0,9-7-2975 0 0,235-8 3056 0 0,1-1 0 0 0,0 0-1 0 0,-1 0 1 0 0,1 0 0 0 0,-1 0-1 0 0,1 0 1 0 0,-1 0-1 0 0,1 0 1 0 0,-1 0 0 0 0,1 0-1 0 0,0 0 1 0 0,-1 0 0 0 0,1 0-1 0 0,-1 0 1 0 0,1 0 0 0 0,-1-1-1 0 0,1 1 1 0 0,0 0 0 0 0,-1 0-1 0 0,1 0 1 0 0,-1-1-1 0 0,1 1 1 0 0,0 0 0 0 0,-1 0-1 0 0,1-1 1 0 0,-1 1 0 0 0,3-4-990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1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12 7101 0 0,'0'0'32'0'0,"-1"-1"-1"0"0,1 0 1 0 0,0 1 0 0 0,0-1 0 0 0,0 1 0 0 0,0-1 0 0 0,1 1 0 0 0,-1-1-1 0 0,0 1 1 0 0,0-1 0 0 0,0 1 0 0 0,0-1 0 0 0,0 1 0 0 0,1-1 0 0 0,-1 1 0 0 0,0-1-1 0 0,0 1 1 0 0,1-1 0 0 0,-1 1 0 0 0,1-1 0 0 0,6 4 446 0 0,-6-2-460 0 0,1 1 1 0 0,-1-1-1 0 0,0 1 1 0 0,0 0 0 0 0,0-1-1 0 0,-1 1 1 0 0,1 0-1 0 0,0-1 1 0 0,-1 1 0 0 0,1 0-1 0 0,0 3 1 0 0,-2 2-18 0 0,0-1 1 0 0,0 1-1 0 0,0-1 1 0 0,-1 0-1 0 0,0 1 1 0 0,0-1-1 0 0,-1 0 1 0 0,0 0-1 0 0,0 0 1 0 0,0-1-1 0 0,-1 1 1 0 0,0-1 0 0 0,0 0-1 0 0,0 0 1 0 0,-6 5-1 0 0,-4 4-154 0 0,-1-1 0 0 0,0 0 0 0 0,-30 18 0 0 0,20-17 86 0 0,0-1 1 0 0,-1-1-1 0 0,0-1 0 0 0,-1-2 1 0 0,0 0-1 0 0,-1-2 0 0 0,0-1 1 0 0,0-1-1 0 0,-46 2 1 0 0,24-10 95 0 0,46 3 39 0 0,0 0 1 0 0,1-1 0 0 0,-1 0 0 0 0,1 0 0 0 0,-1 0 0 0 0,1 0 0 0 0,-1-1 0 0 0,1 1-1 0 0,0-1 1 0 0,0 0 0 0 0,-4-3 0 0 0,6 5-41 0 0,1 0 0 0 0,0 0 0 0 0,0 0 0 0 0,-1 0 0 0 0,1-1 0 0 0,0 1-1 0 0,0 0 1 0 0,-1 0 0 0 0,1-1 0 0 0,0 1 0 0 0,0 0 0 0 0,0 0 0 0 0,0 0 0 0 0,-1-1 0 0 0,1 1 0 0 0,0 0 0 0 0,0-1-1 0 0,0 1 1 0 0,0 0 0 0 0,0 0 0 0 0,0-1 0 0 0,0 1 0 0 0,0 0 0 0 0,0-1 0 0 0,0 1 0 0 0,0 0 0 0 0,0 0 0 0 0,0-1 0 0 0,0 1-1 0 0,0 0 1 0 0,0-1 0 0 0,0 1 0 0 0,0 0 0 0 0,0 0 0 0 0,1-1 0 0 0,-1 1 0 0 0,0 0 0 0 0,0 0 0 0 0,0-1 0 0 0,0 1-1 0 0,1 0 1 0 0,14-6 819 0 0,18 6 2 0 0,-22 2-789 0 0,0 1 0 0 0,0 0 0 0 0,0 1 0 0 0,0 0 0 0 0,-1 1 0 0 0,0 0 0 0 0,0 0 0 0 0,0 1 0 0 0,-1 1 0 0 0,0 0 0 0 0,0 0 0 0 0,0 1 0 0 0,-1 0 0 0 0,-1 0 0 0 0,1 1 0 0 0,-1-1 0 0 0,0 2 0 0 0,5 10 0 0 0,1 2-332 0 0,-2 0-1 0 0,0 1 1 0 0,-1 1 0 0 0,-2-1-1 0 0,0 2 1 0 0,-2-1-1 0 0,5 28 1 0 0,-6-12-764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8 238 6881 0 0,'-7'-9'1110'0'0,"7"9"-1053"0"0,0-1 0 0 0,0 1-1 0 0,0 0 1 0 0,0 0 0 0 0,0-1-1 0 0,0 1 1 0 0,0 0 0 0 0,0 0-1 0 0,0 0 1 0 0,0-1 0 0 0,0 1-1 0 0,1 0 1 0 0,-1 0 0 0 0,0 0 0 0 0,0-1-1 0 0,0 1 1 0 0,0 0 0 0 0,0 0-1 0 0,0 0 1 0 0,1 0 0 0 0,-1-1-1 0 0,0 1 1 0 0,0 0 0 0 0,0 0-1 0 0,1 0 1 0 0,-1 0 0 0 0,0 0 0 0 0,0 0-1 0 0,0 0 1 0 0,1 0 0 0 0,-1-1-1 0 0,0 1 1 0 0,0 0 0 0 0,0 0-1 0 0,1 0 1 0 0,-1 0 0 0 0,0 0 0 0 0,0 0-1 0 0,0 0 1 0 0,1 0 0 0 0,0 0 371 0 0,0 1 2 0 0,0-1-379 0 0,0 0 1 0 0,1 0-1 0 0,-1 0 0 0 0,0 1 0 0 0,0-1 1 0 0,0 0-1 0 0,0 1 0 0 0,0-1 1 0 0,0 1-1 0 0,0-1 0 0 0,0 1 1 0 0,0-1-1 0 0,0 1 0 0 0,0 0 1 0 0,0-1-1 0 0,-1 1 0 0 0,1 0 1 0 0,1 1-1 0 0,-2 9 160 0 0,1-1 1 0 0,0 1-1 0 0,1-1 0 0 0,0 1 0 0 0,1-1 0 0 0,0 0 1 0 0,1 0-1 0 0,0 0 0 0 0,0 0 0 0 0,10 15 1 0 0,-12-23-195 0 0,-1-1 1 0 0,0 1 0 0 0,1-1-1 0 0,0 0 1 0 0,-1 1 0 0 0,1-1-1 0 0,0 0 1 0 0,0 0 0 0 0,-1 0-1 0 0,1-1 1 0 0,0 1 0 0 0,0 0-1 0 0,0-1 1 0 0,0 1-1 0 0,0-1 1 0 0,0 1 0 0 0,0-1-1 0 0,0 0 1 0 0,0 0 0 0 0,1 0-1 0 0,-1 0 1 0 0,0 0 0 0 0,0-1-1 0 0,0 1 1 0 0,0-1 0 0 0,0 1-1 0 0,0-1 1 0 0,0 0 0 0 0,-1 0-1 0 0,1 1 1 0 0,2-3 0 0 0,7-2-4 0 0,-1-1 0 0 0,1 0 1 0 0,16-14-1 0 0,-17 12-68 0 0,-2 0-1 0 0,1-1 0 0 0,-1 0 0 0 0,0 0 0 0 0,-1 0 0 0 0,0-1 0 0 0,-1 0 0 0 0,0-1 1 0 0,0 1-1 0 0,-1-1 0 0 0,7-21 0 0 0,-10 25 21 0 0,0-1 0 0 0,0 0-1 0 0,-1 0 1 0 0,0 1 0 0 0,0-1 0 0 0,-1 0 0 0 0,0 0-1 0 0,-1 0 1 0 0,1 0 0 0 0,-1 0 0 0 0,-1 1 0 0 0,0-1-1 0 0,0 0 1 0 0,0 1 0 0 0,-1-1 0 0 0,0 1 0 0 0,-1 0-1 0 0,-7-13 1 0 0,9 17 22 0 0,-1 0 0 0 0,1 0 0 0 0,0 0 0 0 0,-1 1 0 0 0,1-1 0 0 0,-1 1 0 0 0,0-1 0 0 0,0 1 0 0 0,0 0 0 0 0,0 0 0 0 0,0 0 0 0 0,0 1 0 0 0,-1-1 0 0 0,1 1 0 0 0,-1 0 0 0 0,1 0 0 0 0,-1 0 0 0 0,1 0 0 0 0,-1 1 0 0 0,1-1 0 0 0,-1 1 0 0 0,0 0 0 0 0,1 0 0 0 0,-1 0 0 0 0,0 0 0 0 0,1 1 0 0 0,-1 0 0 0 0,1-1 0 0 0,-1 1 0 0 0,-4 2 0 0 0,0 1 17 0 0,1-1-1 0 0,-1 1 1 0 0,1 0-1 0 0,0 1 1 0 0,1 0-1 0 0,-1 0 1 0 0,1 0-1 0 0,0 1 1 0 0,0 0-1 0 0,0 0 1 0 0,1 0-1 0 0,-7 12 1 0 0,2 0 160 0 0,2 0-1 0 0,0 0 1 0 0,2 1-1 0 0,0 0 1 0 0,0 0 0 0 0,2 0-1 0 0,1 1 1 0 0,0 0-1 0 0,1-1 1 0 0,1 1 0 0 0,1 0-1 0 0,1 0 1 0 0,1 0 0 0 0,1-1-1 0 0,0 1 1 0 0,1-1-1 0 0,1 1 1 0 0,1-2 0 0 0,1 1-1 0 0,1-1 1 0 0,10 20 0 0 0,-11-27-50 0 0,1 1 1 0 0,0-1 0 0 0,1-1 0 0 0,0 0-1 0 0,0 0 1 0 0,1-1 0 0 0,1 0 0 0 0,-1 0-1 0 0,1-1 1 0 0,1-1 0 0 0,0 0 0 0 0,13 6-1 0 0,-14-9-245 0 0,0 0 0 0 0,1 0 0 0 0,-1-2 1 0 0,1 1-1 0 0,-1-1 0 0 0,1-1 0 0 0,0 0 0 0 0,-1-1 0 0 0,1 0 0 0 0,0-1 0 0 0,0 0 0 0 0,-1 0 0 0 0,1-2 0 0 0,13-3 0 0 0,-16 3-464 0 0,0 0 1 0 0,0-1-1 0 0,-1 0 1 0 0,0 0 0 0 0,1-1-1 0 0,-2 0 1 0 0,1 0-1 0 0,12-11 1 0 0,-3-1-1092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2.0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46 142 5941 0 0,'-1'-1'28'0'0,"0"0"0"0"0,1 0 1 0 0,-1 0-1 0 0,0 0 1 0 0,0 0-1 0 0,0 0 0 0 0,1 0 1 0 0,-1 0-1 0 0,0 0 0 0 0,0 1 1 0 0,0-1-1 0 0,-1 0 1 0 0,1 1-1 0 0,0-1 0 0 0,0 1 1 0 0,0-1-1 0 0,0 1 1 0 0,0 0-1 0 0,-1-1 0 0 0,1 1 1 0 0,0 0-1 0 0,0 0 1 0 0,-1 0-1 0 0,-1 0 0 0 0,3 0-18 0 0,-1 0-1 0 0,0-1 1 0 0,1 1-1 0 0,-1 0 1 0 0,0 0-1 0 0,1 0 0 0 0,-1 0 1 0 0,0 1-1 0 0,1-1 1 0 0,-1 0-1 0 0,1 0 1 0 0,-1 0-1 0 0,0 0 0 0 0,1 1 1 0 0,-1-1-1 0 0,1 0 1 0 0,-1 1-1 0 0,1-1 1 0 0,-1 0-1 0 0,0 1 0 0 0,1-1 1 0 0,0 0-1 0 0,-1 1 1 0 0,1-1-1 0 0,-1 1 1 0 0,1-1-1 0 0,-1 1 1 0 0,1 0-1 0 0,0-1 0 0 0,0 1 1 0 0,-1-1-1 0 0,1 1 1 0 0,0-1-1 0 0,0 1 1 0 0,-1 0-1 0 0,1-1 0 0 0,0 1 1 0 0,0 0-1 0 0,0-1 1 0 0,0 1-1 0 0,0 0 1 0 0,0-1-1 0 0,0 1 0 0 0,0-1 1 0 0,0 1-1 0 0,0 0 1 0 0,1-1-1 0 0,-1 2 1 0 0,7 13 194 0 0,-1 0 0 0 0,2-1 0 0 0,0 0 0 0 0,1 0 0 0 0,18 22 0 0 0,16 23-181 0 0,-37-47-19 0 0,-6-10-2 0 0,1 1 0 0 0,1 0 0 0 0,-1-1 0 0 0,0 1-1 0 0,1-1 1 0 0,-1 0 0 0 0,1 1 0 0 0,0-1-1 0 0,-1 0 1 0 0,1 0 0 0 0,0 0 0 0 0,3 2-1 0 0,-4-4-5 0 0,-1-1-1 0 0,1 1 0 0 0,0 0 0 0 0,0 0 0 0 0,0-1 0 0 0,-1 1 1 0 0,1 0-1 0 0,0-1 0 0 0,-1 1 0 0 0,1-1 0 0 0,0 1 0 0 0,-1-1 1 0 0,1 1-1 0 0,0-1 0 0 0,-1 1 0 0 0,1-1 0 0 0,-1 0 0 0 0,1 1 1 0 0,-1-1-1 0 0,0 0 0 0 0,1 1 0 0 0,-1-1 0 0 0,0 0 0 0 0,1 0 1 0 0,-1 0-1 0 0,0 1 0 0 0,0-1 0 0 0,1-1 0 0 0,8-32-174 0 0,-7 26 115 0 0,8-27-84 0 0,32-103-61 0 0,-36 122 193 0 0,1 0-1 0 0,1 0 1 0 0,0 0 0 0 0,2 1-1 0 0,20-27 1 0 0,-30 41 12 0 0,0 1-1 0 0,0 0 1 0 0,1 0 0 0 0,-1-1 0 0 0,0 1 0 0 0,0 0 0 0 0,0 0 0 0 0,0 0-1 0 0,1-1 1 0 0,-1 1 0 0 0,0 0 0 0 0,0 0 0 0 0,0 0 0 0 0,1 0 0 0 0,-1 0-1 0 0,0-1 1 0 0,0 1 0 0 0,0 0 0 0 0,1 0 0 0 0,-1 0 0 0 0,0 0 0 0 0,0 0-1 0 0,1 0 1 0 0,-1 0 0 0 0,0 0 0 0 0,0 0 0 0 0,1 0 0 0 0,-1 0 0 0 0,0 0 0 0 0,0 0-1 0 0,1 0 1 0 0,-1 0 0 0 0,0 0 0 0 0,0 0 0 0 0,1 0 0 0 0,2 11-73 0 0,-4 29-36 0 0,0-11-160 0 0,12 5-322 0 0,-6-22 223 0 0,-2 3-134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 7069 0 0,'-1'-16'256'0'0,"2"14"-159"0"0,-1 0 0 0 0,0 1 0 0 0,0-1-1 0 0,-1 0 1 0 0,1 0 0 0 0,0 1 0 0 0,0-1-1 0 0,-1 0 1 0 0,1 1 0 0 0,-2-3-1 0 0,2 4-65 0 0,0 0-1 0 0,1 0 0 0 0,-1 0 1 0 0,0 0-1 0 0,0 0 0 0 0,0 0 0 0 0,0 0 1 0 0,0 0-1 0 0,0 0 0 0 0,1 0 1 0 0,-1 0-1 0 0,0 0 0 0 0,0 0 1 0 0,0 0-1 0 0,0 0 0 0 0,0 0 0 0 0,0 0 1 0 0,0 0-1 0 0,1 0 0 0 0,-1 0 1 0 0,0 0-1 0 0,0 0 0 0 0,0 0 1 0 0,0-1-1 0 0,0 1 0 0 0,0 0 0 0 0,0 0 1 0 0,0 0-1 0 0,0 0 0 0 0,0 0 1 0 0,0 0-1 0 0,0 0 0 0 0,0 0 0 0 0,1-1 1 0 0,-1 1-1 0 0,0 0 0 0 0,0 0 1 0 0,0 0-1 0 0,0 0 0 0 0,0 0 1 0 0,0 0-1 0 0,0-1 0 0 0,0 1 0 0 0,0 0 1 0 0,0 0-1 0 0,-1 0 0 0 0,1 0 1 0 0,0 0-1 0 0,0 0 0 0 0,0 0 0 0 0,0-1 1 0 0,0 1-1 0 0,0 0 0 0 0,0 0 1 0 0,0 0-1 0 0,0 0 0 0 0,0 0 1 0 0,0 0-1 0 0,0 0 0 0 0,0 0 0 0 0,0-1 1 0 0,-1 1-1 0 0,1 0 0 0 0,0 0 1 0 0,9 11 1655 0 0,34 83 749 0 0,-27-64-2162 0 0,-2 1 0 0 0,-1 1-1 0 0,11 42 1 0 0,-19-56-353 0 0,-2 1 0 0 0,0 0 0 0 0,-1 0 0 0 0,-1 0 0 0 0,-3 28 0 0 0,2-44-261 0 0,-1-1 0 0 0,1 1 0 0 0,-1 0-1 0 0,0-1 1 0 0,0 1 0 0 0,-1-1 0 0 0,1 1-1 0 0,0-1 1 0 0,-1 0 0 0 0,1 1-1 0 0,-1-1 1 0 0,-3 3 0 0 0,2-11-3041 0 0,1 2 2218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256 130 5757 0 0,'10'-101'782'0'0,"-8"74"245"0"0,-2 27-1014 0 0,0 0 0 0 0,0 0 0 0 0,0 0 0 0 0,0 0-1 0 0,0 0 1 0 0,0 0 0 0 0,0 0 0 0 0,0 0 0 0 0,0 0 0 0 0,0 0 0 0 0,0 0 0 0 0,0 1 0 0 0,0-1 0 0 0,0 0-1 0 0,0 0 1 0 0,-1 0 0 0 0,1 0 0 0 0,0 0 0 0 0,0 0 0 0 0,0 0 0 0 0,0 0 0 0 0,0 0 0 0 0,0 0 0 0 0,0 0-1 0 0,0 0 1 0 0,0 0 0 0 0,0 0 0 0 0,0 0 0 0 0,0 0 0 0 0,0 0 0 0 0,-1 0 0 0 0,1 0 0 0 0,0 0 0 0 0,0 0-1 0 0,0 0 1 0 0,0 0 0 0 0,0 0 0 0 0,0 0 0 0 0,0 0 0 0 0,0 0 0 0 0,0 0 0 0 0,0 0 0 0 0,0-1 0 0 0,0 1-1 0 0,0 0 1 0 0,0 0 0 0 0,0 0 0 0 0,0 0 0 0 0,-1 0 0 0 0,1 0 0 0 0,0 0 0 0 0,0 0 0 0 0,0 0 0 0 0,0 0-1 0 0,0 0 1 0 0,0 0 0 0 0,0 0 0 0 0,0 0 0 0 0,0 0 0 0 0,0-1 0 0 0,0 1 0 0 0,0 0 0 0 0,0 0 0 0 0,0 0-1 0 0,0 0 1 0 0,0 0 0 0 0,0 0 0 0 0,0 0 0 0 0,-7 13 490 0 0,-33 65 929 0 0,-21 47 40 0 0,-85 263 636 0 0,143-382-2191 0 0,2-2-153 0 0,-1 0-1 0 0,1-1 1 0 0,0 1 0 0 0,0 0 0 0 0,0 0 0 0 0,1 0 0 0 0,-1 0 0 0 0,1 4 0 0 0,3-5-800 0 0,2-3-174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37 9401 0 0,'-8'-10'-123'0'0,"2"3"148"0"0,6 7-24 0 0,0 0-1 0 0,0 0 1 0 0,0 0-1 0 0,0 0 1 0 0,0 0-1 0 0,0 0 1 0 0,0 0-1 0 0,0 0 1 0 0,0 0 0 0 0,0 0-1 0 0,0 0 1 0 0,0 0-1 0 0,0 0 1 0 0,1 0-1 0 0,-1 0 1 0 0,0 0-1 0 0,0 0 1 0 0,0 0-1 0 0,0 0 1 0 0,0 0 0 0 0,0 0-1 0 0,0 0 1 0 0,0 0-1 0 0,0 0 1 0 0,0 0-1 0 0,0 0 1 0 0,0 0-1 0 0,0 0 1 0 0,0 0-1 0 0,1 0 1 0 0,-1 0-1 0 0,0 0 1 0 0,0-1 0 0 0,0 1-1 0 0,0 0 1 0 0,0 0-1 0 0,0 0 1 0 0,0 0-1 0 0,0 0 1 0 0,0 0-1 0 0,0 0 1 0 0,0 0-1 0 0,0 0 1 0 0,0 0 0 0 0,0 0-1 0 0,0 0 1 0 0,0 0-1 0 0,0 0 1 0 0,0-1-1 0 0,0 1 1 0 0,0 0-1 0 0,0 0 1 0 0,0 0-1 0 0,0 0 1 0 0,0 0 0 0 0,0 0 4 0 0,-1 0 0 0 0,1 0 1 0 0,0 0-1 0 0,0 0 0 0 0,-1 0 0 0 0,1 0 1 0 0,0 1-1 0 0,0-1 0 0 0,-1 0 1 0 0,1 0-1 0 0,0 0 0 0 0,0 0 1 0 0,0 0-1 0 0,-1 1 0 0 0,1-1 1 0 0,0 0-1 0 0,0 0 0 0 0,0 0 1 0 0,0 1-1 0 0,-1-1 0 0 0,1 0 1 0 0,0 0-1 0 0,0 0 0 0 0,0 1 1 0 0,0-1-1 0 0,0 0 0 0 0,0 0 1 0 0,0 1-1 0 0,0-1 0 0 0,-1 0 1 0 0,1 0-1 0 0,0 1 0 0 0,0-1 1 0 0,0 0-1 0 0,0 1 0 0 0,0-1 1 0 0,1 0-1 0 0,-1 0 0 0 0,0 1 1 0 0,0-1-1 0 0,0 0 0 0 0,0 0 1 0 0,0 1-1 0 0,0-1 0 0 0,0 0 1 0 0,0 0-1 0 0,1 0 0 0 0,-1 1 1 0 0,5 20 147 0 0,-3-13-41 0 0,6 57 518 0 0,-3 1 1 0 0,-3 1-1 0 0,-2-1 1 0 0,-18 129 0 0 0,-16-1-584 0 0,34-193-50 0 0,-3 11-277 0 0,2-8-255 0 0,0-6-446 0 0,2-5 491 0 0,0 0 1 0 0,1 1-1 0 0,0 0 0 0 0,0-1 1 0 0,0 1-1 0 0,4-6 1 0 0,3-10-347 0 0,-1-5 338 0 0,0-1 1 0 0,-3 0-1 0 0,6-53 0 0 0,-7-88 507 0 0,-4 150 65 0 0,-1-22 488 0 0,-2 0 1 0 0,-2 0-1 0 0,-13-55 0 0 0,8 73-93 0 0,8 21-387 0 0,1 0 0 0 0,0 0 1 0 0,0 0-1 0 0,0 0 0 0 0,0 0 1 0 0,0 0-1 0 0,0 0 0 0 0,0 0 1 0 0,1-1-1 0 0,-1 1 0 0 0,1 0 1 0 0,0-1-1 0 0,-1 1 1 0 0,1 0-1 0 0,0-1 0 0 0,0 1 1 0 0,1 0-1 0 0,-1-4 0 0 0,2 5-52 0 0,-1 0-1 0 0,0 0 1 0 0,0 0 0 0 0,0 0-1 0 0,0 0 1 0 0,1 0-1 0 0,-1 1 1 0 0,0-1 0 0 0,1 0-1 0 0,-1 1 1 0 0,1-1 0 0 0,-1 1-1 0 0,1-1 1 0 0,-1 1-1 0 0,1 0 1 0 0,-1 0 0 0 0,2-1-1 0 0,32 1 40 0 0,-26 0-5 0 0,1 0 5 0 0,0 0-1 0 0,-1 1 1 0 0,1 0-1 0 0,-1 1 1 0 0,1 0-1 0 0,-1 1 1 0 0,14 5-1 0 0,-19-6-24 0 0,0-1 0 0 0,0 1-1 0 0,-1 1 1 0 0,1-1 0 0 0,-1 1 0 0 0,1-1-1 0 0,-1 1 1 0 0,0 0 0 0 0,0 0-1 0 0,0 0 1 0 0,-1 0 0 0 0,1 1-1 0 0,-1-1 1 0 0,0 1 0 0 0,0 0 0 0 0,0-1-1 0 0,0 1 1 0 0,0 0 0 0 0,1 8-1 0 0,-1-3 4 0 0,-1-1 0 0 0,0 0-1 0 0,0 1 1 0 0,0-1 0 0 0,-1 1 0 0 0,-1-1-1 0 0,0 1 1 0 0,0-1 0 0 0,0 1-1 0 0,-1-1 1 0 0,0 0 0 0 0,-1 0-1 0 0,0 0 1 0 0,0 0 0 0 0,-1 0 0 0 0,1 0-1 0 0,-2-1 1 0 0,1 0 0 0 0,-1 0-1 0 0,0 0 1 0 0,-1-1 0 0 0,-9 9-1 0 0,8-7-136 0 0,-1 0 0 0 0,-1-1 0 0 0,1 0-1 0 0,-1-1 1 0 0,0 0 0 0 0,-1-1-1 0 0,1 0 1 0 0,-1 0 0 0 0,0-1 0 0 0,0 0-1 0 0,-1 0 1 0 0,1-1 0 0 0,-1-1-1 0 0,0 0 1 0 0,0-1 0 0 0,0 0 0 0 0,1 0-1 0 0,-1-1 1 0 0,0 0 0 0 0,0-1-1 0 0,0 0 1 0 0,0-1 0 0 0,-12-4 0 0 0,20 5-69 0 0,0 0 0 0 0,1 0 1 0 0,-1 0-1 0 0,1 0 0 0 0,-1-1 1 0 0,1 1-1 0 0,-1-1 1 0 0,1 0-1 0 0,0 0 0 0 0,0 0 1 0 0,-1 0-1 0 0,1 0 0 0 0,1 0 1 0 0,-1 0-1 0 0,0-1 1 0 0,1 1-1 0 0,-1 0 0 0 0,1-1 1 0 0,0 0-1 0 0,-1 1 0 0 0,1-1 1 0 0,0 0-1 0 0,1 0 0 0 0,-1 1 1 0 0,0-7-1 0 0,1-7-740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13 109 6157 0 0,'-1'-7'589'0'0,"1"6"-571"0"0,0 1-1 0 0,0 0 1 0 0,0 0 0 0 0,0-1-1 0 0,0 1 1 0 0,0 0 0 0 0,0 0 0 0 0,0-1-1 0 0,0 1 1 0 0,0 0 0 0 0,0 0-1 0 0,0-1 1 0 0,0 1 0 0 0,0 0 0 0 0,0 0-1 0 0,0-1 1 0 0,-1 1 0 0 0,1 0-1 0 0,0 0 1 0 0,0 0 0 0 0,0-1 0 0 0,0 1-1 0 0,-1 0 1 0 0,1 0 0 0 0,0 0-1 0 0,0 0 1 0 0,0-1 0 0 0,-1 1-1 0 0,1 0 1 0 0,0 0 0 0 0,0 0 0 0 0,-1 0-1 0 0,1 0 1 0 0,-1 0 18 0 0,1 0-1 0 0,0-1 1 0 0,0 1 0 0 0,-1 0 0 0 0,1 0-1 0 0,0 0 1 0 0,-1 0 0 0 0,1 0-1 0 0,0 0 1 0 0,0 0 0 0 0,-1 0 0 0 0,1 0-1 0 0,0-1 1 0 0,0 1 0 0 0,-1 0 0 0 0,1 0-1 0 0,0 0 1 0 0,0-1 0 0 0,-1 1-1 0 0,1 0 1 0 0,0 0 0 0 0,0 0 0 0 0,0-1-1 0 0,0 1 1 0 0,0 0 0 0 0,-1 0-1 0 0,1-1 1 0 0,0 1 0 0 0,0 0 0 0 0,0-1-1 0 0,0 1 1 0 0,0 0 0 0 0,0 0-1 0 0,0-1 1 0 0,0 1 0 0 0,0 0 0 0 0,0-1-1 0 0,0 1 1 0 0,0 0 0 0 0,0-1 0 0 0,0 1-1 0 0,0 0 1 0 0,0 0 0 0 0,0-1-1 0 0,0 1 1 0 0,1 0 0 0 0,-1 0 0 0 0,0-1-1 0 0,0 1 1 0 0,0 0 0 0 0,0 0-1 0 0,0-1 1 0 0,1 1 0 0 0,-1 0 0 0 0,0 0-1 0 0,0 0 1 0 0,1-1 0 0 0,-1 1-1 0 0,0 0 1 0 0,0 0 0 0 0,1 0 0 0 0,-1 0-1 0 0,0-1 1 0 0,2 1 41 0 0,-1-1 1 0 0,1 0-1 0 0,-1 1 0 0 0,1-1 1 0 0,0 1-1 0 0,-1-1 0 0 0,1 1 0 0 0,-1 0 1 0 0,1-1-1 0 0,0 1 0 0 0,2 0 1 0 0,5 2 16 0 0,1 0 1 0 0,0 1-1 0 0,-1 0 0 0 0,0 0 1 0 0,0 1-1 0 0,0 1 1 0 0,0-1-1 0 0,0 1 1 0 0,-1 1-1 0 0,0-1 0 0 0,0 2 1 0 0,-1-1-1 0 0,0 1 1 0 0,0 0-1 0 0,0 0 1 0 0,-1 1-1 0 0,0 0 0 0 0,7 12 1 0 0,-6-9-62 0 0,-1 0-1 0 0,-1 0 1 0 0,0 1 0 0 0,0-1 0 0 0,-1 1-1 0 0,-1 0 1 0 0,0 1 0 0 0,0-1 0 0 0,-1 0-1 0 0,-1 1 1 0 0,0 0 0 0 0,-1-1 0 0 0,0 1-1 0 0,-3 13 1 0 0,3-23-34 0 0,0-1 1 0 0,-1 0-1 0 0,1 0 0 0 0,-1 0 1 0 0,1 0-1 0 0,-1 0 0 0 0,0 0 0 0 0,0 0 1 0 0,0 0-1 0 0,0 0 0 0 0,0 0 0 0 0,-1 0 1 0 0,1 0-1 0 0,-1-1 0 0 0,1 1 0 0 0,-1-1 1 0 0,1 1-1 0 0,-1-1 0 0 0,-2 2 1 0 0,3-3-17 0 0,-1 0 0 0 0,1 0 1 0 0,0-1-1 0 0,0 1 1 0 0,0 0-1 0 0,0-1 1 0 0,0 1-1 0 0,0-1 0 0 0,0 1 1 0 0,0-1-1 0 0,0 0 1 0 0,0 1-1 0 0,0-1 1 0 0,0 0-1 0 0,0 0 1 0 0,0 0-1 0 0,0 1 0 0 0,1-1 1 0 0,-1 0-1 0 0,0 0 1 0 0,1 0-1 0 0,-2-2 1 0 0,-13-24-378 0 0,12 19 356 0 0,0-1 1 0 0,0 0-1 0 0,1 0 0 0 0,0 0 1 0 0,1 0-1 0 0,0 0 1 0 0,1 0-1 0 0,-1 0 1 0 0,2 0-1 0 0,-1-1 0 0 0,1 1 1 0 0,1 0-1 0 0,0 0 1 0 0,0 0-1 0 0,6-13 1 0 0,0 0 26 0 0,1 0 1 0 0,1 1 0 0 0,1 0 0 0 0,28-38 0 0 0,-32 51-5 0 0,0 0 0 0 0,0 0 1 0 0,1 0-1 0 0,0 1 0 0 0,15-11 0 0 0,-20 16-16 0 0,0 0-1 0 0,1 0 0 0 0,-1 0 0 0 0,0 0 1 0 0,1 0-1 0 0,-1 1 0 0 0,1 0 0 0 0,0-1 1 0 0,-1 1-1 0 0,1 1 0 0 0,0-1 0 0 0,0 1 1 0 0,-1-1-1 0 0,1 1 0 0 0,0 0 0 0 0,0 0 1 0 0,0 1-1 0 0,0-1 0 0 0,6 3 0 0 0,-7-1-212 0 0,1 1-1 0 0,-1 0 1 0 0,-1 0-1 0 0,1 0 0 0 0,0 0 1 0 0,-1 1-1 0 0,1-1 1 0 0,-1 1-1 0 0,0-1 0 0 0,0 1 1 0 0,-1 0-1 0 0,3 6 1 0 0,-3-8 67 0 0,4 8-680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89 132 5573 0 0,'2'12'1736'0'0,"-1"-3"-1522"0"0,0-1-1 0 0,0 1 1 0 0,1-1 0 0 0,4 14-1 0 0,0-12-201 0 0,-3-5 85 0 0,-1 0 0 0 0,1 0 0 0 0,1 0 0 0 0,-1-1 0 0 0,6 6 0 0 0,-9-9-71 0 0,1-1 0 0 0,0 1 0 0 0,0 0-1 0 0,-1-1 1 0 0,1 1 0 0 0,0-1 0 0 0,0 1-1 0 0,0-1 1 0 0,0 0 0 0 0,0 1-1 0 0,0-1 1 0 0,0 0 0 0 0,0 1 0 0 0,0-1-1 0 0,-1 0 1 0 0,1 0 0 0 0,0 0 0 0 0,0 0-1 0 0,0 0 1 0 0,0 0 0 0 0,0 0 0 0 0,0 0-1 0 0,0-1 1 0 0,0 1 0 0 0,0 0-1 0 0,0-1 1 0 0,0 1 0 0 0,0 0 0 0 0,0-1-1 0 0,0 1 1 0 0,-1-1 0 0 0,1 1 0 0 0,0-1-1 0 0,0 0 1 0 0,-1 1 0 0 0,2-2 0 0 0,5-4 39 0 0,8-8-12 0 0,-1 0-1 0 0,0-1 1 0 0,0 0-1 0 0,12-21 1 0 0,-23 32-53 0 0,0-1 0 0 0,-1 1 0 0 0,0 0 0 0 0,0-1 0 0 0,0 1 0 0 0,0-1 0 0 0,-1 0 1 0 0,0 0-1 0 0,0 0 0 0 0,0 1 0 0 0,0-1 0 0 0,-1 0 0 0 0,0 0 0 0 0,0 0 0 0 0,0 0 0 0 0,-1 0 0 0 0,0 0 0 0 0,0 0 0 0 0,0 0 0 0 0,0 1 0 0 0,-1-1 0 0 0,0 0 1 0 0,-2-4-1 0 0,3 7 1 0 0,0 0 1 0 0,0 1 0 0 0,0-1 0 0 0,0 1 0 0 0,0-1-1 0 0,-1 1 1 0 0,1-1 0 0 0,0 1 0 0 0,-1 0-1 0 0,1 0 1 0 0,-1 0 0 0 0,1 0 0 0 0,-1 0 0 0 0,0 0-1 0 0,0 0 1 0 0,1 0 0 0 0,-1 1 0 0 0,-3-2 0 0 0,2 2-3 0 0,-1-1 1 0 0,1 1 0 0 0,-1 0-1 0 0,1 0 1 0 0,-1 0 0 0 0,1 1-1 0 0,0-1 1 0 0,-1 1 0 0 0,-5 1 0 0 0,-1 2 32 0 0,-1 1 1 0 0,0 0 0 0 0,1 0 0 0 0,0 1 0 0 0,-10 8 0 0 0,10-6 92 0 0,0 1 1 0 0,1 0-1 0 0,0 0 1 0 0,0 1-1 0 0,1 0 1 0 0,0 1-1 0 0,1-1 1 0 0,1 2 0 0 0,-1-1-1 0 0,2 1 1 0 0,-8 20-1 0 0,9-19 12 0 0,0 0 0 0 0,0 0 0 0 0,2 1 0 0 0,0 0 1 0 0,0 0-1 0 0,1-1 0 0 0,1 1 0 0 0,0 0 0 0 0,1 0 0 0 0,4 24 0 0 0,-4-34-144 0 0,1 0-1 0 0,-1 0 1 0 0,1 0 0 0 0,0 0-1 0 0,0 0 1 0 0,0-1 0 0 0,0 1-1 0 0,0-1 1 0 0,1 1 0 0 0,0-1-1 0 0,0 0 1 0 0,0 0 0 0 0,0 0-1 0 0,0-1 1 0 0,0 1 0 0 0,1-1 0 0 0,-1 1-1 0 0,7 2 1 0 0,-4-2-271 0 0,1-1-1 0 0,-1 0 1 0 0,0 0-1 0 0,1 0 1 0 0,-1-1 0 0 0,1 0-1 0 0,0 0 1 0 0,-1-1-1 0 0,1 1 1 0 0,0-1 0 0 0,6-2-1 0 0,9-1-892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213 186 6941 0 0,'6'-7'183'0'0,"1"0"1"0"0,0 1-1 0 0,1 0 1 0 0,15-9-1 0 0,12-11 581 0 0,-8 5-300 0 0,-20 16-328 0 0,-1 0 0 0 0,1 0 0 0 0,-1-1 1 0 0,0 0-1 0 0,0 0 0 0 0,0 0 0 0 0,-1-1 0 0 0,0 0 0 0 0,7-14 1 0 0,-11 21-115 0 0,-1-1 0 0 0,0 1 0 0 0,1-1 0 0 0,-1 1 0 0 0,0-1 0 0 0,0 0 0 0 0,0 1-1 0 0,0-1 1 0 0,1 0 0 0 0,-1 1 0 0 0,0-1 0 0 0,0 0 0 0 0,0 1 0 0 0,0-1 0 0 0,0 1 0 0 0,0-1 0 0 0,-1 0 0 0 0,1 1 0 0 0,0-1 0 0 0,0 0 0 0 0,0 1 0 0 0,-1-1 0 0 0,1 1 0 0 0,0-1 0 0 0,0 1 0 0 0,-1-1 0 0 0,1 0 0 0 0,-1 1 0 0 0,1-1 0 0 0,-1 0 0 0 0,-1 0-7 0 0,1 1 0 0 0,-1-1 0 0 0,0 0 0 0 0,1 1 0 0 0,-1-1 0 0 0,1 1 0 0 0,-1 0 0 0 0,0-1 0 0 0,1 1 0 0 0,-1 0 0 0 0,-3 0 0 0 0,-6 1-46 0 0,0 1-1 0 0,-19 4 0 0 0,27-5 49 0 0,-19 4-24 0 0,1 1 0 0 0,-33 14 0 0 0,48-18 30 0 0,0 1 0 0 0,1 1-1 0 0,-1-1 1 0 0,0 1 0 0 0,1-1-1 0 0,0 2 1 0 0,0-1 0 0 0,0 0 0 0 0,1 1-1 0 0,-1 0 1 0 0,1 0 0 0 0,0 1 0 0 0,-4 7-1 0 0,7-10 17 0 0,0 1-1 0 0,0-1 0 0 0,0 0 0 0 0,1 1 0 0 0,0-1 0 0 0,-1 0 1 0 0,1 1-1 0 0,0-1 0 0 0,1 1 0 0 0,-1-1 0 0 0,1 0 1 0 0,-1 1-1 0 0,1-1 0 0 0,0 0 0 0 0,0 1 0 0 0,0-1 1 0 0,1 0-1 0 0,-1 0 0 0 0,1 0 0 0 0,0 0 0 0 0,0 0 0 0 0,2 2 1 0 0,7 10 131 0 0,0-1 0 0 0,24 21 0 0 0,-34-34-166 0 0,28 26 54 0 0,-20-20-55 0 0,-1 0 0 0 0,0 0 0 0 0,0 1 0 0 0,-1 0 0 0 0,0 1 0 0 0,0-1 0 0 0,11 20 0 0 0,-18-27-3 0 0,1 1 0 0 0,-1-1 0 0 0,1 1 0 0 0,-1-1 0 0 0,1 1 0 0 0,-1 0 0 0 0,0-1 0 0 0,0 1 0 0 0,0-1 0 0 0,0 1 0 0 0,0 0 0 0 0,0-1 0 0 0,0 1 0 0 0,-1-1 0 0 0,1 1 0 0 0,0-1 0 0 0,-1 1 0 0 0,1-1 1 0 0,-2 3-1 0 0,0-1 2 0 0,0-1 0 0 0,0 1 0 0 0,0-1 0 0 0,0 0 0 0 0,0 0 0 0 0,0 0 0 0 0,0 0 0 0 0,-1 0 0 0 0,-4 3 0 0 0,-2-1-13 0 0,0 0 0 0 0,0 0 0 0 0,0 0 0 0 0,0-1 1 0 0,-14 2-1 0 0,7-2-226 0 0,0 0 1 0 0,0-2 0 0 0,0 0 0 0 0,0 0 0 0 0,0-2 0 0 0,0 0-1 0 0,0-1 1 0 0,0 0 0 0 0,-24-8 0 0 0,38 9 127 0 0,0 1-1 0 0,0-1 1 0 0,0 0-1 0 0,0-1 1 0 0,0 1-1 0 0,1 0 1 0 0,-1-1-1 0 0,0 1 1 0 0,0-1-1 0 0,1 1 1 0 0,-1-1-1 0 0,1 0 1 0 0,0 1-1 0 0,-1-1 1 0 0,1 0-1 0 0,0 0 1 0 0,0 0 0 0 0,0 0-1 0 0,0 0 1 0 0,1 0-1 0 0,-1-1 1 0 0,0-2-1 0 0,0 1-63 0 0,1 0-1 0 0,0 0 0 0 0,-1 0 1 0 0,2 0-1 0 0,-1 0 1 0 0,0 1-1 0 0,1-1 0 0 0,0 0 1 0 0,0 0-1 0 0,0 1 1 0 0,0-1-1 0 0,3-5 1 0 0,8-13-606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95 6249 0 0,'10'-3'75'0'0,"-2"0"0"0"0,1 0 1 0 0,0-1-1 0 0,13-8 1 0 0,-18 10 64 0 0,0-1 0 0 0,0 0 1 0 0,0 0-1 0 0,-1 0 0 0 0,1 0 1 0 0,-1-1-1 0 0,1 0 0 0 0,-1 1 1 0 0,0-1-1 0 0,3-7 0 0 0,-5 10-97 0 0,-1 1 0 0 0,0-1-1 0 0,1 0 1 0 0,-1 1 0 0 0,0-1-1 0 0,0 1 1 0 0,0-1 0 0 0,1 0-1 0 0,-1 1 1 0 0,0-1 0 0 0,0 1-1 0 0,0-1 1 0 0,0 0 0 0 0,0 1-1 0 0,0-1 1 0 0,0 1-1 0 0,0-1 1 0 0,-1 0 0 0 0,1 1-1 0 0,0-1 1 0 0,0 1 0 0 0,0-1-1 0 0,-1 0 1 0 0,1 1 0 0 0,0-1-1 0 0,-1 1 1 0 0,1-1 0 0 0,-1 0 0 0 0,-1 0 0 0 0,1 0 0 0 0,0 0 0 0 0,0 1 0 0 0,0-1 0 0 0,0 0 0 0 0,-1 1 0 0 0,1-1 0 0 0,0 1 0 0 0,-1 0 0 0 0,1-1 0 0 0,-2 1 1 0 0,-2-1-23 0 0,-1 1 0 0 0,1-1 0 0 0,-1 1 0 0 0,1 1 0 0 0,-9 0 0 0 0,4 1-16 0 0,0 1-1 0 0,1-1 0 0 0,-1 1 1 0 0,-8 5-1 0 0,16-7 5 0 0,0 0 0 0 0,0 0 1 0 0,0 0-1 0 0,0 0 0 0 0,0 1 1 0 0,0-1-1 0 0,1 0 0 0 0,-1 1 1 0 0,0-1-1 0 0,1 1 0 0 0,0 0 0 0 0,-1-1 1 0 0,1 1-1 0 0,0 0 0 0 0,0 0 1 0 0,0 0-1 0 0,0 0 0 0 0,0 0 0 0 0,0 0 1 0 0,1 0-1 0 0,-1 0 0 0 0,1 0 1 0 0,-1 1-1 0 0,1 2 0 0 0,0 8 135 0 0,0 10 383 0 0,3 30 0 0 0,-2-45-405 0 0,1 1 0 0 0,0-1 1 0 0,0 0-1 0 0,1 0 0 0 0,0 0 0 0 0,8 15 0 0 0,28 32 347 0 0,-28-42-372 0 0,0 2 1 0 0,8 16 0 0 0,-18-30-80 0 0,0 1 0 0 0,0-1-1 0 0,0 1 1 0 0,-1-1 0 0 0,1 1-1 0 0,-1 0 1 0 0,1-1 0 0 0,-1 1 0 0 0,0 0-1 0 0,0-1 1 0 0,1 1 0 0 0,-1 0-1 0 0,0 0 1 0 0,-1-1 0 0 0,1 1-1 0 0,0 0 1 0 0,0-1 0 0 0,-1 1 0 0 0,1 0-1 0 0,-1-1 1 0 0,0 3 0 0 0,-1-2 13 0 0,1 0 0 0 0,-1 1 0 0 0,0-1 1 0 0,1 0-1 0 0,-1-1 0 0 0,0 1 0 0 0,0 0 1 0 0,0 0-1 0 0,-1-1 0 0 0,1 0 0 0 0,0 1 0 0 0,-5 1 1 0 0,2-1-124 0 0,0 0 0 0 0,-1 0 0 0 0,1-1 0 0 0,0 1 0 0 0,-1-1 0 0 0,0-1 0 0 0,1 1 0 0 0,-1-1 0 0 0,1 0 0 0 0,-1 0 0 0 0,0 0 0 0 0,-8-2-1 0 0,-65-23-4172 0 0,56 20 3077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2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72 100 6753 0 0,'-29'6'-5'0'0,"24"-6"55"0"0,0 1 0 0 0,0 0 0 0 0,0 0 1 0 0,0 1-1 0 0,1-1 0 0 0,-10 4 0 0 0,14-4-31 0 0,0-1 0 0 0,0 0-1 0 0,0 0 1 0 0,0 0 0 0 0,0 1-1 0 0,0-1 1 0 0,0 0-1 0 0,0 0 1 0 0,0 0 0 0 0,0 1-1 0 0,0-1 1 0 0,0 0 0 0 0,0 0-1 0 0,1 0 1 0 0,-1 0 0 0 0,0 1-1 0 0,0-1 1 0 0,0 0 0 0 0,0 0-1 0 0,0 0 1 0 0,0 0-1 0 0,0 1 1 0 0,0-1 0 0 0,1 0-1 0 0,-1 0 1 0 0,0 0 0 0 0,0 0-1 0 0,0 0 1 0 0,0 1 0 0 0,0-1-1 0 0,1 0 1 0 0,-1 0 0 0 0,0 0-1 0 0,0 0 1 0 0,0 0 0 0 0,1 0-1 0 0,-1 0 1 0 0,0 0-1 0 0,0 0 1 0 0,0 0 0 0 0,0 0-1 0 0,1 0 1 0 0,-1 0 0 0 0,0 0-1 0 0,0 0 1 0 0,0 0 0 0 0,1 0-1 0 0,-1 0 1 0 0,14 3 330 0 0,182-5 2121 0 0,-116-2-1972 0 0,858-35 2466 0 0,40-2-1081 0 0,-213 7-1107 0 0,-755 33-756 0 0,32-1-10 0 0,-29 0 166 0 0,-17 2 269 0 0,-111 9-1368 0 0,56-2-505 0 0,-20 0-1196 0 0,38-5 1008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3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6 4372 0 0,'0'-5'797'0'0,"-18"10"195"0"0,13-3-944 0 0,-20 6 1013 0 0,7-5 2440 0 0,-1 12-3338 0 0,-55 43 1 0 0,55-44 207 0 0,-2 9-286 0 0,-96 101 51 0 0,97-101 37 0 0,-2-1 1 0 0,-1-1 0 0 0,-1-2-1 0 0,-26 18 1 0 0,50-37-165 0 0,0 0 0 0 0,0 0 0 0 0,0 0 0 0 0,0 0 0 0 0,0 0 0 0 0,0 0 1 0 0,0 0-1 0 0,0 0 0 0 0,1 0 0 0 0,-1 0 0 0 0,0 0 0 0 0,0 0 0 0 0,0 0 0 0 0,0 0 0 0 0,0 0 1 0 0,0 0-1 0 0,0 0 0 0 0,0 0 0 0 0,0 0 0 0 0,0 0 0 0 0,0 0 0 0 0,0 0 0 0 0,0 0 0 0 0,0 0 1 0 0,0 0-1 0 0,1 0 0 0 0,-1 0 0 0 0,0 0 0 0 0,0 0 0 0 0,0 0 0 0 0,0 1 0 0 0,0-1 0 0 0,0 0 0 0 0,0 0 1 0 0,0 0-1 0 0,0 0 0 0 0,0 0 0 0 0,0 0 0 0 0,0 0 0 0 0,0 0 0 0 0,0 0 0 0 0,0 0 0 0 0,0 0 1 0 0,0 0-1 0 0,0 0 0 0 0,0 0 0 0 0,0 0 0 0 0,0 1 0 0 0,0-1 0 0 0,0 0 0 0 0,0 0 0 0 0,0 0 1 0 0,0 0-1 0 0,0 0 0 0 0,0 0 0 0 0,0 0 0 0 0,0 0 0 0 0,0 0 0 0 0,0 0 0 0 0,0 0 0 0 0,0 0 1 0 0,13 1 455 0 0,32-3 165 0 0,0 0-397 0 0,-29 2-171 0 0,1 1-1 0 0,-1 1 0 0 0,1 0 0 0 0,-1 2 1 0 0,0 0-1 0 0,0 0 0 0 0,0 2 1 0 0,21 10-1 0 0,-25-10-14 0 0,0 0 0 0 0,-1 1 0 0 0,0 0 0 0 0,-1 1 1 0 0,0 1-1 0 0,0-1 0 0 0,-1 2 0 0 0,0-1 0 0 0,0 1 0 0 0,-1 0 1 0 0,8 14-1 0 0,-13-19-11 0 0,-1 0 1 0 0,0 0 0 0 0,0 1-1 0 0,-1-1 1 0 0,0 0 0 0 0,0 1-1 0 0,0-1 1 0 0,0 1-1 0 0,-1 6 1 0 0,0-9-147 0 0,1 0 1 0 0,-1-1-1 0 0,-1 1 0 0 0,1 0 0 0 0,0-1 1 0 0,-1 1-1 0 0,1 0 0 0 0,-1-1 0 0 0,0 1 1 0 0,0-1-1 0 0,0 1 0 0 0,0-1 1 0 0,0 0-1 0 0,-1 1 0 0 0,1-1 0 0 0,-1 0 1 0 0,1 0-1 0 0,-1 0 0 0 0,0 0 0 0 0,-2 2 1 0 0,0-3-2138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3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300 110 5693 0 0,'-1'-5'118'0'0,"0"1"0"0"0,1-1 0 0 0,0 0 1 0 0,0 1-1 0 0,0-1 0 0 0,1 0 0 0 0,-1 1 1 0 0,1-1-1 0 0,0 1 0 0 0,1-1 0 0 0,-1 1 1 0 0,3-6-1 0 0,-3 7 87 0 0,1 0 0 0 0,-1 0 0 0 0,1 1 0 0 0,0-1-1 0 0,0 1 1 0 0,-1-1 0 0 0,2 1 0 0 0,-1 0 0 0 0,0 0 0 0 0,0 0 0 0 0,1 0 0 0 0,-1 0 0 0 0,1 0 0 0 0,-1 1 0 0 0,1-1 0 0 0,0 1 0 0 0,0 0 0 0 0,0 0-1 0 0,4-1 1 0 0,-7 2-200 0 0,26-3 1708 0 0,-25 3-1689 0 0,-1 0 0 0 0,0 0 0 0 0,0 0-1 0 0,0 0 1 0 0,0 0 0 0 0,1 0 0 0 0,-1 0-1 0 0,0 1 1 0 0,0-1 0 0 0,0 0 0 0 0,0 0-1 0 0,0 0 1 0 0,0 0 0 0 0,0 0 0 0 0,1 1 0 0 0,-1-1-1 0 0,0 0 1 0 0,0 0 0 0 0,0 0 0 0 0,0 0-1 0 0,0 1 1 0 0,0-1 0 0 0,0 0 0 0 0,0 0-1 0 0,0 0 1 0 0,0 1 0 0 0,0-1 0 0 0,0 0 0 0 0,0 0-1 0 0,0 0 1 0 0,0 0 0 0 0,0 1 0 0 0,0-1-1 0 0,0 0 1 0 0,0 0 0 0 0,0 0 0 0 0,-8 14 246 0 0,0-1-109 0 0,0 0-1 0 0,-6 15 1 0 0,-11 21 74 0 0,7-24-153 0 0,0-1 0 0 0,-1-1 0 0 0,-32 29-1 0 0,-72 53-83 0 0,47-41 27 0 0,62-50-37 0 0,14-13 14 0 0,0-1 1 0 0,0 0-1 0 0,-1 0 0 0 0,1 0 1 0 0,0 1-1 0 0,0-1 0 0 0,-1 0 1 0 0,1 1-1 0 0,0-1 1 0 0,0 0-1 0 0,0 0 0 0 0,-1 1 1 0 0,1-1-1 0 0,0 0 0 0 0,0 1 1 0 0,0-1-1 0 0,0 0 0 0 0,0 1 1 0 0,0-1-1 0 0,0 0 0 0 0,0 1 1 0 0,0-1-1 0 0,0 0 1 0 0,0 1-1 0 0,0-1 0 0 0,0 0 1 0 0,0 1-1 0 0,0-1 0 0 0,0 0 1 0 0,0 1-1 0 0,0-1 0 0 0,0 0 1 0 0,1 1-1 0 0,-1-1 0 0 0,27 12 429 0 0,308 142 378 0 0,-272-113-4195 0 0,-48-32 1792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2.3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104 139 5176 0 0,'138'-111'709'0'0,"-128"107"-721"0"0,-30 33 123 0 0,-1-9-71 0 0,-1 0 0 0 0,0-1-1 0 0,-2-2 1 0 0,0 0 0 0 0,-32 16 0 0 0,7-3-20 0 0,35-21 16 0 0,24-15-1 0 0,20-11-9 0 0,-21 12-27 0 0,3 0-10 0 0,-1-1-1 0 0,0 0 1 0 0,-1-1-1 0 0,15-12 1 0 0,-22 18 13 0 0,-1-2-1 0 0,0 1 1 0 0,0 0 0 0 0,0 0 0 0 0,0-1-1 0 0,-1 1 1 0 0,1-1 0 0 0,-1 1 0 0 0,1-1 0 0 0,-1 0-1 0 0,0 1 1 0 0,0-1 0 0 0,0 0 0 0 0,0 0-1 0 0,-1 0 1 0 0,1 0 0 0 0,-1 0 0 0 0,0 0-1 0 0,0 0 1 0 0,0 0 0 0 0,0 0 0 0 0,0 0-1 0 0,-1 0 1 0 0,0-3 0 0 0,-1-2 119 0 0,-1 1 1 0 0,0 0-1 0 0,-7-12 1 0 0,-7-16 602 0 0,18 69-310 0 0,7 35 0 0 0,-2-39-404 0 0,2-1 1 0 0,1 0-1 0 0,2 0 1 0 0,20 39-1 0 0,-23-52-120 0 0,-4-7-52 0 0,1-1 1 0 0,-1 1-1 0 0,2-1 1 0 0,5 7 0 0 0,6 4-457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3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5601 0 0,'2'-4'257'0'0,"-3"0"516"0"0,1 4-702 0 0,0 0 0 0 0,0-1 0 0 0,0 1 0 0 0,0 0 0 0 0,0 0 0 0 0,0 0 0 0 0,0 0 0 0 0,-1 0 0 0 0,1 0 0 0 0,0 0 0 0 0,0-1 0 0 0,0 1 0 0 0,0 0 0 0 0,0 0 0 0 0,0 0 0 0 0,0 0 0 0 0,0 0 0 0 0,0 0 0 0 0,0 0 0 0 0,0 0 0 0 0,-1 0 0 0 0,1 0 0 0 0,0 0-1 0 0,0-1 1 0 0,0 1 0 0 0,0 0 0 0 0,0 0 0 0 0,0 0 0 0 0,0 0 0 0 0,-1 0 0 0 0,1 0 0 0 0,0 0 0 0 0,0 0 0 0 0,0 0 0 0 0,0 0 0 0 0,0 0 0 0 0,0 0 0 0 0,0 0 0 0 0,-1 0 0 0 0,1 0 0 0 0,0 0 0 0 0,0 0 0 0 0,0 0 0 0 0,0 1 0 0 0,0-1 0 0 0,0 0 0 0 0,0 0 0 0 0,-1 0 0 0 0,1 0 0 0 0,0 0 0 0 0,0 0 0 0 0,0 0 0 0 0,0 0 0 0 0,0 0-1 0 0,0 0 1 0 0,0 0 0 0 0,0 1 0 0 0,0-1 0 0 0,0 0 0 0 0,0 0 0 0 0,0 0 0 0 0,-1 0 0 0 0,1 1 28 0 0,0-1 0 0 0,0 0 0 0 0,0 0 0 0 0,0 1 0 0 0,0-1 0 0 0,0 0-1 0 0,1 1 1 0 0,-1-1 0 0 0,0 0 0 0 0,0 1 0 0 0,0-1 0 0 0,0 0 0 0 0,0 0 0 0 0,0 1-1 0 0,1-1 1 0 0,-1 0 0 0 0,0 0 0 0 0,0 1 0 0 0,0-1 0 0 0,0 0 0 0 0,1 0 0 0 0,-1 0 0 0 0,0 1-1 0 0,0-1 1 0 0,1 0 0 0 0,-1 0 0 0 0,0 0 0 0 0,0 0 0 0 0,1 1 0 0 0,-1-1 0 0 0,0 0-1 0 0,1 0 1 0 0,-1 0 0 0 0,0 0 0 0 0,1 0 0 0 0,2 2-27 0 0,0-1 0 0 0,0 1 0 0 0,0 0 0 0 0,-1 0 0 0 0,1 0 0 0 0,0 0 0 0 0,-1 1 0 0 0,0-1 0 0 0,3 5 0 0 0,11 8 79 0 0,-4-6-142 0 0,25 17 18 0 0,0 1 1 0 0,-2 3-1 0 0,34 36 1 0 0,-64-61-30 0 0,-3-3-1 0 0,-1-1 1 0 0,1 1-1 0 0,-1 0 1 0 0,1-1-1 0 0,-1 1 1 0 0,0 0-1 0 0,0 0 1 0 0,0 0-1 0 0,0 0 1 0 0,0 0-1 0 0,0 0 1 0 0,1 4-1 0 0,0-2-37 0 0,-2-4 39 0 0,0 0 0 0 0,0 0 0 0 0,0 0 0 0 0,0 0 0 0 0,0 0 0 0 0,0 0 0 0 0,0 0 0 0 0,0 0 0 0 0,-1 0-1 0 0,1 0 1 0 0,0 0 0 0 0,0 0 0 0 0,0 0 0 0 0,0 0 0 0 0,0 0 0 0 0,0 0 0 0 0,0 0 0 0 0,0 0 0 0 0,0 0 0 0 0,-1 1-1 0 0,1-1 1 0 0,0 0 0 0 0,0 0 0 0 0,0 0 0 0 0,0 0 0 0 0,0 0 0 0 0,0 0 0 0 0,0 0 0 0 0,0 0 0 0 0,0 0-1 0 0,0 0 1 0 0,0 0 0 0 0,0 1 0 0 0,0-1 0 0 0,0 0 0 0 0,-1 0 0 0 0,1 0 0 0 0,0 0 0 0 0,0 0 0 0 0,0 0-1 0 0,0 0 1 0 0,0 0 0 0 0,0 0 0 0 0,0 1 0 0 0,0-1 0 0 0,0 0 0 0 0,0 0 0 0 0,0 0 0 0 0,0 0 0 0 0,0 0-1 0 0,1 0 1 0 0,-1 0 0 0 0,0 0 0 0 0,0 1 0 0 0,0-1 0 0 0,0 0 0 0 0,0 0 0 0 0,0 0 0 0 0,0 0 0 0 0,0 0-1 0 0,0 0 1 0 0,0 0 0 0 0,0 0 0 0 0,0 0 0 0 0,0 0 0 0 0,0 0 0 0 0,1 1 0 0 0,-15 25-177 0 0,2-5 178 0 0,0-1 1 0 0,-1 0 0 0 0,-1-1-1 0 0,-1-1 1 0 0,-1 0 0 0 0,0-1-1 0 0,-30 23 1 0 0,44-38 2 0 0,-1 0 0 0 0,1-1 0 0 0,0 1 1 0 0,0 0-1 0 0,0 1 0 0 0,0-1 0 0 0,0 0 0 0 0,0 1 0 0 0,1-1 0 0 0,-1 1 1 0 0,1-1-1 0 0,-1 1 0 0 0,1 0 0 0 0,0-1 0 0 0,0 1 0 0 0,-1 4 0 0 0,2-6-6 0 0,1-1 0 0 0,-1 0 0 0 0,0 0 0 0 0,0 0 0 0 0,0 0 0 0 0,0 0 0 0 0,0 0-1 0 0,0 0 1 0 0,0 0 0 0 0,0 1 0 0 0,0-1 0 0 0,0 0 0 0 0,0 0 0 0 0,0 0 0 0 0,0 0 0 0 0,0 0-1 0 0,1 0 1 0 0,-1 0 0 0 0,0 0 0 0 0,0 0 0 0 0,0 0 0 0 0,0 0 0 0 0,0 0 0 0 0,0 0-1 0 0,0 0 1 0 0,0 0 0 0 0,1 0 0 0 0,-1 0 0 0 0,0 0 0 0 0,0 0 0 0 0,0 0 0 0 0,0 0-1 0 0,0 0 1 0 0,0 0 0 0 0,0 0 0 0 0,1 0 0 0 0,-1 0 0 0 0,0 0 0 0 0,0 0 0 0 0,0 0 0 0 0,0 0-1 0 0,0 0 1 0 0,0 0 0 0 0,0 0 0 0 0,0 0 0 0 0,1 0 0 0 0,-1 0 0 0 0,0 0 0 0 0,0 0-1 0 0,0 0 1 0 0,0 0 0 0 0,0-1 0 0 0,0 1 0 0 0,0 0 0 0 0,0 0 0 0 0,11-9-1318 0 0,9-12-2130 0 0,-13 8 1923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41:3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8037 0 0,'0'0'1120'0'0,"8"0"-654"0"0,0 1 1 0 0,0 0 0 0 0,-1 0-1 0 0,1 1 1 0 0,-1 0 0 0 0,1 0-1 0 0,6 4 1 0 0,-4 2-443 0 0,-1 0-1 0 0,0 1 1 0 0,0 0 0 0 0,-1 1 0 0 0,0 0-1 0 0,-1 0 1 0 0,0 0 0 0 0,6 14 0 0 0,15 20 12 0 0,82 106-3 0 0,-109-149-36 0 0,0 0 6 0 0,-1-1 1 0 0,1 0-1 0 0,-1 1 0 0 0,1-1 1 0 0,-1 1-1 0 0,0-1 0 0 0,1 1 1 0 0,-1-1-1 0 0,1 1 0 0 0,-1-1 1 0 0,0 1-1 0 0,0-1 0 0 0,1 1 1 0 0,-1 0-1 0 0,0-1 0 0 0,0 1 1 0 0,0-1-1 0 0,0 1 0 0 0,1 0 1 0 0,-1-1-1 0 0,0 1 0 0 0,0-1 1 0 0,0 1-1 0 0,0 0 0 0 0,-1-1 1 0 0,1 1-1 0 0,0-1 0 0 0,0 1 1 0 0,0 0-1 0 0,0-1 0 0 0,-1 1 1 0 0,1-1-1 0 0,0 1 0 0 0,-1 0 1 0 0,0 1 33 0 0,-1-1 1 0 0,0 1 0 0 0,1 0 0 0 0,0-1 0 0 0,-1 1-1 0 0,1 0 1 0 0,0 0 0 0 0,0 0 0 0 0,0 0 0 0 0,0 0-1 0 0,0 0 1 0 0,0 1 0 0 0,1-1 0 0 0,-1 0 0 0 0,1 0-1 0 0,-1 5 1 0 0,-7 19 322 0 0,-105 153 3617 0 0,80-136-3610 0 0,26-35-195 0 0,-1 1 1 0 0,2 0-1 0 0,-1 0 1 0 0,-7 14-1 0 0,14-22-146 0 0,-1-1-8 0 0,1 1-1 0 0,0-1 1 0 0,0 0 0 0 0,-1 0 0 0 0,1 1 0 0 0,0-1 0 0 0,0 0 0 0 0,-1 1-1 0 0,1-1 1 0 0,0 1 0 0 0,0-1 0 0 0,0 0 0 0 0,0 1 0 0 0,-1-1 0 0 0,1 0-1 0 0,0 1 1 0 0,0-1 0 0 0,0 1 0 0 0,0-1 0 0 0,0 1 0 0 0,0-1-1 0 0,0 0 1 0 0,0 1 0 0 0,0-1 0 0 0,0 1 0 0 0,0-1 0 0 0,1 0 0 0 0,-1 1-1 0 0,0-1 1 0 0,0 0 0 0 0,0 1 0 0 0,0-1 0 0 0,1 1 0 0 0,-1-1 0 0 0,0 0-1 0 0,0 1 1 0 0,1-1 0 0 0,0 0 65 0 0,2-2 308 0 0,-2 2-349 0 0,1-15-5283 0 0,-4 11 3272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49.8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1 126 24575,'1'0'0,"-1"1"0,1-1 0,0 0 0,-1 1 0,1-1 0,0 0 0,0 1 0,-1-1 0,1 1 0,-1-1 0,1 1 0,-1-1 0,1 1 0,-1 0 0,1-1 0,-1 1 0,1 0 0,-1-1 0,1 1 0,-1 0 0,0-1 0,0 1 0,1 0 0,-1 1 0,6 22 0,-5-21 0,17 89 0,46 289 0,-59-346 0,-1-23 0,-3-13 0,0-5 0,9-174 0,6 78 0,4 2 0,36-105 0,-55 199 0,2-1 0,-1 1 0,1-1 0,0 1 0,0 0 0,0 0 0,8-9 0,-9 12 0,1 0 0,0 1 0,1-1 0,-1 1 0,0-1 0,1 1 0,-1 0 0,1 0 0,-1 1 0,1-1 0,0 1 0,0 0 0,0 0 0,5-1 0,10 0 0,0 0 0,-1 2 0,1 0 0,0 1 0,0 1 0,0 0 0,-1 2 0,0 0 0,1 1 0,33 15 0,-46-18 0,-1 1 0,0 0 0,0 0 0,0 1 0,0 0 0,0 0 0,-1 0 0,0 0 0,6 8 0,-8-10 0,-1 0 0,0 0 0,0 0 0,0 0 0,0 0 0,0 0 0,0 0 0,-1 0 0,1 1 0,-1-1 0,1 0 0,-1 0 0,0 1 0,0-1 0,0 0 0,0 1 0,0-1 0,-1 0 0,1 0 0,-1 1 0,0-1 0,1 0 0,-1 0 0,0 0 0,0 0 0,0 0 0,0 0 0,-3 3 0,-2 3 0,-1-1 0,1-1 0,-1 1 0,-1-1 0,1 0 0,-1 0 0,0-1 0,-11 6 0,-75 28 0,87-37 0,-127 42 0,78-28 0,1 3 0,-64 31 0,94-33 0,24-17 0,1 0 0,0 0 0,-1 0 0,1 1 0,0-1 0,-1 0 0,1 0 0,0 1 0,-1-1 0,1 0 0,0 1 0,0-1 0,0 0 0,-1 1 0,1-1 0,0 0 0,0 1 0,0-1 0,0 0 0,0 1 0,0-1 0,0 1 0,-1-1 0,1 0 0,0 1 0,0-1 0,0 1 0,1-1 0,-1 0 0,0 1 0,0-1 0,0 0 0,0 1 0,0-1 0,0 0 0,0 1 0,1-1 0,-1 0 0,0 1 0,0-1 0,1 0 0,-1 1 0,0-1 0,0 0 0,1 0 0,-1 1 0,0-1 0,1 0 0,-1 0 0,0 1 0,1-1 0,-1 0 0,0 0 0,1 0 0,-1 0 0,0 0 0,1 0 0,-1 0 0,1 0 0,-1 1 0,0-1 0,1 0 0,-1-1 0,0 1 0,1 0 0,33 7 0,46 2 0,-9-2 0,-51-4 0,50 7 0,132 35 0,-198-44 0,0 1 0,0-1 0,1 1 0,-1 0 0,0 0 0,0 1 0,-1-1 0,1 1 0,-1 0 0,1 0 0,-1 0 0,4 4 0,-4-1 0,1-1 0,-1 1 0,0 1 0,0-1 0,-1 0 0,0 1 0,2 7 0,1 1-227,0-1-1,1 0 1,1 0-1,0 0 1,11 14-1,-7-11-6598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55.4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1365 15 24575,'-115'-7'0,"-2"0"0,44 9 0,0 3 0,1 3 0,-119 29 0,104-13 0,1 4 0,-126 59 0,178-70 0,0 1 0,2 1 0,0 2 0,-29 24 0,48-34 0,1 0 0,1 0 0,0 2 0,0-1 0,2 1 0,-1 1 0,2-1 0,-1 1 0,2 1 0,0 0 0,-8 27 0,7-10 0,2 1 0,2-1 0,1 1 0,1 0 0,2 0 0,2 0 0,0 0 0,3 0 0,0-1 0,2 1 0,21 58 0,-16-62 0,2 0 0,0-1 0,2-1 0,1 0 0,1-1 0,1-1 0,1-1 0,1-1 0,2 0 0,0-2 0,1 0 0,1-2 0,1-1 0,0-1 0,2-1 0,0-1 0,0-2 0,61 20 0,-6-13-11,0-3-1,124 9 0,-121-17-135,273 26-309,363-12-1,-682-23 457,0-2 0,0-2 0,0-2 0,0-1 0,45-16 0,-70 18 0,-1-1 0,0-1 0,0 0 0,0-1 0,-1 0 0,23-20 0,-27 20 0,-1-1 0,0 0 0,0 0 0,-1 0 0,-1-1 0,1 0 0,-2-1 0,1 1 0,-1-1 0,3-13 0,0-1 61,-2 1 0,-1-1 0,-1 0 0,-1-1-1,-1 1 1,-1 0 0,-2-1 0,-4-36 0,-1 32 17,0 0 0,-2 0 0,-1 0 1,-1 1-1,-2 0 0,-25-44 0,7 23-78,-3 0 0,-2 3 0,-2 0 0,-3 3 0,0 1 0,-3 2 0,-2 2 0,-1 2 0,-2 2 0,-1 2 0,-2 2 0,-1 3 0,-1 2 0,-1 2 0,-1 2 0,-2 3 0,-72-15 0,27 17 0,-1 3 0,-1 6 0,0 4 0,-106 9 0,206-5 25,-2 0-303,0 1 0,0-1 0,0 1 0,-10 3 0,6 1-6548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51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15154 494 24575,'-3'-2'0,"1"0"0,-1 1 0,0 0 0,1-1 0,-1 1 0,0 0 0,0 0 0,0 1 0,0-1 0,0 0 0,0 1 0,-1 0 0,1 0 0,-3 0 0,-4-1 0,-44 0 0,-1 2 0,-100 16 0,20-2 0,-665 3-473,618-19 326,-1687-1-1450,793 67 481,27 64 1116,781-95 0,-219 31 0,-285 5 86,-3-57-1239,53-17 926,-594 2 149,815 18 824,47 0-98,-1265-12-628,942-6-14,612 0 469,-212 7 1279,326-2-1655,-198 8 858,229-11-957,-16 1 0,0-2 0,-63-11 0,88 10 0,1 0 0,-1-1 0,1-1 0,0 0 0,0 0 0,0-1 0,0-1 0,1 1 0,0-1 0,0-1 0,1 0 0,0 0 0,-13-14 0,-123-177 0,-21-23 0,82 121 0,-26-28 0,85 102 0,-1 2 0,-48-37 0,28 35 278,37 23-461,0-1 1,1 0-1,-1 0 1,1-1-1,0 0 1,1 0-1,-1-1 0,-9-10 1,6-1-6644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52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2 222 24575,'-1'151'0,"3"155"0,1-280 0,0-16 0,0-16 0,1-34 0,-1 0 0,-3-42 0,0 29 0,0 31 0,15-393 0,-14 412 0,-1 0 0,0 1 0,1-1 0,0 1 0,-1-1 0,1 1 0,0 0 0,0-1 0,0 1 0,0 0 0,1 0 0,-1 0 0,1-1 0,-1 1 0,1 1 0,0-1 0,0 0 0,0 0 0,0 1 0,0-1 0,0 1 0,0 0 0,0-1 0,1 1 0,-1 0 0,0 0 0,1 0 0,-1 1 0,1-1 0,-1 1 0,1-1 0,2 1 0,7-1 0,0 1 0,-1 1 0,1-1 0,0 2 0,20 4 0,247 62 269,240 47-1903,-443-104-5192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53.7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1 196 24575,'32'-6'0,"-7"1"0,264-3 0,-202 9 0,-67-1 0,0 0 0,0 2 0,37 8 0,-48-8 0,1 1 0,-1 1 0,0-1 0,0 2 0,-1-1 0,1 1 0,-1 0 0,0 1 0,-1 0 0,8 7 0,-1 3 0,0 0 0,-1 1 0,0 1 0,-2 0 0,0 1 0,-1 0 0,-1 0 0,10 30 0,-3 4 0,-1 0 0,7 60 0,-20-99 0,0-6 0,-1 1 0,1-1 0,-2 1 0,1 0 0,-2 11 0,1-18 0,0 0 0,-1-1 0,1 1 0,-1 0 0,1-1 0,-1 1 0,0 0 0,1-1 0,-1 1 0,0-1 0,0 1 0,0-1 0,0 1 0,-1-1 0,1 0 0,0 0 0,0 1 0,-1-1 0,1 0 0,-1 0 0,1 0 0,-1 0 0,1-1 0,-1 1 0,0 0 0,1-1 0,-1 1 0,0-1 0,0 1 0,1-1 0,-4 0 0,1 0 0,1 1 0,-1-2 0,0 1 0,1 0 0,-1-1 0,1 1 0,-1-1 0,1 0 0,-1-1 0,1 1 0,-1 0 0,1-1 0,0 0 0,0 0 0,0 0 0,0 0 0,0 0 0,0 0 0,1-1 0,-1 0 0,1 1 0,0-1 0,-1 0 0,1 0 0,1 0 0,-1 0 0,-2-5 0,0-2 0,-1-1 0,2 1 0,0-1 0,0 0 0,0 0 0,2 0 0,-2-20 0,4 7 0,0 0 0,2 1 0,1 0 0,0 0 0,2 0 0,17-44 0,-8 32 0,2 0 0,1 1 0,34-48 0,-33 56 0,1 1 0,2 1 0,1 1 0,0 1 0,2 1 0,0 1 0,38-22 0,-60 40-114,1 0 1,-1 0-1,1 1 0,-1-1 0,1 1 1,0-1-1,-1 1 0,1 0 0,0 1 1,0-1-1,5 0 0,6 4-6712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56.4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1033 0 24575,'-44'3'0,"-1"2"0,1 2 0,-82 24 0,49-12 0,-269 53 0,291-61 0,48-10 0,-1 0 0,1 1 0,0 1 0,0-1 0,0 1 0,0 0 0,0 1 0,1-1 0,-1 1 0,-6 6 0,7-4 0,-1 1 0,1 0 0,1 0 0,-1 0 0,1 1 0,1-1 0,-8 17 0,-94 216 0,93-205 0,3 0 0,0 1 0,2 0 0,2 1 0,2 0 0,1-1 0,2 1 0,1 1 0,2-1 0,1-1 0,2 1 0,13 46 0,-12-63 0,0 0 0,2 0 0,1 0 0,0-1 0,1 0 0,1-1 0,1 0 0,0 0 0,1-1 0,1-1 0,1-1 0,0 0 0,1-1 0,21 15 0,-12-13 0,0-1 0,1 0 0,1-2 0,1-1 0,-1-2 0,2 0 0,-1-2 0,1-1 0,50 5 0,-17-5 0,-1-4 0,85-4 0,-122-1 0,0-1 0,0-1 0,-1-1 0,0-1 0,0-1 0,0-1 0,-1 0 0,0-2 0,25-16 0,-22 8 0,-1 0 0,-1-2 0,-1-1 0,0 0 0,-2-2 0,-1-1 0,-1 0 0,21-35 0,-17 19 0,-1-1 0,-1-1 0,-3-1 0,22-82 0,-26 67 0,10-117 0,-21 139 0,-1 0 0,-3 0 0,0 0 0,-12-53 0,12 80 43,0-1 0,-1 1-1,-1-1 1,0 1 0,0 0-1,0 1 1,-8-12 0,8 15-165,0 1 0,0-1 0,0 1 0,-1 0 0,1 0 0,-1 0 0,0 1 0,0 0 0,0 0 1,0 0-1,-1 0 0,1 1 0,-7-2 0,-8-1-6704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57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24575,'3'3'0,"4"15"0,4 28 0,-1 34 0,-2 38 0,-1 39 0,-3 19 0,-2-4 0,-1-14 0,-1-27 0,0-32 0,-1-28 0,4-25 0,0-19-8191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4.1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1 161 3988 0 0,'46'48'-26'0'0,"-46"-48"29"0"0,1 1 0 0 0,0 0 0 0 0,0-1 0 0 0,-1 1-1 0 0,1 0 1 0 0,0-1 0 0 0,-1 1 0 0 0,1 0 0 0 0,-1 0 0 0 0,1 0 0 0 0,-1 0 0 0 0,1-1 0 0 0,-1 1 0 0 0,1 0 0 0 0,-1 0 0 0 0,0 0 0 0 0,0 0 0 0 0,0 0 0 0 0,1 0 0 0 0,-1 1 0 0 0,4 35 91 0 0,-3-28 0 0 0,-1 9 4 0 0,0 55-23 0 0,-6-14 266 0 0,4-35 275 0 0,0-20 208 0 0,2-15 29 0 0,6-92-803 0 0,-2 69-13 0 0,1 0 0 0 0,1 1-1 0 0,15-44 1 0 0,-17 65-32 0 0,0 1 0 0 0,1 0 0 0 0,1 0 0 0 0,0 0 0 0 0,0 0 0 0 0,1 1 0 0 0,0 0 0 0 0,1 0 0 0 0,0 1 0 0 0,0 0 0 0 0,1 0 0 0 0,16-11 0 0 0,-23 18-6 0 0,0 1 0 0 0,0-1 0 0 0,0 1 0 0 0,0 0 0 0 0,0-1 0 0 0,1 1 0 0 0,-1 0 0 0 0,0 1 0 0 0,0-1 0 0 0,1 0-1 0 0,-1 1 1 0 0,1-1 0 0 0,-1 1 0 0 0,1 0 0 0 0,-1 0 0 0 0,1-1 0 0 0,-1 2 0 0 0,0-1 0 0 0,1 0 0 0 0,-1 1 0 0 0,1-1 0 0 0,-1 1 0 0 0,1-1-1 0 0,-1 1 1 0 0,0 0 0 0 0,4 2 0 0 0,-2 0 8 0 0,0 1 0 0 0,0-1 0 0 0,-1 1 0 0 0,1 0 0 0 0,-1 0 0 0 0,0 1 0 0 0,0-1 0 0 0,0 0 0 0 0,0 1-1 0 0,-1 0 1 0 0,3 6 0 0 0,1 4 74 0 0,-1 1 1 0 0,0-1-1 0 0,-1 1 0 0 0,-1-1 0 0 0,-1 1 0 0 0,1 18 0 0 0,-2-4 64 0 0,-2 0 1 0 0,-5 40-1 0 0,4-56-153 0 0,-3 21 12 0 0,5-34-34 0 0,-1 0 1 0 0,1 1-1 0 0,0-1 0 0 0,-1 0 0 0 0,1 1 1 0 0,-1-1-1 0 0,1 0 0 0 0,-1 0 1 0 0,0 0-1 0 0,1 0 0 0 0,-1 0 0 0 0,0 1 1 0 0,0-1-1 0 0,0 0 0 0 0,0-1 1 0 0,0 1-1 0 0,0 0 0 0 0,0 0 0 0 0,-2 1 1 0 0,7 4-1116 0 0,-1-4 546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4.9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14 387 5757 0 0,'-2'-1'34'0'0,"1"-1"0"0"0,0 1 0 0 0,0 0 1 0 0,0 0-1 0 0,0-1 0 0 0,0 1 1 0 0,0-1-1 0 0,0 1 0 0 0,1-1 0 0 0,-1 1 1 0 0,0-1-1 0 0,1 1 0 0 0,-1-1 0 0 0,1 0 1 0 0,0 1-1 0 0,-1-1 0 0 0,1 0 1 0 0,0 0-1 0 0,0 1 0 0 0,0-1 0 0 0,0 0 1 0 0,0 1-1 0 0,1-1 0 0 0,-1 0 1 0 0,0 1-1 0 0,1-1 0 0 0,-1 0 0 0 0,1 1 1 0 0,0-1-1 0 0,0 1 0 0 0,-1-1 1 0 0,1 1-1 0 0,1-2 0 0 0,1-1-1 0 0,-1 0-1 0 0,1 0 1 0 0,0 1 0 0 0,0-1-1 0 0,0 1 1 0 0,1-1 0 0 0,-1 1-1 0 0,1 0 1 0 0,0 1 0 0 0,0-1-1 0 0,5-3 1 0 0,46-13-59 0 0,0 1 0 0 0,2 3 0 0 0,63-9 0 0 0,-103 21 24 0 0,231-38 11 0 0,-248 41-2 0 0,0 0 0 0 0,0 0 0 0 0,0 0 0 0 0,-1 0 0 0 0,1 0 0 0 0,0 0 0 0 0,0 0 0 0 0,0 0 0 0 0,0-1 0 0 0,0 1 0 0 0,0 0 0 0 0,0 0 0 0 0,0 0 0 0 0,0 0 0 0 0,0 0 0 0 0,0 0 0 0 0,0-1 0 0 0,0 1 0 0 0,0 0 0 0 0,0 0 0 0 0,0 0 0 0 0,0 0 0 0 0,0 0 0 0 0,0-1 0 0 0,0 1 0 0 0,0 0 0 0 0,0 0 0 0 0,0 0 0 0 0,0 0 0 0 0,0 0 0 0 0,0 0 0 0 0,0-1 0 0 0,0 1 0 0 0,0 0 0 0 0,1 0 0 0 0,-1 0 0 0 0,0 0 0 0 0,0 0 0 0 0,0 0 0 0 0,0 0 1 0 0,-6-1 426 0 0,7 4 74 0 0,0-2-482 0 0,8 12-34 0 0,-7-1 8 0 0,-1 0 0 0 0,1 0 0 0 0,-2-1 0 0 0,0 1-1 0 0,0 0 1 0 0,-1 0 0 0 0,0 0 0 0 0,-1 0 0 0 0,-4 13 0 0 0,-1 1 5 0 0,3-12-3 0 0,0 1 1 0 0,-1-1-1 0 0,-9 19 0 0 0,68-155 317 0 0,-30 64-232 0 0,-13 29-32 0 0,1 1 1 0 0,1 1-1 0 0,18-28 1 0 0,-27 48-58 0 0,1 0 1 0 0,1 0-1 0 0,-1 0 0 0 0,1 1 1 0 0,1 0-1 0 0,-1 0 1 0 0,1 0-1 0 0,0 1 1 0 0,0 0-1 0 0,0 1 1 0 0,1 0-1 0 0,0 0 0 0 0,-1 0 1 0 0,1 1-1 0 0,12-4 1 0 0,-6 4-7 0 0,-1 1 1 0 0,1 0-1 0 0,-1 1 1 0 0,24 0-1 0 0,-33 1 6 0 0,0 0 0 0 0,-1 1 0 0 0,1-1 0 0 0,0 1-1 0 0,0-1 1 0 0,0 1 0 0 0,0 1 0 0 0,-1-1 0 0 0,1 0 0 0 0,0 1 0 0 0,-1 0-1 0 0,1 0 1 0 0,-1 0 0 0 0,0 0 0 0 0,0 0 0 0 0,0 1 0 0 0,0 0 0 0 0,0-1-1 0 0,0 1 1 0 0,3 5 0 0 0,-5-6 0 0 0,0-1 0 0 0,0 1-1 0 0,0 0 1 0 0,-1-1 0 0 0,1 1-1 0 0,-1 0 1 0 0,1 0 0 0 0,-1 0-1 0 0,1 0 1 0 0,-1-1 0 0 0,0 1-1 0 0,0 0 1 0 0,0 0 0 0 0,0 0-1 0 0,0 0 1 0 0,-1-1 0 0 0,1 1-1 0 0,0 0 1 0 0,-1 0 0 0 0,-1 3-1 0 0,0-2 2 0 0,0 1-1 0 0,0-1 0 0 0,0 0 0 0 0,0 0 0 0 0,-1 0 1 0 0,0 0-1 0 0,1-1 0 0 0,-1 1 0 0 0,-5 3 1 0 0,-3 1 3 0 0,-1 0 1 0 0,1-1 0 0 0,-1 0 0 0 0,-24 7-1 0 0,-148 38-4 0 0,185-51 0 0 0,-1 0 1 0 0,0 0-1 0 0,0 0 1 0 0,0 0-1 0 0,0 0 0 0 0,0 0 1 0 0,0 0-1 0 0,0 0 1 0 0,0 0-1 0 0,0 0 1 0 0,0 0-1 0 0,0 0 0 0 0,0 0 1 0 0,0 1-1 0 0,1-1 1 0 0,-1 0-1 0 0,0 0 1 0 0,0 0-1 0 0,0 0 0 0 0,0 0 1 0 0,0 0-1 0 0,0 0 1 0 0,0 0-1 0 0,0 1 1 0 0,0-1-1 0 0,0 0 0 0 0,0 0 1 0 0,0 0-1 0 0,0 0 1 0 0,0 0-1 0 0,0 0 1 0 0,0 0-1 0 0,0 0 0 0 0,-1 0 1 0 0,1 1-1 0 0,0-1 1 0 0,0 0-1 0 0,0 0 1 0 0,0 0-1 0 0,0 0 0 0 0,0 0 1 0 0,0 0-1 0 0,0 0 1 0 0,0 0-1 0 0,0 0 0 0 0,0 0 1 0 0,0 0-1 0 0,-1 1 1 0 0,22 3-37 0 0,37 5 48 0 0,-50-8 1 0 0,38 5-18 0 0,-23-4-7 0 0,-1 0 1 0 0,1 2-1 0 0,-1 0 1 0 0,0 2-1 0 0,38 15 1 0 0,-59-21 13 0 0,0 1-1 0 0,0-1 1 0 0,0 1 0 0 0,0-1 0 0 0,0 1 0 0 0,0-1 0 0 0,0 1-1 0 0,0 0 1 0 0,0 0 0 0 0,0-1 0 0 0,0 1 0 0 0,-1 0-1 0 0,1 0 1 0 0,0 0 0 0 0,-1 0 0 0 0,1 0 0 0 0,0 0 0 0 0,-1 0-1 0 0,1 0 1 0 0,-1 0 0 0 0,0 0 0 0 0,1 0 0 0 0,-1 0-1 0 0,0 2 1 0 0,0-2 0 0 0,0 1 1 0 0,0-1-1 0 0,-1 1 0 0 0,1-1 0 0 0,-1 1 0 0 0,1-1 0 0 0,-1 1 0 0 0,0-1 1 0 0,0 0-1 0 0,0 1 0 0 0,1-1 0 0 0,-1 0 0 0 0,0 0 0 0 0,0 0 0 0 0,-2 2 1 0 0,-5 4 3 0 0,-1-1 0 0 0,1 0 1 0 0,-1 0-1 0 0,-10 4 0 0 0,-1 0 9 0 0,-1-2 0 0 0,0 0 0 0 0,0-1 0 0 0,-30 5 0 0 0,-87 9-127 0 0,133-20 23 0 0,0-1 0 0 0,1 0-1 0 0,-1 0 1 0 0,0 0-1 0 0,0 0 1 0 0,0-1-1 0 0,-8-2 1 0 0,12 3 57 0 0,0 0 0 0 0,1 0-1 0 0,-1-1 1 0 0,1 1 0 0 0,-1 0 0 0 0,1-1 0 0 0,-1 1-1 0 0,0 0 1 0 0,1-1 0 0 0,-1 1 0 0 0,1-1 0 0 0,0 1 0 0 0,-1-1-1 0 0,1 1 1 0 0,-1-1 0 0 0,1 1 0 0 0,0-1 0 0 0,-1 1 0 0 0,1-1-1 0 0,0 1 1 0 0,0-1 0 0 0,-1 0 0 0 0,1 1 0 0 0,0-2-1 0 0,0 1-24 0 0,0-1-1 0 0,0 1 0 0 0,1 0 0 0 0,-1-1 0 0 0,1 1 0 0 0,-1 0 0 0 0,1-1 0 0 0,-1 1 0 0 0,1 0 1 0 0,0-1-1 0 0,-1 1 0 0 0,1 0 0 0 0,0 0 0 0 0,0 0 0 0 0,2-2 0 0 0,9-8-490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5.3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26 240 5789 0 0,'0'0'26'0'0,"1"-1"0"0"0,0 1 0 0 0,-1 0 0 0 0,1-1 0 0 0,0 1 0 0 0,0 0 1 0 0,-1 0-1 0 0,1 0 0 0 0,0-1 0 0 0,0 1 0 0 0,-1 0 0 0 0,1 0 0 0 0,0 0 1 0 0,0 0-1 0 0,0 0 0 0 0,-1 1 0 0 0,1-1 0 0 0,0 0 0 0 0,0 0 0 0 0,-1 0 1 0 0,2 1-1 0 0,-16 9 626 0 0,12-9-647 0 0,-1 1 0 0 0,1-1 0 0 0,0 0 0 0 0,0 1 0 0 0,-1-1 0 0 0,1 1 0 0 0,0 0 0 0 0,0 0-1 0 0,0 0 1 0 0,1 0 0 0 0,-1 0 0 0 0,-2 4 0 0 0,5 5 209 0 0,0 0 0 0 0,6 23 0 0 0,2 18 92 0 0,-9-48-303 0 0,1 0-1 0 0,-2 0 0 0 0,1 0 1 0 0,0 0-1 0 0,-1 0 1 0 0,0 0-1 0 0,0 0 1 0 0,0 0-1 0 0,0 0 0 0 0,-3 6 1 0 0,2-10 106 0 0,1-8-73 0 0,4-10 9 0 0,24-40-28 0 0,2 2 0 0 0,65-93 0 0 0,-87 138-11 0 0,8-11-2 0 0,29-34 0 0 0,-39 50-11 0 0,0 1 1 0 0,0 0-1 0 0,1 0 0 0 0,-1 0 1 0 0,1 1-1 0 0,0 0 0 0 0,1 0 1 0 0,-1 0-1 0 0,1 1 0 0 0,-1 0 1 0 0,10-3-1 0 0,-15 6 5 0 0,0 0-1 0 0,1 0 1 0 0,-1 0 0 0 0,0 0-1 0 0,0 0 1 0 0,1 0 0 0 0,-1 0-1 0 0,0 0 1 0 0,0 0 0 0 0,1 0-1 0 0,-1 1 1 0 0,0-1 0 0 0,0 1-1 0 0,0-1 1 0 0,1 1-1 0 0,-1-1 1 0 0,0 1 0 0 0,0 0-1 0 0,0-1 1 0 0,0 1 0 0 0,0 0-1 0 0,0 0 1 0 0,0 0 0 0 0,-1 0-1 0 0,1 0 1 0 0,0 0 0 0 0,0 0-1 0 0,-1 0 1 0 0,1 0 0 0 0,-1 0-1 0 0,1 0 1 0 0,-1 0 0 0 0,1 0-1 0 0,-1 1 1 0 0,1-1-1 0 0,-1 2 1 0 0,2 5-4 0 0,-1 0-1 0 0,0 0 1 0 0,0 0-1 0 0,0 11 1 0 0,-3 39-51 0 0,-2 0 0 0 0,-23 111 1 0 0,18-128-1854 0 0,4-42 1424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05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1 296 5881 0 0,'43'-4'1346'0'0,"32"-13"-1273"0"0,194-49-98 0 0,-265 65 47 0 0,1-1 1 0 0,0 1 0 0 0,-1-1-1 0 0,1 0 1 0 0,-1-1-1 0 0,8-4 1 0 0,-11 6-24 0 0,0 1 0 0 0,0-1 0 0 0,0 0 0 0 0,-1 0-1 0 0,1 0 1 0 0,0 0 0 0 0,0 0 0 0 0,-1 1 0 0 0,1-1 0 0 0,0 0 0 0 0,-1-1-1 0 0,1 1 1 0 0,-1 0 0 0 0,1 0 0 0 0,-1 0 0 0 0,0 0 0 0 0,0 0 0 0 0,1 0 0 0 0,-1 0-1 0 0,0-1 1 0 0,0 1 0 0 0,0 0 0 0 0,0 0 0 0 0,0 0 0 0 0,0 0 0 0 0,0-1 0 0 0,-1 1-1 0 0,1 0 1 0 0,0 0 0 0 0,-1 0 0 0 0,1 0 0 0 0,-1 0 0 0 0,0-2 0 0 0,-10-16-27 0 0,7 13 121 0 0,0 0 0 0 0,1 0 0 0 0,-1 0 1 0 0,2-1-1 0 0,-1 1 0 0 0,0-1 0 0 0,1 0 0 0 0,1 0 1 0 0,-2-7-1 0 0,3 14-91 0 0,0 0-1 0 0,1 0 1 0 0,-1 0 0 0 0,0 0-1 0 0,1 0 1 0 0,-1 0 0 0 0,0 0 0 0 0,1 0-1 0 0,-1 0 1 0 0,0 0 0 0 0,1 0 0 0 0,-1 0-1 0 0,0 0 1 0 0,1 1 0 0 0,-1-1 0 0 0,0 0-1 0 0,1 0 1 0 0,-1 0 0 0 0,0 0 0 0 0,0 1-1 0 0,1-1 1 0 0,-1 0 0 0 0,0 0 0 0 0,0 1-1 0 0,0-1 1 0 0,1 0 0 0 0,-1 1 0 0 0,0-1-1 0 0,0 0 1 0 0,0 1 0 0 0,0-1 0 0 0,0 0-1 0 0,1 1 1 0 0,10 44-5 0 0,13 72 25 0 0,-21-103-24 0 0,-1 0 1 0 0,0 0 0 0 0,-1 0-1 0 0,0 1 1 0 0,-2 22-1 0 0,0-27 20 0 0,-2-148-30 0 0,4 110 18 0 0,1 1 0 0 0,2 1 1 0 0,0-1-1 0 0,15-48 0 0 0,-18 74-4 0 0,0-1 1 0 0,-1 1-1 0 0,1-1 0 0 0,0 1 1 0 0,0-1-1 0 0,0 1 1 0 0,1 0-1 0 0,-1-1 0 0 0,0 1 1 0 0,0 0-1 0 0,1 0 1 0 0,-1 0-1 0 0,1 0 1 0 0,-1 0-1 0 0,1 0 0 0 0,-1 1 1 0 0,1-1-1 0 0,-1 0 1 0 0,1 1-1 0 0,0-1 0 0 0,-1 1 1 0 0,3-1-1 0 0,34-2 97 0 0,-33 3-79 0 0,0 0 12 0 0,-1 0 0 0 0,0 0 1 0 0,1 0-1 0 0,-1 1 0 0 0,0 0 0 0 0,1 0 1 0 0,-1 0-1 0 0,0 0 0 0 0,0 1 0 0 0,5 1 1 0 0,9 4 106 0 0,-17-6-131 0 0,7 0 75 0 0,-1 1-1 0 0,1 1 0 0 0,-1 0 0 0 0,0 0 1 0 0,12 7-1 0 0,-17-9 713 0 0,-20 12-1051 0 0,-51 39-210 0 0,52-39-243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12.1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52 24575,'4'-3'0,"1"0"0,0 0 0,-1 0 0,1 0 0,1 1 0,-1 0 0,0 0 0,1 1 0,-1-1 0,1 1 0,-1 0 0,1 0 0,9 1 0,4-2 0,149-13 0,193 7 0,-234 9 0,1751 12-1141,-1674-10 1206,251 5 470,-3 33-165,558 132-227,-664-109-108,-263-53-37,2-3 0,97-5-1,-168-3 62,-5 0-7,0 0 1,-1-1 0,1 0 0,10-3-1,-17 4-108,-1 0 0,1-1 0,-1 1-1,0-1 1,1 1 0,-1-1 0,1 0-1,-1 0 1,0 1 0,0-1 0,1 0-1,-1 0 1,0 0 0,0-1 0,0 1-1,0 0 1,0 0 0,0 0 0,-1-1-1,1 1 1,0-1 0,-1 1 0,1 0-1,-1-1 1,1 1 0,-1-1 0,1 1-1,-1-1 1,0-2 0,-1-12-6770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51.0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12 103 6845 0 0,'0'0'9'0'0,"0"0"0"0"0,-1 0 0 0 0,1 0 1 0 0,0 0-1 0 0,0 0 0 0 0,-1 0 0 0 0,1 0 0 0 0,0 0 1 0 0,0 0-1 0 0,-1 0 0 0 0,1 0 0 0 0,0-1 1 0 0,0 1-1 0 0,-1 0 0 0 0,1 0 0 0 0,0 0 0 0 0,0 0 1 0 0,0 0-1 0 0,-1 0 0 0 0,1 0 0 0 0,0-1 1 0 0,0 1-1 0 0,0 0 0 0 0,-1 0 0 0 0,1 0 0 0 0,0-1 1 0 0,0 1-1 0 0,0 0 0 0 0,0 0 0 0 0,0 0 1 0 0,-1-1-1 0 0,1 1 0 0 0,0 0 0 0 0,0 0 0 0 0,0-1 1 0 0,0 1-1 0 0,0 0 0 0 0,0 0 0 0 0,0-1 1 0 0,0 1-1 0 0,0-1 1 0 0,0 1 0 0 0,0 0 1 0 0,0 0-1 0 0,0 0 1 0 0,0 0-1 0 0,0-1 0 0 0,0 1 1 0 0,0 0-1 0 0,0 0 0 0 0,0 0 1 0 0,0 0-1 0 0,0-1 0 0 0,-1 1 1 0 0,1 0-1 0 0,0 0 0 0 0,0 0 1 0 0,0 0-1 0 0,0-1 1 0 0,0 1-1 0 0,0 0 0 0 0,0 0 1 0 0,-1 0-1 0 0,1 0 0 0 0,0 0 1 0 0,0 0-1 0 0,0 0 0 0 0,0-1 1 0 0,0 1-1 0 0,-1 0 0 0 0,1 0 1 0 0,0 0-1 0 0,0 0 1 0 0,0 0-1 0 0,-1 0 0 0 0,1 0 1 0 0,0 0-1 0 0,0 0 0 0 0,0 0 1 0 0,0 0-1 0 0,-1 0 0 0 0,13-2 280 0 0,-1 0 0 0 0,1-1 0 0 0,16-6 0 0 0,5-1-310 0 0,46-9 4 0 0,1 4 1 0 0,110-7-1 0 0,165 13 121 0 0,109 22-46 0 0,-457-12-61 0 0,-5-2-1 0 0,0 1 1 0 0,0 0-1 0 0,0 0 0 0 0,0 0 1 0 0,0 1-1 0 0,0-1 0 0 0,1 0 1 0 0,-1 1-1 0 0,0-1 0 0 0,0 1 1 0 0,0 0-1 0 0,2 1 0 0 0,-25 3-1317 0 0,17 0 726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51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82 7101 0 0,'-10'-13'74'0'0,"3"3"5"0"0,7 10-79 0 0,0-1 0 0 0,0 0 0 0 0,0 1 0 0 0,1-1-1 0 0,-1 1 1 0 0,0-1 0 0 0,0 0 0 0 0,1 1 0 0 0,-1-1 0 0 0,1 1 0 0 0,-1-1 0 0 0,1 1 0 0 0,-1-1 0 0 0,0 1-1 0 0,1-1 1 0 0,0 1 0 0 0,-1-1 0 0 0,1 1 0 0 0,-1 0 0 0 0,1-1 0 0 0,-1 1 0 0 0,1 0 0 0 0,0-1 0 0 0,-1 1-1 0 0,1 0 1 0 0,0 0 0 0 0,-1 0 0 0 0,1 0 0 0 0,0 0 0 0 0,-1 0 0 0 0,2 0 0 0 0,24-6 16 0 0,495-17 291 0 0,-311 21 142 0 0,80 2 404 0 0,190-11-313 0 0,-460 11-688 0 0,-35-4-1510 0 0,14 3 961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52.1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37 144 6125 0 0,'-1'-3'41'0'0,"0"1"1"0"0,-1-1 0 0 0,1 1 0 0 0,-1-1 0 0 0,1 1 0 0 0,-1-1-1 0 0,0 1 1 0 0,-4-3 0 0 0,4 3-2 0 0,-1-1-1 0 0,1 1 1 0 0,0-1 0 0 0,0 0-1 0 0,0 1 1 0 0,-3-6-1 0 0,5 7-26 0 0,0 0-1 0 0,0 0 1 0 0,-1 0-1 0 0,1 0 1 0 0,0 0-1 0 0,0 1 1 0 0,0-1-1 0 0,0 0 1 0 0,0 0-1 0 0,0 0 1 0 0,0 0-1 0 0,1 0 1 0 0,-1 0-1 0 0,0 0 1 0 0,0 1-1 0 0,1-1 0 0 0,-1 0 1 0 0,1 0-1 0 0,-1 0 1 0 0,0 1-1 0 0,1-1 1 0 0,0 0-1 0 0,-1 0 1 0 0,1 1-1 0 0,-1-1 1 0 0,1 1-1 0 0,0-1 1 0 0,-1 0-1 0 0,2 0 1 0 0,5-4-6 0 0,0 1 1 0 0,0 0-1 0 0,0 0 1 0 0,0 1 0 0 0,1-1-1 0 0,-1 2 1 0 0,1-1-1 0 0,13-2 1 0 0,67-7 184 0 0,-81 11-164 0 0,63-2 372 0 0,94 7 0 0 0,-101 0-152 0 0,24-1 607 0 0,155-12 0 0 0,-234 9-748 0 0,-1-1 0 0 0,0-1 0 0 0,0 0 0 0 0,0 0 0 0 0,0 0-1 0 0,0-1 1 0 0,12-6 0 0 0,-17 8 232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52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52 4372 0 0,'43'-12'451'0'0,"0"1"-1"0"0,1 2 0 0 0,0 3 0 0 0,0 1 0 0 0,0 2 0 0 0,58 4 0 0 0,-28 6 274 0 0,-39-2-311 0 0,1-2 0 0 0,-1-2 0 0 0,1-1 0 0 0,47-6 0 0 0,-82 6-480 0 0,0 0-1 0 0,1 0 1 0 0,-1 0 0 0 0,0 0-1 0 0,0 0 1 0 0,0-1 0 0 0,0 1-1 0 0,1 0 1 0 0,-1-1-1 0 0,0 1 1 0 0,0-1 0 0 0,0 1-1 0 0,0-1 1 0 0,0 0-1 0 0,0 1 1 0 0,0-1 0 0 0,0 0-1 0 0,0 0 1 0 0,0 0-1 0 0,-1 0 1 0 0,1 1 0 0 0,0-1-1 0 0,1-2 1 0 0,-2 0-895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57.2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143 147 4400 0 0,'1'-1'45'0'0,"-1"1"-20"0"0,0 0-1 0 0,1 0 1 0 0,-1 0-1 0 0,0 0 0 0 0,0 0 1 0 0,1 0-1 0 0,-1-1 0 0 0,0 1 1 0 0,0 0-1 0 0,1 0 1 0 0,-1 0-1 0 0,0-1 0 0 0,0 1 1 0 0,0 0-1 0 0,1 0 0 0 0,-1 0 1 0 0,0-1-1 0 0,0 1 0 0 0,0 0 1 0 0,0-1-1 0 0,0 1 1 0 0,0 0-1 0 0,0 0 0 0 0,1-1 1 0 0,-1 1-1 0 0,0 0 0 0 0,0 0 1 0 0,0-1-1 0 0,0 1 0 0 0,0 0 1 0 0,0-1-1 0 0,0 1 1 0 0,0 0-1 0 0,0 0 0 0 0,-1-1 1 0 0,1 1-1 0 0,0 0 0 0 0,0-1 1 0 0,0 1-1 0 0,0 0 1 0 0,0 0-1 0 0,0-1 0 0 0,-1 1 1 0 0,1 0-1 0 0,0 0 0 0 0,0-1 1 0 0,0 1-1 0 0,-1 0 0 0 0,1 0 1 0 0,-1-1-1 0 0,0 0 0 0 0,1 0 0 0 0,-1 0 0 0 0,1 1 0 0 0,-1-1-1 0 0,1 0 1 0 0,-1 0 0 0 0,1 0 0 0 0,-1 0 0 0 0,1 0 0 0 0,0 0 0 0 0,0 0 0 0 0,-1 0 0 0 0,1 0 0 0 0,0 0 0 0 0,0 0 0 0 0,0 0 0 0 0,0 0 0 0 0,0 0 0 0 0,0 0 0 0 0,0 0-1 0 0,1 0 1 0 0,-1 0 0 0 0,0 0 0 0 0,0 0 0 0 0,1 0 0 0 0,-1 0 0 0 0,1-1 0 0 0,2-1-36 0 0,-1 0 1 0 0,0 0-1 0 0,1 0 0 0 0,0 1 0 0 0,0-1 1 0 0,4-2-1 0 0,-5 3 21 0 0,1 1-1 0 0,-1 0 1 0 0,0 1-1 0 0,1-1 1 0 0,-1 0-1 0 0,1 1 1 0 0,-1-1 0 0 0,1 1-1 0 0,-1 0 1 0 0,1 0-1 0 0,0 0 1 0 0,-1 0 0 0 0,1 0-1 0 0,-1 0 1 0 0,1 1-1 0 0,-1-1 1 0 0,4 2 0 0 0,-2-1-2 0 0,0 0 1 0 0,0 1 0 0 0,-1-1-1 0 0,1 1 1 0 0,-1-1 0 0 0,1 1-1 0 0,-1 0 1 0 0,1 1 0 0 0,-1-1 0 0 0,5 6-1 0 0,-7-8-6 0 0,0 1-1 0 0,-1 0 1 0 0,1-1 0 0 0,-1 1-1 0 0,1 0 1 0 0,-1-1-1 0 0,1 1 1 0 0,-1 0-1 0 0,0 0 1 0 0,1 0 0 0 0,-1 0-1 0 0,0-1 1 0 0,0 1-1 0 0,0 0 1 0 0,0 0-1 0 0,1 0 1 0 0,-1 0 0 0 0,0 0-1 0 0,-1 0 1 0 0,1 0-1 0 0,0-1 1 0 0,0 1-1 0 0,0 0 1 0 0,0 0 0 0 0,-1 0-1 0 0,1 0 1 0 0,0-1-1 0 0,-1 2 1 0 0,-1 0 3 0 0,1 0 0 0 0,-1 0 0 0 0,1-1 0 0 0,-1 1 0 0 0,0-1 0 0 0,0 1 0 0 0,1-1 0 0 0,-1 0 0 0 0,0 1 0 0 0,-4 1 0 0 0,-2 0 15 0 0,0 0-1 0 0,0-1 1 0 0,0 1-1 0 0,0-1 1 0 0,-13 1-1 0 0,11-2-13 0 0,0 0 1 0 0,-1-1-1 0 0,1 0 0 0 0,0 0 0 0 0,0-1 1 0 0,0-1-1 0 0,0 0 0 0 0,0 0 0 0 0,0-1 0 0 0,-10-4 1 0 0,19 7-5 0 0,1-1 0 0 0,-1 1 0 0 0,0-1 0 0 0,0 0 1 0 0,1 1-1 0 0,-1-1 0 0 0,0 0 0 0 0,1 0 0 0 0,-1 0 0 0 0,1 1 1 0 0,-1-1-1 0 0,1 0 0 0 0,-1 0 0 0 0,1 0 0 0 0,0 0 1 0 0,0 0-1 0 0,-1 0 0 0 0,1 0 0 0 0,0 0 0 0 0,0 0 0 0 0,0 0 1 0 0,0 0-1 0 0,0 0 0 0 0,0 0 0 0 0,0 0 0 0 0,0 0 1 0 0,0 0-1 0 0,1 0 0 0 0,-1 0 0 0 0,0 1 0 0 0,1-1 0 0 0,-1 0 1 0 0,0 0-1 0 0,1 0 0 0 0,-1 0 0 0 0,1 0 0 0 0,0 1 1 0 0,-1-1-1 0 0,2-1 0 0 0,3-6 3 0 0,1-1-1 0 0,13-13 1 0 0,-12 15 14 0 0,1-3-9 0 0,-2 2-25 0 0,1 0 0 0 0,0 1 1 0 0,14-11-1 0 0,-19 16 10 0 0,0 1 0 0 0,0-1 1 0 0,0 1-1 0 0,1 0 0 0 0,-1 0 0 0 0,1 0 1 0 0,-1 0-1 0 0,1 0 0 0 0,-1 0 1 0 0,1 1-1 0 0,-1-1 0 0 0,1 1 1 0 0,-1 0-1 0 0,1 0 0 0 0,0 0 0 0 0,-1 0 1 0 0,1 0-1 0 0,0 0 0 0 0,2 1 1 0 0,-4 0 0 0 0,0-1 1 0 0,0 0 0 0 0,0 0 0 0 0,0 1 0 0 0,0-1-1 0 0,0 1 1 0 0,0-1 0 0 0,-1 1 0 0 0,1-1 0 0 0,0 1-1 0 0,0-1 1 0 0,-1 1 0 0 0,1 0 0 0 0,0 0 0 0 0,-1-1-1 0 0,1 1 1 0 0,-1 0 0 0 0,1 0 0 0 0,-1-1-1 0 0,1 1 1 0 0,-1 0 0 0 0,1 0 0 0 0,-1 1 0 0 0,1 1-3 0 0,-1-1 1 0 0,0 0-1 0 0,0 0 1 0 0,0 0 0 0 0,0 1-1 0 0,0-1 1 0 0,0 0-1 0 0,-1 0 1 0 0,0 5 0 0 0,-2 0 10 0 0,1 0 1 0 0,-1-1 0 0 0,0 1 0 0 0,-1 0 0 0 0,-5 7 0 0 0,-3 3 29 0 0,11-14-26 0 0,-1 1 0 0 0,0-1 0 0 0,-1 0-1 0 0,1 0 1 0 0,0 0 0 0 0,-1 0 0 0 0,0-1 0 0 0,1 1 0 0 0,-1-1-1 0 0,0 1 1 0 0,-1-1 0 0 0,1 0 0 0 0,0 0 0 0 0,-5 2 0 0 0,5-3-6 0 0,-1 0 1 0 0,0 0-1 0 0,0 0 1 0 0,1-1-1 0 0,-1 1 1 0 0,0-1 0 0 0,0 0-1 0 0,0 0 1 0 0,1 0-1 0 0,-1-1 1 0 0,0 1-1 0 0,0-1 1 0 0,1 0-1 0 0,-1 0 1 0 0,0 0 0 0 0,1 0-1 0 0,-7-4 1 0 0,10 4-1 0 0,-1 1 0 0 0,1-1 1 0 0,-1 0-1 0 0,1 0 0 0 0,-1 1 1 0 0,1-1-1 0 0,0 0 0 0 0,-1 0 1 0 0,1 0-1 0 0,0 0 0 0 0,0 0 1 0 0,0 1-1 0 0,0-1 1 0 0,0 0-1 0 0,0 0 0 0 0,0 0 1 0 0,0 0-1 0 0,0 0 0 0 0,0 0 1 0 0,0 0-1 0 0,0 1 0 0 0,1-1 1 0 0,-1 0-1 0 0,0 0 0 0 0,0 0 1 0 0,1 0-1 0 0,0 0 0 0 0,16-29 55 0 0,-10 18-58 0 0,2-7-10 0 0,11-21-43 0 0,-19 38 51 0 0,1 0 0 0 0,-1 1 0 0 0,0-1 0 0 0,1 0 0 0 0,-1 0-1 0 0,1 1 1 0 0,0-1 0 0 0,0 1 0 0 0,-1-1 0 0 0,1 1 0 0 0,0 0-1 0 0,0 0 1 0 0,0 0 0 0 0,5-2 0 0 0,-7 3 0 0 0,1 0 0 0 0,0 0 0 0 0,-1 0 0 0 0,1 0 0 0 0,0 0 0 0 0,0 0 0 0 0,-1 0 1 0 0,1 1-1 0 0,0-1 0 0 0,-1 0 0 0 0,1 0 0 0 0,0 1 0 0 0,-1-1 0 0 0,1 0 0 0 0,0 1 0 0 0,-1-1 0 0 0,1 0 0 0 0,0 1 0 0 0,-1-1 0 0 0,1 1 0 0 0,-1-1 1 0 0,1 1-1 0 0,-1-1 0 0 0,0 1 0 0 0,1 0 0 0 0,-1-1 0 0 0,1 1 0 0 0,-1-1 0 0 0,0 1 0 0 0,1 0 0 0 0,-1-1 0 0 0,0 3 0 0 0,8 25-26 0 0,-7-21 38 0 0,0-4-8 0 0,0 1 0 0 0,-1 0 0 0 0,1-1 0 0 0,-1 1 0 0 0,1 0 0 0 0,-1-1 0 0 0,0 1 0 0 0,-1 0 0 0 0,1-1 0 0 0,0 1 0 0 0,-1 0 0 0 0,0-1 0 0 0,0 1 0 0 0,0-1 0 0 0,-1 1 0 0 0,1-1 0 0 0,-1 1 0 0 0,0-1 0 0 0,1 0 0 0 0,-1 0 0 0 0,-1 0 0 0 0,1 0 0 0 0,0 0 0 0 0,-1 0 0 0 0,0-1 0 0 0,1 1 0 0 0,-1-1 0 0 0,-4 3 0 0 0,2-3-1 0 0,0 1-1 0 0,0-1 1 0 0,0 0 0 0 0,0 0 0 0 0,0 0-1 0 0,-1-1 1 0 0,1 0 0 0 0,-1 0 0 0 0,1 0-1 0 0,0-1 1 0 0,-1 0 0 0 0,0 0 0 0 0,1 0-1 0 0,-1 0 1 0 0,1-1 0 0 0,0 0 0 0 0,-1 0 0 0 0,-7-3-1 0 0,12 4-3 0 0,1-1-1 0 0,-1 1 1 0 0,0 0-1 0 0,0 0 0 0 0,0-1 1 0 0,0 1-1 0 0,1 0 1 0 0,-1-1-1 0 0,0 1 1 0 0,0-1-1 0 0,1 1 1 0 0,-1-1-1 0 0,0 1 0 0 0,0-1 1 0 0,1 1-1 0 0,-1-1 1 0 0,1 0-1 0 0,-1 1 1 0 0,1-1-1 0 0,-1 0 1 0 0,1 0-1 0 0,-1 1 0 0 0,1-1 1 0 0,-1 0-1 0 0,1 0 1 0 0,0 0-1 0 0,0 1 1 0 0,-1-1-1 0 0,1 0 0 0 0,0 0 1 0 0,0 0-1 0 0,0 0 1 0 0,0 0-1 0 0,0-1 1 0 0,1 0-4 0 0,0 0 0 0 0,0 0 0 0 0,0-1 0 0 0,0 1 1 0 0,1 0-1 0 0,-1 0 0 0 0,1 0 0 0 0,-1 0 0 0 0,1 1 1 0 0,0-1-1 0 0,3-3 0 0 0,35-26 11 0 0,-25 20-20 0 0,28-26-1 0 0,-42 36 16 0 0,0 0 0 0 0,0-1 0 0 0,1 1 0 0 0,-1 0 0 0 0,0 0 0 0 0,1 0 0 0 0,-1 0 0 0 0,1 1 0 0 0,-1-1 0 0 0,1 0 0 0 0,0 1 0 0 0,-1-1 0 0 0,1 1 0 0 0,0-1 0 0 0,-1 1 0 0 0,1 0 0 0 0,0-1 0 0 0,-1 1 0 0 0,1 0 0 0 0,0 0 0 0 0,0 1 0 0 0,-1-1 0 0 0,4 1 0 0 0,-4-1 1 0 0,0 1-1 0 0,0-1 1 0 0,0 1-1 0 0,0-1 1 0 0,-1 1-1 0 0,1 0 1 0 0,0-1-1 0 0,0 1 1 0 0,-1 0-1 0 0,1 0 1 0 0,0 0-1 0 0,-1-1 1 0 0,1 1-1 0 0,-1 0 1 0 0,1 0-1 0 0,-1 0 1 0 0,1 0-1 0 0,-1 0 1 0 0,0 0-1 0 0,0 0 1 0 0,1 0-1 0 0,-1 0 1 0 0,0 0-1 0 0,0 0 1 0 0,0 0-1 0 0,0 0 1 0 0,0 0-1 0 0,0 0 1 0 0,0 0-1 0 0,0 0 0 0 0,-1 0 1 0 0,1 0-1 0 0,0 0 1 0 0,-1 0-1 0 0,1 0 1 0 0,-1 0-1 0 0,1 0 1 0 0,-1 0-1 0 0,0 1 1 0 0,0 1 7 0 0,-1 0 0 0 0,0-1 0 0 0,1 1 0 0 0,-1 0 0 0 0,0-1 0 0 0,0 1 0 0 0,0-1 0 0 0,-1 0-1 0 0,1 0 1 0 0,-1 0 0 0 0,1 0 0 0 0,-1 0 0 0 0,0 0 0 0 0,1-1 0 0 0,-1 1 0 0 0,0-1 0 0 0,0 0 0 0 0,0 0 0 0 0,0 0 0 0 0,0 0 0 0 0,0 0 0 0 0,-1-1 0 0 0,1 1 0 0 0,0-1 0 0 0,0 0 0 0 0,0 0 0 0 0,-7-1 0 0 0,1-2-65 0 0,10-1-6 0 0,12 0-441 0 0,-12 4 111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28.2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22 184 3928 0 0,'1'-1'23'0'0,"0"0"0"0"0,-1 0 0 0 0,1 0 0 0 0,0 0 0 0 0,0 0 0 0 0,0 0 0 0 0,0 0 0 0 0,0 0 0 0 0,0 0 0 0 0,1 0 0 0 0,1 0 0 0 0,-2 0 9 0 0,0 0-1 0 0,1 1 1 0 0,-1-1-1 0 0,0 0 1 0 0,0 0 0 0 0,1 0-1 0 0,-1-1 1 0 0,0 1-1 0 0,0 0 1 0 0,0 0-1 0 0,0 0 1 0 0,0-2-1 0 0,0 1-25 0 0,-1 2-5 0 0,1-1 0 0 0,-1 1 0 0 0,0 0 0 0 0,1-1 0 0 0,-1 1 0 0 0,0-1 0 0 0,0 1 0 0 0,1-1 0 0 0,-1 0 1 0 0,0 1-1 0 0,0-1 0 0 0,0 1 0 0 0,0-1 0 0 0,0 1 0 0 0,0-1 0 0 0,0 0 0 0 0,0 1 0 0 0,0-1 0 0 0,0 1 1 0 0,0-1-1 0 0,0 1 0 0 0,0-1 0 0 0,0 1 0 0 0,-1-1 0 0 0,1 0 0 0 0,0 1 0 0 0,0-1 0 0 0,-1 1 0 0 0,1-1 0 0 0,0 1 1 0 0,-1 0-1 0 0,1-1 0 0 0,0 1 0 0 0,-1-1 0 0 0,1 1 0 0 0,-1 0 0 0 0,1-1 0 0 0,-1 1 0 0 0,1 0 0 0 0,-1-1 0 0 0,-6 2 1518 0 0,6 0-1469 0 0,-1 0-1 0 0,1 0 0 0 0,0 0 1 0 0,-1 0-1 0 0,1 0 1 0 0,0 1-1 0 0,0-1 0 0 0,0 0 1 0 0,0 1-1 0 0,0-1 1 0 0,0 1-1 0 0,0 1 0 0 0,-1-2 7 0 0,1 1 0 0 0,0-1 0 0 0,-1 1-1 0 0,1-1 1 0 0,-1 0 0 0 0,1 1 0 0 0,-1-1 0 0 0,1 0-1 0 0,-1 0 1 0 0,-2 1 0 0 0,-2 0 53 0 0,9-8 196 0 0,1 3-295 0 0,-1 1-1 0 0,1 0 0 0 0,0 0 1 0 0,-1 0-1 0 0,1 0 0 0 0,0 1 1 0 0,0-1-1 0 0,0 1 0 0 0,6-1 1 0 0,44-6-36 0 0,-33 5 35 0 0,68-9-2 0 0,130-1 0 0 0,328-2-6 0 0,161 2 31 0 0,-451 26 12 0 0,170 0-67 0 0,92-33-64 0 0,-80 6 116 0 0,18 0 55 0 0,-16 3-148 0 0,-360 16 73 0 0,-42-2-14 0 0,-1-1 0 0 0,0-2 0 0 0,46-6 0 0 0,-12-2 11 0 0,107 1 0 0 0,70 10 25 0 0,-242-3-17 0 0,0-1 0 0 0,0 0 0 0 0,0-1 0 0 0,0 0 0 0 0,-1 0 0 0 0,13-5 1 0 0,25-7 191 0 0,-15 10-172 0 0,43 0 1 0 0,-61 6-39 0 0,-17-4 50 0 0,1 2-167 0 0,5 0 113 0 0,0 0 0 0 0,0 0-1 0 0,0 0 1 0 0,0 0-1 0 0,0 0 1 0 0,0-1 0 0 0,0 1-1 0 0,0 0 1 0 0,0 0-1 0 0,0 0 1 0 0,0 0 0 0 0,0 0-1 0 0,0 0 1 0 0,0 0-1 0 0,0 0 1 0 0,0 0 0 0 0,0 0-1 0 0,0 0 1 0 0,0-1-1 0 0,0 1 1 0 0,0 0-1 0 0,0 0 1 0 0,0 0 0 0 0,0 0-1 0 0,0 0 1 0 0,0 0-1 0 0,0 0 1 0 0,0 0 0 0 0,0 0-1 0 0,-1 0 1 0 0,1 0-1 0 0,0 0 1 0 0,0 0 0 0 0,0 0-1 0 0,0 0 1 0 0,0 0-1 0 0,0 0 1 0 0,0 0 0 0 0,0 0-1 0 0,0 0 1 0 0,0 0-1 0 0,-1 0 1 0 0,1 0 0 0 0,0 0-1 0 0,0 0 1 0 0,0 0-1 0 0,0 0 1 0 0,0 0 0 0 0,0 0-1 0 0,0 0 1 0 0,0 0-1 0 0,0 0 1 0 0,0 0 0 0 0,-1 0-1 0 0,1 0 1 0 0,4-2-420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28.6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3 4636 0 0,'-5'-1'-94'0'0,"3"0"208"0"0,-1 1 0 0 0,1-1-1 0 0,0 1 1 0 0,-1 0 0 0 0,1 0-1 0 0,-1 0 1 0 0,-4 1 0 0 0,7-1-90 0 0,0 0 0 0 0,-1 0 0 0 0,1 0 1 0 0,0 0-1 0 0,0 1 0 0 0,-1-1 0 0 0,1 0 1 0 0,0 0-1 0 0,0 0 0 0 0,-1 0 0 0 0,1 1 1 0 0,0-1-1 0 0,0 0 0 0 0,0 0 0 0 0,0 1 1 0 0,-1-1-1 0 0,1 0 0 0 0,0 0 0 0 0,0 1 1 0 0,0-1-1 0 0,0 0 0 0 0,0 0 0 0 0,0 1 1 0 0,0-1-1 0 0,0 0 0 0 0,0 0 0 0 0,0 1 1 0 0,0-1-1 0 0,5 15 298 0 0,-1-10-301 0 0,-1-1 1 0 0,1 0 0 0 0,-1 0-1 0 0,1 0 1 0 0,0 0 0 0 0,1-1-1 0 0,-1 0 1 0 0,1 0 0 0 0,-1 0-1 0 0,1 0 1 0 0,0-1 0 0 0,7 3-1 0 0,11 3 67 0 0,36 8 0 0 0,-23-6-24 0 0,-28-8-52 0 0,0 1-1 0 0,0 0 1 0 0,-1 0 0 0 0,1 1 0 0 0,10 6 0 0 0,-14-7 5 0 0,-1-1 1 0 0,0 1 0 0 0,0 0-1 0 0,0 0 1 0 0,0 0 0 0 0,-1 0 0 0 0,1 0-1 0 0,-1 1 1 0 0,0-1 0 0 0,0 1-1 0 0,0-1 1 0 0,0 1 0 0 0,1 4 0 0 0,-1-4 24 0 0,-1 0 1 0 0,0 1 0 0 0,0-1-1 0 0,0 0 1 0 0,-1 0 0 0 0,1 0-1 0 0,-1 1 1 0 0,0-1 0 0 0,0 0-1 0 0,0 0 1 0 0,-1 1 0 0 0,0-1-1 0 0,-1 6 1 0 0,-2 1 270 0 0,-1 1 0 0 0,0-1 0 0 0,-1 0 0 0 0,0 0 0 0 0,-12 15 0 0 0,0-2-237 0 0,-27 27 0 0 0,-6-10-1043 0 0,36-32 291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33.5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18 4576 0 0,'0'0'16'0'0,"0"0"-1"0"0,0 0 1 0 0,-1 0-1 0 0,1-1 1 0 0,0 1 0 0 0,0 0-1 0 0,-1 0 1 0 0,1-1-1 0 0,0 1 1 0 0,0 0-1 0 0,0-1 1 0 0,0 1-1 0 0,0 0 1 0 0,-1-1-1 0 0,1 1 1 0 0,0 0-1 0 0,0-1 1 0 0,0 1-1 0 0,0 0 1 0 0,0-1-1 0 0,0 1 1 0 0,0 0-1 0 0,0-1 1 0 0,0 1-1 0 0,0 0 1 0 0,0-1-1 0 0,1 1 1 0 0,-1 0-1 0 0,0-1 1 0 0,0 1-1 0 0,0 0 1 0 0,0-1-1 0 0,0 1 1 0 0,1 0 0 0 0,-1-1-1 0 0,0 1 1 0 0,0 0-1 0 0,0 0 1 0 0,1-1-1 0 0,-1 1 1 0 0,0 0-1 0 0,0 0 1 0 0,1 0-1 0 0,-1-1 1 0 0,0 1-1 0 0,1 0 1 0 0,-1 0-1 0 0,0 0 1 0 0,1 0-1 0 0,-1 0 1 0 0,0-1-1 0 0,1 1 1 0 0,-1 0-1 0 0,1 0 1 0 0,0 0 44 0 0,0-1 0 0 0,0 1 0 0 0,0-1 0 0 0,0 1 0 0 0,0-1 0 0 0,0 1 0 0 0,0 0 0 0 0,0 0 1 0 0,0-1-1 0 0,1 1 0 0 0,-1 0 0 0 0,0 0 0 0 0,0 0 0 0 0,0 0 0 0 0,0 0 0 0 0,1 0 0 0 0,-1 1 0 0 0,2-1 0 0 0,-3 2-49 0 0,0 0 0 0 0,-1 0-1 0 0,1 0 1 0 0,0 0 0 0 0,-1 0 0 0 0,1 0-1 0 0,-1 0 1 0 0,1 0 0 0 0,-1 0 0 0 0,0 0-1 0 0,-1 2 1 0 0,1-4 4 0 0,0 1 0 0 0,0-1 0 0 0,0 1 0 0 0,0 0 0 0 0,0 0 0 0 0,0-1 0 0 0,0 1 1 0 0,0 0-1 0 0,1 0 0 0 0,-1 0 0 0 0,0 0 0 0 0,0 0 0 0 0,1 0 0 0 0,-1 0 0 0 0,1 0 0 0 0,-1 0 0 0 0,1 0 0 0 0,-1 0 0 0 0,1 0 0 0 0,0 1 0 0 0,0-1 1 0 0,-1 0-1 0 0,1 0 0 0 0,0 3 0 0 0,1 34 442 0 0,0-29-296 0 0,7 85 285 0 0,2 49-94 0 0,-7-67-103 0 0,-5 325 560 0 0,-15-87-264 0 0,15-226-519 0 0,-3-81-402 0 0,3-6-317 0 0,2-5-36 0 0,2-2-18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34.2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 3960 0 0,'1'-1'6'0'0,"-1"1"0"0"0,0-1 0 0 0,1 0 0 0 0,-1 1 1 0 0,1-1-1 0 0,-1 1 0 0 0,0-1 0 0 0,1 1 0 0 0,-1-1 0 0 0,1 1 0 0 0,0 0 0 0 0,-1-1 0 0 0,1 1 0 0 0,-1 0 0 0 0,1-1 0 0 0,0 1 0 0 0,-1 0 0 0 0,1-1 0 0 0,0 1 0 0 0,-1 0 0 0 0,2 0 0 0 0,19-6 89 0 0,-14 5-35 0 0,56-13 460 0 0,126-11 0 0 0,-133 19-465 0 0,-17 2-26 0 0,142-9-238 0 0,-168 14 628 0 0,-24 3 113 0 0,-26 1-395 0 0,35-4-112 0 0,0-1 0 0 0,0 0 0 0 0,-1 1 0 0 0,1 0 0 0 0,0-1 0 0 0,0 1 0 0 0,0 0 0 0 0,0 0 0 0 0,0 0 0 0 0,0 1 0 0 0,0-1 0 0 0,0 0 0 0 0,1 1 0 0 0,-1-1 0 0 0,0 1 0 0 0,1-1 0 0 0,-1 1 0 0 0,1 0-1 0 0,0 0 1 0 0,-1 0 0 0 0,1 0 0 0 0,0 0 0 0 0,0 0 0 0 0,0 0 0 0 0,-1 3 0 0 0,0 3 37 0 0,-1-1 0 0 0,1 0 0 0 0,1 0-1 0 0,-1 1 1 0 0,1-1 0 0 0,0 12 0 0 0,2 33 219 0 0,3 0 0 0 0,1 0 0 0 0,16 65 0 0 0,-6-45 218 0 0,7 89 1 0 0,-7 79 311 0 0,-6 201 681 0 0,-8-358-1003 0 0,-2-37-323 0 0,2-1-1 0 0,14 84 0 0 0,-8-85-170 0 0,-7-42 12 0 0,1-8-102 0 0,-1 6 44 0 0,0-1 1 0 0,0 1 0 0 0,0-1 0 0 0,0 1-1 0 0,0-1 1 0 0,0 0 0 0 0,0 1-1 0 0,0-1 1 0 0,0 1 0 0 0,0-1 0 0 0,0 1-1 0 0,-1-1 1 0 0,1 1 0 0 0,0-1-1 0 0,0 1 1 0 0,-1-1 0 0 0,1 1-1 0 0,0-1 1 0 0,-1 1 0 0 0,1-1 0 0 0,0 1-1 0 0,-1-1 1 0 0,0 1 0 0 0,1-1-17 0 0,-1 1-1 0 0,1 0 1 0 0,-1 0 0 0 0,0-1 0 0 0,1 1 0 0 0,-1 0 0 0 0,1-1 0 0 0,-1 1-1 0 0,1-1 1 0 0,-1 1 0 0 0,1-1 0 0 0,0 1 0 0 0,-1-1 0 0 0,1 1 0 0 0,0-1-1 0 0,-1 1 1 0 0,1-1 0 0 0,0 1 0 0 0,-1-1 0 0 0,1 0 0 0 0,0 1 0 0 0,0-1-1 0 0,-1 0 1 0 0,-2-10-1016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37.0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39 3844 0 0,'0'0'896'0'0,"4"-1"-816"0"0,11-3 4 0 0,-11 2 1767 0 0,2 0-1791 0 0,6-3-55 0 0,1 1 0 0 0,0 0 0 0 0,0 1 0 0 0,0 1 0 0 0,19-2 0 0 0,180-3-41 0 0,-161 7-8 0 0,92 0 46 0 0,322 10 40 0 0,-356-7-44 0 0,527 17 130 0 0,-602-19-154 0 0,-27-1-56 0 0,31 3 14 0 0,181 15 30 0 0,92 7 10 0 0,-173-15 10 0 0,576-7 33 0 0,-401 13 84 0 0,-98 0-194 0 0,138 7-53 0 0,81 1 133 0 0,-238-21 34 0 0,456 3 165 0 0,193 13-439 0 0,-665-14 243 0 0,528 25 164 0 0,28-40-504 0 0,-330 1 373 0 0,-165 7-13 0 0,17-18 225 0 0,-249 19-115 0 0,18-3 109 0 0,33 0 0 0 0,-55 5-100 0 0,-5 0-130 0 0,0-1 1 0 0,1 0 0 0 0,-1 0 0 0 0,1 1-1 0 0,-1-1 1 0 0,1 0 0 0 0,-1 0-1 0 0,1 0 1 0 0,-1 0 0 0 0,0 0-1 0 0,1 0 1 0 0,-1 0 0 0 0,1 0-1 0 0,-1 0 1 0 0,1 0 0 0 0,-1 0-1 0 0,1 0 1 0 0,-1 0 0 0 0,1 0-1 0 0,-1 0 1 0 0,1 0 0 0 0,-1 0 0 0 0,0-1-1 0 0,1 1 1 0 0,-1 0 0 0 0,1 0-1 0 0,-1-1 1 0 0,1 1 0 0 0,4-4-146 0 0,-2 0-261 0 0,-2 3 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13.1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24575,'15'1'0,"-1"0"0,1 1 0,0 1 0,-1 0 0,0 1 0,0 1 0,20 9 0,89 53 0,-103-55 0,27 15 0,-1 3 0,-2 2 0,48 44 0,-90-75 0,0 1 0,-1-1 0,1 1 0,-1 0 0,0-1 0,1 1 0,-1 0 0,0 0 0,0 0 0,0 0 0,0 0 0,0 0 0,1 4 0,-3-5 0,1 0 0,0 0 0,0 0 0,-1 1 0,1-1 0,0 0 0,-1 0 0,1 0 0,-1 0 0,1 0 0,-1 0 0,0 0 0,0 0 0,1-1 0,-1 1 0,0 0 0,0 0 0,0-1 0,0 1 0,0 0 0,0-1 0,0 1 0,0-1 0,0 1 0,-2 0 0,-34 18 0,6-2 0,-49 18 0,34-17-1365,27-10-5461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37.4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9 4516 0 0,'0'0'25'0'0,"-1"0"-1"0"0,1 0 0 0 0,0 0 0 0 0,-1 0 0 0 0,1 0 0 0 0,0 0 0 0 0,-1 0 1 0 0,1 0-1 0 0,-1 0 0 0 0,1 0 0 0 0,0 0 0 0 0,-1 0 0 0 0,1 0 0 0 0,0 0 1 0 0,-1 0-1 0 0,1-1 0 0 0,0 1 0 0 0,-1 0 0 0 0,1 0 0 0 0,0 0 0 0 0,-1-1 0 0 0,1 1 1 0 0,0 0-1 0 0,-1 0 0 0 0,1-1 0 0 0,0 1 0 0 0,0 0 0 0 0,0-1 0 0 0,-1 1 1 0 0,1 0-1 0 0,0-1 0 0 0,0 1 0 0 0,0-1 0 0 0,0 1 5 0 0,1-1 0 0 0,-1 1-1 0 0,1 0 1 0 0,-1 0 0 0 0,1 0-1 0 0,0-1 1 0 0,-1 1 0 0 0,1 0 0 0 0,-1 0-1 0 0,1 0 1 0 0,0 0 0 0 0,-1 0-1 0 0,1 0 1 0 0,-1 0 0 0 0,1 0 0 0 0,0 0-1 0 0,-1 0 1 0 0,1 0 0 0 0,-1 1-1 0 0,1-1 1 0 0,0 0 0 0 0,-1 0 0 0 0,1 1-1 0 0,-1-1 1 0 0,1 0 0 0 0,-1 1-1 0 0,1-1 1 0 0,0 1 0 0 0,32 12 119 0 0,0-1 1 0 0,37 8 0 0 0,-46-14-63 0 0,0 0 0 0 0,0 2-1 0 0,-1 0 1 0 0,0 2 0 0 0,0 1 0 0 0,21 13 0 0 0,-39-20-22 0 0,-1-1-1 0 0,0 1 0 0 0,0 0 0 0 0,0 0 1 0 0,0 0-1 0 0,-1 0 0 0 0,0 1 0 0 0,0-1 1 0 0,0 1-1 0 0,0 0 0 0 0,-1 0 0 0 0,1 0 1 0 0,-1 0-1 0 0,-1 0 0 0 0,1 1 0 0 0,-1-1 1 0 0,0 1-1 0 0,0-1 0 0 0,0 1 0 0 0,-1-1 1 0 0,0 1-1 0 0,0-1 0 0 0,0 1 0 0 0,-1-1 1 0 0,0 1-1 0 0,0-1 0 0 0,0 1 0 0 0,-1-1 1 0 0,0 0-1 0 0,0 0 0 0 0,0 0 0 0 0,-1 0 1 0 0,1 0-1 0 0,-1 0 0 0 0,0 0 0 0 0,-1-1 1 0 0,1 0-1 0 0,-8 8 0 0 0,-15 8-314 0 0,-5 0-253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39.0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198 60 3524 0 0,'1'-1'36'0'0,"-1"-1"0"0"0,1 0-1 0 0,0 1 1 0 0,0-1 0 0 0,-1 1-1 0 0,1-1 1 0 0,0 1 0 0 0,0 0-1 0 0,1-1 1 0 0,-1 1 0 0 0,0 0-1 0 0,0 0 1 0 0,0 0-1 0 0,1 0 1 0 0,-1 0 0 0 0,1 0-1 0 0,1-1 1 0 0,12-11 707 0 0,-15 12-717 0 0,0 1 0 0 0,1 0 0 0 0,-1-1-1 0 0,0 1 1 0 0,1-1 0 0 0,-1 1 0 0 0,0 0 0 0 0,0-1 0 0 0,1 1-1 0 0,-1-1 1 0 0,0 1 0 0 0,0-1 0 0 0,0 1 0 0 0,0 0-1 0 0,1-1 1 0 0,-1 1 0 0 0,0-1 0 0 0,0 1 0 0 0,0-1 0 0 0,0 1-1 0 0,0-1 1 0 0,0 1 0 0 0,0-1 0 0 0,0 1 0 0 0,-1-1-1 0 0,1 1 1 0 0,0-1 0 0 0,0 1 0 0 0,0 0 0 0 0,0-1 0 0 0,-1 1-1 0 0,1-1 1 0 0,0 1 0 0 0,0-1 0 0 0,-1 1 0 0 0,1 0 0 0 0,0-1-1 0 0,-1 1 1 0 0,1 0 0 0 0,0-1 0 0 0,-1 1 0 0 0,1 0-1 0 0,-1 0 1 0 0,1-1 0 0 0,0 1 0 0 0,-1 0 0 0 0,1 0 0 0 0,-1 0-1 0 0,1-1 1 0 0,-2 1 0 0 0,-28-2 840 0 0,25 2-673 0 0,4 5-192 0 0,-1 1 1 0 0,1-1 0 0 0,-1 1-1 0 0,1-1 1 0 0,0 7 0 0 0,-3 34 86 0 0,-4 62-173 0 0,-1 182 950 0 0,21-147-61 0 0,-3-51-267 0 0,-3 198 323 0 0,-8-240-751 0 0,-3 0-1 0 0,-3 0 1 0 0,-23 86-1 0 0,-17-4 32 0 0,-3-5 68 0 0,48-119-174 0 0,-3 10 159 0 0,1 1-1 0 0,-7 34 1 0 0,4 30 461 0 0,7-76-609 0 0,-3 42 110 0 0,2 1-1 0 0,7 81 1 0 0,-3-99-120 0 0,-1 48 1 0 0,-2-34 18 0 0,-5 1 306 0 0,4-37-264 0 0,1 0 1 0 0,0 0-1 0 0,0 0 0 0 0,1 12 0 0 0,4 71 61 0 0,-3-82-190 0 0,2 24 132 0 0,-1-27-210 0 0,1-15-279 0 0,13-78-2921 0 0,-9 53 1970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40.5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26 4400 0 0,'9'-14'192'0'0,"-9"14"-160"0"0,0-1 1 0 0,0 1-1 0 0,0-1 0 0 0,0 1 1 0 0,0-1-1 0 0,0 1 0 0 0,1-1 1 0 0,-1 1-1 0 0,0-1 0 0 0,0 1 1 0 0,1-1-1 0 0,-1 1 0 0 0,0 0 1 0 0,0-1-1 0 0,1 1 0 0 0,-1-1 1 0 0,0 1-1 0 0,1 0 0 0 0,-1-1 1 0 0,1 1-1 0 0,-1 0 0 0 0,0-1 0 0 0,1 1 1 0 0,-1 0-1 0 0,1 0 0 0 0,-1 0 1 0 0,1-1-1 0 0,-1 1 0 0 0,1 0 1 0 0,-1 0-1 0 0,1 0 0 0 0,-1 0 1 0 0,1 0-1 0 0,-1 0 0 0 0,1 0 1 0 0,-1 0-1 0 0,1 0 0 0 0,-1 0 1 0 0,1 0-1 0 0,-1 0 0 0 0,1 0 1 0 0,-1 0-1 0 0,1 0 0 0 0,-1 1 1 0 0,1-1-1 0 0,-1 0 0 0 0,0 0 1 0 0,1 1-1 0 0,4 1-28 0 0,0-1 0 0 0,0 1 0 0 0,0-1-1 0 0,0 0 1 0 0,0 0 0 0 0,0-1 0 0 0,0 0 0 0 0,0 0 0 0 0,6 0 0 0 0,13 0 14 0 0,562 14 291 0 0,-536-15-142 0 0,-86 5 193 0 0,32-4 343 0 0,2 8-620 0 0,-10 24 14 0 0,10-24-14 0 0,0 7-19 0 0,-16 169-9 0 0,13 104 316 0 0,6-176 189 0 0,-5-30-141 0 0,-20 118 0 0 0,-5 49 208 0 0,30-145-191 0 0,17 117 0 0 0,-5-72-98 0 0,-10-114-199 0 0,-2 0 0 0 0,-5 42 0 0 0,-2 1 3 0 0,4-37 41 0 0,-9 50 0 0 0,8-76-144 0 0,1 1 1 0 0,0-1 0 0 0,1 0 0 0 0,1 0 0 0 0,0 1 0 0 0,2-1 0 0 0,2 17 0 0 0,3-21 8 0 0,-7-11-45 0 0,1 1 0 0 0,-1-1 0 0 0,1 0 1 0 0,-1 1-1 0 0,0-1 0 0 0,1 1 0 0 0,-1-1 0 0 0,0 1 0 0 0,1-1 0 0 0,-1 0 0 0 0,0 1 0 0 0,0-1 0 0 0,1 1 0 0 0,-1-1 0 0 0,0 1 0 0 0,0-1 0 0 0,0 1 0 0 0,0-1 0 0 0,0 1 0 0 0,0 0 1 0 0,0 0 30 0 0,3-5 76 0 0,-1-2-2337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42.7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21 4076 0 0,'4'-6'217'0'0,"4"-6"624"0"0,-10 9-473 0 0,-6 4-213 0 0,6 3-129 0 0,1-1 0 0 0,0 1-1 0 0,0-1 1 0 0,0 1 0 0 0,0-1-1 0 0,0 1 1 0 0,1 0 0 0 0,0-1-1 0 0,0 5 1 0 0,-1 0 80 0 0,-2 36 103 0 0,5 53 1 0 0,-1-25-210 0 0,-4 47 527 0 0,4 95-358 0 0,6-125-492 0 0,-9-50 303 0 0,8-43 718 0 0,-5 4-674 0 0,0 0-1 0 0,-1-1 1 0 0,1 1-1 0 0,0 0 0 0 0,0 0 1 0 0,-1-1-1 0 0,1 1 1 0 0,0 0-1 0 0,-1-1 0 0 0,1 1 1 0 0,0-1-1 0 0,-1 1 1 0 0,1-1-1 0 0,-1 1 0 0 0,1-1 1 0 0,-1 1-1 0 0,1-1 1 0 0,-1 0-1 0 0,1 1 0 0 0,-1-1 1 0 0,0 0-1 0 0,1 1 1 0 0,-1-1-1 0 0,1-1 0 0 0,12-2 11 0 0,1 0-1 0 0,16-2 0 0 0,-18 5-32 0 0,-1 1 0 0 0,21 3 0 0 0,-22-2 1 0 0,0 0-1 0 0,1-1 1 0 0,17-1-1 0 0,19-1 36 0 0,-14-3 11 0 0,-32 5 81 0 0,3-2-223 0 0,87-12-25 0 0,-24 5 127 0 0,-64 8-35 0 0,1 0-1772 0 0,13-5 1543 0 0,-12 4-108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43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1 135 3872 0 0,'0'0'466'0'0,"3"-9"-287"0"0,-1-2-77 0 0,-1 6 126 0 0,1-1 0 0 0,-1 0 0 0 0,1 1-1 0 0,1-1 1 0 0,-1 1 0 0 0,4-6 0 0 0,14-31-145 0 0,-15 32 1015 0 0,-10 7-1107 0 0,-15-10 116 0 0,15 10 1158 0 0,3 15-1412 0 0,2 0 164 0 0,-1-1 0 0 0,3 21-1 0 0,-1-9-9 0 0,6 150 215 0 0,-5-143-145 0 0,2 13 139 0 0,2 36 273 0 0,-6-76-481 0 0,0 0 0 0 0,0 0 0 0 0,0 0 1 0 0,0 1-1 0 0,1-1 0 0 0,-1 0 0 0 0,1 0 0 0 0,1 4 0 0 0,-1-6 46 0 0,0 0 0 0 0,-1 0 0 0 0,1-1 0 0 0,0 1 0 0 0,0 0 0 0 0,-1 0 1 0 0,1-1-1 0 0,0 1 0 0 0,0 0 0 0 0,0-1 0 0 0,0 1 0 0 0,0-1 0 0 0,0 1 0 0 0,0-1 0 0 0,0 1 0 0 0,0-1 0 0 0,0 0 0 0 0,0 0 1 0 0,0 1-1 0 0,1-1 0 0 0,-1 0 0 0 0,0 0 0 0 0,0 0 0 0 0,2-1 0 0 0,-31 1-1535 0 0,28 0 1466 0 0,0 0-1 0 0,0 0 0 0 0,0 0 1 0 0,0 0-1 0 0,0 0 1 0 0,0 0-1 0 0,0 0 1 0 0,0 0-1 0 0,0 0 0 0 0,0 0 1 0 0,0 0-1 0 0,0 0 1 0 0,0 0-1 0 0,0 0 1 0 0,0 0-1 0 0,0 0 0 0 0,1 0 1 0 0,-1 0-1 0 0,0 0 1 0 0,0-1-1 0 0,0 1 1 0 0,0 0-1 0 0,0 0 0 0 0,0 0 1 0 0,0 0-1 0 0,0 0 1 0 0,0 0-1 0 0,0 0 1 0 0,0 0-1 0 0,0 0 0 0 0,0 0 1 0 0,0 0-1 0 0,0 0 1 0 0,0 0-1 0 0,0 0 0 0 0,0 0 1 0 0,0 0-1 0 0,0 0 1 0 0,0 0-1 0 0,0 0 1 0 0,0-1-1 0 0,0 1 0 0 0,0 0 1 0 0,0 0-1 0 0,0 0 1 0 0,0 0-1 0 0,0 0 1 0 0,-1 0-1 0 0,1 0 0 0 0,0 0 1 0 0,0 0-1 0 0,0 0 1 0 0,0 0-1 0 0,0 0 1 0 0,0 0-1 0 0,0 0 0 0 0,0 0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0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5442 366 4488 0 0,'0'0'468'0'0,"9"-10"-244"0"0,25-28 26 0 0,-26 29 1611 0 0,-18 7-2211 0 0,-30-5 323 0 0,-94-13 20 0 0,-258-24 118 0 0,328 37-100 0 0,-73 3 0 0 0,57 3-4 0 0,30 0-5 0 0,-761-29 126 0 0,291-5 192 0 0,160 2-226 0 0,85 7 61 0 0,231 22-139 0 0,-50-2-21 0 0,-19 9 19 0 0,-60-2 24 0 0,-104-12 26 0 0,-181-15-157 0 0,355 19 118 0 0,-53-1-46 0 0,-50-1-12 0 0,173 7 41 0 0,-98-13 4 0 0,119 14-16 0 0,0 1 1 0 0,1 0-1 0 0,-1 1 1 0 0,-17 3-1 0 0,-6 0 8 0 0,-124 3 17 0 0,119-6-12 0 0,0-3-1 0 0,-51-7 1 0 0,67 6-8 0 0,-233-14 107 0 0,216 21-122 0 0,14 3-2 0 0,14-4 33 0 0,-16 2-394 0 0,49-11-566 0 0,-16 5 484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0.5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347 70 4756 0 0,'0'-2'13'0'0,"0"1"0"0"0,0-1 0 0 0,0 1 0 0 0,0-1 0 0 0,0 1 1 0 0,1-1-1 0 0,-1 0 0 0 0,0 1 0 0 0,1-1 0 0 0,-1 1 0 0 0,1-1 0 0 0,0 1 0 0 0,-1 0 0 0 0,1-1 0 0 0,0 1 0 0 0,0-1 0 0 0,0 1 0 0 0,0 0 0 0 0,0 0 0 0 0,0 0 0 0 0,0 0 0 0 0,0 0 0 0 0,1 0 0 0 0,-1 0 0 0 0,0 0 0 0 0,1 0 0 0 0,-1 0 0 0 0,0 1 0 0 0,1-1 0 0 0,2 0 0 0 0,14-10 232 0 0,-11 7-78 0 0,-1 1 1 0 0,1 0-1 0 0,0 0 0 0 0,9-3 0 0 0,-32 10 3 0 0,8-3-169 0 0,0 1-1 0 0,0 0 1 0 0,0 0-1 0 0,0 1 0 0 0,0 0 1 0 0,1 1-1 0 0,-1-1 1 0 0,-10 8-1 0 0,-12 14 14 0 0,-1-2-1 0 0,0-1 1 0 0,-60 31-1 0 0,87-52-17 0 0,-30 16-15 0 0,0-2 0 0 0,-43 12 1 0 0,77-27 28 0 0,0 0 1 0 0,0 0-1 0 0,-1 0 0 0 0,1 0 1 0 0,0 0-1 0 0,0 0 1 0 0,0 0-1 0 0,-1 0 1 0 0,1 0-1 0 0,0 0 1 0 0,0 0-1 0 0,-1 0 1 0 0,1 0-1 0 0,0 0 1 0 0,0 1-1 0 0,0-1 1 0 0,0 0-1 0 0,-1 0 0 0 0,1 0 1 0 0,0 0-1 0 0,0 0 1 0 0,0 1-1 0 0,0-1 1 0 0,0 0-1 0 0,-1 0 1 0 0,1 0-1 0 0,0 1 1 0 0,0-1-1 0 0,0 0 1 0 0,0 0-1 0 0,0 0 1 0 0,0 1-1 0 0,0-1 0 0 0,0 0 1 0 0,0 0-1 0 0,0 1 1 0 0,0-1-1 0 0,0 0 1 0 0,0 0-1 0 0,0 0 1 0 0,0 1-1 0 0,0-1 1 0 0,0 0-1 0 0,0 0 1 0 0,0 1-1 0 0,0-1 1 0 0,0 0-1 0 0,0 0 0 0 0,0 0 1 0 0,1 1-1 0 0,-1-1 1 0 0,0 0-1 0 0,0 0 1 0 0,0 0-1 0 0,0 0 1 0 0,0 1-1 0 0,1-1 1 0 0,-1 0-1 0 0,0 0 1 0 0,0 0-1 0 0,1 0 1 0 0,18 15 184 0 0,0 0-208 0 0,26 29-131 0 0,61 70-13 0 0,-77-74 160 0 0,-19-25-108 0 0,1 0-1 0 0,24 25 1 0 0,-4-11-160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4.4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22 3380 0 0,'17'-21'1938'0'0,"-12"31"-1793"0"0,14 33-14 0 0,-18-40-108 0 0,0 1-1 0 0,0-1 1 0 0,0 1 0 0 0,-1 0-1 0 0,1-1 1 0 0,-1 1 0 0 0,0 0-1 0 0,0-1 1 0 0,0 1 0 0 0,-1 0-1 0 0,1-1 1 0 0,-2 5 0 0 0,-1 12 91 0 0,12 225 583 0 0,-9-242-253 0 0,-2 14-457 0 0,-3 50-61 0 0,1-13 122 0 0,-7 101 39 0 0,5-54 98 0 0,-6 136 147 0 0,10-207-270 0 0,1-28 207 0 0,0 8-196 0 0,-8 50 107 0 0,5-45-160 0 0,2-7 9 0 0,0 1-1 0 0,0 0 0 0 0,1 0 1 0 0,1 1-1 0 0,-1 9 0 0 0,0 0-4 0 0,-1 59 101 0 0,2-11-77 0 0,0-50 60 0 0,-1-1 1 0 0,0 47-5 0 0,1-48 302 0 0,0-1-317 0 0,20 343 128 0 0,-20-356-218 0 0,0 10 5 0 0,2 0-1 0 0,-1 0 1 0 0,6 18-1 0 0,-2 0 20 0 0,-4 1 1 0 0,-1-1 1 0 0,-2 0-1 0 0,-6 34 0 0 0,4-31-39 0 0,2-1 71 0 0,1 0 0 0 0,2 0-1 0 0,1 0 1 0 0,9 44 0 0 0,2 30 266 0 0,-11-53-311 0 0,-3 1-1 0 0,-8 62 1 0 0,-9-20-58 0 0,11-61 201 0 0,-5 43 0 0 0,9 79 552 0 0,3-133-713 0 0,-1-4 3 0 0,-7 35-1 0 0,5-34 73 0 0,-2 37 0 0 0,4-53-60 0 0,1 1-1 0 0,0-1 1 0 0,0 1-1 0 0,1-1 1 0 0,0 1-1 0 0,-1-1 1 0 0,1 1 0 0 0,1-1-1 0 0,-1 0 1 0 0,1 1-1 0 0,-1-1 1 0 0,1 0-1 0 0,1 0 1 0 0,-1 0 0 0 0,0 0-1 0 0,1-1 1 0 0,0 1-1 0 0,0 0 1 0 0,6 5-1 0 0,11 3-10 0 0,-18-11 2 0 0,1 0 0 0 0,-1 0 1 0 0,0 0-1 0 0,0 0 0 0 0,0 0 1 0 0,-1 0-1 0 0,1 0 0 0 0,0 1 1 0 0,0-1-1 0 0,-1 1 0 0 0,1-1 1 0 0,-1 1-1 0 0,1 0 1 0 0,-1 0-1 0 0,0-1 0 0 0,1 1 1 0 0,-1 0-1 0 0,0 0 0 0 0,0 0 1 0 0,0 0-1 0 0,-1 1 0 0 0,2 2 1 0 0,-2-2 1 0 0,0-1 0 0 0,0 1 0 0 0,0-1-1 0 0,0 1 1 0 0,1-1 0 0 0,-1 1 0 0 0,2 4 0 0 0,-1-6-2 0 0,-1 0-1 0 0,1-1 1 0 0,-1 1 0 0 0,1 0-1 0 0,0 0 1 0 0,-1-1-1 0 0,1 1 1 0 0,0-1 0 0 0,0 1-1 0 0,-1 0 1 0 0,1-1-1 0 0,0 1 1 0 0,0-1 0 0 0,0 0-1 0 0,0 1 1 0 0,0-1-1 0 0,-1 0 1 0 0,1 1 0 0 0,0-1-1 0 0,0 0 1 0 0,0 0-1 0 0,2 0 1 0 0,4 1 1 0 0,0-1 0 0 0,0 1 0 0 0,0 1 0 0 0,0-1-1 0 0,0 1 1 0 0,0 1 0 0 0,-1-1 0 0 0,1 1 0 0 0,-1 0 0 0 0,0 1 0 0 0,0-1-1 0 0,0 1 1 0 0,6 5 0 0 0,-9-6 1 0 0,0-1-1 0 0,0 1 1 0 0,1-1-1 0 0,-1 0 1 0 0,1 0 0 0 0,-1 0-1 0 0,1 0 1 0 0,0-1-1 0 0,-1 0 1 0 0,1 1 0 0 0,0-1-1 0 0,0-1 1 0 0,6 2-1 0 0,6-1 3 0 0,0-1-1 0 0,18-2 1 0 0,1 1-2 0 0,83 7-5 0 0,-107-5 5 0 0,-1-1 0 0 0,1-1-1 0 0,18-3 1 0 0,12-1 2 0 0,3 6-9 0 0,53 6-1 0 0,22 1 24 0 0,-116-8-19 0 0,-1 0 0 0 0,0 0 0 0 0,0 0 1 0 0,1 0-1 0 0,-1 0 0 0 0,0 0 0 0 0,0-1 1 0 0,1 1-1 0 0,2-2 0 0 0,-3 0 7 0 0,-1 1 0 0 0,1-1 0 0 0,-1 1-1 0 0,0-1 1 0 0,1 0 0 0 0,-1 1 0 0 0,0-1 0 0 0,0 0 0 0 0,1-3-1 0 0,-1 4 0 0 0,0-1-6 0 0,1-1-1 0 0,0 1 1 0 0,0 0 0 0 0,0 1 0 0 0,0-1 0 0 0,0 0 0 0 0,1 0 0 0 0,-1 1-1 0 0,1 0 1 0 0,-1-1 0 0 0,1 1 0 0 0,-1 0 0 0 0,1 0 0 0 0,4-1 0 0 0,37-7 30 0 0,-32 6-25 0 0,-9 2-58 0 0,-10 1-167 0 0,-7 3-709 0 0,12-3 778 0 0,1 1 0 0 0,0-1 0 0 0,-1 1 0 0 0,1-1 0 0 0,-1 0 0 0 0,1 0 0 0 0,0 0 0 0 0,-1 0 0 0 0,1 0 0 0 0,-1 0 0 0 0,1 0 0 0 0,-3-1 0 0 0,-3 1-1050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5.8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2080 0 0,'0'0'153'0'0,"4"2"-49"0"0,-3-1 17 0 0,0 0-23 0 0,0 0-1 0 0,0 0 1 0 0,0-1 0 0 0,0 1 0 0 0,0 0-1 0 0,0-1 1 0 0,0 1 0 0 0,0-1-1 0 0,0 1 1 0 0,1-1 0 0 0,-1 1 0 0 0,2 0-1 0 0,-1 5 177 0 0,3 22 10 0 0,-3-21 1028 0 0,-3 11-1062 0 0,2 230 46 0 0,28 45 15 0 0,-18-218-193 0 0,9 78 338 0 0,-7 0 0 0 0,-8 205 0 0 0,-21-203 261 0 0,1-10-181 0 0,6 308 1048 0 0,9-427-1430 0 0,-4 220 788 0 0,0-89-410 0 0,3 102-5 0 0,4-215-525 0 0,3 101 66 0 0,-10-47-4 0 0,-1-15-70 0 0,7-42 234 0 0,9 53 1 0 0,-7-63-85 0 0,-3-22-120 0 0,-1 0 0 0 0,0 0 0 0 0,0 0 0 0 0,0 0-1 0 0,-2 0 1 0 0,1 0 0 0 0,-1 0 0 0 0,0 0 0 0 0,-1-1 0 0 0,0 1 0 0 0,0-1 0 0 0,-7 12 0 0 0,6-10 7 0 0,0-1 1 0 0,1 1-1 0 0,0-1 1 0 0,1 1 0 0 0,0 0-1 0 0,1 0 1 0 0,-1 19-1 0 0,-3 15 99 0 0,5-44-130 0 0,0 0 1 0 0,0 0-1 0 0,0 1 0 0 0,0-1 0 0 0,0 0 0 0 0,0 0 1 0 0,0 0-1 0 0,0 0 0 0 0,1 1 0 0 0,-1-1 0 0 0,0 0 0 0 0,0 0 1 0 0,0 0-1 0 0,0 0 0 0 0,0 1 0 0 0,0-1 0 0 0,0 0 0 0 0,0 0 1 0 0,0 0-1 0 0,0 0 0 0 0,1 0 0 0 0,-1 1 0 0 0,0-1 1 0 0,0 0-1 0 0,0 0 0 0 0,0 0 0 0 0,0 0 0 0 0,1 0 0 0 0,-1 0 1 0 0,0 0-1 0 0,0 0 0 0 0,0 0 0 0 0,0 0 0 0 0,1 0 0 0 0,-1 0 1 0 0,0 1-1 0 0,0-1 0 0 0,0 0 0 0 0,0 0 0 0 0,1 0 1 0 0,-1 0-1 0 0,0 0 0 0 0,0-1 0 0 0,0 1 0 0 0,1 0 0 0 0,-1 0 1 0 0,0 0-1 0 0,0 0 0 0 0,0 0 0 0 0,0 0 0 0 0,0 0 0 0 0,1 0 1 0 0,9 1 25 0 0,-10 1-174 0 0,0 7 211 0 0,-6-6-4980 0 0,-13-4 3573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8.4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117 219 5088 0 0,'0'-20'361'0'0,"2"0"-1"0"0,0 0 1 0 0,1 0-1 0 0,1 1 1 0 0,0 0-1 0 0,2-1 1 0 0,0 2-1 0 0,15-31 1 0 0,-13 35 282 0 0,-10 20-412 0 0,-12 22-273 0 0,-30 84 36 0 0,-13 31 76 0 0,45-118-70 0 0,1-1 0 0 0,2 2 0 0 0,-13 49 0 0 0,22-73 3 0 0,-1-1-1 0 0,1 1 1 0 0,0-1 0 0 0,-1 1 0 0 0,1 0 0 0 0,0-1-1 0 0,0 1 1 0 0,0-1 0 0 0,0 1 0 0 0,0 0 0 0 0,1-1-1 0 0,-1 1 1 0 0,0-1 0 0 0,1 1 0 0 0,-1-1 0 0 0,1 1-1 0 0,-1-1 1 0 0,1 1 0 0 0,0-1 0 0 0,0 1 0 0 0,0-1-1 0 0,0 0 1 0 0,0 0 0 0 0,0 1 0 0 0,0-1 0 0 0,0 0-1 0 0,0 0 1 0 0,0 0 0 0 0,3 2 0 0 0,0-2 30 0 0,-1 0 1 0 0,1 0-1 0 0,0 0 0 0 0,0-1 1 0 0,-1 1-1 0 0,1-1 1 0 0,0 0-1 0 0,0 0 0 0 0,0 0 1 0 0,0-1-1 0 0,4 0 1 0 0,59-12-383 0 0,67-22 1 0 0,-119 31-96 0 0,10-7-2144 0 0,-22 10 1787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14.5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0 220 24575,'2'-2'0,"0"1"0,0-1 0,0 1 0,0 0 0,1-1 0,-1 1 0,0 0 0,1 1 0,-1-1 0,1 0 0,-1 1 0,5-1 0,33-1 0,-22 2 0,510-3 21,-312 4-291,3055 0-3994,-2069-1 3846,-971-7 2848,292-46 1,-54 23-2347,-214 21-98,736-10 14,-508-12 0,-455 27 0,31-9 0,-35 7 0,0 1 0,27-2 0,196-5 0,60 5-247,-240 8-871,-30-1-5708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8.7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9 755 5665 0 0,'-1'-2'55'0'0,"-1"-1"0"0"0,1 1 0 0 0,0-1 0 0 0,0 0 0 0 0,1 1 0 0 0,-1-1 0 0 0,1 0 0 0 0,-1 1 0 0 0,1-1 0 0 0,0 0 0 0 0,0 0 0 0 0,0 1 0 0 0,0-1 0 0 0,0 0 0 0 0,2-5 1 0 0,0-2 154 0 0,0 0 0 0 0,8-19 0 0 0,7-10-18 0 0,1 1 1 0 0,1 0-1 0 0,45-61 0 0 0,-33 58 21 0 0,3 1-1 0 0,41-39 1 0 0,-54 59-98 0 0,2 2 0 0 0,0 0 1 0 0,0 2-1 0 0,2 0 0 0 0,35-16 1 0 0,170-56 703 0 0,-168 61-594 0 0,1 1 612 0 0,-63 26-818 0 0,0 0 0 0 0,1 0-1 0 0,-1 0 1 0 0,0 0 0 0 0,0 0 0 0 0,0 0-1 0 0,0 0 1 0 0,1 0 0 0 0,-1 0-1 0 0,0 0 1 0 0,0-1 0 0 0,0 1 0 0 0,1 0-1 0 0,-1 0 1 0 0,0 0 0 0 0,0 0-1 0 0,0 0 1 0 0,0 0 0 0 0,0 0 0 0 0,1 0-1 0 0,-1-1 1 0 0,0 1 0 0 0,0 0-1 0 0,0 0 1 0 0,0 0 0 0 0,0 0 0 0 0,0 0-1 0 0,1-1 1 0 0,-1 1 0 0 0,0 0-1 0 0,0 0 1 0 0,0 0 0 0 0,0-1 0 0 0,0 1-1 0 0,0 0 1 0 0,0 0 0 0 0,0 0-1 0 0,0 0 1 0 0,0-1 0 0 0,0 1 0 0 0,0 0-1 0 0,0 0 1 0 0,-7-7 226 0 0,-2-1-673 0 0,-11 8-1998 0 0,14-3 1435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2:59.8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66 719 4104 0 0,'-1'-5'226'0'0,"-1"-1"0"0"0,1 1 0 0 0,0 0 0 0 0,1-1-1 0 0,-1 1 1 0 0,1-1 0 0 0,1-7 0 0 0,-1 7 223 0 0,1 1 0 0 0,-1 0 0 0 0,-1-1 0 0 0,1 1 0 0 0,-1 0 0 0 0,0 0 0 0 0,-2-8 0 0 0,9 60 114 0 0,-8-15-562 0 0,-1 1 0 0 0,-12 52 0 0 0,11-67 1 0 0,3-10 11 0 0,-2 0-1 0 0,1 0 1 0 0,-1 0 0 0 0,0-1 0 0 0,-1 1-1 0 0,1-1 1 0 0,-2 0 0 0 0,-6 9 0 0 0,9-34 306 0 0,4-63-419 0 0,4 0 0 0 0,18-86 0 0 0,49-155-34 0 0,-63 279 168 0 0,2 0 1 0 0,2 1-1 0 0,25-51 1 0 0,-39 92-35 0 0,0 0 0 0 0,1 0 1 0 0,-1 0-1 0 0,1 0 0 0 0,-1 0 0 0 0,1 0 0 0 0,-1 0 1 0 0,1 0-1 0 0,0 0 0 0 0,-1 0 0 0 0,1 0 1 0 0,0 1-1 0 0,-1-1 0 0 0,1 0 0 0 0,0 1 0 0 0,0-1 1 0 0,0 0-1 0 0,0 1 0 0 0,0-1 0 0 0,0 1 1 0 0,0-1-1 0 0,0 1 0 0 0,0 0 0 0 0,0 0 0 0 0,0-1 1 0 0,0 1-1 0 0,0 0 0 0 0,0 0 0 0 0,0 0 1 0 0,0 0-1 0 0,1 0 0 0 0,-1 0 0 0 0,0 0 0 0 0,0 0 1 0 0,0 1-1 0 0,0-1 0 0 0,0 0 0 0 0,0 1 1 0 0,0-1-1 0 0,0 0 0 0 0,0 1 0 0 0,0-1 0 0 0,0 1 1 0 0,0 0-1 0 0,-1-1 0 0 0,1 1 0 0 0,0 0 0 0 0,0-1 1 0 0,1 3-1 0 0,4 4-7 0 0,0 0 1 0 0,0 0-1 0 0,0 1 0 0 0,6 12 1 0 0,-9-15 5 0 0,9 17 1 0 0,0 2-1 0 0,-2-1 1 0 0,14 46-1 0 0,11 81 21 0 0,2 3 30 0 0,-31-132-374 0 0,0 0 1 0 0,-2 0-1 0 0,-1 0 1 0 0,-1 1-1 0 0,0 22 1 0 0,-2-43 210 0 0,0 1 0 0 0,0-1 0 0 0,0 0 1 0 0,0 1-1 0 0,0-1 0 0 0,-1 1 0 0 0,1-1 1 0 0,-1 0-1 0 0,1 1 0 0 0,-1-1 0 0 0,1 0 0 0 0,-3 3 1 0 0,-3 5-822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00.2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30 215 7389 0 0,'-2'-1'31'0'0,"0"-1"0"0"0,0 0 0 0 0,0 1 0 0 0,0-1 0 0 0,1 0 0 0 0,-1 0 0 0 0,0 0 0 0 0,1-1 0 0 0,-1 1 0 0 0,1 0 0 0 0,0-1 0 0 0,0 1 0 0 0,0-1 0 0 0,0 1 0 0 0,-1-3 0 0 0,-2-7 373 0 0,4 10-336 0 0,0 0 0 0 0,-1 1 0 0 0,1-1-1 0 0,0 0 1 0 0,0 1 0 0 0,0-1-1 0 0,1 0 1 0 0,-1 1 0 0 0,0-1 0 0 0,1 1-1 0 0,-1-1 1 0 0,1 0 0 0 0,-1 1-1 0 0,1-1 1 0 0,0 1 0 0 0,-1-1 0 0 0,1 1-1 0 0,0 0 1 0 0,0-1 0 0 0,0 1-1 0 0,0 0 1 0 0,0 0 0 0 0,1-1 0 0 0,-1 1-1 0 0,0 0 1 0 0,0 0 0 0 0,4-1 0 0 0,3-4 65 0 0,2 0 0 0 0,18-9 0 0 0,-26 14-136 0 0,52-21-171 0 0,68-18 1 0 0,-45 15-1377 0 0,-51 16 666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00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144 103 8037 0 0,'1'-8'-57'0'0,"-1"-1"1"0"0,2 1 0 0 0,2-11 0 0 0,2-24 603 0 0,-5 42-527 0 0,-1 1 1 0 0,0-1 0 0 0,0 1-1 0 0,0-1 1 0 0,0 1 0 0 0,0-1-1 0 0,0 0 1 0 0,0 1 0 0 0,0-1-1 0 0,0 1 1 0 0,-1-1 0 0 0,1 1-1 0 0,0-1 1 0 0,0 0 0 0 0,0 1-1 0 0,-1-1 1 0 0,1 1 0 0 0,0-1-1 0 0,0 1 1 0 0,-1-1 0 0 0,1 1-1 0 0,-1 0 1 0 0,1-1 0 0 0,0 1-1 0 0,-1-1 1 0 0,1 1 0 0 0,-1 0-1 0 0,1-1 1 0 0,-1 1 0 0 0,0-1-1 0 0,-1 1-2 0 0,1 0-1 0 0,-1 0 1 0 0,0 0 0 0 0,1 1-1 0 0,-1-1 1 0 0,1 0 0 0 0,-1 1-1 0 0,1-1 1 0 0,-1 1 0 0 0,1-1-1 0 0,-3 2 1 0 0,-2 1-14 0 0,0 1 0 0 0,1-1 0 0 0,-1 1 0 0 0,1 0 0 0 0,0 0 1 0 0,-1 0-1 0 0,2 1 0 0 0,-1 0 0 0 0,1 0 0 0 0,-1 0 0 0 0,1 0 0 0 0,1 1 0 0 0,-1 0 1 0 0,1-1-1 0 0,0 1 0 0 0,0 0 0 0 0,-2 10 0 0 0,4-11 2 0 0,-1 0-1 0 0,2 0 1 0 0,-1 0 0 0 0,0 0-1 0 0,1 0 1 0 0,0 0 0 0 0,0 0-1 0 0,1 0 1 0 0,-1 0 0 0 0,1 0-1 0 0,0 0 1 0 0,0 0 0 0 0,1-1-1 0 0,0 1 1 0 0,0 0 0 0 0,0-1-1 0 0,0 1 1 0 0,0-1 0 0 0,1 1-1 0 0,0-1 1 0 0,0 0 0 0 0,0 0-1 0 0,6 4 1 0 0,51 41 36 0 0,-41-35-33 0 0,26 25 0 0 0,-44-38-10 0 0,0-1 0 0 0,0 1 0 0 0,0 0 0 0 0,0 0 0 0 0,0 0 0 0 0,0 0 0 0 0,-1 0 0 0 0,1 0 1 0 0,0 0-1 0 0,-1 0 0 0 0,1 0 0 0 0,-1 0 0 0 0,1 0 0 0 0,-1 0 0 0 0,1 0 0 0 0,-1 0 0 0 0,0 1 0 0 0,1-1 0 0 0,-1 0 0 0 0,0 0 0 0 0,0 0 0 0 0,0 1 1 0 0,0-1-1 0 0,0 0 0 0 0,0 0 0 0 0,-1 0 0 0 0,1 1 0 0 0,0-1 0 0 0,-1 0 0 0 0,1 0 0 0 0,0 0 0 0 0,-1 0 0 0 0,1 0 0 0 0,-1 1 0 0 0,0-1 1 0 0,1 0-1 0 0,-1 0 0 0 0,0-1 0 0 0,0 1 0 0 0,0 0 0 0 0,1 0 0 0 0,-1 0 0 0 0,0 0 0 0 0,0-1 0 0 0,-2 2 0 0 0,-6 3-1 0 0,0 0 0 0 0,0-1 0 0 0,0 1 0 0 0,-16 3 0 0 0,8-2-7 0 0,4-1-220 0 0,0 0-1 0 0,0-1 1 0 0,0-1-1 0 0,-1 0 1 0 0,1-1 0 0 0,-19 1-1 0 0,31-3 183 0 0,1 0-1 0 0,-1 0 0 0 0,1 0 0 0 0,-1 0 0 0 0,1 0 0 0 0,0 0 1 0 0,-1 0-1 0 0,1 0 0 0 0,-1 0 0 0 0,1-1 0 0 0,-1 1 0 0 0,1 0 1 0 0,0 0-1 0 0,-1 0 0 0 0,1-1 0 0 0,0 1 0 0 0,-1 0 0 0 0,1 0 1 0 0,-1-1-1 0 0,1 1 0 0 0,0 0 0 0 0,0-1 0 0 0,-1 1 0 0 0,1-1 1 0 0,0 1-1 0 0,0 0 0 0 0,-1-1 0 0 0,1 1 0 0 0,0 0 0 0 0,0-1 1 0 0,0 1-1 0 0,0-1 0 0 0,0 1 0 0 0,0-1 0 0 0,0 1 0 0 0,-1-1 1 0 0,1 1-1 0 0,0 0 0 0 0,1-1 0 0 0,-1 1 0 0 0,0-1 0 0 0,0 1 1 0 0,0-1-1 0 0,0 1 0 0 0,0-1 0 0 0,7-6-713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01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28 111 6845 0 0,'0'-4'63'0'0,"0"0"0"0"0,0 0 0 0 0,-1 0 0 0 0,0 0 0 0 0,0 1 0 0 0,-2-6 0 0 0,3 7 15 0 0,-1 0-1 0 0,0 1 1 0 0,1-1-1 0 0,-1 1 0 0 0,0 0 1 0 0,0-1-1 0 0,0 1 0 0 0,0 0 1 0 0,0-1-1 0 0,0 1 1 0 0,0 0-1 0 0,-1 0 0 0 0,1 0 1 0 0,0 0-1 0 0,-1 0 1 0 0,1 0-1 0 0,-1 1 0 0 0,-1-2 1 0 0,4 4-18 0 0,1-1 0 0 0,-1 0 0 0 0,0 1 0 0 0,0-1 0 0 0,0 1 1 0 0,-1 0-1 0 0,1-1 0 0 0,0 1 0 0 0,0 0 0 0 0,-1-1 0 0 0,1 1 0 0 0,-1 0 0 0 0,0 2 1 0 0,9 38 122 0 0,-7-30-61 0 0,-1-5-77 0 0,2 9 16 0 0,0 1 0 0 0,1-1-1 0 0,1 0 1 0 0,0 0 0 0 0,10 18 0 0 0,-13-31-61 0 0,-1 1 0 0 0,1-1 0 0 0,0 0 0 0 0,0-1 0 0 0,1 1 0 0 0,-1 0 0 0 0,0-1-1 0 0,1 1 1 0 0,0-1 0 0 0,-1 0 0 0 0,1 0 0 0 0,0 0 0 0 0,0 0 0 0 0,0 0 0 0 0,1-1 0 0 0,-1 1 0 0 0,0-1 0 0 0,0 0 0 0 0,1 0 0 0 0,-1 0 0 0 0,1 0 0 0 0,-1-1 0 0 0,1 1 0 0 0,-1-1 0 0 0,1 0 0 0 0,-1 0 0 0 0,1-1 0 0 0,-1 1 0 0 0,1-1 0 0 0,-1 1 0 0 0,6-3 0 0 0,-4 2-39 0 0,-1-1-1 0 0,1-1 1 0 0,0 1 0 0 0,-1-1 0 0 0,1 0 0 0 0,-1 0-1 0 0,0 0 1 0 0,0 0 0 0 0,0-1 0 0 0,0 1-1 0 0,-1-1 1 0 0,1 0 0 0 0,-1-1 0 0 0,0 1-1 0 0,0 0 1 0 0,-1-1 0 0 0,3-5 0 0 0,3-7-80 0 0,0-1 0 0 0,-2 0 1 0 0,6-24-1 0 0,-5 12 89 0 0,3-59 0 0 0,-9 71 1 0 0,-3 29-20 0 0,-5 31 76 0 0,-14 294 1093 0 0,12-121-341 0 0,5-87-1716 0 0,5-130 145 0 0,2-3-150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01.4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20 150 6785 0 0,'-1'-1'-10'0'0,"0"1"23"0"0,0 0 0 0 0,1 0 0 0 0,-1 0-1 0 0,1 0 1 0 0,-1 0 0 0 0,0-1 0 0 0,1 1 0 0 0,-1 0 0 0 0,0 0 0 0 0,1-1 0 0 0,-1 1-1 0 0,1 0 1 0 0,-1-1 0 0 0,1 1 0 0 0,-1-1 0 0 0,1 1 0 0 0,-1-1 0 0 0,1 1 0 0 0,0-1 0 0 0,-1 1-1 0 0,1-1 1 0 0,0 1 0 0 0,-1-1 0 0 0,1 0 0 0 0,0 1 0 0 0,0-1 0 0 0,-1 1 0 0 0,1-1-1 0 0,0 0 1 0 0,0 1 0 0 0,0-2 0 0 0,-1 0 14 0 0,0-3 271 0 0,-1-5 627 0 0,2 10-916 0 0,0 0-1 0 0,1 0 1 0 0,-1 0 0 0 0,0 0-1 0 0,1 0 1 0 0,-1 0 0 0 0,0 0-1 0 0,1 0 1 0 0,-1 0 0 0 0,0 0-1 0 0,0 0 1 0 0,1 1 0 0 0,-1-1 0 0 0,0 0-1 0 0,1 0 1 0 0,-1 0 0 0 0,0 0-1 0 0,0 0 1 0 0,1 1 0 0 0,-1-1-1 0 0,0 0 1 0 0,0 0 0 0 0,1 0-1 0 0,-1 1 1 0 0,0-1 0 0 0,0 0-1 0 0,0 0 1 0 0,1 1 0 0 0,-1-1-1 0 0,0 0 1 0 0,0 0 0 0 0,0 1-1 0 0,0-1 1 0 0,0 0 0 0 0,1 1-1 0 0,4 7 95 0 0,0 1 0 0 0,0-1-1 0 0,0 1 1 0 0,-1 0-1 0 0,0 0 1 0 0,-1 0 0 0 0,3 11-1 0 0,2 7 86 0 0,-5-20-139 0 0,52 165 404 0 0,-55-180-586 0 0,0 1 0 0 0,0-1 1 0 0,1 1-1 0 0,0-1 1 0 0,0 1-1 0 0,3-9 1 0 0,18-65-44 0 0,-15 56 175 0 0,0-2-5 0 0,28-83-5 0 0,-31 100 8 0 0,1-1-1 0 0,0 1 0 0 0,0 0 0 0 0,1 1 0 0 0,1-1 0 0 0,-1 1 0 0 0,15-14 1 0 0,-20 21 1 0 0,1 1 1 0 0,-1 0 0 0 0,0 0 0 0 0,0 0 0 0 0,1 0 0 0 0,-1 0 0 0 0,0 0-1 0 0,1 0 1 0 0,-1 0 0 0 0,1 1 0 0 0,-1-1 0 0 0,1 0 0 0 0,-1 1 0 0 0,1 0 0 0 0,0-1-1 0 0,-1 1 1 0 0,1 0 0 0 0,0 0 0 0 0,-1 0 0 0 0,1 0 0 0 0,1 0 0 0 0,-1 0 7 0 0,0 1 0 0 0,-1 0 0 0 0,1 0 0 0 0,-1 0 0 0 0,1-1 0 0 0,-1 2 0 0 0,1-1 0 0 0,-1 0 0 0 0,0 0 0 0 0,1 0 0 0 0,-1 0 0 0 0,0 1 1 0 0,0-1-1 0 0,0 1 0 0 0,0-1 0 0 0,1 3 0 0 0,2 6 47 0 0,1-1 0 0 0,-2 1 0 0 0,0 1 0 0 0,0-1 0 0 0,2 12 0 0 0,0 25 149 0 0,-1 1-1 0 0,-4 87 0 0 0,-2-49-341 0 0,1-68-99 0 0,1-12-95 0 0,0 0-1 0 0,0 0 1 0 0,0 0 0 0 0,0 0 0 0 0,1 0 0 0 0,2 8-1 0 0,0-8-689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01.7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165 10 6657 0 0,'-2'0'100'0'0,"-1"0"0"0"0,1 0 0 0 0,-1 0 0 0 0,1 0 0 0 0,0-1 0 0 0,-1 1 0 0 0,1-1 0 0 0,-5-1 0 0 0,-13-2 231 0 0,17 4-298 0 0,-5-1 46 0 0,1 0-1 0 0,-1 1 1 0 0,0 1 0 0 0,0-1-1 0 0,0 1 1 0 0,-9 2-1 0 0,15-2-36 0 0,-1 0-1 0 0,1 0 0 0 0,0 0 0 0 0,0 1 0 0 0,-1-1 0 0 0,1 1 0 0 0,0-1 0 0 0,0 1 0 0 0,0-1 0 0 0,1 1 0 0 0,-1 0 1 0 0,0 0-1 0 0,1 0 0 0 0,-1 0 0 0 0,1 0 0 0 0,0 1 0 0 0,-1-1 0 0 0,1 0 0 0 0,0 0 0 0 0,1 1 0 0 0,-1-1 0 0 0,0 1 0 0 0,0 4 1 0 0,-4 15 363 0 0,2 2 1 0 0,1-1-1 0 0,0 0 1 0 0,2 0-1 0 0,3 34 1 0 0,-1-42-272 0 0,0 0 0 0 0,1-1 0 0 0,0 0 0 0 0,2 1 0 0 0,-1-1 0 0 0,2-1 1 0 0,0 1-1 0 0,0-1 0 0 0,16 23 0 0 0,-19-31-134 0 0,1-1 1 0 0,0 1 0 0 0,0-1-1 0 0,1 0 1 0 0,0 0-1 0 0,-1-1 1 0 0,1 1 0 0 0,0-1-1 0 0,0 0 1 0 0,1 0-1 0 0,-1-1 1 0 0,1 1-1 0 0,-1-1 1 0 0,1-1 0 0 0,0 1-1 0 0,0-1 1 0 0,10 1-1 0 0,-9-1-254 0 0,1-1 0 0 0,-1 0 0 0 0,1-1 0 0 0,-1 0 0 0 0,1 0-1 0 0,-1-1 1 0 0,1 0 0 0 0,-1 0 0 0 0,0 0 0 0 0,0-1 0 0 0,0 0 0 0 0,0-1-1 0 0,10-6 1 0 0,3-6-1169 0 0</inkml:trace>
  <inkml:trace contextRef="#ctx0" brushRef="#br0" timeOffset="1">373 137 5633 0 0,'-6'7'316'0'0,"2"-2"-120"0"0,4-1 52 0 0,4-9 56 0 0,-4 6 0 0 0,0 2-8 0 0,2-1 4 0 0,0 1-8 0 0,2-2-392 0 0,1 2-28 0 0,-1-3-44 0 0,-2 1-284 0 0,0-1-272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02.2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200 157 5633 0 0,'-127'-94'114'0'0,"101"75"762"0"0,22 12-575 0 0,-11-22-242 0 0,11 22 2607 0 0,4 10-2644 0 0,0 0 0 0 0,0 1-1 0 0,0-1 1 0 0,0 1 0 0 0,-1-1 0 0 0,1 1 0 0 0,-2 3-1 0 0,-8 46 179 0 0,0 103 224 0 0,26 215 247 0 0,-11-299-591 0 0,-3-68 31 0 0,2-10-53 0 0,2-9-9 0 0,0-7-49 0 0,0 0 0 0 0,2 0 0 0 0,1 1-1 0 0,0 1 1 0 0,2-1 0 0 0,0 2 0 0 0,1-1 0 0 0,22-25-1 0 0,-31 42-3 0 0,7-7-18 0 0,-9 10 20 0 0,-1 0 0 0 0,0 0 0 0 0,0 0 0 0 0,1 0 0 0 0,-1 0 0 0 0,0 0 0 0 0,1 0 0 0 0,-1 0 0 0 0,0 0 0 0 0,0 0 1 0 0,1 0-1 0 0,-1 0 0 0 0,0 0 0 0 0,0 0 0 0 0,1 0 0 0 0,-1 0 0 0 0,0 0 0 0 0,0 0 0 0 0,1 0 0 0 0,-1 1 0 0 0,0-1 0 0 0,0 0 0 0 0,1 0 0 0 0,-1 0 0 0 0,0 0 1 0 0,0 0-1 0 0,0 1 0 0 0,1-1 0 0 0,-1 0 0 0 0,0 0 0 0 0,0 0 0 0 0,0 1 0 0 0,0-1 0 0 0,1 0 0 0 0,-1 0 0 0 0,0 1 0 0 0,0-1 0 0 0,0 1 0 0 0,2 3-19 0 0,-1 0-1 0 0,1 1 1 0 0,-1-1-1 0 0,0 1 1 0 0,-1-1-1 0 0,1 9 1 0 0,-1-13-22 0 0,0 0 1 0 0,0 0-1 0 0,0 1 0 0 0,0-1 1 0 0,0 0-1 0 0,-1 0 1 0 0,1 1-1 0 0,0-1 1 0 0,0 0-1 0 0,0 0 1 0 0,-1 0-1 0 0,1 1 1 0 0,0-1-1 0 0,0 0 0 0 0,0 0 1 0 0,-1 0-1 0 0,1 0 1 0 0,0 1-1 0 0,0-1 1 0 0,-1 0-1 0 0,1 0 1 0 0,0 0-1 0 0,-1 0 0 0 0,1 0 1 0 0,0 0-1 0 0,0 0 1 0 0,-1 0-1 0 0,1 0 1 0 0,0 0-1 0 0,-1 0 1 0 0,1 0-1 0 0,0 0 0 0 0,0 0 1 0 0,-1 0-1 0 0,1 0 1 0 0,0 0-1 0 0,-1 0 1 0 0,1 0-1 0 0,0 0 1 0 0,0-1-1 0 0,-1 1 0 0 0,1 0 1 0 0,-1 0-1 0 0,-10-5-3732 0 0,8 4 3085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0.9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757 278 5116 0 0,'3'-4'92'0'0,"0"-1"0"0"0,-1 0-1 0 0,0 0 1 0 0,0 0-1 0 0,0 0 1 0 0,0 0-1 0 0,-1 0 1 0 0,0 0-1 0 0,0-1 1 0 0,0 1-1 0 0,-1 0 1 0 0,0-1 0 0 0,0 1-1 0 0,0 0 1 0 0,0-1-1 0 0,-1 1 1 0 0,0 0-1 0 0,0-1 1 0 0,-1 1-1 0 0,1 0 1 0 0,-1 0-1 0 0,-5-9 1 0 0,5 9 35 0 0,0-1 1 0 0,1 0-1 0 0,0 1 1 0 0,0-1-1 0 0,0 0 1 0 0,0 0-1 0 0,1 0 1 0 0,0 0-1 0 0,1-8 1 0 0,-1-1 354 0 0,0 14-459 0 0,0 0 0 0 0,0-1 0 0 0,0 1 0 0 0,0 0-1 0 0,0 0 1 0 0,-1-1 0 0 0,1 1 0 0 0,0 0 0 0 0,-1-1-1 0 0,1 1 1 0 0,-1 0 0 0 0,0 0 0 0 0,1 0 0 0 0,-1 0-1 0 0,0 0 1 0 0,0-1 0 0 0,1 1 0 0 0,-1 1 0 0 0,0-1-1 0 0,0 0 1 0 0,0 0 0 0 0,0 0 0 0 0,-1 0 0 0 0,1 1-1 0 0,0-1 1 0 0,0 0 0 0 0,0 1 0 0 0,-1-1 0 0 0,1 1-1 0 0,0 0 1 0 0,0-1 0 0 0,-1 1 0 0 0,1 0 0 0 0,0 0-1 0 0,-1 0 1 0 0,1 0 0 0 0,0 0 0 0 0,-1 0 0 0 0,1 0-1 0 0,-2 0 1 0 0,-9 1-20 0 0,1 0-1 0 0,0 1 0 0 0,-1 0 1 0 0,1 1-1 0 0,0 0 0 0 0,0 1 1 0 0,-19 9-1 0 0,-70 44-3 0 0,99-57 1 0 0,-47 32 13 0 0,2 2 0 0 0,2 3 1 0 0,1 1-1 0 0,2 1 1 0 0,2 3-1 0 0,1 1 0 0 0,3 2 1 0 0,-38 61-1 0 0,58-80 57 0 0,1 1 0 0 0,1 1 1 0 0,2 0-1 0 0,0 0 0 0 0,2 1 0 0 0,1 1 0 0 0,2-1 0 0 0,0 1 0 0 0,2 1 0 0 0,2-1 1 0 0,2 61-1 0 0,0-81-41 0 0,1 1 1 0 0,1-1-1 0 0,0 0 1 0 0,0 1-1 0 0,1-1 1 0 0,1 0-1 0 0,-1 0 1 0 0,1-1-1 0 0,1 1 1 0 0,0-1-1 0 0,0 0 1 0 0,1 0-1 0 0,14 15 1 0 0,-8-12 3 0 0,0 0 1 0 0,2-1-1 0 0,-1 0 1 0 0,1-1-1 0 0,1-1 1 0 0,0 0-1 0 0,27 11 0 0 0,-12-8 19 0 0,1-1-1 0 0,1-1 0 0 0,-1-2 0 0 0,1-1 0 0 0,1-2 0 0 0,-1-1 1 0 0,58 0-1 0 0,-44-6-31 0 0,0-2 0 0 0,0-1 0 0 0,0-3 0 0 0,85-26 0 0 0,-120 30-18 0 0,225-81-4 0 0,-206 72-1 0 0,-1-2 0 0 0,0-1 0 0 0,-1-1 0 0 0,-1-1 0 0 0,40-36 0 0 0,-53 41-1 0 0,-2-2-1 0 0,1 0 0 0 0,-2 0 0 0 0,0-1 0 0 0,-1-1 0 0 0,0 1 0 0 0,-2-2 0 0 0,0 1 0 0 0,-1-1 0 0 0,0 0 1 0 0,-2-1-1 0 0,0 0 0 0 0,-1 1 0 0 0,2-27 0 0 0,-4 15-6 0 0,-1 0 0 0 0,-1 0 0 0 0,-1 0 0 0 0,-2 0 1 0 0,-1 0-1 0 0,-1 0 0 0 0,-2 0 0 0 0,-15-40 0 0 0,12 42 10 0 0,-2 0 0 0 0,-1 1 0 0 0,-1 1 0 0 0,-1 0 0 0 0,-1 1 0 0 0,-2 1 0 0 0,-36-40 0 0 0,40 50-5 0 0,-1 0 0 0 0,-1 2 0 0 0,0-1 0 0 0,-1 2 1 0 0,0 0-1 0 0,-1 1 0 0 0,0 1 0 0 0,0 0 0 0 0,-1 1 1 0 0,0 2-1 0 0,-1 0 0 0 0,-26-5 0 0 0,23 7-32 0 0,0 2 0 0 0,-1 0 0 0 0,1 2 0 0 0,0 0 0 0 0,0 2 0 0 0,-39 7 0 0 0,47-6-304 0 0,0 1-1 0 0,0 1 1 0 0,0 0-1 0 0,0 1 1 0 0,1 1-1 0 0,0 0 0 0 0,0 1 1 0 0,1 0-1 0 0,0 1 1 0 0,-19 17-1 0 0,13-9-785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1.5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0 146 7389 0 0,'2'-1'-17'0'0,"10"-8"-83"0"0,-12 9 96 0 0,0 0-1 0 0,0 0 1 0 0,1 0 0 0 0,-1 0-1 0 0,0 0 1 0 0,0 0-1 0 0,0-1 1 0 0,0 1 0 0 0,1 0-1 0 0,-1 0 1 0 0,0 0-1 0 0,0 0 1 0 0,0 0-1 0 0,1 0 1 0 0,-1 0 0 0 0,0 0-1 0 0,0 0 1 0 0,0 0-1 0 0,1 0 1 0 0,-1 0-1 0 0,0 0 1 0 0,0 0 0 0 0,0 0-1 0 0,1 0 1 0 0,-1 1-1 0 0,0-1 1 0 0,0 0-1 0 0,0 0 1 0 0,1 0 0 0 0,-1 0-1 0 0,0 0 1 0 0,0 0-1 0 0,0 0 1 0 0,0 1-1 0 0,0-1 1 0 0,1 0 0 0 0,-1 0-1 0 0,0 0 1 0 0,0 0-1 0 0,0 1 1 0 0,0-1 0 0 0,0 0-1 0 0,0 0 1 0 0,0 0-1 0 0,0 1 1 0 0,0-1-1 0 0,0 0 1 0 0,0 0 0 0 0,1 0-1 0 0,-1 0 1 0 0,0 1-1 0 0,0-1 1 0 0,0 0-1 0 0,0 0 1 0 0,-1 0 0 0 0,1 1-1 0 0,0-1 1 0 0,0 0-1 0 0,0 11 96 0 0,1 0 0 0 0,0 0 0 0 0,0 0-1 0 0,1 0 1 0 0,0 0 0 0 0,1-1 0 0 0,0 1 0 0 0,1-1-1 0 0,0 0 1 0 0,6 10 0 0 0,-6-14-37 0 0,-1 0-1 0 0,2 0 1 0 0,-1-1 0 0 0,1 0 0 0 0,-1 0-1 0 0,1 0 1 0 0,1 0 0 0 0,-1-1-1 0 0,1 0 1 0 0,-1 0 0 0 0,1 0 0 0 0,0-1-1 0 0,1 0 1 0 0,-1 0 0 0 0,1-1-1 0 0,-1 0 1 0 0,13 3 0 0 0,-4-3 20 0 0,1 0 0 0 0,-1-1 0 0 0,1-1 0 0 0,-1 0 1 0 0,1-1-1 0 0,-1-1 0 0 0,0 0 0 0 0,0-1 0 0 0,0-1 1 0 0,29-10-1 0 0,-17 3-3 0 0,-1-2 1 0 0,-1 0 0 0 0,0-2-1 0 0,45-34 1 0 0,-60 41-69 0 0,0-1 0 0 0,-1 1 0 0 0,-1-2 0 0 0,1 1 0 0 0,-2-1 0 0 0,13-19 0 0 0,-16 22-7 0 0,-1-1 0 0 0,1 1-1 0 0,-1-1 1 0 0,-1 1 0 0 0,1-1-1 0 0,-1 0 1 0 0,-1 0 0 0 0,1 0 0 0 0,-1 0-1 0 0,-1 0 1 0 0,0-12 0 0 0,0 18-13 0 0,0 1-1 0 0,0-1 1 0 0,-1 1 0 0 0,1 0 0 0 0,0-1-1 0 0,-1 1 1 0 0,1 0 0 0 0,-1 0 0 0 0,1-1-1 0 0,-1 1 1 0 0,1 0 0 0 0,-1 0 0 0 0,0 0-1 0 0,0-1 1 0 0,0 1 0 0 0,0 0-1 0 0,0 0 1 0 0,0 0 0 0 0,0 1 0 0 0,0-1-1 0 0,-2-1 1 0 0,0 0-76 0 0,1 1-1 0 0,-1 0 1 0 0,0 0-1 0 0,0 1 1 0 0,0-1-1 0 0,1 1 1 0 0,-1-1-1 0 0,0 1 1 0 0,-6 0-1 0 0,-3 1-560 0 0,-1 1 0 0 0,1 0 0 0 0,-21 6 1 0 0,18-3-41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15.2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1 24575,'25'0'0,"11"-1"0,38 6 0,-65-4 0,0 0 0,0 1 0,0 0 0,-1 0 0,1 1 0,-1 0 0,0 1 0,0 0 0,14 9 0,-18-10 0,0 2 0,0-1 0,-1 0 0,1 1 0,-1 0 0,0-1 0,0 1 0,-1 1 0,1-1 0,-1 0 0,0 1 0,0-1 0,-1 1 0,0-1 0,0 1 0,0 0 0,-1 9 0,1 10 0,-2-1 0,-7 42 0,7-59 0,0 1 0,-1-1 0,0 0 0,0 0 0,0 0 0,-7 12 0,7-16 0,0 0 0,0 0 0,0 0 0,-1-1 0,1 1 0,-1-1 0,1 0 0,-1 0 0,0 0 0,0 0 0,0 0 0,0 0 0,0-1 0,-1 0 0,1 0 0,-6 2 0,-56 8 0,48-9 0,1 0 0,-1 1 0,-20 8 0,-44 25-1365,49-20-5461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1.8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98 5024 0 0,'-6'-25'374'0'0,"6"15"65"0"0,0 10-432 0 0,0-1 0 0 0,0 1 0 0 0,0 0 0 0 0,0 0 0 0 0,0 0 0 0 0,0 0 0 0 0,0 0 0 0 0,0 0 0 0 0,0 0 0 0 0,0 0 0 0 0,0 0 0 0 0,0 0 0 0 0,0 0 0 0 0,0-1 0 0 0,0 1 0 0 0,1 0 0 0 0,-1 0 0 0 0,0 0 0 0 0,0 0 0 0 0,0 0 0 0 0,0 0 0 0 0,0 0 0 0 0,0 0 0 0 0,0 0 0 0 0,0 0 0 0 0,0 0 1 0 0,0 0-1 0 0,0 0 0 0 0,1 0 0 0 0,-1 0 0 0 0,0 0 0 0 0,0 0 0 0 0,0 0 0 0 0,0 0 0 0 0,0 0 0 0 0,0 0 0 0 0,0 0 0 0 0,0 0 0 0 0,0 0 0 0 0,0 0 0 0 0,1 0 0 0 0,-1 0 0 0 0,0 0 0 0 0,0 0 0 0 0,0 0 0 0 0,0 0 0 0 0,0 0 0 0 0,0 0 0 0 0,0 0 0 0 0,0 0 0 0 0,0 0 0 0 0,0 1 0 0 0,0-1 0 0 0,0 0 0 0 0,0 0 1 0 0,0 0-1 0 0,1 0 0 0 0,-1 0 0 0 0,0 0 0 0 0,0 0 0 0 0,0 0 0 0 0,0 0 0 0 0,0 0 0 0 0,0 0 0 0 0,0 1 0 0 0,0-1 0 0 0,0 0-5 0 0,0 0-1 0 0,1 1 1 0 0,-1-1 0 0 0,0 0 0 0 0,0 1-1 0 0,1-1 1 0 0,-1 0 0 0 0,0 1 0 0 0,0-1-1 0 0,0 0 1 0 0,1 1 0 0 0,-1-1 0 0 0,0 0-1 0 0,0 1 1 0 0,0-1 0 0 0,0 1 0 0 0,0-1-1 0 0,0 0 1 0 0,0 1 0 0 0,0-1-1 0 0,0 0 1 0 0,0 1 0 0 0,0-1 0 0 0,0 1-1 0 0,0-1 1 0 0,0 0 0 0 0,0 1 0 0 0,0-1-1 0 0,-1 1 1 0 0,1-1 0 0 0,0 0 0 0 0,0 1-1 0 0,0-1 1 0 0,-1 0 0 0 0,1 1 0 0 0,-1-1-1 0 0,-17 8 91 0 0,-29-4 7 0 0,44-3-107 0 0,-87 0 200 0 0,89-1-162 0 0,0 0-1 0 0,0 1 0 0 0,0-1 1 0 0,0 0-1 0 0,0 0 0 0 0,0 0 1 0 0,0 0-1 0 0,0 0 0 0 0,0 0 1 0 0,0 0-1 0 0,0-1 0 0 0,0 1 1 0 0,0 0-1 0 0,0 0 0 0 0,0-1 1 0 0,0 1-1 0 0,0-1 0 0 0,0 1 1 0 0,0-1-1 0 0,-1 0 0 0 0,2-1-3 0 0,-1 1 0 0 0,1 0-1 0 0,0-1 1 0 0,0 1-1 0 0,-1 0 1 0 0,1-1 0 0 0,0 1-1 0 0,0-1 1 0 0,0 1-1 0 0,1 0 1 0 0,-1-1 0 0 0,0 1-1 0 0,1 0 1 0 0,0-3-1 0 0,0 2-19 0 0,0-1-1 0 0,0 1 0 0 0,0 0 0 0 0,1 0 0 0 0,-1 0 0 0 0,1 0 0 0 0,-1 0 0 0 0,1 0 1 0 0,0 0-1 0 0,0 0 0 0 0,0 0 0 0 0,0 1 0 0 0,0-1 0 0 0,0 1 0 0 0,3-2 1 0 0,37-18 84 0 0,-37 19-88 0 0,23-4-463 0 0,-27 5 437 0 0,0 1 0 0 0,0 0-1 0 0,0 0 1 0 0,0 0 0 0 0,-1 0 0 0 0,1 0-1 0 0,0 0 1 0 0,0 0 0 0 0,0 0-1 0 0,0 0 1 0 0,0 0 0 0 0,-1 0 0 0 0,1 1-1 0 0,0-1 1 0 0,0 0 0 0 0,0 1-1 0 0,0-1 1 0 0,-1 0 0 0 0,1 1 0 0 0,0-1-1 0 0,-1 1 1 0 0,1 0 0 0 0,0-1-1 0 0,-1 1 1 0 0,1-1 0 0 0,0 1-1 0 0,-1 0 1 0 0,1-1 0 0 0,0 3 0 0 0,-1 1-584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2.2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49 5481 0 0,'0'-1'25'0'0,"0"0"0"0"0,0 0 0 0 0,0 0 0 0 0,0 0 0 0 0,0 0 0 0 0,0 0 0 0 0,0-1 0 0 0,0 1 0 0 0,0 0 0 0 0,1 0 0 0 0,-1 0 0 0 0,0 0 0 0 0,1 0 0 0 0,-1 0 0 0 0,1 0 0 0 0,-1 0 0 0 0,1 0 0 0 0,-1 0 0 0 0,1 0 0 0 0,0 0 0 0 0,-1 0 0 0 0,1 0 0 0 0,0 1 0 0 0,1-2 0 0 0,0 1-13 0 0,-1 1 1 0 0,0 0-1 0 0,0 0 0 0 0,0 0 0 0 0,1 0 0 0 0,-1 1 1 0 0,0-1-1 0 0,0 0 0 0 0,0 0 0 0 0,0 1 1 0 0,0-1-1 0 0,1 0 0 0 0,-1 1 0 0 0,0 0 1 0 0,0-1-1 0 0,0 1 0 0 0,0-1 0 0 0,1 3 1 0 0,6 2 2 0 0,-1 1 0 0 0,-1 1 0 0 0,1 0 0 0 0,9 13 0 0 0,-14-17-11 0 0,0 0 0 0 0,0 1 0 0 0,0 0 1 0 0,0-1-1 0 0,-1 1 0 0 0,1 0 0 0 0,-1 0 0 0 0,0 0 0 0 0,-1 0 1 0 0,1 0-1 0 0,0 0 0 0 0,-1 0 0 0 0,0 0 0 0 0,0 0 0 0 0,0 0 1 0 0,-1 0-1 0 0,-1 8 0 0 0,1-10 10 0 0,0 0 1 0 0,0 0-1 0 0,0 1 1 0 0,0-1-1 0 0,0 0 1 0 0,0 0-1 0 0,0 0 1 0 0,-1-1-1 0 0,1 1 1 0 0,-1 0-1 0 0,1 0 1 0 0,-1-1-1 0 0,0 1 1 0 0,0-1-1 0 0,0 0 1 0 0,0 1-1 0 0,0-1 0 0 0,0 0 1 0 0,0 0-1 0 0,0 0 1 0 0,0 0-1 0 0,0-1 1 0 0,-1 1-1 0 0,1 0 1 0 0,0-1-1 0 0,-1 0 1 0 0,1 1-1 0 0,0-1 1 0 0,-1 0-1 0 0,1 0 1 0 0,0-1-1 0 0,-4 0 1 0 0,2 1-1 0 0,1-1 1 0 0,0 0-1 0 0,0 0 0 0 0,0 0 1 0 0,0 0-1 0 0,0 0 1 0 0,0-1-1 0 0,0 1 1 0 0,0-1-1 0 0,0 0 1 0 0,0 0-1 0 0,1 0 1 0 0,-1 0-1 0 0,1 0 1 0 0,0-1-1 0 0,0 1 1 0 0,0-1-1 0 0,0 1 0 0 0,0-1 1 0 0,0 0-1 0 0,1 0 1 0 0,-1 0-1 0 0,1 0 1 0 0,0 0-1 0 0,-1 0 1 0 0,2 0-1 0 0,-2-6 1 0 0,1 4 26 0 0,0-1 1 0 0,0 0-1 0 0,1 1 1 0 0,-1-1-1 0 0,2 0 1 0 0,-1 0-1 0 0,0 1 1 0 0,1-1-1 0 0,0 0 0 0 0,1 1 1 0 0,-1-1-1 0 0,1 1 1 0 0,0-1-1 0 0,0 1 1 0 0,4-6-1 0 0,-4 8-28 0 0,0 0 0 0 0,1 0 0 0 0,-1 0 0 0 0,1 0 0 0 0,-1 1 0 0 0,1-1 0 0 0,5-3 0 0 0,-8 6-13 0 0,1 0-1 0 0,0-1 1 0 0,-1 1-1 0 0,1 0 1 0 0,-1-1-1 0 0,1 1 1 0 0,0 0-1 0 0,-1-1 0 0 0,1 1 1 0 0,0 0-1 0 0,-1 0 1 0 0,1 0-1 0 0,0 0 1 0 0,0 0-1 0 0,-1 0 0 0 0,1 0 1 0 0,0 0-1 0 0,-1 0 1 0 0,1 0-1 0 0,0 0 1 0 0,0 0-1 0 0,-1 0 0 0 0,1 1 1 0 0,0-1-1 0 0,-1 0 1 0 0,1 1-1 0 0,0-1 1 0 0,-1 0-1 0 0,1 1 0 0 0,-1-1 1 0 0,1 1-1 0 0,-1-1 1 0 0,1 1-1 0 0,-1-1 1 0 0,1 1-1 0 0,-1-1 1 0 0,1 1-1 0 0,-1-1 0 0 0,0 1 1 0 0,1 0-1 0 0,-1-1 1 0 0,0 1-1 0 0,1 0 1 0 0,-1-1-1 0 0,0 2 0 0 0,18 46-650 0 0,-15-31 126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5.7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80 7645 0 0,'0'-9'-118'0'0,"-1"2"300"0"0,1 0 1 0 0,0 0-1 0 0,1 1 0 0 0,2-14 1 0 0,-2 19-106 0 0,-1-1-1 0 0,0 1 1 0 0,1 0 0 0 0,-1 0 0 0 0,1-1-1 0 0,-1 1 1 0 0,1 0 0 0 0,0 0-1 0 0,-1 0 1 0 0,1 0 0 0 0,0 0 0 0 0,0 0-1 0 0,0 0 1 0 0,0 0 0 0 0,0 1 0 0 0,0-1-1 0 0,0 0 1 0 0,0 0 0 0 0,0 1-1 0 0,0-1 1 0 0,0 1 0 0 0,1-1 0 0 0,-1 1-1 0 0,0-1 1 0 0,0 1 0 0 0,0 0 0 0 0,1-1-1 0 0,-1 1 1 0 0,0 0 0 0 0,1 0-1 0 0,-1 0 1 0 0,0 0 0 0 0,2 0 0 0 0,-2 1-38 0 0,0-1 0 0 0,0 1 0 0 0,0-1 0 0 0,0 0 0 0 0,-1 1 0 0 0,1 0 1 0 0,0-1-1 0 0,0 1 0 0 0,0-1 0 0 0,0 1 0 0 0,-1 0 0 0 0,1 0 0 0 0,0-1 0 0 0,-1 1 1 0 0,1 0-1 0 0,-1 0 0 0 0,1 0 0 0 0,-1 0 0 0 0,1 0 0 0 0,-1 0 0 0 0,1 0 0 0 0,-1 0 1 0 0,0 0-1 0 0,0 0 0 0 0,1 1 0 0 0,4 32 421 0 0,-5-25-305 0 0,21 231 1692 0 0,-4-20-1359 0 0,-12-139-437 0 0,1 8-688 0 0,-5-87 522 0 0,-1 0 0 0 0,0 0-1 0 0,0 0 1 0 0,0 0 0 0 0,-1 0-1 0 0,1 0 1 0 0,0 0 0 0 0,-1 0-1 0 0,1 0 1 0 0,-1 0-1 0 0,-1 2 1 0 0,2-4-15 0 0,0 1 1 0 0,0 0-1 0 0,-1-1 0 0 0,1 1 0 0 0,-1-1 1 0 0,1 1-1 0 0,0 0 0 0 0,-1-1 0 0 0,1 1 1 0 0,-1-1-1 0 0,1 1 0 0 0,-1-1 0 0 0,1 1 1 0 0,-1-1-1 0 0,0 0 0 0 0,1 1 0 0 0,-1-1 1 0 0,0 0-1 0 0,1 1 0 0 0,-1-1 0 0 0,0 0 1 0 0,1 0-1 0 0,-1 1 0 0 0,0-1 0 0 0,1 0 1 0 0,-1 0-1 0 0,0 0 0 0 0,0 0 0 0 0,1 0 1 0 0,-2 0-1 0 0,-8-1-1100 0 0,-1 2-26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6.1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183 717 7777 0 0,'-6'-4'49'0'0,"-1"1"0"0"0,0 0 0 0 0,1 1 0 0 0,-14-4 0 0 0,5 3 3590 0 0,15 3-3547 0 0,9 6 1255 0 0,-7-5-1250 0 0,0 0-1 0 0,0 0 1 0 0,0 0-1 0 0,0 0 1 0 0,0-1-1 0 0,0 1 1 0 0,1-1-1 0 0,-1 1 1 0 0,0-1 0 0 0,0 0-1 0 0,3 0 1 0 0,40-9-44 0 0,1 2 0 0 0,1 1-1 0 0,71 2 1 0 0,-58 2-128 0 0,-44 1-243 0 0,-1 0 0 0 0,0-1 0 0 0,0-1 1 0 0,-1 0-1 0 0,1-1 0 0 0,14-6 0 0 0,-27 9-558 0 0</inkml:trace>
  <inkml:trace contextRef="#ctx0" brushRef="#br0" timeOffset="1">5 270 6909 0 0,'-2'-8'78'0'0,"1"0"0"0"0,0-1 0 0 0,1 1 0 0 0,0-1 1 0 0,0 0-1 0 0,1 1 0 0 0,0 0 0 0 0,0-1 0 0 0,1 1 0 0 0,0 0 1 0 0,1-1-1 0 0,0 1 0 0 0,0 0 0 0 0,1 1 0 0 0,0-1 0 0 0,0 1 1 0 0,0-1-1 0 0,1 1 0 0 0,0 1 0 0 0,1-1 0 0 0,-1 1 0 0 0,1 0 1 0 0,1 0-1 0 0,-1 0 0 0 0,1 1 0 0 0,0 0 0 0 0,0 1 0 0 0,0-1 1 0 0,1 1-1 0 0,0 1 0 0 0,10-4 0 0 0,10-3 242 0 0,2 2-1 0 0,-1 1 0 0 0,1 1 1 0 0,39-2-1 0 0,123 3 226 0 0,-178 5-552 0 0,-12 0-39 0 0,0-1-92 0 0,0 1-1 0 0,1 0 1 0 0,-1 0-1 0 0,0 0 1 0 0,1 0 0 0 0,-1 1-1 0 0,0-1 1 0 0,0 1 0 0 0,1-1-1 0 0,-1 1 1 0 0,0 0-1 0 0,0 0 1 0 0,0 0 0 0 0,0 0-1 0 0,4 2 1 0 0,-6-1-768 0 0,-2 1-176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3:16.6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84 8397 0 0,'-3'-10'83'0'0,"-1"1"0"0"0,1 0 0 0 0,-11-16 0 0 0,13 22 10 0 0,0 1 0 0 0,-1 0 1 0 0,1 0-1 0 0,-1 0 0 0 0,1 0 1 0 0,-1 1-1 0 0,0-1 0 0 0,1 0 1 0 0,-1 1-1 0 0,0-1 0 0 0,0 1 1 0 0,-1 0-1 0 0,1-1 1 0 0,0 1-1 0 0,0 0 0 0 0,0 0 1 0 0,-1 1-1 0 0,1-1 0 0 0,-1 0 1 0 0,1 1-1 0 0,-3-1 0 0 0,3 1-28 0 0,1 1 0 0 0,-1-1 0 0 0,1 1 0 0 0,-1-1 0 0 0,1 1-1 0 0,-1 0 1 0 0,1-1 0 0 0,0 1 0 0 0,-1 0 0 0 0,1 0 0 0 0,0 0-1 0 0,0 0 1 0 0,0 0 0 0 0,0 0 0 0 0,0 0 0 0 0,-2 2 0 0 0,-15 24 299 0 0,14-22-285 0 0,-6 12 76 0 0,1 0 0 0 0,0 1-1 0 0,1-1 1 0 0,1 2 0 0 0,1-1-1 0 0,-7 36 1 0 0,10-39-27 0 0,1 0 1 0 0,1 0-1 0 0,0 0 0 0 0,1 0 1 0 0,1 0-1 0 0,0 0 0 0 0,1 0 0 0 0,1-1 1 0 0,6 22-1 0 0,-6-29-68 0 0,-1-1 0 0 0,1 0 0 0 0,0 0 0 0 0,0 0-1 0 0,0-1 1 0 0,1 1 0 0 0,0-1 0 0 0,0 0 0 0 0,0 0 0 0 0,1 0 0 0 0,0 0 0 0 0,0-1-1 0 0,7 5 1 0 0,-4-4-14 0 0,-1-1 0 0 0,1 0 0 0 0,0-1 0 0 0,0 1 0 0 0,1-2 0 0 0,-1 1-1 0 0,0-1 1 0 0,1 0 0 0 0,11 0 0 0 0,-5-1-31 0 0,0-1 1 0 0,0 0 0 0 0,0-1-1 0 0,0-1 1 0 0,0-1-1 0 0,0 0 1 0 0,0-1-1 0 0,-1 0 1 0 0,0-1-1 0 0,1-1 1 0 0,17-10-1 0 0,-23 11-25 0 0,0-1 0 0 0,0 0 0 0 0,-1 0-1 0 0,0-1 1 0 0,0 0 0 0 0,-1 0 0 0 0,0-1-1 0 0,0 0 1 0 0,0 0 0 0 0,7-14 0 0 0,-12 17-2 0 0,1 0 1 0 0,-1 0-1 0 0,0 0 1 0 0,0-1 0 0 0,-1 1-1 0 0,1-1 1 0 0,-1 1-1 0 0,0-1 1 0 0,-1 1 0 0 0,1-1-1 0 0,-1 0 1 0 0,0 1 0 0 0,-1-1-1 0 0,1 1 1 0 0,-1-1-1 0 0,-1 0 1 0 0,1 1 0 0 0,0 0-1 0 0,-1-1 1 0 0,-5-9-1 0 0,3 8-62 0 0,0 0 0 0 0,0 0 0 0 0,-1 0 0 0 0,0 1 0 0 0,0-1 0 0 0,0 1-1 0 0,-1 0 1 0 0,0 1 0 0 0,0 0 0 0 0,-1 0 0 0 0,1 0 0 0 0,-1 0 0 0 0,0 1 0 0 0,0 0-1 0 0,-1 1 1 0 0,1 0 0 0 0,-12-4 0 0 0,4 4-288 0 0,0 0 1 0 0,0 1-1 0 0,0 0 0 0 0,-1 2 1 0 0,1-1-1 0 0,0 2 1 0 0,0 0-1 0 0,-22 4 0 0 0,-17 7-1009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04.3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 65 3816 0 0,'-16'27'12'0'0,"13"-21"2489"0"0,19-1-2532 0 0,-12-3 51 0 0,-1-1 175 0 0,16-1-91 0 0,54-1-23 0 0,-30 0-28 0 0,53-2-67 0 0,-53 2-39 0 0,59 0 52 0 0,-120 2 9 0 0,-130-3 30 0 0,126 0-35 0 0,-220-19 88 0 0,237 21 29 0 0,6 0-56 0 0,16 2-50 0 0,56 5-54 0 0,94 3 46 0 0,-24-6 89 0 0,104 12 218 0 0,-232-15-303 0 0,2 0-57 0 0,-18 1 18 0 0,-11 1 5 0 0,-30 1 23 0 0,-1-1-1 0 0,1-2 1 0 0,-68-7-1 0 0,103 6 6 0 0,-211-25 28 0 0,49 4 21 0 0,116 18-25 0 0,28 1-5 0 0,19 2-5 0 0,9-1 6 0 0,237 12-166 0 0,207-7 183 0 0,-405-3 18 0 0,-396-13 230 0 0,92 1-219 0 0,238 9-58 0 0,16 1-6 0 0,0 1 0 0 0,0-1 0 0 0,1 2 0 0 0,-1-1 0 0 0,-9 2 0 0 0,11-1 17 0 0,11-2 6 0 0,13-3 7 0 0,205-4-57 0 0,-135 7-3 0 0,299 3-62 0 0,-496 3 3 0 0,-31 1 86 0 0,-364-47 62 0 0,477 34 26 0 0,27 7-91 0 0,0 0 1 0 0,0 0 0 0 0,0 0 0 0 0,-1 0 0 0 0,1 0 0 0 0,0 0-1 0 0,0 0 1 0 0,0 0 0 0 0,0 0 0 0 0,0 0 0 0 0,0 0 0 0 0,0 0-1 0 0,0 0 1 0 0,0 0 0 0 0,-1 0 0 0 0,1 0 0 0 0,0 0 0 0 0,0 0-1 0 0,0 0 1 0 0,0-1 0 0 0,0 1 0 0 0,0 0 0 0 0,0 0 0 0 0,0 0-1 0 0,0 0 1 0 0,0 0 0 0 0,0 0 0 0 0,0 0 0 0 0,0 0-1 0 0,0 0 1 0 0,-1-1 0 0 0,1 1 0 0 0,0 0 0 0 0,0 0 0 0 0,0 0-1 0 0,0 0 1 0 0,0 0 0 0 0,0 0 0 0 0,0 0 0 0 0,0 0 0 0 0,0-1-1 0 0,0 1 1 0 0,0 0 0 0 0,0 0 0 0 0,1 0 0 0 0,-1 0 0 0 0,0 0-1 0 0,0 0 1 0 0,0 0 0 0 0,0 0 0 0 0,0-1 0 0 0,0 1 0 0 0,0 0-1 0 0,0 0 1 0 0,0 0 0 0 0,0 0 0 0 0,16-3-26 0 0,25 0-12 0 0,138-1-100 0 0,233 16 330 0 0,-384-9-88 0 0,-28-3-104 0 0,0 0 0 0 0,0 0 0 0 0,0 0 0 0 0,0 0 0 0 0,0 0 0 0 0,0 0 0 0 0,0 0 0 0 0,0 0 0 0 0,0 0-1 0 0,-1 0 1 0 0,1 0 0 0 0,0 0 0 0 0,0 1 0 0 0,0-1 0 0 0,0 0 0 0 0,0 0 0 0 0,0 0 0 0 0,0 0 0 0 0,0 0 0 0 0,0 0 0 0 0,0 0 0 0 0,0 0 0 0 0,0 0-1 0 0,0 0 1 0 0,0 0 0 0 0,0 0 0 0 0,0 0 0 0 0,0 0 0 0 0,0 0 0 0 0,0 1 0 0 0,0-1 0 0 0,0 0 0 0 0,0 0 0 0 0,0 0 0 0 0,0 0 0 0 0,1 0-1 0 0,-1 0 1 0 0,0 0 0 0 0,0 0 0 0 0,0 0 0 0 0,0 0 0 0 0,0 0 0 0 0,0 0 0 0 0,0 0 0 0 0,0 0 0 0 0,0 0 0 0 0,0 0 0 0 0,0 0 0 0 0,0 0-1 0 0,0 0 1 0 0,0 0 0 0 0,0 0 0 0 0,0 0 0 0 0,0 0 0 0 0,0 0 0 0 0,1 0 0 0 0,-1 0 0 0 0,0 0 0 0 0,-16 3 22 0 0,-429 13 71 0 0,345-19-74 0 0,-22 1 1 0 0,560-17 123 0 0,-373 23-535 0 0,-65-4 375 0 0,0 0-1 0 0,1 0 0 0 0,-1 0 0 0 0,0 0 0 0 0,0 0 1 0 0,0 0-1 0 0,0 0 0 0 0,1 0 0 0 0,-1 0 1 0 0,0 0-1 0 0,0 0 0 0 0,0 0 0 0 0,1 0 0 0 0,-1 0 1 0 0,0 0-1 0 0,0 0 0 0 0,0 0 0 0 0,1 0 0 0 0,-1 0 1 0 0,0 0-1 0 0,0 0 0 0 0,0 0 0 0 0,0-1 1 0 0,1 1-1 0 0,-1 0 0 0 0,0 0 0 0 0,0 0 0 0 0,0 0 1 0 0,0 0-1 0 0,0-1 0 0 0,0 1 0 0 0,0 0 1 0 0,1 0-1 0 0,-1 0 0 0 0,0 0 0 0 0,0-1 0 0 0,0 1 1 0 0,0 0-1 0 0,0 0 0 0 0,0 0 0 0 0,0-1 0 0 0,0 1 1 0 0,0 0-1 0 0,0 0 0 0 0,0-1 0 0 0,0-2-545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07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9227 369 2724 0 0,'6'7'51'0'0,"-6"-7"-49"0"0,0 0 1 0 0,0 0-1 0 0,0 0 1 0 0,-1 0-1 0 0,1 0 0 0 0,0 0 1 0 0,0 0-1 0 0,0 0 1 0 0,0 0-1 0 0,0 0 1 0 0,0 0-1 0 0,0 0 1 0 0,0 0-1 0 0,-1 1 1 0 0,1-1-1 0 0,0 0 0 0 0,0 0 1 0 0,0 0-1 0 0,0 0 1 0 0,0 0-1 0 0,0 0 1 0 0,0 0-1 0 0,0 0 1 0 0,-1 0-1 0 0,1 0 0 0 0,0 0 1 0 0,0 0-1 0 0,0 0 1 0 0,0 1-1 0 0,0-1 1 0 0,0 0-1 0 0,0 0 1 0 0,0 0-1 0 0,0 0 0 0 0,0 0 1 0 0,0 0-1 0 0,0 0 1 0 0,0 0-1 0 0,0 1 1 0 0,0-1-1 0 0,0 0 1 0 0,0 0-1 0 0,0 0 0 0 0,0 0 1 0 0,0 0-1 0 0,0 0 1 0 0,0 0-1 0 0,0 1 1 0 0,0-1-1 0 0,0 0 1 0 0,0 0-1 0 0,0 0 0 0 0,0 0 1 0 0,0 0-1 0 0,0 0 1 0 0,0 0-1 0 0,0 0 1 0 0,0 0-1 0 0,0 1 1 0 0,1-1-1 0 0,-1 0 0 0 0,0 0 1 0 0,1-5 3129 0 0,0-10-3526 0 0,-1 15 660 0 0,0-4 47 0 0,-2 1-218 0 0,2 3-93 0 0,-20-26 74 0 0,18 24-78 0 0,1 0 0 0 0,-1 0 0 0 0,0 1 0 0 0,0-1 0 0 0,0 1 0 0 0,0-1 0 0 0,0 1-1 0 0,0 0 1 0 0,0 0 0 0 0,-1 0 0 0 0,1 0 0 0 0,-4-1 0 0 0,-353-40 108 0 0,306 37-150 0 0,-30-4 26 0 0,-120-10 82 0 0,-152-18 8 0 0,196 16 17 0 0,-139-11 47 0 0,292 32-76 0 0,-73-7 4 0 0,-245-21-72 0 0,161 16-6 0 0,-130-13-13 0 0,-418-17 80 0 0,363 31 78 0 0,1 1-72 0 0,-233 2-269 0 0,252 16 220 0 0,126-2-25 0 0,-38-1 107 0 0,-417 16-162 0 0,51-2-22 0 0,228-7 100 0 0,197-5 40 0 0,-12 1 49 0 0,-305 3-214 0 0,35 1 63 0 0,436-11 55 0 0,-248 6-23 0 0,216-7 41 0 0,-88 3 39 0 0,-16-1-16 0 0,85-4-25 0 0,62 3-3 0 0,0 0 1 0 0,-24 6-1 0 0,24-3-10 0 0,0-2-1 0 0,-25 2 1 0 0,-56-2 0 0 0,73 3 45 0 0,22-4-69 0 0,0-1 1 0 0,0 1-1 0 0,0 0 0 0 0,0-1 1 0 0,0 0-1 0 0,0 1 1 0 0,-1-1-1 0 0,1 0 1 0 0,0 0-1 0 0,0 0 0 0 0,0 0 1 0 0,-4-1-1 0 0,2 0-78 0 0,4 0 30 0 0,-1 1-1 0 0,0-1 0 0 0,0 1 1 0 0,0-1-1 0 0,-1 1 0 0 0,1 0 1 0 0,0 0-1 0 0,0 0 0 0 0,0-1 1 0 0,0 1-1 0 0,0 0 1 0 0,0 0-1 0 0,0 0 0 0 0,0 1 1 0 0,0-1-1 0 0,0 0 0 0 0,0 0 1 0 0,0 0-1 0 0,0 1 0 0 0,-2 0 1 0 0,2 1-366 0 0,1-4-148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07.7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203 1 4576 0 0,'-28'0'816'0'0,"28"30"-138"0"0,1-22-652 0 0,0-1 0 0 0,-1 0 0 0 0,0 1 0 0 0,0-1 0 0 0,0 0 0 0 0,-1 1 1 0 0,0-1-1 0 0,-1 0 0 0 0,-2 8 0 0 0,3-11-21 0 0,-1 0 0 0 0,0 0 0 0 0,0 0 0 0 0,0 0 0 0 0,-1 0 0 0 0,1 0 0 0 0,-1-1 0 0 0,0 0 0 0 0,0 1 0 0 0,0-1 0 0 0,-1 0 0 0 0,1 0 0 0 0,-1-1 0 0 0,1 1 0 0 0,-1-1 0 0 0,-5 3 0 0 0,-107 49 113 0 0,117-51-66 0 0,-1 0 0 0 0,1 0 0 0 0,-1 0 0 0 0,1 0 0 0 0,0-1-1 0 0,0 1 1 0 0,3 4 0 0 0,9 14 141 0 0,2-2-1 0 0,32 34 1 0 0,-43-48-189 0 0,17 14 6 0 0,0-1 1 0 0,1 0 0 0 0,27 16 0 0 0,-24-18-241 0 0,5 6-297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4:3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217 164 2444,'0'0'553,"-4"2"-346,2-1 118,-6 6-613,1-5 4117,5-5-3657,-4-11 93,5 11 754,0-3-904,-3-20-21,3 20 57,8 1-74,23-11-29,-23 11 253,44 9-188,-35-2-88,-14-2-21,-1 0 0,1 0 0,-1 0 0,1 1 0,-1-1 0,0 1 0,1-1 0,-1 1 0,0-1 0,1 1 0,-1 0 0,0-1 0,0 1 0,1 0 0,-1 0 0,0 0 1,0 0-1,0 0 0,0 0 0,0 0 0,0 0 0,1 3 0,60 66 66,-60-69-68,-1 1 0,0-1 0,0 1 0,0 0 0,0 0 0,0 0 0,0 0 0,0 0 0,0 0 0,-1 0 0,1 0 0,-1 0 0,1 2 0,-1-3-1,0 0 0,-1 0-1,1 0 1,0 0 0,-1 0 0,1 1 0,0-1 0,-1 0 0,1 0 0,-1 0 0,1-1-1,-2 3 1,-1 2 3,-2 3-1,0 0 0,0-1 1,-1 0-1,0 0 1,0 0-1,-1 0 1,0-1-1,0 0 1,0 0-1,-1-1 0,0 0 1,0-1-1,0 1 1,0-1-1,-1-1 1,-10 3-1,6-2 0,0 0 0,0-1-1,0-1 1,0-1 0,-1 0 0,1 0-1,0-1 1,-1-1 0,1 0-1,-22-5 1,30 4-2,0 1-1,0-1 1,0 0 0,0 0-1,0 0 1,0-1-1,0 0 1,1 0-1,0 0 1,-1 0 0,1-1-1,1 0 1,-1 0-1,0 0 1,1 0 0,0 0-1,-4-7 1,5 7-2,0-1 0,1 1 1,-1-1-1,1 1 0,0-1 1,0 1-1,1-1 0,-1 0 1,1 0-1,0 1 0,0-1 0,1 0 1,-1 1-1,1-1 0,0 0 1,1 1-1,-1-1 0,1 1 1,3-9-1,1 4-6,-1-1 1,1 1-1,1 0 1,0 1-1,0 0 1,1 0-1,0 0 0,0 1 1,1 0-1,0 0 1,0 1-1,0 1 1,1-1-1,0 1 0,0 1 1,0 0-1,0 1 1,1-1-1,0 2 1,0 0-1,-1 0 0,1 1 1,0 0-1,0 1 1,0 0-1,0 1 1,0 0-1,0 1 1,0 0-1,0 1 0,19 7 1,-26-8 7,0 0-1,0 0 1,0 1 0,0-1-1,-1 1 1,1 0 0,-1 0-1,0 0 1,0 1 0,0-1-1,0 1 1,0 0 0,-1-1-1,1 1 1,-1 0 0,0 0-1,-1 1 1,3 5 0,-4-7-2,1-1 1,-1 1 0,1 0 0,-1-1-1,0 1 1,0 0 0,0 0 0,-1-1-1,1 1 1,-1 0 0,1 0 0,-1-1 0,0 1-1,0-1 1,0 1 0,0-1 0,-1 1-1,1-1 1,-1 0 0,1 1 0,-1-1 0,0 0-1,0 0 1,0 0 0,0-1 0,0 1-1,0 0 1,-1-1 0,1 1 0,0-1-1,-4 2 1,-6 2 2,0 0-1,-1-1 1,0 0-1,0-1 0,0-1 1,-26 2-1,9-3 10,1-1 0,-31-5-1,45 4-13,0-2 1,-20-5-1,32 7 2,-1 0-1,0 0 1,1 0 0,0-1 0,-1 0-1,1 1 1,0-1 0,0 0 0,0-1-1,0 1 1,0 0 0,0-1-1,1 0 1,-1 0 0,-2-3 0,5 4-2,-1 0 1,1 0 0,0 1 0,-1-1-1,1 0 1,0 0 0,0 0 0,0 0-1,0 1 1,0-1 0,1 0 0,-1 0 0,0 0-1,1 1 1,-1-1 0,1 0 0,0 1-1,0-1 1,0 0 0,0 1 0,0-1 0,0 1-1,0-1 1,0 1 0,0 0 0,1-1-1,-1 1 1,3-2 0,6-5-34,-1 1 0,21-13 0,-28 19 30,27-14-105,0 0 1,0 2 0,1 1-1,1 2 1,0 1 0,1 1-1,-1 2 1,54-4-1,-77 9 103,-1 1-1,1 0 0,-1 1 0,1 0 0,-1 0 1,1 0-1,-1 1 0,10 4 0,-16-6 9,1 1 0,-1 0 0,1 0 0,-1 0-1,0 0 1,1 0 0,-1 0 0,0 0 0,0 0 0,0 0 0,0 1 0,0-1-1,0 0 1,0 1 0,0-1 0,0 1 0,0 1 0,0-1 1,-1 1 0,0-1 0,0 0 0,0 1 0,0-1 0,0 0 0,0 0 0,-1 1 0,1-1 1,-1 0-1,1 0 0,-1 1 0,0-1 0,0 0 0,0 0 0,-1 2 0,-4 5 3,0 0 0,0-1-1,-1 1 1,0-2 0,-1 1 0,1-1 0,-1 0-1,-1 0 1,1-1 0,-1 0 0,-1-1-1,1 1 1,-1-2 0,-13 6 0,3-4 4,1 0 1,-1-1 0,1-1-1,-1-1 1,0-1-1,-34 0 1,41-2 4,1-1 0,-22-4 1,32 5-11,-1-1 0,1 1 0,0-1 0,0 1 0,0-1 0,-1 0-1,1 0 1,0 0 0,0 0 0,1 0 0,-1 0 0,0-1 0,0 1 0,0-1 0,1 1 0,-1-1 0,1 0 0,-1 1 0,1-1 0,0 0 0,0 0 0,-2-4 0,3 4 0,0 0-1,0 0 1,0 0 0,0 0 0,0 0-1,1 0 1,-1 0 0,1 0 0,-1 0 0,1 0-1,0 1 1,0-1 0,0 0 0,0 0-1,0 1 1,0-1 0,0 0 0,3-1 0,26-27-21,-30 30 17,5-4-124,1 0-1,0 0 1,0 1-1,0-1 0,0 1 1,1 1-1,-1-1 1,1 1-1,13-3 0,-9 8-586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63 5881 0 0,'0'-5'48'0'0,"0"3"-3"0"0,0 0 0 0 0,0 0 0 0 0,0 0 0 0 0,0 0 0 0 0,0 0 0 0 0,1 0 0 0 0,-1 0-1 0 0,1 0 1 0 0,-1 0 0 0 0,1 0 0 0 0,0-2 0 0 0,0 3 48 0 0,0-1 1 0 0,0 1-1 0 0,-1 0 1 0 0,1 0-1 0 0,-1-1 1 0 0,1 1 0 0 0,-1 0-1 0 0,0-1 1 0 0,0 1-1 0 0,1-1 1 0 0,-1-1-1 0 0,3-10 1476 0 0,-13 40-807 0 0,2 1 1 0 0,1 1-1 0 0,-6 42 1 0 0,8-42-520 0 0,-4 36 164 0 0,2 0 0 0 0,3 78 1 0 0,17 132 618 0 0,-3-100-483 0 0,-7-69-209 0 0,-12 138 0 0 0,8-211-309 0 0,-2 10 1 0 0,2-16-7 0 0,1-27-18 0 0,0 1-1 0 0,0-1 0 0 0,0 0 0 0 0,1 0 0 0 0,-1 0 0 0 0,0 0 0 0 0,0 0 0 0 0,0 0 1 0 0,0 1-1 0 0,0-1 0 0 0,0 0 0 0 0,0 0 0 0 0,0 0 0 0 0,0 0 0 0 0,0 0 0 0 0,0 1 0 0 0,0-1 1 0 0,0 0-1 0 0,0 0 0 0 0,0 0 0 0 0,0 0 0 0 0,0 0 0 0 0,0 1 0 0 0,0-1 0 0 0,0 0 0 0 0,0 0 1 0 0,0 0-1 0 0,0 0 0 0 0,0 0 0 0 0,0 0 0 0 0,0 1 0 0 0,0-1 0 0 0,0 0 0 0 0,0 0 1 0 0,-1 0-1 0 0,1 0 0 0 0,0 0 0 0 0,0 0 0 0 0,0 0 0 0 0,0 1 0 0 0,0-1 0 0 0,0 0 0 0 0,0 0 1 0 0,-1 0-1 0 0,1 0 0 0 0,0 0 0 0 0,0 0 0 0 0,0 0 0 0 0,0 0 0 0 0,0 0 0 0 0,-1 0 1 0 0,1 0-1 0 0,0 0 0 0 0,0 0 0 0 0,0 0 0 0 0,2-9 61 0 0,0 7-62 0 0,0 0 0 0 0,0 0 1 0 0,0 0-1 0 0,0 1 0 0 0,1-1 0 0 0,-1 1 1 0 0,1-1-1 0 0,-1 1 0 0 0,1 0 0 0 0,-1 0 1 0 0,1 0-1 0 0,0 0 0 0 0,4-1 0 0 0,41-3-35 0 0,-23 3 31 0 0,412-21 31 0 0,-322 20-31 0 0,12 2-42 0 0,123-9-3 0 0,-261 3-643 0 0,-15-2-599 0 0,-34-4-2068 0 0,39 9 1877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17.8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 24575,'2'1'0,"0"-1"0,1 0 0,-1 1 0,0-1 0,1 1 0,-1 0 0,0 0 0,0 0 0,0 0 0,0 0 0,0 0 0,0 1 0,0-1 0,0 1 0,0-1 0,-1 1 0,1 0 0,-1 0 0,1-1 0,1 5 0,3 4 0,0 0 0,-1 0 0,4 12 0,-4-10 0,3 11 0,-2 0 0,-1 0 0,0 0 0,-2 0 0,-1 1 0,-1 34 0,1-7 0,60 525 0,-53-525 0,3-1 0,1 0 0,3-1 0,23 52 0,-33-88 0,-1 1 0,0-1 0,-1 1 0,0 0 0,2 26 0,-4 70 0,-2-104 0,-2 33 0,1-9 0,4 60 0,-2-80 0,-1 0 0,0 0 0,0 0 0,-1 0 0,0-1 0,0 1 0,-1 0 0,-1 0 0,0-1 0,-6 14 0,-3 3 0,-2-1 0,-23 32 0,30-44 0,0 1 0,1-1 0,1 1 0,0 1 0,1-1 0,0 1 0,1-1 0,-1 20 0,-13 47 0,4-40 0,7-27 0,2 0 0,-1 0 0,2 0 0,0 1 0,-2 25 0,5-38 0,0-1 0,0 1 0,0-1 0,0 1 0,0-1 0,1 1 0,-1-1 0,0 0 0,1 1 0,-1-1 0,1 1 0,0-1 0,-1 0 0,1 1 0,0-1 0,0 0 0,0 0 0,0 0 0,0 0 0,0 0 0,0 0 0,0 0 0,0 0 0,0 0 0,1 0 0,-1 0 0,0-1 0,3 2 0,-2-2 0,0 0 0,0 1 0,0-1 0,0 0 0,0 0 0,0 0 0,1-1 0,-1 1 0,0 0 0,0-1 0,0 1 0,0-1 0,0 0 0,0 0 0,0 0 0,0 0 0,-1 0 0,1 0 0,2-2 0,7-7 0,1 0 0,9-13 0,17-14 0,197-146 0,-216 167 0,-1-1 0,-1-1 0,-1 0 0,16-23 0,-24 29 0,0-1 0,-1 0 0,0 0 0,-1-1 0,0 0 0,-1 0 0,3-18 0,2-11 0,3-51 0,-8 25 0,-4-97 0,-2 148 0,-1 0 0,-1 1 0,-1-1 0,-8-24 0,-33-68 0,-5-20 0,-57-256 0,94 340 0,3 16 0,2 0 0,2 0 0,-6-54 0,12 63 0,-1 1 0,-1 0 0,-1-1 0,-1 1 0,-1 0 0,-1 1 0,0-1 0,-2 1 0,0 0 0,-1 1 0,0 0 0,-2 0 0,-13-16 0,11 18 0,0 1 0,-1 0 0,-1 1 0,0 1 0,-19-13 0,27 21 0,-1 1 0,1 0 0,-1 0 0,0 1 0,0 0 0,0 0 0,-1 1 0,1 0 0,0 0 0,-1 1 0,1 0 0,-1 1 0,0 0 0,-14 2 0,-1 3-1365,4 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4:1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55 3988,'-3'-3'125,"0"1"0,0-1 0,1 0 0,-1 0 0,1 0 0,-1 0 0,1-1-1,0 1 1,-2-6 0,-9-9 1141,10 19-676,2 11-109,1-11-469,0-1 0,0 0 0,0 1 1,0-1-1,0 1 0,0-1 0,1 0 0,-1 1 0,0-1 0,0 0 1,1 1-1,-1-1 0,0 0 0,0 1 0,1-1 0,-1 0 1,0 0-1,1 1 0,-1-1 0,0 0 0,1 0 0,-1 1 0,1-1 1,-1 0-1,0 0 0,1 0 0,-1 0 0,1 0 0,-1 0 0,0 0 1,1 0-1,-1 0 0,1 0 0,0 0 0,18-1 34,-13 1-36,396 4 281,0 24 375,-280-18-621,173 2-6,-288-12-15,0-1 0,1 1-1,-1-1 1,0-1 0,0 1 0,8-4-1,-14 5 17,0 0-1,0-1 1,1 1-1,-1-1 1,0 1-1,0-1 0,0 1 1,0-1-1,0 0 1,0 1-1,0-1 1,0 0-1,0 0 0,0 0 1,0 0-1,-1 0 1,1 0-1,0 0 1,0 0-1,-1 0 0,1 0 1,-1 0-1,1-1 1,-1 1-1,0 0 1,1 0-1,-1-1 0,0 1 1,0 0-1,0 0 1,0-1-1,0 1 1,0 0-1,0 0 0,0-1 1,-1 1-1,1 0 1,0 0-1,-1-2 1,0 2-24,-1-1 0,1 1 0,-1 0 0,1-1 0,-1 1 0,1 0 0,-1 0 1,1 0-1,-1 0 0,0 0 0,0 0 0,0 1 0,1-1 0,-1 1 0,0-1 0,0 1 1,0-1-1,-4 1 0,-14-6-38,20 6 12,-12 8-31,7 0 71,1 1 0,0-1 0,1 0 1,0 1-1,1 0 0,-1-1 0,-1 16 0,-2 70 520,4-49-354,-38 458 1407,21-279-643,10-161-573,4-34-13,-2 47 1,9-91 16,-1 13-378,-1-1-1,1 0 1,-1 1 0,0-1-1,0 0 1,0 0 0,0 1-1,0-1 1,-1 0 0,1 0-1,-2-4 1,2 6-14,-1 0 0,1 0-1,0 0 1,-1 0 0,1 1-1,-1-1 1,1 0 0,-1 0 0,1 0-1,-1 0 1,0 1 0,1-1-1,-1 0 1,0 1 0,0-1 0,1 0-1,-1 1 1,0-1 0,0 1-1,0 0 1,0-1 0,0 1 0,0-1-1,0 1 1,0 0 0,0 0-1,0 0 1,-1-1 0,-77-8-2973,57 10 1717,0-2-212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1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1989 5420 0 0,'-1'1'47'0'0,"1"-1"-1"0"0,0 0 0 0 0,-1 1 0 0 0,1-1 0 0 0,0 1 0 0 0,0-1 0 0 0,0 1 0 0 0,0-1 0 0 0,-1 0 0 0 0,1 1 0 0 0,0-1 0 0 0,0 1 0 0 0,0-1 1 0 0,0 1-1 0 0,0-1 0 0 0,0 1 0 0 0,0-1 0 0 0,0 1 0 0 0,0-1 0 0 0,0 1 0 0 0,1-1 0 0 0,-1 0 0 0 0,0 1 0 0 0,0-1 0 0 0,0 1 0 0 0,1-1 1 0 0,-1 1-1 0 0,0-1 0 0 0,0 0 0 0 0,1 1 0 0 0,-1-1 0 0 0,0 0 0 0 0,0 1 0 0 0,1-1 0 0 0,-1 0 0 0 0,1 1 0 0 0,-1-1 0 0 0,0 0 0 0 0,1 0 1 0 0,-1 1-1 0 0,1-1 0 0 0,-1 0 0 0 0,0 0 0 0 0,1 0 0 0 0,0 0 0 0 0,1 2 75 0 0,0-1-1 0 0,0 0 1 0 0,0 0 0 0 0,0 0-1 0 0,1 0 1 0 0,-1-1-1 0 0,0 1 1 0 0,0 0 0 0 0,1-1-1 0 0,-1 0 1 0 0,0 0 0 0 0,1 1-1 0 0,-1-1 1 0 0,4-1 0 0 0,31-7 488 0 0,-1-1 0 0 0,1-2 1 0 0,-2-2-1 0 0,37-17 1 0 0,20-8-65 0 0,23-3-99 0 0,-19 8-18 0 0,163-81-1 0 0,-212 87-404 0 0,-1-2 0 0 0,-1-2 0 0 0,-2-3 0 0 0,-2-1 0 0 0,43-45 0 0 0,-40 31-45 0 0,-2-2 1 0 0,-2-2-1 0 0,62-110 1 0 0,-69 102 4 0 0,-3-1 0 0 0,-2-1 0 0 0,37-133 0 0 0,-36 64-15 0 0,20-246 1 0 0,-47 349-3 0 0,0 0 0 0 0,-2-1 0 0 0,-1 1 0 0 0,-1 0-1 0 0,-9-42 1 0 0,9 60-10 0 0,1 6 29 0 0,0 0 0 0 0,0 1 0 0 0,0-1 0 0 0,-1 1 1 0 0,1-1-1 0 0,-1 1 0 0 0,-4-7 0 0 0,6 11 11 0 0,0 0 0 0 0,0-1 0 0 0,0 1 0 0 0,0 0 1 0 0,0 0-1 0 0,-1 0 0 0 0,1 0 0 0 0,0 0 0 0 0,0 0 0 0 0,0-1 0 0 0,0 1 0 0 0,-1 0 1 0 0,1 0-1 0 0,0 0 0 0 0,0 0 0 0 0,0 0 0 0 0,-1 0 0 0 0,1 0 0 0 0,0 0 0 0 0,0 0 1 0 0,0 0-1 0 0,-1 0 0 0 0,1 0 0 0 0,0 0 0 0 0,0 0 0 0 0,0 0 0 0 0,-1 0 0 0 0,1 0 1 0 0,0 0-1 0 0,0 0 0 0 0,0 0 0 0 0,-1 0 0 0 0,1 1 0 0 0,0-1 0 0 0,0 0 0 0 0,0 0 1 0 0,-1 0-1 0 0,1 0 0 0 0,0 0 0 0 0,0 0 0 0 0,0 1 0 0 0,0-1 0 0 0,-5 11-427 0 0,5 6-1514 0 0,-1-16 1836 0 0,1-1 1 0 0,-1 1-1 0 0,1-1 0 0 0,0 1 1 0 0,-1 0-1 0 0,1-1 0 0 0,0 1 1 0 0,0 0-1 0 0,-1-1 0 0 0,1 1 1 0 0,0 0-1 0 0,0-1 0 0 0,0 1 1 0 0,0 0-1 0 0,0-1 0 0 0,0 1 1 0 0,0 0-1 0 0,0 0 0 0 0,0-1 1 0 0,0 1-1 0 0,1 1 0 0 0,-1 5-1455 0 0,-4-5 643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1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10 4608 0 0,'24'-7'887'0'0,"-23"6"-837"0"0,-1 1 0 0 0,1 0 0 0 0,-1 0 0 0 0,1 0 0 0 0,-1-1 0 0 0,1 1 0 0 0,0 0 0 0 0,-1 0 0 0 0,1 0 0 0 0,0 0 0 0 0,-1 0 0 0 0,1 0 0 0 0,-1 0-1 0 0,1 0 1 0 0,0 0 0 0 0,-1 0 0 0 0,1 0 0 0 0,-1 1 0 0 0,1-1 0 0 0,0 0 0 0 0,-1 0 0 0 0,1 1 0 0 0,-1-1 0 0 0,1 0 0 0 0,-1 1 0 0 0,1-1 0 0 0,-1 0 0 0 0,1 1-1 0 0,-1-1 1 0 0,1 1 0 0 0,-17 10-44 0 0,4 4-5 0 0,1 0 0 0 0,-14 27 1 0 0,15-26-506 0 0,0 0 0 0 0,-20 26 0 0 0,21-32-169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1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7681 0 0,'-1'-3'-76'0'0,"7"2"279"0"0,10 3 304 0 0,9-4 373 0 0,-7-1-533 0 0,115 10 1640 0 0,-113-4-1789 0 0,-1 0 0 0 0,0 1 1 0 0,0 1-1 0 0,33 13 0 0 0,-47-16-272 0 0,0 1-1 0 0,0 0 1 0 0,0 0-1 0 0,0 1 1 0 0,0-1-1 0 0,-1 1 0 0 0,0 0 1 0 0,0 0-1 0 0,0 0 1 0 0,0 1-1 0 0,0-1 0 0 0,-1 1 1 0 0,0 0-1 0 0,0 0 1 0 0,0 0-1 0 0,-1 1 0 0 0,0-1 1 0 0,0 1-1 0 0,0-1 1 0 0,-1 1-1 0 0,1 0 0 0 0,-1-1 1 0 0,-1 1-1 0 0,1 8 1 0 0,-1 1-1265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1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90 7101 0 0,'13'1'188'0'0,"-11"-1"-98"0"0,1 1-1 0 0,0-1 1 0 0,-1 0 0 0 0,1 0-1 0 0,0 0 1 0 0,0 0 0 0 0,-1-1 0 0 0,1 1-1 0 0,4-2 1 0 0,11-5 750 0 0,-16 6-646 0 0,0-1 0 0 0,0 1 1 0 0,1 0-1 0 0,-1 0 0 0 0,0 0 0 0 0,1 0 0 0 0,-1 1 0 0 0,1-1 0 0 0,-1 1 1 0 0,1-1-1 0 0,-1 1 0 0 0,1 0 0 0 0,0 0 0 0 0,-1 0 0 0 0,1 0 1 0 0,-1 1-1 0 0,1-1 0 0 0,-1 1 0 0 0,6 1 0 0 0,-6-28 793 0 0,-1 24-1000 0 0,-1 0 1 0 0,0 0-1 0 0,0 0 0 0 0,-1 0 1 0 0,1 0-1 0 0,0 0 0 0 0,-1 0 1 0 0,1 0-1 0 0,-1 0 0 0 0,1 1 1 0 0,-1-1-1 0 0,0 0 0 0 0,0 0 1 0 0,0 0-1 0 0,0 1 0 0 0,-2-3 1 0 0,-1 1-28 0 0,-1 1-1 0 0,1 0 1 0 0,-1 0 0 0 0,0 1 0 0 0,1 0 0 0 0,-1-1 0 0 0,0 1 0 0 0,0 1 0 0 0,0-1 0 0 0,1 1 0 0 0,-1 0 0 0 0,0 0 0 0 0,-6 1 0 0 0,-3 1-12 0 0,-1 0 0 0 0,1 1 0 0 0,-17 5 0 0 0,-20 9-17 0 0,-54 27-1 0 0,82-33 62 0 0,0 2-1 0 0,1 0 0 0 0,0 2 1 0 0,-28 23-1 0 0,41-28 38 0 0,0-1-1 0 0,0 1 1 0 0,1 1 0 0 0,1 0-1 0 0,0 0 1 0 0,0 0 0 0 0,1 1-1 0 0,1 0 1 0 0,-1 0 0 0 0,2 0-1 0 0,0 1 1 0 0,1 0 0 0 0,0-1-1 0 0,0 1 1 0 0,2 0 0 0 0,0 0 0 0 0,0 21-1 0 0,1-23 4 0 0,1 0 0 0 0,0-1 1 0 0,1 1-1 0 0,0-1 0 0 0,0 0 0 0 0,1 1 0 0 0,0-1 0 0 0,1 0 0 0 0,0-1 0 0 0,1 1 0 0 0,0-1 0 0 0,0 1 1 0 0,1-2-1 0 0,0 1 0 0 0,1-1 0 0 0,0 0 0 0 0,0 0 0 0 0,1 0 0 0 0,0-1 0 0 0,0-1 0 0 0,1 1 1 0 0,9 5-1 0 0,-6-6-117 0 0,1-1 0 0 0,0 0 0 0 0,1 0 0 0 0,-1-1 0 0 0,1-1 0 0 0,-1 0 0 0 0,1-1 0 0 0,19 1 0 0 0,-14-3-437 0 0,1 0-1 0 0,0-2 0 0 0,-1 0 0 0 0,1-1 0 0 0,25-7 1 0 0,-10-3-737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1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203 167 5448 0 0,'1'-2'24'0'0,"-1"0"0"0"0,1 0 0 0 0,0 0-1 0 0,0 0 1 0 0,0 1 0 0 0,0-1-1 0 0,1 0 1 0 0,-1 1 0 0 0,0-1-1 0 0,1 1 1 0 0,-1-1 0 0 0,1 1-1 0 0,0-1 1 0 0,-1 1 0 0 0,1 0-1 0 0,0 0 1 0 0,2-1 0 0 0,-3 1 16 0 0,1 0 1 0 0,-1 0 0 0 0,0 0 0 0 0,1 0 0 0 0,-1-1 0 0 0,0 1 0 0 0,0 0 0 0 0,0-1 0 0 0,0 1 0 0 0,0 0 0 0 0,0-1 0 0 0,0 1 0 0 0,0-1 0 0 0,0 0 0 0 0,-1 1 0 0 0,1-1 0 0 0,-1 0 0 0 0,1 1 0 0 0,-1-1 0 0 0,0 0-1 0 0,0 0 1 0 0,0 1 0 0 0,1-1 0 0 0,-2 0 0 0 0,1 0 0 0 0,0 1 0 0 0,-1-4 0 0 0,1-7 291 0 0,-1 2-98 0 0,1 9-195 0 0,0-1-1 0 0,-1 1 0 0 0,1 0 0 0 0,0 0 1 0 0,0-1-1 0 0,0 1 0 0 0,0 0 0 0 0,0-1 1 0 0,0 1-1 0 0,0 0 0 0 0,0 0 0 0 0,1-1 0 0 0,-1 1 1 0 0,0 0-1 0 0,1 0 0 0 0,-1-1 0 0 0,1 1 1 0 0,0 0-1 0 0,1-2 0 0 0,4-2 126 0 0,4-6 509 0 0,-10 10-654 0 0,0 1 0 0 0,1-1-1 0 0,-1 0 1 0 0,0 1-1 0 0,0-1 1 0 0,0 1 0 0 0,0-1-1 0 0,-1 0 1 0 0,1 1 0 0 0,0-1-1 0 0,0 1 1 0 0,0-1-1 0 0,0 0 1 0 0,-1 1 0 0 0,1-1-1 0 0,0 1 1 0 0,-1-1 0 0 0,1 1-1 0 0,0-1 1 0 0,-1 1-1 0 0,1-1 1 0 0,0 1 0 0 0,-1-1-1 0 0,1 1 1 0 0,-1 0 0 0 0,0-1-1 0 0,0 0 54 0 0,-8-1-20 0 0,-28-6-60 0 0,35 8 4 0 0,1-1 0 0 0,-1 1 0 0 0,0 0 0 0 0,0 0 0 0 0,0 0 0 0 0,0 0 0 0 0,1 0 0 0 0,-1 0 0 0 0,0 0 0 0 0,0 1 0 0 0,-2 0 0 0 0,-55 9 5 0 0,44-7 311 0 0,0 14-240 0 0,-48 51-1 0 0,48-51-3 0 0,11-3-1 0 0,-13 44-37 0 0,17-57-30 0 0,-1 1 0 0 0,1-1 1 0 0,0 1-1 0 0,0 0 0 0 0,-1-1 0 0 0,1 1 0 0 0,0-1 0 0 0,1 1 1 0 0,-1 0-1 0 0,0-1 0 0 0,0 1 0 0 0,1-1 0 0 0,-1 1 1 0 0,1 0-1 0 0,-1-1 0 0 0,1 1 0 0 0,-1-1 0 0 0,1 1 0 0 0,0-1 1 0 0,0 0-1 0 0,0 1 0 0 0,0-1 0 0 0,0 0 0 0 0,0 0 1 0 0,0 1-1 0 0,0-1 0 0 0,1 0 0 0 0,-1 0 0 0 0,0 0 1 0 0,1-1-1 0 0,-1 1 0 0 0,1 0 0 0 0,1 0 0 0 0,1 1 0 0 0,0-1-1 0 0,0 0 1 0 0,0 0 0 0 0,0 0-1 0 0,0 0 1 0 0,0-1-1 0 0,1 0 1 0 0,6 0 0 0 0,-6 0-16 0 0,-1-1 0 0 0,0 0 1 0 0,0 0-1 0 0,0 0 0 0 0,0 0 1 0 0,0 0-1 0 0,0-1 0 0 0,-1 0 0 0 0,1 0 1 0 0,0 0-1 0 0,-1 0 0 0 0,1 0 1 0 0,-1-1-1 0 0,0 1 0 0 0,0-1 1 0 0,0 0-1 0 0,0 0 0 0 0,3-4 1 0 0,-3 2-10 0 0,0-1 0 0 0,-1 1 0 0 0,1 0 1 0 0,-1-1-1 0 0,0 1 0 0 0,0-1 0 0 0,-1 0 0 0 0,0 0 1 0 0,0 0-1 0 0,0 0 0 0 0,0 1 0 0 0,-1-8 1 0 0,0 12-58 0 0,-1 2 75 0 0,0-1 0 0 0,1 0 0 0 0,-1 0 0 0 0,0 1 1 0 0,1-1-1 0 0,-1 1 0 0 0,1-1 0 0 0,-1 1 0 0 0,1-1 1 0 0,-1 0-1 0 0,1 1 0 0 0,-1 0 0 0 0,1-1 0 0 0,-1 1 1 0 0,1-1-1 0 0,-1 1 0 0 0,1 0 0 0 0,0-1 0 0 0,0 1 0 0 0,-1 0 1 0 0,1-1-1 0 0,0 1 0 0 0,0 0 0 0 0,0-1 0 0 0,0 1 1 0 0,-1 0-1 0 0,1 0 0 0 0,-3 27 13 0 0,3-24-6 0 0,-1 7-9 0 0,0 0 0 0 0,1 0 0 0 0,0 0 0 0 0,0 0 1 0 0,1-1-1 0 0,1 1 0 0 0,0 0 0 0 0,0 0 0 0 0,1-1 0 0 0,7 17 1 0 0,-9-26-100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46 7613 0 0,'-2'-9'-64'0'0,"1"1"0"0"0,0 0 0 0 0,0-13 0 0 0,-13 62 314 0 0,10-29 8 0 0,1 0 1 0 0,1 0 0 0 0,-1 1 0 0 0,2-1 0 0 0,0 1-1 0 0,0 12 1 0 0,9 75 870 0 0,0-14-590 0 0,-1 79-759 0 0,-6-157-403 0 0,1-7-392 0 0,5-12-757 0 0,-5 8 1672 0 0,5-7-851 0 0</inkml:trace>
  <inkml:trace contextRef="#ctx0" brushRef="#br0" timeOffset="1">195 110 6597 0 0,'-1'-1'14'0'0,"0"0"0"0"0,1 0 1 0 0,-1 0-1 0 0,1 0 1 0 0,-1 0-1 0 0,1 0 0 0 0,0 0 1 0 0,0-1-1 0 0,-1 1 1 0 0,1 0-1 0 0,0 0 0 0 0,0 0 1 0 0,0-1-1 0 0,0 1 1 0 0,0-1-1 0 0,0-2 74 0 0,0 4-70 0 0,0-1 0 0 0,0 1 0 0 0,0 0 0 0 0,0 0 0 0 0,0-1 0 0 0,0 1 0 0 0,-1 0 0 0 0,1 0 0 0 0,0 0 0 0 0,0-1 0 0 0,0 1 0 0 0,-1 0 0 0 0,1 0 0 0 0,0 0 0 0 0,0 0 0 0 0,0-1 0 0 0,-1 1 0 0 0,1 0 0 0 0,0 0 0 0 0,0 0 0 0 0,-1 0 0 0 0,1 0 0 0 0,0 0 0 0 0,-1 0 0 0 0,1 0 0 0 0,0 0 0 0 0,0 0 0 0 0,-1 0 0 0 0,1 0 0 0 0,0 0 0 0 0,0 0 0 0 0,-1 0 0 0 0,1 0 0 0 0,0 0 0 0 0,0 0 0 0 0,-1 0 0 0 0,1 0 0 0 0,0 0 0 0 0,0 0 0 0 0,-1 1 0 0 0,1-1 0 0 0,0 0 0 0 0,0 0 0 0 0,-1 0 0 0 0,1 0 0 0 0,0 1 0 0 0,-11 4 776 0 0,9-3-691 0 0,1-1 1 0 0,-1 1-1 0 0,0-1 1 0 0,1 1-1 0 0,-1 0 0 0 0,1-1 1 0 0,0 1-1 0 0,-1 0 1 0 0,1 0-1 0 0,0 0 1 0 0,0 0-1 0 0,0 0 0 0 0,1 0 1 0 0,-1 1-1 0 0,0-1 1 0 0,1 0-1 0 0,-1 3 1 0 0,-1 44 606 0 0,2-29-385 0 0,6 318-215 0 0,-5-315-553 0 0,5 17-1340 0 0,-2-23 556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66 132 5541 0 0,'0'-17'436'0'0,"-1"0"0"0"0,-4-18 0 0 0,4 28-120 0 0,0 0 1 0 0,1 0-1 0 0,-1 0 1 0 0,1 0-1 0 0,1 0 1 0 0,1-13-1 0 0,1 20-155 0 0,-1 6-134 0 0,1 8-33 0 0,-3 5 18 0 0,-1 0 0 0 0,-1-1 0 0 0,0 1 0 0 0,-1-1 0 0 0,-1 0 0 0 0,-7 20 0 0 0,-6 29-2 0 0,7-12 47 0 0,2 1 0 0 0,-2 71 1 0 0,25-156 100 0 0,10-12-166 0 0,-12 18-3 0 0,0 2 0 0 0,24-29 0 0 0,-32 44 6 0 0,0 1 0 0 0,0 0 0 0 0,1 0 0 0 0,-1 0 0 0 0,1 1 0 0 0,0 0 0 0 0,0 0 0 0 0,1 0 0 0 0,-1 1 0 0 0,1 0 0 0 0,0 0 0 0 0,0 1 0 0 0,7-2 1 0 0,-12 3 2 0 0,0 1 0 0 0,1-1 0 0 0,-1 1 0 0 0,0 0 1 0 0,1-1-1 0 0,-1 1 0 0 0,0 0 0 0 0,0 1 0 0 0,1-1 1 0 0,-1 0-1 0 0,0 1 0 0 0,1-1 0 0 0,-1 1 0 0 0,0-1 1 0 0,0 1-1 0 0,0 0 0 0 0,0 0 0 0 0,0 0 1 0 0,0 0-1 0 0,0 1 0 0 0,0-1 0 0 0,0 1 0 0 0,0-1 1 0 0,-1 1-1 0 0,1-1 0 0 0,-1 1 0 0 0,1 0 0 0 0,-1 0 1 0 0,1 0-1 0 0,-1-1 0 0 0,0 1 0 0 0,0 1 0 0 0,0-1 1 0 0,0 0-1 0 0,-1 0 0 0 0,1 0 0 0 0,0 0 0 0 0,-1 1 1 0 0,1 2-1 0 0,0 2 4 0 0,-1-1 0 0 0,1 1 1 0 0,-1-1-1 0 0,0 1 0 0 0,-1-1 0 0 0,0 0 1 0 0,0 1-1 0 0,0-1 0 0 0,0 0 0 0 0,-1 1 1 0 0,0-1-1 0 0,-1 0 0 0 0,-3 6 1 0 0,2-5-1 0 0,-1 0 1 0 0,0-1-1 0 0,0 1 1 0 0,0-1-1 0 0,-1-1 0 0 0,0 1 1 0 0,0-1-1 0 0,-1 0 1 0 0,-9 6-1 0 0,12-9-104 0 0,0 0 0 0 0,0 0 0 0 0,0 0 0 0 0,0-1 0 0 0,0 1 0 0 0,0-1 0 0 0,0 0 0 0 0,-1 0 0 0 0,1-1 0 0 0,0 1 0 0 0,-1-1 0 0 0,1 0 0 0 0,0 0 0 0 0,-1 0 0 0 0,1-1 0 0 0,0 1 0 0 0,-1-1-1 0 0,1 0 1 0 0,-6-3 0 0 0,1 0-594 0 0,2-4-130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84 208 6657 0 0,'93'-65'806'0'0,"-90"62"-750"0"0,0 0 0 0 0,-1 0 0 0 0,1 0 0 0 0,0 0 0 0 0,-1 0 0 0 0,0-1 0 0 0,0 1 0 0 0,0-1 0 0 0,0 1 1 0 0,-1-1-1 0 0,1 0 0 0 0,-1 0 0 0 0,0 0 0 0 0,0 0 0 0 0,-1 0 0 0 0,1 0 0 0 0,-1 0 0 0 0,1 0 0 0 0,-1 0 0 0 0,-1 0 1 0 0,1 0-1 0 0,-2-7 0 0 0,2 8-48 0 0,-1 1 0 0 0,1-1 1 0 0,-1 1-1 0 0,0 0 1 0 0,1-1-1 0 0,-1 1 0 0 0,0 0 1 0 0,-1 0-1 0 0,1-1 0 0 0,0 1 1 0 0,-1 0-1 0 0,1 0 0 0 0,-1 0 1 0 0,1 1-1 0 0,-1-1 0 0 0,0 0 1 0 0,0 1-1 0 0,0-1 0 0 0,0 1 1 0 0,0-1-1 0 0,0 1 1 0 0,0 0-1 0 0,-1 0 0 0 0,1 0 1 0 0,0 0-1 0 0,-1 0 0 0 0,1 1 1 0 0,0-1-1 0 0,-1 1 0 0 0,1-1 1 0 0,-1 1-1 0 0,1 0 0 0 0,-1 0 1 0 0,1 0-1 0 0,-1 0 0 0 0,1 1 1 0 0,-4 0-1 0 0,-2 1 17 0 0,1 1 0 0 0,-1 0-1 0 0,1 0 1 0 0,0 1 0 0 0,0 0-1 0 0,0 0 1 0 0,0 1 0 0 0,0 0-1 0 0,1 0 1 0 0,0 1 0 0 0,0-1-1 0 0,1 1 1 0 0,0 1 0 0 0,0-1-1 0 0,0 1 1 0 0,1 0 0 0 0,-1 0-1 0 0,2 0 1 0 0,-1 0 0 0 0,1 1-1 0 0,0-1 1 0 0,1 1 0 0 0,0 0-1 0 0,0 0 1 0 0,0 0 0 0 0,0 14-1 0 0,3-16-17 0 0,-1-1-1 0 0,1 1 1 0 0,0 0-1 0 0,1-1 1 0 0,-1 1-1 0 0,1-1 1 0 0,0 1-1 0 0,1-1 1 0 0,-1 0-1 0 0,1 0 1 0 0,0 0-1 0 0,0 0 1 0 0,1-1-1 0 0,-1 1 1 0 0,1-1-1 0 0,0 0 1 0 0,0 0-1 0 0,8 6 1 0 0,-9-7-4 0 0,1-1 0 0 0,0 1 0 0 0,0-1-1 0 0,0 1 1 0 0,0-1 0 0 0,0 0 0 0 0,1-1 0 0 0,-1 1 0 0 0,1-1 0 0 0,-1 0 0 0 0,1 0 0 0 0,-1 0 0 0 0,1-1 0 0 0,-1 1 0 0 0,1-1 0 0 0,0 0 0 0 0,-1-1 0 0 0,1 1 0 0 0,0-1 0 0 0,-1 0 0 0 0,1 0 0 0 0,-1 0 0 0 0,5-2 0 0 0,-5 0-5 0 0,0 0 0 0 0,-1 0 0 0 0,1-1 1 0 0,-1 1-1 0 0,0-1 0 0 0,0 0 0 0 0,0 0 0 0 0,0 0 0 0 0,0 0 0 0 0,-1 0 1 0 0,0-1-1 0 0,0 1 0 0 0,2-9 0 0 0,9-14 5 0 0,-10 19-4 0 0,6-6-18 0 0,-5 14-4 0 0,0 9-10 0 0,-3-4-18 0 0,0 0 0 0 0,0 0 1 0 0,-1 0-1 0 0,0 0 0 0 0,0 0 1 0 0,-1 0-1 0 0,-1 8 0 0 0,1-9-175 0 0,1 0-1 0 0,-1 1 1 0 0,1-1 0 0 0,0 0-1 0 0,-1 0 1 0 0,2 0 0 0 0,-1 0-1 0 0,1 1 1 0 0,-1-1 0 0 0,1 0-1 0 0,3 7 1 0 0,-1-5-559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219 273 7197 0 0,'0'-7'-3'0'0,"0"-1"18"0"0,0-1 1 0 0,0 1-1 0 0,-1 0 0 0 0,0 0 1 0 0,-4-14-1 0 0,5 20 0 0 0,-1 0 0 0 0,0 0 0 0 0,0 0 0 0 0,0 1 0 0 0,0-1 0 0 0,0 0-1 0 0,0 1 1 0 0,-1-1 0 0 0,1 1 0 0 0,0-1 0 0 0,-1 1 0 0 0,1-1 0 0 0,-1 1 0 0 0,1 0 0 0 0,-1 0 0 0 0,0 0 0 0 0,0 0-1 0 0,1 0 1 0 0,-1 0 0 0 0,0 0 0 0 0,0 1 0 0 0,0-1 0 0 0,0 1 0 0 0,0-1 0 0 0,0 1 0 0 0,0 0 0 0 0,0 0 0 0 0,0 0-1 0 0,-2 0 1 0 0,0-1 40 0 0,-1 1 1 0 0,1 0-1 0 0,0 1 0 0 0,0-1 0 0 0,-1 1 0 0 0,1 0 0 0 0,0 0 0 0 0,0 0 0 0 0,0 0 0 0 0,0 1 0 0 0,0-1 0 0 0,1 1 0 0 0,-1 0 1 0 0,0 0-1 0 0,1 1 0 0 0,-1-1 0 0 0,1 1 0 0 0,0-1 0 0 0,0 1 0 0 0,0 0 0 0 0,0 1 0 0 0,0-1 0 0 0,1 0 0 0 0,-1 1 0 0 0,-2 4 1 0 0,-5 9 58 0 0,1 0 0 0 0,0 0 0 0 0,1 1 0 0 0,1 0 0 0 0,1 0 0 0 0,0 1 0 0 0,1 0 0 0 0,-2 20 0 0 0,7-35-73 0 0,-1-1 0 0 0,1 1 0 0 0,0-1 0 0 0,0 1 0 0 0,1-1 0 0 0,-1 1 0 0 0,1-1 0 0 0,0 1 0 0 0,0-1 0 0 0,0 1 0 0 0,0-1 0 0 0,1 0 0 0 0,-1 0 0 0 0,1 0 0 0 0,0 0 0 0 0,0 0 0 0 0,0 0 0 0 0,2 3 0 0 0,-1-4-33 0 0,-1 0 1 0 0,1 0-1 0 0,0-1 0 0 0,-1 1 0 0 0,1 0 0 0 0,0-1 1 0 0,0 0-1 0 0,0 0 0 0 0,0 0 0 0 0,0 0 1 0 0,0 0-1 0 0,0-1 0 0 0,0 1 0 0 0,1-1 0 0 0,-1 0 1 0 0,0 0-1 0 0,0 0 0 0 0,0 0 0 0 0,0-1 0 0 0,5 0 1 0 0,6-3-315 0 0,-1 0 0 0 0,1 0 1 0 0,-1-2-1 0 0,0 1 1 0 0,0-2-1 0 0,21-13 0 0 0,-12 5-615 0 0,-1-1 0 0 0,33-32 0 0 0,-47 40 772 0 0,0 1 1 0 0,0-1-1 0 0,-1-1 0 0 0,0 1 0 0 0,-1-1 0 0 0,0 0 0 0 0,0 0 1 0 0,-1-1-1 0 0,7-18 0 0 0,-10 22 219 0 0,1-1 0 0 0,-1 0 1 0 0,0 0-1 0 0,-1 0 0 0 0,0 0 1 0 0,0 1-1 0 0,0-1 0 0 0,-1 0 0 0 0,0 0 1 0 0,0 0-1 0 0,-1 1 0 0 0,1-1 0 0 0,-2 0 1 0 0,1 1-1 0 0,-5-10 0 0 0,4 12 63 0 0,-26-58 1184 0 0,27 57-1169 0 0,0 0 0 0 0,0 0-1 0 0,1 0 1 0 0,0 0-1 0 0,0-1 1 0 0,0 1 0 0 0,1 0-1 0 0,0 0 1 0 0,0-1-1 0 0,1-8 1 0 0,-1 14-144 0 0,0-1 0 0 0,0 1 0 0 0,0 0 0 0 0,0 0 0 0 0,0 0 0 0 0,0 0 0 0 0,0 0 1 0 0,0 0-1 0 0,0 0 0 0 0,0 0 0 0 0,0 0 0 0 0,0 0 0 0 0,0-1 0 0 0,0 1 0 0 0,0 0 0 0 0,0 0 0 0 0,0 0 0 0 0,0 0 1 0 0,0 0-1 0 0,0 0 0 0 0,0 0 0 0 0,0 0 0 0 0,1 0 0 0 0,-1 0 0 0 0,0-1 0 0 0,0 1 0 0 0,0 0 0 0 0,0 0 1 0 0,0 0-1 0 0,0 0 0 0 0,0 0 0 0 0,0 0 0 0 0,0 0 0 0 0,0 0 0 0 0,0 0 0 0 0,0 0 0 0 0,1 0 0 0 0,-1 0 0 0 0,0 0 1 0 0,0 0-1 0 0,0 0 0 0 0,0 0 0 0 0,0 0 0 0 0,0 0 0 0 0,0 0 0 0 0,0 0 0 0 0,0 0 0 0 0,1 0 0 0 0,-1 0 0 0 0,0 0 1 0 0,0 0-1 0 0,0 0 0 0 0,0 0 0 0 0,0 0 0 0 0,0 0 0 0 0,0 0 0 0 0,0 0 0 0 0,0 0 0 0 0,0 0 0 0 0,1 0 0 0 0,-1 0 1 0 0,0 0-1 0 0,0 1 0 0 0,0-1 0 0 0,5 9 65 0 0,4 14-101 0 0,-8-21 48 0 0,3 13-10 0 0,1 1 0 0 0,-2 0 0 0 0,0 0 0 0 0,-1 0 0 0 0,0 31 1 0 0,-13 80 34 0 0,1 4-31 0 0,14-99-82 0 0,24-56-664 0 0,137-171-909 0 0,-153 181 1700 0 0,-10 13-8 0 0,0-1 0 0 0,0 0 0 0 0,0 1 1 0 0,-1-1-1 0 0,1 0 0 0 0,-1 0 1 0 0,1 0-1 0 0,-1 0 0 0 0,0 0 0 0 0,0 0 1 0 0,0 0-1 0 0,0-1 0 0 0,0 1 1 0 0,0 0-1 0 0,0 0 0 0 0,0-5 0 0 0,-2 6-15 0 0,0 1 1 0 0,0-1-1 0 0,1 0 0 0 0,-1 1 0 0 0,0-1 0 0 0,0 1 0 0 0,0 0 0 0 0,0-1 0 0 0,0 1 0 0 0,0 0 0 0 0,0-1 0 0 0,0 1 0 0 0,0 0 0 0 0,0 0 1 0 0,0 0-1 0 0,0 0 0 0 0,0 0 0 0 0,0 0 0 0 0,0 0 0 0 0,0 1 0 0 0,0-1 0 0 0,0 0 0 0 0,0 0 0 0 0,0 1 0 0 0,-2 0 0 0 0,-28 8 212 0 0,16-2-221 0 0,1 1 1 0 0,-14 9 0 0 0,15-8-29 0 0,0-2 0 0 0,-22 11 0 0 0,26-15-58 0 0,-9 5 376 0 0,18-5-25 0 0,11-1 11 0 0,-2-1-150 0 0,-1 0 1 0 0,0 1 0 0 0,0 0-1 0 0,0 1 1 0 0,0 0-1 0 0,-1 0 1 0 0,1 0 0 0 0,-1 1-1 0 0,0 0 1 0 0,0 1 0 0 0,0 0-1 0 0,-1 0 1 0 0,1 0 0 0 0,-1 1-1 0 0,10 11 1 0 0,4 9 125 0 0,0 0 0 0 0,26 48 1 0 0,-33-51-310 0 0,1 3-352 0 0,-1 0 0 0 0,-2 1 1 0 0,14 46-1 0 0,-17-49-694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28.1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672 24 24575,'0'-2'0,"0"1"0,-1 0 0,1 0 0,0 0 0,-1 0 0,0-1 0,1 1 0,-1 0 0,1 0 0,-1 0 0,0 0 0,0 0 0,0 1 0,0-1 0,1 0 0,-1 0 0,0 0 0,0 1 0,0-1 0,-1 1 0,1-1 0,0 0 0,0 1 0,0 0 0,0-1 0,-1 1 0,1 0 0,0 0 0,0-1 0,0 1 0,-1 0 0,1 0 0,-2 1 0,-3 0 0,0 1 0,0-1 0,0 1 0,0 1 0,-9 4 0,-6 2 0,-38 13 0,-90 20 0,129-38 0,0 1 0,0 1 0,1 0 0,-1 2 0,1 0 0,1 1 0,0 1 0,-27 19 0,32-19 0,1 1 0,0 0 0,1 0 0,0 2 0,1-1 0,0 1 0,1 1 0,0 0 0,-9 21 0,8-12 0,1 0 0,1 1 0,1 0 0,2 0 0,-5 39 0,8-51 0,2 0 0,0 0 0,0 1 0,1-1 0,0 0 0,1 0 0,0 0 0,1 0 0,1 0 0,0-1 0,0 1 0,1-1 0,1 0 0,0-1 0,0 1 0,1-1 0,0 0 0,1-1 0,0 0 0,1 0 0,0 0 0,0-1 0,0-1 0,1 0 0,15 9 0,1-2 0,1-1 0,1-1 0,-1-2 0,2 0 0,0-2 0,0-1 0,0-1 0,0-2 0,1-1 0,51-1 0,-28-2 0,-1 1 0,93-10 0,-137 7 0,0 1 0,-1-1 0,1 0 0,-1-1 0,0 1 0,1-2 0,-1 1 0,-1-1 0,1 0 0,0 0 0,-1-1 0,0 0 0,7-6 0,-5 1 0,0 0 0,0 0 0,-1-1 0,-1 0 0,0 0 0,0-1 0,5-16 0,5-15 0,-2-1 0,-3 0 0,-1-1 0,-2 0 0,-2-1 0,-2 0 0,-2-48 0,-2 60 0,1 21 0,-1 1 0,0-1 0,-1 1 0,0-1 0,-5-20 0,4 30 0,0-1 0,0 1 0,0 0 0,0 0 0,-1 0 0,1 0 0,-1 0 0,0 0 0,0 1 0,0-1 0,0 1 0,0 0 0,-1 0 0,1 0 0,-1 0 0,1 1 0,-1 0 0,0-1 0,1 1 0,-6 0 0,-11-4 0,0 1 0,-30-1 0,44 5 0,-148-5 338,-20-2-2041,153 5-5123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39 7613 0 0,'0'0'274'0'0,"-2"-6"-20"0"0,-5-20 44 0 0,5 20 2287 0 0,1 24-2483 0 0,-13 200-121 0 0,14-197-135 0 0,0 0 1 0 0,2 0-1 0 0,4 24 0 0 0,-3-20-133 0 0,11 36-1073 0 0,-9-33 460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101 376 7581 0 0,'-14'-18'7'0'0,"1"0"1"0"0,0 0-1 0 0,1-1 0 0 0,-11-25 1 0 0,18 34 69 0 0,1-1 0 0 0,0 1 0 0 0,1-1 0 0 0,0 1 0 0 0,1-1 0 0 0,0 0 0 0 0,1 0 0 0 0,0 0 0 0 0,1 0 0 0 0,1-17 0 0 0,0 23-15 0 0,-1-1-1 0 0,2 1 0 0 0,-1 0 1 0 0,1-1-1 0 0,-1 1 0 0 0,1 0 0 0 0,1 0 1 0 0,-1 1-1 0 0,1-1 0 0 0,0 0 1 0 0,0 1-1 0 0,0 0 0 0 0,0-1 0 0 0,1 1 1 0 0,6-6-1 0 0,-3 6 9 0 0,-1-1 1 0 0,1 1-1 0 0,0 0 0 0 0,0 1 1 0 0,0-1-1 0 0,1 1 0 0 0,-1 1 1 0 0,1-1-1 0 0,14-1 0 0 0,-5 2 10 0 0,0 0 0 0 0,0 1 1 0 0,0 1-1 0 0,1 1 0 0 0,-1 1 0 0 0,0 0 0 0 0,0 1 0 0 0,0 1 0 0 0,19 6 0 0 0,-10 0-66 0 0,-1 2 0 0 0,0 0 0 0 0,-1 2-1 0 0,0 0 1 0 0,-1 2 0 0 0,-1 0 0 0 0,0 2-1 0 0,-2 0 1 0 0,0 1 0 0 0,0 1 0 0 0,-2 1-1 0 0,16 24 1 0 0,-30-39-13 0 0,-1 0 0 0 0,1-1 0 0 0,-1 2 0 0 0,0-1 0 0 0,-1 0 0 0 0,0 0 0 0 0,0 1 0 0 0,0 0 0 0 0,-1-1 0 0 0,1 1 1 0 0,-1 8-1 0 0,-1-12-4 0 0,0 1 1 0 0,0 0 0 0 0,-1 0-1 0 0,1-1 1 0 0,-1 1-1 0 0,0-1 1 0 0,0 1 0 0 0,0-1-1 0 0,-1 1 1 0 0,1-1 0 0 0,-1 1-1 0 0,0-1 1 0 0,0 0 0 0 0,0 0-1 0 0,0 0 1 0 0,0 0 0 0 0,-1 0-1 0 0,1-1 1 0 0,-1 1 0 0 0,0-1-1 0 0,0 0 1 0 0,-3 3 0 0 0,-14 5-169 0 0,0 0 0 0 0,0-1 0 0 0,-1-2-1 0 0,-1 0 1 0 0,1-1 0 0 0,-24 3 0 0 0,31-5 3 0 0,-16 1-580 0 0,1-2 0 0 0,-1-1 1 0 0,-48-2-1 0 0,56-1-86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44 138 7549 0 0,'-2'-1'-8'0'0,"0"-1"-1"0"0,1 1 1 0 0,-1 0 0 0 0,0 0 0 0 0,0-1 0 0 0,1 1 0 0 0,-1-1 0 0 0,1 1-1 0 0,-1-1 1 0 0,0-2 0 0 0,-15-12 470 0 0,17 16-400 0 0,-1-1 0 0 0,0 0 0 0 0,1 1 0 0 0,-1-1 0 0 0,0 0 0 0 0,1 0 1 0 0,-1 0-1 0 0,1 1 0 0 0,0-1 0 0 0,-1 0 0 0 0,1 0 0 0 0,0 0 0 0 0,-1 0 0 0 0,1 0 0 0 0,0 0 1 0 0,0 0-1 0 0,0 0 0 0 0,0 0 0 0 0,0 0 0 0 0,0 0 0 0 0,0 0 0 0 0,0 0 0 0 0,0 0 1 0 0,0 1-1 0 0,0-1 0 0 0,1 0 0 0 0,-1 0 0 0 0,1-1 0 0 0,-1 0 14 0 0,1 1 0 0 0,0-1 0 0 0,-1 1 1 0 0,1-1-1 0 0,0 1 0 0 0,0-1 0 0 0,0 1 0 0 0,0-1 0 0 0,0 1 0 0 0,0 0 0 0 0,0 0 0 0 0,0-1 0 0 0,0 1 0 0 0,1 0 1 0 0,-1 0-1 0 0,3-1 0 0 0,3-1-17 0 0,0 1 0 0 0,0-1 0 0 0,0 2 0 0 0,1-1 0 0 0,12-1 1 0 0,-16 3-60 0 0,0 0 1 0 0,-1 1-1 0 0,1-1 1 0 0,-1 0-1 0 0,1 1 0 0 0,-1 0 1 0 0,0 0-1 0 0,1 0 1 0 0,-1 0-1 0 0,0 0 1 0 0,1 1-1 0 0,-1 0 1 0 0,0-1-1 0 0,5 5 1 0 0,1 1-7 0 0,-1 1 0 0 0,0-1 1 0 0,-1 2-1 0 0,1-1 0 0 0,10 17 1 0 0,-15-21 4 0 0,-1 1 0 0 0,1 0 1 0 0,-1 0-1 0 0,0 1 0 0 0,0-1 0 0 0,0 0 1 0 0,-1 1-1 0 0,0-1 0 0 0,0 1 1 0 0,0-1-1 0 0,-1 1 0 0 0,0-1 0 0 0,-1 10 1 0 0,1-14-11 0 0,0 0 0 0 0,0 0 0 0 0,0-1-1 0 0,0 1 1 0 0,0 0 0 0 0,-1 0 0 0 0,1 0 0 0 0,0 0 0 0 0,0 0 0 0 0,-1 0 0 0 0,1-1 0 0 0,-1 1 0 0 0,1 0 0 0 0,-1 0 0 0 0,1-1 0 0 0,-1 1 0 0 0,0 0-1 0 0,1-1 1 0 0,-1 1 0 0 0,0 0 0 0 0,1-1 0 0 0,-1 1 0 0 0,0-1 0 0 0,0 1 0 0 0,1-1 0 0 0,-3 1 0 0 0,1-1-24 0 0,1 0-1 0 0,-1 1 1 0 0,0-1 0 0 0,0 0-1 0 0,0 0 1 0 0,0-1 0 0 0,0 1-1 0 0,1 0 1 0 0,-1-1 0 0 0,0 1-1 0 0,0-1 1 0 0,-2 0 0 0 0,-1-2-17 0 0,0 1 0 0 0,-1-1 0 0 0,2 0 0 0 0,-1 0 0 0 0,0 0 1 0 0,1-1-1 0 0,-8-6 0 0 0,10 6 51 0 0,0 0 0 0 0,0 1 0 0 0,0-1 0 0 0,0 0 0 0 0,1 0 0 0 0,-1 1 0 0 0,1-1 0 0 0,0-1 0 0 0,0 1 0 0 0,1 0 1 0 0,-1 0-1 0 0,1 0 0 0 0,0 0 0 0 0,0 0 0 0 0,0 0 0 0 0,1-1 0 0 0,-1 1 0 0 0,1 0 0 0 0,0 0 0 0 0,0 0 0 0 0,1 0 0 0 0,2-6 0 0 0,-1 3-54 0 0,0 1-1 0 0,0 0 0 0 0,1-1 1 0 0,0 1-1 0 0,0 1 0 0 0,1-1 1 0 0,-1 1-1 0 0,1-1 1 0 0,0 1-1 0 0,1 1 0 0 0,-1-1 1 0 0,11-6-1 0 0,-10 9-304 0 0,1-1 0 0 0,0 1 0 0 0,-1 0-1 0 0,1 1 1 0 0,0-1 0 0 0,0 2 0 0 0,0-1 0 0 0,14 1 0 0 0,-12 0-375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67 4340 0 0,'-12'-4'240'0'0,"-2"0"151"0"0,12 2 112 0 0,6 1 334 0 0,11 2-960 0 0,-14-1 212 0 0,0 0 0 0 0,0 0 0 0 0,-1 0 1 0 0,1 0-1 0 0,0 0 0 0 0,0 0 0 0 0,0 0 1 0 0,-1 0-1 0 0,1 0 0 0 0,0 0 0 0 0,0 0 0 0 0,0-1 1 0 0,-1 1-1 0 0,1 0 0 0 0,0-1 0 0 0,0 1 0 0 0,-1-1 1 0 0,1 1-1 0 0,0 0 0 0 0,-1-1 0 0 0,1 1 0 0 0,-1-1 1 0 0,1 0-1 0 0,0 1 0 0 0,-1-1 0 0 0,1 0 1 0 0,-1 1-1 0 0,1-1 0 0 0,0-1 0 0 0,1-1 183 0 0,3 2-197 0 0,15-3-13 0 0,-15 2 319 0 0,11 14-315 0 0,48 38-7 0 0,-62-49-56 0 0,1 0 1 0 0,-1 1-1 0 0,-1 0 0 0 0,1-1 1 0 0,0 1-1 0 0,0 0 0 0 0,0 0 1 0 0,-1 0-1 0 0,1 0 1 0 0,-1 0-1 0 0,0 0 0 0 0,0 1 1 0 0,0-1-1 0 0,0 0 0 0 0,0 1 1 0 0,0-1-1 0 0,0 1 1 0 0,-1-1-1 0 0,1 5 0 0 0,1 5 7 0 0,-1-9-9 0 0,0-1 0 0 0,0 1 0 0 0,0-1 0 0 0,-1 1 0 0 0,1 0 0 0 0,-1 0 0 0 0,0-1 1 0 0,1 1-1 0 0,-1 0 0 0 0,-1 0 0 0 0,1-1 0 0 0,0 1 0 0 0,-2 4 0 0 0,-1 21-82 0 0,-2-25 7 0 0,4-3 74 0 0,1 1-1 0 0,-1 0 1 0 0,0 0 0 0 0,0-1-1 0 0,0 1 1 0 0,0-1-1 0 0,0 1 1 0 0,-1-1-1 0 0,1 1 1 0 0,0-1 0 0 0,0 0-1 0 0,0 1 1 0 0,0-1-1 0 0,0 0 1 0 0,-1 0 0 0 0,1 0-1 0 0,0 0 1 0 0,0 0-1 0 0,0 0 1 0 0,-1 0-1 0 0,1 0 1 0 0,0-1 0 0 0,0 1-1 0 0,0 0 1 0 0,0-1-1 0 0,0 1 1 0 0,0-1-1 0 0,0 1 1 0 0,-1-1 0 0 0,1 1-1 0 0,1-1 1 0 0,-1 0-1 0 0,0 1 1 0 0,-1-3 0 0 0,1 3-2 0 0,1 0 0 0 0,0 0 1 0 0,0 0-1 0 0,-1-1 1 0 0,1 1-1 0 0,0 0 1 0 0,0 0-1 0 0,0 0 1 0 0,-1-1-1 0 0,1 1 1 0 0,0 0-1 0 0,0-1 1 0 0,0 1-1 0 0,0 0 0 0 0,0 0 1 0 0,0-1-1 0 0,0 1 1 0 0,0 0-1 0 0,0-1 1 0 0,0 1-1 0 0,0 0 1 0 0,0-1-1 0 0,0 1 1 0 0,0 0-1 0 0,0 0 0 0 0,0-1 1 0 0,0 1-1 0 0,0 0 1 0 0,0-1-1 0 0,0 1 1 0 0,0-1-1 0 0,6-25-22 0 0,3-1 7 0 0,-5 19 33 0 0,-1-1 1 0 0,1 0-1 0 0,-2 0 1 0 0,1-1-1 0 0,0-9 1 0 0,-2 17-15 0 0,-1 1-1 0 0,0-1 1 0 0,0 0 0 0 0,0 0 0 0 0,0 0-1 0 0,0 1 1 0 0,-1-1 0 0 0,1 0-1 0 0,0 0 1 0 0,-1 1 0 0 0,1-1-1 0 0,-1 0 1 0 0,0 1 0 0 0,0-1 0 0 0,0 0-1 0 0,1 1 1 0 0,-1-1 0 0 0,-1 1-1 0 0,1-1 1 0 0,0 1 0 0 0,0 0-1 0 0,0 0 1 0 0,-1-1 0 0 0,1 1 0 0 0,-1 0-1 0 0,1 0 1 0 0,-1 0 0 0 0,1 0-1 0 0,-1 1 1 0 0,0-1 0 0 0,1 0 0 0 0,-3 0-1 0 0,1 0 4 0 0,0 1 0 0 0,0-1 0 0 0,0 1 0 0 0,0 0-1 0 0,0 0 1 0 0,0 0 0 0 0,-4 1 0 0 0,6-1-1 0 0,0 0 0 0 0,0 0 0 0 0,0 1 0 0 0,0-1 0 0 0,0 0 1 0 0,0 1-1 0 0,0-1 0 0 0,0 1 0 0 0,0-1 0 0 0,0 1 0 0 0,0-1 0 0 0,0 1 0 0 0,1 0 0 0 0,-1-1 1 0 0,0 1-1 0 0,0 0 0 0 0,0 1 0 0 0,-44 39 63 0 0,42-37-54 0 0,0-1 0 0 0,0 1-1 0 0,0 0 1 0 0,1-1 0 0 0,0 1 0 0 0,-1 0-1 0 0,1 1 1 0 0,1-1 0 0 0,-1 0 0 0 0,1 0-1 0 0,0 1 1 0 0,0-1 0 0 0,0 1 0 0 0,0-1-1 0 0,1 1 1 0 0,-1 0 0 0 0,2 8 0 0 0,-1 3 59 0 0,-1-12-48 0 0,1 0 1 0 0,0 0 0 0 0,0 0-1 0 0,0 0 1 0 0,1 0 0 0 0,-1 0 0 0 0,1 0-1 0 0,0 0 1 0 0,0 0 0 0 0,1 0-1 0 0,-1 0 1 0 0,1 0 0 0 0,0 0-1 0 0,0-1 1 0 0,0 1 0 0 0,0-1 0 0 0,1 0-1 0 0,-1 1 1 0 0,1-1 0 0 0,0 0-1 0 0,0-1 1 0 0,4 4 0 0 0,-1-2-10 0 0,0 0 0 0 0,1-1 0 0 0,-1 0 0 0 0,1 0 0 0 0,-1-1 1 0 0,1 0-1 0 0,0 0 0 0 0,0-1 0 0 0,0 1 0 0 0,0-2 0 0 0,0 1 0 0 0,9-1 0 0 0,-4 0-7 0 0,0-1-1 0 0,0 0 0 0 0,-1-1 1 0 0,1 0-1 0 0,-1-1 0 0 0,0 0 1 0 0,16-7-1 0 0,-24 9-20 0 0,0-1 0 0 0,1 1 0 0 0,-1-1 1 0 0,0 0-1 0 0,0 0 0 0 0,0 0 0 0 0,0 0 0 0 0,0-1 0 0 0,0 1 0 0 0,0-1 1 0 0,-1 1-1 0 0,1-1 0 0 0,-1 0 0 0 0,0 0 0 0 0,0 0 0 0 0,0-1 0 0 0,-1 1 1 0 0,1 0-1 0 0,-1-1 0 0 0,1 1 0 0 0,-1-1 0 0 0,0 1 0 0 0,0-1 0 0 0,-1 1 1 0 0,1-1-1 0 0,-1 0 0 0 0,0-4 0 0 0,-1-4-57 0 0,-1 0 1 0 0,-1 0-1 0 0,0 0 1 0 0,0 0-1 0 0,-1 0 0 0 0,-1 1 1 0 0,0 0-1 0 0,-8-13 1 0 0,8 15 57 0 0,0 0 0 0 0,-1 1 0 0 0,0 0 0 0 0,-1 1 0 0 0,0-1 0 0 0,0 1 0 0 0,0 0 0 0 0,-1 1 0 0 0,0 0 0 0 0,-13-8 1 0 0,20 13 8 0 0,1 1 0 0 0,-1 0 1 0 0,1-1-1 0 0,-1 1 1 0 0,1 0-1 0 0,-1-1 0 0 0,1 1 1 0 0,-1 0-1 0 0,1 0 1 0 0,-1 0-1 0 0,1-1 0 0 0,-1 1 1 0 0,1 0-1 0 0,-1 0 1 0 0,0 0-1 0 0,1 0 0 0 0,-1 0 1 0 0,1 0-1 0 0,-1 0 1 0 0,1 0-1 0 0,-1 0 0 0 0,0 0 1 0 0,1 0-1 0 0,-1 0 1 0 0,1 1-1 0 0,-1-1 0 0 0,1 0 1 0 0,-1 0-1 0 0,1 1 1 0 0,-1-1-1 0 0,1 0 0 0 0,-1 0 1 0 0,1 1-1 0 0,-1-1 1 0 0,1 1-1 0 0,-1-1 0 0 0,1 0 1 0 0,0 1-1 0 0,-1-1 1 0 0,1 1-1 0 0,0-1 0 0 0,-1 1 1 0 0,1-1-1 0 0,0 1 1 0 0,0-1-1 0 0,-1 1 0 0 0,1-1 1 0 0,0 1-1 0 0,0 0 1 0 0,0-1-1 0 0,0 1 0 0 0,0-1 1 0 0,0 1-1 0 0,0-1 1 0 0,0 2-1 0 0,0 0-167 0 0,0 1 0 0 0,0-1 0 0 0,0 1 0 0 0,0-1 1 0 0,1 0-1 0 0,-1 1 0 0 0,1-1 0 0 0,0 0 0 0 0,-1 1 0 0 0,1-1 0 0 0,2 3 0 0 0,-2-2-562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76 5176 0 0,'0'-1'15'0'0,"-1"0"-1"0"0,1 0 0 0 0,-1 0 0 0 0,1 0 0 0 0,0 0 0 0 0,-1 0 0 0 0,1 0 0 0 0,0 0 0 0 0,0 0 0 0 0,-1 0 0 0 0,1 0 0 0 0,0 0 0 0 0,0 0 0 0 0,0 0 0 0 0,0 0 0 0 0,1 0 0 0 0,-1 0 0 0 0,0-1 1 0 0,0 1 32 0 0,1 1 0 0 0,-1-1 1 0 0,0 0-1 0 0,0 0 0 0 0,0 0 1 0 0,0 0-1 0 0,0 1 0 0 0,0-1 1 0 0,0 0-1 0 0,0 0 0 0 0,0 0 1 0 0,0 0-1 0 0,-1 1 0 0 0,1-1 1 0 0,0 0-1 0 0,-1 0 1 0 0,1 0-1 0 0,0 1 0 0 0,-1-1 1 0 0,0-1-1 0 0,1 2 12 0 0,-1-1 0 0 0,0 1 1 0 0,1-1-1 0 0,-1 1 0 0 0,1-1 0 0 0,-1 0 1 0 0,1 1-1 0 0,-1-1 0 0 0,1 0 0 0 0,0 0 0 0 0,-1 1 1 0 0,1-1-1 0 0,0 0 0 0 0,0 0 0 0 0,0 1 1 0 0,-1-1-1 0 0,1 0 0 0 0,0 0 0 0 0,0 0 1 0 0,0 1-1 0 0,0-1 0 0 0,0 0 0 0 0,0 0 0 0 0,0 0 1 0 0,1 1-1 0 0,-1-1 0 0 0,0 0 0 0 0,0 0 1 0 0,1 1-1 0 0,-1-1 0 0 0,0 0 0 0 0,1 0 1 0 0,-1 1-1 0 0,1-1 0 0 0,-1 0 0 0 0,1 1 0 0 0,-1-1 1 0 0,1 1-1 0 0,-1-1 0 0 0,1 0 0 0 0,0 1 1 0 0,-1 0-1 0 0,1-1 0 0 0,0 1 0 0 0,-1-1 1 0 0,1 1-1 0 0,0 0 0 0 0,0-1 0 0 0,-1 1 1 0 0,1 0-1 0 0,0 0 0 0 0,0 0 0 0 0,0-1 0 0 0,-1 1 1 0 0,2 0-1 0 0,2 0-51 0 0,-1-1 1 0 0,0 0-1 0 0,0 1 0 0 0,0 0 1 0 0,1 0-1 0 0,-1 0 0 0 0,0 0 1 0 0,0 0-1 0 0,1 1 0 0 0,-1 0 1 0 0,0-1-1 0 0,0 1 0 0 0,4 2 1 0 0,-2 1-8 0 0,0-1 1 0 0,-1 1 0 0 0,1 1 0 0 0,-1-1-1 0 0,0 1 1 0 0,0 0 0 0 0,-1-1-1 0 0,0 2 1 0 0,1-1 0 0 0,-2 0 0 0 0,1 1-1 0 0,-1-1 1 0 0,1 1 0 0 0,-2 0 0 0 0,1 0-1 0 0,1 10 1 0 0,1 9 6 0 0,-1 1 1 0 0,-2 40-1 0 0,-1-58-12 0 0,0 0-3 0 0,1-3 5 0 0,-1-1 0 0 0,0 1 1 0 0,0 0-1 0 0,0 0 0 0 0,-1 0 0 0 0,1-1 0 0 0,-1 1 1 0 0,-3 7-1 0 0,4-12 23 0 0,-7-31 83 0 0,8 15-109 0 0,0 0-1 0 0,1 0 0 0 0,0 0 1 0 0,2 0-1 0 0,-1 1 0 0 0,9-21 1 0 0,-7 25 1 0 0,-1 0 0 0 0,2 0 0 0 0,-1 1 0 0 0,1 0 0 0 0,1 0 0 0 0,0 1 0 0 0,0 0 0 0 0,1 0 0 0 0,12-10 0 0 0,-19 17 3 0 0,1 1-1 0 0,-1-1 1 0 0,1 1 0 0 0,-1 0 0 0 0,1 0-1 0 0,0 0 1 0 0,-1 0 0 0 0,1 0 0 0 0,0 0-1 0 0,0 1 1 0 0,0-1 0 0 0,-1 0-1 0 0,1 1 1 0 0,0-1 0 0 0,0 1 0 0 0,0 0-1 0 0,0 0 1 0 0,0 0 0 0 0,0 0 0 0 0,0 0-1 0 0,0 0 1 0 0,0 0 0 0 0,0 1 0 0 0,0-1-1 0 0,0 1 1 0 0,0-1 0 0 0,2 2-1 0 0,-2 0 4 0 0,0 0-1 0 0,0 0 1 0 0,1 0-1 0 0,-2 0 1 0 0,1 0-1 0 0,0 0 1 0 0,0 0-1 0 0,-1 1 1 0 0,1-1-1 0 0,-1 1 1 0 0,0-1-1 0 0,1 1 1 0 0,-1-1-1 0 0,0 1 1 0 0,-1 0-1 0 0,1 0 1 0 0,0-1-1 0 0,-1 6 1 0 0,2 11 5 0 0,-1 0 1 0 0,-1 0 0 0 0,-1 1 0 0 0,0-1-1 0 0,-8 32 1 0 0,7-35 22 0 0,9-32 26 0 0,5-9-32 0 0,10-11-18 0 0,-9 13-16 0 0,19-25 1 0 0,-27 42-2 0 0,-1 1 0 0 0,1-1 1 0 0,0 1-1 0 0,1 1 0 0 0,-1-1 1 0 0,1 1-1 0 0,0-1 1 0 0,0 2-1 0 0,8-5 0 0 0,-13 7 9 0 0,0 1 0 0 0,1-1 0 0 0,-1 1 0 0 0,0-1 0 0 0,0 1 0 0 0,0 0 0 0 0,1-1 0 0 0,-1 1 0 0 0,0 0 0 0 0,0 0 0 0 0,1 0 0 0 0,-1 0-1 0 0,0 0 1 0 0,1 0 0 0 0,-1 0 0 0 0,0 0 0 0 0,0 1 0 0 0,1-1 0 0 0,-1 1 0 0 0,0-1 0 0 0,0 1 0 0 0,0-1 0 0 0,0 1 0 0 0,2 0 0 0 0,-1 1 1 0 0,-1 0 0 0 0,1 0 0 0 0,-1 0 0 0 0,1 0 0 0 0,-1 0-1 0 0,0 0 1 0 0,1 0 0 0 0,-1 0 0 0 0,0 0 0 0 0,-1 1 0 0 0,1-1 0 0 0,0 3 0 0 0,2 8 6 0 0,-1-1 0 0 0,-1 1 0 0 0,0 22 0 0 0,-1-33-4 0 0,0 11 7 0 0,1 0 0 0 0,0 0 0 0 0,4 14 0 0 0,-4-23-73 0 0,-1 0 0 0 0,2 0 1 0 0,-1 0-1 0 0,0 0 0 0 0,1 0 0 0 0,0 0 1 0 0,0-1-1 0 0,0 1 0 0 0,0-1 0 0 0,1 1 1 0 0,-1-1-1 0 0,1 0 0 0 0,5 5 0 0 0,-7-7-18 0 0,0-1-1 0 0,0 0 0 0 0,0 0 1 0 0,0 1-1 0 0,0-1 0 0 0,0 0 1 0 0,0 0-1 0 0,0 0 0 0 0,0 0 0 0 0,0 0 1 0 0,0 0-1 0 0,0-1 0 0 0,0 1 1 0 0,0 0-1 0 0,0 0 0 0 0,0-1 1 0 0,0 1-1 0 0,0-1 0 0 0,-1 1 0 0 0,1-1 1 0 0,0 1-1 0 0,0-1 0 0 0,0 1 1 0 0,0-1-1 0 0,-1 0 0 0 0,1 1 0 0 0,0-2 1 0 0,29-27-1948 0 0,-16 14 1198 0 0,-8 10 912 0 0,-1 0-1 0 0,1 0 1 0 0,-1-1 0 0 0,-1 0 0 0 0,1 0 0 0 0,-1 0 0 0 0,0-1 0 0 0,0 1 0 0 0,-1-1 0 0 0,0 0-1 0 0,0 0 1 0 0,-1 0 0 0 0,0 0 0 0 0,0 0 0 0 0,1-11 0 0 0,2-4 1707 0 0,-9 36-345 0 0,-1 3-1182 0 0,1 1 0 0 0,-4 31-1 0 0,8-42-250 0 0,-1 1 1 0 0,1 0-1 0 0,1-1 0 0 0,-1 1 0 0 0,2 0 0 0 0,-1-1 0 0 0,1 1 1 0 0,0-1-1 0 0,3 9 0 0 0,-1-8-60 0 0,-4-6-48 0 0,0 0 0 0 0,1 0 0 0 0,0 0 0 0 0,-1 0 0 0 0,1 0 0 0 0,0 0 0 0 0,0 0 0 0 0,0-1 0 0 0,0 1 0 0 0,0 0 0 0 0,1-1 0 0 0,-1 1 0 0 0,0-1 0 0 0,1 1 0 0 0,-1-1 0 0 0,1 0 0 0 0,0 0 0 0 0,-1 1 0 0 0,1-1 0 0 0,3 1 0 0 0,1-2-810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57 6813 0 0,'-6'-21'231'0'0,"6"17"-132"0"0,-1 1 0 0 0,0 0 0 0 0,0-1 1 0 0,0 1-1 0 0,-1 0 0 0 0,1 0 0 0 0,-1 0 0 0 0,-1-3 1 0 0,3 5-83 0 0,0 1 0 0 0,-1 0 0 0 0,1 0 0 0 0,0 0 0 0 0,0 0 0 0 0,0 0 0 0 0,0-1 0 0 0,0 1 0 0 0,0 0 0 0 0,-1 0 0 0 0,1 0 0 0 0,0 0 0 0 0,0 0 0 0 0,0 0 0 0 0,0-1 0 0 0,0 1 0 0 0,-1 0 0 0 0,1 0 0 0 0,0 0 0 0 0,0 0 1 0 0,0 0-1 0 0,0 0 0 0 0,-1 0 0 0 0,1 0 0 0 0,0 0 0 0 0,0 0 0 0 0,0 0 0 0 0,-1 0 0 0 0,1 0 0 0 0,0 0 0 0 0,0 0 0 0 0,0 0 0 0 0,-1 0 0 0 0,1 0 0 0 0,0 0 0 0 0,0 0 0 0 0,0 0 0 0 0,0 1 0 0 0,-1-1 0 0 0,1 0 0 0 0,0 0 0 0 0,0 0 0 0 0,0 0 0 0 0,0 0 0 0 0,0 0 0 0 0,-1 1 0 0 0,-4 11 366 0 0,2 15-296 0 0,6-15-596 0 0,1 0 0 0 0,0 0 0 0 0,9 19 0 0 0,-7-18-401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103 126 6565 0 0,'25'-23'491'0'0,"36"-24"0"0"0,-59 45-413 0 0,0 0 0 0 0,0 1-1 0 0,0-1 1 0 0,0-1 0 0 0,-1 1-1 0 0,1 0 1 0 0,-1 0 0 0 0,1 0-1 0 0,-1-1 1 0 0,0 1 0 0 0,0-1-1 0 0,1-3 1 0 0,-2 6-53 0 0,0-1 0 0 0,1 0 0 0 0,-1 1 0 0 0,0-1 0 0 0,0 0 0 0 0,0 1 0 0 0,0-1 0 0 0,0 0 0 0 0,0 0 0 0 0,0 1 0 0 0,0-1 0 0 0,0 0 0 0 0,0 0 0 0 0,0 1 0 0 0,0-1 0 0 0,-1 0 0 0 0,1 1 0 0 0,0-1 0 0 0,0 0 0 0 0,-1 1 0 0 0,1-1 0 0 0,0 0 0 0 0,-1 1 0 0 0,1-1 0 0 0,-1 1 0 0 0,1-1 0 0 0,-1 1 0 0 0,1-1 0 0 0,-1 1 0 0 0,1-1 0 0 0,-1 1 0 0 0,0-1 0 0 0,1 1 0 0 0,-1 0 0 0 0,0-1 0 0 0,1 1 0 0 0,-1 0 0 0 0,0 0 0 0 0,1-1 0 0 0,-1 1 0 0 0,0 0 0 0 0,0 0 0 0 0,1 0 0 0 0,-1 0 0 0 0,0 0 0 0 0,1 0 0 0 0,-1 0 0 0 0,-1 0 0 0 0,-14 2 0 0 0,0 0 0 0 0,0 1 1 0 0,0 1-1 0 0,1 1 0 0 0,-1 0 1 0 0,-21 10-1 0 0,32-13 5 0 0,1 0 0 0 0,0 0 1 0 0,-1 1-1 0 0,1-1 0 0 0,0 1 1 0 0,0 0-1 0 0,0 0 0 0 0,1 1 1 0 0,-1-1-1 0 0,-4 7 0 0 0,6-8 11 0 0,1 0 0 0 0,0 0-1 0 0,0 0 1 0 0,0 0 0 0 0,1 0-1 0 0,-1 0 1 0 0,0 0 0 0 0,1 0-1 0 0,0 0 1 0 0,-1 0 0 0 0,1 0 0 0 0,0 1-1 0 0,0-1 1 0 0,0 0 0 0 0,0 0-1 0 0,0 0 1 0 0,1 0 0 0 0,-1 0-1 0 0,1 1 1 0 0,-1-1 0 0 0,1 0 0 0 0,0 0-1 0 0,0 0 1 0 0,0 0 0 0 0,0 0-1 0 0,2 2 1 0 0,1 3 56 0 0,1-1-1 0 0,1 0 1 0 0,-1 0-1 0 0,1 0 1 0 0,0-1-1 0 0,0 0 1 0 0,1 0-1 0 0,10 6 1 0 0,63 30 173 0 0,-37-21-224 0 0,-23-10-37 0 0,-3-2-3 0 0,0 1 0 0 0,-1 0 0 0 0,1 1 0 0 0,-2 1 0 0 0,26 23 0 0 0,-40-34-6 0 0,0 1-1 0 0,0 0 1 0 0,-1-1-1 0 0,1 1 0 0 0,0 0 1 0 0,-1 0-1 0 0,1-1 1 0 0,0 1-1 0 0,-1 0 1 0 0,1 0-1 0 0,-1 0 1 0 0,1 0-1 0 0,-1 0 1 0 0,0 0-1 0 0,1 0 1 0 0,-1 0-1 0 0,0-1 0 0 0,0 1 1 0 0,0 0-1 0 0,0 0 1 0 0,0 0-1 0 0,0 0 1 0 0,0 1-1 0 0,0-1 1 0 0,0 0-1 0 0,0-1 1 0 0,0 1-1 0 0,-1 0 1 0 0,1 0-1 0 0,0 0 1 0 0,-1 0-1 0 0,1 0 0 0 0,0 0 1 0 0,-1 0-1 0 0,0 0 1 0 0,1 0-1 0 0,-1-1 1 0 0,1 1-1 0 0,-1 0 1 0 0,0 0-1 0 0,0-1 1 0 0,1 1-1 0 0,-1 0 1 0 0,0-1-1 0 0,0 1 0 0 0,0-1 1 0 0,0 1-1 0 0,0-1 1 0 0,-1 1-1 0 0,-2 1-35 0 0,0-1-1 0 0,0 1 1 0 0,0-1-1 0 0,-1 0 1 0 0,1 0-1 0 0,0 0 1 0 0,0-1-1 0 0,-1 0 1 0 0,1 1-1 0 0,-6-2 0 0 0,-1 0-232 0 0,0-1 0 0 0,1-1 0 0 0,-1 0 0 0 0,1 0 0 0 0,0-1 0 0 0,0 0 0 0 0,-11-6 0 0 0,18 8 108 0 0,1 0 0 0 0,-1 0-1 0 0,0 0 1 0 0,0-1 0 0 0,1 1 0 0 0,-1-1-1 0 0,1 1 1 0 0,0-1 0 0 0,0 0 0 0 0,0 0-1 0 0,0 0 1 0 0,0 0 0 0 0,1 0-1 0 0,-1 0 1 0 0,1 0 0 0 0,0-1 0 0 0,0 1-1 0 0,0-1 1 0 0,0 1 0 0 0,1-1 0 0 0,-1 1-1 0 0,1-1 1 0 0,0 1 0 0 0,0-1-1 0 0,1-5 1 0 0,2-9-622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2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4784 0 0,'2'0'-15'0'0,"12"1"614"0"0,-13-1-552 0 0,-1 0-1 0 0,0 0 1 0 0,0 1-1 0 0,1-1 1 0 0,-1 0-1 0 0,0 0 1 0 0,1 0-1 0 0,-1 0 1 0 0,0 0 0 0 0,0 1-1 0 0,0-1 1 0 0,1 0-1 0 0,-1 0 1 0 0,0 0-1 0 0,0 1 1 0 0,0-1-1 0 0,1 0 1 0 0,-1 0-1 0 0,0 0 1 0 0,0 1-1 0 0,0-1 1 0 0,0 0-1 0 0,0 1 1 0 0,0-1-1 0 0,0 0 1 0 0,0 0-1 0 0,0 1 1 0 0,1-1-1 0 0,-1 0 1 0 0,0 0-1 0 0,0 1 1 0 0,0-1-1 0 0,0 0 1 0 0,-1 1-1 0 0,1-1 1 0 0,0 0 0 0 0,0 0-1 0 0,0 1 1 0 0,0-1-1 0 0,0 0 1 0 0,0 0-1 0 0,0 1 1 0 0,0-1-1 0 0,-1 0 1 0 0,1 0-1 0 0,0 1 1 0 0,0-1 8 0 0,1 0 0 0 0,-1 0 1 0 0,0 0-1 0 0,1 0 0 0 0,-1 0 1 0 0,1 0-1 0 0,-1 0 0 0 0,0 0 1 0 0,1 0-1 0 0,-1 1 0 0 0,0-1 1 0 0,1 0-1 0 0,-1 0 0 0 0,0 0 1 0 0,1 0-1 0 0,-1 1 0 0 0,0-1 1 0 0,1 0-1 0 0,-1 0 0 0 0,0 1 1 0 0,0-1-1 0 0,1 0 0 0 0,-1 1 1 0 0,0-1-1 0 0,0 0 1 0 0,0 1-1 0 0,1-1 0 0 0,-1 0 1 0 0,0 1-1 0 0,0-1 0 0 0,0 0 1 0 0,0 1-1 0 0,0-1 0 0 0,0 0 1 0 0,0 1-1 0 0,7 19 381 0 0,-6-17-429 0 0,-1 0 1 0 0,0 0-1 0 0,1 0 1 0 0,-1 1-1 0 0,1-1 1 0 0,0 0 0 0 0,0 0-1 0 0,0 0 1 0 0,1 0-1 0 0,1 3 1 0 0,-3-6-7 0 0,11-21 38 0 0,15-6-47 0 0,-15 16 4 0 0,-1 1 0 0 0,0-2 1 0 0,-1 1-1 0 0,10-17 0 0 0,-17 25 4 0 0,0-1 0 0 0,0 1 0 0 0,-1-1 0 0 0,0 1-1 0 0,0-1 1 0 0,0 1 0 0 0,0-1 0 0 0,0 0 0 0 0,-1 1 0 0 0,1-1 0 0 0,-1 0 0 0 0,0 0-1 0 0,0 1 1 0 0,0-1 0 0 0,-1 0 0 0 0,1 1 0 0 0,-1-1 0 0 0,0 0 0 0 0,0 1 0 0 0,-1-1 0 0 0,1 1-1 0 0,-2-4 1 0 0,0 2-6 0 0,0 1 1 0 0,0 1-1 0 0,0-1 0 0 0,0 0 0 0 0,0 1 1 0 0,-1-1-1 0 0,1 1 0 0 0,-1 0 0 0 0,0 0 1 0 0,0 0-1 0 0,0 1 0 0 0,-10-4 0 0 0,13 5 28 0 0,-1 0-1 0 0,1 1 0 0 0,-1-1 0 0 0,1 1 1 0 0,-1-1-1 0 0,0 1 0 0 0,1 0 0 0 0,-1 0 1 0 0,0 0-1 0 0,1-1 0 0 0,-1 2 0 0 0,0-1 1 0 0,1 0-1 0 0,-1 0 0 0 0,0 1 0 0 0,1-1 1 0 0,-1 0-1 0 0,1 1 0 0 0,-1 0 0 0 0,1-1 0 0 0,-1 1 1 0 0,1 0-1 0 0,-1 0 0 0 0,1 0 0 0 0,-1 0 1 0 0,1 0-1 0 0,0 0 0 0 0,0 0 0 0 0,0 0 1 0 0,0 1-1 0 0,0-1 0 0 0,0 0 0 0 0,0 1 1 0 0,0-1-1 0 0,0 1 0 0 0,0-1 0 0 0,1 1 1 0 0,-1-1-1 0 0,1 1 0 0 0,-2 2 0 0 0,-5 19 647 0 0,0 1 0 0 0,1-1 0 0 0,1 1 0 0 0,2 0 0 0 0,-2 29 0 0 0,5-45-513 0 0,1 0 0 0 0,-1 1 1 0 0,1-1-1 0 0,1 0 0 0 0,-1 0 1 0 0,1 0-1 0 0,1 0 0 0 0,0-1 1 0 0,0 1-1 0 0,0-1 0 0 0,1 1 1 0 0,0-1-1 0 0,0 0 0 0 0,1-1 1 0 0,0 1-1 0 0,0-1 0 0 0,1 0 1 0 0,-1 0-1 0 0,8 6 0 0 0,-3-5-152 0 0,1 0 1 0 0,-1 0-1 0 0,1-1 0 0 0,1 0 0 0 0,-1-1 0 0 0,1-1 0 0 0,0 0 0 0 0,0 0 0 0 0,0-1 0 0 0,0-1 1 0 0,14 2-1 0 0,-13-3-546 0 0,-1 0 1 0 0,1-1-1 0 0,-1-1 1 0 0,1 0 0 0 0,-1-1-1 0 0,23-6 1 0 0,-8 1-1368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4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4573 550 3292,'1'0'2,"-1"0"0,1 0 0,0-1 0,0 1 0,-1 0 0,1 0 0,0-1-1,0 1 1,-1-1 0,1 1 0,0 0 0,-1-1 0,1 1 0,-1-1 0,1 0-1,0 1 1,-1-1 0,1 1 0,-1-1 0,0 0 0,1 1 0,-1-1 0,1-1 0,0 1 69,0-1 0,0 1 1,0-1-1,0 1 1,0-1-1,0 0 0,-1 1 1,1-1-1,0 0 1,-1 0-1,1-3 0,-2 3 51,0-1 1,0 1-1,0 0 0,0 0 0,0-1 0,0 1 0,-1 0 0,1 0 0,-1 0 0,0 0 0,1 1 0,-1-1 0,0 0 1,0 1-1,0-1 0,0 1 0,0 0 0,-1 0 0,1 0 0,0 0 0,0 0 0,-4-1 0,-7-1-132,0 0-1,0 0 0,-15 0 1,5 0 121,-575-62-203,171 23 45,-921-74 13,8-18 159,1085 103 178,-170-21 190,372 43-264,34 4-132,18 4-103,9 0-54,13 9-99,-8-17-1789,-15 9 1360,2-2-100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4:2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16 5448,'0'0'12,"-1"1"-1,1-1 0,0 0 0,0 0 1,-1 0-1,1 0 0,0 0 0,0 0 1,-1 0-1,1 0 0,0 0 0,0 0 0,0 0 1,-1 0-1,1-1 0,0 1 0,0 0 1,0 0-1,-1 0 0,1 0 0,0 0 0,0 0 1,0 0-1,-1-1 0,1 1 0,0 0 1,0 0-1,0 0 0,0 0 0,0-1 0,-1 1 1,1 0-1,0 0 0,0 0 0,0-1 1,0 1-1,0 0 0,0 0 0,0-1 1,0 1-1,0 0 0,0 0 0,0 0 0,0-1 1,0 1-1,0 0 0,0 0 0,0-1 1,0 1-1,0 0 0,8-9 490,-7 9-28,-24 23-426,-69 69-38,40-43-59,-70 54 30,111-93 16,0 0 1,-1-2-1,0 1 0,0-1 1,-1-1-1,-18 8 1,6-4 3,10-5 33,0 0 0,-18 4 0,31-9 679,6 4-440,15 18 4,-15-17 226,33 16-455,108 67-176,-82-54-141,49 21-122,-50-26-220,-23-9-212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01:29.0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24575,'88'-1'0,"101"2"0,-174 0 0,1 0 0,-1 1 0,0 1 0,0 0 0,0 1 0,0 1 0,20 9 0,-30-12 0,-1 1 0,1-1 0,-1 0 0,1 1 0,-1 0 0,0 0 0,-1 1 0,1-1 0,0 1 0,-1-1 0,0 1 0,0 0 0,0 1 0,0-1 0,-1 0 0,1 1 0,-1-1 0,0 1 0,-1 0 0,1 0 0,-1-1 0,0 1 0,0 0 0,-1 0 0,1 11 0,-1-15-80,0 1 0,-1 0-1,1 0 1,0 0 0,-1-1-1,0 1 1,1 0 0,-1 0-1,0-1 1,0 1 0,0-1 0,0 1-1,0 0 1,0-1 0,0 0-1,-3 3 1,-8 4-6746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4312 0 0,'0'-3'52'0'0,"0"-1"-1"0"0,0 1 0 0 0,0 0 0 0 0,0 0 1 0 0,1 0-1 0 0,-1 0 0 0 0,1 0 0 0 0,0 0 1 0 0,0 0-1 0 0,0 0 0 0 0,0 0 1 0 0,1 0-1 0 0,-1 0 0 0 0,1 1 0 0 0,0-1 1 0 0,2-3-1 0 0,-3 6-46 0 0,-1-1 0 0 0,0 1 1 0 0,0 0-1 0 0,0 0 0 0 0,0 0 1 0 0,0 0-1 0 0,1 0 0 0 0,-1 0 1 0 0,0-1-1 0 0,0 1 0 0 0,0 0 1 0 0,0 0-1 0 0,1 0 0 0 0,-1 0 1 0 0,0 0-1 0 0,0 0 0 0 0,0 0 1 0 0,1 0-1 0 0,-1 0 0 0 0,0 0 1 0 0,0 0-1 0 0,0 0 0 0 0,1 0 1 0 0,-1 0-1 0 0,0 0 0 0 0,0 0 1 0 0,0 0-1 0 0,1 0 0 0 0,-1 0 1 0 0,0 0-1 0 0,0 0 0 0 0,0 0 1 0 0,1 0-1 0 0,-1 1 0 0 0,0-1 1 0 0,0 0-1 0 0,0 0 0 0 0,0 0 1 0 0,0 0-1 0 0,1 1 0 0 0,2 9 44 0 0,-1 16 21 0 0,-2-24-23 0 0,0 1-24 0 0,0 42 605 0 0,-8 63 0 0 0,4-75-381 0 0,0 46 0 0 0,6-58-119 0 0,0-15 286 0 0,2-11 76 0 0,-1-1-387 0 0,0-1 1 0 0,1 1-1 0 0,0 1 1 0 0,0-1-1 0 0,9-9 1 0 0,0 0-29 0 0,122-148-79 0 0,-102 129-11 0 0,1 1 1 0 0,56-41-1 0 0,-87 72 13 0 0,37-25-149 0 0,-37 25 5 0 0,1 0 1 0 0,0 0-1 0 0,-1 0 0 0 0,1 0 0 0 0,0 1 0 0 0,0 0 1 0 0,0 0-1 0 0,8-2 0 0 0,-4 6-511 0 0,1 4-173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4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3 462 4516 0 0,'-1'-3'23'0'0,"1"0"0"0"0,-1 0-1 0 0,1 0 1 0 0,0 0-1 0 0,-1 0 1 0 0,2 0-1 0 0,-1 0 1 0 0,0 0-1 0 0,1 0 1 0 0,-1 0-1 0 0,1 0 1 0 0,2-5 0 0 0,2-23 565 0 0,-5 27-479 0 0,1 1 1 0 0,-1-1 0 0 0,1 0-1 0 0,0 0 1 0 0,0 1-1 0 0,0-1 1 0 0,2-4 0 0 0,-2 7-69 0 0,-1-1 0 0 0,1 1 0 0 0,0-1 1 0 0,0 1-1 0 0,-1 0 0 0 0,1 0 0 0 0,0-1 1 0 0,0 1-1 0 0,0 0 0 0 0,0 0 1 0 0,1 0-1 0 0,-1 0 0 0 0,0 0 0 0 0,0 0 1 0 0,1 0-1 0 0,-1 1 0 0 0,0-1 0 0 0,1 0 1 0 0,2 0-1 0 0,-3 1-42 0 0,-1 1 0 0 0,1-1 1 0 0,0 1-1 0 0,-1 0 0 0 0,1 0 0 0 0,-1-1 1 0 0,1 1-1 0 0,-1 0 0 0 0,1 0 0 0 0,-1-1 1 0 0,0 1-1 0 0,1 0 0 0 0,-1 0 0 0 0,0 0 1 0 0,0 0-1 0 0,0 0 0 0 0,1-1 0 0 0,-1 1 1 0 0,0 0-1 0 0,0 2 0 0 0,4 34 69 0 0,-1-12-22 0 0,-1-14-10 0 0,1 0 1 0 0,0 0-1 0 0,0 0 1 0 0,1-1-1 0 0,8 16 1 0 0,-7-39 471 0 0,0 1 0 0 0,1 0 0 0 0,0 0 0 0 0,10-13 0 0 0,42-58-465 0 0,90-98 1 0 0,-59 93-63 0 0,-79 80 12 0 0,1 0-1 0 0,-1 0 1 0 0,1 1-1 0 0,0 1 1 0 0,1 0-1 0 0,0 0 0 0 0,19-6 1 0 0,-28 11-55 0 0,0 1 1 0 0,0-1-1 0 0,0 1 0 0 0,0-1 1 0 0,1 1-1 0 0,-1 0 0 0 0,0 0 1 0 0,0 0-1 0 0,1 0 0 0 0,-1 1 1 0 0,0-1-1 0 0,0 1 1 0 0,0 0-1 0 0,0 0 0 0 0,0 0 1 0 0,0 1-1 0 0,0-1 0 0 0,0 1 1 0 0,0-1-1 0 0,0 1 0 0 0,-1 0 1 0 0,1 0-1 0 0,3 3 0 0 0,3 7-666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1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650 74 6845 0 0,'17'-15'-113'0'0,"-15"13"123"0"0,0 1-1 0 0,1-1 1 0 0,-1 0 0 0 0,0 0-1 0 0,0 0 1 0 0,0 0-1 0 0,-1 0 1 0 0,4-5 0 0 0,-5 6 15 0 0,0 0 1 0 0,1 0-1 0 0,-1 0 1 0 0,0 1-1 0 0,0-1 1 0 0,0 0 0 0 0,0 0-1 0 0,0 0 1 0 0,-1 0-1 0 0,1 0 1 0 0,0 0-1 0 0,0 0 1 0 0,-1 0 0 0 0,1 0-1 0 0,0 0 1 0 0,-1 0-1 0 0,1 0 1 0 0,-1 0-1 0 0,1 0 1 0 0,-1 1-1 0 0,0-1 1 0 0,1 0 0 0 0,-1 0-1 0 0,0 1 1 0 0,1-1-1 0 0,-1 0 1 0 0,0 1-1 0 0,0-1 1 0 0,0 1 0 0 0,1-1-1 0 0,-2 0 1 0 0,-1 0 15 0 0,1 0 0 0 0,-1-1 0 0 0,1 1 1 0 0,-1 0-1 0 0,0 0 0 0 0,1 1 0 0 0,-1-1 1 0 0,0 0-1 0 0,0 1 0 0 0,0 0 0 0 0,1 0 1 0 0,-1 0-1 0 0,0 0 0 0 0,0 0 0 0 0,-4 1 1 0 0,-46 12-11 0 0,41-9-11 0 0,-25 8 25 0 0,2 2 0 0 0,0 1 1 0 0,1 2-1 0 0,0 1 0 0 0,1 1 0 0 0,1 2 0 0 0,2 2 0 0 0,0 0 1 0 0,-37 39-1 0 0,47-42 96 0 0,0 2 0 0 0,2 0 0 0 0,0 2 0 0 0,2 0 0 0 0,1 0 0 0 0,0 2 1 0 0,2-1-1 0 0,1 2 0 0 0,1 0 0 0 0,2 0 0 0 0,0 1 0 0 0,-8 54 0 0 0,16-71-90 0 0,1 0 0 0 0,0-1 0 0 0,1 1 0 0 0,0-1 0 0 0,0 1 0 0 0,1-1 0 0 0,1 1 0 0 0,0-1 0 0 0,0 0-1 0 0,1 0 1 0 0,0 0 0 0 0,1-1 0 0 0,0 1 0 0 0,0-1 0 0 0,1 0 0 0 0,0-1 0 0 0,13 14 0 0 0,-8-10-12 0 0,0-1 0 0 0,1-1 0 0 0,0 0-1 0 0,0-1 1 0 0,1 0 0 0 0,1 0 0 0 0,-1-2 0 0 0,1 0 0 0 0,1 0 0 0 0,-1-1 0 0 0,22 5 0 0 0,0-4 12 0 0,1 0 0 0 0,0-3 0 0 0,0-1 0 0 0,0-2 0 0 0,0-2 0 0 0,0-1 0 0 0,0-1 0 0 0,55-14 0 0 0,-41 5-27 0 0,-1-3 1 0 0,-1-3-1 0 0,0-1 1 0 0,-1-2-1 0 0,66-41 1 0 0,-103 56-60 0 0,-1-1 0 0 0,1-1 0 0 0,-1 0 0 0 0,-1 0 0 0 0,1 0-1 0 0,-2-1 1 0 0,1-1 0 0 0,-1 0 0 0 0,0 0 0 0 0,-1 0 0 0 0,0-1 0 0 0,-1 0 0 0 0,0 0 0 0 0,-1-1 0 0 0,0 0 0 0 0,-1 0 0 0 0,0 0 0 0 0,-1 0 0 0 0,0-1 0 0 0,-1 1 0 0 0,-1-1 0 0 0,0 1-1 0 0,0-17 1 0 0,-3 3 20 0 0,-2 0 1 0 0,0 0-1 0 0,-1 0 0 0 0,-2 1 0 0 0,-1 0 0 0 0,0 1 0 0 0,-2-1 0 0 0,-1 2 0 0 0,-1-1 0 0 0,-1 2 0 0 0,-17-25 0 0 0,20 33-69 0 0,-1 0 0 0 0,0 1 0 0 0,-1 1 0 0 0,-1-1 0 0 0,1 2 0 0 0,-2 0 0 0 0,0 0 0 0 0,0 2 0 0 0,-1-1 0 0 0,0 2 0 0 0,0 0 0 0 0,-1 1 0 0 0,0 0 0 0 0,0 2 0 0 0,-1 0 0 0 0,0 0 0 0 0,-29-3 0 0 0,37 8-142 0 0,-1-1 0 0 0,0 1 0 0 0,0 0 1 0 0,0 1-1 0 0,1 1 0 0 0,-1-1 0 0 0,0 1 0 0 0,1 1 0 0 0,-1 0 1 0 0,-11 5-1 0 0,12 3-484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2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376 81 6065 0 0,'3'-2'442'0'0,"-8"2"-175"0"0,-9 5-43 0 0,7 4-244 0 0,0 0 0 0 0,1 0 0 0 0,0 0 0 0 0,0 0 0 0 0,1 1 0 0 0,-6 16 0 0 0,-6 10 49 0 0,-224 473 259 0 0,187-353-275 0 0,105-175 969 0 0,-21 8-963 0 0,-1 1-1 0 0,2 2 1 0 0,-1 1-1 0 0,1 1 1 0 0,0 1 0 0 0,0 2-1 0 0,0 1 1 0 0,1 2-1 0 0,55 6 1 0 0,120 23-34 0 0,-98-12 63 0 0,113 3 0 0 0,-209-19 0 0 0,-1-1-1 0 0,1-1 0 0 0,-1 0 1 0 0,1-1-1 0 0,-1 0 0 0 0,22-7 1 0 0,-30 8-11 0 0,0-1 1 0 0,-1 0 0 0 0,1 0 0 0 0,0 0 0 0 0,-1 0 0 0 0,1-1 0 0 0,-1 1 0 0 0,0-1 0 0 0,0 0 0 0 0,0 0-1 0 0,0 0 1 0 0,0 0 0 0 0,-1 0 0 0 0,1-1 0 0 0,-1 1 0 0 0,0-1 0 0 0,0 0 0 0 0,0 1 0 0 0,-1-1 0 0 0,1 0-1 0 0,-1 0 1 0 0,0 0 0 0 0,1-8 0 0 0,1-13-2 0 0,-1-1-1 0 0,-2 0 1 0 0,-1 0-1 0 0,-6-39 1 0 0,-27-101-88 0 0,26 135 43 0 0,-1 1 1 0 0,-2 1 0 0 0,0-1 0 0 0,-2 2-1 0 0,-1 0 1 0 0,-2 0 0 0 0,0 1 0 0 0,-2 1-1 0 0,-1 1 1 0 0,-1 1 0 0 0,-1 0-1 0 0,-34-29 1 0 0,44 44-31 0 0,0 1 0 0 0,0 0 1 0 0,-1 1-1 0 0,0 1 0 0 0,-24-11 0 0 0,35 17 22 0 0,1 0-1 0 0,0 0 1 0 0,0 0 0 0 0,0 0 0 0 0,-1 0 0 0 0,1 0 0 0 0,0 0-1 0 0,0 0 1 0 0,-1 0 0 0 0,1 0 0 0 0,0 0 0 0 0,0 0-1 0 0,-1 0 1 0 0,1 0 0 0 0,0 0 0 0 0,0 0 0 0 0,-1 0 0 0 0,1 0-1 0 0,0 0 1 0 0,0 0 0 0 0,0 1 0 0 0,-1-1 0 0 0,1 0-1 0 0,0 0 1 0 0,0 0 0 0 0,0 0 0 0 0,-1 0 0 0 0,1 1-1 0 0,0-1 1 0 0,0 0 0 0 0,0 0 0 0 0,0 0 0 0 0,0 1 0 0 0,-1-1-1 0 0,1 0 1 0 0,0 0 0 0 0,0 0 0 0 0,0 1 0 0 0,0-1-1 0 0,0 0 1 0 0,0 0 0 0 0,0 1 0 0 0,0-1 0 0 0,0 0-1 0 0,0 0 1 0 0,0 1 0 0 0,0-1 0 0 0,0 0 0 0 0,0 0 0 0 0,0 1-1 0 0,0-1 1 0 0,0 0 0 0 0,4 18-1224 0 0,2-10 567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3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5300 0 0,'0'0'2'0'0,"0"0"-1"0"0,0 0 1 0 0,0 0-1 0 0,0 0 1 0 0,0 0-1 0 0,1 0 0 0 0,-1 0 1 0 0,0 0-1 0 0,0 0 1 0 0,0 0-1 0 0,0 0 0 0 0,0-1 1 0 0,0 1-1 0 0,0 0 1 0 0,0 0-1 0 0,1 0 0 0 0,-1 0 1 0 0,0 0-1 0 0,0 0 1 0 0,0 0-1 0 0,0 0 0 0 0,0 0 1 0 0,0 0-1 0 0,0 0 1 0 0,0-1-1 0 0,0 1 0 0 0,0 0 1 0 0,0 0-1 0 0,0 0 1 0 0,0 0-1 0 0,0 0 0 0 0,0 0 1 0 0,0 0-1 0 0,1-1 1 0 0,-1 1-1 0 0,0 0 0 0 0,0 0 1 0 0,0 0-1 0 0,0 0 1 0 0,-1 0-1 0 0,1 0 1 0 0,0 0-1 0 0,0-1 0 0 0,0 1 1 0 0,0 0-1 0 0,0 0 1 0 0,0 0-1 0 0,0 0 0 0 0,0 0 1 0 0,0 0-1 0 0,0 0 1 0 0,0-1-1 0 0,1 2 10 0 0,-1-1 1 0 0,1 1-1 0 0,0-1 1 0 0,0 1-1 0 0,-1-1 1 0 0,1 1-1 0 0,0-1 1 0 0,-1 1 0 0 0,1 0-1 0 0,0-1 1 0 0,-1 1-1 0 0,1 0 1 0 0,-1 0-1 0 0,1 0 1 0 0,-1-1-1 0 0,1 2 1 0 0,1 7 131 0 0,0-1 0 0 0,0 1 0 0 0,0 0 0 0 0,-1 10 0 0 0,0-12-28 0 0,-1-1 1 0 0,1 0-1 0 0,0 1 0 0 0,0-1 1 0 0,0 0-1 0 0,1 0 0 0 0,0 0 1 0 0,1 0-1 0 0,-1 0 0 0 0,4 6 1 0 0,1-3 66 0 0,1 0 1 0 0,0-1 0 0 0,0 0 0 0 0,0 0-1 0 0,1 0 1 0 0,16 9 0 0 0,-7-6 61 0 0,0 0 1 0 0,36 13-1 0 0,-44-19-209 0 0,1-1 1 0 0,1-1-1 0 0,-1 0 0 0 0,1 0 1 0 0,-1-1-1 0 0,1-1 1 0 0,-1 0-1 0 0,1 0 0 0 0,0-1 1 0 0,0-1-1 0 0,-1 0 1 0 0,1 0-1 0 0,0-1 0 0 0,-1-1 1 0 0,0 0-1 0 0,1-1 0 0 0,-1 0 1 0 0,-1 0-1 0 0,1-1 1 0 0,-1-1-1 0 0,1 0 0 0 0,-2 0 1 0 0,1-1-1 0 0,-1 0 1 0 0,12-11-1 0 0,1-2-35 0 0,-9 10 20 0 0,-1-1-1 0 0,17-21 0 0 0,-26 28-37 0 0,0 1-1 0 0,-1-1 1 0 0,1-1-1 0 0,-1 1 1 0 0,0 0-1 0 0,0 0 1 0 0,0-1-1 0 0,-1 1 1 0 0,0-1-1 0 0,1 0 1 0 0,-2 1-1 0 0,1-1 1 0 0,0-7-1 0 0,-2 9-132 0 0,1 0 0 0 0,-1 0-1 0 0,0 0 1 0 0,0 0-1 0 0,-1 0 1 0 0,1 0 0 0 0,-1 0-1 0 0,1 0 1 0 0,-1 0-1 0 0,0 0 1 0 0,0 1 0 0 0,0-1-1 0 0,0 1 1 0 0,-1 0 0 0 0,1-1-1 0 0,-1 1 1 0 0,-3-2-1 0 0,-4 1-632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3.4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 35 6221 0 0,'1'-6'1'0'0,"0"6"-18"0"0,-1 0 13 0 0,0 1 1 0 0,0-1 0 0 0,0 0-1 0 0,0 0 1 0 0,0 1 0 0 0,0-1-1 0 0,0 0 1 0 0,0 1 0 0 0,0-1-1 0 0,0 0 1 0 0,0 0 0 0 0,0 1-1 0 0,0-1 1 0 0,-1 0 0 0 0,1 0 0 0 0,0 1-1 0 0,0-1 1 0 0,0 0 0 0 0,-1 0-1 0 0,1 1 1 0 0,0-1 0 0 0,0 0-1 0 0,0 0 1 0 0,-1 0 0 0 0,1 0-1 0 0,0 1 1 0 0,0-1 0 0 0,-1 0-1 0 0,1 0 1 0 0,0 0 0 0 0,-1 0-1 0 0,1 0 1 0 0,0 0 0 0 0,-1 0 0 0 0,-8 3 14 0 0,0-1 0 0 0,0-1 1 0 0,0 0-1 0 0,-17 0 0 0 0,20-1 161 0 0,6-1-167 0 0,0 1-1 0 0,-1-1 0 0 0,1 1 0 0 0,0-1 1 0 0,0 1-1 0 0,0-1 0 0 0,0 1 1 0 0,0-1-1 0 0,-1 1 0 0 0,1-1 1 0 0,0 0-1 0 0,0 1 0 0 0,-1 0 0 0 0,1-1 1 0 0,0 1-1 0 0,-1-1 0 0 0,1 1 1 0 0,-1-1-1 0 0,1 1 0 0 0,0 0 1 0 0,-1-1-1 0 0,1 1 0 0 0,-1 0 0 0 0,0-1 1 0 0,1 1 22 0 0,-1 0 0 0 0,1-1 0 0 0,-1 1 0 0 0,1 0 1 0 0,-1-1-1 0 0,1 1 0 0 0,-1-1 0 0 0,1 1 0 0 0,0 0 0 0 0,-1-1 1 0 0,1 1-1 0 0,0-1 0 0 0,-1 1 0 0 0,1-1 0 0 0,0 1 0 0 0,0-1 1 0 0,-1 1-1 0 0,1-1 0 0 0,0 1 0 0 0,0-1 0 0 0,0 0 0 0 0,0 1 1 0 0,0-1-1 0 0,0 0 0 0 0,0 1-26 0 0,0-1 0 0 0,0 1 0 0 0,0-1 0 0 0,0 1 0 0 0,0 0 0 0 0,0-1 0 0 0,1 1 0 0 0,-1-1 0 0 0,0 1 0 0 0,0 0 0 0 0,0-1 0 0 0,1 1 0 0 0,-1-1 0 0 0,0 1 0 0 0,1 0 0 0 0,-1-1 0 0 0,0 1 0 0 0,1 0 0 0 0,-1 0 0 0 0,0-1 0 0 0,1 1 0 0 0,-1 0 0 0 0,0 0 0 0 0,1-1 0 0 0,0 1 0 0 0,0 0-9 0 0,-1 0 0 0 0,0-1 0 0 0,1 1-1 0 0,-1 0 1 0 0,1 0 0 0 0,-1 0 0 0 0,0-1 0 0 0,1 1-1 0 0,-1 0 1 0 0,0-1 0 0 0,1 1 0 0 0,-1 0-1 0 0,0-1 1 0 0,1 1 0 0 0,-1 0 0 0 0,0-1 0 0 0,0 1-1 0 0,1 0 1 0 0,-1-1 0 0 0,0 1 0 0 0,0-1 0 0 0,0 1-1 0 0,0-1 1 0 0,0 1 0 0 0,1-1 0 0 0,3 0 38 0 0,15 1-130 0 0,-15-1-105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3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7 5633 0 0,'63'-7'23'0'0,"-59"8"-27"0"0,-8 2 5 0 0,-16 10 53 0 0,15-10 198 0 0,-37 0 824 0 0,43-3-1074 0 0,1-1 1 0 0,0 1-1 0 0,-1 0 1 0 0,1-1-1 0 0,-1 1 1 0 0,1-1-1 0 0,-1 1 1 0 0,1-1-1 0 0,-1 0 1 0 0,1 0-1 0 0,-1 0 1 0 0,2-1-1 0 0,0 0-7 0 0,2 0-111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4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13 364 7005 0 0,'-2'-5'11'0'0,"0"1"1"0"0,0-1 0 0 0,0 1 0 0 0,1-1 0 0 0,0 1 0 0 0,0-1-1 0 0,0 0 1 0 0,1 1 0 0 0,0-1 0 0 0,0 0 0 0 0,0 0 0 0 0,0 1-1 0 0,1-1 1 0 0,-1 0 0 0 0,1 1 0 0 0,0-1 0 0 0,1 1 0 0 0,-1-1-1 0 0,1 1 1 0 0,0-1 0 0 0,0 1 0 0 0,4-7 0 0 0,1 2 132 0 0,0 0 0 0 0,0 0 0 0 0,0 1 0 0 0,1 0 0 0 0,0 0 0 0 0,1 1 0 0 0,18-13 0 0 0,-7 9 90 0 0,-1 1-1 0 0,2 1 0 0 0,22-8 1 0 0,308-84 26 0 0,-328 95-250 0 0,-16 4-8 0 0,73-15 22 0 0,-83 19-31 0 0,0 0 1 0 0,0 1-1 0 0,1-1 0 0 0,-1 1 0 0 0,1 0 1 0 0,0-1-1 0 0,-1 1 0 0 0,1 0 1 0 0,1 0-1 0 0,-3 5 0 0 0,-28 49 35 0 0,29-51-25 0 0,-10 19 12 0 0,2 1-1 0 0,0 0 0 0 0,2 0 1 0 0,1 1-1 0 0,1 0 0 0 0,1 0 1 0 0,-2 30-1 0 0,6-22-4 0 0,1-1 0 0 0,2 1 0 0 0,1 0 0 0 0,2-1 0 0 0,10 45 1 0 0,60 185 34 0 0,-74-263 19 0 0,-4-8-27 0 0,-1-2-38 0 0,-1 0 0 0 0,0 0-1 0 0,-10-12 1 0 0,-5 2-54 0 0,-1 2 1 0 0,-44-28-1 0 0,-55-22-61 0 0,100 55 108 0 0,7 5-25 0 0,0 0 1 0 0,0 1-1 0 0,0 1 0 0 0,-1 0 1 0 0,1 1-1 0 0,-28-4 0 0 0,37 8 22 0 0,1-1-1 0 0,-1 1 0 0 0,0 0 1 0 0,1 0-1 0 0,-1 0 0 0 0,0 1 1 0 0,1 0-1 0 0,-1 0 0 0 0,1 0 1 0 0,-1 0-1 0 0,1 1 0 0 0,-1-1 1 0 0,1 1-1 0 0,0 0 0 0 0,0 1 1 0 0,0-1-1 0 0,0 1 0 0 0,0-1 1 0 0,1 1-1 0 0,-1 0 0 0 0,1 1 1 0 0,0-1-1 0 0,0 1 0 0 0,0-1 1 0 0,-4 8-1 0 0,0 3-145 0 0,1 1 0 0 0,1-1 0 0 0,0 1 0 0 0,1 0 0 0 0,0 0 0 0 0,1 1 1 0 0,1-1-1 0 0,0 19 0 0 0,2-32 106 0 0,0-1 0 0 0,0 1 0 0 0,0 0 0 0 0,0-1 0 0 0,0 1 0 0 0,1 0 0 0 0,-1-1 0 0 0,0 1 0 0 0,1-1 0 0 0,-1 1 0 0 0,1-1 0 0 0,0 1 0 0 0,-1-1 0 0 0,1 1 0 0 0,1 1 0 0 0,11 8-473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5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364 181 6065 0 0,'-5'-15'119'0'0,"-1"0"0"0"0,-13-28 0 0 0,13 31 3 0 0,0-1 1 0 0,0 0-1 0 0,2 0 0 0 0,-4-16 1 0 0,7 28-123 0 0,1-1-1 0 0,0 1 1 0 0,0-1-1 0 0,-1 1 1 0 0,1-1 0 0 0,-1 1-1 0 0,1-1 1 0 0,-1 1 0 0 0,0 0-1 0 0,0-1 1 0 0,1 1-1 0 0,-1 0 1 0 0,0 0 0 0 0,0 0-1 0 0,0-1 1 0 0,0 1 0 0 0,-2-1-1 0 0,2 2 5 0 0,0-1 1 0 0,0 1-1 0 0,0 0 0 0 0,0-1 0 0 0,0 1 1 0 0,0 0-1 0 0,0 0 0 0 0,0 0 0 0 0,0-1 1 0 0,-1 1-1 0 0,1 0 0 0 0,0 1 0 0 0,0-1 1 0 0,0 0-1 0 0,0 0 0 0 0,0 0 0 0 0,-2 1 1 0 0,-5 3 9 0 0,1-1-1 0 0,0 1 1 0 0,0 0 0 0 0,0 1 0 0 0,-8 6 0 0 0,10-7-34 0 0,-24 18-2 0 0,-67 54 220 0 0,81-63-20 0 0,1 1-1 0 0,0 1 1 0 0,-23 32-1 0 0,36-46-168 0 0,0 0-1 0 0,1 0 0 0 0,-1 0 0 0 0,0 0 0 0 0,1 0 0 0 0,-1 1 1 0 0,0-1-1 0 0,1 0 0 0 0,0 0 0 0 0,-1 0 0 0 0,1 1 0 0 0,0-1 1 0 0,0 0-1 0 0,-1 1 0 0 0,1-1 0 0 0,0 0 0 0 0,0 1 0 0 0,1-1 1 0 0,-1 0-1 0 0,0 3 0 0 0,1-4-6 0 0,0 1 1 0 0,-1 0-1 0 0,1-1 1 0 0,-1 1-1 0 0,1 0 1 0 0,0-1-1 0 0,0 1 1 0 0,-1-1-1 0 0,1 1 1 0 0,0-1-1 0 0,0 0 1 0 0,0 1-1 0 0,0-1 1 0 0,-1 0-1 0 0,1 1 1 0 0,0-1-1 0 0,0 0 1 0 0,0 0-1 0 0,0 0 0 0 0,0 0 1 0 0,0 0-1 0 0,0 0 1 0 0,0 0-1 0 0,-1 0 1 0 0,1 0-1 0 0,0 0 1 0 0,0-1-1 0 0,1 1 1 0 0,21-5 25 0 0,0-1 0 0 0,-1 0 0 0 0,0-2 1 0 0,-1 0-1 0 0,1-2 0 0 0,-1 0 0 0 0,-1-1 0 0 0,0-1 1 0 0,32-27-1 0 0,-47 36 2 0 0,-1-1 16 0 0,0 0 1 0 0,0 0 0 0 0,1 1 0 0 0,0 0-1 0 0,-1 0 1 0 0,1 0 0 0 0,0 1 0 0 0,1-1-1 0 0,-1 1 1 0 0,9-2 0 0 0,-13 4-41 0 0,0 0 1 0 0,-1 1 0 0 0,1-1-1 0 0,0 0 1 0 0,-1 1 0 0 0,1-1-1 0 0,0 0 1 0 0,-1 1 0 0 0,1-1-1 0 0,0 1 1 0 0,-1-1-1 0 0,1 1 1 0 0,-1-1 0 0 0,1 1-1 0 0,-1 0 1 0 0,1-1 0 0 0,-1 1-1 0 0,0 0 1 0 0,1-1 0 0 0,-1 1-1 0 0,0 0 1 0 0,1-1-1 0 0,-1 1 1 0 0,0 0 0 0 0,0 1-1 0 0,6 26 138 0 0,-4-18-91 0 0,0 4-10 0 0,0-1 0 0 0,0 23-1 0 0,-2-26-100 0 0,1 0-1 0 0,-1-1 0 0 0,1 1 1 0 0,1 0-1 0 0,0-1 0 0 0,0 1 1 0 0,6 11-1 0 0,-8-19-2 0 0,0-1 0 0 0,1 0-1 0 0,-1 1 1 0 0,1-1 0 0 0,0 0 0 0 0,-1 0 0 0 0,1 0 0 0 0,0 1-1 0 0,0-1 1 0 0,-1 0 0 0 0,1 0 0 0 0,0 0 0 0 0,0 0 0 0 0,0 0-1 0 0,1 0 1 0 0,-1-1 0 0 0,0 1 0 0 0,0 0 0 0 0,0 0 0 0 0,1-1-1 0 0,-1 1 1 0 0,0-1 0 0 0,1 1 0 0 0,-1-1 0 0 0,0 0 0 0 0,1 1 0 0 0,-1-1-1 0 0,0 0 1 0 0,1 0 0 0 0,-1 0 0 0 0,1 0 0 0 0,-1 0 0 0 0,0 0-1 0 0,1 0 1 0 0,-1-1 0 0 0,0 1 0 0 0,1-1 0 0 0,-1 1 0 0 0,0-1-1 0 0,3 0 1 0 0,12-5-477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7T09:04:55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202 156 6033 0 0,'4'-13'8'0'0,"-2"5"114"0"0,0 0 1 0 0,0 0-1 0 0,-1 0 1 0 0,2-15-1 0 0,-4 20-85 0 0,1 1-1 0 0,0-1 0 0 0,-1 0 0 0 0,1 0 0 0 0,-1 1 1 0 0,0-1-1 0 0,0 0 0 0 0,0 1 0 0 0,0-1 1 0 0,0 1-1 0 0,0-1 0 0 0,-1 1 0 0 0,1 0 0 0 0,-1 0 1 0 0,0-1-1 0 0,0 1 0 0 0,0 0 0 0 0,-2-2 0 0 0,-2 0-20 0 0,0-1 0 0 0,0 1 0 0 0,0 0 0 0 0,0 1-1 0 0,-1 0 1 0 0,1 0 0 0 0,-1 0 0 0 0,0 1 0 0 0,-13-4 0 0 0,17 5 1 0 0,0 1 0 0 0,0 0 0 0 0,1-1 0 0 0,-1 1 1 0 0,0 0-1 0 0,0 0 0 0 0,0 1 0 0 0,1-1 0 0 0,-1 1 1 0 0,0-1-1 0 0,1 1 0 0 0,-1 0 0 0 0,0 0 1 0 0,1 0-1 0 0,-1 0 0 0 0,1 0 0 0 0,-1 1 0 0 0,1-1 1 0 0,0 1-1 0 0,-1-1 0 0 0,1 1 0 0 0,0 0 0 0 0,0 0 1 0 0,0 0-1 0 0,1 0 0 0 0,-1 1 0 0 0,-2 3 0 0 0,-3 7 28 0 0,1-1 0 0 0,0 1 0 0 0,1 1 0 0 0,0-1 0 0 0,1 1 0 0 0,1-1 0 0 0,0 1 0 0 0,1 0 0 0 0,1 0 0 0 0,0 1 0 0 0,0-1 0 0 0,2 0 0 0 0,3 28 0 0 0,-3-39-32 0 0,-1-1-1 0 0,1 1 1 0 0,0-1 0 0 0,0 1 0 0 0,0 0-1 0 0,0-1 1 0 0,0 0 0 0 0,1 1 0 0 0,-1-1-1 0 0,1 0 1 0 0,0 0 0 0 0,-1 1 0 0 0,1-1 0 0 0,0-1-1 0 0,0 1 1 0 0,0 0 0 0 0,0 0 0 0 0,1-1-1 0 0,-1 1 1 0 0,3 0 0 0 0,-1 0-25 0 0,0-1 0 0 0,-1 0 0 0 0,1 0 0 0 0,0-1 0 0 0,0 1 0 0 0,0-1 0 0 0,0 0 0 0 0,0 0 0 0 0,0 0 0 0 0,0-1 0 0 0,0 1 0 0 0,5-2 0 0 0,5-2-271 0 0,-1-1 0 0 0,0 0 1 0 0,0-1-1 0 0,0 0 1 0 0,-1-1-1 0 0,20-14 1 0 0,-10 4-390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4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jpeg"/><Relationship Id="rId3" Type="http://schemas.openxmlformats.org/officeDocument/2006/relationships/image" Target="../media/image265.jpeg"/><Relationship Id="rId7" Type="http://schemas.openxmlformats.org/officeDocument/2006/relationships/image" Target="../media/image26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8.tiff"/><Relationship Id="rId5" Type="http://schemas.openxmlformats.org/officeDocument/2006/relationships/image" Target="../media/image267.tiff"/><Relationship Id="rId4" Type="http://schemas.openxmlformats.org/officeDocument/2006/relationships/image" Target="../media/image266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0.xml"/><Relationship Id="rId21" Type="http://schemas.openxmlformats.org/officeDocument/2006/relationships/customXml" Target="../ink/ink11.xml"/><Relationship Id="rId63" Type="http://schemas.openxmlformats.org/officeDocument/2006/relationships/customXml" Target="../ink/ink32.xml"/><Relationship Id="rId159" Type="http://schemas.openxmlformats.org/officeDocument/2006/relationships/customXml" Target="../ink/ink80.xml"/><Relationship Id="rId324" Type="http://schemas.openxmlformats.org/officeDocument/2006/relationships/image" Target="../media/image164.png"/><Relationship Id="rId366" Type="http://schemas.openxmlformats.org/officeDocument/2006/relationships/image" Target="../media/image185.png"/><Relationship Id="rId170" Type="http://schemas.openxmlformats.org/officeDocument/2006/relationships/image" Target="../media/image87.png"/><Relationship Id="rId226" Type="http://schemas.openxmlformats.org/officeDocument/2006/relationships/image" Target="../media/image115.png"/><Relationship Id="rId268" Type="http://schemas.openxmlformats.org/officeDocument/2006/relationships/image" Target="../media/image136.png"/><Relationship Id="rId32" Type="http://schemas.openxmlformats.org/officeDocument/2006/relationships/image" Target="../media/image18.png"/><Relationship Id="rId74" Type="http://schemas.openxmlformats.org/officeDocument/2006/relationships/image" Target="../media/image39.png"/><Relationship Id="rId128" Type="http://schemas.openxmlformats.org/officeDocument/2006/relationships/image" Target="../media/image66.png"/><Relationship Id="rId335" Type="http://schemas.openxmlformats.org/officeDocument/2006/relationships/customXml" Target="../ink/ink168.xml"/><Relationship Id="rId377" Type="http://schemas.openxmlformats.org/officeDocument/2006/relationships/customXml" Target="../ink/ink189.xml"/><Relationship Id="rId5" Type="http://schemas.openxmlformats.org/officeDocument/2006/relationships/customXml" Target="../ink/ink3.xml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customXml" Target="../ink/ink22.xml"/><Relationship Id="rId139" Type="http://schemas.openxmlformats.org/officeDocument/2006/relationships/customXml" Target="../ink/ink70.xml"/><Relationship Id="rId290" Type="http://schemas.openxmlformats.org/officeDocument/2006/relationships/image" Target="../media/image147.png"/><Relationship Id="rId304" Type="http://schemas.openxmlformats.org/officeDocument/2006/relationships/image" Target="../media/image154.png"/><Relationship Id="rId346" Type="http://schemas.openxmlformats.org/officeDocument/2006/relationships/image" Target="../media/image175.png"/><Relationship Id="rId388" Type="http://schemas.openxmlformats.org/officeDocument/2006/relationships/image" Target="../media/image196.png"/><Relationship Id="rId85" Type="http://schemas.openxmlformats.org/officeDocument/2006/relationships/customXml" Target="../ink/ink43.xml"/><Relationship Id="rId150" Type="http://schemas.openxmlformats.org/officeDocument/2006/relationships/image" Target="../media/image77.png"/><Relationship Id="rId192" Type="http://schemas.openxmlformats.org/officeDocument/2006/relationships/image" Target="../media/image98.png"/><Relationship Id="rId206" Type="http://schemas.openxmlformats.org/officeDocument/2006/relationships/image" Target="../media/image105.png"/><Relationship Id="rId248" Type="http://schemas.openxmlformats.org/officeDocument/2006/relationships/image" Target="../media/image126.png"/><Relationship Id="rId12" Type="http://schemas.openxmlformats.org/officeDocument/2006/relationships/image" Target="../media/image8.png"/><Relationship Id="rId108" Type="http://schemas.openxmlformats.org/officeDocument/2006/relationships/image" Target="../media/image56.png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4" Type="http://schemas.openxmlformats.org/officeDocument/2006/relationships/image" Target="../media/image29.png"/><Relationship Id="rId96" Type="http://schemas.openxmlformats.org/officeDocument/2006/relationships/image" Target="../media/image50.png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259" Type="http://schemas.openxmlformats.org/officeDocument/2006/relationships/customXml" Target="../ink/ink130.xml"/><Relationship Id="rId23" Type="http://schemas.openxmlformats.org/officeDocument/2006/relationships/customXml" Target="../ink/ink12.xml"/><Relationship Id="rId119" Type="http://schemas.openxmlformats.org/officeDocument/2006/relationships/customXml" Target="../ink/ink60.xml"/><Relationship Id="rId270" Type="http://schemas.openxmlformats.org/officeDocument/2006/relationships/image" Target="../media/image137.png"/><Relationship Id="rId326" Type="http://schemas.openxmlformats.org/officeDocument/2006/relationships/image" Target="../media/image165.png"/><Relationship Id="rId65" Type="http://schemas.openxmlformats.org/officeDocument/2006/relationships/customXml" Target="../ink/ink33.xml"/><Relationship Id="rId130" Type="http://schemas.openxmlformats.org/officeDocument/2006/relationships/image" Target="../media/image67.png"/><Relationship Id="rId368" Type="http://schemas.openxmlformats.org/officeDocument/2006/relationships/image" Target="../media/image186.png"/><Relationship Id="rId172" Type="http://schemas.openxmlformats.org/officeDocument/2006/relationships/image" Target="../media/image88.png"/><Relationship Id="rId228" Type="http://schemas.openxmlformats.org/officeDocument/2006/relationships/image" Target="../media/image116.png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34" Type="http://schemas.openxmlformats.org/officeDocument/2006/relationships/image" Target="../media/image19.png"/><Relationship Id="rId76" Type="http://schemas.openxmlformats.org/officeDocument/2006/relationships/image" Target="../media/image40.png"/><Relationship Id="rId141" Type="http://schemas.openxmlformats.org/officeDocument/2006/relationships/customXml" Target="../ink/ink71.xml"/><Relationship Id="rId379" Type="http://schemas.openxmlformats.org/officeDocument/2006/relationships/customXml" Target="../ink/ink190.xml"/><Relationship Id="rId7" Type="http://schemas.openxmlformats.org/officeDocument/2006/relationships/customXml" Target="../ink/ink4.xml"/><Relationship Id="rId183" Type="http://schemas.openxmlformats.org/officeDocument/2006/relationships/customXml" Target="../ink/ink92.xml"/><Relationship Id="rId239" Type="http://schemas.openxmlformats.org/officeDocument/2006/relationships/customXml" Target="../ink/ink120.xml"/><Relationship Id="rId390" Type="http://schemas.openxmlformats.org/officeDocument/2006/relationships/image" Target="../media/image197.png"/><Relationship Id="rId250" Type="http://schemas.openxmlformats.org/officeDocument/2006/relationships/image" Target="../media/image127.png"/><Relationship Id="rId292" Type="http://schemas.openxmlformats.org/officeDocument/2006/relationships/image" Target="../media/image148.png"/><Relationship Id="rId306" Type="http://schemas.openxmlformats.org/officeDocument/2006/relationships/image" Target="../media/image155.png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image" Target="../media/image57.png"/><Relationship Id="rId348" Type="http://schemas.openxmlformats.org/officeDocument/2006/relationships/image" Target="../media/image176.png"/><Relationship Id="rId152" Type="http://schemas.openxmlformats.org/officeDocument/2006/relationships/image" Target="../media/image78.png"/><Relationship Id="rId194" Type="http://schemas.openxmlformats.org/officeDocument/2006/relationships/image" Target="../media/image99.png"/><Relationship Id="rId208" Type="http://schemas.openxmlformats.org/officeDocument/2006/relationships/image" Target="../media/image106.png"/><Relationship Id="rId261" Type="http://schemas.openxmlformats.org/officeDocument/2006/relationships/customXml" Target="../ink/ink131.xml"/><Relationship Id="rId14" Type="http://schemas.openxmlformats.org/officeDocument/2006/relationships/image" Target="../media/image9.png"/><Relationship Id="rId56" Type="http://schemas.openxmlformats.org/officeDocument/2006/relationships/image" Target="../media/image30.png"/><Relationship Id="rId317" Type="http://schemas.openxmlformats.org/officeDocument/2006/relationships/customXml" Target="../ink/ink159.xml"/><Relationship Id="rId359" Type="http://schemas.openxmlformats.org/officeDocument/2006/relationships/customXml" Target="../ink/ink180.xml"/><Relationship Id="rId98" Type="http://schemas.openxmlformats.org/officeDocument/2006/relationships/image" Target="../media/image51.png"/><Relationship Id="rId121" Type="http://schemas.openxmlformats.org/officeDocument/2006/relationships/customXml" Target="../ink/ink61.xml"/><Relationship Id="rId163" Type="http://schemas.openxmlformats.org/officeDocument/2006/relationships/customXml" Target="../ink/ink82.xml"/><Relationship Id="rId219" Type="http://schemas.openxmlformats.org/officeDocument/2006/relationships/customXml" Target="../ink/ink110.xml"/><Relationship Id="rId370" Type="http://schemas.openxmlformats.org/officeDocument/2006/relationships/image" Target="../media/image187.png"/><Relationship Id="rId230" Type="http://schemas.openxmlformats.org/officeDocument/2006/relationships/image" Target="../media/image117.png"/><Relationship Id="rId25" Type="http://schemas.openxmlformats.org/officeDocument/2006/relationships/customXml" Target="../ink/ink13.xml"/><Relationship Id="rId67" Type="http://schemas.openxmlformats.org/officeDocument/2006/relationships/customXml" Target="../ink/ink34.xml"/><Relationship Id="rId272" Type="http://schemas.openxmlformats.org/officeDocument/2006/relationships/image" Target="../media/image138.png"/><Relationship Id="rId328" Type="http://schemas.openxmlformats.org/officeDocument/2006/relationships/image" Target="../media/image166.png"/><Relationship Id="rId132" Type="http://schemas.openxmlformats.org/officeDocument/2006/relationships/image" Target="../media/image68.png"/><Relationship Id="rId174" Type="http://schemas.openxmlformats.org/officeDocument/2006/relationships/image" Target="../media/image89.png"/><Relationship Id="rId381" Type="http://schemas.openxmlformats.org/officeDocument/2006/relationships/customXml" Target="../ink/ink191.xml"/><Relationship Id="rId241" Type="http://schemas.openxmlformats.org/officeDocument/2006/relationships/customXml" Target="../ink/ink121.xml"/><Relationship Id="rId36" Type="http://schemas.openxmlformats.org/officeDocument/2006/relationships/image" Target="../media/image20.png"/><Relationship Id="rId283" Type="http://schemas.openxmlformats.org/officeDocument/2006/relationships/customXml" Target="../ink/ink142.xml"/><Relationship Id="rId339" Type="http://schemas.openxmlformats.org/officeDocument/2006/relationships/customXml" Target="../ink/ink170.xml"/><Relationship Id="rId78" Type="http://schemas.openxmlformats.org/officeDocument/2006/relationships/image" Target="../media/image41.png"/><Relationship Id="rId101" Type="http://schemas.openxmlformats.org/officeDocument/2006/relationships/customXml" Target="../ink/ink51.xml"/><Relationship Id="rId143" Type="http://schemas.openxmlformats.org/officeDocument/2006/relationships/customXml" Target="../ink/ink72.xml"/><Relationship Id="rId185" Type="http://schemas.openxmlformats.org/officeDocument/2006/relationships/customXml" Target="../ink/ink93.xml"/><Relationship Id="rId350" Type="http://schemas.openxmlformats.org/officeDocument/2006/relationships/image" Target="../media/image177.png"/><Relationship Id="rId9" Type="http://schemas.openxmlformats.org/officeDocument/2006/relationships/customXml" Target="../ink/ink5.xml"/><Relationship Id="rId210" Type="http://schemas.openxmlformats.org/officeDocument/2006/relationships/image" Target="../media/image107.png"/><Relationship Id="rId252" Type="http://schemas.openxmlformats.org/officeDocument/2006/relationships/image" Target="../media/image128.png"/><Relationship Id="rId294" Type="http://schemas.openxmlformats.org/officeDocument/2006/relationships/image" Target="../media/image149.png"/><Relationship Id="rId308" Type="http://schemas.openxmlformats.org/officeDocument/2006/relationships/image" Target="../media/image156.png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image" Target="../media/image58.png"/><Relationship Id="rId154" Type="http://schemas.openxmlformats.org/officeDocument/2006/relationships/image" Target="../media/image79.png"/><Relationship Id="rId361" Type="http://schemas.openxmlformats.org/officeDocument/2006/relationships/customXml" Target="../ink/ink181.xml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382" Type="http://schemas.openxmlformats.org/officeDocument/2006/relationships/image" Target="../media/image193.png"/><Relationship Id="rId16" Type="http://schemas.openxmlformats.org/officeDocument/2006/relationships/image" Target="../media/image10.png"/><Relationship Id="rId221" Type="http://schemas.openxmlformats.org/officeDocument/2006/relationships/customXml" Target="../ink/ink111.xml"/><Relationship Id="rId242" Type="http://schemas.openxmlformats.org/officeDocument/2006/relationships/image" Target="../media/image123.png"/><Relationship Id="rId263" Type="http://schemas.openxmlformats.org/officeDocument/2006/relationships/customXml" Target="../ink/ink132.xml"/><Relationship Id="rId284" Type="http://schemas.openxmlformats.org/officeDocument/2006/relationships/image" Target="../media/image144.png"/><Relationship Id="rId319" Type="http://schemas.openxmlformats.org/officeDocument/2006/relationships/customXml" Target="../ink/ink160.xml"/><Relationship Id="rId37" Type="http://schemas.openxmlformats.org/officeDocument/2006/relationships/customXml" Target="../ink/ink19.xml"/><Relationship Id="rId58" Type="http://schemas.openxmlformats.org/officeDocument/2006/relationships/image" Target="../media/image31.png"/><Relationship Id="rId79" Type="http://schemas.openxmlformats.org/officeDocument/2006/relationships/customXml" Target="../ink/ink40.xml"/><Relationship Id="rId102" Type="http://schemas.openxmlformats.org/officeDocument/2006/relationships/image" Target="../media/image53.png"/><Relationship Id="rId123" Type="http://schemas.openxmlformats.org/officeDocument/2006/relationships/customXml" Target="../ink/ink62.xml"/><Relationship Id="rId144" Type="http://schemas.openxmlformats.org/officeDocument/2006/relationships/image" Target="../media/image74.png"/><Relationship Id="rId330" Type="http://schemas.openxmlformats.org/officeDocument/2006/relationships/image" Target="../media/image167.png"/><Relationship Id="rId90" Type="http://schemas.openxmlformats.org/officeDocument/2006/relationships/image" Target="../media/image47.png"/><Relationship Id="rId165" Type="http://schemas.openxmlformats.org/officeDocument/2006/relationships/customXml" Target="../ink/ink83.xml"/><Relationship Id="rId186" Type="http://schemas.openxmlformats.org/officeDocument/2006/relationships/image" Target="../media/image95.png"/><Relationship Id="rId351" Type="http://schemas.openxmlformats.org/officeDocument/2006/relationships/customXml" Target="../ink/ink176.xml"/><Relationship Id="rId372" Type="http://schemas.openxmlformats.org/officeDocument/2006/relationships/image" Target="../media/image188.png"/><Relationship Id="rId211" Type="http://schemas.openxmlformats.org/officeDocument/2006/relationships/customXml" Target="../ink/ink106.xml"/><Relationship Id="rId232" Type="http://schemas.openxmlformats.org/officeDocument/2006/relationships/image" Target="../media/image118.png"/><Relationship Id="rId253" Type="http://schemas.openxmlformats.org/officeDocument/2006/relationships/customXml" Target="../ink/ink127.xml"/><Relationship Id="rId274" Type="http://schemas.openxmlformats.org/officeDocument/2006/relationships/image" Target="../media/image139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customXml" Target="../ink/ink14.xml"/><Relationship Id="rId48" Type="http://schemas.openxmlformats.org/officeDocument/2006/relationships/image" Target="../media/image26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9.png"/><Relationship Id="rId320" Type="http://schemas.openxmlformats.org/officeDocument/2006/relationships/image" Target="../media/image162.png"/><Relationship Id="rId80" Type="http://schemas.openxmlformats.org/officeDocument/2006/relationships/image" Target="../media/image42.png"/><Relationship Id="rId155" Type="http://schemas.openxmlformats.org/officeDocument/2006/relationships/customXml" Target="../ink/ink78.xml"/><Relationship Id="rId176" Type="http://schemas.openxmlformats.org/officeDocument/2006/relationships/image" Target="../media/image90.png"/><Relationship Id="rId197" Type="http://schemas.openxmlformats.org/officeDocument/2006/relationships/customXml" Target="../ink/ink99.xml"/><Relationship Id="rId341" Type="http://schemas.openxmlformats.org/officeDocument/2006/relationships/customXml" Target="../ink/ink171.xml"/><Relationship Id="rId362" Type="http://schemas.openxmlformats.org/officeDocument/2006/relationships/image" Target="../media/image183.png"/><Relationship Id="rId383" Type="http://schemas.openxmlformats.org/officeDocument/2006/relationships/customXml" Target="../ink/ink192.xml"/><Relationship Id="rId201" Type="http://schemas.openxmlformats.org/officeDocument/2006/relationships/customXml" Target="../ink/ink101.xml"/><Relationship Id="rId222" Type="http://schemas.openxmlformats.org/officeDocument/2006/relationships/image" Target="../media/image113.png"/><Relationship Id="rId243" Type="http://schemas.openxmlformats.org/officeDocument/2006/relationships/customXml" Target="../ink/ink122.xml"/><Relationship Id="rId264" Type="http://schemas.openxmlformats.org/officeDocument/2006/relationships/image" Target="../media/image134.png"/><Relationship Id="rId285" Type="http://schemas.openxmlformats.org/officeDocument/2006/relationships/customXml" Target="../ink/ink143.xml"/><Relationship Id="rId17" Type="http://schemas.openxmlformats.org/officeDocument/2006/relationships/customXml" Target="../ink/ink9.xml"/><Relationship Id="rId38" Type="http://schemas.openxmlformats.org/officeDocument/2006/relationships/image" Target="../media/image21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4.png"/><Relationship Id="rId310" Type="http://schemas.openxmlformats.org/officeDocument/2006/relationships/image" Target="../media/image157.png"/><Relationship Id="rId70" Type="http://schemas.openxmlformats.org/officeDocument/2006/relationships/image" Target="../media/image37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5.png"/><Relationship Id="rId187" Type="http://schemas.openxmlformats.org/officeDocument/2006/relationships/customXml" Target="../ink/ink94.xml"/><Relationship Id="rId331" Type="http://schemas.openxmlformats.org/officeDocument/2006/relationships/customXml" Target="../ink/ink166.xml"/><Relationship Id="rId352" Type="http://schemas.openxmlformats.org/officeDocument/2006/relationships/image" Target="../media/image178.png"/><Relationship Id="rId373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8.png"/><Relationship Id="rId233" Type="http://schemas.openxmlformats.org/officeDocument/2006/relationships/customXml" Target="../ink/ink117.xml"/><Relationship Id="rId254" Type="http://schemas.openxmlformats.org/officeDocument/2006/relationships/image" Target="../media/image129.png"/><Relationship Id="rId28" Type="http://schemas.openxmlformats.org/officeDocument/2006/relationships/image" Target="../media/image16.png"/><Relationship Id="rId49" Type="http://schemas.openxmlformats.org/officeDocument/2006/relationships/customXml" Target="../ink/ink25.xml"/><Relationship Id="rId114" Type="http://schemas.openxmlformats.org/officeDocument/2006/relationships/image" Target="../media/image59.png"/><Relationship Id="rId275" Type="http://schemas.openxmlformats.org/officeDocument/2006/relationships/customXml" Target="../ink/ink138.xml"/><Relationship Id="rId296" Type="http://schemas.openxmlformats.org/officeDocument/2006/relationships/image" Target="../media/image150.png"/><Relationship Id="rId300" Type="http://schemas.openxmlformats.org/officeDocument/2006/relationships/image" Target="../media/image152.png"/><Relationship Id="rId60" Type="http://schemas.openxmlformats.org/officeDocument/2006/relationships/image" Target="../media/image32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80.png"/><Relationship Id="rId177" Type="http://schemas.openxmlformats.org/officeDocument/2006/relationships/customXml" Target="../ink/ink89.xml"/><Relationship Id="rId198" Type="http://schemas.openxmlformats.org/officeDocument/2006/relationships/image" Target="../media/image101.png"/><Relationship Id="rId321" Type="http://schemas.openxmlformats.org/officeDocument/2006/relationships/customXml" Target="../ink/ink161.xml"/><Relationship Id="rId342" Type="http://schemas.openxmlformats.org/officeDocument/2006/relationships/image" Target="../media/image173.png"/><Relationship Id="rId363" Type="http://schemas.openxmlformats.org/officeDocument/2006/relationships/customXml" Target="../ink/ink182.xml"/><Relationship Id="rId384" Type="http://schemas.openxmlformats.org/officeDocument/2006/relationships/image" Target="../media/image194.png"/><Relationship Id="rId202" Type="http://schemas.openxmlformats.org/officeDocument/2006/relationships/image" Target="../media/image103.png"/><Relationship Id="rId223" Type="http://schemas.openxmlformats.org/officeDocument/2006/relationships/customXml" Target="../ink/ink112.xml"/><Relationship Id="rId244" Type="http://schemas.openxmlformats.org/officeDocument/2006/relationships/image" Target="../media/image124.png"/><Relationship Id="rId18" Type="http://schemas.openxmlformats.org/officeDocument/2006/relationships/image" Target="../media/image11.png"/><Relationship Id="rId39" Type="http://schemas.openxmlformats.org/officeDocument/2006/relationships/customXml" Target="../ink/ink20.xml"/><Relationship Id="rId265" Type="http://schemas.openxmlformats.org/officeDocument/2006/relationships/customXml" Target="../ink/ink133.xml"/><Relationship Id="rId286" Type="http://schemas.openxmlformats.org/officeDocument/2006/relationships/image" Target="../media/image145.png"/><Relationship Id="rId50" Type="http://schemas.openxmlformats.org/officeDocument/2006/relationships/image" Target="../media/image27.png"/><Relationship Id="rId104" Type="http://schemas.openxmlformats.org/officeDocument/2006/relationships/image" Target="../media/image54.png"/><Relationship Id="rId125" Type="http://schemas.openxmlformats.org/officeDocument/2006/relationships/customXml" Target="../ink/ink63.xml"/><Relationship Id="rId146" Type="http://schemas.openxmlformats.org/officeDocument/2006/relationships/image" Target="../media/image75.png"/><Relationship Id="rId167" Type="http://schemas.openxmlformats.org/officeDocument/2006/relationships/customXml" Target="../ink/ink84.xml"/><Relationship Id="rId188" Type="http://schemas.openxmlformats.org/officeDocument/2006/relationships/image" Target="../media/image96.png"/><Relationship Id="rId311" Type="http://schemas.openxmlformats.org/officeDocument/2006/relationships/customXml" Target="../ink/ink156.xml"/><Relationship Id="rId332" Type="http://schemas.openxmlformats.org/officeDocument/2006/relationships/image" Target="../media/image168.png"/><Relationship Id="rId353" Type="http://schemas.openxmlformats.org/officeDocument/2006/relationships/customXml" Target="../ink/ink177.xml"/><Relationship Id="rId374" Type="http://schemas.openxmlformats.org/officeDocument/2006/relationships/image" Target="../media/image189.png"/><Relationship Id="rId71" Type="http://schemas.openxmlformats.org/officeDocument/2006/relationships/customXml" Target="../ink/ink36.xml"/><Relationship Id="rId92" Type="http://schemas.openxmlformats.org/officeDocument/2006/relationships/image" Target="../media/image48.png"/><Relationship Id="rId213" Type="http://schemas.openxmlformats.org/officeDocument/2006/relationships/customXml" Target="../ink/ink107.xml"/><Relationship Id="rId234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55" Type="http://schemas.openxmlformats.org/officeDocument/2006/relationships/customXml" Target="../ink/ink128.xml"/><Relationship Id="rId276" Type="http://schemas.openxmlformats.org/officeDocument/2006/relationships/image" Target="../media/image140.png"/><Relationship Id="rId297" Type="http://schemas.openxmlformats.org/officeDocument/2006/relationships/customXml" Target="../ink/ink149.xml"/><Relationship Id="rId40" Type="http://schemas.openxmlformats.org/officeDocument/2006/relationships/image" Target="../media/image22.png"/><Relationship Id="rId115" Type="http://schemas.openxmlformats.org/officeDocument/2006/relationships/customXml" Target="../ink/ink58.xml"/><Relationship Id="rId136" Type="http://schemas.openxmlformats.org/officeDocument/2006/relationships/image" Target="../media/image70.png"/><Relationship Id="rId157" Type="http://schemas.openxmlformats.org/officeDocument/2006/relationships/customXml" Target="../ink/ink79.xml"/><Relationship Id="rId178" Type="http://schemas.openxmlformats.org/officeDocument/2006/relationships/image" Target="../media/image91.png"/><Relationship Id="rId301" Type="http://schemas.openxmlformats.org/officeDocument/2006/relationships/customXml" Target="../ink/ink151.xml"/><Relationship Id="rId322" Type="http://schemas.openxmlformats.org/officeDocument/2006/relationships/image" Target="../media/image163.png"/><Relationship Id="rId343" Type="http://schemas.openxmlformats.org/officeDocument/2006/relationships/customXml" Target="../ink/ink172.xml"/><Relationship Id="rId364" Type="http://schemas.openxmlformats.org/officeDocument/2006/relationships/image" Target="../media/image184.png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385" Type="http://schemas.openxmlformats.org/officeDocument/2006/relationships/customXml" Target="../ink/ink193.xml"/><Relationship Id="rId19" Type="http://schemas.openxmlformats.org/officeDocument/2006/relationships/customXml" Target="../ink/ink10.xml"/><Relationship Id="rId224" Type="http://schemas.openxmlformats.org/officeDocument/2006/relationships/image" Target="../media/image114.png"/><Relationship Id="rId245" Type="http://schemas.openxmlformats.org/officeDocument/2006/relationships/customXml" Target="../ink/ink123.xml"/><Relationship Id="rId266" Type="http://schemas.openxmlformats.org/officeDocument/2006/relationships/image" Target="../media/image135.png"/><Relationship Id="rId287" Type="http://schemas.openxmlformats.org/officeDocument/2006/relationships/customXml" Target="../ink/ink144.xml"/><Relationship Id="rId30" Type="http://schemas.openxmlformats.org/officeDocument/2006/relationships/image" Target="../media/image17.png"/><Relationship Id="rId105" Type="http://schemas.openxmlformats.org/officeDocument/2006/relationships/customXml" Target="../ink/ink53.xml"/><Relationship Id="rId126" Type="http://schemas.openxmlformats.org/officeDocument/2006/relationships/image" Target="../media/image65.png"/><Relationship Id="rId147" Type="http://schemas.openxmlformats.org/officeDocument/2006/relationships/customXml" Target="../ink/ink74.xml"/><Relationship Id="rId168" Type="http://schemas.openxmlformats.org/officeDocument/2006/relationships/image" Target="../media/image86.png"/><Relationship Id="rId312" Type="http://schemas.openxmlformats.org/officeDocument/2006/relationships/image" Target="../media/image158.png"/><Relationship Id="rId333" Type="http://schemas.openxmlformats.org/officeDocument/2006/relationships/customXml" Target="../ink/ink167.xml"/><Relationship Id="rId354" Type="http://schemas.openxmlformats.org/officeDocument/2006/relationships/image" Target="../media/image179.png"/><Relationship Id="rId51" Type="http://schemas.openxmlformats.org/officeDocument/2006/relationships/customXml" Target="../ink/ink26.xml"/><Relationship Id="rId72" Type="http://schemas.openxmlformats.org/officeDocument/2006/relationships/image" Target="../media/image38.png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75" Type="http://schemas.openxmlformats.org/officeDocument/2006/relationships/customXml" Target="../ink/ink188.xml"/><Relationship Id="rId3" Type="http://schemas.openxmlformats.org/officeDocument/2006/relationships/image" Target="../media/image4.png"/><Relationship Id="rId214" Type="http://schemas.openxmlformats.org/officeDocument/2006/relationships/image" Target="../media/image109.png"/><Relationship Id="rId235" Type="http://schemas.openxmlformats.org/officeDocument/2006/relationships/customXml" Target="../ink/ink118.xml"/><Relationship Id="rId256" Type="http://schemas.openxmlformats.org/officeDocument/2006/relationships/image" Target="../media/image130.png"/><Relationship Id="rId277" Type="http://schemas.openxmlformats.org/officeDocument/2006/relationships/customXml" Target="../ink/ink139.xml"/><Relationship Id="rId298" Type="http://schemas.openxmlformats.org/officeDocument/2006/relationships/image" Target="../media/image151.png"/><Relationship Id="rId116" Type="http://schemas.openxmlformats.org/officeDocument/2006/relationships/image" Target="../media/image60.png"/><Relationship Id="rId137" Type="http://schemas.openxmlformats.org/officeDocument/2006/relationships/customXml" Target="../ink/ink69.xml"/><Relationship Id="rId158" Type="http://schemas.openxmlformats.org/officeDocument/2006/relationships/image" Target="../media/image81.png"/><Relationship Id="rId302" Type="http://schemas.openxmlformats.org/officeDocument/2006/relationships/image" Target="../media/image153.png"/><Relationship Id="rId323" Type="http://schemas.openxmlformats.org/officeDocument/2006/relationships/customXml" Target="../ink/ink162.xml"/><Relationship Id="rId344" Type="http://schemas.openxmlformats.org/officeDocument/2006/relationships/image" Target="../media/image174.png"/><Relationship Id="rId20" Type="http://schemas.openxmlformats.org/officeDocument/2006/relationships/image" Target="../media/image12.png"/><Relationship Id="rId41" Type="http://schemas.openxmlformats.org/officeDocument/2006/relationships/customXml" Target="../ink/ink21.xml"/><Relationship Id="rId62" Type="http://schemas.openxmlformats.org/officeDocument/2006/relationships/image" Target="../media/image33.png"/><Relationship Id="rId83" Type="http://schemas.openxmlformats.org/officeDocument/2006/relationships/customXml" Target="../ink/ink42.xml"/><Relationship Id="rId179" Type="http://schemas.openxmlformats.org/officeDocument/2006/relationships/customXml" Target="../ink/ink90.xml"/><Relationship Id="rId365" Type="http://schemas.openxmlformats.org/officeDocument/2006/relationships/customXml" Target="../ink/ink183.xml"/><Relationship Id="rId386" Type="http://schemas.openxmlformats.org/officeDocument/2006/relationships/image" Target="../media/image195.png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225" Type="http://schemas.openxmlformats.org/officeDocument/2006/relationships/customXml" Target="../ink/ink113.xml"/><Relationship Id="rId246" Type="http://schemas.openxmlformats.org/officeDocument/2006/relationships/image" Target="../media/image125.png"/><Relationship Id="rId267" Type="http://schemas.openxmlformats.org/officeDocument/2006/relationships/customXml" Target="../ink/ink134.xml"/><Relationship Id="rId288" Type="http://schemas.openxmlformats.org/officeDocument/2006/relationships/image" Target="../media/image146.png"/><Relationship Id="rId106" Type="http://schemas.openxmlformats.org/officeDocument/2006/relationships/image" Target="../media/image55.png"/><Relationship Id="rId127" Type="http://schemas.openxmlformats.org/officeDocument/2006/relationships/customXml" Target="../ink/ink64.xml"/><Relationship Id="rId313" Type="http://schemas.openxmlformats.org/officeDocument/2006/relationships/customXml" Target="../ink/ink157.xml"/><Relationship Id="rId10" Type="http://schemas.openxmlformats.org/officeDocument/2006/relationships/image" Target="../media/image7.png"/><Relationship Id="rId31" Type="http://schemas.openxmlformats.org/officeDocument/2006/relationships/customXml" Target="../ink/ink16.xml"/><Relationship Id="rId52" Type="http://schemas.openxmlformats.org/officeDocument/2006/relationships/image" Target="../media/image28.png"/><Relationship Id="rId73" Type="http://schemas.openxmlformats.org/officeDocument/2006/relationships/customXml" Target="../ink/ink37.xml"/><Relationship Id="rId94" Type="http://schemas.openxmlformats.org/officeDocument/2006/relationships/image" Target="../media/image49.png"/><Relationship Id="rId148" Type="http://schemas.openxmlformats.org/officeDocument/2006/relationships/image" Target="../media/image76.png"/><Relationship Id="rId169" Type="http://schemas.openxmlformats.org/officeDocument/2006/relationships/customXml" Target="../ink/ink85.xml"/><Relationship Id="rId334" Type="http://schemas.openxmlformats.org/officeDocument/2006/relationships/image" Target="../media/image169.png"/><Relationship Id="rId355" Type="http://schemas.openxmlformats.org/officeDocument/2006/relationships/customXml" Target="../ink/ink178.xml"/><Relationship Id="rId376" Type="http://schemas.openxmlformats.org/officeDocument/2006/relationships/image" Target="../media/image190.png"/><Relationship Id="rId4" Type="http://schemas.openxmlformats.org/officeDocument/2006/relationships/customXml" Target="../ink/ink2.xml"/><Relationship Id="rId180" Type="http://schemas.openxmlformats.org/officeDocument/2006/relationships/image" Target="../media/image92.png"/><Relationship Id="rId215" Type="http://schemas.openxmlformats.org/officeDocument/2006/relationships/customXml" Target="../ink/ink108.xml"/><Relationship Id="rId236" Type="http://schemas.openxmlformats.org/officeDocument/2006/relationships/image" Target="../media/image120.png"/><Relationship Id="rId257" Type="http://schemas.openxmlformats.org/officeDocument/2006/relationships/customXml" Target="../ink/ink129.xml"/><Relationship Id="rId278" Type="http://schemas.openxmlformats.org/officeDocument/2006/relationships/image" Target="../media/image141.png"/><Relationship Id="rId303" Type="http://schemas.openxmlformats.org/officeDocument/2006/relationships/customXml" Target="../ink/ink152.xml"/><Relationship Id="rId42" Type="http://schemas.openxmlformats.org/officeDocument/2006/relationships/image" Target="../media/image23.png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customXml" Target="../ink/ink54.xml"/><Relationship Id="rId289" Type="http://schemas.openxmlformats.org/officeDocument/2006/relationships/customXml" Target="../ink/ink145.xml"/><Relationship Id="rId11" Type="http://schemas.openxmlformats.org/officeDocument/2006/relationships/customXml" Target="../ink/ink6.xml"/><Relationship Id="rId53" Type="http://schemas.openxmlformats.org/officeDocument/2006/relationships/customXml" Target="../ink/ink27.xml"/><Relationship Id="rId149" Type="http://schemas.openxmlformats.org/officeDocument/2006/relationships/customXml" Target="../ink/ink75.xml"/><Relationship Id="rId314" Type="http://schemas.openxmlformats.org/officeDocument/2006/relationships/image" Target="../media/image159.png"/><Relationship Id="rId356" Type="http://schemas.openxmlformats.org/officeDocument/2006/relationships/image" Target="../media/image180.png"/><Relationship Id="rId95" Type="http://schemas.openxmlformats.org/officeDocument/2006/relationships/customXml" Target="../ink/ink48.xml"/><Relationship Id="rId160" Type="http://schemas.openxmlformats.org/officeDocument/2006/relationships/image" Target="../media/image82.png"/><Relationship Id="rId216" Type="http://schemas.openxmlformats.org/officeDocument/2006/relationships/image" Target="../media/image110.png"/><Relationship Id="rId258" Type="http://schemas.openxmlformats.org/officeDocument/2006/relationships/image" Target="../media/image131.png"/><Relationship Id="rId22" Type="http://schemas.openxmlformats.org/officeDocument/2006/relationships/image" Target="../media/image13.png"/><Relationship Id="rId64" Type="http://schemas.openxmlformats.org/officeDocument/2006/relationships/image" Target="../media/image34.png"/><Relationship Id="rId118" Type="http://schemas.openxmlformats.org/officeDocument/2006/relationships/image" Target="../media/image61.png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33" Type="http://schemas.openxmlformats.org/officeDocument/2006/relationships/customXml" Target="../ink/ink17.xml"/><Relationship Id="rId129" Type="http://schemas.openxmlformats.org/officeDocument/2006/relationships/customXml" Target="../ink/ink65.xml"/><Relationship Id="rId280" Type="http://schemas.openxmlformats.org/officeDocument/2006/relationships/image" Target="../media/image142.png"/><Relationship Id="rId336" Type="http://schemas.openxmlformats.org/officeDocument/2006/relationships/image" Target="../media/image170.png"/><Relationship Id="rId75" Type="http://schemas.openxmlformats.org/officeDocument/2006/relationships/customXml" Target="../ink/ink38.xml"/><Relationship Id="rId140" Type="http://schemas.openxmlformats.org/officeDocument/2006/relationships/image" Target="../media/image72.png"/><Relationship Id="rId182" Type="http://schemas.openxmlformats.org/officeDocument/2006/relationships/image" Target="../media/image93.png"/><Relationship Id="rId378" Type="http://schemas.openxmlformats.org/officeDocument/2006/relationships/image" Target="../media/image191.png"/><Relationship Id="rId6" Type="http://schemas.openxmlformats.org/officeDocument/2006/relationships/image" Target="../media/image5.png"/><Relationship Id="rId238" Type="http://schemas.openxmlformats.org/officeDocument/2006/relationships/image" Target="../media/image121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44" Type="http://schemas.openxmlformats.org/officeDocument/2006/relationships/image" Target="../media/image24.png"/><Relationship Id="rId86" Type="http://schemas.openxmlformats.org/officeDocument/2006/relationships/image" Target="../media/image45.png"/><Relationship Id="rId151" Type="http://schemas.openxmlformats.org/officeDocument/2006/relationships/customXml" Target="../ink/ink76.xml"/><Relationship Id="rId389" Type="http://schemas.openxmlformats.org/officeDocument/2006/relationships/customXml" Target="../ink/ink195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13" Type="http://schemas.openxmlformats.org/officeDocument/2006/relationships/customXml" Target="../ink/ink7.xml"/><Relationship Id="rId109" Type="http://schemas.openxmlformats.org/officeDocument/2006/relationships/customXml" Target="../ink/ink55.xml"/><Relationship Id="rId260" Type="http://schemas.openxmlformats.org/officeDocument/2006/relationships/image" Target="../media/image132.png"/><Relationship Id="rId316" Type="http://schemas.openxmlformats.org/officeDocument/2006/relationships/image" Target="../media/image160.png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62.png"/><Relationship Id="rId358" Type="http://schemas.openxmlformats.org/officeDocument/2006/relationships/image" Target="../media/image181.png"/><Relationship Id="rId162" Type="http://schemas.openxmlformats.org/officeDocument/2006/relationships/image" Target="../media/image83.png"/><Relationship Id="rId218" Type="http://schemas.openxmlformats.org/officeDocument/2006/relationships/image" Target="../media/image111.png"/><Relationship Id="rId271" Type="http://schemas.openxmlformats.org/officeDocument/2006/relationships/customXml" Target="../ink/ink136.xml"/><Relationship Id="rId24" Type="http://schemas.openxmlformats.org/officeDocument/2006/relationships/image" Target="../media/image14.png"/><Relationship Id="rId66" Type="http://schemas.openxmlformats.org/officeDocument/2006/relationships/image" Target="../media/image35.png"/><Relationship Id="rId131" Type="http://schemas.openxmlformats.org/officeDocument/2006/relationships/customXml" Target="../ink/ink66.xml"/><Relationship Id="rId327" Type="http://schemas.openxmlformats.org/officeDocument/2006/relationships/customXml" Target="../ink/ink164.xml"/><Relationship Id="rId369" Type="http://schemas.openxmlformats.org/officeDocument/2006/relationships/customXml" Target="../ink/ink185.xml"/><Relationship Id="rId173" Type="http://schemas.openxmlformats.org/officeDocument/2006/relationships/customXml" Target="../ink/ink87.xml"/><Relationship Id="rId229" Type="http://schemas.openxmlformats.org/officeDocument/2006/relationships/customXml" Target="../ink/ink115.xml"/><Relationship Id="rId380" Type="http://schemas.openxmlformats.org/officeDocument/2006/relationships/image" Target="../media/image192.png"/><Relationship Id="rId240" Type="http://schemas.openxmlformats.org/officeDocument/2006/relationships/image" Target="../media/image122.png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52.png"/><Relationship Id="rId282" Type="http://schemas.openxmlformats.org/officeDocument/2006/relationships/image" Target="../media/image143.png"/><Relationship Id="rId338" Type="http://schemas.openxmlformats.org/officeDocument/2006/relationships/image" Target="../media/image171.png"/><Relationship Id="rId8" Type="http://schemas.openxmlformats.org/officeDocument/2006/relationships/image" Target="../media/image6.png"/><Relationship Id="rId142" Type="http://schemas.openxmlformats.org/officeDocument/2006/relationships/image" Target="../media/image73.png"/><Relationship Id="rId184" Type="http://schemas.openxmlformats.org/officeDocument/2006/relationships/image" Target="../media/image94.png"/><Relationship Id="rId251" Type="http://schemas.openxmlformats.org/officeDocument/2006/relationships/customXml" Target="../ink/ink126.xml"/><Relationship Id="rId46" Type="http://schemas.openxmlformats.org/officeDocument/2006/relationships/image" Target="../media/image25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88" Type="http://schemas.openxmlformats.org/officeDocument/2006/relationships/image" Target="../media/image46.png"/><Relationship Id="rId111" Type="http://schemas.openxmlformats.org/officeDocument/2006/relationships/customXml" Target="../ink/ink56.xml"/><Relationship Id="rId153" Type="http://schemas.openxmlformats.org/officeDocument/2006/relationships/customXml" Target="../ink/ink7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82.png"/><Relationship Id="rId220" Type="http://schemas.openxmlformats.org/officeDocument/2006/relationships/image" Target="../media/image112.png"/><Relationship Id="rId15" Type="http://schemas.openxmlformats.org/officeDocument/2006/relationships/customXml" Target="../ink/ink8.xml"/><Relationship Id="rId57" Type="http://schemas.openxmlformats.org/officeDocument/2006/relationships/customXml" Target="../ink/ink29.xml"/><Relationship Id="rId262" Type="http://schemas.openxmlformats.org/officeDocument/2006/relationships/image" Target="../media/image133.png"/><Relationship Id="rId318" Type="http://schemas.openxmlformats.org/officeDocument/2006/relationships/image" Target="../media/image161.png"/><Relationship Id="rId99" Type="http://schemas.openxmlformats.org/officeDocument/2006/relationships/customXml" Target="../ink/ink50.xml"/><Relationship Id="rId122" Type="http://schemas.openxmlformats.org/officeDocument/2006/relationships/image" Target="../media/image63.png"/><Relationship Id="rId164" Type="http://schemas.openxmlformats.org/officeDocument/2006/relationships/image" Target="../media/image84.png"/><Relationship Id="rId371" Type="http://schemas.openxmlformats.org/officeDocument/2006/relationships/customXml" Target="../ink/ink186.xml"/><Relationship Id="rId26" Type="http://schemas.openxmlformats.org/officeDocument/2006/relationships/image" Target="../media/image15.png"/><Relationship Id="rId231" Type="http://schemas.openxmlformats.org/officeDocument/2006/relationships/customXml" Target="../ink/ink116.xml"/><Relationship Id="rId273" Type="http://schemas.openxmlformats.org/officeDocument/2006/relationships/customXml" Target="../ink/ink137.xml"/><Relationship Id="rId329" Type="http://schemas.openxmlformats.org/officeDocument/2006/relationships/customXml" Target="../ink/ink165.xml"/><Relationship Id="rId68" Type="http://schemas.openxmlformats.org/officeDocument/2006/relationships/image" Target="../media/image36.png"/><Relationship Id="rId133" Type="http://schemas.openxmlformats.org/officeDocument/2006/relationships/customXml" Target="../ink/ink67.xml"/><Relationship Id="rId175" Type="http://schemas.openxmlformats.org/officeDocument/2006/relationships/customXml" Target="../ink/ink88.xml"/><Relationship Id="rId340" Type="http://schemas.openxmlformats.org/officeDocument/2006/relationships/image" Target="../media/image17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8.xml"/><Relationship Id="rId117" Type="http://schemas.openxmlformats.org/officeDocument/2006/relationships/image" Target="../media/image255.png"/><Relationship Id="rId21" Type="http://schemas.openxmlformats.org/officeDocument/2006/relationships/image" Target="../media/image207.png"/><Relationship Id="rId42" Type="http://schemas.openxmlformats.org/officeDocument/2006/relationships/customXml" Target="../ink/ink216.xml"/><Relationship Id="rId47" Type="http://schemas.openxmlformats.org/officeDocument/2006/relationships/image" Target="../media/image220.png"/><Relationship Id="rId63" Type="http://schemas.openxmlformats.org/officeDocument/2006/relationships/image" Target="../media/image228.png"/><Relationship Id="rId68" Type="http://schemas.openxmlformats.org/officeDocument/2006/relationships/customXml" Target="../ink/ink229.xml"/><Relationship Id="rId84" Type="http://schemas.openxmlformats.org/officeDocument/2006/relationships/customXml" Target="../ink/ink237.xml"/><Relationship Id="rId89" Type="http://schemas.openxmlformats.org/officeDocument/2006/relationships/image" Target="../media/image241.png"/><Relationship Id="rId112" Type="http://schemas.openxmlformats.org/officeDocument/2006/relationships/customXml" Target="../ink/ink251.xml"/><Relationship Id="rId16" Type="http://schemas.openxmlformats.org/officeDocument/2006/relationships/customXml" Target="../ink/ink203.xml"/><Relationship Id="rId107" Type="http://schemas.openxmlformats.org/officeDocument/2006/relationships/image" Target="../media/image250.png"/><Relationship Id="rId11" Type="http://schemas.openxmlformats.org/officeDocument/2006/relationships/image" Target="../media/image202.png"/><Relationship Id="rId32" Type="http://schemas.openxmlformats.org/officeDocument/2006/relationships/customXml" Target="../ink/ink211.xml"/><Relationship Id="rId37" Type="http://schemas.openxmlformats.org/officeDocument/2006/relationships/image" Target="../media/image215.png"/><Relationship Id="rId53" Type="http://schemas.openxmlformats.org/officeDocument/2006/relationships/image" Target="../media/image223.png"/><Relationship Id="rId58" Type="http://schemas.openxmlformats.org/officeDocument/2006/relationships/customXml" Target="../ink/ink224.xml"/><Relationship Id="rId74" Type="http://schemas.openxmlformats.org/officeDocument/2006/relationships/customXml" Target="../ink/ink232.xml"/><Relationship Id="rId79" Type="http://schemas.openxmlformats.org/officeDocument/2006/relationships/image" Target="../media/image236.png"/><Relationship Id="rId102" Type="http://schemas.openxmlformats.org/officeDocument/2006/relationships/customXml" Target="../ink/ink246.xml"/><Relationship Id="rId123" Type="http://schemas.openxmlformats.org/officeDocument/2006/relationships/image" Target="../media/image258.png"/><Relationship Id="rId5" Type="http://schemas.openxmlformats.org/officeDocument/2006/relationships/image" Target="../media/image199.png"/><Relationship Id="rId90" Type="http://schemas.openxmlformats.org/officeDocument/2006/relationships/customXml" Target="../ink/ink240.xml"/><Relationship Id="rId95" Type="http://schemas.openxmlformats.org/officeDocument/2006/relationships/image" Target="../media/image244.png"/><Relationship Id="rId22" Type="http://schemas.openxmlformats.org/officeDocument/2006/relationships/customXml" Target="../ink/ink206.xml"/><Relationship Id="rId27" Type="http://schemas.openxmlformats.org/officeDocument/2006/relationships/image" Target="../media/image210.png"/><Relationship Id="rId43" Type="http://schemas.openxmlformats.org/officeDocument/2006/relationships/image" Target="../media/image218.png"/><Relationship Id="rId48" Type="http://schemas.openxmlformats.org/officeDocument/2006/relationships/customXml" Target="../ink/ink219.xml"/><Relationship Id="rId64" Type="http://schemas.openxmlformats.org/officeDocument/2006/relationships/customXml" Target="../ink/ink227.xml"/><Relationship Id="rId69" Type="http://schemas.openxmlformats.org/officeDocument/2006/relationships/image" Target="../media/image231.png"/><Relationship Id="rId113" Type="http://schemas.openxmlformats.org/officeDocument/2006/relationships/image" Target="../media/image253.png"/><Relationship Id="rId118" Type="http://schemas.openxmlformats.org/officeDocument/2006/relationships/customXml" Target="../ink/ink254.xml"/><Relationship Id="rId80" Type="http://schemas.openxmlformats.org/officeDocument/2006/relationships/customXml" Target="../ink/ink235.xml"/><Relationship Id="rId85" Type="http://schemas.openxmlformats.org/officeDocument/2006/relationships/image" Target="../media/image239.png"/><Relationship Id="rId12" Type="http://schemas.openxmlformats.org/officeDocument/2006/relationships/customXml" Target="../ink/ink201.xml"/><Relationship Id="rId17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customXml" Target="../ink/ink214.xml"/><Relationship Id="rId59" Type="http://schemas.openxmlformats.org/officeDocument/2006/relationships/image" Target="../media/image226.png"/><Relationship Id="rId103" Type="http://schemas.openxmlformats.org/officeDocument/2006/relationships/image" Target="../media/image248.png"/><Relationship Id="rId108" Type="http://schemas.openxmlformats.org/officeDocument/2006/relationships/customXml" Target="../ink/ink249.xml"/><Relationship Id="rId124" Type="http://schemas.openxmlformats.org/officeDocument/2006/relationships/customXml" Target="../ink/ink257.xml"/><Relationship Id="rId54" Type="http://schemas.openxmlformats.org/officeDocument/2006/relationships/customXml" Target="../ink/ink222.xml"/><Relationship Id="rId70" Type="http://schemas.openxmlformats.org/officeDocument/2006/relationships/customXml" Target="../ink/ink230.xml"/><Relationship Id="rId75" Type="http://schemas.openxmlformats.org/officeDocument/2006/relationships/image" Target="../media/image234.png"/><Relationship Id="rId91" Type="http://schemas.openxmlformats.org/officeDocument/2006/relationships/image" Target="../media/image242.png"/><Relationship Id="rId96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23" Type="http://schemas.openxmlformats.org/officeDocument/2006/relationships/image" Target="../media/image208.png"/><Relationship Id="rId28" Type="http://schemas.openxmlformats.org/officeDocument/2006/relationships/customXml" Target="../ink/ink209.xml"/><Relationship Id="rId49" Type="http://schemas.openxmlformats.org/officeDocument/2006/relationships/image" Target="../media/image221.png"/><Relationship Id="rId114" Type="http://schemas.openxmlformats.org/officeDocument/2006/relationships/customXml" Target="../ink/ink252.xml"/><Relationship Id="rId119" Type="http://schemas.openxmlformats.org/officeDocument/2006/relationships/image" Target="../media/image256.png"/><Relationship Id="rId44" Type="http://schemas.openxmlformats.org/officeDocument/2006/relationships/customXml" Target="../ink/ink217.xml"/><Relationship Id="rId60" Type="http://schemas.openxmlformats.org/officeDocument/2006/relationships/customXml" Target="../ink/ink225.xml"/><Relationship Id="rId65" Type="http://schemas.openxmlformats.org/officeDocument/2006/relationships/image" Target="../media/image229.png"/><Relationship Id="rId81" Type="http://schemas.openxmlformats.org/officeDocument/2006/relationships/image" Target="../media/image237.png"/><Relationship Id="rId86" Type="http://schemas.openxmlformats.org/officeDocument/2006/relationships/customXml" Target="../ink/ink238.xml"/><Relationship Id="rId13" Type="http://schemas.openxmlformats.org/officeDocument/2006/relationships/image" Target="../media/image203.png"/><Relationship Id="rId18" Type="http://schemas.openxmlformats.org/officeDocument/2006/relationships/customXml" Target="../ink/ink204.xml"/><Relationship Id="rId39" Type="http://schemas.openxmlformats.org/officeDocument/2006/relationships/image" Target="../media/image216.png"/><Relationship Id="rId109" Type="http://schemas.openxmlformats.org/officeDocument/2006/relationships/image" Target="../media/image251.png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224.png"/><Relationship Id="rId76" Type="http://schemas.openxmlformats.org/officeDocument/2006/relationships/customXml" Target="../ink/ink233.xml"/><Relationship Id="rId97" Type="http://schemas.openxmlformats.org/officeDocument/2006/relationships/image" Target="../media/image245.png"/><Relationship Id="rId104" Type="http://schemas.openxmlformats.org/officeDocument/2006/relationships/customXml" Target="../ink/ink247.xml"/><Relationship Id="rId120" Type="http://schemas.openxmlformats.org/officeDocument/2006/relationships/customXml" Target="../ink/ink255.xml"/><Relationship Id="rId125" Type="http://schemas.openxmlformats.org/officeDocument/2006/relationships/image" Target="../media/image259.png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41.xml"/><Relationship Id="rId2" Type="http://schemas.openxmlformats.org/officeDocument/2006/relationships/customXml" Target="../ink/ink196.xml"/><Relationship Id="rId29" Type="http://schemas.openxmlformats.org/officeDocument/2006/relationships/image" Target="../media/image211.png"/><Relationship Id="rId24" Type="http://schemas.openxmlformats.org/officeDocument/2006/relationships/customXml" Target="../ink/ink207.xml"/><Relationship Id="rId40" Type="http://schemas.openxmlformats.org/officeDocument/2006/relationships/customXml" Target="../ink/ink215.xml"/><Relationship Id="rId45" Type="http://schemas.openxmlformats.org/officeDocument/2006/relationships/image" Target="../media/image219.png"/><Relationship Id="rId66" Type="http://schemas.openxmlformats.org/officeDocument/2006/relationships/customXml" Target="../ink/ink228.xml"/><Relationship Id="rId87" Type="http://schemas.openxmlformats.org/officeDocument/2006/relationships/image" Target="../media/image240.png"/><Relationship Id="rId110" Type="http://schemas.openxmlformats.org/officeDocument/2006/relationships/customXml" Target="../ink/ink250.xml"/><Relationship Id="rId115" Type="http://schemas.openxmlformats.org/officeDocument/2006/relationships/image" Target="../media/image254.png"/><Relationship Id="rId61" Type="http://schemas.openxmlformats.org/officeDocument/2006/relationships/image" Target="../media/image227.png"/><Relationship Id="rId82" Type="http://schemas.openxmlformats.org/officeDocument/2006/relationships/customXml" Target="../ink/ink236.xml"/><Relationship Id="rId19" Type="http://schemas.openxmlformats.org/officeDocument/2006/relationships/image" Target="../media/image206.png"/><Relationship Id="rId14" Type="http://schemas.openxmlformats.org/officeDocument/2006/relationships/customXml" Target="../ink/ink202.xml"/><Relationship Id="rId30" Type="http://schemas.openxmlformats.org/officeDocument/2006/relationships/customXml" Target="../ink/ink210.xml"/><Relationship Id="rId35" Type="http://schemas.openxmlformats.org/officeDocument/2006/relationships/image" Target="../media/image214.png"/><Relationship Id="rId56" Type="http://schemas.openxmlformats.org/officeDocument/2006/relationships/customXml" Target="../ink/ink223.xml"/><Relationship Id="rId77" Type="http://schemas.openxmlformats.org/officeDocument/2006/relationships/image" Target="../media/image235.png"/><Relationship Id="rId100" Type="http://schemas.openxmlformats.org/officeDocument/2006/relationships/customXml" Target="../ink/ink245.xml"/><Relationship Id="rId105" Type="http://schemas.openxmlformats.org/officeDocument/2006/relationships/image" Target="../media/image249.png"/><Relationship Id="rId126" Type="http://schemas.openxmlformats.org/officeDocument/2006/relationships/customXml" Target="../ink/ink258.xml"/><Relationship Id="rId8" Type="http://schemas.openxmlformats.org/officeDocument/2006/relationships/customXml" Target="../ink/ink199.xml"/><Relationship Id="rId51" Type="http://schemas.openxmlformats.org/officeDocument/2006/relationships/image" Target="../media/image222.png"/><Relationship Id="rId72" Type="http://schemas.openxmlformats.org/officeDocument/2006/relationships/customXml" Target="../ink/ink231.xml"/><Relationship Id="rId93" Type="http://schemas.openxmlformats.org/officeDocument/2006/relationships/image" Target="../media/image243.png"/><Relationship Id="rId98" Type="http://schemas.openxmlformats.org/officeDocument/2006/relationships/customXml" Target="../ink/ink244.xml"/><Relationship Id="rId121" Type="http://schemas.openxmlformats.org/officeDocument/2006/relationships/image" Target="../media/image257.png"/><Relationship Id="rId3" Type="http://schemas.openxmlformats.org/officeDocument/2006/relationships/image" Target="../media/image198.png"/><Relationship Id="rId25" Type="http://schemas.openxmlformats.org/officeDocument/2006/relationships/image" Target="../media/image209.png"/><Relationship Id="rId46" Type="http://schemas.openxmlformats.org/officeDocument/2006/relationships/customXml" Target="../ink/ink218.xml"/><Relationship Id="rId67" Type="http://schemas.openxmlformats.org/officeDocument/2006/relationships/image" Target="../media/image230.png"/><Relationship Id="rId116" Type="http://schemas.openxmlformats.org/officeDocument/2006/relationships/customXml" Target="../ink/ink253.xml"/><Relationship Id="rId20" Type="http://schemas.openxmlformats.org/officeDocument/2006/relationships/customXml" Target="../ink/ink205.xml"/><Relationship Id="rId41" Type="http://schemas.openxmlformats.org/officeDocument/2006/relationships/image" Target="../media/image217.png"/><Relationship Id="rId62" Type="http://schemas.openxmlformats.org/officeDocument/2006/relationships/customXml" Target="../ink/ink226.xml"/><Relationship Id="rId83" Type="http://schemas.openxmlformats.org/officeDocument/2006/relationships/image" Target="../media/image238.png"/><Relationship Id="rId88" Type="http://schemas.openxmlformats.org/officeDocument/2006/relationships/customXml" Target="../ink/ink239.xml"/><Relationship Id="rId111" Type="http://schemas.openxmlformats.org/officeDocument/2006/relationships/image" Target="../media/image252.png"/><Relationship Id="rId15" Type="http://schemas.openxmlformats.org/officeDocument/2006/relationships/image" Target="../media/image204.png"/><Relationship Id="rId36" Type="http://schemas.openxmlformats.org/officeDocument/2006/relationships/customXml" Target="../ink/ink213.xml"/><Relationship Id="rId57" Type="http://schemas.openxmlformats.org/officeDocument/2006/relationships/image" Target="../media/image225.png"/><Relationship Id="rId106" Type="http://schemas.openxmlformats.org/officeDocument/2006/relationships/customXml" Target="../ink/ink248.xml"/><Relationship Id="rId127" Type="http://schemas.openxmlformats.org/officeDocument/2006/relationships/image" Target="../media/image260.png"/><Relationship Id="rId10" Type="http://schemas.openxmlformats.org/officeDocument/2006/relationships/customXml" Target="../ink/ink200.xml"/><Relationship Id="rId31" Type="http://schemas.openxmlformats.org/officeDocument/2006/relationships/image" Target="../media/image212.png"/><Relationship Id="rId52" Type="http://schemas.openxmlformats.org/officeDocument/2006/relationships/customXml" Target="../ink/ink221.xml"/><Relationship Id="rId73" Type="http://schemas.openxmlformats.org/officeDocument/2006/relationships/image" Target="../media/image233.png"/><Relationship Id="rId78" Type="http://schemas.openxmlformats.org/officeDocument/2006/relationships/customXml" Target="../ink/ink234.xml"/><Relationship Id="rId94" Type="http://schemas.openxmlformats.org/officeDocument/2006/relationships/customXml" Target="../ink/ink242.xml"/><Relationship Id="rId99" Type="http://schemas.openxmlformats.org/officeDocument/2006/relationships/image" Target="../media/image246.png"/><Relationship Id="rId101" Type="http://schemas.openxmlformats.org/officeDocument/2006/relationships/image" Target="../media/image247.png"/><Relationship Id="rId122" Type="http://schemas.openxmlformats.org/officeDocument/2006/relationships/customXml" Target="../ink/ink256.xml"/><Relationship Id="rId4" Type="http://schemas.openxmlformats.org/officeDocument/2006/relationships/customXml" Target="../ink/ink197.xml"/><Relationship Id="rId9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pm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BTP_Architect_Training/blob/master/Day%203/03Nodemicroservice.zip" TargetMode="External"/><Relationship Id="rId2" Type="http://schemas.openxmlformats.org/officeDocument/2006/relationships/hyperlink" Target="https://github.com/soyuztechnologies/BTP_Architect_Training/blob/master/Day%203/02basicnode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2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JS and Node JS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923980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Working with Asynchronous operations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5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Node project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Using NPM Modules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Understanding JS Syntax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First Node Service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</a:t>
            </a:r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1179D-922B-7E43-FC30-4F9FD5B4683D}"/>
              </a:ext>
            </a:extLst>
          </p:cNvPr>
          <p:cNvSpPr txBox="1"/>
          <p:nvPr/>
        </p:nvSpPr>
        <p:spPr>
          <a:xfrm>
            <a:off x="333772" y="980728"/>
            <a:ext cx="115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Named Function</a:t>
            </a:r>
          </a:p>
          <a:p>
            <a:pPr marL="1066693" lvl="1" indent="-4572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Simple name</a:t>
            </a:r>
          </a:p>
          <a:p>
            <a:pPr marL="1066693" lvl="1" indent="-4572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Arrow function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Anonymous function</a:t>
            </a:r>
          </a:p>
        </p:txBody>
      </p:sp>
    </p:spTree>
    <p:extLst>
      <p:ext uri="{BB962C8B-B14F-4D97-AF65-F5344CB8AC3E}">
        <p14:creationId xmlns:p14="http://schemas.microsoft.com/office/powerpoint/2010/main" val="37604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Non Blocking IO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909CCB-D595-F250-FFCB-73343D3CE699}"/>
              </a:ext>
            </a:extLst>
          </p:cNvPr>
          <p:cNvSpPr/>
          <p:nvPr/>
        </p:nvSpPr>
        <p:spPr>
          <a:xfrm>
            <a:off x="405780" y="784925"/>
            <a:ext cx="623346" cy="555843"/>
          </a:xfrm>
          <a:prstGeom prst="smileyFace">
            <a:avLst/>
          </a:prstGeom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E6AF6E-8EEC-19FE-9F6E-3E5A360A77F3}"/>
              </a:ext>
            </a:extLst>
          </p:cNvPr>
          <p:cNvCxnSpPr>
            <a:cxnSpLocks/>
          </p:cNvCxnSpPr>
          <p:nvPr/>
        </p:nvCxnSpPr>
        <p:spPr>
          <a:xfrm>
            <a:off x="693812" y="1340768"/>
            <a:ext cx="0" cy="53285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3876A9-6908-F014-32E8-950485E36DCB}"/>
              </a:ext>
            </a:extLst>
          </p:cNvPr>
          <p:cNvSpPr/>
          <p:nvPr/>
        </p:nvSpPr>
        <p:spPr>
          <a:xfrm>
            <a:off x="1753782" y="888499"/>
            <a:ext cx="1872207" cy="555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F7125-C750-C31D-1BF7-3AD95555CB11}"/>
              </a:ext>
            </a:extLst>
          </p:cNvPr>
          <p:cNvSpPr/>
          <p:nvPr/>
        </p:nvSpPr>
        <p:spPr>
          <a:xfrm>
            <a:off x="5302324" y="892750"/>
            <a:ext cx="1872207" cy="555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008E8E-D386-FA5B-B09A-8646E4E17034}"/>
              </a:ext>
            </a:extLst>
          </p:cNvPr>
          <p:cNvCxnSpPr>
            <a:cxnSpLocks/>
          </p:cNvCxnSpPr>
          <p:nvPr/>
        </p:nvCxnSpPr>
        <p:spPr>
          <a:xfrm>
            <a:off x="2710036" y="1444342"/>
            <a:ext cx="0" cy="53285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63F75-A921-F417-7914-0091A0036819}"/>
              </a:ext>
            </a:extLst>
          </p:cNvPr>
          <p:cNvCxnSpPr>
            <a:cxnSpLocks/>
          </p:cNvCxnSpPr>
          <p:nvPr/>
        </p:nvCxnSpPr>
        <p:spPr>
          <a:xfrm>
            <a:off x="6238428" y="1340768"/>
            <a:ext cx="0" cy="53285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A20A01-2ABA-8730-14E5-943F7BB7FDF4}"/>
                  </a:ext>
                </a:extLst>
              </p14:cNvPr>
              <p14:cNvContentPartPr/>
              <p14:nvPr/>
            </p14:nvContentPartPr>
            <p14:xfrm>
              <a:off x="3790733" y="220423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A20A01-2ABA-8730-14E5-943F7BB7FD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2093" y="21952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2E68745-1197-E062-851E-C628B9BC54BF}"/>
              </a:ext>
            </a:extLst>
          </p:cNvPr>
          <p:cNvGrpSpPr/>
          <p:nvPr/>
        </p:nvGrpSpPr>
        <p:grpSpPr>
          <a:xfrm>
            <a:off x="417893" y="1882750"/>
            <a:ext cx="6829560" cy="1582920"/>
            <a:chOff x="417893" y="1882750"/>
            <a:chExt cx="6829560" cy="15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131AD8-CC7D-5627-F93A-7E10B2BC92F1}"/>
                    </a:ext>
                  </a:extLst>
                </p14:cNvPr>
                <p14:cNvContentPartPr/>
                <p14:nvPr/>
              </p14:nvContentPartPr>
              <p14:xfrm>
                <a:off x="1059773" y="19860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131AD8-CC7D-5627-F93A-7E10B2BC92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0773" y="1977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800162-A86A-31D1-8BD1-5374049DC771}"/>
                    </a:ext>
                  </a:extLst>
                </p14:cNvPr>
                <p14:cNvContentPartPr/>
                <p14:nvPr/>
              </p14:nvContentPartPr>
              <p14:xfrm>
                <a:off x="702293" y="1882750"/>
                <a:ext cx="1998000" cy="11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800162-A86A-31D1-8BD1-5374049DC7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653" y="1873750"/>
                  <a:ext cx="2015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5EA115-027D-EAE8-7292-40EB8CBEC96F}"/>
                    </a:ext>
                  </a:extLst>
                </p14:cNvPr>
                <p14:cNvContentPartPr/>
                <p14:nvPr/>
              </p14:nvContentPartPr>
              <p14:xfrm>
                <a:off x="2573213" y="1919470"/>
                <a:ext cx="189720" cy="15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5EA115-027D-EAE8-7292-40EB8CBEC9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64573" y="1910830"/>
                  <a:ext cx="207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4DC3B6-B018-8232-5022-CA93ADDD3D05}"/>
                    </a:ext>
                  </a:extLst>
                </p14:cNvPr>
                <p14:cNvContentPartPr/>
                <p14:nvPr/>
              </p14:nvContentPartPr>
              <p14:xfrm>
                <a:off x="2743133" y="2070670"/>
                <a:ext cx="3278160" cy="7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4DC3B6-B018-8232-5022-CA93ADDD3D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4133" y="2061670"/>
                  <a:ext cx="3295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DC8AF8-A9DD-E8A2-69E1-432AAF66E77E}"/>
                    </a:ext>
                  </a:extLst>
                </p14:cNvPr>
                <p14:cNvContentPartPr/>
                <p14:nvPr/>
              </p14:nvContentPartPr>
              <p14:xfrm>
                <a:off x="5946773" y="1986070"/>
                <a:ext cx="124560" cy="15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DC8AF8-A9DD-E8A2-69E1-432AAF66E7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37773" y="1977070"/>
                  <a:ext cx="142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6C2EE0-B703-2F0B-2E54-4197F557310D}"/>
                    </a:ext>
                  </a:extLst>
                </p14:cNvPr>
                <p14:cNvContentPartPr/>
                <p14:nvPr/>
              </p14:nvContentPartPr>
              <p14:xfrm>
                <a:off x="6146213" y="2064910"/>
                <a:ext cx="243360" cy="81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6C2EE0-B703-2F0B-2E54-4197F55731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7573" y="2056270"/>
                  <a:ext cx="26100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56A1E7-A249-CC59-979D-492777B8523C}"/>
                    </a:ext>
                  </a:extLst>
                </p14:cNvPr>
                <p14:cNvContentPartPr/>
                <p14:nvPr/>
              </p14:nvContentPartPr>
              <p14:xfrm>
                <a:off x="417893" y="2068510"/>
                <a:ext cx="359280" cy="31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56A1E7-A249-CC59-979D-492777B852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9253" y="2059510"/>
                  <a:ext cx="376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B41CA2-DD8C-111F-FB30-2A2EDB6FC0B9}"/>
                    </a:ext>
                  </a:extLst>
                </p14:cNvPr>
                <p14:cNvContentPartPr/>
                <p14:nvPr/>
              </p14:nvContentPartPr>
              <p14:xfrm>
                <a:off x="429773" y="2276590"/>
                <a:ext cx="177120" cy="6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B41CA2-DD8C-111F-FB30-2A2EDB6FC0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0773" y="2267590"/>
                  <a:ext cx="194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6A4482-11EF-D7A0-700E-D210364DCB24}"/>
                    </a:ext>
                  </a:extLst>
                </p14:cNvPr>
                <p14:cNvContentPartPr/>
                <p14:nvPr/>
              </p14:nvContentPartPr>
              <p14:xfrm>
                <a:off x="468653" y="2215030"/>
                <a:ext cx="39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6A4482-11EF-D7A0-700E-D210364DCB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0013" y="2206390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337E29-5F8B-C71C-7DB3-C4EC4E656BBE}"/>
                    </a:ext>
                  </a:extLst>
                </p14:cNvPr>
                <p14:cNvContentPartPr/>
                <p14:nvPr/>
              </p14:nvContentPartPr>
              <p14:xfrm>
                <a:off x="580973" y="2189470"/>
                <a:ext cx="14040" cy="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337E29-5F8B-C71C-7DB3-C4EC4E656BB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2333" y="2180830"/>
                  <a:ext cx="31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F5A4E8-32AB-CF7B-4E28-1519533DCB17}"/>
                    </a:ext>
                  </a:extLst>
                </p14:cNvPr>
                <p14:cNvContentPartPr/>
                <p14:nvPr/>
              </p14:nvContentPartPr>
              <p14:xfrm>
                <a:off x="2792453" y="2863030"/>
                <a:ext cx="3463920" cy="11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F5A4E8-32AB-CF7B-4E28-1519533DCB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83453" y="2854390"/>
                  <a:ext cx="3481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A7AB80-21CC-38C2-0FE5-684F0F3267F4}"/>
                    </a:ext>
                  </a:extLst>
                </p14:cNvPr>
                <p14:cNvContentPartPr/>
                <p14:nvPr/>
              </p14:nvContentPartPr>
              <p14:xfrm>
                <a:off x="2709293" y="2882830"/>
                <a:ext cx="178920" cy="20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A7AB80-21CC-38C2-0FE5-684F0F3267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00293" y="2873830"/>
                  <a:ext cx="196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434351-2737-A3A3-E5FD-70F8946D1065}"/>
                    </a:ext>
                  </a:extLst>
                </p14:cNvPr>
                <p14:cNvContentPartPr/>
                <p14:nvPr/>
              </p14:nvContentPartPr>
              <p14:xfrm>
                <a:off x="562253" y="3163630"/>
                <a:ext cx="2193480" cy="19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434351-2737-A3A3-E5FD-70F8946D10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253" y="3154630"/>
                  <a:ext cx="221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169449-F253-6CB9-C7FB-56A506BC5587}"/>
                    </a:ext>
                  </a:extLst>
                </p14:cNvPr>
                <p14:cNvContentPartPr/>
                <p14:nvPr/>
              </p14:nvContentPartPr>
              <p14:xfrm>
                <a:off x="622733" y="3200710"/>
                <a:ext cx="173880" cy="264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169449-F253-6CB9-C7FB-56A506BC55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3733" y="3192070"/>
                  <a:ext cx="19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177A98-E764-27F4-9B37-1CA90CB5238B}"/>
                    </a:ext>
                  </a:extLst>
                </p14:cNvPr>
                <p14:cNvContentPartPr/>
                <p14:nvPr/>
              </p14:nvContentPartPr>
              <p14:xfrm>
                <a:off x="2397893" y="2017750"/>
                <a:ext cx="561600" cy="103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177A98-E764-27F4-9B37-1CA90CB523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9253" y="2009110"/>
                  <a:ext cx="57924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3C81B8-3780-3715-F6A1-C7C396EE0AFF}"/>
                    </a:ext>
                  </a:extLst>
                </p14:cNvPr>
                <p14:cNvContentPartPr/>
                <p14:nvPr/>
              </p14:nvContentPartPr>
              <p14:xfrm>
                <a:off x="6591533" y="2207470"/>
                <a:ext cx="280440" cy="25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3C81B8-3780-3715-F6A1-C7C396EE0A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82893" y="2198470"/>
                  <a:ext cx="298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ADAE7D-72F9-9F4B-CCD6-0F8A954C9970}"/>
                    </a:ext>
                  </a:extLst>
                </p14:cNvPr>
                <p14:cNvContentPartPr/>
                <p14:nvPr/>
              </p14:nvContentPartPr>
              <p14:xfrm>
                <a:off x="6842453" y="2287750"/>
                <a:ext cx="88200" cy="25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ADAE7D-72F9-9F4B-CCD6-0F8A954C997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33813" y="2278750"/>
                  <a:ext cx="105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D961A3-C474-ABD5-386B-FC934184E651}"/>
                    </a:ext>
                  </a:extLst>
                </p14:cNvPr>
                <p14:cNvContentPartPr/>
                <p14:nvPr/>
              </p14:nvContentPartPr>
              <p14:xfrm>
                <a:off x="6934973" y="2324470"/>
                <a:ext cx="101160" cy="11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D961A3-C474-ABD5-386B-FC934184E6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25973" y="2315470"/>
                  <a:ext cx="118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6B0603-CA19-0D36-0B06-1C2662B4FFCE}"/>
                    </a:ext>
                  </a:extLst>
                </p14:cNvPr>
                <p14:cNvContentPartPr/>
                <p14:nvPr/>
              </p14:nvContentPartPr>
              <p14:xfrm>
                <a:off x="7070333" y="2307550"/>
                <a:ext cx="177120" cy="11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6B0603-CA19-0D36-0B06-1C2662B4FFC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61333" y="2298550"/>
                  <a:ext cx="194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681A4D-6347-6125-B0B9-8E22C529F623}"/>
                    </a:ext>
                  </a:extLst>
                </p14:cNvPr>
                <p14:cNvContentPartPr/>
                <p14:nvPr/>
              </p14:nvContentPartPr>
              <p14:xfrm>
                <a:off x="785453" y="1896790"/>
                <a:ext cx="128880" cy="147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681A4D-6347-6125-B0B9-8E22C529F6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6453" y="1887790"/>
                  <a:ext cx="146520" cy="148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BD3108-7334-B833-3F04-269AE8BA34ED}"/>
              </a:ext>
            </a:extLst>
          </p:cNvPr>
          <p:cNvGrpSpPr/>
          <p:nvPr/>
        </p:nvGrpSpPr>
        <p:grpSpPr>
          <a:xfrm>
            <a:off x="7277693" y="1926310"/>
            <a:ext cx="824040" cy="532080"/>
            <a:chOff x="7277693" y="1926310"/>
            <a:chExt cx="82404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14E602-3965-E70E-BF35-0C88E9F5CE77}"/>
                    </a:ext>
                  </a:extLst>
                </p14:cNvPr>
                <p14:cNvContentPartPr/>
                <p14:nvPr/>
              </p14:nvContentPartPr>
              <p14:xfrm>
                <a:off x="7277693" y="1926310"/>
                <a:ext cx="238320" cy="25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14E602-3965-E70E-BF35-0C88E9F5CE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68693" y="1917310"/>
                  <a:ext cx="255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201BC3-EC48-FC32-361D-A70FBD829081}"/>
                    </a:ext>
                  </a:extLst>
                </p14:cNvPr>
                <p14:cNvContentPartPr/>
                <p14:nvPr/>
              </p14:nvContentPartPr>
              <p14:xfrm>
                <a:off x="7479653" y="2019910"/>
                <a:ext cx="69840" cy="9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201BC3-EC48-FC32-361D-A70FBD8290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71013" y="2010910"/>
                  <a:ext cx="87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B73A38-0D0D-45F0-C4C5-8EA1C5CD09BC}"/>
                    </a:ext>
                  </a:extLst>
                </p14:cNvPr>
                <p14:cNvContentPartPr/>
                <p14:nvPr/>
              </p14:nvContentPartPr>
              <p14:xfrm>
                <a:off x="7580093" y="1969870"/>
                <a:ext cx="113040" cy="12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B73A38-0D0D-45F0-C4C5-8EA1C5CD09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71093" y="1961230"/>
                  <a:ext cx="130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0AB332-20E5-A7D8-4ED8-BC0A740D2208}"/>
                    </a:ext>
                  </a:extLst>
                </p14:cNvPr>
                <p14:cNvContentPartPr/>
                <p14:nvPr/>
              </p14:nvContentPartPr>
              <p14:xfrm>
                <a:off x="7739933" y="1978150"/>
                <a:ext cx="91080" cy="13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0AB332-20E5-A7D8-4ED8-BC0A740D22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30933" y="1969510"/>
                  <a:ext cx="108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C0570B-E3F7-9386-3203-ED4958E1E552}"/>
                    </a:ext>
                  </a:extLst>
                </p14:cNvPr>
                <p14:cNvContentPartPr/>
                <p14:nvPr/>
              </p14:nvContentPartPr>
              <p14:xfrm>
                <a:off x="7365173" y="2296030"/>
                <a:ext cx="119880" cy="16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C0570B-E3F7-9386-3203-ED4958E1E5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56533" y="2287030"/>
                  <a:ext cx="137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1A2384-2F6E-57DA-C144-23E9DDB88ADF}"/>
                    </a:ext>
                  </a:extLst>
                </p14:cNvPr>
                <p14:cNvContentPartPr/>
                <p14:nvPr/>
              </p14:nvContentPartPr>
              <p14:xfrm>
                <a:off x="7386413" y="2271190"/>
                <a:ext cx="371880" cy="15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1A2384-2F6E-57DA-C144-23E9DDB88A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77413" y="2262190"/>
                  <a:ext cx="389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04024F-A604-5FF9-B316-1C91231ED0CD}"/>
                    </a:ext>
                  </a:extLst>
                </p14:cNvPr>
                <p14:cNvContentPartPr/>
                <p14:nvPr/>
              </p14:nvContentPartPr>
              <p14:xfrm>
                <a:off x="7810853" y="2230510"/>
                <a:ext cx="124560" cy="15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04024F-A604-5FF9-B316-1C91231ED0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01853" y="2221870"/>
                  <a:ext cx="142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2FFE53-7169-BED5-4463-7667CFF9ED96}"/>
                    </a:ext>
                  </a:extLst>
                </p14:cNvPr>
                <p14:cNvContentPartPr/>
                <p14:nvPr/>
              </p14:nvContentPartPr>
              <p14:xfrm>
                <a:off x="7858013" y="2232670"/>
                <a:ext cx="243720" cy="12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2FFE53-7169-BED5-4463-7667CFF9ED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49373" y="2224030"/>
                  <a:ext cx="26136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FE8BC65-D977-E42D-5149-E658730E4367}"/>
                  </a:ext>
                </a:extLst>
              </p14:cNvPr>
              <p14:cNvContentPartPr/>
              <p14:nvPr/>
            </p14:nvContentPartPr>
            <p14:xfrm>
              <a:off x="1708853" y="702310"/>
              <a:ext cx="468360" cy="37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FE8BC65-D977-E42D-5149-E658730E436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99853" y="693670"/>
                <a:ext cx="486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5D52FC3-72AE-060D-655C-F3D25A334A35}"/>
                  </a:ext>
                </a:extLst>
              </p14:cNvPr>
              <p14:cNvContentPartPr/>
              <p14:nvPr/>
            </p14:nvContentPartPr>
            <p14:xfrm>
              <a:off x="4348013" y="764950"/>
              <a:ext cx="563040" cy="29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5D52FC3-72AE-060D-655C-F3D25A334A3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39373" y="755950"/>
                <a:ext cx="580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8DC31B-C359-8DFE-C300-7814373F1E77}"/>
                  </a:ext>
                </a:extLst>
              </p14:cNvPr>
              <p14:cNvContentPartPr/>
              <p14:nvPr/>
            </p14:nvContentPartPr>
            <p14:xfrm>
              <a:off x="6005453" y="755590"/>
              <a:ext cx="317520" cy="51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8DC31B-C359-8DFE-C300-7814373F1E7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96453" y="746950"/>
                <a:ext cx="335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2AB28C4-1875-1C64-BC13-903A7AD8A25D}"/>
                  </a:ext>
                </a:extLst>
              </p14:cNvPr>
              <p14:cNvContentPartPr/>
              <p14:nvPr/>
            </p14:nvContentPartPr>
            <p14:xfrm>
              <a:off x="7143053" y="754870"/>
              <a:ext cx="248400" cy="19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2AB28C4-1875-1C64-BC13-903A7AD8A25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34413" y="745870"/>
                <a:ext cx="266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04FFD92-9477-AB7D-8158-28E1F013CDE1}"/>
                  </a:ext>
                </a:extLst>
              </p14:cNvPr>
              <p14:cNvContentPartPr/>
              <p14:nvPr/>
            </p14:nvContentPartPr>
            <p14:xfrm>
              <a:off x="6022373" y="6153790"/>
              <a:ext cx="95400" cy="60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04FFD92-9477-AB7D-8158-28E1F013C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013373" y="6144790"/>
                <a:ext cx="1130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988A618-CF6D-BCEA-4341-5F1E7DAF72AC}"/>
              </a:ext>
            </a:extLst>
          </p:cNvPr>
          <p:cNvGrpSpPr/>
          <p:nvPr/>
        </p:nvGrpSpPr>
        <p:grpSpPr>
          <a:xfrm>
            <a:off x="140693" y="3631990"/>
            <a:ext cx="7322400" cy="2620080"/>
            <a:chOff x="140693" y="3631990"/>
            <a:chExt cx="7322400" cy="26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3A9077-9751-84B2-3807-796293A1F4AB}"/>
                    </a:ext>
                  </a:extLst>
                </p14:cNvPr>
                <p14:cNvContentPartPr/>
                <p14:nvPr/>
              </p14:nvContentPartPr>
              <p14:xfrm>
                <a:off x="699053" y="3698230"/>
                <a:ext cx="1879920" cy="66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3A9077-9751-84B2-3807-796293A1F4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413" y="3689230"/>
                  <a:ext cx="1897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CA2429-F5D3-DBE3-C8FB-261F6D0B95B3}"/>
                    </a:ext>
                  </a:extLst>
                </p14:cNvPr>
                <p14:cNvContentPartPr/>
                <p14:nvPr/>
              </p14:nvContentPartPr>
              <p14:xfrm>
                <a:off x="2485373" y="3631990"/>
                <a:ext cx="103320" cy="162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CA2429-F5D3-DBE3-C8FB-261F6D0B95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76733" y="3622990"/>
                  <a:ext cx="120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87D56B-CA68-9831-AA9E-78C32645ABDB}"/>
                    </a:ext>
                  </a:extLst>
                </p14:cNvPr>
                <p14:cNvContentPartPr/>
                <p14:nvPr/>
              </p14:nvContentPartPr>
              <p14:xfrm>
                <a:off x="2680133" y="3774550"/>
                <a:ext cx="11160" cy="441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87D56B-CA68-9831-AA9E-78C32645ABD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71133" y="3765550"/>
                  <a:ext cx="28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994A63-F334-B853-3274-19C37F7E3298}"/>
                    </a:ext>
                  </a:extLst>
                </p14:cNvPr>
                <p14:cNvContentPartPr/>
                <p14:nvPr/>
              </p14:nvContentPartPr>
              <p14:xfrm>
                <a:off x="2636213" y="3679870"/>
                <a:ext cx="213840" cy="59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994A63-F334-B853-3274-19C37F7E32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27213" y="3671230"/>
                  <a:ext cx="2314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C5D9DA-5A37-1C42-B985-30EF3DB95F5C}"/>
                    </a:ext>
                  </a:extLst>
                </p14:cNvPr>
                <p14:cNvContentPartPr/>
                <p14:nvPr/>
              </p14:nvContentPartPr>
              <p14:xfrm>
                <a:off x="2845013" y="4057510"/>
                <a:ext cx="3190680" cy="8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C5D9DA-5A37-1C42-B985-30EF3DB95F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36373" y="4048870"/>
                  <a:ext cx="3208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53E9A5-D3A6-FA40-7453-51964082B8E4}"/>
                    </a:ext>
                  </a:extLst>
                </p14:cNvPr>
                <p14:cNvContentPartPr/>
                <p14:nvPr/>
              </p14:nvContentPartPr>
              <p14:xfrm>
                <a:off x="5936333" y="4044910"/>
                <a:ext cx="141840" cy="130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53E9A5-D3A6-FA40-7453-51964082B8E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27693" y="4036270"/>
                  <a:ext cx="159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4D86B7-6CA0-8883-D93F-D3E63356FA66}"/>
                    </a:ext>
                  </a:extLst>
                </p14:cNvPr>
                <p14:cNvContentPartPr/>
                <p14:nvPr/>
              </p14:nvContentPartPr>
              <p14:xfrm>
                <a:off x="6068813" y="4180990"/>
                <a:ext cx="85680" cy="85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4D86B7-6CA0-8883-D93F-D3E63356FA6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60173" y="4172350"/>
                  <a:ext cx="10332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E4C396-8044-127C-6C63-5A721E9380DD}"/>
                    </a:ext>
                  </a:extLst>
                </p14:cNvPr>
                <p14:cNvContentPartPr/>
                <p14:nvPr/>
              </p14:nvContentPartPr>
              <p14:xfrm>
                <a:off x="6162773" y="4158670"/>
                <a:ext cx="267840" cy="79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E4C396-8044-127C-6C63-5A721E9380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54133" y="4150030"/>
                  <a:ext cx="28548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94ABC1-094B-39DA-F3A9-CD8FFD8D08A8}"/>
                    </a:ext>
                  </a:extLst>
                </p14:cNvPr>
                <p14:cNvContentPartPr/>
                <p14:nvPr/>
              </p14:nvContentPartPr>
              <p14:xfrm>
                <a:off x="2674013" y="4192150"/>
                <a:ext cx="169200" cy="26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94ABC1-094B-39DA-F3A9-CD8FFD8D08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5013" y="4183150"/>
                  <a:ext cx="186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48DF5F-D49C-2792-7AE6-5F8B601172E2}"/>
                    </a:ext>
                  </a:extLst>
                </p14:cNvPr>
                <p14:cNvContentPartPr/>
                <p14:nvPr/>
              </p14:nvContentPartPr>
              <p14:xfrm>
                <a:off x="2864093" y="4259830"/>
                <a:ext cx="2412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48DF5F-D49C-2792-7AE6-5F8B601172E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55453" y="4250830"/>
                  <a:ext cx="41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685F75-5BAF-8D2D-D879-93C534333D80}"/>
                    </a:ext>
                  </a:extLst>
                </p14:cNvPr>
                <p14:cNvContentPartPr/>
                <p14:nvPr/>
              </p14:nvContentPartPr>
              <p14:xfrm>
                <a:off x="760253" y="4318510"/>
                <a:ext cx="1977840" cy="13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685F75-5BAF-8D2D-D879-93C534333D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1253" y="4309510"/>
                  <a:ext cx="1995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E81C14-7377-4853-3832-F2B6C94EAD46}"/>
                    </a:ext>
                  </a:extLst>
                </p14:cNvPr>
                <p14:cNvContentPartPr/>
                <p14:nvPr/>
              </p14:nvContentPartPr>
              <p14:xfrm>
                <a:off x="691133" y="4225630"/>
                <a:ext cx="156960" cy="19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E81C14-7377-4853-3832-F2B6C94EAD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2493" y="4216990"/>
                  <a:ext cx="174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9BA1D0-7DAD-40F2-5710-20FD8C4760C6}"/>
                    </a:ext>
                  </a:extLst>
                </p14:cNvPr>
                <p14:cNvContentPartPr/>
                <p14:nvPr/>
              </p14:nvContentPartPr>
              <p14:xfrm>
                <a:off x="6039293" y="5005390"/>
                <a:ext cx="355680" cy="122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9BA1D0-7DAD-40F2-5710-20FD8C4760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30293" y="4996750"/>
                  <a:ext cx="373320" cy="12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3E5EAB-7693-D506-BD33-D470346E55A8}"/>
                    </a:ext>
                  </a:extLst>
                </p14:cNvPr>
                <p14:cNvContentPartPr/>
                <p14:nvPr/>
              </p14:nvContentPartPr>
              <p14:xfrm>
                <a:off x="6367973" y="4933390"/>
                <a:ext cx="39240" cy="1301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3E5EAB-7693-D506-BD33-D470346E55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59333" y="4924750"/>
                  <a:ext cx="56880" cy="13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8EFF5D-1F85-0B50-C442-FA0C970DC2CA}"/>
                    </a:ext>
                  </a:extLst>
                </p14:cNvPr>
                <p14:cNvContentPartPr/>
                <p14:nvPr/>
              </p14:nvContentPartPr>
              <p14:xfrm>
                <a:off x="6434573" y="3892270"/>
                <a:ext cx="112680" cy="176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8EFF5D-1F85-0B50-C442-FA0C970DC2C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25573" y="3883270"/>
                  <a:ext cx="130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4B4EC8-A15D-0035-A175-BFED525E18E2}"/>
                    </a:ext>
                  </a:extLst>
                </p14:cNvPr>
                <p14:cNvContentPartPr/>
                <p14:nvPr/>
              </p14:nvContentPartPr>
              <p14:xfrm>
                <a:off x="6492533" y="3760150"/>
                <a:ext cx="291600" cy="27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4B4EC8-A15D-0035-A175-BFED525E18E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83893" y="3751150"/>
                  <a:ext cx="309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A07124-B96C-D17D-CEB3-29A9DE6C878C}"/>
                    </a:ext>
                  </a:extLst>
                </p14:cNvPr>
                <p14:cNvContentPartPr/>
                <p14:nvPr/>
              </p14:nvContentPartPr>
              <p14:xfrm>
                <a:off x="6609173" y="4512190"/>
                <a:ext cx="150480" cy="327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A07124-B96C-D17D-CEB3-29A9DE6C87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00533" y="4503550"/>
                  <a:ext cx="168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521413-AA82-CDF7-E9B6-D9468C7A981B}"/>
                    </a:ext>
                  </a:extLst>
                </p14:cNvPr>
                <p14:cNvContentPartPr/>
                <p14:nvPr/>
              </p14:nvContentPartPr>
              <p14:xfrm>
                <a:off x="6629693" y="4638190"/>
                <a:ext cx="125640" cy="77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521413-AA82-CDF7-E9B6-D9468C7A981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20693" y="4629550"/>
                  <a:ext cx="143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219C3E-C323-A8DC-94F2-EB1E8F804BC3}"/>
                    </a:ext>
                  </a:extLst>
                </p14:cNvPr>
                <p14:cNvContentPartPr/>
                <p14:nvPr/>
              </p14:nvContentPartPr>
              <p14:xfrm>
                <a:off x="6823013" y="4557550"/>
                <a:ext cx="77760" cy="153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219C3E-C323-A8DC-94F2-EB1E8F804B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14013" y="4548550"/>
                  <a:ext cx="95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426C8B1-FBEB-0B57-595C-BC49EF867A8D}"/>
                    </a:ext>
                  </a:extLst>
                </p14:cNvPr>
                <p14:cNvContentPartPr/>
                <p14:nvPr/>
              </p14:nvContentPartPr>
              <p14:xfrm>
                <a:off x="6943973" y="4540990"/>
                <a:ext cx="101520" cy="263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426C8B1-FBEB-0B57-595C-BC49EF867A8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34973" y="4531990"/>
                  <a:ext cx="119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F6FBD0-CD0C-10F4-0D1E-B2113EC99CA7}"/>
                    </a:ext>
                  </a:extLst>
                </p14:cNvPr>
                <p14:cNvContentPartPr/>
                <p14:nvPr/>
              </p14:nvContentPartPr>
              <p14:xfrm>
                <a:off x="7066733" y="4499590"/>
                <a:ext cx="124200" cy="174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F6FBD0-CD0C-10F4-0D1E-B2113EC99C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58093" y="4490950"/>
                  <a:ext cx="141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C46C6F-8CBD-11BA-ED23-ED271ABBBC5E}"/>
                    </a:ext>
                  </a:extLst>
                </p14:cNvPr>
                <p14:cNvContentPartPr/>
                <p14:nvPr/>
              </p14:nvContentPartPr>
              <p14:xfrm>
                <a:off x="7247093" y="4497070"/>
                <a:ext cx="139680" cy="160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C46C6F-8CBD-11BA-ED23-ED271ABBBC5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38453" y="4488070"/>
                  <a:ext cx="157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B4ABCD-BF63-AF18-0841-4966F6FF2E1C}"/>
                    </a:ext>
                  </a:extLst>
                </p14:cNvPr>
                <p14:cNvContentPartPr/>
                <p14:nvPr/>
              </p14:nvContentPartPr>
              <p14:xfrm>
                <a:off x="7391093" y="4385110"/>
                <a:ext cx="72000" cy="24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B4ABCD-BF63-AF18-0841-4966F6FF2E1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2453" y="4376470"/>
                  <a:ext cx="89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E983DE-725E-F13D-4CC3-5C124F5110CE}"/>
                    </a:ext>
                  </a:extLst>
                </p14:cNvPr>
                <p14:cNvContentPartPr/>
                <p14:nvPr/>
              </p14:nvContentPartPr>
              <p14:xfrm>
                <a:off x="140693" y="4663750"/>
                <a:ext cx="510480" cy="451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E983DE-725E-F13D-4CC3-5C124F5110C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2053" y="4655110"/>
                  <a:ext cx="528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FE5D53F-E557-3316-2AD8-BED9B3D43604}"/>
                    </a:ext>
                  </a:extLst>
                </p14:cNvPr>
                <p14:cNvContentPartPr/>
                <p14:nvPr/>
              </p14:nvContentPartPr>
              <p14:xfrm>
                <a:off x="264533" y="4909990"/>
                <a:ext cx="226800" cy="126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FE5D53F-E557-3316-2AD8-BED9B3D436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5533" y="4901350"/>
                  <a:ext cx="244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35E64D-92D7-25C0-3199-AF74808EA94B}"/>
                    </a:ext>
                  </a:extLst>
                </p14:cNvPr>
                <p14:cNvContentPartPr/>
                <p14:nvPr/>
              </p14:nvContentPartPr>
              <p14:xfrm>
                <a:off x="269933" y="4826470"/>
                <a:ext cx="66960" cy="35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35E64D-92D7-25C0-3199-AF74808EA9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0933" y="4817830"/>
                  <a:ext cx="84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5FBCB3-4353-BEC0-3149-964C658AB885}"/>
                    </a:ext>
                  </a:extLst>
                </p14:cNvPr>
                <p14:cNvContentPartPr/>
                <p14:nvPr/>
              </p14:nvContentPartPr>
              <p14:xfrm>
                <a:off x="425093" y="4803790"/>
                <a:ext cx="48600" cy="6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5FBCB3-4353-BEC0-3149-964C658AB88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6093" y="4795150"/>
                  <a:ext cx="66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DF80EB-9BB8-56BE-D7B2-01BC72C8A829}"/>
                    </a:ext>
                  </a:extLst>
                </p14:cNvPr>
                <p14:cNvContentPartPr/>
                <p14:nvPr/>
              </p14:nvContentPartPr>
              <p14:xfrm>
                <a:off x="876893" y="4652230"/>
                <a:ext cx="39960" cy="263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DF80EB-9BB8-56BE-D7B2-01BC72C8A82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7893" y="4643230"/>
                  <a:ext cx="57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F267F5-C3DB-4626-4D06-882FC1DE6F24}"/>
                    </a:ext>
                  </a:extLst>
                </p14:cNvPr>
                <p14:cNvContentPartPr/>
                <p14:nvPr/>
              </p14:nvContentPartPr>
              <p14:xfrm>
                <a:off x="767813" y="4652230"/>
                <a:ext cx="214560" cy="258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F267F5-C3DB-4626-4D06-882FC1DE6F2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9173" y="4643590"/>
                  <a:ext cx="23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EE763D-7413-23F3-01B2-2F0D54AE03F3}"/>
                    </a:ext>
                  </a:extLst>
                </p14:cNvPr>
                <p14:cNvContentPartPr/>
                <p14:nvPr/>
              </p14:nvContentPartPr>
              <p14:xfrm>
                <a:off x="1016933" y="4693630"/>
                <a:ext cx="170640" cy="176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EE763D-7413-23F3-01B2-2F0D54AE03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7933" y="4684630"/>
                  <a:ext cx="188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D3E3CA-AF9D-6B8F-7CE4-8C3F8067E7B1}"/>
                    </a:ext>
                  </a:extLst>
                </p14:cNvPr>
                <p14:cNvContentPartPr/>
                <p14:nvPr/>
              </p14:nvContentPartPr>
              <p14:xfrm>
                <a:off x="6076013" y="6205270"/>
                <a:ext cx="284040" cy="46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D3E3CA-AF9D-6B8F-7CE4-8C3F8067E7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67013" y="6196630"/>
                  <a:ext cx="301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ED603EA-B221-C60A-A69A-47900E43D4DC}"/>
                    </a:ext>
                  </a:extLst>
                </p14:cNvPr>
                <p14:cNvContentPartPr/>
                <p14:nvPr/>
              </p14:nvContentPartPr>
              <p14:xfrm>
                <a:off x="2758253" y="6082510"/>
                <a:ext cx="3324240" cy="137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ED603EA-B221-C60A-A69A-47900E43D4D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49253" y="6073870"/>
                  <a:ext cx="3341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E6F25D-C479-B7E3-19EF-A89430D3E872}"/>
                    </a:ext>
                  </a:extLst>
                </p14:cNvPr>
                <p14:cNvContentPartPr/>
                <p14:nvPr/>
              </p14:nvContentPartPr>
              <p14:xfrm>
                <a:off x="2776253" y="6048670"/>
                <a:ext cx="92160" cy="172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E6F25D-C479-B7E3-19EF-A89430D3E87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67253" y="6040030"/>
                  <a:ext cx="10980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B799EC7-F9CA-07BB-3C56-836BE68712DE}"/>
                  </a:ext>
                </a:extLst>
              </p14:cNvPr>
              <p14:cNvContentPartPr/>
              <p14:nvPr/>
            </p14:nvContentPartPr>
            <p14:xfrm>
              <a:off x="6147653" y="6181510"/>
              <a:ext cx="179280" cy="126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B799EC7-F9CA-07BB-3C56-836BE68712D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38653" y="6172510"/>
                <a:ext cx="19692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67659FB-256C-E277-4E42-7A19ADA433DA}"/>
              </a:ext>
            </a:extLst>
          </p:cNvPr>
          <p:cNvGrpSpPr/>
          <p:nvPr/>
        </p:nvGrpSpPr>
        <p:grpSpPr>
          <a:xfrm>
            <a:off x="813533" y="4991350"/>
            <a:ext cx="3761280" cy="1702440"/>
            <a:chOff x="813533" y="4991350"/>
            <a:chExt cx="3761280" cy="17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E37F5E-0B6A-F920-AAA7-E516CDBC472B}"/>
                    </a:ext>
                  </a:extLst>
                </p14:cNvPr>
                <p14:cNvContentPartPr/>
                <p14:nvPr/>
              </p14:nvContentPartPr>
              <p14:xfrm>
                <a:off x="2533973" y="6168910"/>
                <a:ext cx="379080" cy="49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E37F5E-0B6A-F920-AAA7-E516CDBC472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25333" y="6160270"/>
                  <a:ext cx="3967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1A8CB3-A58C-E217-7ECC-01EA045B746F}"/>
                    </a:ext>
                  </a:extLst>
                </p14:cNvPr>
                <p14:cNvContentPartPr/>
                <p14:nvPr/>
              </p14:nvContentPartPr>
              <p14:xfrm>
                <a:off x="2497253" y="6226510"/>
                <a:ext cx="482400" cy="40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1A8CB3-A58C-E217-7ECC-01EA045B746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88613" y="6217870"/>
                  <a:ext cx="5000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CB9491-B836-7980-B979-7A9269310488}"/>
                    </a:ext>
                  </a:extLst>
                </p14:cNvPr>
                <p14:cNvContentPartPr/>
                <p14:nvPr/>
              </p14:nvContentPartPr>
              <p14:xfrm>
                <a:off x="3001613" y="5645470"/>
                <a:ext cx="575280" cy="72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CB9491-B836-7980-B979-7A926931048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92613" y="5636830"/>
                  <a:ext cx="59292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58D8B-C798-CDD4-F91F-9614088C495D}"/>
                    </a:ext>
                  </a:extLst>
                </p14:cNvPr>
                <p14:cNvContentPartPr/>
                <p14:nvPr/>
              </p14:nvContentPartPr>
              <p14:xfrm>
                <a:off x="3506693" y="5677510"/>
                <a:ext cx="44640" cy="6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58D8B-C798-CDD4-F91F-9614088C49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97693" y="5668870"/>
                  <a:ext cx="62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2C8CBD-8DF1-15EB-7AF5-3321C5FAD267}"/>
                    </a:ext>
                  </a:extLst>
                </p14:cNvPr>
                <p14:cNvContentPartPr/>
                <p14:nvPr/>
              </p14:nvContentPartPr>
              <p14:xfrm>
                <a:off x="3538373" y="5671750"/>
                <a:ext cx="146520" cy="64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2C8CBD-8DF1-15EB-7AF5-3321C5FAD26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29373" y="5662750"/>
                  <a:ext cx="164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7EC705A-E18B-8C74-5663-4BDD44B7CA63}"/>
                    </a:ext>
                  </a:extLst>
                </p14:cNvPr>
                <p14:cNvContentPartPr/>
                <p14:nvPr/>
              </p14:nvContentPartPr>
              <p14:xfrm>
                <a:off x="3239213" y="4993870"/>
                <a:ext cx="196560" cy="233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7EC705A-E18B-8C74-5663-4BDD44B7CA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30213" y="4985230"/>
                  <a:ext cx="214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9465DC-ED0D-69F9-7408-5B789584A276}"/>
                    </a:ext>
                  </a:extLst>
                </p14:cNvPr>
                <p14:cNvContentPartPr/>
                <p14:nvPr/>
              </p14:nvContentPartPr>
              <p14:xfrm>
                <a:off x="3438293" y="5085670"/>
                <a:ext cx="96480" cy="110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9465DC-ED0D-69F9-7408-5B789584A2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29293" y="5077030"/>
                  <a:ext cx="114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6CF37FB-8CEA-07E6-221A-A1A6FD9FEB07}"/>
                    </a:ext>
                  </a:extLst>
                </p14:cNvPr>
                <p14:cNvContentPartPr/>
                <p14:nvPr/>
              </p14:nvContentPartPr>
              <p14:xfrm>
                <a:off x="3574013" y="5011150"/>
                <a:ext cx="70560" cy="22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6CF37FB-8CEA-07E6-221A-A1A6FD9FEB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65013" y="5002150"/>
                  <a:ext cx="88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CDF29D-BEE6-7B61-1230-C49060B5C819}"/>
                    </a:ext>
                  </a:extLst>
                </p14:cNvPr>
                <p14:cNvContentPartPr/>
                <p14:nvPr/>
              </p14:nvContentPartPr>
              <p14:xfrm>
                <a:off x="3674453" y="5017270"/>
                <a:ext cx="95760" cy="171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CDF29D-BEE6-7B61-1230-C49060B5C81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65453" y="5008630"/>
                  <a:ext cx="113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66E5AA7-07A1-D625-09EE-FD3165AC96E0}"/>
                    </a:ext>
                  </a:extLst>
                </p14:cNvPr>
                <p14:cNvContentPartPr/>
                <p14:nvPr/>
              </p14:nvContentPartPr>
              <p14:xfrm>
                <a:off x="3803693" y="5056150"/>
                <a:ext cx="89280" cy="10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66E5AA7-07A1-D625-09EE-FD3165AC96E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94693" y="5047510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0710A-4282-A671-CF72-16BF892620C5}"/>
                    </a:ext>
                  </a:extLst>
                </p14:cNvPr>
                <p14:cNvContentPartPr/>
                <p14:nvPr/>
              </p14:nvContentPartPr>
              <p14:xfrm>
                <a:off x="3925373" y="4991350"/>
                <a:ext cx="238680" cy="239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0710A-4282-A671-CF72-16BF892620C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16373" y="4982710"/>
                  <a:ext cx="256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4D62B7-C49E-BA93-5C32-7052178A6495}"/>
                    </a:ext>
                  </a:extLst>
                </p14:cNvPr>
                <p14:cNvContentPartPr/>
                <p14:nvPr/>
              </p14:nvContentPartPr>
              <p14:xfrm>
                <a:off x="3321653" y="5434510"/>
                <a:ext cx="11160" cy="16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4D62B7-C49E-BA93-5C32-7052178A649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13013" y="5425870"/>
                  <a:ext cx="28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C653C3-9D32-F26E-0017-750D0684E514}"/>
                    </a:ext>
                  </a:extLst>
                </p14:cNvPr>
                <p14:cNvContentPartPr/>
                <p14:nvPr/>
              </p14:nvContentPartPr>
              <p14:xfrm>
                <a:off x="3181973" y="5306710"/>
                <a:ext cx="235080" cy="176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C653C3-9D32-F26E-0017-750D0684E51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73333" y="5297710"/>
                  <a:ext cx="252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8BF8F30-77D2-D82A-CAB0-FE8D97B36FDD}"/>
                    </a:ext>
                  </a:extLst>
                </p14:cNvPr>
                <p14:cNvContentPartPr/>
                <p14:nvPr/>
              </p14:nvContentPartPr>
              <p14:xfrm>
                <a:off x="3401573" y="5445310"/>
                <a:ext cx="96840" cy="81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8BF8F30-77D2-D82A-CAB0-FE8D97B36FD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92933" y="5436670"/>
                  <a:ext cx="114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A2F0D6-8A96-B641-2134-49A464DFA059}"/>
                    </a:ext>
                  </a:extLst>
                </p14:cNvPr>
                <p14:cNvContentPartPr/>
                <p14:nvPr/>
              </p14:nvContentPartPr>
              <p14:xfrm>
                <a:off x="3509213" y="5433070"/>
                <a:ext cx="115920" cy="114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A2F0D6-8A96-B641-2134-49A464DFA05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00573" y="5424430"/>
                  <a:ext cx="13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4FF6AAD-4884-7DC7-2857-DC8ABC9F781F}"/>
                    </a:ext>
                  </a:extLst>
                </p14:cNvPr>
                <p14:cNvContentPartPr/>
                <p14:nvPr/>
              </p14:nvContentPartPr>
              <p14:xfrm>
                <a:off x="3636293" y="5430910"/>
                <a:ext cx="250560" cy="103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4FF6AAD-4884-7DC7-2857-DC8ABC9F781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27293" y="5422270"/>
                  <a:ext cx="268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421359-60D0-F944-A5E5-106CE53FCD55}"/>
                    </a:ext>
                  </a:extLst>
                </p14:cNvPr>
                <p14:cNvContentPartPr/>
                <p14:nvPr/>
              </p14:nvContentPartPr>
              <p14:xfrm>
                <a:off x="3879653" y="5361430"/>
                <a:ext cx="12600" cy="4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421359-60D0-F944-A5E5-106CE53FCD5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70653" y="5352790"/>
                  <a:ext cx="3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53DBB68-0728-1A9A-EB92-72A95609C7B6}"/>
                    </a:ext>
                  </a:extLst>
                </p14:cNvPr>
                <p14:cNvContentPartPr/>
                <p14:nvPr/>
              </p14:nvContentPartPr>
              <p14:xfrm>
                <a:off x="3921413" y="5420470"/>
                <a:ext cx="126000" cy="141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53DBB68-0728-1A9A-EB92-72A95609C7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12773" y="5411830"/>
                  <a:ext cx="143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7846C3B-A16B-EC2C-E134-1EC93A180A5E}"/>
                    </a:ext>
                  </a:extLst>
                </p14:cNvPr>
                <p14:cNvContentPartPr/>
                <p14:nvPr/>
              </p14:nvContentPartPr>
              <p14:xfrm>
                <a:off x="4078013" y="5416870"/>
                <a:ext cx="129960" cy="14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7846C3B-A16B-EC2C-E134-1EC93A180A5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069013" y="5407870"/>
                  <a:ext cx="147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40C0E0-3939-198C-816E-5FDCD340D504}"/>
                    </a:ext>
                  </a:extLst>
                </p14:cNvPr>
                <p14:cNvContentPartPr/>
                <p14:nvPr/>
              </p14:nvContentPartPr>
              <p14:xfrm>
                <a:off x="922973" y="6495430"/>
                <a:ext cx="1655640" cy="198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40C0E0-3939-198C-816E-5FDCD340D5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973" y="6486790"/>
                  <a:ext cx="1673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E11C68-BDD8-7B41-EA8F-D1B9F9168201}"/>
                    </a:ext>
                  </a:extLst>
                </p14:cNvPr>
                <p14:cNvContentPartPr/>
                <p14:nvPr/>
              </p14:nvContentPartPr>
              <p14:xfrm>
                <a:off x="813533" y="6405790"/>
                <a:ext cx="174960" cy="236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E11C68-BDD8-7B41-EA8F-D1B9F916820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4893" y="6397150"/>
                  <a:ext cx="192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993302-BC9C-8D08-F068-9AAEECE09B49}"/>
                    </a:ext>
                  </a:extLst>
                </p14:cNvPr>
                <p14:cNvContentPartPr/>
                <p14:nvPr/>
              </p14:nvContentPartPr>
              <p14:xfrm>
                <a:off x="4280693" y="5029150"/>
                <a:ext cx="165960" cy="149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993302-BC9C-8D08-F068-9AAEECE09B4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72053" y="5020150"/>
                  <a:ext cx="183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B250FBF-9FBC-0652-08B4-362ABC3134CE}"/>
                    </a:ext>
                  </a:extLst>
                </p14:cNvPr>
                <p14:cNvContentPartPr/>
                <p14:nvPr/>
              </p14:nvContentPartPr>
              <p14:xfrm>
                <a:off x="4354853" y="5362510"/>
                <a:ext cx="219960" cy="176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B250FBF-9FBC-0652-08B4-362ABC3134C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45853" y="5353870"/>
                  <a:ext cx="237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D68DB2B-5338-FAFA-084E-82143E11285B}"/>
              </a:ext>
            </a:extLst>
          </p:cNvPr>
          <p:cNvGrpSpPr/>
          <p:nvPr/>
        </p:nvGrpSpPr>
        <p:grpSpPr>
          <a:xfrm>
            <a:off x="8680613" y="1269670"/>
            <a:ext cx="699480" cy="1014120"/>
            <a:chOff x="8680613" y="1269670"/>
            <a:chExt cx="699480" cy="10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B50151-9EBF-59CA-CA9D-BBFEA181B7D5}"/>
                    </a:ext>
                  </a:extLst>
                </p14:cNvPr>
                <p14:cNvContentPartPr/>
                <p14:nvPr/>
              </p14:nvContentPartPr>
              <p14:xfrm>
                <a:off x="8854133" y="1659550"/>
                <a:ext cx="411480" cy="339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B50151-9EBF-59CA-CA9D-BBFEA181B7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45493" y="1650910"/>
                  <a:ext cx="429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C483E3-E869-2E52-4BBB-11F2239A66A6}"/>
                    </a:ext>
                  </a:extLst>
                </p14:cNvPr>
                <p14:cNvContentPartPr/>
                <p14:nvPr/>
              </p14:nvContentPartPr>
              <p14:xfrm>
                <a:off x="8832893" y="1971310"/>
                <a:ext cx="406800" cy="312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C483E3-E869-2E52-4BBB-11F2239A66A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23893" y="1962670"/>
                  <a:ext cx="424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CBA54C-E235-FFCD-B1FB-6F3579756EF2}"/>
                    </a:ext>
                  </a:extLst>
                </p14:cNvPr>
                <p14:cNvContentPartPr/>
                <p14:nvPr/>
              </p14:nvContentPartPr>
              <p14:xfrm>
                <a:off x="8954213" y="1867990"/>
                <a:ext cx="217440" cy="99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CBA54C-E235-FFCD-B1FB-6F3579756E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45573" y="1858990"/>
                  <a:ext cx="235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255A9F-FAF0-51F1-B689-24E31FBD6EC2}"/>
                    </a:ext>
                  </a:extLst>
                </p14:cNvPr>
                <p14:cNvContentPartPr/>
                <p14:nvPr/>
              </p14:nvContentPartPr>
              <p14:xfrm>
                <a:off x="8986253" y="1770430"/>
                <a:ext cx="32760" cy="16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255A9F-FAF0-51F1-B689-24E31FBD6E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77613" y="1761430"/>
                  <a:ext cx="50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FF3D2B-345B-F3D8-63C2-8C72ACE8AC95}"/>
                    </a:ext>
                  </a:extLst>
                </p14:cNvPr>
                <p14:cNvContentPartPr/>
                <p14:nvPr/>
              </p14:nvContentPartPr>
              <p14:xfrm>
                <a:off x="9107573" y="1786630"/>
                <a:ext cx="25920" cy="8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FF3D2B-345B-F3D8-63C2-8C72ACE8AC9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098933" y="1777630"/>
                  <a:ext cx="43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8209EF-2559-A7BC-1BF6-E7D07F02073A}"/>
                    </a:ext>
                  </a:extLst>
                </p14:cNvPr>
                <p14:cNvContentPartPr/>
                <p14:nvPr/>
              </p14:nvContentPartPr>
              <p14:xfrm>
                <a:off x="8680613" y="1288750"/>
                <a:ext cx="238680" cy="30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8209EF-2559-A7BC-1BF6-E7D07F02073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71973" y="1280110"/>
                  <a:ext cx="25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E6BCEB-06D7-CD5B-2B43-6F8513EDDF8D}"/>
                    </a:ext>
                  </a:extLst>
                </p14:cNvPr>
                <p14:cNvContentPartPr/>
                <p14:nvPr/>
              </p14:nvContentPartPr>
              <p14:xfrm>
                <a:off x="8950973" y="1414390"/>
                <a:ext cx="160200" cy="121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E6BCEB-06D7-CD5B-2B43-6F8513EDDF8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41973" y="1405390"/>
                  <a:ext cx="177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4C3465-21B3-19C2-8CCE-8AB1CC0A1C88}"/>
                    </a:ext>
                  </a:extLst>
                </p14:cNvPr>
                <p14:cNvContentPartPr/>
                <p14:nvPr/>
              </p14:nvContentPartPr>
              <p14:xfrm>
                <a:off x="9140333" y="1378390"/>
                <a:ext cx="82080" cy="109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4C3465-21B3-19C2-8CCE-8AB1CC0A1C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31333" y="1369390"/>
                  <a:ext cx="99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259A223-E141-3EC3-61C2-CAD63D5008D7}"/>
                    </a:ext>
                  </a:extLst>
                </p14:cNvPr>
                <p14:cNvContentPartPr/>
                <p14:nvPr/>
              </p14:nvContentPartPr>
              <p14:xfrm>
                <a:off x="9236813" y="1269670"/>
                <a:ext cx="143280" cy="250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259A223-E141-3EC3-61C2-CAD63D5008D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28173" y="1260670"/>
                  <a:ext cx="1609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08A445C-90B2-32C0-F58A-D021A2A0BD53}"/>
              </a:ext>
            </a:extLst>
          </p:cNvPr>
          <p:cNvGrpSpPr/>
          <p:nvPr/>
        </p:nvGrpSpPr>
        <p:grpSpPr>
          <a:xfrm>
            <a:off x="8533013" y="2401150"/>
            <a:ext cx="533880" cy="525240"/>
            <a:chOff x="8533013" y="2401150"/>
            <a:chExt cx="53388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0E8A068-12D5-4731-D75A-17BDF2254DEC}"/>
                    </a:ext>
                  </a:extLst>
                </p14:cNvPr>
                <p14:cNvContentPartPr/>
                <p14:nvPr/>
              </p14:nvContentPartPr>
              <p14:xfrm>
                <a:off x="8620493" y="2401150"/>
                <a:ext cx="446400" cy="457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0E8A068-12D5-4731-D75A-17BDF2254DE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611493" y="2392510"/>
                  <a:ext cx="464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B31B10-AE83-4749-1924-34400DA365DE}"/>
                    </a:ext>
                  </a:extLst>
                </p14:cNvPr>
                <p14:cNvContentPartPr/>
                <p14:nvPr/>
              </p14:nvContentPartPr>
              <p14:xfrm>
                <a:off x="8533013" y="2698870"/>
                <a:ext cx="134280" cy="22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B31B10-AE83-4749-1924-34400DA365D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24013" y="2690230"/>
                  <a:ext cx="15192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196BD78-FE7F-A49B-D17F-79090D32DF3B}"/>
              </a:ext>
            </a:extLst>
          </p:cNvPr>
          <p:cNvGrpSpPr/>
          <p:nvPr/>
        </p:nvGrpSpPr>
        <p:grpSpPr>
          <a:xfrm>
            <a:off x="7918493" y="2665390"/>
            <a:ext cx="431640" cy="211680"/>
            <a:chOff x="7918493" y="2665390"/>
            <a:chExt cx="43164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89C756-9C5C-DE20-C12C-C6B1B1A1A977}"/>
                    </a:ext>
                  </a:extLst>
                </p14:cNvPr>
                <p14:cNvContentPartPr/>
                <p14:nvPr/>
              </p14:nvContentPartPr>
              <p14:xfrm>
                <a:off x="7918493" y="2670790"/>
                <a:ext cx="155880" cy="206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89C756-9C5C-DE20-C12C-C6B1B1A1A9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909853" y="2661790"/>
                  <a:ext cx="173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5265673-3184-EFA4-64F4-7A23F5B97F43}"/>
                    </a:ext>
                  </a:extLst>
                </p14:cNvPr>
                <p14:cNvContentPartPr/>
                <p14:nvPr/>
              </p14:nvContentPartPr>
              <p14:xfrm>
                <a:off x="8111453" y="2665390"/>
                <a:ext cx="75240" cy="191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5265673-3184-EFA4-64F4-7A23F5B97F4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102813" y="2656390"/>
                  <a:ext cx="92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4D90B5-B776-AE33-F890-4F641C20A006}"/>
                    </a:ext>
                  </a:extLst>
                </p14:cNvPr>
                <p14:cNvContentPartPr/>
                <p14:nvPr/>
              </p14:nvContentPartPr>
              <p14:xfrm>
                <a:off x="8213693" y="2668270"/>
                <a:ext cx="136440" cy="173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4D90B5-B776-AE33-F890-4F641C20A00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04693" y="2659270"/>
                  <a:ext cx="15408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13D5DE3-8F90-F705-A2B5-CD2DE81639F4}"/>
              </a:ext>
            </a:extLst>
          </p:cNvPr>
          <p:cNvGrpSpPr/>
          <p:nvPr/>
        </p:nvGrpSpPr>
        <p:grpSpPr>
          <a:xfrm>
            <a:off x="7970333" y="2989750"/>
            <a:ext cx="433440" cy="199080"/>
            <a:chOff x="7970333" y="2989750"/>
            <a:chExt cx="43344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206DE9C-3C6F-DAA7-B6B9-8ACD1C5E67E8}"/>
                    </a:ext>
                  </a:extLst>
                </p14:cNvPr>
                <p14:cNvContentPartPr/>
                <p14:nvPr/>
              </p14:nvContentPartPr>
              <p14:xfrm>
                <a:off x="7970333" y="2989750"/>
                <a:ext cx="137520" cy="199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206DE9C-3C6F-DAA7-B6B9-8ACD1C5E67E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61333" y="2981110"/>
                  <a:ext cx="155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6F451C-A7F8-5883-2404-9ABA81750653}"/>
                    </a:ext>
                  </a:extLst>
                </p14:cNvPr>
                <p14:cNvContentPartPr/>
                <p14:nvPr/>
              </p14:nvContentPartPr>
              <p14:xfrm>
                <a:off x="8130173" y="3008830"/>
                <a:ext cx="99000" cy="166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6F451C-A7F8-5883-2404-9ABA8175065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21173" y="2999830"/>
                  <a:ext cx="116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0234DA-BD35-2E1C-69DB-BA26B40D8E6C}"/>
                    </a:ext>
                  </a:extLst>
                </p14:cNvPr>
                <p14:cNvContentPartPr/>
                <p14:nvPr/>
              </p14:nvContentPartPr>
              <p14:xfrm>
                <a:off x="8146373" y="3080470"/>
                <a:ext cx="97560" cy="25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0234DA-BD35-2E1C-69DB-BA26B40D8E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37373" y="3071830"/>
                  <a:ext cx="115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CE39C7-AD36-15B1-4F04-24ECE0029A1B}"/>
                    </a:ext>
                  </a:extLst>
                </p14:cNvPr>
                <p14:cNvContentPartPr/>
                <p14:nvPr/>
              </p14:nvContentPartPr>
              <p14:xfrm>
                <a:off x="8256893" y="2996230"/>
                <a:ext cx="146880" cy="165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CE39C7-AD36-15B1-4F04-24ECE0029A1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48253" y="2987590"/>
                  <a:ext cx="1645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D387F63-8A01-1ABD-8A7F-465B03DE3F67}"/>
              </a:ext>
            </a:extLst>
          </p:cNvPr>
          <p:cNvGrpSpPr/>
          <p:nvPr/>
        </p:nvGrpSpPr>
        <p:grpSpPr>
          <a:xfrm>
            <a:off x="7870253" y="3976150"/>
            <a:ext cx="647280" cy="269280"/>
            <a:chOff x="7870253" y="3976150"/>
            <a:chExt cx="6472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25EE95F-BA9A-958B-B07D-78E09D24092D}"/>
                    </a:ext>
                  </a:extLst>
                </p14:cNvPr>
                <p14:cNvContentPartPr/>
                <p14:nvPr/>
              </p14:nvContentPartPr>
              <p14:xfrm>
                <a:off x="7870253" y="3976150"/>
                <a:ext cx="647280" cy="269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25EE95F-BA9A-958B-B07D-78E09D2409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61253" y="3967150"/>
                  <a:ext cx="664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5D21BB1-CE13-3654-2AF1-EE9A7F40E0EF}"/>
                    </a:ext>
                  </a:extLst>
                </p14:cNvPr>
                <p14:cNvContentPartPr/>
                <p14:nvPr/>
              </p14:nvContentPartPr>
              <p14:xfrm>
                <a:off x="8346173" y="4111510"/>
                <a:ext cx="91800" cy="65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5D21BB1-CE13-3654-2AF1-EE9A7F40E0E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337533" y="4102870"/>
                  <a:ext cx="109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03B7AB1-2082-4BC9-BCE1-DF5D788E4EB7}"/>
              </a:ext>
            </a:extLst>
          </p:cNvPr>
          <p:cNvGrpSpPr/>
          <p:nvPr/>
        </p:nvGrpSpPr>
        <p:grpSpPr>
          <a:xfrm>
            <a:off x="8910653" y="3559630"/>
            <a:ext cx="1297800" cy="1188720"/>
            <a:chOff x="8910653" y="3559630"/>
            <a:chExt cx="1297800" cy="11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54F7BF1-1A5D-27D5-EEFD-957DCF516B6C}"/>
                    </a:ext>
                  </a:extLst>
                </p14:cNvPr>
                <p14:cNvContentPartPr/>
                <p14:nvPr/>
              </p14:nvContentPartPr>
              <p14:xfrm>
                <a:off x="8945933" y="3579070"/>
                <a:ext cx="1257480" cy="1154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54F7BF1-1A5D-27D5-EEFD-957DCF516B6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36933" y="3570070"/>
                  <a:ext cx="1275120" cy="11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FE4ECC-0C82-C42B-9CC3-E75B178EC914}"/>
                    </a:ext>
                  </a:extLst>
                </p14:cNvPr>
                <p14:cNvContentPartPr/>
                <p14:nvPr/>
              </p14:nvContentPartPr>
              <p14:xfrm>
                <a:off x="8910653" y="3559630"/>
                <a:ext cx="1297800" cy="1040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FE4ECC-0C82-C42B-9CC3-E75B178EC91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02013" y="3550990"/>
                  <a:ext cx="131544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71DD1BE-B203-242F-5DBE-6249C43D7BA2}"/>
                    </a:ext>
                  </a:extLst>
                </p14:cNvPr>
                <p14:cNvContentPartPr/>
                <p14:nvPr/>
              </p14:nvContentPartPr>
              <p14:xfrm>
                <a:off x="10095413" y="4597150"/>
                <a:ext cx="48960" cy="151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71DD1BE-B203-242F-5DBE-6249C43D7BA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86773" y="4588510"/>
                  <a:ext cx="666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9D1EC3-37C3-4CBD-B2A8-B223EE567CBF}"/>
              </a:ext>
            </a:extLst>
          </p:cNvPr>
          <p:cNvGrpSpPr/>
          <p:nvPr/>
        </p:nvGrpSpPr>
        <p:grpSpPr>
          <a:xfrm>
            <a:off x="9733973" y="1054390"/>
            <a:ext cx="2126520" cy="2176560"/>
            <a:chOff x="9733973" y="1054390"/>
            <a:chExt cx="2126520" cy="21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DCBA067-837F-D0F0-5481-3433DAB4A8D8}"/>
                    </a:ext>
                  </a:extLst>
                </p14:cNvPr>
                <p14:cNvContentPartPr/>
                <p14:nvPr/>
              </p14:nvContentPartPr>
              <p14:xfrm>
                <a:off x="9746213" y="1645150"/>
                <a:ext cx="327960" cy="282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DCBA067-837F-D0F0-5481-3433DAB4A8D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37573" y="1636150"/>
                  <a:ext cx="345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D737EA4-9E56-B1E5-0EBE-36BAB8CD0391}"/>
                    </a:ext>
                  </a:extLst>
                </p14:cNvPr>
                <p14:cNvContentPartPr/>
                <p14:nvPr/>
              </p14:nvContentPartPr>
              <p14:xfrm>
                <a:off x="9738293" y="1916230"/>
                <a:ext cx="316440" cy="343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D737EA4-9E56-B1E5-0EBE-36BAB8CD039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29653" y="1907590"/>
                  <a:ext cx="334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818C53-4436-68AA-0A8D-3F4BD570DC63}"/>
                    </a:ext>
                  </a:extLst>
                </p14:cNvPr>
                <p14:cNvContentPartPr/>
                <p14:nvPr/>
              </p14:nvContentPartPr>
              <p14:xfrm>
                <a:off x="9813173" y="1816510"/>
                <a:ext cx="142920" cy="55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818C53-4436-68AA-0A8D-3F4BD570DC6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804533" y="1807870"/>
                  <a:ext cx="160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70E6639-4D37-9A79-C52B-0BC26492F793}"/>
                    </a:ext>
                  </a:extLst>
                </p14:cNvPr>
                <p14:cNvContentPartPr/>
                <p14:nvPr/>
              </p14:nvContentPartPr>
              <p14:xfrm>
                <a:off x="9847373" y="1739110"/>
                <a:ext cx="21240" cy="24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70E6639-4D37-9A79-C52B-0BC26492F79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38733" y="1730470"/>
                  <a:ext cx="3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FBF850E-DBE9-FF79-5336-ACD1372BAD40}"/>
                    </a:ext>
                  </a:extLst>
                </p14:cNvPr>
                <p14:cNvContentPartPr/>
                <p14:nvPr/>
              </p14:nvContentPartPr>
              <p14:xfrm>
                <a:off x="9955013" y="1753870"/>
                <a:ext cx="16560" cy="12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FBF850E-DBE9-FF79-5336-ACD1372BAD4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946373" y="1745230"/>
                  <a:ext cx="3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F328422-AAFA-5E68-6491-BB54E3E3771C}"/>
                    </a:ext>
                  </a:extLst>
                </p14:cNvPr>
                <p14:cNvContentPartPr/>
                <p14:nvPr/>
              </p14:nvContentPartPr>
              <p14:xfrm>
                <a:off x="9789773" y="1563430"/>
                <a:ext cx="345960" cy="122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F328422-AAFA-5E68-6491-BB54E3E377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780773" y="1554790"/>
                  <a:ext cx="363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1A68FE-1F10-A5DA-7696-2EAE72BB5070}"/>
                    </a:ext>
                  </a:extLst>
                </p14:cNvPr>
                <p14:cNvContentPartPr/>
                <p14:nvPr/>
              </p14:nvContentPartPr>
              <p14:xfrm>
                <a:off x="9914693" y="1555510"/>
                <a:ext cx="421560" cy="220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1A68FE-1F10-A5DA-7696-2EAE72BB507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06053" y="1546870"/>
                  <a:ext cx="439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DB03FD-1938-75DF-04DF-F7BBDBDFF6BC}"/>
                    </a:ext>
                  </a:extLst>
                </p14:cNvPr>
                <p14:cNvContentPartPr/>
                <p14:nvPr/>
              </p14:nvContentPartPr>
              <p14:xfrm>
                <a:off x="10117733" y="1648390"/>
                <a:ext cx="184320" cy="18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DB03FD-1938-75DF-04DF-F7BBDBDFF6B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08733" y="1639390"/>
                  <a:ext cx="201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F7FACB3-94D8-1DF1-CC07-1FC71EB3D8C7}"/>
                    </a:ext>
                  </a:extLst>
                </p14:cNvPr>
                <p14:cNvContentPartPr/>
                <p14:nvPr/>
              </p14:nvContentPartPr>
              <p14:xfrm>
                <a:off x="10068053" y="1587910"/>
                <a:ext cx="335160" cy="27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F7FACB3-94D8-1DF1-CC07-1FC71EB3D8C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059413" y="1578910"/>
                  <a:ext cx="352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1A1F4A-FE71-FF08-57A8-1412A6DFEA1D}"/>
                    </a:ext>
                  </a:extLst>
                </p14:cNvPr>
                <p14:cNvContentPartPr/>
                <p14:nvPr/>
              </p14:nvContentPartPr>
              <p14:xfrm>
                <a:off x="9881933" y="2372350"/>
                <a:ext cx="343800" cy="438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1A1F4A-FE71-FF08-57A8-1412A6DFEA1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873293" y="2363350"/>
                  <a:ext cx="361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873D731-1E5B-63A8-B1A9-991DFC08ED30}"/>
                    </a:ext>
                  </a:extLst>
                </p14:cNvPr>
                <p14:cNvContentPartPr/>
                <p14:nvPr/>
              </p14:nvContentPartPr>
              <p14:xfrm>
                <a:off x="9733973" y="1146190"/>
                <a:ext cx="203400" cy="257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873D731-1E5B-63A8-B1A9-991DFC08ED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725333" y="1137190"/>
                  <a:ext cx="221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6F77DBC-169E-B167-8190-9B4683B7C660}"/>
                    </a:ext>
                  </a:extLst>
                </p14:cNvPr>
                <p14:cNvContentPartPr/>
                <p14:nvPr/>
              </p14:nvContentPartPr>
              <p14:xfrm>
                <a:off x="10023053" y="1149430"/>
                <a:ext cx="298080" cy="197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6F77DBC-169E-B167-8190-9B4683B7C66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014413" y="1140790"/>
                  <a:ext cx="315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33839E-D223-487F-B6AC-2749B53A2D2E}"/>
                    </a:ext>
                  </a:extLst>
                </p14:cNvPr>
                <p14:cNvContentPartPr/>
                <p14:nvPr/>
              </p14:nvContentPartPr>
              <p14:xfrm>
                <a:off x="10294493" y="1131430"/>
                <a:ext cx="14760" cy="16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33839E-D223-487F-B6AC-2749B53A2D2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285853" y="1122790"/>
                  <a:ext cx="32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DD2599-B5ED-E9A9-5CD6-77E7E6F848AE}"/>
                    </a:ext>
                  </a:extLst>
                </p14:cNvPr>
                <p14:cNvContentPartPr/>
                <p14:nvPr/>
              </p14:nvContentPartPr>
              <p14:xfrm>
                <a:off x="10385213" y="1204510"/>
                <a:ext cx="171360" cy="180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DD2599-B5ED-E9A9-5CD6-77E7E6F848A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376573" y="1195510"/>
                  <a:ext cx="18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0D16899-2717-C6EE-AAB9-0769D189176B}"/>
                    </a:ext>
                  </a:extLst>
                </p14:cNvPr>
                <p14:cNvContentPartPr/>
                <p14:nvPr/>
              </p14:nvContentPartPr>
              <p14:xfrm>
                <a:off x="10298093" y="2592310"/>
                <a:ext cx="138960" cy="257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0D16899-2717-C6EE-AAB9-0769D189176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289453" y="2583670"/>
                  <a:ext cx="156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0F6F367-E22E-122B-DDC9-834D724EAC60}"/>
                    </a:ext>
                  </a:extLst>
                </p14:cNvPr>
                <p14:cNvContentPartPr/>
                <p14:nvPr/>
              </p14:nvContentPartPr>
              <p14:xfrm>
                <a:off x="10488173" y="2616070"/>
                <a:ext cx="101520" cy="216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0F6F367-E22E-122B-DDC9-834D724EAC6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479533" y="2607430"/>
                  <a:ext cx="119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288949A-268C-F703-61E9-FE3785399379}"/>
                    </a:ext>
                  </a:extLst>
                </p14:cNvPr>
                <p14:cNvContentPartPr/>
                <p14:nvPr/>
              </p14:nvContentPartPr>
              <p14:xfrm>
                <a:off x="10469813" y="2726950"/>
                <a:ext cx="132840" cy="28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288949A-268C-F703-61E9-FE378539937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460813" y="2717950"/>
                  <a:ext cx="150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2EC0B8-9767-3E6D-704B-F633CF2E7599}"/>
                    </a:ext>
                  </a:extLst>
                </p14:cNvPr>
                <p14:cNvContentPartPr/>
                <p14:nvPr/>
              </p14:nvContentPartPr>
              <p14:xfrm>
                <a:off x="10615973" y="2611750"/>
                <a:ext cx="172080" cy="221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2EC0B8-9767-3E6D-704B-F633CF2E759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606973" y="2603110"/>
                  <a:ext cx="189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7F85C98-87BA-1409-EC43-329AD8A902D9}"/>
                    </a:ext>
                  </a:extLst>
                </p14:cNvPr>
                <p14:cNvContentPartPr/>
                <p14:nvPr/>
              </p14:nvContentPartPr>
              <p14:xfrm>
                <a:off x="9897413" y="2766550"/>
                <a:ext cx="352440" cy="343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7F85C98-87BA-1409-EC43-329AD8A902D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88413" y="2757910"/>
                  <a:ext cx="3700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973005C-FCF1-2DA0-D4A0-E7E742267BC1}"/>
                    </a:ext>
                  </a:extLst>
                </p14:cNvPr>
                <p14:cNvContentPartPr/>
                <p14:nvPr/>
              </p14:nvContentPartPr>
              <p14:xfrm>
                <a:off x="10194053" y="3027550"/>
                <a:ext cx="93960" cy="122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973005C-FCF1-2DA0-D4A0-E7E742267BC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85413" y="3018550"/>
                  <a:ext cx="111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F3C5F6D-137B-CAAF-46D5-27EE8F9CDC92}"/>
                    </a:ext>
                  </a:extLst>
                </p14:cNvPr>
                <p14:cNvContentPartPr/>
                <p14:nvPr/>
              </p14:nvContentPartPr>
              <p14:xfrm>
                <a:off x="10436693" y="3086230"/>
                <a:ext cx="7920" cy="11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F3C5F6D-137B-CAAF-46D5-27EE8F9CDC9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27693" y="3077590"/>
                  <a:ext cx="25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263EEB-7095-6287-C5DF-C265A6B140B6}"/>
                    </a:ext>
                  </a:extLst>
                </p14:cNvPr>
                <p14:cNvContentPartPr/>
                <p14:nvPr/>
              </p14:nvContentPartPr>
              <p14:xfrm>
                <a:off x="10396013" y="3040150"/>
                <a:ext cx="139680" cy="180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263EEB-7095-6287-C5DF-C265A6B140B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87373" y="3031150"/>
                  <a:ext cx="157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AFC8C96-28D5-8903-0E5C-53BE014B5B58}"/>
                    </a:ext>
                  </a:extLst>
                </p14:cNvPr>
                <p14:cNvContentPartPr/>
                <p14:nvPr/>
              </p14:nvContentPartPr>
              <p14:xfrm>
                <a:off x="10445693" y="3128710"/>
                <a:ext cx="109440" cy="30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AFC8C96-28D5-8903-0E5C-53BE014B5B5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437053" y="3120070"/>
                  <a:ext cx="127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BC766C-CE54-7711-3855-5499360DF3CB}"/>
                    </a:ext>
                  </a:extLst>
                </p14:cNvPr>
                <p14:cNvContentPartPr/>
                <p14:nvPr/>
              </p14:nvContentPartPr>
              <p14:xfrm>
                <a:off x="10626773" y="3000190"/>
                <a:ext cx="78480" cy="214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BC766C-CE54-7711-3855-5499360DF3C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617773" y="2991550"/>
                  <a:ext cx="96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DC3D31-6B8A-BE69-4114-4CCA6023D26F}"/>
                    </a:ext>
                  </a:extLst>
                </p14:cNvPr>
                <p14:cNvContentPartPr/>
                <p14:nvPr/>
              </p14:nvContentPartPr>
              <p14:xfrm>
                <a:off x="10721093" y="2992990"/>
                <a:ext cx="186840" cy="237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DC3D31-6B8A-BE69-4114-4CCA6023D26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712453" y="2984350"/>
                  <a:ext cx="204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BEDC9B5-5906-47D5-AD3F-D8CA61DE6F96}"/>
                    </a:ext>
                  </a:extLst>
                </p14:cNvPr>
                <p14:cNvContentPartPr/>
                <p14:nvPr/>
              </p14:nvContentPartPr>
              <p14:xfrm>
                <a:off x="11432453" y="1531750"/>
                <a:ext cx="428040" cy="347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BEDC9B5-5906-47D5-AD3F-D8CA61DE6F9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23453" y="1523110"/>
                  <a:ext cx="445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905059-1E4D-6457-3FAC-F937E6CFA966}"/>
                    </a:ext>
                  </a:extLst>
                </p14:cNvPr>
                <p14:cNvContentPartPr/>
                <p14:nvPr/>
              </p14:nvContentPartPr>
              <p14:xfrm>
                <a:off x="11496893" y="1853230"/>
                <a:ext cx="353160" cy="292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905059-1E4D-6457-3FAC-F937E6CFA96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487893" y="1844590"/>
                  <a:ext cx="370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4DEB96-FC93-0A7E-D740-7F21165953A4}"/>
                    </a:ext>
                  </a:extLst>
                </p14:cNvPr>
                <p14:cNvContentPartPr/>
                <p14:nvPr/>
              </p14:nvContentPartPr>
              <p14:xfrm>
                <a:off x="11499413" y="1774750"/>
                <a:ext cx="184320" cy="44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4DEB96-FC93-0A7E-D740-7F21165953A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490413" y="1766110"/>
                  <a:ext cx="201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8217134-9837-1242-B5ED-45EA84FB19A3}"/>
                    </a:ext>
                  </a:extLst>
                </p14:cNvPr>
                <p14:cNvContentPartPr/>
                <p14:nvPr/>
              </p14:nvContentPartPr>
              <p14:xfrm>
                <a:off x="11553413" y="1681150"/>
                <a:ext cx="29880" cy="11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8217134-9837-1242-B5ED-45EA84FB19A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544773" y="1672510"/>
                  <a:ext cx="47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CB4F797-206A-73D2-FCC0-BBCEAA3BD2CA}"/>
                    </a:ext>
                  </a:extLst>
                </p14:cNvPr>
                <p14:cNvContentPartPr/>
                <p14:nvPr/>
              </p14:nvContentPartPr>
              <p14:xfrm>
                <a:off x="11695253" y="1696990"/>
                <a:ext cx="29520" cy="11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CB4F797-206A-73D2-FCC0-BBCEAA3BD2C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686613" y="1687990"/>
                  <a:ext cx="47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45C26BD-39CD-6A82-91C6-1D072235B1EA}"/>
                    </a:ext>
                  </a:extLst>
                </p14:cNvPr>
                <p14:cNvContentPartPr/>
                <p14:nvPr/>
              </p14:nvContentPartPr>
              <p14:xfrm>
                <a:off x="11362253" y="1222510"/>
                <a:ext cx="13320" cy="241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45C26BD-39CD-6A82-91C6-1D072235B1E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353253" y="1213510"/>
                  <a:ext cx="30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42583FF-888F-6E59-0888-1992A3DFDB23}"/>
                    </a:ext>
                  </a:extLst>
                </p14:cNvPr>
                <p14:cNvContentPartPr/>
                <p14:nvPr/>
              </p14:nvContentPartPr>
              <p14:xfrm>
                <a:off x="11289893" y="1054390"/>
                <a:ext cx="239400" cy="415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42583FF-888F-6E59-0888-1992A3DFDB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80893" y="1045390"/>
                  <a:ext cx="2570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D454B5-00E3-0E2F-F062-B1BCE6811DA7}"/>
                    </a:ext>
                  </a:extLst>
                </p14:cNvPr>
                <p14:cNvContentPartPr/>
                <p14:nvPr/>
              </p14:nvContentPartPr>
              <p14:xfrm>
                <a:off x="11531813" y="1288750"/>
                <a:ext cx="106560" cy="115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D454B5-00E3-0E2F-F062-B1BCE6811DA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22813" y="1280110"/>
                  <a:ext cx="124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11862B1-C924-F120-117C-726DA48A5B30}"/>
                    </a:ext>
                  </a:extLst>
                </p14:cNvPr>
                <p14:cNvContentPartPr/>
                <p14:nvPr/>
              </p14:nvContentPartPr>
              <p14:xfrm>
                <a:off x="11675093" y="1189390"/>
                <a:ext cx="115920" cy="211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11862B1-C924-F120-117C-726DA48A5B3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666093" y="1180390"/>
                  <a:ext cx="133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A9896CD-2F63-C676-6523-7F89C529D134}"/>
                    </a:ext>
                  </a:extLst>
                </p14:cNvPr>
                <p14:cNvContentPartPr/>
                <p14:nvPr/>
              </p14:nvContentPartPr>
              <p14:xfrm>
                <a:off x="10219973" y="2082190"/>
                <a:ext cx="1227600" cy="105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A9896CD-2F63-C676-6523-7F89C529D13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10973" y="2073550"/>
                  <a:ext cx="1245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F4EA85D-5286-396E-9B9E-04183A9AB0C2}"/>
                    </a:ext>
                  </a:extLst>
                </p14:cNvPr>
                <p14:cNvContentPartPr/>
                <p14:nvPr/>
              </p14:nvContentPartPr>
              <p14:xfrm>
                <a:off x="11265773" y="2064190"/>
                <a:ext cx="160560" cy="242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F4EA85D-5286-396E-9B9E-04183A9AB0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256773" y="2055190"/>
                  <a:ext cx="178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E927E8-91A1-BE45-4F6B-2852808D09D1}"/>
                    </a:ext>
                  </a:extLst>
                </p14:cNvPr>
                <p14:cNvContentPartPr/>
                <p14:nvPr/>
              </p14:nvContentPartPr>
              <p14:xfrm>
                <a:off x="10764293" y="1865470"/>
                <a:ext cx="273240" cy="186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E927E8-91A1-BE45-4F6B-2852808D09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755293" y="1856830"/>
                  <a:ext cx="290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9E5CD9A-08DD-1B38-4515-ADC53B5AE3C9}"/>
                    </a:ext>
                  </a:extLst>
                </p14:cNvPr>
                <p14:cNvContentPartPr/>
                <p14:nvPr/>
              </p14:nvContentPartPr>
              <p14:xfrm>
                <a:off x="10935653" y="1915150"/>
                <a:ext cx="61560" cy="51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9E5CD9A-08DD-1B38-4515-ADC53B5AE3C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27013" y="1906510"/>
                  <a:ext cx="792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2B94390-0986-8B4B-2071-CA266428FF38}"/>
              </a:ext>
            </a:extLst>
          </p:cNvPr>
          <p:cNvGrpSpPr/>
          <p:nvPr/>
        </p:nvGrpSpPr>
        <p:grpSpPr>
          <a:xfrm>
            <a:off x="9053933" y="2342830"/>
            <a:ext cx="711360" cy="331920"/>
            <a:chOff x="9053933" y="2342830"/>
            <a:chExt cx="71136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60E4049-F7C3-3F6D-8031-9725B80B083D}"/>
                    </a:ext>
                  </a:extLst>
                </p14:cNvPr>
                <p14:cNvContentPartPr/>
                <p14:nvPr/>
              </p14:nvContentPartPr>
              <p14:xfrm>
                <a:off x="9098573" y="2352190"/>
                <a:ext cx="666720" cy="322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60E4049-F7C3-3F6D-8031-9725B80B083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089933" y="2343190"/>
                  <a:ext cx="684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ABD5E9-CE2A-1C2A-12E3-CF2140ED1B43}"/>
                    </a:ext>
                  </a:extLst>
                </p14:cNvPr>
                <p14:cNvContentPartPr/>
                <p14:nvPr/>
              </p14:nvContentPartPr>
              <p14:xfrm>
                <a:off x="9053933" y="2342830"/>
                <a:ext cx="176760" cy="68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ABD5E9-CE2A-1C2A-12E3-CF2140ED1B4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45293" y="2334190"/>
                  <a:ext cx="1944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3637FEF-FF8E-207F-D97E-410DB071AF44}"/>
                  </a:ext>
                </a:extLst>
              </p14:cNvPr>
              <p14:cNvContentPartPr/>
              <p14:nvPr/>
            </p14:nvContentPartPr>
            <p14:xfrm>
              <a:off x="9191093" y="2900470"/>
              <a:ext cx="299880" cy="320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3637FEF-FF8E-207F-D97E-410DB071AF44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182093" y="2891470"/>
                <a:ext cx="317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4848EE0-ECFE-C639-6422-F059BF6C4872}"/>
                  </a:ext>
                </a:extLst>
              </p14:cNvPr>
              <p14:cNvContentPartPr/>
              <p14:nvPr/>
            </p14:nvContentPartPr>
            <p14:xfrm>
              <a:off x="9420053" y="2787790"/>
              <a:ext cx="54000" cy="1278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4848EE0-ECFE-C639-6422-F059BF6C4872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411413" y="2778790"/>
                <a:ext cx="71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605606C-7473-4870-A08E-1121A5B9701A}"/>
                  </a:ext>
                </a:extLst>
              </p14:cNvPr>
              <p14:cNvContentPartPr/>
              <p14:nvPr/>
            </p14:nvContentPartPr>
            <p14:xfrm>
              <a:off x="3032933" y="5044990"/>
              <a:ext cx="216720" cy="146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605606C-7473-4870-A08E-1121A5B9701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3023933" y="5035990"/>
                <a:ext cx="234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4CE68CA-E1B4-838F-DD53-AB408AD79A40}"/>
                  </a:ext>
                </a:extLst>
              </p14:cNvPr>
              <p14:cNvContentPartPr/>
              <p14:nvPr/>
            </p14:nvContentPartPr>
            <p14:xfrm>
              <a:off x="8945573" y="2686270"/>
              <a:ext cx="863280" cy="741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4CE68CA-E1B4-838F-DD53-AB408AD79A40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936573" y="2677630"/>
                <a:ext cx="880920" cy="75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EB07938-2F08-36AC-C1DF-A8F6B7B45707}"/>
              </a:ext>
            </a:extLst>
          </p:cNvPr>
          <p:cNvGrpSpPr/>
          <p:nvPr/>
        </p:nvGrpSpPr>
        <p:grpSpPr>
          <a:xfrm>
            <a:off x="4673093" y="3340750"/>
            <a:ext cx="326520" cy="787320"/>
            <a:chOff x="4673093" y="3340750"/>
            <a:chExt cx="326520" cy="7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3867474-705D-5EC8-D0A6-A70878DFA04B}"/>
                    </a:ext>
                  </a:extLst>
                </p14:cNvPr>
                <p14:cNvContentPartPr/>
                <p14:nvPr/>
              </p14:nvContentPartPr>
              <p14:xfrm>
                <a:off x="4673093" y="3624070"/>
                <a:ext cx="189720" cy="159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3867474-705D-5EC8-D0A6-A70878DFA04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664093" y="3615070"/>
                  <a:ext cx="20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45C5DD7-C46F-C903-6AF7-E42C6CC723D1}"/>
                    </a:ext>
                  </a:extLst>
                </p14:cNvPr>
                <p14:cNvContentPartPr/>
                <p14:nvPr/>
              </p14:nvContentPartPr>
              <p14:xfrm>
                <a:off x="4841573" y="3746470"/>
                <a:ext cx="24120" cy="227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45C5DD7-C46F-C903-6AF7-E42C6CC72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832573" y="3737830"/>
                  <a:ext cx="41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75A444A-2716-12F1-3979-C9EC540CA642}"/>
                    </a:ext>
                  </a:extLst>
                </p14:cNvPr>
                <p14:cNvContentPartPr/>
                <p14:nvPr/>
              </p14:nvContentPartPr>
              <p14:xfrm>
                <a:off x="4753733" y="3949870"/>
                <a:ext cx="245880" cy="168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75A444A-2716-12F1-3979-C9EC540CA64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745093" y="3941230"/>
                  <a:ext cx="263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01E5C0B-FD87-55E8-40C9-1F9318C31B2A}"/>
                    </a:ext>
                  </a:extLst>
                </p14:cNvPr>
                <p14:cNvContentPartPr/>
                <p14:nvPr/>
              </p14:nvContentPartPr>
              <p14:xfrm>
                <a:off x="4754453" y="3595990"/>
                <a:ext cx="226440" cy="532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01E5C0B-FD87-55E8-40C9-1F9318C31B2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745453" y="3586990"/>
                  <a:ext cx="244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4C9189A-22F7-490A-78B0-9AAC2FA63547}"/>
                    </a:ext>
                  </a:extLst>
                </p14:cNvPr>
                <p14:cNvContentPartPr/>
                <p14:nvPr/>
              </p14:nvContentPartPr>
              <p14:xfrm>
                <a:off x="4875413" y="3340750"/>
                <a:ext cx="48960" cy="296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4C9189A-22F7-490A-78B0-9AAC2FA6354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866773" y="3331750"/>
                  <a:ext cx="66600" cy="31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6CDE414-C938-4BE5-A287-09EC2F59BA96}"/>
                  </a:ext>
                </a:extLst>
              </p14:cNvPr>
              <p14:cNvContentPartPr/>
              <p14:nvPr/>
            </p14:nvContentPartPr>
            <p14:xfrm>
              <a:off x="3595253" y="3253990"/>
              <a:ext cx="305280" cy="2264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6CDE414-C938-4BE5-A287-09EC2F59BA9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586613" y="3245350"/>
                <a:ext cx="3229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E380CBF-20F0-9E07-0729-B89AE9F03F28}"/>
                  </a:ext>
                </a:extLst>
              </p14:cNvPr>
              <p14:cNvContentPartPr/>
              <p14:nvPr/>
            </p14:nvContentPartPr>
            <p14:xfrm>
              <a:off x="7031093" y="4895950"/>
              <a:ext cx="340560" cy="190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E380CBF-20F0-9E07-0729-B89AE9F03F2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022093" y="4887310"/>
                <a:ext cx="358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5CD57F9-F1DB-9254-A529-2CDFDF41259B}"/>
                  </a:ext>
                </a:extLst>
              </p14:cNvPr>
              <p14:cNvContentPartPr/>
              <p14:nvPr/>
            </p14:nvContentPartPr>
            <p14:xfrm>
              <a:off x="2116013" y="5143630"/>
              <a:ext cx="410760" cy="3013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5CD57F9-F1DB-9254-A529-2CDFDF41259B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107013" y="5134990"/>
                <a:ext cx="4284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AEC34A6-97A6-4212-F9D0-55A77F94F5DE}"/>
              </a:ext>
            </a:extLst>
          </p:cNvPr>
          <p:cNvGrpSpPr/>
          <p:nvPr/>
        </p:nvGrpSpPr>
        <p:grpSpPr>
          <a:xfrm>
            <a:off x="2440373" y="3482230"/>
            <a:ext cx="1348200" cy="1258560"/>
            <a:chOff x="2440373" y="3482230"/>
            <a:chExt cx="1348200" cy="12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79C3574-7899-921D-CB5D-21CDB75E26D9}"/>
                    </a:ext>
                  </a:extLst>
                </p14:cNvPr>
                <p14:cNvContentPartPr/>
                <p14:nvPr/>
              </p14:nvContentPartPr>
              <p14:xfrm>
                <a:off x="2904773" y="3685630"/>
                <a:ext cx="184320" cy="710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79C3574-7899-921D-CB5D-21CDB75E26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95773" y="3676990"/>
                  <a:ext cx="2019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F9088DC-1E5E-5AD3-AD04-B9AF9E9B2F3A}"/>
                    </a:ext>
                  </a:extLst>
                </p14:cNvPr>
                <p14:cNvContentPartPr/>
                <p14:nvPr/>
              </p14:nvContentPartPr>
              <p14:xfrm>
                <a:off x="3117173" y="3514270"/>
                <a:ext cx="227520" cy="245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F9088DC-1E5E-5AD3-AD04-B9AF9E9B2F3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08533" y="3505270"/>
                  <a:ext cx="245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9C0A37-68E6-0D08-6F75-90A0B599F0DD}"/>
                    </a:ext>
                  </a:extLst>
                </p14:cNvPr>
                <p14:cNvContentPartPr/>
                <p14:nvPr/>
              </p14:nvContentPartPr>
              <p14:xfrm>
                <a:off x="3388613" y="3520750"/>
                <a:ext cx="221400" cy="202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9C0A37-68E6-0D08-6F75-90A0B599F0D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379613" y="3512110"/>
                  <a:ext cx="239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4F2DE04-BA96-4948-68B1-245FFE47742C}"/>
                    </a:ext>
                  </a:extLst>
                </p14:cNvPr>
                <p14:cNvContentPartPr/>
                <p14:nvPr/>
              </p14:nvContentPartPr>
              <p14:xfrm>
                <a:off x="3559973" y="3505990"/>
                <a:ext cx="32400" cy="27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4F2DE04-BA96-4948-68B1-245FFE47742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550973" y="3497350"/>
                  <a:ext cx="50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9BBEA1E-C041-E8D7-1FDC-25D5EEC5D281}"/>
                    </a:ext>
                  </a:extLst>
                </p14:cNvPr>
                <p14:cNvContentPartPr/>
                <p14:nvPr/>
              </p14:nvContentPartPr>
              <p14:xfrm>
                <a:off x="3646733" y="3523630"/>
                <a:ext cx="141840" cy="132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9BBEA1E-C041-E8D7-1FDC-25D5EEC5D28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637733" y="3514990"/>
                  <a:ext cx="159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5A654A-F408-68A7-1A89-494B2BADF9A1}"/>
                    </a:ext>
                  </a:extLst>
                </p14:cNvPr>
                <p14:cNvContentPartPr/>
                <p14:nvPr/>
              </p14:nvContentPartPr>
              <p14:xfrm>
                <a:off x="2603093" y="4355950"/>
                <a:ext cx="263520" cy="153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5A654A-F408-68A7-1A89-494B2BADF9A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94453" y="4347310"/>
                  <a:ext cx="281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884F47A-5124-A4EF-2760-634ECA31F5AC}"/>
                    </a:ext>
                  </a:extLst>
                </p14:cNvPr>
                <p14:cNvContentPartPr/>
                <p14:nvPr/>
              </p14:nvContentPartPr>
              <p14:xfrm>
                <a:off x="2807933" y="4541710"/>
                <a:ext cx="125280" cy="199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884F47A-5124-A4EF-2760-634ECA31F5A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798933" y="4533070"/>
                  <a:ext cx="142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AA8872-6345-4797-E1EA-18C3883424CD}"/>
                    </a:ext>
                  </a:extLst>
                </p14:cNvPr>
                <p14:cNvContentPartPr/>
                <p14:nvPr/>
              </p14:nvContentPartPr>
              <p14:xfrm>
                <a:off x="2958053" y="4536670"/>
                <a:ext cx="100080" cy="162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2AA8872-6345-4797-E1EA-18C3883424C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949413" y="4527670"/>
                  <a:ext cx="117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03D0F85-FD2C-2990-6FBF-B7A55F40620B}"/>
                    </a:ext>
                  </a:extLst>
                </p14:cNvPr>
                <p14:cNvContentPartPr/>
                <p14:nvPr/>
              </p14:nvContentPartPr>
              <p14:xfrm>
                <a:off x="2958773" y="4509310"/>
                <a:ext cx="276120" cy="169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03D0F85-FD2C-2990-6FBF-B7A55F40620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949773" y="4500310"/>
                  <a:ext cx="29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D0EC6DA-91FF-601F-0262-1FA6F0FCCDFC}"/>
                    </a:ext>
                  </a:extLst>
                </p14:cNvPr>
                <p14:cNvContentPartPr/>
                <p14:nvPr/>
              </p14:nvContentPartPr>
              <p14:xfrm>
                <a:off x="2440373" y="3482230"/>
                <a:ext cx="744840" cy="1093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D0EC6DA-91FF-601F-0262-1FA6F0FCCDF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31373" y="3473230"/>
                  <a:ext cx="762480" cy="11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BB754F6-8F10-CAAF-B9B6-564119E98044}"/>
              </a:ext>
            </a:extLst>
          </p:cNvPr>
          <p:cNvGrpSpPr/>
          <p:nvPr/>
        </p:nvGrpSpPr>
        <p:grpSpPr>
          <a:xfrm>
            <a:off x="5613053" y="4099630"/>
            <a:ext cx="1688760" cy="2426760"/>
            <a:chOff x="5613053" y="4099630"/>
            <a:chExt cx="1688760" cy="242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1874524-40DE-A2EB-FC2A-AF87F392AAD1}"/>
                    </a:ext>
                  </a:extLst>
                </p14:cNvPr>
                <p14:cNvContentPartPr/>
                <p14:nvPr/>
              </p14:nvContentPartPr>
              <p14:xfrm>
                <a:off x="6316133" y="6306790"/>
                <a:ext cx="192600" cy="219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1874524-40DE-A2EB-FC2A-AF87F392AAD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307493" y="6298150"/>
                  <a:ext cx="210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8D12FB0-F439-4D5B-785C-91084BBEF671}"/>
                    </a:ext>
                  </a:extLst>
                </p14:cNvPr>
                <p14:cNvContentPartPr/>
                <p14:nvPr/>
              </p14:nvContentPartPr>
              <p14:xfrm>
                <a:off x="6539693" y="6311110"/>
                <a:ext cx="121320" cy="195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8D12FB0-F439-4D5B-785C-91084BBEF67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31053" y="6302470"/>
                  <a:ext cx="138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E84405D-E947-11DE-05B7-260301214EB4}"/>
                    </a:ext>
                  </a:extLst>
                </p14:cNvPr>
                <p14:cNvContentPartPr/>
                <p14:nvPr/>
              </p14:nvContentPartPr>
              <p14:xfrm>
                <a:off x="6533933" y="6305710"/>
                <a:ext cx="360720" cy="164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E84405D-E947-11DE-05B7-260301214EB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524933" y="6297070"/>
                  <a:ext cx="378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9F0B29E-C625-1500-78A3-AC8F40C726AB}"/>
                    </a:ext>
                  </a:extLst>
                </p14:cNvPr>
                <p14:cNvContentPartPr/>
                <p14:nvPr/>
              </p14:nvContentPartPr>
              <p14:xfrm>
                <a:off x="6175013" y="6168910"/>
                <a:ext cx="146160" cy="138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9F0B29E-C625-1500-78A3-AC8F40C726A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166373" y="6159910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00B22EB-C126-A034-6587-E57872E7AD01}"/>
                    </a:ext>
                  </a:extLst>
                </p14:cNvPr>
                <p14:cNvContentPartPr/>
                <p14:nvPr/>
              </p14:nvContentPartPr>
              <p14:xfrm>
                <a:off x="6842813" y="5497870"/>
                <a:ext cx="329760" cy="27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00B22EB-C126-A034-6587-E57872E7AD0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833813" y="5489230"/>
                  <a:ext cx="347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DBC86B-2228-4203-6F10-C3D3516577B7}"/>
                    </a:ext>
                  </a:extLst>
                </p14:cNvPr>
                <p14:cNvContentPartPr/>
                <p14:nvPr/>
              </p14:nvContentPartPr>
              <p14:xfrm>
                <a:off x="6860813" y="5575630"/>
                <a:ext cx="313920" cy="30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DBC86B-2228-4203-6F10-C3D3516577B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852173" y="5566990"/>
                  <a:ext cx="331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EEE2F7A-8B55-8978-6CE4-697AF65A7BE0}"/>
                    </a:ext>
                  </a:extLst>
                </p14:cNvPr>
                <p14:cNvContentPartPr/>
                <p14:nvPr/>
              </p14:nvContentPartPr>
              <p14:xfrm>
                <a:off x="6656333" y="5088910"/>
                <a:ext cx="214200" cy="318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EEE2F7A-8B55-8978-6CE4-697AF65A7BE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47693" y="5080270"/>
                  <a:ext cx="231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92DF329-8602-A46F-D639-02C52A7E4425}"/>
                    </a:ext>
                  </a:extLst>
                </p14:cNvPr>
                <p14:cNvContentPartPr/>
                <p14:nvPr/>
              </p14:nvContentPartPr>
              <p14:xfrm>
                <a:off x="6861533" y="5218510"/>
                <a:ext cx="108720" cy="119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92DF329-8602-A46F-D639-02C52A7E442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52893" y="5209510"/>
                  <a:ext cx="12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EC35D26-3D74-F2DE-C03A-9F696C84BC7B}"/>
                    </a:ext>
                  </a:extLst>
                </p14:cNvPr>
                <p14:cNvContentPartPr/>
                <p14:nvPr/>
              </p14:nvContentPartPr>
              <p14:xfrm>
                <a:off x="6987173" y="5091790"/>
                <a:ext cx="314640" cy="244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EC35D26-3D74-F2DE-C03A-9F696C84BC7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78533" y="5082790"/>
                  <a:ext cx="332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F53A257-6A53-D982-4D8A-660A27B44697}"/>
                    </a:ext>
                  </a:extLst>
                </p14:cNvPr>
                <p14:cNvContentPartPr/>
                <p14:nvPr/>
              </p14:nvContentPartPr>
              <p14:xfrm>
                <a:off x="5613053" y="4099630"/>
                <a:ext cx="1361520" cy="2081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F53A257-6A53-D982-4D8A-660A27B4469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604053" y="4090630"/>
                  <a:ext cx="1379160" cy="20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1DB1ACD-C0AF-8300-24CB-0FFEAA1CE291}"/>
              </a:ext>
            </a:extLst>
          </p:cNvPr>
          <p:cNvGrpSpPr/>
          <p:nvPr/>
        </p:nvGrpSpPr>
        <p:grpSpPr>
          <a:xfrm>
            <a:off x="1412573" y="5347750"/>
            <a:ext cx="1932480" cy="1387080"/>
            <a:chOff x="1412573" y="5347750"/>
            <a:chExt cx="1932480" cy="13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9E50482-A12A-CF12-0373-F13C0327D44E}"/>
                    </a:ext>
                  </a:extLst>
                </p14:cNvPr>
                <p14:cNvContentPartPr/>
                <p14:nvPr/>
              </p14:nvContentPartPr>
              <p14:xfrm>
                <a:off x="3044453" y="5389510"/>
                <a:ext cx="226800" cy="167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9E50482-A12A-CF12-0373-F13C0327D44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035813" y="5380870"/>
                  <a:ext cx="24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24A212F-0CD7-D73F-1509-C367C50E6BD7}"/>
                    </a:ext>
                  </a:extLst>
                </p14:cNvPr>
                <p14:cNvContentPartPr/>
                <p14:nvPr/>
              </p14:nvContentPartPr>
              <p14:xfrm>
                <a:off x="1937813" y="5921590"/>
                <a:ext cx="675000" cy="420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24A212F-0CD7-D73F-1509-C367C50E6BD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928813" y="5912590"/>
                  <a:ext cx="6926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A2BA8A4-4B5E-C183-1776-C6802DD9E9FA}"/>
                    </a:ext>
                  </a:extLst>
                </p14:cNvPr>
                <p14:cNvContentPartPr/>
                <p14:nvPr/>
              </p14:nvContentPartPr>
              <p14:xfrm>
                <a:off x="1896053" y="5867950"/>
                <a:ext cx="230760" cy="222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A2BA8A4-4B5E-C183-1776-C6802DD9E9F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887413" y="5858950"/>
                  <a:ext cx="248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35ADAF8-D27C-9CC4-0747-F75753AA810E}"/>
                    </a:ext>
                  </a:extLst>
                </p14:cNvPr>
                <p14:cNvContentPartPr/>
                <p14:nvPr/>
              </p14:nvContentPartPr>
              <p14:xfrm>
                <a:off x="1412573" y="5347750"/>
                <a:ext cx="279360" cy="346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35ADAF8-D27C-9CC4-0747-F75753AA810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403933" y="5339110"/>
                  <a:ext cx="297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7C3BA94-8B64-C0FF-F80B-B2BEDCBE6AEB}"/>
                    </a:ext>
                  </a:extLst>
                </p14:cNvPr>
                <p14:cNvContentPartPr/>
                <p14:nvPr/>
              </p14:nvContentPartPr>
              <p14:xfrm>
                <a:off x="1703813" y="5523430"/>
                <a:ext cx="111600" cy="119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7C3BA94-8B64-C0FF-F80B-B2BEDCBE6AE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695173" y="5514430"/>
                  <a:ext cx="129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A174A5F-3012-0945-BBD7-83F54799B820}"/>
                    </a:ext>
                  </a:extLst>
                </p14:cNvPr>
                <p14:cNvContentPartPr/>
                <p14:nvPr/>
              </p14:nvContentPartPr>
              <p14:xfrm>
                <a:off x="1826933" y="5392030"/>
                <a:ext cx="146880" cy="244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A174A5F-3012-0945-BBD7-83F54799B82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817933" y="5383030"/>
                  <a:ext cx="164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0C1BD05-F204-63BD-03C7-1A8DAC47F118}"/>
                    </a:ext>
                  </a:extLst>
                </p14:cNvPr>
                <p14:cNvContentPartPr/>
                <p14:nvPr/>
              </p14:nvContentPartPr>
              <p14:xfrm>
                <a:off x="1594733" y="5695150"/>
                <a:ext cx="390240" cy="86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0C1BD05-F204-63BD-03C7-1A8DAC47F11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585733" y="5686150"/>
                  <a:ext cx="407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BA70C88-152D-3C34-5D99-928BD69C348F}"/>
                    </a:ext>
                  </a:extLst>
                </p14:cNvPr>
                <p14:cNvContentPartPr/>
                <p14:nvPr/>
              </p14:nvContentPartPr>
              <p14:xfrm>
                <a:off x="1670333" y="5718190"/>
                <a:ext cx="480240" cy="114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BA70C88-152D-3C34-5D99-928BD69C348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661693" y="5709550"/>
                  <a:ext cx="497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A9819B0-AA91-98E5-288B-1CBB78CB90BD}"/>
                    </a:ext>
                  </a:extLst>
                </p14:cNvPr>
                <p14:cNvContentPartPr/>
                <p14:nvPr/>
              </p14:nvContentPartPr>
              <p14:xfrm>
                <a:off x="2256053" y="5917270"/>
                <a:ext cx="1089000" cy="817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A9819B0-AA91-98E5-288B-1CBB78CB90B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247053" y="5908270"/>
                  <a:ext cx="1106640" cy="83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6FA2-2963-6BF1-10D6-E15F1095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83FFB3-F65A-C83E-2669-C124F5860FEA}"/>
                  </a:ext>
                </a:extLst>
              </p14:cNvPr>
              <p14:cNvContentPartPr/>
              <p14:nvPr/>
            </p14:nvContentPartPr>
            <p14:xfrm>
              <a:off x="2827733" y="209515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83FFB3-F65A-C83E-2669-C124F5860F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093" y="2086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AC449D-5D80-4BF8-F6DD-AE34C6113694}"/>
                  </a:ext>
                </a:extLst>
              </p14:cNvPr>
              <p14:cNvContentPartPr/>
              <p14:nvPr/>
            </p14:nvContentPartPr>
            <p14:xfrm>
              <a:off x="796613" y="2439310"/>
              <a:ext cx="1670760" cy="101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AC449D-5D80-4BF8-F6DD-AE34C61136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3" y="2430670"/>
                <a:ext cx="168840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254DAA-33DE-30A9-4B1D-1B2FDAB5C7A6}"/>
                  </a:ext>
                </a:extLst>
              </p14:cNvPr>
              <p14:cNvContentPartPr/>
              <p14:nvPr/>
            </p14:nvContentPartPr>
            <p14:xfrm>
              <a:off x="1130693" y="2778790"/>
              <a:ext cx="228240" cy="32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254DAA-33DE-30A9-4B1D-1B2FDAB5C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053" y="2769790"/>
                <a:ext cx="2458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2B3C39-A051-C872-1AAB-D55833184BBB}"/>
                  </a:ext>
                </a:extLst>
              </p14:cNvPr>
              <p14:cNvContentPartPr/>
              <p14:nvPr/>
            </p14:nvContentPartPr>
            <p14:xfrm>
              <a:off x="1351373" y="2648110"/>
              <a:ext cx="864000" cy="35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2B3C39-A051-C872-1AAB-D55833184B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2733" y="2639110"/>
                <a:ext cx="8816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9C7501-ACEA-469B-9B00-E6AA7347ECA0}"/>
                  </a:ext>
                </a:extLst>
              </p14:cNvPr>
              <p14:cNvContentPartPr/>
              <p14:nvPr/>
            </p14:nvContentPartPr>
            <p14:xfrm>
              <a:off x="1473053" y="2988670"/>
              <a:ext cx="317520" cy="19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9C7501-ACEA-469B-9B00-E6AA7347EC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4053" y="2979670"/>
                <a:ext cx="3351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A94720-370A-8FC7-F52C-AA8275C0BA46}"/>
                  </a:ext>
                </a:extLst>
              </p14:cNvPr>
              <p14:cNvContentPartPr/>
              <p14:nvPr/>
            </p14:nvContentPartPr>
            <p14:xfrm>
              <a:off x="1811453" y="2937550"/>
              <a:ext cx="252000" cy="15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A94720-370A-8FC7-F52C-AA8275C0BA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2813" y="2928910"/>
                <a:ext cx="269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B3B713-AC94-B659-698D-4218C6F4BE81}"/>
                  </a:ext>
                </a:extLst>
              </p14:cNvPr>
              <p14:cNvContentPartPr/>
              <p14:nvPr/>
            </p14:nvContentPartPr>
            <p14:xfrm>
              <a:off x="2049413" y="2967070"/>
              <a:ext cx="83520" cy="42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B3B713-AC94-B659-698D-4218C6F4BE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0773" y="2958430"/>
                <a:ext cx="101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2432F3-DFC8-6221-7345-FB7D52B2F7BB}"/>
                  </a:ext>
                </a:extLst>
              </p14:cNvPr>
              <p14:cNvContentPartPr/>
              <p14:nvPr/>
            </p14:nvContentPartPr>
            <p14:xfrm>
              <a:off x="2512733" y="2793550"/>
              <a:ext cx="5085360" cy="6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2432F3-DFC8-6221-7345-FB7D52B2F7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3733" y="2784910"/>
                <a:ext cx="5103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841EDB-6610-3EE1-3893-A8B668713919}"/>
                  </a:ext>
                </a:extLst>
              </p14:cNvPr>
              <p14:cNvContentPartPr/>
              <p14:nvPr/>
            </p14:nvContentPartPr>
            <p14:xfrm>
              <a:off x="7531133" y="2747470"/>
              <a:ext cx="130320" cy="17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841EDB-6610-3EE1-3893-A8B6687139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22493" y="2738470"/>
                <a:ext cx="147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6453EA-6165-46CB-50F6-3C34BEC5D537}"/>
                  </a:ext>
                </a:extLst>
              </p14:cNvPr>
              <p14:cNvContentPartPr/>
              <p14:nvPr/>
            </p14:nvContentPartPr>
            <p14:xfrm>
              <a:off x="7842173" y="2473150"/>
              <a:ext cx="2325960" cy="1166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6453EA-6165-46CB-50F6-3C34BEC5D5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33173" y="2464510"/>
                <a:ext cx="234360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0B1D89-5A73-34AE-F953-F004500B1F11}"/>
                  </a:ext>
                </a:extLst>
              </p14:cNvPr>
              <p14:cNvContentPartPr/>
              <p14:nvPr/>
            </p14:nvContentPartPr>
            <p14:xfrm>
              <a:off x="8164733" y="2420950"/>
              <a:ext cx="2119320" cy="105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0B1D89-5A73-34AE-F953-F004500B1F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55733" y="2412310"/>
                <a:ext cx="213696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9E0072-148B-33A2-61BB-191B408A3FC6}"/>
                  </a:ext>
                </a:extLst>
              </p14:cNvPr>
              <p14:cNvContentPartPr/>
              <p14:nvPr/>
            </p14:nvContentPartPr>
            <p14:xfrm>
              <a:off x="8691053" y="2877070"/>
              <a:ext cx="185040" cy="19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9E0072-148B-33A2-61BB-191B408A3F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82413" y="2868070"/>
                <a:ext cx="2026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46CAF6-8143-F19B-A45D-9D00C8CAC46A}"/>
                  </a:ext>
                </a:extLst>
              </p14:cNvPr>
              <p14:cNvContentPartPr/>
              <p14:nvPr/>
            </p14:nvContentPartPr>
            <p14:xfrm>
              <a:off x="8921093" y="2959870"/>
              <a:ext cx="127800" cy="91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46CAF6-8143-F19B-A45D-9D00C8CAC4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2453" y="2950870"/>
                <a:ext cx="145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D15D73-940A-15BB-4A97-6075231D29EB}"/>
                  </a:ext>
                </a:extLst>
              </p14:cNvPr>
              <p14:cNvContentPartPr/>
              <p14:nvPr/>
            </p14:nvContentPartPr>
            <p14:xfrm>
              <a:off x="9080573" y="2924230"/>
              <a:ext cx="260280" cy="13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D15D73-940A-15BB-4A97-6075231D29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71573" y="2915590"/>
                <a:ext cx="277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5C26D3-9168-DE0F-BA6B-0184042D1BF5}"/>
                  </a:ext>
                </a:extLst>
              </p14:cNvPr>
              <p14:cNvContentPartPr/>
              <p14:nvPr/>
            </p14:nvContentPartPr>
            <p14:xfrm>
              <a:off x="9368933" y="2952310"/>
              <a:ext cx="125280" cy="88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5C26D3-9168-DE0F-BA6B-0184042D1B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60293" y="2943310"/>
                <a:ext cx="142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1F6033-3C8D-8BEC-045C-3E8477A61AED}"/>
                  </a:ext>
                </a:extLst>
              </p14:cNvPr>
              <p14:cNvContentPartPr/>
              <p14:nvPr/>
            </p14:nvContentPartPr>
            <p14:xfrm>
              <a:off x="9534533" y="2912350"/>
              <a:ext cx="265320" cy="13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1F6033-3C8D-8BEC-045C-3E8477A61A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25533" y="2903350"/>
                <a:ext cx="282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ECD132-613A-4161-0BD4-3A1D7627B1FC}"/>
                  </a:ext>
                </a:extLst>
              </p14:cNvPr>
              <p14:cNvContentPartPr/>
              <p14:nvPr/>
            </p14:nvContentPartPr>
            <p14:xfrm>
              <a:off x="8133773" y="2559910"/>
              <a:ext cx="1073160" cy="325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ECD132-613A-4161-0BD4-3A1D7627B1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24773" y="2551270"/>
                <a:ext cx="10908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5FFF5C-06D3-E4FE-04B3-64F4A53E2037}"/>
                  </a:ext>
                </a:extLst>
              </p14:cNvPr>
              <p14:cNvContentPartPr/>
              <p14:nvPr/>
            </p14:nvContentPartPr>
            <p14:xfrm>
              <a:off x="8202533" y="2535790"/>
              <a:ext cx="41760" cy="237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5FFF5C-06D3-E4FE-04B3-64F4A53E20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3893" y="2526790"/>
                <a:ext cx="5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91EB61-F651-60D6-1E47-6C7AC376E2DA}"/>
                  </a:ext>
                </a:extLst>
              </p14:cNvPr>
              <p14:cNvContentPartPr/>
              <p14:nvPr/>
            </p14:nvContentPartPr>
            <p14:xfrm>
              <a:off x="8314133" y="2589790"/>
              <a:ext cx="98280" cy="190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91EB61-F651-60D6-1E47-6C7AC376E2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05133" y="2581150"/>
                <a:ext cx="1159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4A74FCA-225F-9F19-181A-636FAE187DBA}"/>
                  </a:ext>
                </a:extLst>
              </p14:cNvPr>
              <p14:cNvContentPartPr/>
              <p14:nvPr/>
            </p14:nvContentPartPr>
            <p14:xfrm>
              <a:off x="8412413" y="2669710"/>
              <a:ext cx="96840" cy="11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A74FCA-225F-9F19-181A-636FAE187D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03773" y="2660710"/>
                <a:ext cx="1144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F738E3-D54F-855E-4D70-530E3C6356FA}"/>
                  </a:ext>
                </a:extLst>
              </p14:cNvPr>
              <p14:cNvContentPartPr/>
              <p14:nvPr/>
            </p14:nvContentPartPr>
            <p14:xfrm>
              <a:off x="8540573" y="2683750"/>
              <a:ext cx="56880" cy="85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F738E3-D54F-855E-4D70-530E3C6356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31933" y="2675110"/>
                <a:ext cx="74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15342B-18E1-CCC0-63FE-F450C86F58E6}"/>
                  </a:ext>
                </a:extLst>
              </p14:cNvPr>
              <p14:cNvContentPartPr/>
              <p14:nvPr/>
            </p14:nvContentPartPr>
            <p14:xfrm>
              <a:off x="8662973" y="2636950"/>
              <a:ext cx="127080" cy="167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15342B-18E1-CCC0-63FE-F450C86F58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53973" y="2627950"/>
                <a:ext cx="1447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BCD48-B4EB-0113-BC70-441EBC0FCBF7}"/>
                  </a:ext>
                </a:extLst>
              </p14:cNvPr>
              <p14:cNvContentPartPr/>
              <p14:nvPr/>
            </p14:nvContentPartPr>
            <p14:xfrm>
              <a:off x="8642453" y="2697790"/>
              <a:ext cx="111600" cy="2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BCD48-B4EB-0113-BC70-441EBC0FCB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33453" y="2688790"/>
                <a:ext cx="129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E2783A-4BC4-803A-1E69-43DF60C3C44C}"/>
                  </a:ext>
                </a:extLst>
              </p14:cNvPr>
              <p14:cNvContentPartPr/>
              <p14:nvPr/>
            </p14:nvContentPartPr>
            <p14:xfrm>
              <a:off x="7477853" y="2638750"/>
              <a:ext cx="754200" cy="15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E2783A-4BC4-803A-1E69-43DF60C3C4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69213" y="2630110"/>
                <a:ext cx="771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AFF0A4-F7D2-097A-E038-78AE965AA117}"/>
                  </a:ext>
                </a:extLst>
              </p14:cNvPr>
              <p14:cNvContentPartPr/>
              <p14:nvPr/>
            </p14:nvContentPartPr>
            <p14:xfrm>
              <a:off x="8094533" y="2579350"/>
              <a:ext cx="71280" cy="165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AFF0A4-F7D2-097A-E038-78AE965AA1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85893" y="2570710"/>
                <a:ext cx="88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C892D4-6692-AADF-18D9-6FC5867C1ABA}"/>
                  </a:ext>
                </a:extLst>
              </p14:cNvPr>
              <p14:cNvContentPartPr/>
              <p14:nvPr/>
            </p14:nvContentPartPr>
            <p14:xfrm>
              <a:off x="8859893" y="3151030"/>
              <a:ext cx="226440" cy="220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C892D4-6692-AADF-18D9-6FC5867C1A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51253" y="3142390"/>
                <a:ext cx="244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A4F05C-92A6-EE01-8F5B-5554E1E2507C}"/>
                  </a:ext>
                </a:extLst>
              </p14:cNvPr>
              <p14:cNvContentPartPr/>
              <p14:nvPr/>
            </p14:nvContentPartPr>
            <p14:xfrm>
              <a:off x="8949533" y="3332830"/>
              <a:ext cx="224640" cy="55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A4F05C-92A6-EE01-8F5B-5554E1E250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40893" y="3323830"/>
                <a:ext cx="2422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3DC850-9846-7DB0-EE61-D16459DD3046}"/>
                  </a:ext>
                </a:extLst>
              </p14:cNvPr>
              <p14:cNvContentPartPr/>
              <p14:nvPr/>
            </p14:nvContentPartPr>
            <p14:xfrm>
              <a:off x="8840093" y="3321670"/>
              <a:ext cx="110160" cy="158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3DC850-9846-7DB0-EE61-D16459DD30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31453" y="3313030"/>
                <a:ext cx="127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5DA5F8C-A117-F092-2A8B-6EFA11E70769}"/>
                  </a:ext>
                </a:extLst>
              </p14:cNvPr>
              <p14:cNvContentPartPr/>
              <p14:nvPr/>
            </p14:nvContentPartPr>
            <p14:xfrm>
              <a:off x="8847653" y="3380350"/>
              <a:ext cx="252720" cy="12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5DA5F8C-A117-F092-2A8B-6EFA11E707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38653" y="3371710"/>
                <a:ext cx="270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103463-6A84-3FE5-1562-F6C211601EA0}"/>
                  </a:ext>
                </a:extLst>
              </p14:cNvPr>
              <p14:cNvContentPartPr/>
              <p14:nvPr/>
            </p14:nvContentPartPr>
            <p14:xfrm>
              <a:off x="9991013" y="3485110"/>
              <a:ext cx="382320" cy="446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103463-6A84-3FE5-1562-F6C211601E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82373" y="3476470"/>
                <a:ext cx="3999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801905-F2F4-A303-397A-B62E402008C5}"/>
                  </a:ext>
                </a:extLst>
              </p14:cNvPr>
              <p14:cNvContentPartPr/>
              <p14:nvPr/>
            </p14:nvContentPartPr>
            <p14:xfrm>
              <a:off x="10381613" y="3771310"/>
              <a:ext cx="535680" cy="45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801905-F2F4-A303-397A-B62E402008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72973" y="3762670"/>
                <a:ext cx="5533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02D3A83-0F54-E23A-6417-D461490FC709}"/>
                  </a:ext>
                </a:extLst>
              </p14:cNvPr>
              <p14:cNvContentPartPr/>
              <p14:nvPr/>
            </p14:nvContentPartPr>
            <p14:xfrm>
              <a:off x="10465133" y="3779590"/>
              <a:ext cx="419040" cy="159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02D3A83-0F54-E23A-6417-D461490FC7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56493" y="3770590"/>
                <a:ext cx="436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48055C-5D94-D1EC-29CE-8F4684BC7257}"/>
                  </a:ext>
                </a:extLst>
              </p14:cNvPr>
              <p14:cNvContentPartPr/>
              <p14:nvPr/>
            </p14:nvContentPartPr>
            <p14:xfrm>
              <a:off x="9314213" y="1768630"/>
              <a:ext cx="134280" cy="66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48055C-5D94-D1EC-29CE-8F4684BC72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5213" y="1759990"/>
                <a:ext cx="1519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594945-1C5D-F8B9-A163-A2026F8AB5C3}"/>
                  </a:ext>
                </a:extLst>
              </p14:cNvPr>
              <p14:cNvContentPartPr/>
              <p14:nvPr/>
            </p14:nvContentPartPr>
            <p14:xfrm>
              <a:off x="9259493" y="2365510"/>
              <a:ext cx="191880" cy="128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594945-1C5D-F8B9-A163-A2026F8AB5C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50493" y="2356870"/>
                <a:ext cx="209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551276-ECC1-7F5D-6F2F-56CA9B71E3B1}"/>
                  </a:ext>
                </a:extLst>
              </p14:cNvPr>
              <p14:cNvContentPartPr/>
              <p14:nvPr/>
            </p14:nvContentPartPr>
            <p14:xfrm>
              <a:off x="8785733" y="3129070"/>
              <a:ext cx="620640" cy="36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551276-ECC1-7F5D-6F2F-56CA9B71E3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77093" y="3120070"/>
                <a:ext cx="638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774ADCA-A6AE-0AFC-5579-1E6E863067C9}"/>
                  </a:ext>
                </a:extLst>
              </p14:cNvPr>
              <p14:cNvContentPartPr/>
              <p14:nvPr/>
            </p14:nvContentPartPr>
            <p14:xfrm>
              <a:off x="9002453" y="3202150"/>
              <a:ext cx="368280" cy="27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774ADCA-A6AE-0AFC-5579-1E6E863067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93453" y="3193510"/>
                <a:ext cx="38592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D2098EA-778D-532F-1AFF-8D55ADAA41E5}"/>
              </a:ext>
            </a:extLst>
          </p:cNvPr>
          <p:cNvGrpSpPr/>
          <p:nvPr/>
        </p:nvGrpSpPr>
        <p:grpSpPr>
          <a:xfrm>
            <a:off x="6732653" y="1286590"/>
            <a:ext cx="3509640" cy="462240"/>
            <a:chOff x="6732653" y="1286590"/>
            <a:chExt cx="350964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FE84F2-F643-8050-239F-FC06F7FD4CBF}"/>
                    </a:ext>
                  </a:extLst>
                </p14:cNvPr>
                <p14:cNvContentPartPr/>
                <p14:nvPr/>
              </p14:nvContentPartPr>
              <p14:xfrm>
                <a:off x="9170213" y="1324030"/>
                <a:ext cx="246600" cy="272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FE84F2-F643-8050-239F-FC06F7FD4C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61213" y="1315030"/>
                  <a:ext cx="264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FA7D4A-F743-803D-8469-FD09816DE5EE}"/>
                    </a:ext>
                  </a:extLst>
                </p14:cNvPr>
                <p14:cNvContentPartPr/>
                <p14:nvPr/>
              </p14:nvContentPartPr>
              <p14:xfrm>
                <a:off x="9480893" y="1372270"/>
                <a:ext cx="410040" cy="246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FA7D4A-F743-803D-8469-FD09816DE5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72253" y="1363630"/>
                  <a:ext cx="427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E147D8-F273-2F03-A422-B1F181AF491B}"/>
                    </a:ext>
                  </a:extLst>
                </p14:cNvPr>
                <p14:cNvContentPartPr/>
                <p14:nvPr/>
              </p14:nvContentPartPr>
              <p14:xfrm>
                <a:off x="9900293" y="1469470"/>
                <a:ext cx="122760" cy="13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E147D8-F273-2F03-A422-B1F181AF49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91653" y="1460830"/>
                  <a:ext cx="140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D8CC69-377F-0099-56DF-B04F576B3B6A}"/>
                    </a:ext>
                  </a:extLst>
                </p14:cNvPr>
                <p14:cNvContentPartPr/>
                <p14:nvPr/>
              </p14:nvContentPartPr>
              <p14:xfrm>
                <a:off x="9980213" y="1347070"/>
                <a:ext cx="117000" cy="36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D8CC69-377F-0099-56DF-B04F576B3B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71573" y="1338070"/>
                  <a:ext cx="134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0D5A32-E752-24F3-8C1D-989375ED1B7A}"/>
                    </a:ext>
                  </a:extLst>
                </p14:cNvPr>
                <p14:cNvContentPartPr/>
                <p14:nvPr/>
              </p14:nvContentPartPr>
              <p14:xfrm>
                <a:off x="10133573" y="1473790"/>
                <a:ext cx="108720" cy="154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0D5A32-E752-24F3-8C1D-989375ED1B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24933" y="1465150"/>
                  <a:ext cx="126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66DE60-ABD6-8D2E-2188-58032B8DE331}"/>
                    </a:ext>
                  </a:extLst>
                </p14:cNvPr>
                <p14:cNvContentPartPr/>
                <p14:nvPr/>
              </p14:nvContentPartPr>
              <p14:xfrm>
                <a:off x="8558573" y="1465870"/>
                <a:ext cx="421200" cy="2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66DE60-ABD6-8D2E-2188-58032B8DE3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9573" y="1456870"/>
                  <a:ext cx="43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072301-C73A-1F3B-1A6C-4BB486947FBF}"/>
                    </a:ext>
                  </a:extLst>
                </p14:cNvPr>
                <p14:cNvContentPartPr/>
                <p14:nvPr/>
              </p14:nvContentPartPr>
              <p14:xfrm>
                <a:off x="8462453" y="1407190"/>
                <a:ext cx="198360" cy="23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072301-C73A-1F3B-1A6C-4BB486947F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53813" y="1398550"/>
                  <a:ext cx="21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2818D9-8120-BEC2-9C69-EB4A615CFF63}"/>
                    </a:ext>
                  </a:extLst>
                </p14:cNvPr>
                <p14:cNvContentPartPr/>
                <p14:nvPr/>
              </p14:nvContentPartPr>
              <p14:xfrm>
                <a:off x="7126853" y="1399270"/>
                <a:ext cx="178200" cy="241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2818D9-8120-BEC2-9C69-EB4A615CFF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8213" y="1390630"/>
                  <a:ext cx="195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A2F724-C6F9-0292-857F-60A6AA0966B7}"/>
                    </a:ext>
                  </a:extLst>
                </p14:cNvPr>
                <p14:cNvContentPartPr/>
                <p14:nvPr/>
              </p14:nvContentPartPr>
              <p14:xfrm>
                <a:off x="7318013" y="1420870"/>
                <a:ext cx="48600" cy="161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A2F724-C6F9-0292-857F-60A6AA0966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09013" y="1411870"/>
                  <a:ext cx="66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0B4625-62C0-0ECA-2702-BB7A80534C4C}"/>
                    </a:ext>
                  </a:extLst>
                </p14:cNvPr>
                <p14:cNvContentPartPr/>
                <p14:nvPr/>
              </p14:nvContentPartPr>
              <p14:xfrm>
                <a:off x="7289213" y="1390990"/>
                <a:ext cx="96840" cy="235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0B4625-62C0-0ECA-2702-BB7A80534C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80213" y="1382350"/>
                  <a:ext cx="114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D79DF7-74F5-FABB-888B-3CD78895A360}"/>
                    </a:ext>
                  </a:extLst>
                </p14:cNvPr>
                <p14:cNvContentPartPr/>
                <p14:nvPr/>
              </p14:nvContentPartPr>
              <p14:xfrm>
                <a:off x="7392533" y="1431670"/>
                <a:ext cx="131400" cy="261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D79DF7-74F5-FABB-888B-3CD78895A3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83893" y="1423030"/>
                  <a:ext cx="149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D8F3BE-89A7-1CEE-61FA-A0305A80EC8B}"/>
                    </a:ext>
                  </a:extLst>
                </p14:cNvPr>
                <p14:cNvContentPartPr/>
                <p14:nvPr/>
              </p14:nvContentPartPr>
              <p14:xfrm>
                <a:off x="7531493" y="1398550"/>
                <a:ext cx="153000" cy="15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D8F3BE-89A7-1CEE-61FA-A0305A80EC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2853" y="1389550"/>
                  <a:ext cx="170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B5E9C0-474F-5A63-EB25-91FF270E3EAF}"/>
                    </a:ext>
                  </a:extLst>
                </p14:cNvPr>
                <p14:cNvContentPartPr/>
                <p14:nvPr/>
              </p14:nvContentPartPr>
              <p14:xfrm>
                <a:off x="7682693" y="1404670"/>
                <a:ext cx="99360" cy="158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B5E9C0-474F-5A63-EB25-91FF270E3E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74053" y="1395670"/>
                  <a:ext cx="117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5CFE67-40D4-2CDA-9651-4CB2AD08CE73}"/>
                    </a:ext>
                  </a:extLst>
                </p14:cNvPr>
                <p14:cNvContentPartPr/>
                <p14:nvPr/>
              </p14:nvContentPartPr>
              <p14:xfrm>
                <a:off x="7851893" y="1381270"/>
                <a:ext cx="142200" cy="161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5CFE67-40D4-2CDA-9651-4CB2AD08CE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42893" y="1372270"/>
                  <a:ext cx="159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04EAAA-468A-8B4B-FB68-EB296D20A385}"/>
                    </a:ext>
                  </a:extLst>
                </p14:cNvPr>
                <p14:cNvContentPartPr/>
                <p14:nvPr/>
              </p14:nvContentPartPr>
              <p14:xfrm>
                <a:off x="8014253" y="1375870"/>
                <a:ext cx="91440" cy="149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04EAAA-468A-8B4B-FB68-EB296D20A3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5613" y="1366870"/>
                  <a:ext cx="109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484ED6-4672-F83D-1ADA-CA0AC9EB1C42}"/>
                    </a:ext>
                  </a:extLst>
                </p14:cNvPr>
                <p14:cNvContentPartPr/>
                <p14:nvPr/>
              </p14:nvContentPartPr>
              <p14:xfrm>
                <a:off x="7007693" y="1703470"/>
                <a:ext cx="1095480" cy="4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484ED6-4672-F83D-1ADA-CA0AC9EB1C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98693" y="1694830"/>
                  <a:ext cx="111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62D821-7933-4BD1-20F4-1AFA9B5C53C7}"/>
                    </a:ext>
                  </a:extLst>
                </p14:cNvPr>
                <p14:cNvContentPartPr/>
                <p14:nvPr/>
              </p14:nvContentPartPr>
              <p14:xfrm>
                <a:off x="6888533" y="1369390"/>
                <a:ext cx="164160" cy="230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62D821-7933-4BD1-20F4-1AFA9B5C53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79893" y="1360750"/>
                  <a:ext cx="181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EA70CD-E52B-9365-AB6B-46E017DC7CFB}"/>
                    </a:ext>
                  </a:extLst>
                </p14:cNvPr>
                <p14:cNvContentPartPr/>
                <p14:nvPr/>
              </p14:nvContentPartPr>
              <p14:xfrm>
                <a:off x="6732653" y="1377670"/>
                <a:ext cx="159120" cy="236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EA70CD-E52B-9365-AB6B-46E017DC7C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24013" y="1369030"/>
                  <a:ext cx="176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5CC19A-08AE-96BE-5877-62AD793723ED}"/>
                    </a:ext>
                  </a:extLst>
                </p14:cNvPr>
                <p14:cNvContentPartPr/>
                <p14:nvPr/>
              </p14:nvContentPartPr>
              <p14:xfrm>
                <a:off x="8169053" y="1335910"/>
                <a:ext cx="96120" cy="178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5CC19A-08AE-96BE-5877-62AD793723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60053" y="1326910"/>
                  <a:ext cx="113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306E5CA-E0D1-CB8D-F016-ED369FB82C69}"/>
                    </a:ext>
                  </a:extLst>
                </p14:cNvPr>
                <p14:cNvContentPartPr/>
                <p14:nvPr/>
              </p14:nvContentPartPr>
              <p14:xfrm>
                <a:off x="8291453" y="1286590"/>
                <a:ext cx="105840" cy="247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06E5CA-E0D1-CB8D-F016-ED369FB82C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82453" y="1277590"/>
                  <a:ext cx="12348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C8AEBE-D4D2-4A4A-406C-C990FB48486A}"/>
                  </a:ext>
                </a:extLst>
              </p14:cNvPr>
              <p14:cNvContentPartPr/>
              <p14:nvPr/>
            </p14:nvContentPartPr>
            <p14:xfrm>
              <a:off x="4959293" y="2449390"/>
              <a:ext cx="232560" cy="252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C8AEBE-D4D2-4A4A-406C-C990FB4848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653" y="2440750"/>
                <a:ext cx="2502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B535F44-08B2-9CA0-569E-165CCA61ADD6}"/>
                  </a:ext>
                </a:extLst>
              </p14:cNvPr>
              <p14:cNvContentPartPr/>
              <p14:nvPr/>
            </p14:nvContentPartPr>
            <p14:xfrm>
              <a:off x="4637813" y="2319790"/>
              <a:ext cx="925560" cy="543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B535F44-08B2-9CA0-569E-165CCA61AD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28813" y="2311150"/>
                <a:ext cx="943200" cy="56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9E29CF6-685D-50FA-7BB3-B7B7B87B133A}"/>
              </a:ext>
            </a:extLst>
          </p:cNvPr>
          <p:cNvGrpSpPr/>
          <p:nvPr/>
        </p:nvGrpSpPr>
        <p:grpSpPr>
          <a:xfrm>
            <a:off x="2585093" y="3153550"/>
            <a:ext cx="5499360" cy="1077120"/>
            <a:chOff x="2585093" y="3153550"/>
            <a:chExt cx="5499360" cy="10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A85728-0236-B91D-D7A0-19C6DD07707D}"/>
                    </a:ext>
                  </a:extLst>
                </p14:cNvPr>
                <p14:cNvContentPartPr/>
                <p14:nvPr/>
              </p14:nvContentPartPr>
              <p14:xfrm>
                <a:off x="2628653" y="3268030"/>
                <a:ext cx="5455800" cy="341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A85728-0236-B91D-D7A0-19C6DD0770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19653" y="3259030"/>
                  <a:ext cx="5473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FEDF3B-DE99-962D-6165-5B8470F614F6}"/>
                    </a:ext>
                  </a:extLst>
                </p14:cNvPr>
                <p14:cNvContentPartPr/>
                <p14:nvPr/>
              </p14:nvContentPartPr>
              <p14:xfrm>
                <a:off x="2585093" y="3153550"/>
                <a:ext cx="380160" cy="25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FEDF3B-DE99-962D-6165-5B8470F614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76453" y="3144550"/>
                  <a:ext cx="397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92C3E3-8159-8891-93E4-D88028EB6556}"/>
                    </a:ext>
                  </a:extLst>
                </p14:cNvPr>
                <p14:cNvContentPartPr/>
                <p14:nvPr/>
              </p14:nvContentPartPr>
              <p14:xfrm>
                <a:off x="5455733" y="3768790"/>
                <a:ext cx="397800" cy="27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92C3E3-8159-8891-93E4-D88028EB65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7093" y="3759790"/>
                  <a:ext cx="415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EAF63A-7BD3-0952-FE4B-B33C52EF6BF6}"/>
                    </a:ext>
                  </a:extLst>
                </p14:cNvPr>
                <p14:cNvContentPartPr/>
                <p14:nvPr/>
              </p14:nvContentPartPr>
              <p14:xfrm>
                <a:off x="5568413" y="3718030"/>
                <a:ext cx="518040" cy="51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EAF63A-7BD3-0952-FE4B-B33C52EF6B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59773" y="3709030"/>
                  <a:ext cx="535680" cy="53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C9C20EB-E56F-E408-24BF-1B577104D615}"/>
                  </a:ext>
                </a:extLst>
              </p14:cNvPr>
              <p14:cNvContentPartPr/>
              <p14:nvPr/>
            </p14:nvContentPartPr>
            <p14:xfrm>
              <a:off x="9391973" y="3263710"/>
              <a:ext cx="21240" cy="469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C9C20EB-E56F-E408-24BF-1B577104D61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82973" y="3254710"/>
                <a:ext cx="38880" cy="4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68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366E-EB3F-A6ED-792A-9A77BDCD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– Node Package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5ECC9-0490-02A0-6C38-35F57A1469E1}"/>
              </a:ext>
            </a:extLst>
          </p:cNvPr>
          <p:cNvSpPr txBox="1"/>
          <p:nvPr/>
        </p:nvSpPr>
        <p:spPr>
          <a:xfrm>
            <a:off x="156593" y="908720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a dependency manager tool which gets installed along with node </a:t>
            </a:r>
            <a:r>
              <a:rPr lang="en-US" sz="2000" dirty="0" err="1">
                <a:solidFill>
                  <a:schemeClr val="bg1"/>
                </a:solidFill>
              </a:rPr>
              <a:t>js</a:t>
            </a:r>
            <a:r>
              <a:rPr lang="en-US" sz="2000" dirty="0">
                <a:solidFill>
                  <a:schemeClr val="bg1"/>
                </a:solidFill>
              </a:rPr>
              <a:t> in our system.</a:t>
            </a:r>
            <a:r>
              <a:rPr lang="en-IN" sz="2000" dirty="0">
                <a:solidFill>
                  <a:schemeClr val="bg1"/>
                </a:solidFill>
              </a:rPr>
              <a:t> Just like for java we had maven, we have </a:t>
            </a:r>
            <a:r>
              <a:rPr lang="en-IN" sz="2000" dirty="0" err="1">
                <a:solidFill>
                  <a:schemeClr val="bg1"/>
                </a:solidFill>
              </a:rPr>
              <a:t>npm</a:t>
            </a:r>
            <a:r>
              <a:rPr lang="en-IN" sz="2000" dirty="0">
                <a:solidFill>
                  <a:schemeClr val="bg1"/>
                </a:solidFill>
              </a:rPr>
              <a:t> for node </a:t>
            </a:r>
            <a:r>
              <a:rPr lang="en-IN" sz="2000" dirty="0" err="1">
                <a:solidFill>
                  <a:schemeClr val="bg1"/>
                </a:solidFill>
              </a:rPr>
              <a:t>js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We can find millions of reusable node modules free on internet, which helps us avoid rebuilding everything/reinvent the wheel.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We can see world’s largest reusable code repository on </a:t>
            </a:r>
            <a:r>
              <a:rPr lang="en-IN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https://npmjs.com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If we want to install any node module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Globally - @computer level, all projects can reuse, option used to install CLI. </a:t>
            </a:r>
          </a:p>
          <a:p>
            <a:r>
              <a:rPr lang="en-IN" sz="2000" b="1" dirty="0" err="1">
                <a:solidFill>
                  <a:schemeClr val="bg1"/>
                </a:solidFill>
              </a:rPr>
              <a:t>npm</a:t>
            </a:r>
            <a:r>
              <a:rPr lang="en-IN" sz="2000" b="1" dirty="0">
                <a:solidFill>
                  <a:schemeClr val="bg1"/>
                </a:solidFill>
              </a:rPr>
              <a:t> install -g module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With in the project  - @localproject level, only single project can use</a:t>
            </a:r>
          </a:p>
          <a:p>
            <a:r>
              <a:rPr lang="en-IN" sz="2000" b="1" dirty="0" err="1">
                <a:solidFill>
                  <a:schemeClr val="bg1"/>
                </a:solidFill>
              </a:rPr>
              <a:t>npm</a:t>
            </a:r>
            <a:r>
              <a:rPr lang="en-IN" sz="2000" b="1" dirty="0">
                <a:solidFill>
                  <a:schemeClr val="bg1"/>
                </a:solidFill>
              </a:rPr>
              <a:t> install module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When we build java project, we saw a pom.xml which contains dependencies. We have the </a:t>
            </a:r>
            <a:r>
              <a:rPr lang="en-IN" sz="2000" b="1" dirty="0" err="1">
                <a:solidFill>
                  <a:schemeClr val="bg1"/>
                </a:solidFill>
              </a:rPr>
              <a:t>package.json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file in node project which contains details about our entire project and its dependencies. To create this we use </a:t>
            </a:r>
            <a:r>
              <a:rPr lang="en-IN" sz="2000" b="1" dirty="0" err="1">
                <a:solidFill>
                  <a:schemeClr val="bg1"/>
                </a:solidFill>
              </a:rPr>
              <a:t>npm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init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7825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45FE-E470-0E03-4F29-7271AACA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Node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EA730-A4E9-FF73-F878-8FE032C7DC28}"/>
              </a:ext>
            </a:extLst>
          </p:cNvPr>
          <p:cNvSpPr txBox="1"/>
          <p:nvPr/>
        </p:nvSpPr>
        <p:spPr>
          <a:xfrm>
            <a:off x="189756" y="1052736"/>
            <a:ext cx="11593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hlinkClick r:id="rId2"/>
              </a:rPr>
              <a:t>https://github.com/soyuztechnologies/BTP_Architect_Training/blob/master/Day%203/02basicnode.zip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Node Microservice Solution:</a:t>
            </a:r>
          </a:p>
          <a:p>
            <a:r>
              <a:rPr lang="en-US" dirty="0">
                <a:hlinkClick r:id="rId3"/>
              </a:rPr>
              <a:t>https://github.com/soyuztechnologies/BTP_Architect_Training/blob/master/Day%203/03Nodemicroservice.zip</a:t>
            </a:r>
            <a:r>
              <a:rPr lang="en-US" dirty="0"/>
              <a:t> </a:t>
            </a:r>
          </a:p>
        </p:txBody>
      </p:sp>
      <p:pic>
        <p:nvPicPr>
          <p:cNvPr id="2052" name="Picture 4" descr="Node.js - Wikipedia">
            <a:extLst>
              <a:ext uri="{FF2B5EF4-FFF2-40B4-BE49-F238E27FC236}">
                <a16:creationId xmlns:a16="http://schemas.microsoft.com/office/drawing/2014/main" id="{70CE5CA1-BBAA-EDD7-6748-2F2AFDF9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3998203"/>
            <a:ext cx="384031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ervices in Java? Never.. There has been an ever growing number… | by  Elliot Forbes | codeburst">
            <a:extLst>
              <a:ext uri="{FF2B5EF4-FFF2-40B4-BE49-F238E27FC236}">
                <a16:creationId xmlns:a16="http://schemas.microsoft.com/office/drawing/2014/main" id="{D4A1178E-F45B-050D-39A4-B6A645AF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4" y="351025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7175</TotalTime>
  <Words>402</Words>
  <Application>Microsoft Office PowerPoint</Application>
  <PresentationFormat>Custom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3</vt:lpstr>
      <vt:lpstr>Functions in JS</vt:lpstr>
      <vt:lpstr>Asynchronous Non Blocking IO</vt:lpstr>
      <vt:lpstr>PowerPoint Presentation</vt:lpstr>
      <vt:lpstr>NPM – Node Package manager</vt:lpstr>
      <vt:lpstr>Hands on: Node JS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208</cp:revision>
  <dcterms:created xsi:type="dcterms:W3CDTF">2013-09-12T13:05:01Z</dcterms:created>
  <dcterms:modified xsi:type="dcterms:W3CDTF">2024-04-17T09:59:15Z</dcterms:modified>
</cp:coreProperties>
</file>