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4122" r:id="rId3"/>
    <p:sldId id="4760" r:id="rId4"/>
    <p:sldId id="4789" r:id="rId5"/>
    <p:sldId id="4790" r:id="rId6"/>
    <p:sldId id="4778" r:id="rId7"/>
    <p:sldId id="4752" r:id="rId8"/>
    <p:sldId id="4758" r:id="rId9"/>
    <p:sldId id="4774" r:id="rId10"/>
    <p:sldId id="4775" r:id="rId11"/>
    <p:sldId id="4788" r:id="rId12"/>
    <p:sldId id="4776"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105" d="100"/>
          <a:sy n="105" d="100"/>
        </p:scale>
        <p:origin x="488"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08:03:11.061"/>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2.645"/>
    </inkml:context>
    <inkml:brush xml:id="br0">
      <inkml:brushProperty name="width" value="0.05" units="cm"/>
      <inkml:brushProperty name="height" value="0.05" units="cm"/>
      <inkml:brushProperty name="color" value="#F6630D"/>
    </inkml:brush>
  </inkml:definitions>
  <inkml:trace contextRef="#ctx0" brushRef="#br0">1 622 4400 0 0,'3'0'70'0'0,"0"0"-1"0"0,0 0 0 0 0,1 0 1 0 0,-1 1-1 0 0,0-1 0 0 0,0 1 0 0 0,0 0 1 0 0,0 0-1 0 0,0 0 0 0 0,0 0 1 0 0,0 0-1 0 0,0 1 0 0 0,5 2 0 0 0,-8-3-22 0 0,0 0 0 0 0,0 0-1 0 0,0 0 1 0 0,-1 0-1 0 0,1 0 1 0 0,0 0 0 0 0,0 0-1 0 0,-1 0 1 0 0,1 0-1 0 0,0 0 1 0 0,-1 0 0 0 0,1 0-1 0 0,-1 0 1 0 0,1 0-1 0 0,-2 1 1 0 0,-2 5 178 0 0,3-2-117 0 0,0 0 1 0 0,-1 0 0 0 0,0 0 0 0 0,-1 0-1 0 0,1 0 1 0 0,-4 5 0 0 0,1 11 72 0 0,6-15 2253 0 0,25 50-2183 0 0,85 173-27 0 0,-51-101 164 0 0,169 303 397 0 0,-207-392-738 0 0,7 17-22 0 0,-3 1 0 0 0,-2 2 0 0 0,-3 0 0 0 0,20 91 0 0 0,-33-133 72 0 0,1 4-533 0 0,-6-23 389 0 0,52-36 31 0 0,-30 21 12 0 0,40-22 0 0 0,-8 5 1 0 0,-2-2 0 0 0,57-47-1 0 0,-39 27 22 0 0,338-238-311 0 0,-354 258 276 0 0,-3-4 0 0 0,-1-1-1 0 0,54-57 1 0 0,-14-5-22 0 0,-83 94 26 0 0,0 0 43 0 0,-10 9-29 0 0,0 0 0 0 0,0 0 0 0 0,0 0-1 0 0,0 0 1 0 0,0 0 0 0 0,-1 0 0 0 0,1 0 0 0 0,0 0-1 0 0,0 0 1 0 0,0 0 0 0 0,0 0 0 0 0,0 0 0 0 0,0 0-1 0 0,0 0 1 0 0,0 0 0 0 0,0 0 0 0 0,-1-1 0 0 0,1 1-1 0 0,0 0 1 0 0,0 0 0 0 0,0 0 0 0 0,0 0 0 0 0,0 0-1 0 0,0 0 1 0 0,0 0 0 0 0,0 0 0 0 0,0 0 0 0 0,0 0-1 0 0,0 0 1 0 0,0 0 0 0 0,0-1 0 0 0,0 1 0 0 0,0 0-1 0 0,0 0 1 0 0,0 0 0 0 0,0 0 0 0 0,-1 0 0 0 0,1 0-1 0 0,0 0 1 0 0,0 0 0 0 0,0 0 0 0 0,0-1 0 0 0,1 1-1 0 0,-1 0 1 0 0,0 0 0 0 0,0 0 0 0 0,0 0 0 0 0,0 0-1 0 0,0 0 1 0 0,0 0 0 0 0,0 0 0 0 0,0 0 0 0 0,0-1-1 0 0,0 1 1 0 0,0 0 0 0 0,0 0 0 0 0,0 0 0 0 0,0 0-1 0 0,0 0 1 0 0,0 0 0 0 0,0 0 0 0 0,0 0 0 0 0,1 0-1 0 0,-1 0 1 0 0,0 0 0 0 0,0 0 0 0 0,0 0 0 0 0,11-31-48 0 0,-6 13 74 0 0,16-16-94 0 0,-15 25 82 0 0,0 0-3 0 0,-5 8-12 0 0,1-1 0 0 0,-1 1 0 0 0,0-1 0 0 0,0 0 0 0 0,0 0 1 0 0,0 0-1 0 0,0 0 0 0 0,0 0 0 0 0,-1 0 0 0 0,1 0 0 0 0,0 0 0 0 0,-1 0 0 0 0,0 0 0 0 0,1 0 1 0 0,-1-3-1 0 0,0-2 5 0 0,1-1 0 0 0,1 1 0 0 0,-1-1 1 0 0,1 1-1 0 0,4-9 0 0 0,-4 12-3 0 0,-1-1 0 0 0,1 1 1 0 0,0-1-1 0 0,-1 0 0 0 0,0 0 0 0 0,0 1 0 0 0,-1-1 0 0 0,1 0 0 0 0,-1 0 0 0 0,0 0 1 0 0,0 0-1 0 0,-1 0 0 0 0,0 0 0 0 0,-1-5 0 0 0,-4-2 24 0 0,0-1 0 0 0,-1 2 0 0 0,0-1 0 0 0,-1 1 1 0 0,0 0-1 0 0,-1 1 0 0 0,0 0 0 0 0,-15-13 0 0 0,-13-8-11 0 0,-42-26 0 0 0,52 39 0 0 0,-38-27-4 0 0,-218-162 7 0 0,265 191-23 0 0,1-1 0 0 0,0 0 0 0 0,-15-23 0 0 0,20 24 6 0 0,0 1 0 0 0,-1 1 0 0 0,-1 0 0 0 0,-1 0 0 0 0,-21-16 0 0 0,-14 1-14 0 0,-2 1-1 0 0,0 3 0 0 0,-2 2 0 0 0,-76-23 1 0 0,120 42 26 0 0,15 1 20 0 0,13 1 97 0 0,-17 2-98 0 0,-1 0-35 0 0,-18 24-1990 0 0,15-17 1092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4.055"/>
    </inkml:context>
    <inkml:brush xml:id="br0">
      <inkml:brushProperty name="width" value="0.05" units="cm"/>
      <inkml:brushProperty name="height" value="0.05" units="cm"/>
      <inkml:brushProperty name="color" value="#F6630D"/>
    </inkml:brush>
  </inkml:definitions>
  <inkml:trace contextRef="#ctx0" brushRef="#br0">882 45 4016 0 0,'-1'-2'211'0'0,"0"-1"-1"0"0,0 0 0 0 0,1 0 0 0 0,-1 0 1 0 0,1 0-1 0 0,-1 0 0 0 0,1 0 0 0 0,1-4 1 0 0,3-6 736 0 0,-3 13-934 0 0,-1 0-1 0 0,0 0 1 0 0,1-1-1 0 0,-1 1 0 0 0,0 0 1 0 0,1 0-1 0 0,-1 0 1 0 0,0 0-1 0 0,1-1 0 0 0,-1 1 1 0 0,0 0-1 0 0,1 0 0 0 0,-1 0 1 0 0,1 0-1 0 0,-1 0 1 0 0,0 0-1 0 0,1 0 0 0 0,-1 0 1 0 0,1 0-1 0 0,-1 0 0 0 0,0 1 1 0 0,1-1-1 0 0,-1 0 1 0 0,0 0-1 0 0,1 0 0 0 0,-1 0 1 0 0,0 0-1 0 0,1 1 1 0 0,-1-1-1 0 0,0 0 0 0 0,1 1 1 0 0,-12 0 1335 0 0,3-1-728 0 0,7 0-378 0 0,2 0-67 0 0,1 3-75 0 0,-1 0 0 0 0,1 0 0 0 0,-1 0 0 0 0,0 0 0 0 0,0 0-1 0 0,0 1 1 0 0,1 4 0 0 0,0-1 87 0 0,4 15 159 0 0,-1 1 0 0 0,-2-1 0 0 0,0 1 0 0 0,0 33 1 0 0,-2-31-132 0 0,-7 209 471 0 0,0-61-140 0 0,14 146 457 0 0,-6-284-889 0 0,-1-5-16 0 0,6 216 257 0 0,-17-116-202 0 0,7-110-158 0 0,1-16 37 0 0,1-11 103 0 0,4 7-60 0 0,-15-3 110 0 0,-15-3-237 0 0,-44-6 0 0 0,-312 4-32 0 0,250 9 68 0 0,-139 10-636 0 0,268-11 426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4.396"/>
    </inkml:context>
    <inkml:brush xml:id="br0">
      <inkml:brushProperty name="width" value="0.05" units="cm"/>
      <inkml:brushProperty name="height" value="0.05" units="cm"/>
      <inkml:brushProperty name="color" value="#F6630D"/>
    </inkml:brush>
  </inkml:definitions>
  <inkml:trace contextRef="#ctx0" brushRef="#br0">202 28 6221 0 0,'0'0'845'0'0,"3"-5"-488"0"0,8-13 59 0 0,-8 13 2016 0 0,-10 10-2398 0 0,-12 9-43 0 0,0-2 1 0 0,-40 19 0 0 0,-51 20-20 0 0,110-51 33 0 0,0 0-1 0 0,-1 0 0 0 0,1 0 1 0 0,0 0-1 0 0,0 1 1 0 0,-1-1-1 0 0,1 0 0 0 0,0 0 1 0 0,0 1-1 0 0,-1-1 0 0 0,1 0 1 0 0,0 0-1 0 0,0 1 1 0 0,-1-1-1 0 0,1 0 0 0 0,0 1 1 0 0,0-1-1 0 0,0 0 1 0 0,0 1-1 0 0,0-1 0 0 0,0 0 1 0 0,-1 1-1 0 0,1-1 0 0 0,0 0 1 0 0,0 1-1 0 0,0-1 1 0 0,0 0-1 0 0,0 1 0 0 0,0-1 1 0 0,0 0-1 0 0,1 1 1 0 0,5 16 255 0 0,18 19 289 0 0,-20-31-467 0 0,-4-4-79 0 0,8 10 40 0 0,1 1 0 0 0,-1-1 0 0 0,2 0 0 0 0,0-1 1 0 0,19 16-1 0 0,-10-12-267 0 0,-12-8-116 0 0,0 0 1 0 0,1-1-1 0 0,16 9 1 0 0,4-3-676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5.215"/>
    </inkml:context>
    <inkml:brush xml:id="br0">
      <inkml:brushProperty name="width" value="0.05" units="cm"/>
      <inkml:brushProperty name="height" value="0.05" units="cm"/>
      <inkml:brushProperty name="color" value="#F6630D"/>
    </inkml:brush>
  </inkml:definitions>
  <inkml:trace contextRef="#ctx0" brushRef="#br0">966 56 4164 0 0,'0'-53'3161'0'0,"0"52"-3135"0"0,0 1 0 0 0,0 0 0 0 0,0 0 0 0 0,0 0 0 0 0,0 0 0 0 0,0 0 0 0 0,0 0 0 0 0,0 0 0 0 0,0 0 0 0 0,0 0 0 0 0,0 0 0 0 0,-1-1 0 0 0,1 1 0 0 0,0 0 0 0 0,0 0 0 0 0,0 0 0 0 0,0 0 0 0 0,0 0 0 0 0,0 0 0 0 0,0 0 0 0 0,0 0 0 0 0,0 0 0 0 0,0 0 0 0 0,0 0 0 0 0,0 0 0 0 0,-1 0 0 0 0,1 0 0 0 0,0 0 0 0 0,0 0 0 0 0,0 0 0 0 0,0 0 0 0 0,0 0 0 0 0,0 0 0 0 0,0 0 0 0 0,0 0 0 0 0,0 0 0 0 0,-1 0 0 0 0,1 0 0 0 0,0 0 0 0 0,0 0 0 0 0,0 0 0 0 0,0 0 0 0 0,0 0 0 0 0,0 0 0 0 0,0 0 0 0 0,0 0 0 0 0,0 0 0 0 0,0 0 0 0 0,-1 0 0 0 0,1 0 0 0 0,0 0 0 0 0,0 0 0 0 0,0 0 0 0 0,0 0 0 0 0,0 0 0 0 0,0 0 0 0 0,0 1 0 0 0,0-1 0 0 0,0 0 0 0 0,0 0 0 0 0,0 0 0 0 0,0 0 0 0 0,0 0 0 0 0,0 0 0 0 0,0 0 0 0 0,0 0 0 0 0,0 1 0 0 0,-5 9 643 0 0,-7 180 1309 0 0,-4 5-1803 0 0,10-142-155 0 0,-13 71 38 0 0,16-131-15 0 0,0 2 0 0 0,0-1 0 0 0,-1 0 0 0 0,0 1 0 0 0,0 0 0 0 0,-1 0 0 0 0,1 0 0 0 0,-1 0 0 0 0,0 1 0 0 0,0-1 0 0 0,-12-6 0 0 0,-4 4-72 0 0,-1 2 0 0 0,0 0 1 0 0,-36-4-1 0 0,-73 2 12 0 0,70 5-9 0 0,29 1 17 0 0,-127-7 48 0 0,-176 15 0 0 0,420-7-1013 0 0,-49-2 184 0 0,-25 1 230 0 0,0 1 0 0 0,0-2 1 0 0,-1 1-1 0 0,1-2 0 0 0,18-5 0 0 0,-16 4-272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5.569"/>
    </inkml:context>
    <inkml:brush xml:id="br0">
      <inkml:brushProperty name="width" value="0.05" units="cm"/>
      <inkml:brushProperty name="height" value="0.05" units="cm"/>
      <inkml:brushProperty name="color" value="#F6630D"/>
    </inkml:brush>
  </inkml:definitions>
  <inkml:trace contextRef="#ctx0" brushRef="#br0">136 25 5909 0 0,'11'-13'612'0'0,"-10"13"-569"0"0,-1 0 1 0 0,0 0-1 0 0,0 0 1 0 0,1-1 0 0 0,-1 1-1 0 0,0 0 1 0 0,0 0-1 0 0,1 0 1 0 0,-1 0 0 0 0,0 0-1 0 0,0-1 1 0 0,0 1-1 0 0,0 0 1 0 0,1 0 0 0 0,-1-1-1 0 0,0 1 1 0 0,0 0-1 0 0,0 0 1 0 0,0 0 0 0 0,0-1-1 0 0,0 1 1 0 0,1 0-1 0 0,-1 0 1 0 0,0-1-1 0 0,0 1 1 0 0,0 0 0 0 0,0-1-1 0 0,0 1 1 0 0,0 0-1 0 0,0 0 1 0 0,0-1 0 0 0,0 1-1 0 0,0 0 1 0 0,0 0-1 0 0,0-1 1 0 0,-1 1 0 0 0,1 0-1 0 0,0 0 1 0 0,0-1-1 0 0,0 1 1 0 0,0 0 0 0 0,0 0-1 0 0,0-1 1 0 0,-1 1-1 0 0,1 0 1 0 0,0 0 0 0 0,0 0-1 0 0,0-1 1 0 0,-1 1-1 0 0,1 0 1 0 0,0 0-1 0 0,-2 0-22 0 0,1 0 0 0 0,0 0-1 0 0,-1 1 1 0 0,1-1 0 0 0,-1 1-1 0 0,1-1 1 0 0,0 1 0 0 0,0 0-1 0 0,-1-1 1 0 0,1 1-1 0 0,0 0 1 0 0,0 0 0 0 0,0 0-1 0 0,-2 2 1 0 0,-22 17-128 0 0,3-1 134 0 0,-1 0 0 0 0,-34 19 0 0 0,58-38 54 0 0,0-1 1 0 0,0 1 0 0 0,1-1-1 0 0,-1 1 1 0 0,0 0-1 0 0,0 0 1 0 0,1-1 0 0 0,-1 1-1 0 0,0 0 1 0 0,1 0-1 0 0,-1 0 1 0 0,0 0-1 0 0,1 0 1 0 0,-1 0 0 0 0,0 1-1 0 0,0-1 1 0 0,1 0-1 0 0,0 1 1 0 0,30 16 695 0 0,-11-1-594 0 0,22 22 0 0 0,-27-23-104 0 0,0-1-453 0 0,-1 1-1 0 0,-1 0 1 0 0,0 1-1 0 0,13 19 1 0 0,-18-17-732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7.191"/>
    </inkml:context>
    <inkml:brush xml:id="br0">
      <inkml:brushProperty name="width" value="0.05" units="cm"/>
      <inkml:brushProperty name="height" value="0.05" units="cm"/>
      <inkml:brushProperty name="color" value="#F6630D"/>
    </inkml:brush>
  </inkml:definitions>
  <inkml:trace contextRef="#ctx0" brushRef="#br0">24 65 6221 0 0,'14'-59'3029'0'0,"-14"59"-2989"0"0,0 0 1 0 0,0 0-1 0 0,0 0 0 0 0,0-1 1 0 0,0 1-1 0 0,0 0 0 0 0,0 0 0 0 0,0 0 1 0 0,0 0-1 0 0,0 0 0 0 0,0-1 0 0 0,0 1 1 0 0,0 0-1 0 0,0 0 0 0 0,0 0 1 0 0,0 0-1 0 0,0 0 0 0 0,0 0 0 0 0,0-1 1 0 0,0 1-1 0 0,0 0 0 0 0,0 0 1 0 0,0 0-1 0 0,0 0 0 0 0,0 0 0 0 0,0-1 1 0 0,0 1-1 0 0,0 0 0 0 0,0 0 0 0 0,0 0 1 0 0,0 0-1 0 0,0 0 0 0 0,0 0 1 0 0,-1-1-1 0 0,1 1 0 0 0,0 0 0 0 0,0 0 1 0 0,0 0-1 0 0,0 0 0 0 0,0 0 0 0 0,0 0 1 0 0,0 0-1 0 0,-1 0 0 0 0,1 0 1 0 0,0 0-1 0 0,0 0 0 0 0,0 0 0 0 0,0 0 1 0 0,0 0-1 0 0,-1 0 0 0 0,1-1 0 0 0,0 1 1 0 0,0 0-1 0 0,0 0 0 0 0,0 1 1 0 0,0-1-1 0 0,0 0 0 0 0,-1 0 0 0 0,-5 7 1052 0 0,-3 37-417 0 0,2-1 0 0 0,-2 71 0 0 0,7-74-341 0 0,2 3-131 0 0,2 1 0 0 0,1-1 0 0 0,10 46 0 0 0,4 39 429 0 0,-12-78-447 0 0,-5-50-173 0 0,0 0-108 0 0,0-1 0 0 0,1 1 0 0 0,-1-1 1 0 0,0 0-1 0 0,0 1 0 0 0,0-1 0 0 0,1 1 0 0 0,-1-1 0 0 0,0 0 0 0 0,0 1 0 0 0,0-1 0 0 0,0 0 0 0 0,0 1 0 0 0,0-1 0 0 0,0 0 1 0 0,0 1-1 0 0,-1-1 0 0 0,1 0 0 0 0,0 1 0 0 0,0-1 0 0 0,-1 0 0 0 0,-8-7-1199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16.186"/>
    </inkml:context>
    <inkml:brush xml:id="br0">
      <inkml:brushProperty name="width" value="0.05" units="cm"/>
      <inkml:brushProperty name="height" value="0.05" units="cm"/>
      <inkml:brushProperty name="color" value="#F6630D"/>
    </inkml:brush>
  </inkml:definitions>
  <inkml:trace contextRef="#ctx0" brushRef="#br0">11 10 8001 0 0,'-3'4'-314'0'0,"3"-4"320"0"0,0 0 0 0 0,0 0-1 0 0,0 0 1 0 0,-1 0 0 0 0,1 0 0 0 0,0 0 0 0 0,0 1 0 0 0,0-1-1 0 0,0 0 1 0 0,-1 0 0 0 0,1 0 0 0 0,0 0 0 0 0,0 0 0 0 0,0 0-1 0 0,-1 0 1 0 0,1 0 0 0 0,0 0 0 0 0,0 0 0 0 0,0 0 0 0 0,-1 0-1 0 0,1 0 1 0 0,0 0 0 0 0,0 0 0 0 0,0 0 0 0 0,-1 0-1 0 0,1 0 1 0 0,0 0 0 0 0,0 0 0 0 0,0 0 0 0 0,0-1 0 0 0,-1 1-1 0 0,1 0 1 0 0,0 0 0 0 0,0 0 0 0 0,0 0 0 0 0,0 0 0 0 0,-1 0-1 0 0,1-1 1 0 0,0 1 0 0 0,0 0 0 0 0,0 0 0 0 0,0 0 0 0 0,0 0-1 0 0,0-1 1 0 0,0 1 0 0 0,0 0 0 0 0,-1 0 0 0 0,1 0 0 0 0,0-1-1 0 0,0 1 1 0 0,0 0 0 0 0,0 0 0 0 0,0 0 0 0 0,0 0 0 0 0,0-1-1 0 0,1 0 59 0 0,0 1-1 0 0,-1-1 0 0 0,1 0 0 0 0,0 1 1 0 0,-1-1-1 0 0,1 1 0 0 0,0-1 0 0 0,0 1 1 0 0,0-1-1 0 0,0 1 0 0 0,-1-1 0 0 0,1 1 0 0 0,0 0 1 0 0,0-1-1 0 0,2 1 0 0 0,-3 0-27 0 0,1-1-1 0 0,0 1 1 0 0,-1 0 0 0 0,1 0-1 0 0,0 0 1 0 0,-1 0-1 0 0,1-1 1 0 0,0 1-1 0 0,-1 0 1 0 0,1 0 0 0 0,0 0-1 0 0,0 0 1 0 0,-1 1-1 0 0,1-1 1 0 0,0 0 0 0 0,-1 0-1 0 0,1 0 1 0 0,0 0-1 0 0,-1 1 1 0 0,1-1 0 0 0,0 0-1 0 0,-1 1 1 0 0,1-1-1 0 0,-1 1 1 0 0,1-1 0 0 0,0 0-1 0 0,-1 1 1 0 0,1-1-1 0 0,0 2 1 0 0,3 7 214 0 0,-1 1 0 0 0,1 0 0 0 0,-2 0 0 0 0,1 0 0 0 0,-1 0 0 0 0,-1 1 0 0 0,0-1 0 0 0,-1 12 0 0 0,-8 88 303 0 0,-1-11-810 0 0,9-96 146 0 0,0-1-1 0 0,0 0 0 0 0,0 1 1 0 0,0-1-1 0 0,0 1 0 0 0,-1-1 1 0 0,1 0-1 0 0,-1 1 0 0 0,0-1 1 0 0,1 0-1 0 0,-1 0 0 0 0,0 0 1 0 0,0 0-1 0 0,-1 1 1 0 0,1-1-1 0 0,0-1 0 0 0,-1 1 1 0 0,1 0-1 0 0,-3 2 0 0 0,0 5-905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16.540"/>
    </inkml:context>
    <inkml:brush xml:id="br0">
      <inkml:brushProperty name="width" value="0.05" units="cm"/>
      <inkml:brushProperty name="height" value="0.05" units="cm"/>
      <inkml:brushProperty name="color" value="#F6630D"/>
    </inkml:brush>
  </inkml:definitions>
  <inkml:trace contextRef="#ctx0" brushRef="#br0">81 8 8429 0 0,'0'0'26'0'0,"0"-1"0"0"0,1 1 0 0 0,-1-1 0 0 0,0 1 0 0 0,1 0 0 0 0,-1-1 0 0 0,0 1 0 0 0,1-1 0 0 0,-1 1 0 0 0,1 0 0 0 0,-1-1 0 0 0,0 1 0 0 0,1 0 0 0 0,-1-1 0 0 0,1 1 0 0 0,-1 0 0 0 0,1 0 0 0 0,-1-1 0 0 0,1 1 0 0 0,-1 0 0 0 0,1 0 0 0 0,0 0 0 0 0,-1 0 0 0 0,1 0 0 0 0,-1 0 0 0 0,1 0 0 0 0,-1 0 0 0 0,1 0 0 0 0,-1 0 0 0 0,1 0 0 0 0,0 0 0 0 0,18 4 943 0 0,-14 1-826 0 0,-1 0 0 0 0,0 1 1 0 0,0-1-1 0 0,0 1 1 0 0,-1 0-1 0 0,3 7 1 0 0,9 13 226 0 0,72 95 685 0 0,45 72-492 0 0,-126-184-550 0 0,-1 1-1 0 0,0 0 1 0 0,-1 1 0 0 0,0-1-1 0 0,4 13 1 0 0,-8-19-11 0 0,1-1 0 0 0,-1 1 0 0 0,1-1-1 0 0,-1 1 1 0 0,0-1 0 0 0,0 1 0 0 0,-1-1 0 0 0,1 1 0 0 0,-1-1-1 0 0,0 0 1 0 0,1 1 0 0 0,-2-1 0 0 0,1 0 0 0 0,0 1 0 0 0,-1-1-1 0 0,1 0 1 0 0,-1 0 0 0 0,0 0 0 0 0,0 0 0 0 0,-4 4 0 0 0,-9 8-56 0 0,0-1 0 0 0,-2 0 0 0 0,0-1 0 0 0,0 0 0 0 0,-1-2 0 0 0,-1 0 0 0 0,-29 13 0 0 0,-3-4-1376 0 0,-90 25 1 0 0,108-35 324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18.786"/>
    </inkml:context>
    <inkml:brush xml:id="br0">
      <inkml:brushProperty name="width" value="0.05" units="cm"/>
      <inkml:brushProperty name="height" value="0.05" units="cm"/>
      <inkml:brushProperty name="color" value="#F6630D"/>
    </inkml:brush>
  </inkml:definitions>
  <inkml:trace contextRef="#ctx0" brushRef="#br0">148 245 4904 0 0,'-1'0'73'0'0,"1"-1"0"0"0,-1 1 0 0 0,1-1 0 0 0,-1 1 0 0 0,1-1 0 0 0,-1 1 0 0 0,1-1 0 0 0,0 1 0 0 0,-1-1 0 0 0,1 1 0 0 0,0-1 0 0 0,-1 0 0 0 0,1 1 0 0 0,0-1 0 0 0,-1 0 0 0 0,1 1 0 0 0,0-1 0 0 0,0 0 0 0 0,0 1 0 0 0,0-1 0 0 0,0 0 0 0 0,0 1 0 0 0,0-1 0 0 0,0 0 0 0 0,0 0 0 0 0,15 0 381 0 0,-14 1-457 0 0,1 1 0 0 0,0-1 0 0 0,0 0 1 0 0,-1 0-1 0 0,1 0 0 0 0,0 0 0 0 0,-1 0 0 0 0,1 0 0 0 0,0-1 0 0 0,0 1 0 0 0,-1 0 0 0 0,1-1 0 0 0,0 1 0 0 0,-1-1 1 0 0,1 0-1 0 0,-1 1 0 0 0,1-1 0 0 0,-1 0 0 0 0,3-2 0 0 0,-24 7 2278 0 0,15-1-2246 0 0,-5 13 5 0 0,-5 7-14 0 0,-4 5-10 0 0,2 1 0 0 0,1 1-1 0 0,1 0 1 0 0,-13 38 0 0 0,21-42-5 0 0,5-16 0 0 0,-1-1-1 0 0,0 1 0 0 0,0-1 1 0 0,-1 0-1 0 0,0 0 0 0 0,-7 12 1 0 0,4-18 30 0 0,7-3-34 0 0,0 0 0 0 0,0 0 0 0 0,0 0 0 0 0,0 0 0 0 0,0 0-1 0 0,0-1 1 0 0,0 1 0 0 0,-1 0 0 0 0,1 0 0 0 0,0 0 0 0 0,0 0 0 0 0,0 0 0 0 0,0 0-1 0 0,0 0 1 0 0,0 0 0 0 0,0 0 0 0 0,0 0 0 0 0,0-1 0 0 0,0 1 0 0 0,0 0-1 0 0,0 0 1 0 0,0 0 0 0 0,0 0 0 0 0,0 0 0 0 0,0 0 0 0 0,0 0 0 0 0,0 0 0 0 0,0-1-1 0 0,0 1 1 0 0,0 0 0 0 0,0 0 0 0 0,0 0 0 0 0,0 0 0 0 0,0 0 0 0 0,0 0 0 0 0,0 0-1 0 0,0 0 1 0 0,0 0 0 0 0,0-1 0 0 0,0 1 0 0 0,0 0 0 0 0,1 0 0 0 0,-1 0 0 0 0,0 0-1 0 0,0 0 1 0 0,0 0 0 0 0,0 0 0 0 0,0 0 0 0 0,0 0 0 0 0,0 0 0 0 0,0 0 0 0 0,0 0-1 0 0,0 0 1 0 0,1 0 0 0 0,-1 0 0 0 0,0 0 0 0 0,0 0 0 0 0,0 0 0 0 0,0 0 0 0 0,0 0-1 0 0,0 0 1 0 0,0 0 0 0 0,0 0 0 0 0,1 0 0 0 0,-1 0 0 0 0,0 0 0 0 0,0 0 0 0 0,1-2-17 0 0,1 0 1 0 0,-1 0 0 0 0,0 0 0 0 0,0 0-1 0 0,0 0 1 0 0,-1 0 0 0 0,1 0 0 0 0,0 0-1 0 0,0-4 1 0 0,2-5-38 0 0,8-25-14 0 0,-2-1 0 0 0,6-47 0 0 0,0-1 92 0 0,-5 40-7 0 0,2-14 147 0 0,27-79 0 0 0,-39 135-134 0 0,1 0 1 0 0,1 1-1 0 0,-1-1 1 0 0,0 0 0 0 0,1 1-1 0 0,-1-1 1 0 0,1 1-1 0 0,0-1 1 0 0,4-3-1 0 0,-6 6-20 0 0,1-1 0 0 0,0 1 0 0 0,0-1 0 0 0,-1 1 0 0 0,1 0 0 0 0,0 0 0 0 0,0-1 0 0 0,0 1 0 0 0,0 0 0 0 0,-1 0 0 0 0,1 0 0 0 0,0 0 0 0 0,0 0 0 0 0,0 0 0 0 0,0 0 0 0 0,0 0 0 0 0,-1 0 0 0 0,1 1 0 0 0,0-1 0 0 0,0 0 0 0 0,0 1 0 0 0,-1-1 0 0 0,1 0 0 0 0,0 1 0 0 0,0-1 0 0 0,-1 1 0 0 0,1-1 0 0 0,0 1 0 0 0,-1-1 0 0 0,1 1 0 0 0,0-1-1 0 0,-1 1 1 0 0,1 0 0 0 0,-1-1 0 0 0,1 1 0 0 0,-1 0 0 0 0,1 0 0 0 0,15 21 180 0 0,0 0 1 0 0,-1 0-1 0 0,-1 1 0 0 0,-2 1 0 0 0,12 30 0 0 0,39 132 720 0 0,-1-1-288 0 0,-48-147-601 0 0,10 21-863 0 0,-23-58 742 0 0,-1 0 0 0 0,1 0 0 0 0,-1 0 0 0 0,1 0 0 0 0,-1 0-1 0 0,1 0 1 0 0,0-1 0 0 0,-1 1 0 0 0,1 0 0 0 0,0 0 0 0 0,0-1-1 0 0,0 1 1 0 0,0 0 0 0 0,-1-1 0 0 0,1 1 0 0 0,2 0-1 0 0,-3-1 42 0 0,0-1-1 0 0,1 1 0 0 0,-1 0 1 0 0,0 0-1 0 0,1 0 0 0 0,-1 0 0 0 0,0 0 1 0 0,1-1-1 0 0,-1 1 0 0 0,0 0 0 0 0,1 0 1 0 0,-1-1-1 0 0,0 1 0 0 0,0 0 0 0 0,1 0 1 0 0,-1-1-1 0 0,0 1 0 0 0,0 0 0 0 0,0-1 1 0 0,1 1-1 0 0,-1 0 0 0 0,0-1 0 0 0,0 1 1 0 0,0 0-1 0 0,0-1 0 0 0,0 1 1 0 0,0-1-1 0 0,0 1 0 0 0,0 0 0 0 0,0-1 1 0 0,0 1-1 0 0,0 0 0 0 0,0-1 0 0 0,0 1 1 0 0,0-1-1 0 0,0 1 0 0 0,0 0 0 0 0,0-1 1 0 0,0 1-1 0 0,0 0 0 0 0,-1-1 0 0 0,1 0 1 0 0,-1-5-307 0 0,-1 0-1 0 0,0 0 1 0 0,0 1 0 0 0,0-1 0 0 0,0 0 0 0 0,-1 1 0 0 0,-5-8-1 0 0,-26-36-747 0 0,32 47 1059 0 0,-32-38-214 0 0,-44-40 0 0 0,60 62 364 0 0,9 9 38 0 0,0 1 0 0 0,0 1 0 0 0,-1 0 0 0 0,-19-11-1 0 0,26 16 3 0 0,-1 0-1 0 0,1 0 0 0 0,-1 1 0 0 0,0-1 0 0 0,1 1 0 0 0,-1 0 0 0 0,0 0 0 0 0,0 0 0 0 0,0 1 0 0 0,0-1 1 0 0,0 1-1 0 0,0 0 0 0 0,0 0 0 0 0,0 1 0 0 0,0-1 0 0 0,0 1 0 0 0,-6 1 0 0 0,11-1-99 0 0,-1-1 0 0 0,0 0-1 0 0,0 1 1 0 0,1-1 0 0 0,-1 1-1 0 0,0-1 1 0 0,1 1 0 0 0,-1-1-1 0 0,0 0 1 0 0,1 1 0 0 0,-1-1-1 0 0,0 0 1 0 0,1 1 0 0 0,-1-1-1 0 0,1 0 1 0 0,-1 1 0 0 0,1-1-1 0 0,-1 0 1 0 0,1 0 0 0 0,-1 0-1 0 0,1 1 1 0 0,-1-1 0 0 0,1 0-1 0 0,-1 0 1 0 0,2 0 0 0 0,3-1 87 0 0,0 0 1 0 0,0 0 0 0 0,0 0 0 0 0,-1-1 0 0 0,1 1-1 0 0,7-5 1 0 0,17-5-54 0 0,156-33-2508 0 0,-163 37 1888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19.142"/>
    </inkml:context>
    <inkml:brush xml:id="br0">
      <inkml:brushProperty name="width" value="0.05" units="cm"/>
      <inkml:brushProperty name="height" value="0.05" units="cm"/>
      <inkml:brushProperty name="color" value="#F6630D"/>
    </inkml:brush>
  </inkml:definitions>
  <inkml:trace contextRef="#ctx0" brushRef="#br0">174 94 5881 0 0,'6'-8'114'0'0,"3"-4"70"0"0,-7 0 310 0 0,-2 11-442 0 0,0 0 0 0 0,0 0 0 0 0,1 0 0 0 0,-1 0 0 0 0,0 0 0 0 0,0-1 0 0 0,0 1 0 0 0,-1 0 0 0 0,1 0 0 0 0,0 0 0 0 0,0 0-1 0 0,-1-1 1 0 0,1 1 0 0 0,0 0 0 0 0,-1 0 0 0 0,1 0 0 0 0,-1 0 0 0 0,1 0 0 0 0,-1 0 0 0 0,-1-2 0 0 0,-5-10 486 0 0,7 12-510 0 0,-1 0 0 0 0,1-1 0 0 0,-1 1 0 0 0,1 0 0 0 0,-1 0 0 0 0,0 0 0 0 0,1-1 0 0 0,-1 1 0 0 0,0 0 0 0 0,0 0 0 0 0,0 0 0 0 0,0 0 0 0 0,0 0 0 0 0,0 0 0 0 0,0 1 0 0 0,0-1 0 0 0,-1 0 0 0 0,1 0 0 0 0,0 1 0 0 0,0-1 1 0 0,-1 1-1 0 0,1-1 0 0 0,0 1 0 0 0,-1-1 0 0 0,1 1 0 0 0,0 0 0 0 0,-1 0 0 0 0,1 0 0 0 0,0 0 0 0 0,-1 0 0 0 0,1 0 0 0 0,-1 0 0 0 0,1 0 0 0 0,-3 1 0 0 0,0-1-32 0 0,1 0 1 0 0,-1 1 0 0 0,0-1-1 0 0,1 1 1 0 0,-1-1 0 0 0,1 1-1 0 0,-1 1 1 0 0,1-1-1 0 0,-1 0 1 0 0,1 1 0 0 0,0 0-1 0 0,-1-1 1 0 0,1 1-1 0 0,0 1 1 0 0,0-1 0 0 0,0 0-1 0 0,1 1 1 0 0,-1-1 0 0 0,1 1-1 0 0,-1 0 1 0 0,1 0-1 0 0,0 0 1 0 0,0 0 0 0 0,0 0-1 0 0,0 1 1 0 0,-2 6 0 0 0,4-8 21 0 0,-1 0 0 0 0,1 1 1 0 0,0-1-1 0 0,0 0 0 0 0,0 1 1 0 0,0-1-1 0 0,0 0 0 0 0,0 1 1 0 0,1-1-1 0 0,-1 0 0 0 0,1 1 1 0 0,0-1-1 0 0,0 0 0 0 0,0 0 1 0 0,1 4-1 0 0,22 30 410 0 0,-20-30-362 0 0,1 0-39 0 0,1 0 0 0 0,0 0 0 0 0,1-1-1 0 0,-1 0 1 0 0,1 0 0 0 0,0 0 0 0 0,0-1 0 0 0,1 0 0 0 0,10 4 0 0 0,-10-4-31 0 0,0 0 0 0 0,0 0 0 0 0,0 0 0 0 0,-1 1 0 0 0,0 1 0 0 0,1-1 0 0 0,-2 1 0 0 0,9 8 0 0 0,-15-13 2 0 0,0-1 1 0 0,0 1 0 0 0,1 0 0 0 0,-1-1 0 0 0,0 1 0 0 0,0 0 0 0 0,0-1 0 0 0,0 1 0 0 0,0 0-1 0 0,0-1 1 0 0,0 1 0 0 0,0 0 0 0 0,0 0 0 0 0,0-1 0 0 0,0 1 0 0 0,-1 0 0 0 0,1-1-1 0 0,0 1 1 0 0,0-1 0 0 0,-1 1 0 0 0,1 0 0 0 0,0-1 0 0 0,-1 1 0 0 0,1-1 0 0 0,0 1 0 0 0,-1-1-1 0 0,1 1 1 0 0,-1-1 0 0 0,1 1 0 0 0,-1-1 0 0 0,1 1 0 0 0,-1-1 0 0 0,0 1 0 0 0,1-1-1 0 0,-1 0 1 0 0,1 0 0 0 0,-1 1 0 0 0,0-1 0 0 0,-26 13 35 0 0,-41 5-50 0 0,50-15-393 0 0,0 2 0 0 0,-28 10 0 0 0,44-14 321 0 0,0 0 0 0 0,0-1 0 0 0,0 1 0 0 0,0-1 0 0 0,0 0 1 0 0,0 1-1 0 0,-1-1 0 0 0,1 0 0 0 0,0-1 0 0 0,0 1 0 0 0,0 0 0 0 0,0 0 0 0 0,0-1 0 0 0,0 1 1 0 0,0-1-1 0 0,-1 0 0 0 0,2 0 0 0 0,-1 0 0 0 0,0 0 0 0 0,-3-1 0 0 0,-4-5-624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19.769"/>
    </inkml:context>
    <inkml:brush xml:id="br0">
      <inkml:brushProperty name="width" value="0.05" units="cm"/>
      <inkml:brushProperty name="height" value="0.05" units="cm"/>
      <inkml:brushProperty name="color" value="#F6630D"/>
    </inkml:brush>
  </inkml:definitions>
  <inkml:trace contextRef="#ctx0" brushRef="#br0">26 35 5420 0 0,'0'0'3'0'0,"0"-1"-1"0"0,1 1 1 0 0,-1-1-1 0 0,0 1 1 0 0,0-1-1 0 0,0 1 0 0 0,0 0 1 0 0,0-1-1 0 0,0 1 1 0 0,0-1-1 0 0,0 1 1 0 0,0-1-1 0 0,0 1 0 0 0,0-1 1 0 0,0 1-1 0 0,0-1 1 0 0,0 1-1 0 0,0 0 0 0 0,0-1 1 0 0,0 1-1 0 0,-1-1 1 0 0,1 1-1 0 0,0-1 1 0 0,0 1-1 0 0,0 0 0 0 0,-1-1 1 0 0,1 1-1 0 0,0 0 1 0 0,-1-1-1 0 0,1 1 0 0 0,0 0 1 0 0,-1-1-1 0 0,0 1 10 0 0,1-1 0 0 0,0 1 0 0 0,-1 0 0 0 0,1-1 0 0 0,0 1 0 0 0,-1 0 0 0 0,1-1 0 0 0,0 1 0 0 0,0 0 0 0 0,0-1 0 0 0,-1 1 0 0 0,1-1 0 0 0,0 1 0 0 0,0-1 0 0 0,0 1 0 0 0,0 0 0 0 0,-1-1-1 0 0,1 1 1 0 0,0-1 0 0 0,0 1 0 0 0,0-1 0 0 0,0 1 0 0 0,0-1 0 0 0,1 0 8 0 0,-1 1 0 0 0,0 0 0 0 0,0-1-1 0 0,0 1 1 0 0,0 0 0 0 0,0 0 0 0 0,0-1 0 0 0,0 1-1 0 0,0 0 1 0 0,0-1 0 0 0,0 1 0 0 0,0 0 0 0 0,0-1-1 0 0,0 1 1 0 0,0 0 0 0 0,0 0 0 0 0,0-1 0 0 0,0 1-1 0 0,0 0 1 0 0,0-1 0 0 0,-1 1 0 0 0,1 0 0 0 0,0 0-1 0 0,0-1 1 0 0,0 1 0 0 0,0 0 0 0 0,-1 0 0 0 0,1-1-1 0 0,0 1 1 0 0,0 0 0 0 0,-1 0 0 0 0,1 0 0 0 0,0 0-1 0 0,0-1 1 0 0,-1 1 0 0 0,1 0 0 0 0,0 0 0 0 0,0 0-1 0 0,-1 0 1 0 0,1 0 0 0 0,0 0 0 0 0,-1 0 0 0 0,1 0-1 0 0,0 0 1 0 0,-1 0 0 0 0,1 0 0 0 0,0 0 0 0 0,0 0-1 0 0,-1 0 1 0 0,1 0 0 0 0,0 0 0 0 0,-1 0 0 0 0,-8 3 834 0 0,21-5 70 0 0,-8 2-362 0 0,-5 9-295 0 0,-1 3-271 0 0,1-8 146 0 0,0 0 0 0 0,1 0 0 0 0,0-1 0 0 0,0 1 0 0 0,0 0 0 0 0,0-1 0 0 0,1 1 0 0 0,1 5 0 0 0,0 2-57 0 0,-2-3 432 0 0,7 7-431 0 0,-3-6-78 0 0,0 0 0 0 0,1 0-1 0 0,0-1 1 0 0,0 0 0 0 0,1 0-1 0 0,0 0 1 0 0,0-1-1 0 0,1 1 1 0 0,-1-2 0 0 0,14 11-1 0 0,-19-16-4 0 0,0-1 0 0 0,0 1 0 0 0,0-1 0 0 0,0 1 0 0 0,0-1 0 0 0,0 1 0 0 0,0-1 0 0 0,0 0 0 0 0,0 1 0 0 0,0-1 0 0 0,0 0 0 0 0,0 0 0 0 0,0 0 0 0 0,0 0 0 0 0,1 0 0 0 0,32 1-9 0 0,-34-1 4 0 0,1 0-1 0 0,0 0 1 0 0,-1 0 0 0 0,1 0 0 0 0,0 0 0 0 0,-1 0 0 0 0,1 0-1 0 0,0 0 1 0 0,-1 0 0 0 0,1-1 0 0 0,-1 1 0 0 0,1 0 0 0 0,0 0-1 0 0,-1 0 1 0 0,1-1 0 0 0,-1 1 0 0 0,1 0 0 0 0,-1-1 0 0 0,1 1 0 0 0,-1-1-1 0 0,1 1 1 0 0,-1-1 0 0 0,1 1 0 0 0,-1-1 0 0 0,0 1 0 0 0,1-1-1 0 0,-1 1 1 0 0,1-2 0 0 0,30-34-47 0 0,-23 27-14 0 0,-6-22-70 0 0,-2 25 245 0 0,0 25 38 0 0,2 60 20 0 0,-2-59 4 0 0,1 17 18 0 0,2 117-8 0 0,2 78 596 0 0,-5-222-777 0 0,-1 0 0 0 0,1-1 0 0 0,-1 1 0 0 0,-1 0 0 0 0,0-1 0 0 0,-4 13 0 0 0,6-22-5 0 0,0 1 0 0 0,-1-1 0 0 0,1 0 0 0 0,0 0 0 0 0,0 1 0 0 0,0-1 0 0 0,-1 0 1 0 0,1 0-1 0 0,0 0 0 0 0,0 0 0 0 0,-1 1 0 0 0,1-1 0 0 0,0 0 0 0 0,0 0 1 0 0,-1 0-1 0 0,1 0 0 0 0,0 0 0 0 0,-1 0 0 0 0,1 0 0 0 0,0 0 0 0 0,-1 1 1 0 0,1-1-1 0 0,0 0 0 0 0,0 0 0 0 0,-1-1 0 0 0,1 1 0 0 0,0 0 0 0 0,-1 0 0 0 0,1 0 1 0 0,0 0-1 0 0,-1 0 0 0 0,1 0 0 0 0,-1 0 0 0 0,-41 0-543 0 0,22-29 423 0 0,-63-90-3 0 0,78 112 105 0 0,1-1 1 0 0,0 1-1 0 0,1-1 0 0 0,-4-9 1 0 0,5-8-78 0 0,2 9 41 0 0,-1-52-122 0 0,1 61 169 0 0,1 1-1 0 0,0 0 0 0 0,0-1 0 0 0,0 1 0 0 0,1 0 0 0 0,0 0 0 0 0,0 0 1 0 0,5-9-1 0 0,-6 13 6 0 0,1 0-1 0 0,0 0 1 0 0,0 0 0 0 0,0 0 0 0 0,0 0 0 0 0,0 1 0 0 0,0-1-1 0 0,0 1 1 0 0,1-1 0 0 0,-1 1 0 0 0,1 0 0 0 0,-1 0-1 0 0,1 0 1 0 0,-1 0 0 0 0,1 0 0 0 0,-1 1 0 0 0,1-1 0 0 0,5 0-1 0 0,6 0-187 0 0,0 1-1 0 0,22 1 1 0 0,-9 0-875 0 0,1-1-328 0 0,-13 0 573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4.043"/>
    </inkml:context>
    <inkml:brush xml:id="br0">
      <inkml:brushProperty name="width" value="0.05" units="cm"/>
      <inkml:brushProperty name="height" value="0.05" units="cm"/>
      <inkml:brushProperty name="color" value="#F6630D"/>
    </inkml:brush>
  </inkml:definitions>
  <inkml:trace contextRef="#ctx0" brushRef="#br0">0 75 4784 0 0,'0'0'3958'0'0,"21"3"-3538"0"0,61 9-176 0 0,-15-7 35 0 0,136 2-14 0 0,61-10 195 0 0,-169-1-323 0 0,531-14 465 0 0,742-31 1628 0 0,-1244 39-2025 0 0,79-2 48 0 0,-198 12-157 0 0,-6-1-91 0 0,-16-1-208 0 0,-27-1-603 0 0,-17 7-954 0 0,23-4 604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0.153"/>
    </inkml:context>
    <inkml:brush xml:id="br0">
      <inkml:brushProperty name="width" value="0.05" units="cm"/>
      <inkml:brushProperty name="height" value="0.05" units="cm"/>
      <inkml:brushProperty name="color" value="#F6630D"/>
    </inkml:brush>
  </inkml:definitions>
  <inkml:trace contextRef="#ctx0" brushRef="#br0">9 17 6409 0 0,'0'0'8'0'0,"0"0"1"0"0,0 0 0 0 0,0 0 0 0 0,0 0 0 0 0,0 0 0 0 0,0 0 0 0 0,0 0 0 0 0,0 0 0 0 0,0-1-1 0 0,0 1 1 0 0,0 0 0 0 0,0 0 0 0 0,0 0 0 0 0,0 0 0 0 0,0 0 0 0 0,0 0 0 0 0,0 0 0 0 0,0 0-1 0 0,0 0 1 0 0,0 0 0 0 0,0 0 0 0 0,0 0 0 0 0,0-1 0 0 0,0 1 0 0 0,0 0 0 0 0,0 0 0 0 0,0 0-1 0 0,0 0 1 0 0,0 0 0 0 0,0 0 0 0 0,0 0 0 0 0,0 0 0 0 0,0 0 0 0 0,0 0 0 0 0,0 0 0 0 0,0 0-1 0 0,1 0 1 0 0,-1 0 0 0 0,0 0 0 0 0,0-1 0 0 0,0 1 0 0 0,0 0 0 0 0,0 0 0 0 0,0 0 0 0 0,0 0-1 0 0,0 0 1 0 0,0 0 0 0 0,0 0 0 0 0,0 0 0 0 0,0 0 0 0 0,0 0 0 0 0,1 0 0 0 0,-1 0 0 0 0,0 0 0 0 0,0 0-1 0 0,0 0 1 0 0,0 0 0 0 0,0 0 0 0 0,0 0 0 0 0,0 0 0 0 0,0 0 0 0 0,0 0 0 0 0,0 0 0 0 0,0 0-1 0 0,-6-5 368 0 0,2 2 1296 0 0,4 2-1641 0 0,0 1 0 0 0,1-1 0 0 0,-1 1 0 0 0,0 0 0 0 0,1-1 0 0 0,-1 1 0 0 0,1-1 0 0 0,-1 1 0 0 0,0 0 0 0 0,1 0 0 0 0,-1-1 0 0 0,1 1 0 0 0,-1 0 0 0 0,1 0 0 0 0,-1 0 0 0 0,1-1 0 0 0,-1 1 0 0 0,1 0 0 0 0,0 0-1 0 0,-1 0 1 0 0,1 0 0 0 0,-1 0 0 0 0,1 0 0 0 0,-1 0 0 0 0,1 0 0 0 0,-1 0 0 0 0,1 0 0 0 0,-1 1 0 0 0,1-1 0 0 0,-1 0 0 0 0,1 0 0 0 0,0 1 0 0 0,1 1-22 0 0,0 0 0 0 0,-1 0 1 0 0,1 1-1 0 0,-1-1 0 0 0,0 1 0 0 0,0-1 1 0 0,0 1-1 0 0,2 4 0 0 0,3 9 6 0 0,-1 1 0 0 0,0-1 0 0 0,-1 1 1 0 0,-1 0-1 0 0,0 0 0 0 0,-1 0 0 0 0,-1 0 0 0 0,-1 0 0 0 0,-1 0 0 0 0,-2 22 1 0 0,-3-27-9 0 0,6-12-11 0 0,-1-1 0 0 0,1 1 0 0 0,0-1 1 0 0,0 1-1 0 0,0 0 0 0 0,0-1 0 0 0,0 1 0 0 0,0-1 0 0 0,0 1 1 0 0,0-1-1 0 0,-1 1 0 0 0,2-1 0 0 0,-1 1 0 0 0,0 0 1 0 0,0-1-1 0 0,0 1 0 0 0,0-1 0 0 0,0 1 0 0 0,0-1 0 0 0,0 1 1 0 0,0 0-1 0 0,1-1 0 0 0,-1 1 0 0 0,0 0 0 0 0,0-1 0 0 0,1 0 1 0 0,8-22-231 0 0,2-5 5 0 0,26-49 0 0 0,-32 69 215 0 0,0 0-1 0 0,1 0 0 0 0,0 0 0 0 0,0 1 0 0 0,1 0 0 0 0,-1 0 1 0 0,2 1-1 0 0,-1-1 0 0 0,16-8 0 0 0,-21 13 13 0 0,1 1 0 0 0,-1-1 0 0 0,1 1 0 0 0,0 0 0 0 0,0 0 0 0 0,0 0 0 0 0,0 0 0 0 0,-1 0 0 0 0,1 1 0 0 0,0-1 0 0 0,0 1 0 0 0,0 0 0 0 0,0 0 0 0 0,0 0 0 0 0,0 0-1 0 0,0 0 1 0 0,0 1 0 0 0,0 0 0 0 0,0-1 0 0 0,0 1 0 0 0,0 0 0 0 0,0 0 0 0 0,0 1 0 0 0,3 1 0 0 0,-2 0 24 0 0,0 0-1 0 0,-1 0 1 0 0,1 1 0 0 0,-1-1-1 0 0,0 1 1 0 0,0-1-1 0 0,-1 1 1 0 0,1 0 0 0 0,-1 0-1 0 0,1 0 1 0 0,-1 0 0 0 0,-1 1-1 0 0,1-1 1 0 0,2 9 0 0 0,9 61 184 0 0,5 16-1635 0 0,-14-84 789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0.508"/>
    </inkml:context>
    <inkml:brush xml:id="br0">
      <inkml:brushProperty name="width" value="0.05" units="cm"/>
      <inkml:brushProperty name="height" value="0.05" units="cm"/>
      <inkml:brushProperty name="color" value="#F6630D"/>
    </inkml:brush>
  </inkml:definitions>
  <inkml:trace contextRef="#ctx0" brushRef="#br0">177 100 7165 0 0,'1'-1'47'0'0,"-1"0"0"0"0,0-1 0 0 0,1 1 1 0 0,-1-1-1 0 0,0 1 0 0 0,0-1 0 0 0,0 1 1 0 0,0 0-1 0 0,0-1 0 0 0,0 1 0 0 0,0-1 1 0 0,-1 1-1 0 0,1 0 0 0 0,0-1 0 0 0,-1 1 1 0 0,1-1-1 0 0,-1 1 0 0 0,0 0 0 0 0,1 0 1 0 0,-1-1-1 0 0,0 1 0 0 0,0 0 0 0 0,0 0 1 0 0,0 0-1 0 0,0 0 0 0 0,0 0 0 0 0,0 0 1 0 0,-1-1-1 0 0,1 1-4 0 0,-5-6 59 0 0,0 1 0 0 0,-1-1 0 0 0,0 1 0 0 0,0 1 1 0 0,0-1-1 0 0,-1 1 0 0 0,-16-8 0 0 0,22 12-99 0 0,0 0 0 0 0,0 0 0 0 0,0 1 0 0 0,0-1 0 0 0,0 0 0 0 0,0 1 0 0 0,0 0-1 0 0,-1-1 1 0 0,1 1 0 0 0,0 0 0 0 0,0 0 0 0 0,0 0 0 0 0,0 1 0 0 0,-1-1 0 0 0,1 0 0 0 0,0 1 0 0 0,0-1 0 0 0,0 1 0 0 0,0 0 0 0 0,0 0 0 0 0,0 0 0 0 0,0 0 0 0 0,0 0 0 0 0,0 0 0 0 0,1 0 0 0 0,-1 1 0 0 0,0-1 0 0 0,1 0 0 0 0,-1 1 0 0 0,1 0 0 0 0,-1-1 0 0 0,1 1-1 0 0,0 0 1 0 0,0 0 0 0 0,0 0 0 0 0,0 0 0 0 0,0 0 0 0 0,-1 3 0 0 0,-3 8 127 0 0,1 1 1 0 0,1 0-1 0 0,0 0 0 0 0,1 0 0 0 0,0 0 1 0 0,1 0-1 0 0,1 0 0 0 0,0 1 0 0 0,1-1 1 0 0,0 0-1 0 0,2 0 0 0 0,-1 0 0 0 0,2 0 0 0 0,6 17 1 0 0,-9-28-122 0 0,0 0 1 0 0,0 0-1 0 0,0-1 1 0 0,1 1-1 0 0,0-1 0 0 0,-1 1 1 0 0,1-1-1 0 0,0 1 1 0 0,0-1-1 0 0,0 0 1 0 0,1 0-1 0 0,-1 0 1 0 0,0 0-1 0 0,1-1 1 0 0,-1 1-1 0 0,1 0 1 0 0,0-1-1 0 0,-1 0 0 0 0,5 2 1 0 0,1-1-271 0 0,0 0 1 0 0,1-1 0 0 0,-1 1-1 0 0,1-2 1 0 0,14 1-1 0 0,-2-1-540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0.832"/>
    </inkml:context>
    <inkml:brush xml:id="br0">
      <inkml:brushProperty name="width" value="0.05" units="cm"/>
      <inkml:brushProperty name="height" value="0.05" units="cm"/>
      <inkml:brushProperty name="color" value="#F6630D"/>
    </inkml:brush>
  </inkml:definitions>
  <inkml:trace contextRef="#ctx0" brushRef="#br0">17 31 11377 0 0,'0'0'112'0'0,"-4"2"124"0"0,4-5 152 0 0,-6 6 92 0 0,3-3 148 0 0,-1-6 52 0 0,4 5 56 0 0,4 0 736 0 0,-1-7-923 0 0,1 6-201 0 0,-2-7-172 0 0,2 4-384 0 0,-4 6-376 0 0,4 2-533 0 0,-10-2-679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2.681"/>
    </inkml:context>
    <inkml:brush xml:id="br0">
      <inkml:brushProperty name="width" value="0.05" units="cm"/>
      <inkml:brushProperty name="height" value="0.05" units="cm"/>
      <inkml:brushProperty name="color" value="#F6630D"/>
    </inkml:brush>
  </inkml:definitions>
  <inkml:trace contextRef="#ctx0" brushRef="#br0">1 123 4876 0 0,'0'0'7835'0'0,"2"-4"-7719"0"0,0-2-93 0 0,16-21 76 0 0,-13 20-96 0 0,0 1 0 0 0,0 0 0 0 0,1 0 0 0 0,0 1 0 0 0,0 0 0 0 0,7-5 1 0 0,-1 3-2 0 0,1 0 0 0 0,0 2 0 0 0,26-10 0 0 0,-35 14-3 0 0,0 0-1 0 0,0 0 1 0 0,0 0-1 0 0,0 0 1 0 0,0 0-1 0 0,0 1 1 0 0,0 0-1 0 0,0 0 1 0 0,0 0-1 0 0,0 0 1 0 0,0 1 0 0 0,0-1-1 0 0,5 2 1 0 0,5 1 0 0 0,5 1-2 0 0,1 0 1 0 0,-1 2 0 0 0,30 11-1 0 0,-39-12-6 0 0,1 0 1 0 0,-1 0-1 0 0,0 1 0 0 0,-1 0 0 0 0,1 1 0 0 0,-1 0 1 0 0,14 14-1 0 0,-22-19 6 0 0,1 0 1 0 0,-1 0-1 0 0,1 0 0 0 0,-1 0 1 0 0,0 0-1 0 0,0 0 1 0 0,0 0-1 0 0,0 0 0 0 0,0 1 1 0 0,0-1-1 0 0,-1 0 1 0 0,1 1-1 0 0,-1-1 0 0 0,1 1 1 0 0,-1-1-1 0 0,0 1 1 0 0,0-1-1 0 0,0 0 0 0 0,0 1 1 0 0,-1-1-1 0 0,1 1 1 0 0,0-1-1 0 0,-1 0 0 0 0,0 1 1 0 0,0-1-1 0 0,0 0 1 0 0,0 1-1 0 0,0-1 0 0 0,0 0 1 0 0,0 0-1 0 0,-1 0 1 0 0,1 0-1 0 0,-1 0 0 0 0,1 0 1 0 0,-5 2-1 0 0,-2 5-5 0 0,-1-2-1 0 0,0 1 0 0 0,-1-1 1 0 0,0-1-1 0 0,0 0 0 0 0,-14 6 1 0 0,-15 7-17 0 0,-1-2 0 0 0,-1-2 0 0 0,-55 12 0 0 0,55-17 35 0 0,30-8 52 0 0,45-4 13 0 0,103-7-22 0 0,-115 8-18 0 0,0 0 0 0 0,0 1 1 0 0,42 5-1 0 0,-50-3-22 0 0,40 8-13 0 0,-52-10-107 0 0,3 1-1610 0 0,13 0 968 0 0,-13 0-170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3.051"/>
    </inkml:context>
    <inkml:brush xml:id="br0">
      <inkml:brushProperty name="width" value="0.05" units="cm"/>
      <inkml:brushProperty name="height" value="0.05" units="cm"/>
      <inkml:brushProperty name="color" value="#F6630D"/>
    </inkml:brush>
  </inkml:definitions>
  <inkml:trace contextRef="#ctx0" brushRef="#br0">39 49 7581 0 0,'-1'-1'35'0'0,"0"0"0"0"0,0 0 1 0 0,0 0-1 0 0,0 0 0 0 0,0 0 1 0 0,1 0-1 0 0,-1 0 0 0 0,0 0 0 0 0,1 0 1 0 0,-1 0-1 0 0,1-1 0 0 0,-1 1 1 0 0,1 0-1 0 0,-1 0 0 0 0,1-1 1 0 0,0 1-1 0 0,-1 0 0 0 0,1-1 1 0 0,0 1-1 0 0,0-3 0 0 0,1 3 54 0 0,-1 0 0 0 0,1 0 0 0 0,-1 0 0 0 0,1 0 0 0 0,-1 0 0 0 0,1 0 0 0 0,0 1 0 0 0,-1-1 1 0 0,1 0-1 0 0,0 0 0 0 0,0 0 0 0 0,0 1 0 0 0,0-1 0 0 0,-1 0 0 0 0,1 1 0 0 0,0-1 0 0 0,0 1 0 0 0,0-1 0 0 0,2 0 0 0 0,1 0 13 0 0,0 0 0 0 0,-1 0 1 0 0,1 0-1 0 0,0 0 0 0 0,0 1 0 0 0,0-1 1 0 0,0 1-1 0 0,0 0 0 0 0,0 0 0 0 0,0 1 1 0 0,0-1-1 0 0,0 1 0 0 0,4 1 0 0 0,11 6-88 0 0,-1 1 0 0 0,1 1-1 0 0,-1 0 1 0 0,-1 1 0 0 0,0 1-1 0 0,-1 1 1 0 0,0 1 0 0 0,27 30 0 0 0,-16-13 42 0 0,-2 2 1 0 0,-2 1 0 0 0,31 56 0 0 0,-51-83-32 0 0,0-1 0 0 0,0 1 0 0 0,0-1 0 0 0,-1 1 0 0 0,0 0-1 0 0,-1 0 1 0 0,1 0 0 0 0,-1 0 0 0 0,0 0 0 0 0,-1 11 0 0 0,0-13 8 0 0,-1 0 0 0 0,0 1 0 0 0,0-1 1 0 0,0 0-1 0 0,-1 0 0 0 0,0 0 0 0 0,0 0 1 0 0,0 0-1 0 0,-1-1 0 0 0,1 1 0 0 0,-1-1 1 0 0,0 1-1 0 0,0-1 0 0 0,-1 0 0 0 0,-4 4 0 0 0,-9 8 28 0 0,-2 0-1 0 0,0-1 0 0 0,0-1 0 0 0,-28 14 1 0 0,-89 39 136 0 0,28-17-12 0 0,77-35-171 0 0,30-15-47 0 0,22-9-794 0 0,8-3-1148 0 0,-15 6 1039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4.993"/>
    </inkml:context>
    <inkml:brush xml:id="br0">
      <inkml:brushProperty name="width" value="0.05" units="cm"/>
      <inkml:brushProperty name="height" value="0.05" units="cm"/>
      <inkml:brushProperty name="color" value="#F6630D"/>
    </inkml:brush>
  </inkml:definitions>
  <inkml:trace contextRef="#ctx0" brushRef="#br0">419 124 6881 0 0,'0'0'468'0'0,"9"-9"-266"0"0,35-37 726 0 0,-47 42-857 0 0,-8-16-22 0 0,5 15-17 0 0,-12-2 3 0 0,-71-19 24 0 0,85 24-54 0 0,0 1 1 0 0,0 0-1 0 0,0 0 0 0 0,0 1 1 0 0,-1-1-1 0 0,1 1 1 0 0,0 0-1 0 0,0 0 0 0 0,0 0 1 0 0,-1 1-1 0 0,1-1 1 0 0,0 1-1 0 0,0 0 1 0 0,-6 2-1 0 0,-8 3 28 0 0,11-5-13 0 0,-1 1 0 0 0,0 1 0 0 0,1 0 0 0 0,-1 0 1 0 0,1 0-1 0 0,0 1 0 0 0,-11 7 0 0 0,16-10 0 0 0,1 0 0 0 0,-1 0 1 0 0,1 1-1 0 0,-1-1 0 0 0,1 1 1 0 0,-1 0-1 0 0,1-1 0 0 0,0 1 0 0 0,0 0 1 0 0,0 0-1 0 0,0 0 0 0 0,0 0 1 0 0,0 0-1 0 0,0 0 0 0 0,0 0 0 0 0,1 0 1 0 0,-1 0-1 0 0,1 0 0 0 0,0 0 1 0 0,0 0-1 0 0,0 0 0 0 0,0 0 0 0 0,0 1 1 0 0,0-1-1 0 0,0 0 0 0 0,1 0 1 0 0,-1 0-1 0 0,1 0 0 0 0,-1 0 0 0 0,1 0 1 0 0,0 0-1 0 0,0 0 0 0 0,1 2 1 0 0,4 6 97 0 0,0 0 0 0 0,1 0 0 0 0,0-1 1 0 0,1 0-1 0 0,0 0 0 0 0,0 0 0 0 0,14 9 1 0 0,72 49 312 0 0,-44-35-292 0 0,53 41-51 0 0,-103-73-86 0 0,1 0 0 0 0,-1 0-1 0 0,0 0 1 0 0,1 0 0 0 0,-1 1 0 0 0,0-1 0 0 0,1 0 0 0 0,-1 0 0 0 0,0 1 0 0 0,0-1 0 0 0,1 0 0 0 0,-1 0 0 0 0,0 1 0 0 0,0-1-1 0 0,0 0 1 0 0,1 1 0 0 0,-1-1 0 0 0,0 0 0 0 0,0 1 0 0 0,0-1 0 0 0,0 0 0 0 0,0 1 0 0 0,0-1 0 0 0,1 1 0 0 0,-1-1-1 0 0,0 0 1 0 0,0 1 0 0 0,0-1 0 0 0,0 0 0 0 0,0 1 0 0 0,-1-1 0 0 0,1 1 0 0 0,0-1 0 0 0,0 0 0 0 0,0 1 0 0 0,0-1 0 0 0,0 0-1 0 0,0 1 1 0 0,-1-1 0 0 0,1 0 0 0 0,0 1 0 0 0,0-1 0 0 0,0 0 0 0 0,-1 1 0 0 0,1-1 0 0 0,0 0 0 0 0,0 0 0 0 0,-1 1 0 0 0,1-1-1 0 0,0 0 1 0 0,-1 0 0 0 0,1 0 0 0 0,0 1 0 0 0,-1-1 0 0 0,1 0 0 0 0,-1 0 0 0 0,-23 11 54 0 0,20-9-48 0 0,-12 5-5 0 0,1-1 1 0 0,-2 0-1 0 0,1-1 1 0 0,0 0-1 0 0,-31 3 1 0 0,-86 1-447 0 0,17-3-442 0 0,92-2 594 0 0,17-2 18 0 0,0-1 1 0 0,-1 0-1 0 0,1 0 1 0 0,0-1 0 0 0,-15-1-1 0 0,22 1 255 0 0,0 0-1 0 0,-1 0 1 0 0,1 0 0 0 0,0 0 0 0 0,0 0-1 0 0,-1 0 1 0 0,1 0 0 0 0,0 0-1 0 0,0 0 1 0 0,-1 0 0 0 0,1 0-1 0 0,0 0 1 0 0,0 0 0 0 0,0 0-1 0 0,-1 0 1 0 0,1 0 0 0 0,0-1-1 0 0,0 1 1 0 0,-1 0 0 0 0,1 0-1 0 0,0 0 1 0 0,0 0 0 0 0,0-1-1 0 0,0 1 1 0 0,-1 0 0 0 0,1 0 0 0 0,0 0-1 0 0,0-1 1 0 0,0 1 0 0 0,0 0-1 0 0,0 0 1 0 0,0-1 0 0 0,0 1-1 0 0,0 0 1 0 0,0 0 0 0 0,-1-1-1 0 0,1 1 1 0 0,0 0 0 0 0,0 0-1 0 0,0-1 1 0 0,0 1 0 0 0,0 0-1 0 0,1 0 1 0 0,-1-1 0 0 0,0 1-1 0 0,0 0 1 0 0,0 0 0 0 0,0-1 0 0 0,0 1-1 0 0,0 0 1 0 0,0 0 0 0 0,0 0-1 0 0,1-1 1 0 0,-1 1 0 0 0,0 0-1 0 0,0-1 1 0 0,8-5-599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5.410"/>
    </inkml:context>
    <inkml:brush xml:id="br0">
      <inkml:brushProperty name="width" value="0.05" units="cm"/>
      <inkml:brushProperty name="height" value="0.05" units="cm"/>
      <inkml:brushProperty name="color" value="#F6630D"/>
    </inkml:brush>
  </inkml:definitions>
  <inkml:trace contextRef="#ctx0" brushRef="#br0">52 46 6845 0 0,'-18'-9'-9'0'0,"14"7"112"0"0,0 0 0 0 0,0 0-1 0 0,0 0 1 0 0,1-1 0 0 0,-1 1 0 0 0,1-1 0 0 0,-5-3 0 0 0,9 5-44 0 0,-1 0 0 0 0,0 0 1 0 0,1 1-1 0 0,-1-1 0 0 0,1 0 1 0 0,-1 1-1 0 0,1-1 0 0 0,-1 0 1 0 0,1 1-1 0 0,0-1 0 0 0,-1 1 1 0 0,1-1-1 0 0,-1 1 0 0 0,1-1 1 0 0,0 1-1 0 0,0 0 0 0 0,-1-1 1 0 0,1 1-1 0 0,1-1 0 0 0,-2 1-50 0 0,0 0 0 0 0,1 0 0 0 0,-1-1 1 0 0,1 1-1 0 0,-1 0 0 0 0,1 0 0 0 0,-1 0 0 0 0,1-1 0 0 0,-1 1 0 0 0,1 0 0 0 0,-1 0 0 0 0,1 0 0 0 0,-1 0 1 0 0,1 0-1 0 0,-1 0 0 0 0,1 0 0 0 0,-1 0 0 0 0,1 0 0 0 0,-1 0 0 0 0,1 0 0 0 0,-1 0 0 0 0,1 1 0 0 0,-1-1 0 0 0,1 0 1 0 0,-1 0-1 0 0,1 0 0 0 0,-1 1 0 0 0,1-1 0 0 0,-1 0 0 0 0,0 1 0 0 0,1-1 0 0 0,-1 0 0 0 0,1 1 0 0 0,-1-1 0 0 0,0 0 1 0 0,1 1-1 0 0,-1-1 0 0 0,0 1 0 0 0,0-1 0 0 0,1 1 0 0 0,-1-1 0 0 0,0 1 0 0 0,5 11 13 0 0,0-1-1 0 0,1 1 1 0 0,8 13 0 0 0,10 19 72 0 0,-23-42-89 0 0,6 14 18 0 0,1 0 0 0 0,9 15 1 0 0,-15-28-22 0 0,1 1 1 0 0,-1-1-1 0 0,1 0 1 0 0,-1 0-1 0 0,1 0 1 0 0,0 0-1 0 0,0 0 1 0 0,0 0-1 0 0,1-1 0 0 0,-1 1 1 0 0,1-1-1 0 0,-1 0 1 0 0,1 0-1 0 0,6 2 1 0 0,-9-4-12 0 0,0 0 0 0 0,0 0 0 0 0,0 0 0 0 0,0 0 0 0 0,0-1 0 0 0,0 1-1 0 0,0 0 1 0 0,0 0 0 0 0,0-1 0 0 0,0 1 0 0 0,0-1 0 0 0,0 1 0 0 0,0-1 0 0 0,0 1 0 0 0,-1-1 0 0 0,1 1 0 0 0,0-1 0 0 0,0 0 0 0 0,-1 1 0 0 0,1-1 0 0 0,0 0 0 0 0,-1 0 0 0 0,1 1 0 0 0,0-1 0 0 0,-1 0-1 0 0,1 0 1 0 0,-1 0 0 0 0,0 0 0 0 0,1 0 0 0 0,-1 0 0 0 0,0 0 0 0 0,0 0 0 0 0,1 0 0 0 0,-1 0 0 0 0,0-1 0 0 0,8-48-436 0 0,-6 34 424 0 0,0 3 40 0 0,0-1 1 0 0,-1 1 0 0 0,-1-1-1 0 0,0 1 1 0 0,-2-16 0 0 0,2 29-20 0 0,0 1 1 0 0,0-1-1 0 0,0 0 1 0 0,0 0-1 0 0,0 0 1 0 0,0 0-1 0 0,0 0 1 0 0,0 0-1 0 0,0 0 1 0 0,0 0 0 0 0,0 0-1 0 0,0 0 1 0 0,0 0-1 0 0,0 0 1 0 0,0 0-1 0 0,0 0 1 0 0,0 0-1 0 0,0 0 1 0 0,0 0-1 0 0,0 0 1 0 0,0 0-1 0 0,0 0 1 0 0,0 0-1 0 0,-1 0 1 0 0,1 0-1 0 0,0 0 1 0 0,0 0-1 0 0,0 0 1 0 0,0 0-1 0 0,0 0 1 0 0,0 0-1 0 0,0 0 1 0 0,0 0 0 0 0,0 0-1 0 0,0 0 1 0 0,0 0-1 0 0,0 0 1 0 0,0 0-1 0 0,0 0 1 0 0,0 0-1 0 0,0 0 1 0 0,0 0-1 0 0,0 0 1 0 0,-1 0-1 0 0,-1 11 57 0 0,-2 16 88 0 0,-7 318 2030 0 0,8-272-1889 0 0,7-27-341 0 0,-3-39-172 0 0,0-1 0 0 0,0 1 0 0 0,0 0 0 0 0,-1 0 0 0 0,0 0 0 0 0,-1 0 0 0 0,-1 8 0 0 0,3-11-520 0 0,1-1-203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5.810"/>
    </inkml:context>
    <inkml:brush xml:id="br0">
      <inkml:brushProperty name="width" value="0.05" units="cm"/>
      <inkml:brushProperty name="height" value="0.05" units="cm"/>
      <inkml:brushProperty name="color" value="#F6630D"/>
    </inkml:brush>
  </inkml:definitions>
  <inkml:trace contextRef="#ctx0" brushRef="#br0">0 21 9129 0 0,'17'-9'-206'0'0,"-17"9"216"0"0,0 0 0 0 0,1 0-1 0 0,-1 0 1 0 0,0-1 0 0 0,0 1-1 0 0,1 0 1 0 0,-1 0 0 0 0,0 0-1 0 0,0 0 1 0 0,1-1 0 0 0,-1 1-1 0 0,0 0 1 0 0,0 0 0 0 0,0 0-1 0 0,1-1 1 0 0,-1 1 0 0 0,0 0-1 0 0,0 0 1 0 0,0-1 0 0 0,0 1-1 0 0,0 0 1 0 0,0-1 0 0 0,1 1-1 0 0,-1 0 1 0 0,0 0-1 0 0,0-1 1 0 0,0 1 0 0 0,0 0-1 0 0,0-1 1 0 0,0 1 0 0 0,0 0-1 0 0,0 0 1 0 0,0-1 0 0 0,0 1-1 0 0,0 0 1 0 0,-1-1 0 0 0,1 1-1 0 0,0 0 1 0 0,0 0 0 0 0,0-1-1 0 0,0 1 1 0 0,0 0 0 0 0,0 0-1 0 0,-1-1 1 0 0,1 1 0 0 0,-4 3 845 0 0,1 23-746 0 0,13 146-37 0 0,-10-172-70 0 0,0 0-1 0 0,0 0 0 0 0,0 1 1 0 0,0-1-1 0 0,0 0 1 0 0,0 0-1 0 0,0 0 0 0 0,0 0 1 0 0,0 0-1 0 0,0 0 0 0 0,0 0 1 0 0,0 1-1 0 0,0-1 0 0 0,0 0 1 0 0,0 0-1 0 0,0 0 1 0 0,0 0-1 0 0,0 0 0 0 0,0 1 1 0 0,0-1-1 0 0,0 0 0 0 0,0 0 1 0 0,0 0-1 0 0,0 0 1 0 0,0 0-1 0 0,0 0 0 0 0,0 1 1 0 0,0-1-1 0 0,0 0 0 0 0,0 0 1 0 0,0 0-1 0 0,1 0 0 0 0,-1 0 1 0 0,0 0-1 0 0,0 0 1 0 0,0 0-1 0 0,0 1 0 0 0,0-1 1 0 0,0 0-1 0 0,0 0 0 0 0,1 0 1 0 0,-1 0-1 0 0,0 0 1 0 0,0 0-1 0 0,0 0 0 0 0,0 0 1 0 0,0 0-1 0 0,0 0 0 0 0,1 0 1 0 0,-1 0-1 0 0,0 0 1 0 0,0 0-1 0 0,0 0 0 0 0,0 0 1 0 0,0 0-1 0 0,0 0 0 0 0,1 0 1 0 0,7-9 66 0 0,9-22-1 0 0,-14 26-71 0 0,7-14 103 0 0,1 0 0 0 0,1 1-1 0 0,1 0 1 0 0,0 1 0 0 0,28-28 0 0 0,-39 43-71 0 0,0 0 1 0 0,0 1-1 0 0,0-1 1 0 0,1 1-1 0 0,-1-1 1 0 0,0 1-1 0 0,1 0 1 0 0,-1 0-1 0 0,1 0 1 0 0,-1 0-1 0 0,1 0 1 0 0,-1 0 0 0 0,1 1-1 0 0,0-1 1 0 0,-1 1-1 0 0,1 0 1 0 0,0 0-1 0 0,-1 0 1 0 0,1 0-1 0 0,3 1 1 0 0,-3 0 20 0 0,1 0-1 0 0,-1 0 1 0 0,0 1 0 0 0,0-1 0 0 0,0 1 0 0 0,1 0 0 0 0,-2 0 0 0 0,1 1 0 0 0,0-1 0 0 0,0 0-1 0 0,-1 1 1 0 0,1 0 0 0 0,2 3 0 0 0,3 5 26 0 0,-1 1 1 0 0,0 0-1 0 0,-1 0 0 0 0,0 0 1 0 0,-1 1-1 0 0,7 24 1 0 0,-10-27-200 0 0,1 0 1 0 0,0 0 0 0 0,0 0 0 0 0,1-1 0 0 0,1 0 0 0 0,8 15-1 0 0,-7-14-404 0 0,-5-9 391 0 0,-1 1 0 0 0,1-1-1 0 0,0 0 1 0 0,-1 0 0 0 0,1 0 0 0 0,0 1 0 0 0,0-1-1 0 0,0 0 1 0 0,0 0 0 0 0,0 0 0 0 0,0 0-1 0 0,2 1 1 0 0,7 4-966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6.137"/>
    </inkml:context>
    <inkml:brush xml:id="br0">
      <inkml:brushProperty name="width" value="0.05" units="cm"/>
      <inkml:brushProperty name="height" value="0.05" units="cm"/>
      <inkml:brushProperty name="color" value="#F6630D"/>
    </inkml:brush>
  </inkml:definitions>
  <inkml:trace contextRef="#ctx0" brushRef="#br0">219 27 7325 0 0,'1'-1'18'0'0,"-1"1"1"0"0,0 0 0 0 0,1 0 0 0 0,-1-1 0 0 0,0 1-1 0 0,1 0 1 0 0,-1 0 0 0 0,0-1 0 0 0,1 1-1 0 0,-1 0 1 0 0,0-1 0 0 0,1 1 0 0 0,-1-1-1 0 0,0 1 1 0 0,0 0 0 0 0,1-1 0 0 0,-1 1 0 0 0,0-1-1 0 0,0 1 1 0 0,0 0 0 0 0,0-1 0 0 0,0 1-1 0 0,0-1 1 0 0,0 1 0 0 0,0-1 0 0 0,0 1-1 0 0,0-1 1 0 0,0 1 0 0 0,0-1 0 0 0,0 1 0 0 0,0 0-1 0 0,0-1 1 0 0,0 1 0 0 0,0-1 0 0 0,0 1-1 0 0,-1-1 1 0 0,1 1 0 0 0,0 0 0 0 0,-1-1 0 0 0,0 0 54 0 0,-1 0 1 0 0,0 0 0 0 0,1 0 0 0 0,-1 0-1 0 0,0 0 1 0 0,1 1 0 0 0,-1-1 0 0 0,0 1 0 0 0,0-1-1 0 0,-2 1 1 0 0,-47-2 653 0 0,39 2-684 0 0,0 2 0 0 0,0 0 0 0 0,0 0 0 0 0,1 1 1 0 0,-1 0-1 0 0,-22 11 0 0 0,32-13-7 0 0,-1 0-1 0 0,0 1 1 0 0,0-1-1 0 0,1 1 1 0 0,-1 0-1 0 0,1 0 1 0 0,-1 0 0 0 0,1 0-1 0 0,0 0 1 0 0,0 0-1 0 0,0 1 1 0 0,0-1-1 0 0,0 1 1 0 0,0 0 0 0 0,1-1-1 0 0,-1 1 1 0 0,1 0-1 0 0,0 0 1 0 0,0 0-1 0 0,0 0 1 0 0,0 0 0 0 0,0 0-1 0 0,1 0 1 0 0,-1 0-1 0 0,1 0 1 0 0,0 0-1 0 0,0 0 1 0 0,0 1 0 0 0,0-1-1 0 0,1 0 1 0 0,1 5-1 0 0,2 6 186 0 0,1 0 0 0 0,0-1 0 0 0,1 0-1 0 0,0 0 1 0 0,1 0 0 0 0,1-1-1 0 0,0 0 1 0 0,1-1 0 0 0,14 16 0 0 0,-15-19-358 0 0,0 0 1 0 0,0 0-1 0 0,1-1 0 0 0,0 0 1 0 0,1-1-1 0 0,-1 0 1 0 0,1-1-1 0 0,0 0 1 0 0,0 0-1 0 0,1-1 1 0 0,0 0-1 0 0,19 3 0 0 0,-18-7-920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26.507"/>
    </inkml:context>
    <inkml:brush xml:id="br0">
      <inkml:brushProperty name="width" value="0.05" units="cm"/>
      <inkml:brushProperty name="height" value="0.05" units="cm"/>
      <inkml:brushProperty name="color" value="#F6630D"/>
    </inkml:brush>
  </inkml:definitions>
  <inkml:trace contextRef="#ctx0" brushRef="#br0">29 19 11841 0 0,'6'0'396'0'0,"-10"-4"-64"0"0,2 6 88 0 0,-9-4 48 0 0,11 4 16 0 0,-6-4 480 0 0,-3 0-660 0 0,9 0-196 0 0,-2 0-304 0 0,4-6-444 0 0,7 8-552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4.818"/>
    </inkml:context>
    <inkml:brush xml:id="br0">
      <inkml:brushProperty name="width" value="0.05" units="cm"/>
      <inkml:brushProperty name="height" value="0.05" units="cm"/>
      <inkml:brushProperty name="color" value="#F6630D"/>
    </inkml:brush>
  </inkml:definitions>
  <inkml:trace contextRef="#ctx0" brushRef="#br0">30 4 6377 0 0,'-4'-1'152'0'0,"-12"-2"490"0"0,15 3-566 0 0,1 1 0 0 0,0-1 0 0 0,-1 0 0 0 0,1 0-1 0 0,-1 0 1 0 0,1 0 0 0 0,-1 0 0 0 0,1 0 0 0 0,0 1 0 0 0,-1-1 0 0 0,1 0 0 0 0,0 0-1 0 0,-1 1 1 0 0,1-1 0 0 0,0 0 0 0 0,-1 1 0 0 0,1-1 0 0 0,0 0 0 0 0,-1 1-1 0 0,1-1 1 0 0,0 0 0 0 0,0 1 0 0 0,0-1 0 0 0,-1 1 0 0 0,1-1 0 0 0,0 0 0 0 0,0 1-1 0 0,0-1 1 0 0,0 1 0 0 0,0-1 0 0 0,0 0 0 0 0,0 1 0 0 0,0-1 0 0 0,0 1 0 0 0,0-1-1 0 0,0 1 1 0 0,24 13 1592 0 0,6 2-1319 0 0,1-1-1 0 0,0-2 1 0 0,60 18-1 0 0,-52-19-320 0 0,-1 1-1 0 0,49 25 1 0 0,-31-3 7 0 0,-51-32-39 0 0,-1 1 1 0 0,1 0-1 0 0,-1 0 0 0 0,1 1 1 0 0,-1-1-1 0 0,0 1 0 0 0,-1 0 1 0 0,6 9-1 0 0,-9-13-4 0 0,1 0-1 0 0,-1 0 0 0 0,0-1 1 0 0,0 1-1 0 0,1 0 0 0 0,-1 0 1 0 0,0 0-1 0 0,0 0 1 0 0,0 0-1 0 0,0 0 0 0 0,0 0 1 0 0,0 0-1 0 0,0-1 0 0 0,0 1 1 0 0,-1 0-1 0 0,1 0 1 0 0,0 0-1 0 0,0 0 0 0 0,-1 0 1 0 0,0 0-1 0 0,1 0-1 0 0,0-1 1 0 0,0 0-1 0 0,0 1 0 0 0,-1-1 1 0 0,1 0-1 0 0,0 0 0 0 0,0 1 1 0 0,0-1-1 0 0,-1 0 0 0 0,1 0 1 0 0,0 1-1 0 0,-1-1 0 0 0,1 0 1 0 0,0 0-1 0 0,0 0 0 0 0,-1 0 1 0 0,1 0-1 0 0,0 1 0 0 0,-1-1 0 0 0,1 0 1 0 0,0 0-1 0 0,-1 0 0 0 0,1 0 1 0 0,0 0-1 0 0,-1 0 0 0 0,1 0 1 0 0,0 0-1 0 0,-1 0 0 0 0,1 0 1 0 0,0 0-1 0 0,-1 0 0 0 0,1 0 1 0 0,0-1-1 0 0,-1 1 0 0 0,1 0 1 0 0,0 0-1 0 0,-1 0 0 0 0,1 0 1 0 0,0 0-1 0 0,-1-1 0 0 0,1 1 1 0 0,0 0-1 0 0,0 0 0 0 0,-1-1 0 0 0,1 1 0 0 0,-1 0 0 0 0,1-1-1 0 0,0 1 1 0 0,0 0-1 0 0,-1-1 1 0 0,1 1-1 0 0,0 0 1 0 0,0-1-1 0 0,-1 1 1 0 0,1 0 0 0 0,0-1-1 0 0,0 1 1 0 0,0 0-1 0 0,0-1 1 0 0,-1 1-1 0 0,1-1 1 0 0,0 1-1 0 0,0 0 1 0 0,0-1 0 0 0,0 1-1 0 0,0-1 1 0 0,0 1-1 0 0,0-1 1 0 0,0 1-1 0 0,0 0 1 0 0,0-1-1 0 0,0 1 1 0 0,1-1 0 0 0,-1 1-1 0 0,0 0 1 0 0,0-1-1 0 0,0 1 1 0 0,0 0-1 0 0,1-1 1 0 0,-1 1-1 0 0,0 0 1 0 0,0-1-1 0 0,1 1 1 0 0,-1 0 0 0 0,0-1-1 0 0,1 1 1 0 0,-1 0-1 0 0,0 0 1 0 0,1-1-1 0 0,-1 1 1 0 0,1 0-1 0 0,4 0 244 0 0,-9 9 43 0 0,-7 11 944 0 0,10-17-1111 0 0,0 0 0 0 0,0 0-1 0 0,-1 0 1 0 0,1-1 0 0 0,-1 1-1 0 0,0-1 1 0 0,1 1-1 0 0,-1-1 1 0 0,-1 1 0 0 0,1-1-1 0 0,-3 2 1 0 0,-52 39 895 0 0,-137 105-772 0 0,175-132-1089 0 0,-1-2-1 0 0,-30 18 1 0 0,20-18-792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4.224"/>
    </inkml:context>
    <inkml:brush xml:id="br0">
      <inkml:brushProperty name="width" value="0.05" units="cm"/>
      <inkml:brushProperty name="height" value="0.05" units="cm"/>
      <inkml:brushProperty name="color" value="#F6630D"/>
    </inkml:brush>
  </inkml:definitions>
  <inkml:trace contextRef="#ctx0" brushRef="#br0">16 113 5757 0 0,'0'0'7'0'0,"0"0"1"0"0,0 0 0 0 0,1 0 0 0 0,-1 0 0 0 0,0-1 0 0 0,0 1-1 0 0,0 0 1 0 0,0 0 0 0 0,0 0 0 0 0,1 0 0 0 0,-1 0 0 0 0,0-1-1 0 0,0 1 1 0 0,0 0 0 0 0,0 0 0 0 0,0 0 0 0 0,0 0 0 0 0,0-1-1 0 0,0 1 1 0 0,0 0 0 0 0,0 0 0 0 0,0 0 0 0 0,0 0 0 0 0,0-1 0 0 0,0 1-1 0 0,0 0 1 0 0,0 0 0 0 0,0 0 0 0 0,0-1 0 0 0,0 1 0 0 0,0 0-1 0 0,0 0 1 0 0,0 0 0 0 0,0 0 0 0 0,0-1 0 0 0,0 1 0 0 0,0 0-1 0 0,0 0 1 0 0,0 0 0 0 0,-1 0 0 0 0,1-1 0 0 0,0 1 0 0 0,0 0-1 0 0,0 0 1 0 0,0 0 0 0 0,0 0 0 0 0,0 0 0 0 0,-1 0 0 0 0,1 0 0 0 0,0-1-1 0 0,0 1 1 0 0,0 0 0 0 0,-1 0 0 0 0,-9 4 619 0 0,5 0 162 0 0,21-8 120 0 0,0-1-594 0 0,1 1 0 0 0,-1 0 0 0 0,1 2 0 0 0,0 0 0 0 0,0 1 0 0 0,0 0 0 0 0,25 3 1 0 0,11-1-2 0 0,510-13 849 0 0,2-23-911 0 0,-509 29-235 0 0,168-10 166 0 0,-237 20 378 0 0,-1 0 0 0 0,-26 3 1 0 0,32-7-548 0 0,13 0-24 0 0,19 3 38 0 0,0 2-16 0 0,1 0 0 0 0,0-2 0 0 0,1-1 1 0 0,31-1-1 0 0,-27 0-5 0 0,2837 16-94 0 0,-2399-25 121 0 0,636-20 228 0 0,-1071 27-215 0 0,-17 1 11 0 0,-1-1 0 0 0,1 0 0 0 0,22-5 0 0 0,-38 6-56 0 0,0 0-1 0 0,0 0 0 0 0,0 0 0 0 0,0 0 0 0 0,0 0 0 0 0,0 0 0 0 0,0 0 0 0 0,0-1 0 0 0,0 1 1 0 0,0 0-1 0 0,0 0 0 0 0,0 0 0 0 0,0 0 0 0 0,-1 0 0 0 0,1 0 0 0 0,0 0 0 0 0,0 0 0 0 0,0 0 1 0 0,0 0-1 0 0,0 0 0 0 0,0 0 0 0 0,0 0 0 0 0,0 0 0 0 0,0-1 0 0 0,0 1 0 0 0,0 0 1 0 0,0 0-1 0 0,0 0 0 0 0,0 0 0 0 0,1 0 0 0 0,-1 0 0 0 0,0 0 0 0 0,0 0 0 0 0,0 0 0 0 0,0 0 1 0 0,0 0-1 0 0,0 0 0 0 0,0 0 0 0 0,0 0 0 0 0,0 0 0 0 0,0-1 0 0 0,0 1 0 0 0,0 0 1 0 0,0 0-1 0 0,0 0 0 0 0,0 0 0 0 0,0 0 0 0 0,0 0 0 0 0,-12-2 77 0 0,-20-1 21 0 0,26 3-99 0 0,-58-3-55 0 0,1 3-1 0 0,-105 13 1 0 0,160-13-509 0 0,12-4 83 0 0,17-9-746 0 0,-8 5-482 0 0,-8 0 546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8.617"/>
    </inkml:context>
    <inkml:brush xml:id="br0">
      <inkml:brushProperty name="width" value="0.05" units="cm"/>
      <inkml:brushProperty name="height" value="0.05" units="cm"/>
      <inkml:brushProperty name="color" value="#F6630D"/>
    </inkml:brush>
  </inkml:definitions>
  <inkml:trace contextRef="#ctx0" brushRef="#br0">43 164 5665 0 0,'-14'-15'480'0'0,"10"11"-196"0"0,1-1 0 0 0,-1 1 0 0 0,1-1 0 0 0,0 0 0 0 0,-4-6 1 0 0,6 8-179 0 0,0 0 0 0 0,0 0 0 0 0,1 1 0 0 0,-1-1 0 0 0,1 0 0 0 0,0 0 0 0 0,-1 0 0 0 0,1 0 0 0 0,0 0 0 0 0,1 0 0 0 0,-1 0 0 0 0,1 0 0 0 0,-1 0 0 0 0,2-3 0 0 0,2-12 341 0 0,-3 14-361 0 0,0 1 0 0 0,-1-1-1 0 0,2 0 1 0 0,-1 1 0 0 0,0-1 0 0 0,4-6 0 0 0,-4 9-82 0 0,0-1 1 0 0,0 1-1 0 0,0 0 1 0 0,1 0-1 0 0,-1 0 1 0 0,0 0-1 0 0,1 0 0 0 0,-1 0 1 0 0,1 0-1 0 0,-1 0 1 0 0,1 1-1 0 0,-1-1 1 0 0,1 0-1 0 0,-1 1 0 0 0,1 0 1 0 0,0-1-1 0 0,-1 1 1 0 0,1 0-1 0 0,0 0 1 0 0,1 0-1 0 0,6-1-26 0 0,15 0-14 0 0,33 1 1 0 0,-50 1 28 0 0,0 0-1 0 0,-1 0 1 0 0,1 0-1 0 0,-1 1 1 0 0,0 0-1 0 0,1 0 0 0 0,-1 0 1 0 0,0 1-1 0 0,11 7 1 0 0,-16-10-8 0 0,1 1 1 0 0,-1 0-1 0 0,0 0 0 0 0,0 0 0 0 0,0 0 1 0 0,0 0-1 0 0,-1 0 0 0 0,1 1 1 0 0,0-1-1 0 0,0 0 0 0 0,-1 0 1 0 0,1 1-1 0 0,0-1 0 0 0,-1 0 0 0 0,0 1 1 0 0,1-1-1 0 0,-1 1 0 0 0,0-1 1 0 0,1 0-1 0 0,-1 3 0 0 0,0 0-47 0 0,-1-1 0 0 0,1 1-1 0 0,-1-1 1 0 0,0 1 0 0 0,0-1 0 0 0,0 1-1 0 0,0-1 1 0 0,-3 5 0 0 0,-1 1-136 0 0,-1 0 1 0 0,1 0 0 0 0,-2 0-1 0 0,-14 15 1 0 0,13-18 164 0 0,-1 1-1 0 0,0-1 1 0 0,0-1 0 0 0,-1 0 0 0 0,1 0-1 0 0,-1-1 1 0 0,0 0 0 0 0,-1-1 0 0 0,1 0 0 0 0,-17 3-1 0 0,11-2 39 0 0,1 2 19 0 0,14-2-24 0 0,8 0-14 0 0,27-3-51 0 0,95 10 39 0 0,59 9-14 0 0,-187-20 40 0 0,0 0 0 0 0,0-1 0 0 0,0 1 0 0 0,0 0 0 0 0,-1 0 0 0 0,1 0 0 0 0,0 0 0 0 0,0 0 0 0 0,0 0 0 0 0,0 1 0 0 0,0-1 0 0 0,0 0 0 0 0,-1 0 0 0 0,1 1 0 0 0,0-1 0 0 0,0 0 0 0 0,0 1 0 0 0,-1-1 0 0 0,1 1 0 0 0,0-1 1 0 0,0 1-1 0 0,-1-1 0 0 0,1 1 0 0 0,-1 0 0 0 0,2 1 0 0 0,-3-1 6 0 0,1 0 0 0 0,-1-1 1 0 0,0 1-1 0 0,0 0 0 0 0,0 0 0 0 0,0 0 1 0 0,0-1-1 0 0,0 1 0 0 0,0 0 1 0 0,0-1-1 0 0,0 1 0 0 0,0-1 0 0 0,0 0 1 0 0,0 1-1 0 0,0-1 0 0 0,0 0 1 0 0,0 1-1 0 0,0-1 0 0 0,-3 0 0 0 0,-25 6 24 0 0,0-2-1 0 0,0-1 0 0 0,-55-2 0 0 0,-87-19-1890 0 0,149 12 1077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8.959"/>
    </inkml:context>
    <inkml:brush xml:id="br0">
      <inkml:brushProperty name="width" value="0.05" units="cm"/>
      <inkml:brushProperty name="height" value="0.05" units="cm"/>
      <inkml:brushProperty name="color" value="#F6630D"/>
    </inkml:brush>
  </inkml:definitions>
  <inkml:trace contextRef="#ctx0" brushRef="#br0">66 16 7037 0 0,'1'-1'30'0'0,"0"0"-1"0"0,0 0 1 0 0,0 0 0 0 0,0-1 0 0 0,0 1 0 0 0,0 0 0 0 0,0 0-1 0 0,0 0 1 0 0,1 1 0 0 0,-1-1 0 0 0,0 0 0 0 0,1 0 0 0 0,-1 1 0 0 0,0-1-1 0 0,1 1 1 0 0,1-1 0 0 0,0 1 63 0 0,0 0 1 0 0,0 0-1 0 0,0 1 0 0 0,0-1 0 0 0,0 1 1 0 0,0 0-1 0 0,0 0 0 0 0,3 1 0 0 0,14 6 110 0 0,-1 0 0 0 0,0 1 0 0 0,0 0-1 0 0,-1 2 1 0 0,0 0 0 0 0,20 17 0 0 0,-29-20-145 0 0,0 1 1 0 0,0 0-1 0 0,0 1 1 0 0,-1 0-1 0 0,-1 0 0 0 0,0 1 1 0 0,0 0-1 0 0,-1 0 1 0 0,0 0-1 0 0,-1 1 1 0 0,6 19-1 0 0,-9-20-30 0 0,0-1 0 0 0,0 1-1 0 0,-1-1 1 0 0,-1 1-1 0 0,1 0 1 0 0,-2-1 0 0 0,1 1-1 0 0,-2 0 1 0 0,1-1-1 0 0,-1 1 1 0 0,-1-1 0 0 0,0 0-1 0 0,0 0 1 0 0,-1 0 0 0 0,-1 0-1 0 0,1 0 1 0 0,-2-1-1 0 0,1 0 1 0 0,-1 0 0 0 0,0-1-1 0 0,-1 1 1 0 0,0-1 0 0 0,-1-1-1 0 0,1 1 1 0 0,-12 7-1 0 0,-37 28-1040 0 0,-123 73-1 0 0,144-96 72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00.523"/>
    </inkml:context>
    <inkml:brush xml:id="br0">
      <inkml:brushProperty name="width" value="0.05" units="cm"/>
      <inkml:brushProperty name="height" value="0.05" units="cm"/>
      <inkml:brushProperty name="color" value="#F6630D"/>
    </inkml:brush>
  </inkml:definitions>
  <inkml:trace contextRef="#ctx0" brushRef="#br0">200 102 7101 0 0,'0'0'111'0'0,"2"-7"-3"0"0,5-22 37 0 0,-5 22 557 0 0,-7-3-582 0 0,-15-29-38 0 0,15 29 93 0 0,-11 17-78 0 0,-52 22 6 0 0,65-27-84 0 0,0-1 1 0 0,0 1-1 0 0,0-1 0 0 0,0 1 0 0 0,0 0 0 0 0,1 0 1 0 0,-1 1-1 0 0,1-1 0 0 0,-1 0 0 0 0,1 1 1 0 0,0 0-1 0 0,0-1 0 0 0,0 1 0 0 0,0 0 0 0 0,0 0 1 0 0,1 0-1 0 0,-3 5 0 0 0,-3 7 103 0 0,0-3-33 0 0,1 2 0 0 0,0-1 0 0 0,1 1 0 0 0,0-1 0 0 0,1 2-1 0 0,0-1 1 0 0,2 0 0 0 0,-1 1 0 0 0,2-1 0 0 0,0 1 0 0 0,0-1 0 0 0,2 1-1 0 0,2 19 1 0 0,-2-31-114 0 0,0 0-1 0 0,0 0 1 0 0,0 0 0 0 0,0 0-1 0 0,1 0 1 0 0,-1 0-1 0 0,1 0 1 0 0,0 0 0 0 0,0 0-1 0 0,0-1 1 0 0,0 1-1 0 0,0-1 1 0 0,0 0-1 0 0,1 0 1 0 0,-1 1 0 0 0,1-1-1 0 0,4 2 1 0 0,-2-1-214 0 0,1 0 0 0 0,-1 0 0 0 0,1-1 0 0 0,0 1 0 0 0,0-1 0 0 0,0 0 0 0 0,0-1 0 0 0,8 2 0 0 0,7-2-640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01.502"/>
    </inkml:context>
    <inkml:brush xml:id="br0">
      <inkml:brushProperty name="width" value="0.05" units="cm"/>
      <inkml:brushProperty name="height" value="0.05" units="cm"/>
      <inkml:brushProperty name="color" value="#F6630D"/>
    </inkml:brush>
  </inkml:definitions>
  <inkml:trace contextRef="#ctx0" brushRef="#br0">50 163 5573 0 0,'3'-6'80'0'0,"-1"0"1"0"0,0 0-1 0 0,0 0 1 0 0,1-9 0 0 0,-3 13-26 0 0,0 0 1 0 0,1 0 0 0 0,-1 0-1 0 0,0 0 1 0 0,0 0 0 0 0,-1 0-1 0 0,1 0 1 0 0,0 0 0 0 0,-1 0-1 0 0,1 0 1 0 0,-1 1 0 0 0,1-1-1 0 0,-1 0 1 0 0,0 0 0 0 0,0 0-1 0 0,0 1 1 0 0,0-1 0 0 0,-1-1-1 0 0,1 2-17 0 0,-1 1 0 0 0,1-1-1 0 0,0 1 1 0 0,-1-1 0 0 0,1 1-1 0 0,-1 0 1 0 0,1-1 0 0 0,0 1-1 0 0,-1 0 1 0 0,1 0 0 0 0,-1 0-1 0 0,1 0 1 0 0,-1 0 0 0 0,1 1-1 0 0,0-1 1 0 0,-1 0 0 0 0,1 1-1 0 0,0-1 1 0 0,-1 1 0 0 0,1-1-1 0 0,0 1 1 0 0,-1-1 0 0 0,1 1-1 0 0,0 0 1 0 0,0 0 0 0 0,0 0-1 0 0,0 0 1 0 0,0 0 0 0 0,0 0-1 0 0,0 0 1 0 0,0 0 0 0 0,0 0-1 0 0,0 0 1 0 0,0 0 0 0 0,0 2-1 0 0,-1 10-13 0 0,0-3 11 0 0,0 1 0 0 0,1 0 1 0 0,0 19-1 0 0,1-27-26 0 0,1-1 0 0 0,-1 1 0 0 0,0 0 0 0 0,1-1 0 0 0,0 1 0 0 0,-1-1 1 0 0,1 1-1 0 0,0-1 0 0 0,0 0 0 0 0,0 1 0 0 0,1-1 0 0 0,-1 0 0 0 0,1 0 0 0 0,-1 0 0 0 0,1 0 0 0 0,0 0 1 0 0,-1 0-1 0 0,1 0 0 0 0,0 0 0 0 0,0-1 0 0 0,4 3 0 0 0,13 6 37 0 0,1 0-1 0 0,34 11 0 0 0,-47-18-46 0 0,0-1-1 0 0,1 0 1 0 0,-1-1-1 0 0,1 0 1 0 0,-1 0-1 0 0,1 0 0 0 0,-1-1 1 0 0,1 0-1 0 0,0-1 1 0 0,-1 1-1 0 0,12-4 0 0 0,-14 3-20 0 0,0-1-1 0 0,0 0 0 0 0,0-1 0 0 0,0 1 1 0 0,-1-1-1 0 0,1 0 0 0 0,7-6 0 0 0,-10 8 10 0 0,-1-1 0 0 0,1 1 0 0 0,-1-1-1 0 0,1 1 1 0 0,-1-1 0 0 0,0 0 0 0 0,0 0 0 0 0,0 0 0 0 0,0 0-1 0 0,0 0 1 0 0,0 0 0 0 0,0 0 0 0 0,-1 0 0 0 0,1 0 0 0 0,-1 0-1 0 0,1 0 1 0 0,-1 0 0 0 0,0 0 0 0 0,0 0 0 0 0,0-1-1 0 0,0 1 1 0 0,-1-2 0 0 0,0-4 7 0 0,-1 0 0 0 0,-1 1-1 0 0,0-1 1 0 0,0 1 0 0 0,0-1 0 0 0,-1 1 0 0 0,0 0-1 0 0,0 0 1 0 0,-9-10 0 0 0,10 14 10 0 0,1-1-1 0 0,-1 2 1 0 0,0-1-1 0 0,0 0 1 0 0,0 0 0 0 0,0 1-1 0 0,-1 0 1 0 0,1 0-1 0 0,0 0 1 0 0,-1 0 0 0 0,0 0-1 0 0,1 1 1 0 0,-1-1 0 0 0,0 1-1 0 0,0 0 1 0 0,0 0-1 0 0,0 1 1 0 0,0-1 0 0 0,0 1-1 0 0,0 0 1 0 0,-4 0-1 0 0,6 0-2 0 0,1 0 0 0 0,0 1 0 0 0,-1-1 0 0 0,1 1 0 0 0,0-1 0 0 0,-1 1 0 0 0,1-1 0 0 0,0 1-1 0 0,0-1 1 0 0,0 1 0 0 0,0 0 0 0 0,-1 0 0 0 0,1 0 0 0 0,0 0 0 0 0,0 0 0 0 0,1 0-1 0 0,-1 0 1 0 0,0 0 0 0 0,0 0 0 0 0,0 0 0 0 0,0 2 0 0 0,1-3 0 0 0,0 1 0 0 0,-1 0 0 0 0,1-1 0 0 0,0 1-1 0 0,0-1 1 0 0,0 1 0 0 0,0 0 0 0 0,0-1 0 0 0,0 1 0 0 0,0-1 0 0 0,0 1 0 0 0,0 0 0 0 0,0-1 0 0 0,1 1 0 0 0,-1-1 0 0 0,0 1-1 0 0,0-1 1 0 0,0 1 0 0 0,1-1 0 0 0,-1 1 0 0 0,0-1 0 0 0,1 1 0 0 0,-1-1 0 0 0,0 1 0 0 0,1-1 0 0 0,-1 1 0 0 0,1-1 0 0 0,-1 1-1 0 0,1-1 1 0 0,-1 0 0 0 0,1 1 0 0 0,-1-1 0 0 0,1 0 0 0 0,-1 0 0 0 0,1 1 0 0 0,-1-1 0 0 0,1 0 0 0 0,0 0 0 0 0,-1 0 0 0 0,1 0-1 0 0,-1 0 1 0 0,1 1 0 0 0,0-1 0 0 0,0-1 0 0 0,5 1 26 0 0,0 0 0 0 0,0-1 0 0 0,0 1-1 0 0,0-1 1 0 0,0-1 0 0 0,0 1 0 0 0,-1-1 0 0 0,1 0 0 0 0,-1-1-1 0 0,1 1 1 0 0,-1-1 0 0 0,9-6 0 0 0,20-9-12 0 0,-22 13-26 0 0,1 0 0 0 0,0 1 0 0 0,0 0-1 0 0,26-4 1 0 0,-35 8 6 0 0,-1 0 0 0 0,1 0 0 0 0,0 0-1 0 0,0 0 1 0 0,-1 1 0 0 0,1-1 0 0 0,0 1 0 0 0,-1 0-1 0 0,1 0 1 0 0,-1 0 0 0 0,1 1 0 0 0,-1-1 0 0 0,1 1 0 0 0,-1 0-1 0 0,0 0 1 0 0,0 0 0 0 0,0 0 0 0 0,0 1 0 0 0,0-1-1 0 0,0 1 1 0 0,-1 0 0 0 0,4 4 0 0 0,-1 1 8 0 0,0 0-1 0 0,0 0 1 0 0,-1 0 0 0 0,-1 1 0 0 0,1-1-1 0 0,-1 1 1 0 0,-1 0 0 0 0,1 0 0 0 0,-1 0-1 0 0,-1 1 1 0 0,0-1 0 0 0,0 0 0 0 0,-2 16-1 0 0,1-24 1 0 0,0-1-1 0 0,0 0 0 0 0,0 1 0 0 0,0-1 0 0 0,0 0 0 0 0,-1 1 0 0 0,1-1 0 0 0,0 0 0 0 0,0 1 0 0 0,0-1 1 0 0,-1 0-1 0 0,1 1 0 0 0,0-1 0 0 0,0 0 0 0 0,-1 0 0 0 0,1 1 0 0 0,0-1 0 0 0,-1 0 0 0 0,1 0 0 0 0,0 0 1 0 0,-1 1-1 0 0,1-1 0 0 0,0 0 0 0 0,-1 0 0 0 0,1 0 0 0 0,0 0 0 0 0,-1 0 0 0 0,0 1 0 0 0,1-1 21 0 0,4-1-29 0 0,1-2-27 0 0,0 0-1 0 0,-1-1 0 0 0,1 0 1 0 0,6-8-1 0 0,3-5-32 0 0,69-76-144 0 0,-70 80 192 0 0,1 0 1 0 0,1 1 0 0 0,0 0-1 0 0,23-13 1 0 0,-35 24 12 0 0,0-1-1 0 0,0 0 0 0 0,0 1 1 0 0,1 0-1 0 0,-1 0 1 0 0,0 0-1 0 0,0 0 1 0 0,1 1-1 0 0,-1-1 0 0 0,1 1 1 0 0,-1 0-1 0 0,4 0 1 0 0,-5 0 3 0 0,-1 0 0 0 0,0 1 0 0 0,1-1 0 0 0,-1 1-1 0 0,0-1 1 0 0,0 1 0 0 0,0-1 0 0 0,1 1 0 0 0,-1 0 0 0 0,0 0 0 0 0,0-1 0 0 0,0 1 0 0 0,0 0 0 0 0,0 0 0 0 0,0 0 0 0 0,0 0 0 0 0,0 0-1 0 0,-1 1 1 0 0,1-1 0 0 0,0 0 0 0 0,-1 0 0 0 0,1 0 0 0 0,-1 1 0 0 0,1-1 0 0 0,-1 0 0 0 0,1 1 0 0 0,-1-1 0 0 0,0 0 0 0 0,0 1 0 0 0,0-1 0 0 0,0 0-1 0 0,0 3 1 0 0,5 141 112 0 0,-5-142-105 0 0,0 0 0 0 0,0-1 1 0 0,1 1-1 0 0,-1 0 1 0 0,1 0-1 0 0,-1-1 0 0 0,1 1 1 0 0,0 0-1 0 0,0-1 0 0 0,0 1 1 0 0,1-1-1 0 0,-1 1 1 0 0,1-1-1 0 0,-1 1 0 0 0,1-1 1 0 0,0 0-1 0 0,0 0 0 0 0,0 0 1 0 0,0 0-1 0 0,0 0 1 0 0,0-1-1 0 0,1 1 0 0 0,-1-1 1 0 0,0 1-1 0 0,1-1 0 0 0,-1 0 1 0 0,1 0-1 0 0,0 0 1 0 0,-1 0-1 0 0,6 1 0 0 0,0 0-4 0 0,0-1 0 0 0,-1 0 0 0 0,1-1 0 0 0,0 0-1 0 0,0 0 1 0 0,0 0 0 0 0,-1-1 0 0 0,1 0 0 0 0,14-4-1 0 0,9-4 5 0 0,-17 6-7 0 0,-1-2 0 0 0,0 1 0 0 0,15-8 1 0 0,-23 10 4 0 0,-1-1 1 0 0,1 0 0 0 0,-1 0 0 0 0,0 0-1 0 0,0-1 1 0 0,-1 1 0 0 0,1-1 0 0 0,-1 0-1 0 0,1 0 1 0 0,-1 0 0 0 0,0 0 0 0 0,3-7-1 0 0,-2 3 9 0 0,0-1-1 0 0,-1 1 0 0 0,0-1 1 0 0,0 0-1 0 0,-1 0 0 0 0,0 0 1 0 0,-1 0-1 0 0,1-17 0 0 0,-2 23-7 0 0,0 0-1 0 0,0 0 0 0 0,0 1 1 0 0,-1-1-1 0 0,1 0 0 0 0,-1 1 1 0 0,1-1-1 0 0,-1 0 0 0 0,0 1 1 0 0,0-1-1 0 0,0 1 0 0 0,-1-1 1 0 0,1 1-1 0 0,-1 0 0 0 0,1-1 1 0 0,-1 1-1 0 0,0 0 0 0 0,0 0 1 0 0,1 0-1 0 0,-2 0 0 0 0,1 1 1 0 0,0-1-1 0 0,0 1 0 0 0,0-1 1 0 0,-1 1-1 0 0,1-1 0 0 0,-1 1 1 0 0,1 0-1 0 0,-1 0 0 0 0,1 1 1 0 0,-1-1-1 0 0,0 0 0 0 0,-4 0 1 0 0,6 1-5 0 0,-27-1-80 0 0,28 1 78 0 0,0 1 1 0 0,-1-1-1 0 0,1 0 1 0 0,0 0-1 0 0,-1 0 1 0 0,1 0-1 0 0,0 0 0 0 0,-1 0 1 0 0,1 1-1 0 0,0-1 1 0 0,0 0-1 0 0,-1 0 1 0 0,1 1-1 0 0,0-1 1 0 0,0 0-1 0 0,-1 0 1 0 0,1 1-1 0 0,0-1 1 0 0,0 0-1 0 0,0 0 0 0 0,-1 1 1 0 0,1-1-1 0 0,0 0 1 0 0,0 1-1 0 0,0 0 1 0 0,5 13-57 0 0,12 10 48 0 0,2 0 0 0 0,1-2 0 0 0,30 28-1 0 0,5 5 24 0 0,-47-47-17 0 0,6 8 25 0 0,-13-16-19 0 0,-1 1-1 0 0,0-1 0 0 0,0 1 1 0 0,0-1-1 0 0,0 0 0 0 0,0 1 0 0 0,0-1 1 0 0,0 1-1 0 0,0-1 0 0 0,0 1 1 0 0,0-1-1 0 0,0 1 0 0 0,0-1 0 0 0,-1 0 1 0 0,1 1-1 0 0,0-1 0 0 0,0 1 1 0 0,0-1-1 0 0,-1 1 0 0 0,1-1 1 0 0,0 0-1 0 0,0 1 0 0 0,-1-1 0 0 0,1 0 1 0 0,0 1-1 0 0,-1-1 0 0 0,1 0 1 0 0,0 1-1 0 0,-1-1 0 0 0,1 0 1 0 0,-1 0-1 0 0,1 1 0 0 0,0-1 0 0 0,-1 0 1 0 0,1 0-1 0 0,-1 0 0 0 0,1 0 1 0 0,-1 0-1 0 0,1 0 0 0 0,0 1 0 0 0,-2-1 1 0 0,-10 4-156 0 0,-1-1 0 0 0,0 0 1 0 0,0-1-1 0 0,0 0 0 0 0,-1-1 0 0 0,1 0 1 0 0,0-1-1 0 0,0 0 0 0 0,-1-2 0 0 0,1 1 1 0 0,-20-6-1 0 0,22 4-454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01.858"/>
    </inkml:context>
    <inkml:brush xml:id="br0">
      <inkml:brushProperty name="width" value="0.05" units="cm"/>
      <inkml:brushProperty name="height" value="0.05" units="cm"/>
      <inkml:brushProperty name="color" value="#F6630D"/>
    </inkml:brush>
  </inkml:definitions>
  <inkml:trace contextRef="#ctx0" brushRef="#br0">1 36 6249 0 0,'0'0'56'0'0,"0"0"1"0"0,1 1 0 0 0,-1-1-1 0 0,1 0 1 0 0,-1 0 0 0 0,0 0-1 0 0,1 0 1 0 0,-1 0 0 0 0,1-1-1 0 0,-1 1 1 0 0,0 0 0 0 0,1 0-1 0 0,-1 0 1 0 0,1 0 0 0 0,-1 0-1 0 0,0 0 1 0 0,1-1-1 0 0,-1 1 1 0 0,0 0 0 0 0,1 0-1 0 0,-1-1 1 0 0,0 1 0 0 0,1 0-1 0 0,-1 0 1 0 0,0-1 0 0 0,0 1-1 0 0,1 0 1 0 0,-1-1 0 0 0,0 1-1 0 0,0 0 1 0 0,0-1 0 0 0,1 1-1 0 0,-1 0 1 0 0,0-1 0 0 0,0 1-1 0 0,0-1 1 0 0,0 1 0 0 0,0 0-1 0 0,0-1 1 0 0,0 1 0 0 0,0-1-1 0 0,0 1 1 0 0,0 0 0 0 0,0-1-1 0 0,0 1 1 0 0,0-1 0 0 0,0 1-1 0 0,0 0 1 0 0,0-1 0 0 0,0 1-1 0 0,-1-1 1 0 0,1 1 0 0 0,0 0-1 0 0,0-1 1 0 0,0 1 0 0 0,-1 0-1 0 0,1-1 1 0 0,0 1 0 0 0,0 0-1 0 0,-1-1 1 0 0,1 1 0 0 0,0 0-1 0 0,-1 0 1 0 0,1-1 0 0 0,0 1-1 0 0,-1 0 1 0 0,2 0-51 0 0,1 1 1 0 0,-1 0-1 0 0,1-1 1 0 0,-1 1-1 0 0,0 0 0 0 0,1 0 1 0 0,-1 0-1 0 0,0 0 1 0 0,0 0-1 0 0,0 0 0 0 0,0 0 1 0 0,0 0-1 0 0,0 0 1 0 0,0 1-1 0 0,0-1 0 0 0,0 0 1 0 0,0 1-1 0 0,-1-1 1 0 0,1 1-1 0 0,-1-1 0 0 0,1 0 1 0 0,0 4-1 0 0,8 39-24 0 0,-8-32 51 0 0,1-1-24 0 0,16 75 35 0 0,-15-76-45 0 0,1-1 1 0 0,-1 0 0 0 0,1 1 0 0 0,1-2-1 0 0,0 1 1 0 0,11 15 0 0 0,-15-22-6 0 0,0-1 0 0 0,0 1-1 0 0,1 0 1 0 0,-1-1 0 0 0,1 1 0 0 0,0-1 0 0 0,-1 1 0 0 0,1-1 0 0 0,0 0 0 0 0,0 1 0 0 0,0-1 0 0 0,0 0 0 0 0,0 0 0 0 0,0-1 0 0 0,0 1 0 0 0,0 0 0 0 0,0-1 0 0 0,1 1 0 0 0,-1-1 0 0 0,0 0 0 0 0,0 1-1 0 0,5-2 1 0 0,-4 1-27 0 0,0-1-1 0 0,0 0 0 0 0,0-1 0 0 0,0 1 0 0 0,0-1 0 0 0,0 1 1 0 0,0-1-1 0 0,-1 0 0 0 0,1 0 0 0 0,-1 0 0 0 0,1 0 0 0 0,-1-1 0 0 0,0 1 1 0 0,1 0-1 0 0,1-5 0 0 0,0 1 10 0 0,-1 0-1 0 0,0 0 1 0 0,0 0 0 0 0,-1 0-1 0 0,0 0 1 0 0,0-1 0 0 0,0 1-1 0 0,-1 0 1 0 0,0-1 0 0 0,0 0-1 0 0,0 1 1 0 0,-1-12 0 0 0,-2-10-54 0 0,-8-45-1 0 0,8 62 50 0 0,-3-13-25 0 0,-3-16-601 0 0,9 40 216 0 0,0 1 273 0 0,0-1 1 0 0,0 1 0 0 0,0-1-1 0 0,-1 1 1 0 0,1 0-1 0 0,0 0 1 0 0,0-1 0 0 0,-1 1-1 0 0,1 0 1 0 0,0 0-1 0 0,-1 0 1 0 0,1 0 0 0 0,0 1-1 0 0,2 4-213 0 0,3 1-81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02.590"/>
    </inkml:context>
    <inkml:brush xml:id="br0">
      <inkml:brushProperty name="width" value="0.05" units="cm"/>
      <inkml:brushProperty name="height" value="0.05" units="cm"/>
      <inkml:brushProperty name="color" value="#F6630D"/>
    </inkml:brush>
  </inkml:definitions>
  <inkml:trace contextRef="#ctx0" brushRef="#br0">1 61 6125 0 0,'0'-4'218'0'0,"0"0"1"0"0,0 0-1 0 0,1 1 1 0 0,-1-1-1 0 0,1 0 1 0 0,1-4 0 0 0,-1 7-152 0 0,-1 0 1 0 0,0 0 0 0 0,1 0-1 0 0,-1 0 1 0 0,1 0 0 0 0,-1 1 0 0 0,1-1-1 0 0,0 0 1 0 0,-1 0 0 0 0,1 0-1 0 0,0 1 1 0 0,0-1 0 0 0,-1 0 0 0 0,1 1-1 0 0,0-1 1 0 0,0 0 0 0 0,0 1-1 0 0,0-1 1 0 0,0 1 0 0 0,0 0-1 0 0,1-1 1 0 0,-1 1-65 0 0,1 0 0 0 0,-1 1-1 0 0,0-1 1 0 0,1 0 0 0 0,-1 1-1 0 0,0-1 1 0 0,0 1 0 0 0,1-1-1 0 0,-1 1 1 0 0,0 0 0 0 0,0-1-1 0 0,0 1 1 0 0,0 0 0 0 0,0 0-1 0 0,0 0 1 0 0,0 0 0 0 0,0 0-1 0 0,0 0 1 0 0,0 0 0 0 0,0 0-1 0 0,0 2 1 0 0,17 25-44 0 0,-13-17 33 0 0,2 2 5 0 0,-1 0-1 0 0,0 0 0 0 0,-2 1 1 0 0,6 20-1 0 0,-5-14 11 0 0,5 30 45 0 0,-9-48-49 0 0,-1 0 0 0 0,0 0-1 0 0,0 0 1 0 0,0 1 0 0 0,0-1-1 0 0,0 0 1 0 0,0 0 0 0 0,-1 1-1 0 0,1-1 1 0 0,-1 0 0 0 0,1 0-1 0 0,-1 0 1 0 0,0 0 0 0 0,0 0-1 0 0,0 0 1 0 0,0 0 0 0 0,-2 2 0 0 0,3-3-3 0 0,0-1 1 0 0,-1 1 0 0 0,1-1 0 0 0,-1 1 0 0 0,1-1 0 0 0,-1 1-1 0 0,1-1 1 0 0,-1 1 0 0 0,1-1 0 0 0,-1 0 0 0 0,0 1 0 0 0,1-1-1 0 0,-1 0 1 0 0,1 0 0 0 0,-1 1 0 0 0,0-1 0 0 0,1 0 0 0 0,-1 0-1 0 0,0 0 1 0 0,0 0 0 0 0,1 0 0 0 0,-1 0 0 0 0,0 0 0 0 0,1 0-1 0 0,-1 0 1 0 0,0 0 0 0 0,1 0 0 0 0,-1 0 0 0 0,-1-1 0 0 0,1 0 3 0 0,0 0 0 0 0,0 0 0 0 0,0 0 0 0 0,0 0 0 0 0,0 0 0 0 0,0 0 0 0 0,0 0 0 0 0,0 0 0 0 0,0-1 0 0 0,0 1 0 0 0,1 0 0 0 0,-2-3 0 0 0,0-2 1 0 0,0-1 1 0 0,0 1-1 0 0,1 0 1 0 0,-1 0 0 0 0,1-10-1 0 0,1 8-17 0 0,1 0 0 0 0,0 0 0 0 0,1 1 0 0 0,0-1-1 0 0,0 0 1 0 0,0 0 0 0 0,1 1 0 0 0,0 0 0 0 0,1-1 0 0 0,4-6 0 0 0,2-1-21 0 0,1-1 0 0 0,0 1 0 0 0,16-15 0 0 0,-24 26 16 0 0,1 0 0 0 0,0 0 0 0 0,-1 1 0 0 0,1 0 1 0 0,1-1-1 0 0,-1 2 0 0 0,0-1 0 0 0,1 0 0 0 0,-1 1 0 0 0,1 0 0 0 0,0 0 1 0 0,0 0-1 0 0,9-2 0 0 0,-13 4 10 0 0,-1 1-1 0 0,1-1 1 0 0,0 0 0 0 0,-1 0 0 0 0,1 1 0 0 0,-1-1 0 0 0,1 1-1 0 0,0-1 1 0 0,-1 0 0 0 0,1 1 0 0 0,-1-1 0 0 0,1 1-1 0 0,-1-1 1 0 0,0 1 0 0 0,1-1 0 0 0,-1 1 0 0 0,1-1-1 0 0,-1 1 1 0 0,0 0 0 0 0,0-1 0 0 0,1 1 0 0 0,-1-1 0 0 0,0 1-1 0 0,0 0 1 0 0,0-1 0 0 0,0 1 0 0 0,1 0 0 0 0,-1-1-1 0 0,0 1 1 0 0,0 0 0 0 0,0-1 0 0 0,-1 1 0 0 0,1 0 0 0 0,0 0-1 0 0,-3 30-80 0 0,2-24 66 0 0,-4 26 21 0 0,3-28 18 0 0,1 1-1 0 0,0 0 1 0 0,0 0 0 0 0,1 0 0 0 0,-1 0 0 0 0,1 0 0 0 0,1 0 0 0 0,-1 0 0 0 0,3 10 0 0 0,-2-13-6 0 0,6 10 42 0 0,9-17 24 0 0,-7 0-29 0 0,-1-1-1 0 0,1 0 1 0 0,-1 0-1 0 0,-1-1 1 0 0,12-9-1 0 0,25-18 273 0 0,-41 30-306 0 0,1 1 1 0 0,-1 1-1 0 0,1-1 0 0 0,0 0 0 0 0,0 1 1 0 0,0 0-1 0 0,-1 0 0 0 0,1 0 1 0 0,1 0-1 0 0,5 0 0 0 0,-9 2-15 0 0,0-1 0 0 0,0 0 0 0 0,0 0 0 0 0,0 0 0 0 0,0 1 0 0 0,0-1-1 0 0,-1 1 1 0 0,1-1 0 0 0,0 0 0 0 0,0 1 0 0 0,0 0 0 0 0,0-1 0 0 0,-1 1 0 0 0,1-1 0 0 0,0 1-1 0 0,-1 0 1 0 0,1 0 0 0 0,0-1 0 0 0,-1 1 0 0 0,1 0 0 0 0,0 1 0 0 0,11 24-42 0 0,-3-6 27 0 0,-3-10 23 0 0,1 0-1 0 0,0 0 1 0 0,1-1 0 0 0,0 0 0 0 0,1 0-1 0 0,14 11 1 0 0,-19-17-4 0 0,0 0 0 0 0,1-1 0 0 0,-1 1-1 0 0,1-1 1 0 0,0 0 0 0 0,-1 0 0 0 0,1 0-1 0 0,0-1 1 0 0,0 1 0 0 0,1-1 0 0 0,-1-1 0 0 0,0 1-1 0 0,0-1 1 0 0,0 0 0 0 0,1 0 0 0 0,-1 0-1 0 0,9-2 1 0 0,-7 0-14 0 0,1 0-1 0 0,-1 0 1 0 0,1 0-1 0 0,-1-1 1 0 0,0-1 0 0 0,0 1-1 0 0,-1-1 1 0 0,1 0-1 0 0,-1 0 1 0 0,0-1-1 0 0,0 0 1 0 0,0 0 0 0 0,0-1-1 0 0,-1 1 1 0 0,0-1-1 0 0,0 0 1 0 0,-1-1-1 0 0,0 1 1 0 0,0-1 0 0 0,0 0-1 0 0,-1 0 1 0 0,0 0-1 0 0,0 0 1 0 0,-1 0-1 0 0,0-1 1 0 0,2-11 0 0 0,-3 14-3 0 0,0 0 0 0 0,-1 0 0 0 0,1-1 0 0 0,-1 1 0 0 0,0 0 0 0 0,0 0 0 0 0,-1 0 0 0 0,1-1 0 0 0,-1 1 0 0 0,0 0 0 0 0,-1 0-1 0 0,1 0 1 0 0,-5-7 0 0 0,6 11 11 0 0,0 1 0 0 0,0 0-1 0 0,0 0 1 0 0,0-1-1 0 0,-1 1 1 0 0,1 0-1 0 0,0 0 1 0 0,0-1-1 0 0,0 1 1 0 0,-1 0-1 0 0,1 0 1 0 0,0 0-1 0 0,0-1 1 0 0,-1 1 0 0 0,1 0-1 0 0,0 0 1 0 0,-1 0-1 0 0,1 0 1 0 0,0 0-1 0 0,0 0 1 0 0,-1 0-1 0 0,1 0 1 0 0,0 0-1 0 0,-1 0 1 0 0,1-1-1 0 0,0 1 1 0 0,-1 1-1 0 0,1-1 1 0 0,0 0 0 0 0,-1 0-1 0 0,1 0 1 0 0,0 0-1 0 0,0 0 1 0 0,-1 0-1 0 0,1 0 1 0 0,0 0-1 0 0,-1 0 1 0 0,1 1-1 0 0,0-1 1 0 0,0 0-1 0 0,-1 0 1 0 0,1 0-1 0 0,0 0 1 0 0,0 1 0 0 0,0-1-1 0 0,-1 0 1 0 0,1 0-1 0 0,0 1 1 0 0,-10 13-92 0 0,9-11 65 0 0,-5 6 87 0 0,0 0 1 0 0,1 1 0 0 0,1-1-1 0 0,0 1 1 0 0,0 0-1 0 0,1 0 1 0 0,0 1 0 0 0,-2 17-1 0 0,4-23-103 0 0,1-1 1 0 0,-1 1-1 0 0,1-1 0 0 0,0 1 1 0 0,1 0-1 0 0,-1-1 0 0 0,1 0 0 0 0,0 1 1 0 0,0-1-1 0 0,0 1 0 0 0,1-1 1 0 0,-1 0-1 0 0,1 0 0 0 0,0 0 0 0 0,1 0 1 0 0,-1 0-1 0 0,0 0 0 0 0,1-1 1 0 0,0 1-1 0 0,0-1 0 0 0,0 1 1 0 0,1-1-1 0 0,3 3 0 0 0,10 7-671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03.238"/>
    </inkml:context>
    <inkml:brush xml:id="br0">
      <inkml:brushProperty name="width" value="0.05" units="cm"/>
      <inkml:brushProperty name="height" value="0.05" units="cm"/>
      <inkml:brushProperty name="color" value="#F6630D"/>
    </inkml:brush>
  </inkml:definitions>
  <inkml:trace contextRef="#ctx0" brushRef="#br0">77 375 5909 0 0,'0'-1'49'0'0,"-1"-1"0"0"0,1 1 0 0 0,0-1 0 0 0,0 1 1 0 0,0-1-1 0 0,0 1 0 0 0,0 0 0 0 0,0-1 0 0 0,0 1 1 0 0,0-1-1 0 0,0 1 0 0 0,1-1 0 0 0,-1 1 0 0 0,1 0 1 0 0,-1-1-1 0 0,1 1 0 0 0,0 0 0 0 0,-1-1 0 0 0,3-1 0 0 0,17-32 814 0 0,-12 21-795 0 0,-1 0 1 0 0,-1-1-1 0 0,8-22 1 0 0,3-8 16 0 0,-13 33-16 0 0,1 0 0 0 0,-2 0 0 0 0,1-1 0 0 0,-2 1 0 0 0,2-14 0 0 0,-3 20 3 0 0,-1 1-1 0 0,1-1 1 0 0,-1 1-1 0 0,-1-1 1 0 0,1 1-1 0 0,-1 0 1 0 0,0-1-1 0 0,0 1 1 0 0,-1 0-1 0 0,1 0 1 0 0,-1 0-1 0 0,0 0 1 0 0,-1 0-1 0 0,-3-7 1 0 0,5 11-62 0 0,1 1 1 0 0,-1-1 0 0 0,0 0-1 0 0,1 0 1 0 0,-1 0 0 0 0,0 1-1 0 0,0-1 1 0 0,0 0-1 0 0,1 1 1 0 0,-1-1 0 0 0,0 1-1 0 0,0-1 1 0 0,0 1-1 0 0,0-1 1 0 0,0 1 0 0 0,0 0-1 0 0,0-1 1 0 0,0 1-1 0 0,0 0 1 0 0,0 0 0 0 0,0 0-1 0 0,-1 0 1 0 0,0 0-1 0 0,0 0-5 0 0,0 1-1 0 0,0-1 0 0 0,0 1 1 0 0,0-1-1 0 0,0 1 0 0 0,1 0 1 0 0,-1 0-1 0 0,0 0 0 0 0,0 0 1 0 0,1 1-1 0 0,-3 1 0 0 0,-3 4-2 0 0,0 0 0 0 0,0 0 0 0 0,-10 17 0 0 0,7-7 25 0 0,0 0 1 0 0,1 1-1 0 0,1 0 0 0 0,0 0 1 0 0,2 1-1 0 0,0 0 0 0 0,1 0 1 0 0,1 0-1 0 0,1 1 0 0 0,0-1 1 0 0,2 1-1 0 0,1 25 1 0 0,3 3 25 0 0,2 0 0 0 0,2 0 0 0 0,26 89 1 0 0,-31-131-90 0 0,5 17 75 0 0,-2 0 0 0 0,6 44 0 0 0,-10-62-152 0 0,-1 1 0 0 0,0 0 0 0 0,0 0 0 0 0,0-1 0 0 0,-1 1 0 0 0,0 0 1 0 0,0 0-1 0 0,0-1 0 0 0,-1 1 0 0 0,0-1 0 0 0,0 0 0 0 0,0 1 0 0 0,-1-1 0 0 0,1 0 0 0 0,-1 0 0 0 0,-1 0 0 0 0,-5 6 0 0 0,8-10 28 0 0,0 0 0 0 0,0 0-1 0 0,0 0 1 0 0,0 0 0 0 0,0-1-1 0 0,-1 1 1 0 0,1 0 0 0 0,0-1-1 0 0,0 1 1 0 0,-1-1 0 0 0,1 1-1 0 0,0-1 1 0 0,-1 0 0 0 0,1 0 0 0 0,0 1-1 0 0,-3-1 1 0 0,-10 0-832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03.582"/>
    </inkml:context>
    <inkml:brush xml:id="br0">
      <inkml:brushProperty name="width" value="0.05" units="cm"/>
      <inkml:brushProperty name="height" value="0.05" units="cm"/>
      <inkml:brushProperty name="color" value="#F6630D"/>
    </inkml:brush>
  </inkml:definitions>
  <inkml:trace contextRef="#ctx0" brushRef="#br0">1 36 5633 0 0,'204'12'823'0'0,"-158"-11"-953"0"0,118 0-449 0 0,-162-1 632 0 0,0-1 0 0 0,0 1 1 0 0,0-1-1 0 0,1 0 0 0 0,-1 1 0 0 0,0-1 0 0 0,0 0 0 0 0,0 0 0 0 0,0 0 1 0 0,0-1-1 0 0,0 1 0 0 0,-1 0 0 0 0,1-1 0 0 0,0 1 0 0 0,-1-1 1 0 0,1 0-1 0 0,-1 1 0 0 0,1-1 0 0 0,-1 0 0 0 0,0 0 0 0 0,0 0 0 0 0,1 0 1 0 0,-2 0-1 0 0,1 0 0 0 0,0 0 0 0 0,0 0 0 0 0,-1-1 0 0 0,1 1 0 0 0,-1 0 1 0 0,1-3-1 0 0,-4 7 393 0 0,-1 0-212 0 0,7 6-214 0 0,4 1-44 0 0,0 0 0 0 0,1-1 0 0 0,0 0-1 0 0,0-1 1 0 0,15 11 0 0 0,7 6-15 0 0,10 18-147 0 0,-34-34 105 0 0,1 0 1 0 0,0 0-1 0 0,0-1 1 0 0,1 0-1 0 0,0 0 1 0 0,0 0-1 0 0,1-1 0 0 0,0-1 1 0 0,18 10-1 0 0,-21-15-363 0 0,-2 0-118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03.940"/>
    </inkml:context>
    <inkml:brush xml:id="br0">
      <inkml:brushProperty name="width" value="0.05" units="cm"/>
      <inkml:brushProperty name="height" value="0.05" units="cm"/>
      <inkml:brushProperty name="color" value="#F6630D"/>
    </inkml:brush>
  </inkml:definitions>
  <inkml:trace contextRef="#ctx0" brushRef="#br0">236 7 6065 0 0,'-6'-3'272'0'0,"-3"0"-208"0"0,5 5 292 0 0,-7 2-196 0 0,1 8 72 0 0,-5 0 68 0 0,0 8 64 0 0,-6-2 32 0 0,6 10-172 0 0,-8 0 276 0 0,2 1-272 0 0,-3 2 204 0 0,3-5-104 0 0,4 11-308 0 0,-6 0-512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5.594"/>
    </inkml:context>
    <inkml:brush xml:id="br0">
      <inkml:brushProperty name="width" value="0.05" units="cm"/>
      <inkml:brushProperty name="height" value="0.05" units="cm"/>
      <inkml:brushProperty name="color" value="#F6630D"/>
    </inkml:brush>
  </inkml:definitions>
  <inkml:trace contextRef="#ctx0" brushRef="#br0">5 4 6533 0 0,'-5'-4'1875'0'0,"12"8"1389"0"0,-2 11-2969 0 0,2 2-173 0 0,11 39 1299 0 0,-12-17-1094 0 0,22 126 4 0 0,-18-102 201 0 0,2 103 0 0 0,-9-91-268 0 0,0-17-97 0 0,21 609 415 0 0,-21-589-561 0 0,-1-38-485 0 0,-2 0-1 0 0,-5 43 1 0 0,4-77-2 0 0,0 1 0 0 0,0 0-1 0 0,-1-1 1 0 0,0 1 0 0 0,-1-1-1 0 0,1 1 1 0 0,-1-1 0 0 0,-7 10-1 0 0,4-6-892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4.926"/>
    </inkml:context>
    <inkml:brush xml:id="br0">
      <inkml:brushProperty name="width" value="0.05" units="cm"/>
      <inkml:brushProperty name="height" value="0.05" units="cm"/>
      <inkml:brushProperty name="color" value="#F6630D"/>
    </inkml:brush>
  </inkml:definitions>
  <inkml:trace contextRef="#ctx0" brushRef="#br0">10 31 6065 0 0,'0'-1'22'0'0,"0"1"0"0"0,0-1 0 0 0,0 1 0 0 0,0-1 0 0 0,0 1 0 0 0,0-1 0 0 0,-1 1 0 0 0,1-1 0 0 0,0 1 0 0 0,0-1 0 0 0,-1 1 0 0 0,1-1 0 0 0,0 1 1 0 0,0-1-1 0 0,-1 1 0 0 0,1 0 0 0 0,0-1 0 0 0,-1 1 0 0 0,1 0 0 0 0,-1-1 0 0 0,1 1 0 0 0,-1-1 0 0 0,0 1-4 0 0,1 0 0 0 0,0 0-1 0 0,0 0 1 0 0,0 0 0 0 0,-1 0-1 0 0,1-1 1 0 0,0 1 0 0 0,0 0-1 0 0,0 0 1 0 0,-1 0 0 0 0,1 0-1 0 0,0-1 1 0 0,0 1 0 0 0,0 0-1 0 0,0 0 1 0 0,0 0 0 0 0,0-1-1 0 0,-1 1 1 0 0,1 0 0 0 0,0 0-1 0 0,0-1 1 0 0,0 1 0 0 0,0 0-1 0 0,0 0 1 0 0,0-1 0 0 0,0 1 0 0 0,0 0-1 0 0,0 0 1 0 0,0-1 0 0 0,0 1-1 0 0,0 0 1 0 0,0 0 0 0 0,0-1-1 0 0,0 1 1 0 0,0 0 0 0 0,0 0-1 0 0,1 0 1 0 0,-1-1 0 0 0,0 1-1 0 0,0 0 1 0 0,0 0 0 0 0,0-1-1 0 0,0 1 1 0 0,1 0 0 0 0,-1 0-1 0 0,0 0 1 0 0,0 0 0 0 0,0-1 0 0 0,1 1-1 0 0,-1 0 1 0 0,0 0 0 0 0,0 0-1 0 0,0 0 1 0 0,1 0 0 0 0,-1 0-1 0 0,0 0 1 0 0,0 0 0 0 0,1-1-1 0 0,-1 1 1 0 0,1 0 0 0 0,-1-1 123 0 0,1 1 0 0 0,0-1 0 0 0,0 0 0 0 0,0 0 1 0 0,0 1-1 0 0,1-1 0 0 0,-1 0 0 0 0,0 1 0 0 0,0-1 1 0 0,0 1-1 0 0,0-1 0 0 0,1 1 0 0 0,-1 0 0 0 0,0 0 0 0 0,0-1 1 0 0,2 1-1 0 0,-2 0-76 0 0,0 1 0 0 0,-1-1 1 0 0,1 0-1 0 0,0 0 0 0 0,-1 1 0 0 0,1-1 1 0 0,0 0-1 0 0,-1 1 0 0 0,1-1 0 0 0,0 1 1 0 0,-1-1-1 0 0,1 1 0 0 0,-1-1 0 0 0,1 1 1 0 0,-1-1-1 0 0,1 1 0 0 0,-1-1 0 0 0,0 1 0 0 0,1 0 1 0 0,0 1-1 0 0,1 4 87 0 0,0 0-1 0 0,-1 0 1 0 0,1 1-1 0 0,-1-1 1 0 0,0 9 0 0 0,1 4 6 0 0,4 13 135 0 0,1 62 0 0 0,-3-26-236 0 0,2 37-521 0 0,-7-77-840 0 0,1-18 297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5.282"/>
    </inkml:context>
    <inkml:brush xml:id="br0">
      <inkml:brushProperty name="width" value="0.05" units="cm"/>
      <inkml:brushProperty name="height" value="0.05" units="cm"/>
      <inkml:brushProperty name="color" value="#F6630D"/>
    </inkml:brush>
  </inkml:definitions>
  <inkml:trace contextRef="#ctx0" brushRef="#br0">58 31 7133 0 0,'-1'-2'120'0'0,"1"0"1"0"0,0 0 0 0 0,0 0 0 0 0,1-1 0 0 0,-1 1-1 0 0,0 0 1 0 0,1 0 0 0 0,-1 0 0 0 0,1 0 0 0 0,2-4-1 0 0,-3 5-68 0 0,0 1-1 0 0,0 0 1 0 0,0 0-1 0 0,1 0 1 0 0,-1-1-1 0 0,0 1 1 0 0,0 0-1 0 0,1 0 1 0 0,-1 0-1 0 0,0 0 0 0 0,0-1 1 0 0,1 1-1 0 0,-1 0 1 0 0,0 0-1 0 0,0 0 1 0 0,1 0-1 0 0,-1 0 1 0 0,0 0-1 0 0,1 0 1 0 0,-1 0-1 0 0,0 0 1 0 0,1 0-1 0 0,-1 0 0 0 0,0 0 1 0 0,0 0-1 0 0,1 0 1 0 0,-1 0-1 0 0,13 9 1105 0 0,9 16-670 0 0,-1 0 0 0 0,26 42 0 0 0,-36-50-382 0 0,3 3-40 0 0,-2 0 1 0 0,0 0-1 0 0,-1 1 1 0 0,-1 1 0 0 0,12 39-1 0 0,-20-55-91 0 0,0 1 0 0 0,-1-1-1 0 0,0 1 1 0 0,0-1 0 0 0,0 1-1 0 0,-1 0 1 0 0,0-1 0 0 0,-1 1 0 0 0,1-1-1 0 0,-1 1 1 0 0,0-1 0 0 0,-1 1-1 0 0,0-1 1 0 0,0 1 0 0 0,0-1 0 0 0,-1 0-1 0 0,1 0 1 0 0,-2 0 0 0 0,1-1-1 0 0,-1 1 1 0 0,1-1 0 0 0,-1 1 0 0 0,-1-1-1 0 0,1-1 1 0 0,-6 5 0 0 0,-7 4-415 0 0,-1-1 0 0 0,-1-1 0 0 0,0 0 1 0 0,0-2-1 0 0,-1 0 0 0 0,0-1 0 0 0,-28 7 0 0 0,8-5-720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6.325"/>
    </inkml:context>
    <inkml:brush xml:id="br0">
      <inkml:brushProperty name="width" value="0.05" units="cm"/>
      <inkml:brushProperty name="height" value="0.05" units="cm"/>
      <inkml:brushProperty name="color" value="#F6630D"/>
    </inkml:brush>
  </inkml:definitions>
  <inkml:trace contextRef="#ctx0" brushRef="#br0">35 125 6313 0 0,'-6'0'369'0'0,"-1"2"-127"0"0,-3-1-159 0 0,-1 0 6377 0 0,14 3-6390 0 0,84 121 254 0 0,-84-120-345 0 0,-1-1 1 0 0,-1 1-1 0 0,1-1 1 0 0,-1 1-1 0 0,2 9 1 0 0,0 1-211 0 0,-4-15 167 0 0,1 0 0 0 0,-1 0 0 0 0,0 0 0 0 0,0 0 0 0 0,0 0 0 0 0,0 0 0 0 0,0-1 0 0 0,1 1 0 0 0,-1 0 1 0 0,0-1-1 0 0,0 1 0 0 0,0 0 0 0 0,1-1 0 0 0,-1 1 0 0 0,0-1 0 0 0,0 1 0 0 0,1-1 0 0 0,-1 1 0 0 0,-1-2 1 0 0,-21-16-311 0 0,20 14 371 0 0,0 0 0 0 0,0-1 1 0 0,0 1-1 0 0,1 0 0 0 0,-1-1 0 0 0,1 0 0 0 0,0 1 1 0 0,0-1-1 0 0,1 0 0 0 0,-1 0 0 0 0,1 0 0 0 0,0 0 1 0 0,1 0-1 0 0,-1 0 0 0 0,1 0 0 0 0,0 0 0 0 0,0-1 1 0 0,1 1-1 0 0,1-6 0 0 0,-1 0 4 0 0,2 1 0 0 0,0 0 0 0 0,0 0 0 0 0,1 0 0 0 0,0 0 1 0 0,0 1-1 0 0,1-1 0 0 0,9-11 0 0 0,-9 13-5 0 0,0 1 0 0 0,0 1 0 0 0,1-1-1 0 0,0 1 1 0 0,0 0 0 0 0,1 0 0 0 0,-1 1 0 0 0,1 0 0 0 0,1 0 0 0 0,12-7 0 0 0,-16 11 7 0 0,-1-1 0 0 0,1 1 1 0 0,0 0-1 0 0,0 0 0 0 0,0 0 1 0 0,0 0-1 0 0,0 1 0 0 0,0 0 1 0 0,1-1-1 0 0,-1 2 0 0 0,0-1 1 0 0,0 0-1 0 0,0 1 0 0 0,0 0 1 0 0,0 0-1 0 0,0 0 0 0 0,0 0 1 0 0,0 0-1 0 0,-1 1 0 0 0,1 0 1 0 0,0 0-1 0 0,-1 0 0 0 0,1 0 1 0 0,-1 1-1 0 0,0-1 0 0 0,0 1 1 0 0,0 0-1 0 0,0 0 0 0 0,0 0 1 0 0,-1 0-1 0 0,1 0 0 0 0,-1 1 1 0 0,0-1-1 0 0,0 1 0 0 0,0-1 1 0 0,0 1-1 0 0,-1 0 0 0 0,1 0 1 0 0,-1 0-1 0 0,1 7 0 0 0,3 12 126 0 0,-2 0 0 0 0,0 1 0 0 0,-1 29 0 0 0,0-16 26 0 0,-1-25-322 0 0,-1-1 0 0 0,0 1 0 0 0,-2 22 0 0 0,1 3-3122 0 0,1-33 2056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6.693"/>
    </inkml:context>
    <inkml:brush xml:id="br0">
      <inkml:brushProperty name="width" value="0.05" units="cm"/>
      <inkml:brushProperty name="height" value="0.05" units="cm"/>
      <inkml:brushProperty name="color" value="#F6630D"/>
    </inkml:brush>
  </inkml:definitions>
  <inkml:trace contextRef="#ctx0" brushRef="#br0">8 216 7037 0 0,'15'-26'1752'0'0,"-11"24"-1594"0"0,1 1-1 0 0,0 1 1 0 0,0-1-1 0 0,0 1 0 0 0,0 0 1 0 0,-1 0-1 0 0,1 0 1 0 0,5 1-1 0 0,11 0-106 0 0,-3 0-48 0 0,-12 0 1 0 0,0-1 0 0 0,-1 0 0 0 0,1 0 0 0 0,0 0 0 0 0,0 0 0 0 0,0-1 0 0 0,-1 0 0 0 0,1 0 0 0 0,0-1 0 0 0,7-3 0 0 0,-12 5-94 0 0,-2-5-6 0 0,2-2 71 0 0,-7-27-182 0 0,-7-25 143 0 0,12 56 57 0 0,0-1 1 0 0,0 0 0 0 0,0 0 0 0 0,-1 1 0 0 0,1-1 0 0 0,-1 0-1 0 0,0 1 1 0 0,0 0 0 0 0,0-1 0 0 0,0 1 0 0 0,0 0 0 0 0,-1 0 0 0 0,0 0-1 0 0,1 0 1 0 0,-1 1 0 0 0,0-1 0 0 0,-1 1 0 0 0,1 0 0 0 0,0 0-1 0 0,0 0 1 0 0,-1 0 0 0 0,0 0 0 0 0,1 1 0 0 0,-1-1 0 0 0,0 1-1 0 0,-7-1 1 0 0,8 2 13 0 0,0 0-1 0 0,0 0 0 0 0,0 0 0 0 0,0 0 1 0 0,0 1-1 0 0,-1-1 0 0 0,1 1 1 0 0,0 0-1 0 0,1 0 0 0 0,-1 0 1 0 0,0 0-1 0 0,0 1 0 0 0,0-1 0 0 0,1 1 1 0 0,-1 0-1 0 0,1-1 0 0 0,-1 1 1 0 0,1 1-1 0 0,0-1 0 0 0,-1 0 1 0 0,1 0-1 0 0,0 1 0 0 0,1-1 0 0 0,-1 1 1 0 0,0-1-1 0 0,1 1 0 0 0,-1 0 1 0 0,1 0-1 0 0,-2 5 0 0 0,0 2 51 0 0,1 1-1 0 0,0-1 1 0 0,0 1 0 0 0,1 0-1 0 0,0 0 1 0 0,1-1-1 0 0,0 1 1 0 0,0 0 0 0 0,2 0-1 0 0,-1-1 1 0 0,1 1-1 0 0,1 0 1 0 0,0-1 0 0 0,0 0-1 0 0,1 0 1 0 0,0 0-1 0 0,1 0 1 0 0,0-1 0 0 0,1 1-1 0 0,0-1 1 0 0,0-1-1 0 0,1 1 1 0 0,0-1 0 0 0,0 0-1 0 0,1-1 1 0 0,15 12-1 0 0,-10-10-159 0 0,-10-6-95 0 0,2 0 1 0 0,-1 0-1 0 0,0 0 1 0 0,0-1-1 0 0,1 1 1 0 0,0-1-1 0 0,-1 0 0 0 0,1-1 1 0 0,0 1-1 0 0,0-1 1 0 0,0 0-1 0 0,9 1 1 0 0,5-4-811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7.168"/>
    </inkml:context>
    <inkml:brush xml:id="br0">
      <inkml:brushProperty name="width" value="0.05" units="cm"/>
      <inkml:brushProperty name="height" value="0.05" units="cm"/>
      <inkml:brushProperty name="color" value="#F6630D"/>
    </inkml:brush>
  </inkml:definitions>
  <inkml:trace contextRef="#ctx0" brushRef="#br0">45 70 5148 0 0,'-1'-4'44'0'0,"1"1"0"0"0,-1 0 0 0 0,0-1 0 0 0,-1 1 0 0 0,1 0 0 0 0,0 0 0 0 0,-1 0 0 0 0,0 0 0 0 0,0 0 0 0 0,0 0 0 0 0,-3-3 0 0 0,-8-14 976 0 0,1 60 701 0 0,13-29-1563 0 0,0-1 1 0 0,0 1-1 0 0,1-1 1 0 0,0 1-1 0 0,1-1 0 0 0,0 0 1 0 0,1 0-1 0 0,0 0 1 0 0,0 0-1 0 0,7 9 1 0 0,12 33 116 0 0,-20-46-273 0 0,-1 0 1 0 0,1 0-1 0 0,0 0 0 0 0,0 0 1 0 0,1 0-1 0 0,-1 0 1 0 0,1-1-1 0 0,0 0 0 0 0,1 0 1 0 0,0 0-1 0 0,-1 0 1 0 0,2-1-1 0 0,5 4 0 0 0,-10-7-24 0 0,0 0 0 0 0,0-1 0 0 0,0 1 0 0 0,0-1 0 0 0,0 1 0 0 0,0-1 0 0 0,0 0 0 0 0,0 1 0 0 0,0-1 1 0 0,0 0-1 0 0,0 0 0 0 0,0 0 0 0 0,1 0 0 0 0,-1 0 0 0 0,0 0 0 0 0,0 0 0 0 0,0 0 0 0 0,0 0 0 0 0,0 0 0 0 0,0-1 0 0 0,0 1 0 0 0,1-1 0 0 0,0 0 0 0 0,0 0-31 0 0,0 0 1 0 0,0-1-1 0 0,0 0 0 0 0,0 1 1 0 0,0-1-1 0 0,0 0 0 0 0,-1 0 1 0 0,1 0-1 0 0,2-4 0 0 0,1-3-82 0 0,-1 0 0 0 0,0 0 0 0 0,0 0 0 0 0,3-14 0 0 0,6-49-129 0 0,-5 21 231 0 0,-5 53 43 0 0,-1 0 0 0 0,1 0-1 0 0,0 0 1 0 0,-1 1 0 0 0,0-1-1 0 0,0 1 1 0 0,0 0 0 0 0,3 4 0 0 0,25 29 455 0 0,-23-31-410 0 0,0 0 0 0 0,0 0 0 0 0,1 0 1 0 0,0-1-1 0 0,-1 0 0 0 0,2-1 0 0 0,-1 0 0 0 0,0 0 0 0 0,0-1 1 0 0,1 0-1 0 0,0 0 0 0 0,-1-1 0 0 0,1 0 0 0 0,0 0 0 0 0,0-1 1 0 0,-1 0-1 0 0,1-1 0 0 0,0 0 0 0 0,-1 0 0 0 0,1-1 0 0 0,0 0 1 0 0,-1-1-1 0 0,15-6 0 0 0,-22 8-55 0 0,1 1 0 0 0,-1-1 0 0 0,1 0 0 0 0,-1 0 0 0 0,0 0 0 0 0,0 0-1 0 0,1 0 1 0 0,-1 0 0 0 0,0 0 0 0 0,0 0 0 0 0,0-1 0 0 0,0 1 0 0 0,0 0 0 0 0,-1-1 0 0 0,1 1 0 0 0,0-1 0 0 0,0 1 0 0 0,-1-1 0 0 0,1 1 0 0 0,-1-1 0 0 0,0 1 0 0 0,1-1-1 0 0,-1-1 1 0 0,0 0-4 0 0,-1 0 0 0 0,1 0 0 0 0,-1 0 0 0 0,1 0-1 0 0,-1 1 1 0 0,0-1 0 0 0,0 0 0 0 0,0 0-1 0 0,-1 1 1 0 0,1-1 0 0 0,-3-4 0 0 0,-4-3-15 0 0,0 0 0 0 0,-1 1 0 0 0,0 0 0 0 0,-18-15 0 0 0,14 14 21 0 0,-1 1 1 0 0,-24-14-1 0 0,33 21-72 0 0,0-1 0 0 0,-1 1-1 0 0,1 0 1 0 0,-1 0 0 0 0,1 1 0 0 0,-1 0-1 0 0,1-1 1 0 0,-1 2 0 0 0,0-1 0 0 0,1 1-1 0 0,-10 0 1 0 0,9 2-504 0 0,5 0-127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7.508"/>
    </inkml:context>
    <inkml:brush xml:id="br0">
      <inkml:brushProperty name="width" value="0.05" units="cm"/>
      <inkml:brushProperty name="height" value="0.05" units="cm"/>
      <inkml:brushProperty name="color" value="#F6630D"/>
    </inkml:brush>
  </inkml:definitions>
  <inkml:trace contextRef="#ctx0" brushRef="#br0">1 39 7069 0 0,'0'-2'45'0'0,"0"0"0"0"0,0 0 0 0 0,0 0 1 0 0,0 0-1 0 0,1 0 0 0 0,-1 0 0 0 0,1 0 1 0 0,-1 0-1 0 0,1 0 0 0 0,0 0 0 0 0,-1 1 1 0 0,1-1-1 0 0,0 0 0 0 0,0 0 0 0 0,0 1 1 0 0,1-1-1 0 0,1-1 0 0 0,-3 2-28 0 0,1 1-1 0 0,-1 0 1 0 0,0-1-1 0 0,1 1 1 0 0,-1 0-1 0 0,1 0 1 0 0,-1 0-1 0 0,1-1 0 0 0,-1 1 1 0 0,1 0-1 0 0,-1 0 1 0 0,1 0-1 0 0,-1 0 1 0 0,1 0-1 0 0,-1 0 1 0 0,1 0-1 0 0,-1 0 1 0 0,1 0-1 0 0,-1 0 1 0 0,1 0-1 0 0,-1 0 1 0 0,1 1-1 0 0,-1-1 1 0 0,1 0-1 0 0,0 1-14 0 0,1 0 0 0 0,-1 0 1 0 0,0-1-1 0 0,0 1 0 0 0,0 0 0 0 0,0 1 0 0 0,0-1 1 0 0,0 0-1 0 0,0 0 0 0 0,0 0 0 0 0,-1 0 0 0 0,2 3 0 0 0,7 16 2 0 0,0 0 0 0 0,-2 1-1 0 0,0 0 1 0 0,-1 1-1 0 0,-1-1 1 0 0,-1 1-1 0 0,1 24 1 0 0,-2 15-291 0 0,-6 79 1 0 0,-1-107-686 0 0,4-18 226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7.850"/>
    </inkml:context>
    <inkml:brush xml:id="br0">
      <inkml:brushProperty name="width" value="0.05" units="cm"/>
      <inkml:brushProperty name="height" value="0.05" units="cm"/>
      <inkml:brushProperty name="color" value="#F6630D"/>
    </inkml:brush>
  </inkml:definitions>
  <inkml:trace contextRef="#ctx0" brushRef="#br0">65 325 5116 0 0,'-44'-112'514'0'0,"39"95"-276"0"0,0 0 0 0 0,2-1-1 0 0,0 1 1 0 0,-1-33 0 0 0,4 46-206 0 0,0 1 0 0 0,0-1 0 0 0,0 0 0 0 0,1 1 0 0 0,-1-1-1 0 0,1 0 1 0 0,0 1 0 0 0,0-1 0 0 0,0 1 0 0 0,1-1 0 0 0,-1 1 0 0 0,1-1-1 0 0,0 1 1 0 0,0 0 0 0 0,0 0 0 0 0,0 0 0 0 0,0 0 0 0 0,1 0 0 0 0,0 1-1 0 0,-1-1 1 0 0,6-3 0 0 0,-3 3-16 0 0,0 1 1 0 0,1-1-1 0 0,-1 1 0 0 0,1 0 1 0 0,-1 1-1 0 0,1-1 0 0 0,0 1 1 0 0,0 0-1 0 0,-1 1 0 0 0,1-1 1 0 0,0 1-1 0 0,0 0 0 0 0,7 1 1 0 0,17 3 12 0 0,0 1 0 0 0,0 1 0 0 0,-1 2 0 0 0,0 1 0 0 0,-1 1 0 0 0,31 15 0 0 0,-37-14-10 0 0,0 1 0 0 0,-2 0 0 0 0,1 2 0 0 0,-2 1 0 0 0,1 0 0 0 0,-2 1 0 0 0,-1 1 0 0 0,17 20 0 0 0,-29-31-12 0 0,-1 0-1 0 0,1 0 0 0 0,-1 0 1 0 0,-1 1-1 0 0,1-1 0 0 0,-1 1 1 0 0,0 0-1 0 0,-1 0 0 0 0,0 0 0 0 0,3 13 1 0 0,-5-17-4 0 0,0 0 1 0 0,0 1-1 0 0,0-1 0 0 0,0 0 1 0 0,-1 1-1 0 0,1-1 1 0 0,-1 0-1 0 0,0 1 1 0 0,0-1-1 0 0,0 0 1 0 0,0 0-1 0 0,0 0 0 0 0,-1 0 1 0 0,0 0-1 0 0,1 0 1 0 0,-1 0-1 0 0,0-1 1 0 0,0 1-1 0 0,-1-1 0 0 0,1 1 1 0 0,-1-1-1 0 0,1 0 1 0 0,-1 0-1 0 0,1 0 1 0 0,-7 3-1 0 0,-19 9 44 0 0,0-1 0 0 0,-1-2 0 0 0,0 0 0 0 0,-58 11 0 0 0,49-13-526 0 0,-1 2-1 0 0,-41 17 0 0 0,75-25-164 0 0,3 0-141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8.422"/>
    </inkml:context>
    <inkml:brush xml:id="br0">
      <inkml:brushProperty name="width" value="0.05" units="cm"/>
      <inkml:brushProperty name="height" value="0.05" units="cm"/>
      <inkml:brushProperty name="color" value="#F6630D"/>
    </inkml:brush>
  </inkml:definitions>
  <inkml:trace contextRef="#ctx0" brushRef="#br0">3 114 6625 0 0,'0'-1'21'0'0,"0"1"0"0"0,-1-1 1 0 0,1 0-1 0 0,0 1 0 0 0,-1-1 1 0 0,1 0-1 0 0,0 0 0 0 0,0 1 1 0 0,0-1-1 0 0,0 0 0 0 0,0 0 1 0 0,0 1-1 0 0,0-1 1 0 0,0 0-1 0 0,0 0 0 0 0,0 1 1 0 0,0-1-1 0 0,0 0 0 0 0,0 1 1 0 0,0-1-1 0 0,1 0 0 0 0,-1 0 1 0 0,0 1-1 0 0,1-1 0 0 0,-1 0 1 0 0,2-1 30 0 0,-1 1 0 0 0,0 0 0 0 0,0 0 0 0 0,0 0 0 0 0,1 0 0 0 0,-1 0 1 0 0,1 0-1 0 0,-1 0 0 0 0,1 0 0 0 0,2 0 0 0 0,3-2 39 0 0,0 1 0 0 0,0 1 0 0 0,1-1 1 0 0,7 0-1 0 0,-8 2-47 0 0,0 0 0 0 0,0 0 0 0 0,0 0 0 0 0,-1 1 0 0 0,1 0 0 0 0,0 1 0 0 0,-1-1 0 0 0,1 1 0 0 0,0 0 0 0 0,-1 1 0 0 0,0 0 0 0 0,0 0 0 0 0,0 0 0 0 0,11 8 0 0 0,-7-3 5 0 0,-1 0 1 0 0,0 1 0 0 0,-1 0 0 0 0,0 0 0 0 0,-1 1 0 0 0,1 0 0 0 0,8 17 0 0 0,-15-25-38 0 0,0 0-1 0 0,0 1 1 0 0,0-1 0 0 0,0 1-1 0 0,0 0 1 0 0,0-1 0 0 0,-1 1-1 0 0,0-1 1 0 0,1 1-1 0 0,-1 0 1 0 0,0-1 0 0 0,0 1-1 0 0,0 0 1 0 0,-1-1 0 0 0,1 1-1 0 0,-1 0 1 0 0,1-1-1 0 0,-1 1 1 0 0,0-1 0 0 0,0 1-1 0 0,0-1 1 0 0,-3 5 0 0 0,2-3 1 0 0,0-1 1 0 0,-1 0-1 0 0,0 0 1 0 0,1 0 0 0 0,-1 0-1 0 0,0 0 1 0 0,-1 0-1 0 0,1-1 1 0 0,0 0 0 0 0,-1 0-1 0 0,1 0 1 0 0,-1 0-1 0 0,0 0 1 0 0,-4 1 0 0 0,5-2-14 0 0,1-1 1 0 0,0 0 0 0 0,0 0-1 0 0,0 0 1 0 0,0 0 0 0 0,0 0-1 0 0,0 0 1 0 0,0 0-1 0 0,0-1 1 0 0,0 1 0 0 0,0-1-1 0 0,0 0 1 0 0,0 1 0 0 0,0-1-1 0 0,0 0 1 0 0,0 0 0 0 0,1 0-1 0 0,-1 0 1 0 0,0-1 0 0 0,1 1-1 0 0,-1 0 1 0 0,1-1 0 0 0,-1 1-1 0 0,1-1 1 0 0,-2-1 0 0 0,1 1 2 0 0,1 0 1 0 0,-1 0 0 0 0,1-1 0 0 0,0 1 0 0 0,-1 0-1 0 0,1 0 1 0 0,0-1 0 0 0,0 1 0 0 0,0 0 0 0 0,1-1-1 0 0,-1 1 1 0 0,1-1 0 0 0,-1 1 0 0 0,1-1 0 0 0,0 1-1 0 0,0-1 1 0 0,0 0 0 0 0,0 1 0 0 0,0-1-1 0 0,2-3 1 0 0,3-7 0 0 0,0 0 0 0 0,2 1-1 0 0,-1 0 1 0 0,1 0 0 0 0,1 0-1 0 0,0 1 1 0 0,1 0 0 0 0,0 0-1 0 0,1 1 1 0 0,0 0 0 0 0,1 1 0 0 0,18-13-1 0 0,-14 13-253 0 0,0 0-1 0 0,1 1 1 0 0,0 0-1 0 0,1 2 0 0 0,-1-1 1 0 0,1 2-1 0 0,0 1 1 0 0,1 0-1 0 0,26-3 1 0 0,-28 7-742 0 0,0 0 1 0 0,0 1-1 0 0,21 4 1 0 0,14 1-300 0 0,-13-2 1539 0 0,-43-7 2131 0 0,-16-7-72 0 0,21 9-2294 0 0,-1 1 0 0 0,1 0 0 0 0,-1 0 1 0 0,1 0-1 0 0,-1-1 0 0 0,0 1 0 0 0,1 0 1 0 0,-1 0-1 0 0,1 0 0 0 0,-1 0 1 0 0,0 0-1 0 0,1 0 0 0 0,-1 0 0 0 0,1 0 1 0 0,-1 1-1 0 0,0-1 0 0 0,1 0 0 0 0,-1 0 1 0 0,1 0-1 0 0,-1 1 0 0 0,1-1 1 0 0,-1 0-1 0 0,1 0 0 0 0,-1 1 0 0 0,1-1 1 0 0,-1 1-1 0 0,1-1 0 0 0,-1 0 0 0 0,1 1 1 0 0,-1-1-1 0 0,1 1 0 0 0,0-1 0 0 0,-1 1 1 0 0,1 0-1 0 0,-33 60 986 0 0,28-50-850 0 0,1 1 1 0 0,0-1 0 0 0,1 0-1 0 0,0 1 1 0 0,0 0 0 0 0,-1 20-1 0 0,4-28-122 0 0,0 0 0 0 0,1 0 0 0 0,-1 0 0 0 0,1 0 0 0 0,0 0 0 0 0,0 0 0 0 0,0 0 0 0 0,0 0 0 0 0,1-1-1 0 0,-1 1 1 0 0,1 0 0 0 0,0-1 0 0 0,0 1 0 0 0,1-1 0 0 0,-1 0 0 0 0,1 0 0 0 0,-1 0 0 0 0,1 0 0 0 0,0 0 0 0 0,0 0 0 0 0,0-1-1 0 0,1 1 1 0 0,6 3 0 0 0,-3-3-32 0 0,0 0 0 0 0,0 0-1 0 0,0-1 1 0 0,1 0 0 0 0,-1 0 0 0 0,1 0-1 0 0,0-1 1 0 0,-1 0 0 0 0,1-1-1 0 0,0 0 1 0 0,-1 0 0 0 0,1-1 0 0 0,0 1-1 0 0,-1-2 1 0 0,1 1 0 0 0,-1-1-1 0 0,1 0 1 0 0,10-5 0 0 0,-8 2-129 0 0,1 1 1 0 0,-1-2-1 0 0,0 1 1 0 0,0-2-1 0 0,-1 1 0 0 0,1-1 1 0 0,-1-1-1 0 0,-1 1 1 0 0,0-1-1 0 0,0-1 0 0 0,12-16 1 0 0,-18 23 97 0 0,0-1 0 0 0,0 0 0 0 0,-1 0 0 0 0,1 0 0 0 0,-1 0 0 0 0,1 0 0 0 0,-1 0 0 0 0,0 0 0 0 0,0-1 0 0 0,0 1 0 0 0,-1 0 0 0 0,1-1 0 0 0,-1 1 0 0 0,0 0 1 0 0,0-1-1 0 0,0 1 0 0 0,0 0 0 0 0,-1-1 0 0 0,1 1 0 0 0,-1 0 0 0 0,0-1 0 0 0,0 1 0 0 0,0 0 0 0 0,0 0 0 0 0,-1 0 0 0 0,1 0 0 0 0,-1 0 0 0 0,1 0 0 0 0,-1 0 0 0 0,0 1 0 0 0,-1-1 0 0 0,1 0 0 0 0,-5-3 0 0 0,1 1 26 0 0,-1 0 0 0 0,0 0 0 0 0,0 1 0 0 0,0 0 1 0 0,0 0-1 0 0,-1 1 0 0 0,0 0 0 0 0,1 0 0 0 0,-1 1 0 0 0,0 0 0 0 0,0 1 0 0 0,-15-2 0 0 0,-42 4-52 0 0,61-1-35 0 0,0 0-1 0 0,0 1 1 0 0,0-1 0 0 0,0 1-1 0 0,0 0 1 0 0,0 0-1 0 0,0 1 1 0 0,0-1-1 0 0,1 1 1 0 0,-1 0-1 0 0,0 0 1 0 0,1 0 0 0 0,-5 4-1 0 0,4-3-509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9.041"/>
    </inkml:context>
    <inkml:brush xml:id="br0">
      <inkml:brushProperty name="width" value="0.05" units="cm"/>
      <inkml:brushProperty name="height" value="0.05" units="cm"/>
      <inkml:brushProperty name="color" value="#F6630D"/>
    </inkml:brush>
  </inkml:definitions>
  <inkml:trace contextRef="#ctx0" brushRef="#br0">22 77 4696 0 0,'-18'-35'686'0'0,"18"33"-606"0"0,-1 0 0 0 0,0 0 1 0 0,1 0-1 0 0,-1 0 0 0 0,1 1 1 0 0,0-1-1 0 0,0 0 0 0 0,0 0 1 0 0,0 0-1 0 0,0 0 0 0 0,0 0 0 0 0,0 0 1 0 0,0 0-1 0 0,1 0 0 0 0,-1 0 1 0 0,1 0-1 0 0,1-2 0 0 0,-2 3-65 0 0,0 1 0 0 0,1 0 0 0 0,-1-1 1 0 0,1 1-1 0 0,-1 0 0 0 0,0-1 0 0 0,1 1 0 0 0,-1 0 0 0 0,1 0 0 0 0,-1-1 0 0 0,0 1 0 0 0,1 0 0 0 0,-1 0 0 0 0,1 0 0 0 0,-1 0 0 0 0,1 0 0 0 0,-1 0 0 0 0,1 0 1 0 0,-1 0-1 0 0,1 0 0 0 0,-1 0 0 0 0,1 0 0 0 0,-1 0 0 0 0,1 0 0 0 0,-1 0 0 0 0,1 0 0 0 0,-1 0 0 0 0,1 0 0 0 0,-1 1 0 0 0,0-1 0 0 0,1 0 0 0 0,-1 0 0 0 0,1 0 0 0 0,-1 1 1 0 0,1-1-1 0 0,16 13 44 0 0,-13-10-37 0 0,8 8 50 0 0,-1 0 0 0 0,1 1-1 0 0,-2 0 1 0 0,0 1-1 0 0,0 0 1 0 0,-1 1-1 0 0,-1-1 1 0 0,11 24 0 0 0,-14-26-13 0 0,-1 1 0 0 0,0-1 1 0 0,0 1-1 0 0,-1 0 0 0 0,-1 0 1 0 0,0 0-1 0 0,0 0 1 0 0,-1 0-1 0 0,-1 0 0 0 0,0 0 1 0 0,-1 1-1 0 0,-2 12 0 0 0,2-23-47 0 0,1 1-1 0 0,-1-1 0 0 0,0 0 0 0 0,0 0 0 0 0,0 0 0 0 0,0 1 0 0 0,0-1 0 0 0,0 0 1 0 0,-1 0-1 0 0,1-1 0 0 0,-1 1 0 0 0,1 0 0 0 0,-1 0 0 0 0,0-1 0 0 0,1 1 0 0 0,-1-1 1 0 0,-3 2-1 0 0,4-2-9 0 0,0 0 0 0 0,-1-1 0 0 0,1 1 0 0 0,0-1 0 0 0,0 0 0 0 0,-1 1 0 0 0,1-1 1 0 0,-1 0-1 0 0,1 0 0 0 0,0 0 0 0 0,-1 0 0 0 0,1 0 0 0 0,0 0 0 0 0,-1 0 0 0 0,1 0 0 0 0,0-1 0 0 0,-1 1 1 0 0,1-1-1 0 0,0 1 0 0 0,-1-1 0 0 0,1 1 0 0 0,0-1 0 0 0,0 1 0 0 0,0-1 0 0 0,0 0 0 0 0,-1 0 0 0 0,1 0 1 0 0,0 0-1 0 0,0 0 0 0 0,-1-1 0 0 0,1 0-7 0 0,0 0 0 0 0,0 0 0 0 0,0 0 0 0 0,0 0-1 0 0,0-1 1 0 0,0 1 0 0 0,0 0 0 0 0,1 0 0 0 0,0 0 0 0 0,-1-1 0 0 0,1 1 0 0 0,0 0 0 0 0,0-1 0 0 0,0 1 0 0 0,0 0 0 0 0,0-1 0 0 0,1 1 0 0 0,-1 0-1 0 0,1 0 1 0 0,-1 0 0 0 0,2-3 0 0 0,2-8-13 0 0,1 1-1 0 0,9-17 0 0 0,-11 22 9 0 0,5-10-2 0 0,1 1-1 0 0,0 1 1 0 0,1-1 0 0 0,1 2 0 0 0,0-1-1 0 0,1 2 1 0 0,0-1 0 0 0,1 1 0 0 0,1 1 0 0 0,0 1-1 0 0,18-12 1 0 0,-31 22 16 0 0,0 0-1 0 0,1 1 1 0 0,-1-1-1 0 0,0 0 1 0 0,0 1-1 0 0,1-1 1 0 0,-1 1-1 0 0,0-1 1 0 0,1 1-1 0 0,-1 0 1 0 0,1 0-1 0 0,-1-1 1 0 0,0 1-1 0 0,1 0 1 0 0,-1 0-1 0 0,1 1 1 0 0,-1-1-1 0 0,1 0 1 0 0,-1 0-1 0 0,0 1 1 0 0,1-1-1 0 0,-1 1 1 0 0,0-1 0 0 0,1 1-1 0 0,-1-1 1 0 0,0 1-1 0 0,0 0 1 0 0,0 0-1 0 0,1-1 1 0 0,-1 1-1 0 0,0 0 1 0 0,0 0-1 0 0,0 0 1 0 0,0 0-1 0 0,-1 0 1 0 0,1 1-1 0 0,0-1 1 0 0,0 0-1 0 0,-1 0 1 0 0,1 1-1 0 0,0 0 1 0 0,3 8 40 0 0,0 0 1 0 0,-1 0-1 0 0,0 1 1 0 0,2 15-1 0 0,-2-11 12 0 0,2 9 12 0 0,-1 1 0 0 0,2 46 0 0 0,-6-71-71 0 0,0 0 0 0 0,0 0 0 0 0,0 1 0 0 0,0-1 0 0 0,0 0 0 0 0,0 0 0 0 0,0 0 0 0 0,0 1 0 0 0,0-1 0 0 0,0 0 0 0 0,0 0-1 0 0,0 1 1 0 0,-1-1 0 0 0,1 0 0 0 0,0 0 0 0 0,0 0 0 0 0,0 1 0 0 0,0-1 0 0 0,0 0 0 0 0,0 0 0 0 0,-1 0 0 0 0,1 0 0 0 0,0 1 0 0 0,0-1 0 0 0,0 0 0 0 0,0 0 0 0 0,-1 0-1 0 0,1 0 1 0 0,0 0 0 0 0,0 0 0 0 0,-1 1 0 0 0,1-1 0 0 0,0 0 0 0 0,0 0 0 0 0,0 0 0 0 0,-1 0 0 0 0,1 0 0 0 0,0 0 0 0 0,0 0 0 0 0,-1 0 0 0 0,1 0 0 0 0,0 0 0 0 0,-1 0-8 0 0,1-1 0 0 0,-1 1 0 0 0,1 0 0 0 0,0 0 1 0 0,-1 0-1 0 0,1-1 0 0 0,0 1 0 0 0,-1 0 1 0 0,1 0-1 0 0,0-1 0 0 0,0 1 0 0 0,-1 0 1 0 0,1-1-1 0 0,0 1 0 0 0,0 0 0 0 0,-1-1 0 0 0,1 1 1 0 0,0 0-1 0 0,0-1 0 0 0,0 1 0 0 0,0 0 1 0 0,-1-1-1 0 0,1 1 0 0 0,0-1 0 0 0,0 1 1 0 0,0 0-1 0 0,0-1 0 0 0,0 1 0 0 0,0-1 0 0 0,1-5 0 0 0,0 0 0 0 0,0 1 0 0 0,0-1 0 0 0,1 1 0 0 0,-1 0 0 0 0,1-1 0 0 0,1 1 0 0 0,-1 0 0 0 0,1 0 0 0 0,0 0 0 0 0,0 0 0 0 0,0 1 0 0 0,6-6 0 0 0,1-2 16 0 0,1 1 1 0 0,0 1 0 0 0,22-17 0 0 0,-29 24-8 0 0,0 1 1 0 0,0-1-1 0 0,0 1 0 0 0,1 0 0 0 0,-1 0 1 0 0,0 1-1 0 0,1-1 0 0 0,0 1 0 0 0,-1 0 0 0 0,1 0 1 0 0,0 1-1 0 0,0-1 0 0 0,7 1 0 0 0,-9 0 8 0 0,-1 1 0 0 0,1-1 0 0 0,-1 1 0 0 0,0-1 0 0 0,1 1 0 0 0,-1 0 0 0 0,0 0 0 0 0,1 0 0 0 0,-1 0 0 0 0,0 0 0 0 0,0 0 0 0 0,0 1 0 0 0,0-1 0 0 0,0 1 0 0 0,0 0 0 0 0,0-1 0 0 0,0 1 0 0 0,-1 0 0 0 0,1 0 0 0 0,-1 0 0 0 0,1 0 0 0 0,-1 0 0 0 0,0 1 0 0 0,0-1 0 0 0,0 0 0 0 0,0 1 0 0 0,1 3 0 0 0,2 13 93 0 0,-1 0 1 0 0,-1 0-1 0 0,-1 1 1 0 0,-1 30-1 0 0,0-27-621 0 0,0-1 1 0 0,6 42-1 0 0,-5-59-184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9.366"/>
    </inkml:context>
    <inkml:brush xml:id="br0">
      <inkml:brushProperty name="width" value="0.05" units="cm"/>
      <inkml:brushProperty name="height" value="0.05" units="cm"/>
      <inkml:brushProperty name="color" value="#F6630D"/>
    </inkml:brush>
  </inkml:definitions>
  <inkml:trace contextRef="#ctx0" brushRef="#br0">1 63 5513 0 0,'4'-14'148'0'0,"-3"11"-85"0"0,-1-1 0 0 0,1 1 0 0 0,0 0 0 0 0,0 0 0 0 0,0 0 0 0 0,0 0 0 0 0,1 0 0 0 0,-1 0 0 0 0,1 1 0 0 0,0-1 0 0 0,0 0 0 0 0,0 1 0 0 0,0-1 0 0 0,0 1 0 0 0,4-3 0 0 0,-5 5-27 0 0,-1 0-1 0 0,1 0 0 0 0,-1 0 1 0 0,1 1-1 0 0,-1-1 0 0 0,1 0 0 0 0,-1 0 1 0 0,1 1-1 0 0,-1-1 0 0 0,0 0 1 0 0,1 1-1 0 0,-1-1 0 0 0,1 1 1 0 0,-1-1-1 0 0,0 0 0 0 0,1 1 1 0 0,-1-1-1 0 0,0 1 0 0 0,0-1 0 0 0,1 1 1 0 0,-1-1-1 0 0,0 1 0 0 0,0 0 1 0 0,0-1-1 0 0,0 1 0 0 0,1 0 1 0 0,4 16 285 0 0,7 26-178 0 0,-3 1-1 0 0,-1 0 1 0 0,2 76 0 0 0,-9-109-1177 0 0,-2-8 210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5.994"/>
    </inkml:context>
    <inkml:brush xml:id="br0">
      <inkml:brushProperty name="width" value="0.05" units="cm"/>
      <inkml:brushProperty name="height" value="0.05" units="cm"/>
      <inkml:brushProperty name="color" value="#F6630D"/>
    </inkml:brush>
  </inkml:definitions>
  <inkml:trace contextRef="#ctx0" brushRef="#br0">10 29 9197 0 0,'-10'-4'292'0'0,"15"3"587"0"0,17 8 174 0 0,-11 1-1048 0 0,-1 1 0 0 0,-1 0 0 0 0,0 0 0 0 0,0 1 0 0 0,8 13 0 0 0,7 6-172 0 0,-15-18-269 0 0,1-1 0 0 0,0 0-1 0 0,1 0 1 0 0,17 12 0 0 0,-25-20 327 0 0,0 0-1 0 0,0 0 1 0 0,1-1 0 0 0,-1 1 0 0 0,0-1 0 0 0,1 1 0 0 0,-1-1 0 0 0,1 0 0 0 0,-1-1 0 0 0,1 1 0 0 0,0-1 0 0 0,-1 1 0 0 0,1-1-1 0 0,0 0 1 0 0,-1 0 0 0 0,1-1 0 0 0,0 1 0 0 0,-1-1 0 0 0,1 0 0 0 0,-1 0 0 0 0,1 0 0 0 0,-1 0 0 0 0,5-3 0 0 0,13-8 33 0 0,-1-2 0 0 0,0-1 0 0 0,-1 0 1 0 0,0-2-1 0 0,25-28 0 0 0,-32 32 271 0 0,49-52 2852 0 0,-70 81 844 0 0,-10 19-3330 0 0,-1-10-328 0 0,-2-1 0 0 0,-31 28 1 0 0,43-44-450 0 0,-1 1 1 0 0,0-1 0 0 0,0-1-1 0 0,-1 0 1 0 0,0 0-1 0 0,0-1 1 0 0,0-1 0 0 0,-16 5-1 0 0,10-6-936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39.711"/>
    </inkml:context>
    <inkml:brush xml:id="br0">
      <inkml:brushProperty name="width" value="0.05" units="cm"/>
      <inkml:brushProperty name="height" value="0.05" units="cm"/>
      <inkml:brushProperty name="color" value="#F6630D"/>
    </inkml:brush>
  </inkml:definitions>
  <inkml:trace contextRef="#ctx0" brushRef="#br0">115 43 5513 0 0,'-11'-10'56'0'0,"1"-3"116"0"0,5 3-180 0 0,-5 5 208 0 0,-1 2-156 0 0,-2 2 168 0 0,5 2-148 0 0,-5 3 152 0 0,5 2-228 0 0,-1 4 88 0 0,3-2-12 0 0,0 3-68 0 0,1 2-112 0 0,5 2-200 0 0,0-1-156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0.037"/>
    </inkml:context>
    <inkml:brush xml:id="br0">
      <inkml:brushProperty name="width" value="0.05" units="cm"/>
      <inkml:brushProperty name="height" value="0.05" units="cm"/>
      <inkml:brushProperty name="color" value="#F6630D"/>
    </inkml:brush>
  </inkml:definitions>
  <inkml:trace contextRef="#ctx0" brushRef="#br0">140 156 4964 0 0,'1'-11'420'0'0,"0"0"0"0"0,1 0-1 0 0,4-17 1 0 0,-3 17 130 0 0,0 0 0 0 0,-1 0-1 0 0,1-18 1 0 0,-3 27-513 0 0,0 1 1 0 0,0-1-1 0 0,0 0 0 0 0,0 1 1 0 0,-1-1-1 0 0,1 1 0 0 0,0-1 0 0 0,0 1 1 0 0,-1-1-1 0 0,1 1 0 0 0,-1-1 0 0 0,0 1 1 0 0,1-1-1 0 0,-1 1 0 0 0,0-1 1 0 0,0 1-1 0 0,0 0 0 0 0,-2-3 0 0 0,2 4-35 0 0,0 0 0 0 0,0-1 0 0 0,0 1 0 0 0,0 0 0 0 0,0 0 0 0 0,0-1 0 0 0,0 1 0 0 0,0 0 0 0 0,0 0 0 0 0,0 0 0 0 0,0 0 0 0 0,-1 0 0 0 0,1 1 0 0 0,0-1 0 0 0,0 0 0 0 0,0 0-1 0 0,0 1 1 0 0,0-1 0 0 0,0 1 0 0 0,0-1 0 0 0,0 1 0 0 0,0-1 0 0 0,1 1 0 0 0,-1-1 0 0 0,0 1 0 0 0,0 0 0 0 0,0 0 0 0 0,0 0 0 0 0,-2 2 1 0 0,0-1 0 0 0,0 1 0 0 0,0 0 1 0 0,0 0-1 0 0,1 0 0 0 0,-1 0 0 0 0,1 0 0 0 0,0 1 0 0 0,0-1 0 0 0,0 0 1 0 0,1 1-1 0 0,-1 0 0 0 0,1-1 0 0 0,0 1 0 0 0,0 0 0 0 0,0 0 1 0 0,0 0-1 0 0,1 0 0 0 0,-1-1 0 0 0,1 1 0 0 0,0 0 0 0 0,0 0 1 0 0,2 6-1 0 0,0 1 26 0 0,1 0 0 0 0,1 0 1 0 0,0 0-1 0 0,0-1 1 0 0,1 1-1 0 0,12 17 0 0 0,-9-12-21 0 0,-1 0-1 0 0,0 0 1 0 0,6 22-1 0 0,3 8-53 0 0,-15-44 43 0 0,0-1 0 0 0,-1 1 0 0 0,1-1 0 0 0,0 1 0 0 0,-1 0 0 0 0,1-1 0 0 0,-1 1 0 0 0,0 0 1 0 0,0-1-1 0 0,0 1 0 0 0,1 0 0 0 0,-1-1 0 0 0,-1 1 0 0 0,1 0 0 0 0,0-1 0 0 0,0 1 0 0 0,-1 0 0 0 0,1-1 0 0 0,-1 1 0 0 0,1 0 0 0 0,-1-1 0 0 0,0 1 0 0 0,1-1 0 0 0,-1 1 0 0 0,0-1 0 0 0,0 1 0 0 0,0-1 0 0 0,0 0 0 0 0,-1 0 0 0 0,1 1 0 0 0,0-1 0 0 0,0 0 0 0 0,-1 0 0 0 0,1 0 0 0 0,-1 0 0 0 0,1 0 0 0 0,-1-1 0 0 0,1 1 0 0 0,-4 1 0 0 0,-1 0-78 0 0,0-1 0 0 0,0 0 0 0 0,0 1-1 0 0,0-2 1 0 0,-1 1 0 0 0,1-1 0 0 0,0 0-1 0 0,-1 0 1 0 0,-10-2 0 0 0,4-1-434 0 0,1 0 1 0 0,-1-1 0 0 0,-16-7-1 0 0,16 4-295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0.372"/>
    </inkml:context>
    <inkml:brush xml:id="br0">
      <inkml:brushProperty name="width" value="0.05" units="cm"/>
      <inkml:brushProperty name="height" value="0.05" units="cm"/>
      <inkml:brushProperty name="color" value="#F6630D"/>
    </inkml:brush>
  </inkml:definitions>
  <inkml:trace contextRef="#ctx0" brushRef="#br0">17 236 6157 0 0,'0'0'10'0'0,"0"0"0"0"0,0 0 0 0 0,-1 0 0 0 0,1 0 0 0 0,0 0 0 0 0,0 0 0 0 0,0 0 0 0 0,0 0 0 0 0,0 0 0 0 0,0 0 0 0 0,0 0 0 0 0,0 0 0 0 0,0 0 0 0 0,0 0 0 0 0,0 0 0 0 0,0 0 0 0 0,0 0 0 0 0,0 0 1 0 0,0-1-1 0 0,0 1 0 0 0,0 0 0 0 0,-1 0 0 0 0,1 0 0 0 0,0 0 0 0 0,0 0 0 0 0,0 0 0 0 0,0 0 0 0 0,0 0 0 0 0,0 0 0 0 0,0 0 0 0 0,0 0 0 0 0,0 0 0 0 0,0 0 0 0 0,0 0 0 0 0,0 0 0 0 0,0-1 0 0 0,0 1 0 0 0,0 0 1 0 0,0 0-1 0 0,0 0 0 0 0,0 0 0 0 0,0 0 0 0 0,0 0 0 0 0,0 0 0 0 0,0 0 0 0 0,0 0 0 0 0,0 0 0 0 0,1 0 0 0 0,-1 0 0 0 0,0 0 0 0 0,0 0 0 0 0,0 0 0 0 0,0-1 0 0 0,0 1 0 0 0,0 0 0 0 0,0 0 0 0 0,0 0 0 0 0,0 0 1 0 0,0 0-1 0 0,0 0 0 0 0,0 0 0 0 0,0 0 0 0 0,0 0 0 0 0,0 0 0 0 0,0 0 0 0 0,-8-1 1037 0 0,1 2 33 0 0,8 1-319 0 0,37 6-714 0 0,-32-7-146 0 0,6-3-1281 0 0,1-2 1283 0 0,-8 2 33 0 0,0 1 0 0 0,1 0-1 0 0,-1-1 1 0 0,0 2 0 0 0,1-1 0 0 0,7 1 0 0 0,1-14-641 0 0,-14 14 705 0 0,7-7 1 0 0,0 0 0 0 0,0-1-1 0 0,-1 0 1 0 0,0 0 0 0 0,0 0-1 0 0,-1-1 1 0 0,4-10 0 0 0,-6 12 3 0 0,-2 0-1 0 0,1-1 1 0 0,-1 1 0 0 0,0-1 0 0 0,0 0 0 0 0,-1 1 0 0 0,0-1 0 0 0,-1 1-1 0 0,-2-14 1 0 0,3 19 8 0 0,0-1 1 0 0,-1 1-1 0 0,0-1 0 0 0,0 0 0 0 0,0 1 0 0 0,0-1 0 0 0,0 1 0 0 0,0 0 0 0 0,0-1 0 0 0,-1 1 0 0 0,1 0 1 0 0,-1 0-1 0 0,0 0 0 0 0,0 0 0 0 0,0 0 0 0 0,0 0 0 0 0,0 0 0 0 0,0 1 0 0 0,0-1 0 0 0,0 1 1 0 0,-1-1-1 0 0,1 1 0 0 0,0 0 0 0 0,-1 0 0 0 0,1 0 0 0 0,-1 0 0 0 0,0 1 0 0 0,-4-2 0 0 0,2 1 3360 0 0,-14 34-2920 0 0,-57 103-21 0 0,71-127-352 0 0,0 0 1 0 0,1 1-1 0 0,-3 13 1 0 0,6 2 201 0 0,2-12-137 0 0,-1-3-33 0 0,0 1 1 0 0,1-1-1 0 0,0 1 0 0 0,1-1 1 0 0,0 1-1 0 0,1-1 1 0 0,0 0-1 0 0,8 17 1 0 0,-10-23-202 0 0,1-1 1 0 0,0 1 0 0 0,1-1-1 0 0,-1 0 1 0 0,1 0 0 0 0,-1 0-1 0 0,1 0 1 0 0,0-1 0 0 0,0 1 0 0 0,0-1-1 0 0,0 0 1 0 0,0 1 0 0 0,1-1-1 0 0,-1-1 1 0 0,1 1 0 0 0,-1 0 0 0 0,1-1-1 0 0,0 0 1 0 0,0 0 0 0 0,-1 0-1 0 0,1 0 1 0 0,0-1 0 0 0,0 1 0 0 0,0-1-1 0 0,0 0 1 0 0,6-1 0 0 0,10-1-1164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0.745"/>
    </inkml:context>
    <inkml:brush xml:id="br0">
      <inkml:brushProperty name="width" value="0.05" units="cm"/>
      <inkml:brushProperty name="height" value="0.05" units="cm"/>
      <inkml:brushProperty name="color" value="#F6630D"/>
    </inkml:brush>
  </inkml:definitions>
  <inkml:trace contextRef="#ctx0" brushRef="#br0">167 154 7197 0 0,'7'-17'364'0'0,"-1"-1"1"0"0,0 1 0 0 0,-2-1 0 0 0,0 0 0 0 0,-1 0-1 0 0,1-19 1 0 0,-4 37-331 0 0,0-1 0 0 0,0 1 1 0 0,0-1-1 0 0,0 1 0 0 0,0 0 0 0 0,0-1 0 0 0,0 1 0 0 0,0 0 0 0 0,0-1 0 0 0,0 1 1 0 0,-1 0-1 0 0,1-1 0 0 0,0 1 0 0 0,0-1 0 0 0,0 1 0 0 0,0 0 0 0 0,0-1 0 0 0,-1 1 0 0 0,1 0 1 0 0,0 0-1 0 0,0-1 0 0 0,0 1 0 0 0,-1 0 0 0 0,1-1 0 0 0,0 1 0 0 0,-1 0 0 0 0,1 0 1 0 0,0 0-1 0 0,-1-1 0 0 0,1 1 0 0 0,0 0 0 0 0,-1 0 0 0 0,1 0 0 0 0,0 0 0 0 0,-1 0 0 0 0,1-1 1 0 0,-1 1-1 0 0,-15 6 689 0 0,-15 18 11 0 0,15-6-433 0 0,1 0 0 0 0,1 0 0 0 0,1 1 0 0 0,1 1 0 0 0,0 0 0 0 0,2 1 0 0 0,0 0 0 0 0,1 1 0 0 0,1 0 0 0 0,2 0 0 0 0,0 1 0 0 0,1 0 0 0 0,1 0 0 0 0,1 0 0 0 0,1 46 0 0 0,3-46-185 0 0,0-1 0 0 0,2 1 0 0 0,1 0 0 0 0,0-1 0 0 0,2 0 1 0 0,1 0-1 0 0,0 0 0 0 0,2-1 0 0 0,0 0 0 0 0,2 0 0 0 0,0-1 0 0 0,1-1 0 0 0,1 0 0 0 0,1-1 1 0 0,0 0-1 0 0,22 20 0 0 0,-24-28-235 0 0,0 0 0 0 0,1-1 0 0 0,0 0 0 0 0,1-1 0 0 0,-1-1 0 0 0,27 11 0 0 0,-17-10-722 0 0,1-1 1 0 0,-1-1 0 0 0,40 5-1 0 0,-20-9-1017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1.524"/>
    </inkml:context>
    <inkml:brush xml:id="br0">
      <inkml:brushProperty name="width" value="0.05" units="cm"/>
      <inkml:brushProperty name="height" value="0.05" units="cm"/>
      <inkml:brushProperty name="color" value="#F6630D"/>
    </inkml:brush>
  </inkml:definitions>
  <inkml:trace contextRef="#ctx0" brushRef="#br0">10 121 7229 0 0,'-2'-7'37'0'0,"0"-1"1"0"0,0 1-1 0 0,1-1 1 0 0,-2-14 0 0 0,3 20 11 0 0,0 0-1 0 0,0 1 1 0 0,0-1 0 0 0,0 0 0 0 0,0 0 0 0 0,1 0 0 0 0,-1 1 0 0 0,1-1 0 0 0,-1 0 0 0 0,1 0 0 0 0,-1 1 0 0 0,1-1 0 0 0,0 0 0 0 0,0 1 0 0 0,0-1 0 0 0,0 1 0 0 0,0-1 0 0 0,0 1 0 0 0,0-1 0 0 0,0 1 0 0 0,1 0 0 0 0,-1 0 0 0 0,0 0 0 0 0,1 0 0 0 0,-1 0 0 0 0,3-1 0 0 0,-2 1-3 0 0,0 1 1 0 0,0-1 0 0 0,0 1-1 0 0,1 0 1 0 0,-1 0-1 0 0,0 0 1 0 0,0 0-1 0 0,0 0 1 0 0,1 1-1 0 0,-1-1 1 0 0,0 1 0 0 0,0-1-1 0 0,0 1 1 0 0,4 2-1 0 0,30 16 81 0 0,-32-16-88 0 0,34 22 137 0 0,-2 2 0 0 0,41 39 1 0 0,-67-56-143 0 0,28 22 76 0 0,-14-12-84 0 0,-1 1 0 0 0,-1 0 1 0 0,0 2-1 0 0,23 32 1 0 0,-44-53-25 0 0,0 0 1 0 0,1 0 0 0 0,-1 0-1 0 0,0 0 1 0 0,0 0 0 0 0,0 0 0 0 0,0 0-1 0 0,-1 0 1 0 0,1 0 0 0 0,0 1-1 0 0,-1-1 1 0 0,0 0 0 0 0,1 0 0 0 0,-1 1-1 0 0,0-1 1 0 0,0 0 0 0 0,0 0-1 0 0,-1 3 1 0 0,0-3 0 0 0,0-1-1 0 0,0 0 0 0 0,0 0 1 0 0,1 0-1 0 0,-1 1 0 0 0,-1-1 1 0 0,1 0-1 0 0,0 0 0 0 0,0-1 1 0 0,0 1-1 0 0,-1 0 0 0 0,1 0 1 0 0,0-1-1 0 0,0 1 0 0 0,-1 0 1 0 0,1-1-1 0 0,-1 1 0 0 0,1-1 1 0 0,-1 0-1 0 0,1 0 1 0 0,-1 1-1 0 0,1-1 0 0 0,-1 0 1 0 0,1 0-1 0 0,0 0 0 0 0,-1-1 1 0 0,-2 1-1 0 0,-13-1 7 0 0,1-1 0 0 0,0-1-1 0 0,-26-7 1 0 0,34 8-7 0 0,1 0 0 0 0,0-1 0 0 0,0 0-1 0 0,0-1 1 0 0,1 1 0 0 0,-1-1 0 0 0,1 0 0 0 0,0-1 0 0 0,0 0-1 0 0,-5-5 1 0 0,9 8 0 0 0,0-1 0 0 0,1 1 0 0 0,-1-1 0 0 0,1 1 0 0 0,0-1 0 0 0,-1 0 0 0 0,1 1 0 0 0,0-1-1 0 0,1 0 1 0 0,-1 0 0 0 0,0 0 0 0 0,1 0 0 0 0,0 0 0 0 0,0 0 0 0 0,0 0 0 0 0,0 0 0 0 0,0 1 0 0 0,0-1 0 0 0,1 0-1 0 0,-1 0 1 0 0,1 0 0 0 0,0 0 0 0 0,0 0 0 0 0,2-4 0 0 0,2-3-3 0 0,0 0 0 0 0,1 1-1 0 0,0-1 1 0 0,0 1 0 0 0,10-10 0 0 0,7-7 0 0 0,1 2-1 0 0,2 0 1 0 0,32-24 0 0 0,-39 34-6 0 0,1 2 1 0 0,-1 0-1 0 0,2 1 0 0 0,0 1 1 0 0,39-13-1 0 0,-23 18-69 0 0,-36 4 30 0 0,0 1-1 0 0,0 0 1 0 0,0 0-1 0 0,0 0 1 0 0,0 0-1 0 0,-1 0 1 0 0,1 0 0 0 0,0 0-1 0 0,0 0 1 0 0,0 0-1 0 0,0 0 1 0 0,0 0 0 0 0,0 1-1 0 0,0-1 1 0 0,0 0-1 0 0,-1 1 1 0 0,1-1-1 0 0,0 1 1 0 0,0-1 0 0 0,0 1-1 0 0,-1-1 1 0 0,1 1-1 0 0,0-1 1 0 0,-1 1-1 0 0,1 0 1 0 0,0-1 0 0 0,-1 1-1 0 0,1 0 1 0 0,-1 0-1 0 0,1 0 1 0 0,-1-1-1 0 0,1 1 1 0 0,-1 0 0 0 0,0 0-1 0 0,1 1 1 0 0,-1 6-738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1.912"/>
    </inkml:context>
    <inkml:brush xml:id="br0">
      <inkml:brushProperty name="width" value="0.05" units="cm"/>
      <inkml:brushProperty name="height" value="0.05" units="cm"/>
      <inkml:brushProperty name="color" value="#F6630D"/>
    </inkml:brush>
  </inkml:definitions>
  <inkml:trace contextRef="#ctx0" brushRef="#br0">18 220 7357 0 0,'-15'-10'-34'0'0,"15"10"55"0"0,-1 0 1 0 0,1 0-1 0 0,0 0 1 0 0,0-1 0 0 0,0 1-1 0 0,0 0 1 0 0,0 0 0 0 0,-1-1-1 0 0,1 1 1 0 0,0 0-1 0 0,0 0 1 0 0,0-1 0 0 0,0 1-1 0 0,0 0 1 0 0,0 0 0 0 0,0-1-1 0 0,0 1 1 0 0,0 0-1 0 0,0 0 1 0 0,0-1 0 0 0,0 1-1 0 0,0 0 1 0 0,0 0 0 0 0,0-1-1 0 0,0 1 1 0 0,0 0 0 0 0,0 0-1 0 0,0-1 1 0 0,0 1-1 0 0,1 0 1 0 0,-1-1 0 0 0,1 0 49 0 0,1 0 1 0 0,-1 1 0 0 0,1-1-1 0 0,-1 0 1 0 0,1 0 0 0 0,-1 1-1 0 0,1-1 1 0 0,0 1 0 0 0,-1 0-1 0 0,1-1 1 0 0,0 1 0 0 0,-1 0-1 0 0,1 0 1 0 0,0 0 0 0 0,2 0 0 0 0,52 1 96 0 0,-25 1-280 0 0,54-6 1 0 0,-70 2-1 0 0,-1 0 0 0 0,24-8 1 0 0,-34 8 91 0 0,1 1 0 0 0,-1-1 0 0 0,1 0 0 0 0,-1 0 0 0 0,0-1 1 0 0,0 1-1 0 0,0-1 0 0 0,0 0 0 0 0,0 0 0 0 0,-1 0 0 0 0,7-8 0 0 0,-9 10 17 0 0,0-1-1 0 0,0 0 0 0 0,0 0 0 0 0,-1 0 0 0 0,1 0 0 0 0,0 0 1 0 0,-1-1-1 0 0,0 1 0 0 0,1 0 0 0 0,-1 0 0 0 0,0 0 1 0 0,0 0-1 0 0,0 0 0 0 0,-1-1 0 0 0,1 1 0 0 0,0 0 0 0 0,-1 0 1 0 0,1 0-1 0 0,-1 0 0 0 0,0 0 0 0 0,0 0 0 0 0,0 0 0 0 0,0 0 1 0 0,0 0-1 0 0,0 1 0 0 0,0-1 0 0 0,-3-3 0 0 0,-2-2 9 0 0,0 0-1 0 0,-1 0 1 0 0,0 1-1 0 0,-14-11 1 0 0,14 12-6 0 0,0 0 0 0 0,-1 0 0 0 0,1 1 0 0 0,-1 0 0 0 0,0 1 1 0 0,0-1-1 0 0,0 2 0 0 0,-12-4 0 0 0,15 5 2 0 0,1 1 1 0 0,0 0-1 0 0,0 0 1 0 0,0 0-1 0 0,0 0 1 0 0,-1 1-1 0 0,1 0 1 0 0,0-1-1 0 0,0 2 1 0 0,0-1-1 0 0,0 0 1 0 0,0 1-1 0 0,0-1 1 0 0,1 1-1 0 0,-1 0 1 0 0,1 1-1 0 0,-1-1 1 0 0,1 1-1 0 0,-4 3 1 0 0,1-1 51 0 0,0 1 1 0 0,1 0-1 0 0,0 0 1 0 0,1 0-1 0 0,-1 1 1 0 0,1 0-1 0 0,1 0 1 0 0,-1 0-1 0 0,1 0 1 0 0,0 0-1 0 0,1 1 1 0 0,0-1-1 0 0,0 1 1 0 0,0-1-1 0 0,1 1 1 0 0,0 0-1 0 0,1 0 1 0 0,0 11-1 0 0,1-8 24 0 0,0 0 1 0 0,0-1-1 0 0,1 1 1 0 0,1 0-1 0 0,0-1 0 0 0,0 1 1 0 0,1-1-1 0 0,0 0 0 0 0,1-1 1 0 0,0 1-1 0 0,1-1 1 0 0,11 15-1 0 0,-10-16-19 0 0,-2 0-179 0 0,0-1 1 0 0,1 0-1 0 0,0-1 1 0 0,0 1-1 0 0,1-1 1 0 0,-1-1-1 0 0,1 1 1 0 0,1-1 0 0 0,-1 0-1 0 0,1-1 1 0 0,0 0-1 0 0,9 4 1 0 0,8-2-660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2.251"/>
    </inkml:context>
    <inkml:brush xml:id="br0">
      <inkml:brushProperty name="width" value="0.05" units="cm"/>
      <inkml:brushProperty name="height" value="0.05" units="cm"/>
      <inkml:brushProperty name="color" value="#F6630D"/>
    </inkml:brush>
  </inkml:definitions>
  <inkml:trace contextRef="#ctx0" brushRef="#br0">293 210 5817 0 0,'-2'-30'76'0'0,"1"12"162"0"0,-1 0 0 0 0,-5-26 0 0 0,5 39-156 0 0,1 0 0 0 0,-1 0 0 0 0,0 0 0 0 0,-1 0 0 0 0,1 0 0 0 0,-1 0 0 0 0,0 0 0 0 0,0 1 1 0 0,0-1-1 0 0,-1 1 0 0 0,1 0 0 0 0,-7-5 0 0 0,5 5-42 0 0,-1 0-1 0 0,0 0 1 0 0,1 1 0 0 0,-1 0 0 0 0,0 0-1 0 0,0 1 1 0 0,-1 0 0 0 0,1 0-1 0 0,-1 0 1 0 0,1 1 0 0 0,-1 0 0 0 0,-8-1-1 0 0,12 2-16 0 0,0 0-1 0 0,0 0 1 0 0,-1 0-1 0 0,1 0 1 0 0,0 1-1 0 0,-1-1 1 0 0,1 1-1 0 0,0 0 0 0 0,0 0 1 0 0,0 0-1 0 0,0 0 1 0 0,0 0-1 0 0,0 1 1 0 0,0 0-1 0 0,0-1 1 0 0,0 1-1 0 0,1 0 1 0 0,-1 0-1 0 0,1 1 1 0 0,-1-1-1 0 0,1 0 0 0 0,0 1 1 0 0,0-1-1 0 0,0 1 1 0 0,0 0-1 0 0,-2 5 1 0 0,3-5 18 0 0,0 1-1 0 0,0 0 1 0 0,1 0 0 0 0,-1 0-1 0 0,1 0 1 0 0,0 0 0 0 0,0 0-1 0 0,0 0 1 0 0,1 0 0 0 0,-1 0 0 0 0,1 0-1 0 0,0 0 1 0 0,0-1 0 0 0,0 1-1 0 0,1 0 1 0 0,-1 0 0 0 0,1-1 0 0 0,0 1-1 0 0,0-1 1 0 0,4 5 0 0 0,4 6 66 0 0,0 0 1 0 0,1-2 0 0 0,19 18-1 0 0,61 43 140 0 0,-63-53-238 0 0,-1 2 1 0 0,34 34-1 0 0,-61-55-9 0 0,1-1 0 0 0,0 1 0 0 0,0 0 0 0 0,0-1-1 0 0,0 1 1 0 0,-1 0 0 0 0,1 0 0 0 0,0 0 0 0 0,-1-1 0 0 0,1 1 0 0 0,-1 0 0 0 0,1 0 0 0 0,-1 0 0 0 0,1 0-1 0 0,-1 0 1 0 0,0 0 0 0 0,1 0 0 0 0,-1 0 0 0 0,0 1 0 0 0,0-1 0 0 0,0 0 0 0 0,0 0 0 0 0,0 0 0 0 0,0 0 0 0 0,0 0-1 0 0,0 0 1 0 0,0 0 0 0 0,-1 0 0 0 0,1 0 0 0 0,0 0 0 0 0,-2 2 0 0 0,0-1 5 0 0,0 0 1 0 0,0-1-1 0 0,0 1 1 0 0,-1-1-1 0 0,1 1 1 0 0,0-1-1 0 0,-1 0 1 0 0,1 0 0 0 0,-1 0-1 0 0,0 0 1 0 0,1 0-1 0 0,-4 0 1 0 0,-25 4-41 0 0,-1-1 0 0 0,1-1 0 0 0,-55-3 0 0 0,46 0-191 0 0,16 0 17 0 0,14 1 13 0 0,0-1 0 0 0,0 0 0 0 0,0-1-1 0 0,0 0 1 0 0,-15-3 0 0 0,24 4 146 0 0,0-1-1 0 0,1 1 1 0 0,-1 0 0 0 0,0 0-1 0 0,1-1 1 0 0,-1 1-1 0 0,1 0 1 0 0,-1-1 0 0 0,0 1-1 0 0,1 0 1 0 0,-1-1-1 0 0,1 1 1 0 0,-1-1 0 0 0,1 1-1 0 0,-1-1 1 0 0,1 0-1 0 0,-1 1 1 0 0,1-1 0 0 0,0 1-1 0 0,-1-1 1 0 0,1 0-1 0 0,0 1 1 0 0,0-1 0 0 0,-1 0-1 0 0,1 1 1 0 0,0-1-1 0 0,0 0 1 0 0,0 1 0 0 0,0-1-1 0 0,0 0 1 0 0,0 0 0 0 0,0 1-1 0 0,0-1 1 0 0,0 0-1 0 0,0-1 1 0 0,4-4-573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2.603"/>
    </inkml:context>
    <inkml:brush xml:id="br0">
      <inkml:brushProperty name="width" value="0.05" units="cm"/>
      <inkml:brushProperty name="height" value="0.05" units="cm"/>
      <inkml:brushProperty name="color" value="#F6630D"/>
    </inkml:brush>
  </inkml:definitions>
  <inkml:trace contextRef="#ctx0" brushRef="#br0">136 146 7037 0 0,'2'-6'29'0'0,"-1"1"0"0"0,-1 0 0 0 0,1-1 0 0 0,-1 1 0 0 0,1-1 0 0 0,-2 1 0 0 0,1 0 0 0 0,0-1 0 0 0,-1 1 0 0 0,0-1 0 0 0,-1 1 0 0 0,-2-8 0 0 0,2 8 86 0 0,0-1-1 0 0,0 1 1 0 0,-1 0 0 0 0,0 0-1 0 0,0 1 1 0 0,0-1 0 0 0,0 1-1 0 0,-1-1 1 0 0,0 1 0 0 0,-8-7-1 0 0,11 10-94 0 0,0 0-1 0 0,0 0 0 0 0,-1 1 1 0 0,1-1-1 0 0,-1 0 0 0 0,1 0 1 0 0,-1 1-1 0 0,1-1 1 0 0,-1 1-1 0 0,1-1 0 0 0,-1 1 1 0 0,1 0-1 0 0,-1 0 0 0 0,0-1 1 0 0,1 1-1 0 0,-1 0 1 0 0,0 0-1 0 0,1 1 0 0 0,-1-1 1 0 0,1 0-1 0 0,-1 0 0 0 0,0 1 1 0 0,1-1-1 0 0,-1 1 1 0 0,1 0-1 0 0,-1-1 0 0 0,1 1 1 0 0,0 0-1 0 0,-1 0 0 0 0,1 0 1 0 0,0 0-1 0 0,-1 0 1 0 0,1 0-1 0 0,0 0 0 0 0,0 0 1 0 0,0 0-1 0 0,0 1 0 0 0,0-1 1 0 0,0 0-1 0 0,0 1 1 0 0,0 1-1 0 0,-4 5 13 0 0,1 1-1 0 0,-1-1 1 0 0,2 1 0 0 0,-1 0 0 0 0,2 0-1 0 0,-1 0 1 0 0,1 1 0 0 0,0-1 0 0 0,1 1-1 0 0,0 14 1 0 0,1-10 25 0 0,0 0-1 0 0,1 0 0 0 0,1 0 1 0 0,1 0-1 0 0,0 0 1 0 0,7 21-1 0 0,-5-25-41 0 0,-1 0-1 0 0,1-1 1 0 0,0 0-1 0 0,1 0 1 0 0,0 0 0 0 0,1-1-1 0 0,0 1 1 0 0,0-2-1 0 0,1 1 1 0 0,0-1 0 0 0,0 0-1 0 0,13 8 1 0 0,-13-10-47 0 0,0 0 0 0 0,0-1 1 0 0,0 0-1 0 0,1-1 1 0 0,0 1-1 0 0,-1-2 0 0 0,1 1 1 0 0,0-1-1 0 0,0-1 0 0 0,0 1 1 0 0,0-2-1 0 0,0 1 1 0 0,1-1-1 0 0,17-3 0 0 0,-23 3-23 0 0,0-1-1 0 0,0 0 1 0 0,0-1 0 0 0,0 1-1 0 0,0-1 1 0 0,0 1-1 0 0,0-1 1 0 0,-1 0 0 0 0,1-1-1 0 0,0 1 1 0 0,-1-1-1 0 0,0 1 1 0 0,0-1 0 0 0,0 0-1 0 0,0 0 1 0 0,0-1-1 0 0,0 1 1 0 0,-1-1-1 0 0,0 1 1 0 0,1-1 0 0 0,-1 0-1 0 0,-1 0 1 0 0,1 1-1 0 0,2-9 1 0 0,-3 6 44 0 0,0 0-1 0 0,0 0 1 0 0,0 0 0 0 0,0-1-1 0 0,-1 1 1 0 0,0 0 0 0 0,-1-1-1 0 0,0 1 1 0 0,1 0 0 0 0,-2 0-1 0 0,1-1 1 0 0,-1 1-1 0 0,0 0 1 0 0,0 1 0 0 0,-1-1-1 0 0,-3-6 1 0 0,-3-3 0 0 0,-1 1 0 0 0,0 0 0 0 0,-1 1 0 0 0,0 0 0 0 0,-25-21 0 0 0,27 27 11 0 0,0 0-1 0 0,-1 0 1 0 0,1 1 0 0 0,-1 0-1 0 0,-1 1 1 0 0,1 0 0 0 0,-1 1-1 0 0,1 0 1 0 0,-21-4 0 0 0,-9 7-183 0 0,20 7-262 0 0,20-6 403 0 0,-1 0 1 0 0,1 1-1 0 0,-1-1 1 0 0,1 0-1 0 0,0 1 1 0 0,-1-1-1 0 0,1 1 1 0 0,-1-1-1 0 0,1 0 1 0 0,0 1-1 0 0,0-1 1 0 0,-1 1-1 0 0,1-1 1 0 0,0 1-1 0 0,0-1 1 0 0,-1 1-1 0 0,1-1 1 0 0,0 1-1 0 0,0 0 1 0 0,0-1-1 0 0,0 1 1 0 0,0-1-1 0 0,0 1 1 0 0,0-1-1 0 0,0 1 1 0 0,0 0-1 0 0,0 0 1 0 0,3 4-487 0 0,4 0-79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2.944"/>
    </inkml:context>
    <inkml:brush xml:id="br0">
      <inkml:brushProperty name="width" value="0.05" units="cm"/>
      <inkml:brushProperty name="height" value="0.05" units="cm"/>
      <inkml:brushProperty name="color" value="#F6630D"/>
    </inkml:brush>
  </inkml:definitions>
  <inkml:trace contextRef="#ctx0" brushRef="#br0">31 158 6501 0 0,'-6'-13'88'0'0,"0"0"1"0"0,1 0 0 0 0,-4-19 0 0 0,8 26 7 0 0,-1 0 1 0 0,2 0-1 0 0,-1 0 1 0 0,1 0-1 0 0,-1 0 1 0 0,2-1-1 0 0,-1 1 1 0 0,1 0-1 0 0,0 0 1 0 0,2-6-1 0 0,-3 11-76 0 0,0 0-1 0 0,0 1 0 0 0,0-1 0 0 0,0 1 1 0 0,1-1-1 0 0,-1 0 0 0 0,0 1 1 0 0,0-1-1 0 0,1 1 0 0 0,-1-1 0 0 0,0 1 1 0 0,1-1-1 0 0,-1 1 0 0 0,0-1 1 0 0,1 1-1 0 0,-1-1 0 0 0,1 1 0 0 0,-1 0 1 0 0,1-1-1 0 0,-1 1 0 0 0,1 0 0 0 0,-1-1 1 0 0,1 1-1 0 0,-1 0 0 0 0,1 0 1 0 0,0-1-1 0 0,-1 1 0 0 0,1 0 0 0 0,-1 0 1 0 0,2 0-1 0 0,-1 0 6 0 0,1 0 0 0 0,-1 1 0 0 0,0-1 0 0 0,1 1 0 0 0,-1-1 1 0 0,0 1-1 0 0,0 0 0 0 0,1 0 0 0 0,-1-1 0 0 0,0 1 0 0 0,0 0 0 0 0,2 2 0 0 0,3 3 39 0 0,-1 1 1 0 0,0-1-1 0 0,7 11 0 0 0,11 25 170 0 0,-2 1 0 0 0,-1 1 0 0 0,15 53 0 0 0,29 144 44 0 0,-58-208-503 0 0,7 25-1199 0 0,-7-43 614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3.282"/>
    </inkml:context>
    <inkml:brush xml:id="br0">
      <inkml:brushProperty name="width" value="0.05" units="cm"/>
      <inkml:brushProperty name="height" value="0.05" units="cm"/>
      <inkml:brushProperty name="color" value="#F6630D"/>
    </inkml:brush>
  </inkml:definitions>
  <inkml:trace contextRef="#ctx0" brushRef="#br0">2 47 5909 0 0,'0'-2'83'0'0,"-1"0"1"0"0,1 0 0 0 0,-1 0-1 0 0,1 0 1 0 0,0 0 0 0 0,0-1 0 0 0,0 1-1 0 0,0 0 1 0 0,1 0 0 0 0,-1 0 0 0 0,0 0-1 0 0,1-1 1 0 0,-1 1 0 0 0,1 0 0 0 0,0 0-1 0 0,0 0 1 0 0,0 0 0 0 0,0 0 0 0 0,0 1-1 0 0,0-1 1 0 0,2-2 0 0 0,2 6 2157 0 0,26 101-2004 0 0,-21-73-192 0 0,61 166 679 0 0,-65-183-680 0 0,0-1-1 0 0,14 23 1 0 0,-18-32-52 0 0,-1 0 0 0 0,1-1 0 0 0,0 1 0 0 0,0-1 0 0 0,0 0 0 0 0,0 1 0 0 0,1-1 0 0 0,-1 0 0 0 0,1 0 0 0 0,-1-1 0 0 0,1 1 0 0 0,-1 0 0 0 0,1-1 0 0 0,0 0 0 0 0,0 1 0 0 0,0-1 0 0 0,0 0 0 0 0,0 0 0 0 0,4 0 0 0 0,-5-2-35 0 0,1 1 0 0 0,-1-1-1 0 0,1 0 1 0 0,-1 0 0 0 0,0 0 0 0 0,0 0 0 0 0,1 0 0 0 0,-1-1-1 0 0,0 1 1 0 0,0-1 0 0 0,0 1 0 0 0,0-1 0 0 0,0 0 0 0 0,-1 0-1 0 0,1 0 1 0 0,0 0 0 0 0,-1 0 0 0 0,1 0 0 0 0,-1 0-1 0 0,1-3 1 0 0,3-3-30 0 0,-1-1 0 0 0,0 1 0 0 0,0-1-1 0 0,2-11 1 0 0,15-108 50 0 0,-5 22 26 0 0,-5 44-73 0 0,-10 63-69 0 0,-1-1 0 0 0,1 1 0 0 0,0 0 0 0 0,0 0 0 0 0,-1 0 0 0 0,1-1 0 0 0,0 1 0 0 0,-1 0 0 0 0,1 0 0 0 0,-1 0 0 0 0,1 0 0 0 0,-1 0 0 0 0,1 0 0 0 0,-1 0 1 0 0,0 0-1 0 0,0 0 0 0 0,1 0 0 0 0,-1 0 0 0 0,0 0 0 0 0,0 2 0 0 0,0 5-708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6.473"/>
    </inkml:context>
    <inkml:brush xml:id="br0">
      <inkml:brushProperty name="width" value="0.05" units="cm"/>
      <inkml:brushProperty name="height" value="0.05" units="cm"/>
      <inkml:brushProperty name="color" value="#F6630D"/>
    </inkml:brush>
  </inkml:definitions>
  <inkml:trace contextRef="#ctx0" brushRef="#br0">130 381 9569 0 0,'1'-12'262'0'0,"0"-1"1"0"0,0 0 0 0 0,1 1-1 0 0,1-1 1 0 0,0 1 0 0 0,0 0-1 0 0,2 0 1 0 0,6-15-1 0 0,2-1-254 0 0,-2 5-20 0 0,14-45 0 0 0,-22 59 42 0 0,-2 1-1 0 0,1-1 0 0 0,-1 1 1 0 0,0-1-1 0 0,-1 0 0 0 0,0 1 1 0 0,0-1-1 0 0,-1 0 0 0 0,-3-12 1 0 0,4 19-19 0 0,0 0 1 0 0,0 1 0 0 0,-1-1-1 0 0,1 0 1 0 0,-1 1 0 0 0,0-1-1 0 0,1 0 1 0 0,-1 1 0 0 0,0-1-1 0 0,0 1 1 0 0,0-1-1 0 0,0 1 1 0 0,0-1 0 0 0,0 1-1 0 0,-1 0 1 0 0,1 0 0 0 0,0-1-1 0 0,-1 1 1 0 0,1 0-1 0 0,0 0 1 0 0,-1 0 0 0 0,0 1-1 0 0,1-1 1 0 0,-1 0 0 0 0,1 0-1 0 0,-1 1 1 0 0,0-1 0 0 0,0 1-1 0 0,1 0 1 0 0,-1-1-1 0 0,-2 1 1 0 0,1 0-9 0 0,1 1 0 0 0,-1-1 0 0 0,0 1 0 0 0,0 0 0 0 0,1-1-1 0 0,-1 1 1 0 0,0 0 0 0 0,1 1 0 0 0,-1-1 0 0 0,1 0 0 0 0,0 1 0 0 0,-1-1 0 0 0,1 1 0 0 0,0 0-1 0 0,0 0 1 0 0,0 0 0 0 0,0 0 0 0 0,0 0 0 0 0,-2 4 0 0 0,-10 16-10 0 0,1 2 1 0 0,1-1-1 0 0,1 2 1 0 0,1-1-1 0 0,1 2 1 0 0,1-1-1 0 0,1 1 1 0 0,-4 33-1 0 0,1 31 28 0 0,0 99-1 0 0,7-93 30 0 0,1 232-1924 0 0,0-307 58 0 0,2-17 691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3.620"/>
    </inkml:context>
    <inkml:brush xml:id="br0">
      <inkml:brushProperty name="width" value="0.05" units="cm"/>
      <inkml:brushProperty name="height" value="0.05" units="cm"/>
      <inkml:brushProperty name="color" value="#F6630D"/>
    </inkml:brush>
  </inkml:definitions>
  <inkml:trace contextRef="#ctx0" brushRef="#br0">62 225 7197 0 0,'-1'0'0'0'0,"1"-1"0"0"0,-1 1 0 0 0,1 0 0 0 0,0-1 0 0 0,-1 1-1 0 0,1 0 1 0 0,-1-1 0 0 0,1 1 0 0 0,0 0 0 0 0,-1-1 0 0 0,1 1 0 0 0,0-1 0 0 0,0 1 0 0 0,-1 0 0 0 0,1-1 0 0 0,0 1 0 0 0,0-1 0 0 0,0 1 0 0 0,0-1 0 0 0,-1 1 0 0 0,1-1 0 0 0,0 1 0 0 0,0-1 0 0 0,0 0 0 0 0,0 0 25 0 0,0 1 0 0 0,0-1 0 0 0,0 1-1 0 0,0-1 1 0 0,0 1 0 0 0,0-1 0 0 0,0 1 0 0 0,-1-1 0 0 0,1 0 0 0 0,0 1-1 0 0,0-1 1 0 0,0 1 0 0 0,-1-1 0 0 0,1 1 0 0 0,0 0 0 0 0,-1-1 0 0 0,1 1 0 0 0,0-1-1 0 0,-1 1 1 0 0,1 0 0 0 0,-1-1 0 0 0,1 1 0 0 0,-1 0 0 0 0,1-1 0 0 0,-1 1-1 0 0,1 0 1 0 0,-1 0 0 0 0,1-1 0 0 0,-1 1 0 0 0,0 0 0 0 0,29 12 1778 0 0,-12-5-1890 0 0,33 12 0 0 0,-28-13 79 0 0,-13-4-67 0 0,0 1 1 0 0,1-1-1 0 0,-1-1 0 0 0,0 0 1 0 0,1 0-1 0 0,10 0 1 0 0,-17-2 32 0 0,1 1-1 0 0,-1-1 1 0 0,0 1 0 0 0,1-1 0 0 0,-1 0 0 0 0,0 1 0 0 0,0-1 0 0 0,0-1-1 0 0,0 1 1 0 0,0 0 0 0 0,0 0 0 0 0,0-1 0 0 0,0 1 0 0 0,0-1 0 0 0,0 0 0 0 0,-1 1-1 0 0,1-1 1 0 0,-1 0 0 0 0,1 0 0 0 0,-1 0 0 0 0,0 0 0 0 0,0 0 0 0 0,0 0 0 0 0,0 0-1 0 0,0-1 1 0 0,0 1 0 0 0,0-4 0 0 0,1 0 14 0 0,-1-1 0 0 0,1 1 0 0 0,-1-1 0 0 0,-1 0 1 0 0,1 1-1 0 0,-1-1 0 0 0,0 0 0 0 0,-1 1 0 0 0,0-1 0 0 0,0 1 0 0 0,0-1 0 0 0,-1 1 0 0 0,0-1 0 0 0,0 1 1 0 0,0 0-1 0 0,-1 0 0 0 0,0 0 0 0 0,0 0 0 0 0,-8-10 0 0 0,6 9 31 0 0,0 1-1 0 0,0-1 1 0 0,-1 1 0 0 0,0 1-1 0 0,0-1 1 0 0,0 1 0 0 0,-1 0-1 0 0,0 0 1 0 0,0 1 0 0 0,-12-6-1 0 0,15 8 30 0 0,0 1-1 0 0,0 0 1 0 0,0 0-1 0 0,0 0 0 0 0,0 1 1 0 0,0-1-1 0 0,0 1 1 0 0,0 0-1 0 0,0 0 0 0 0,-1 1 1 0 0,1-1-1 0 0,0 1 0 0 0,0 0 1 0 0,0 0-1 0 0,0 0 1 0 0,0 0-1 0 0,0 1 0 0 0,1 0 1 0 0,-1 0-1 0 0,0 0 1 0 0,1 0-1 0 0,0 0 0 0 0,-5 4 1 0 0,2 0 67 0 0,-1 1 0 0 0,1 0 0 0 0,0 0 0 0 0,1 0 0 0 0,0 1 0 0 0,0-1 0 0 0,1 1 0 0 0,0 0 0 0 0,0 1 1 0 0,1-1-1 0 0,0 1 0 0 0,0-1 0 0 0,-2 16 0 0 0,2-9 51 0 0,1 1 1 0 0,1 0 0 0 0,0 0-1 0 0,1-1 1 0 0,0 1-1 0 0,2 0 1 0 0,2 17-1 0 0,-1-21-61 0 0,1 0 0 0 0,0 0 0 0 0,0 0 0 0 0,1-1 0 0 0,1 1 0 0 0,0-1 0 0 0,1-1 0 0 0,0 1 0 0 0,0-1 0 0 0,13 13 0 0 0,-13-15-228 0 0,0-1 1 0 0,1 0-1 0 0,0-1 0 0 0,1 0 0 0 0,-1 0 1 0 0,1 0-1 0 0,0-1 0 0 0,1-1 0 0 0,-1 0 0 0 0,1 0 1 0 0,0-1-1 0 0,0 0 0 0 0,11 2 0 0 0,10-1-782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49.682"/>
    </inkml:context>
    <inkml:brush xml:id="br0">
      <inkml:brushProperty name="width" value="0.05" units="cm"/>
      <inkml:brushProperty name="height" value="0.05" units="cm"/>
      <inkml:brushProperty name="color" value="#F6630D"/>
    </inkml:brush>
  </inkml:definitions>
  <inkml:trace contextRef="#ctx0" brushRef="#br0">64 219 6157 0 0,'-20'-9'225'0'0,"17"8"-109"0"0,1 1 0 0 0,-1-1 1 0 0,1 0-1 0 0,-1 0 0 0 0,1 0 1 0 0,0 0-1 0 0,-1-1 0 0 0,1 1 1 0 0,0-1-1 0 0,0 1 0 0 0,0-1 1 0 0,0 0-1 0 0,0 0 0 0 0,0 0 1 0 0,0 0-1 0 0,1 0 0 0 0,-1 0 0 0 0,1 0 1 0 0,-2-3-1 0 0,3 3-31 0 0,0 0 0 0 0,0 1 0 0 0,0-1 1 0 0,0 0-1 0 0,0 1 0 0 0,1-1 0 0 0,-1 0 0 0 0,0 1 0 0 0,1-1 0 0 0,-1 1 0 0 0,1-1 1 0 0,0 0-1 0 0,0 1 0 0 0,-1-1 0 0 0,1 1 0 0 0,0 0 0 0 0,0-1 0 0 0,0 1 0 0 0,1 0 0 0 0,-1 0 1 0 0,0-1-1 0 0,2 0 0 0 0,0-1 55 0 0,1 1 0 0 0,-1-1 1 0 0,1 1-1 0 0,0-1 0 0 0,0 1 0 0 0,0 1 0 0 0,5-3 1 0 0,2 1-46 0 0,0 1 0 0 0,1 0 0 0 0,-1 1 1 0 0,1 0-1 0 0,0 1 0 0 0,-1 1 0 0 0,1-1 1 0 0,0 2-1 0 0,-1-1 0 0 0,1 2 0 0 0,-1-1 0 0 0,18 8 1 0 0,-14-4-100 0 0,-1 0 0 0 0,0 0 0 0 0,-1 2 0 0 0,0 0 0 0 0,0 0 1 0 0,0 1-1 0 0,-1 0 0 0 0,-1 1 0 0 0,13 14 0 0 0,-21-21 2 0 0,0 1 0 0 0,0 0 0 0 0,-1 0 0 0 0,1 0 0 0 0,-1 0 1 0 0,0 1-1 0 0,0-1 0 0 0,0 1 0 0 0,-1-1 0 0 0,0 1 0 0 0,2 6 0 0 0,-3-9 0 0 0,0 1 1 0 0,0 0-1 0 0,0-1 1 0 0,0 1-1 0 0,0 0 1 0 0,0 0-1 0 0,-1-1 1 0 0,1 1-1 0 0,-1-1 1 0 0,0 1 0 0 0,0 0-1 0 0,0-1 1 0 0,0 1-1 0 0,0-1 1 0 0,0 0-1 0 0,-1 1 1 0 0,1-1-1 0 0,-1 0 1 0 0,0 0-1 0 0,1 0 1 0 0,-4 2-1 0 0,-2 2-64 0 0,-1-1-1 0 0,0 1 0 0 0,0-2 1 0 0,0 1-1 0 0,0-1 1 0 0,-1-1-1 0 0,0 1 1 0 0,0-1-1 0 0,0-1 0 0 0,-17 3 1 0 0,15-3 16 0 0,-1-1 0 0 0,1-1 0 0 0,0 0 0 0 0,-1 0 1 0 0,1-1-1 0 0,-1 0 0 0 0,1-1 0 0 0,-17-5 0 0 0,26 6 50 0 0,1 1 0 0 0,0-1 0 0 0,-1 1-1 0 0,1-1 1 0 0,0 0 0 0 0,-1 1-1 0 0,1-1 1 0 0,0 0 0 0 0,0 0-1 0 0,0 0 1 0 0,0 0 0 0 0,0 0-1 0 0,0 0 1 0 0,0 0 0 0 0,0 0 0 0 0,0 0-1 0 0,0-1 1 0 0,0 1 0 0 0,1 0-1 0 0,-1-1 1 0 0,1 1 0 0 0,-1 0-1 0 0,0-2 1 0 0,1 0-1 0 0,0-1 0 0 0,0 1 0 0 0,0 0 0 0 0,0 0 0 0 0,0 0 0 0 0,1 0 0 0 0,-1 0 0 0 0,1 0 0 0 0,0 0 0 0 0,1-4 0 0 0,4-6-2 0 0,0 1-1 0 0,1 0 1 0 0,15-21-1 0 0,-3 8-28 0 0,1 1 0 0 0,2 0 0 0 0,0 2 0 0 0,1 1 0 0 0,1 1 0 0 0,1 0 0 0 0,0 2 0 0 0,2 1 0 0 0,0 1 0 0 0,39-16 0 0 0,-64 31-100 0 0,0 1-1 0 0,-1-1 0 0 0,1 0 0 0 0,0 1 1 0 0,0-1-1 0 0,0 1 0 0 0,-1 0 0 0 0,1-1 0 0 0,0 1 1 0 0,0 0-1 0 0,0 0 0 0 0,0 0 0 0 0,0 0 1 0 0,0 1-1 0 0,-1-1 0 0 0,1 1 0 0 0,0-1 0 0 0,0 1 1 0 0,0-1-1 0 0,1 2 0 0 0,0 3-848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0.271"/>
    </inkml:context>
    <inkml:brush xml:id="br0">
      <inkml:brushProperty name="width" value="0.05" units="cm"/>
      <inkml:brushProperty name="height" value="0.05" units="cm"/>
      <inkml:brushProperty name="color" value="#F6630D"/>
    </inkml:brush>
  </inkml:definitions>
  <inkml:trace contextRef="#ctx0" brushRef="#br0">84 131 5056 0 0,'-17'-1'404'0'0,"-8"1"565"0"0,24 0-953 0 0,1 0-1 0 0,0 0 1 0 0,0 1-1 0 0,0-1 1 0 0,-1 0-1 0 0,1 0 1 0 0,0 0-1 0 0,0 0 1 0 0,0 0-1 0 0,-1 0 1 0 0,1 0-1 0 0,0 1 0 0 0,0-1 1 0 0,0 0-1 0 0,0 0 1 0 0,0 0-1 0 0,-1 0 1 0 0,1 1-1 0 0,0-1 1 0 0,0 0-1 0 0,0 0 1 0 0,0 0-1 0 0,0 0 1 0 0,0 1-1 0 0,0-1 1 0 0,0 0-1 0 0,0 0 1 0 0,-1 1-1 0 0,1-1 1 0 0,0 0-1 0 0,0 0 1 0 0,0 0-1 0 0,0 1 1 0 0,0-1-1 0 0,1 0 1 0 0,-1 0-1 0 0,0 0 0 0 0,0 1 1 0 0,0-1-1 0 0,0 0 1 0 0,0 0-1 0 0,0 0 1 0 0,0 1-1 0 0,0-1 1 0 0,0 0-1 0 0,0 0 1 0 0,1 0-1 0 0,-1 1 1 0 0,0-1-1 0 0,0 0 1 0 0,15 12 156 0 0,21 5-232 0 0,-31-15 51 0 0,1-1 0 0 0,-1 0 0 0 0,1 0 0 0 0,-1 0 0 0 0,1 0 0 0 0,-1-1 0 0 0,1 0 0 0 0,0-1 0 0 0,6 0 0 0 0,-8 0 9 0 0,-1 1 1 0 0,1-1 0 0 0,0 0 0 0 0,-1 0 0 0 0,1 0 0 0 0,-1-1 0 0 0,1 1-1 0 0,-1-1 1 0 0,0 0 0 0 0,0 0 0 0 0,0 0 0 0 0,0-1 0 0 0,0 1-1 0 0,4-5 1 0 0,-7 6-1 0 0,1 0-1 0 0,0 0 1 0 0,-1-1-1 0 0,0 1 0 0 0,1 0 1 0 0,-1 0-1 0 0,0-1 1 0 0,0 1-1 0 0,1 0 0 0 0,-1-1 1 0 0,0 1-1 0 0,0 0 1 0 0,-1-1-1 0 0,1 1 1 0 0,0 0-1 0 0,0-1 0 0 0,-1 1 1 0 0,1 0-1 0 0,0 0 1 0 0,-1-1-1 0 0,1 1 0 0 0,-1 0 1 0 0,-1-2-1 0 0,-17-26-10 0 0,18 27 16 0 0,-18-27 4 0 0,16 24-10 0 0,0-1 0 0 0,0 1 0 0 0,-1 0 0 0 0,1 0 0 0 0,-1 1 0 0 0,-6-6 0 0 0,8 8-1 0 0,0 1 0 0 0,0 0 0 0 0,-1-1-1 0 0,1 1 1 0 0,-1 0 0 0 0,1 0 0 0 0,0 0-1 0 0,-1 1 1 0 0,0-1 0 0 0,1 1 0 0 0,-1-1-1 0 0,1 1 1 0 0,-1 0 0 0 0,0 0 0 0 0,1 0-1 0 0,-1 0 1 0 0,0 0 0 0 0,-3 2 0 0 0,2-2 4 0 0,-1 1-1 0 0,1 0 1 0 0,0 0 0 0 0,0 1 0 0 0,1-1 0 0 0,-1 1 0 0 0,0 0 0 0 0,0-1 0 0 0,1 2 0 0 0,-1-1-1 0 0,1 0 1 0 0,0 1 0 0 0,0 0 0 0 0,0 0 0 0 0,0 0 0 0 0,0 0 0 0 0,0 0 0 0 0,1 0 0 0 0,-1 1-1 0 0,1-1 1 0 0,0 1 0 0 0,0 0 0 0 0,1-1 0 0 0,-1 1 0 0 0,1 0 0 0 0,0 0 0 0 0,0 0 0 0 0,0 0 0 0 0,0 0-1 0 0,1 0 1 0 0,-1 1 0 0 0,1-1 0 0 0,0 0 0 0 0,1 0 0 0 0,-1 0 0 0 0,1 0 0 0 0,-1 0 0 0 0,1 0-1 0 0,0 0 1 0 0,1 0 0 0 0,-1 0 0 0 0,1 0 0 0 0,0 0 0 0 0,0-1 0 0 0,0 1 0 0 0,0 0 0 0 0,1-1-1 0 0,4 6 1 0 0,1-2-61 0 0,0 0 0 0 0,0-1 0 0 0,1 0 0 0 0,0 0 0 0 0,0-1 0 0 0,0 0 0 0 0,1 0 0 0 0,-1-1 0 0 0,1 0 0 0 0,0-1 0 0 0,0 0 0 0 0,1-1 0 0 0,-1 0 0 0 0,0-1 0 0 0,1 0 0 0 0,-1 0 0 0 0,1-1 0 0 0,0 0 0 0 0,13-3 0 0 0,2 1-475 0 0,36-5-763 0 0,-57 6 1214 0 0,1 0 0 0 0,-1-1 1 0 0,0 1-1 0 0,0-1 0 0 0,1 0 0 0 0,-1-1 0 0 0,0 1 0 0 0,6-5 0 0 0,-9 5 134 0 0,-1 0 0 0 0,1 1 0 0 0,-1-1 0 0 0,0 0 0 0 0,0 0 0 0 0,1 0 0 0 0,-1 0 0 0 0,0 0 0 0 0,0 0 0 0 0,-1 0 0 0 0,1 0 0 0 0,0 0 0 0 0,-1 0 0 0 0,1-1-1 0 0,-1 1 1 0 0,0 0 0 0 0,0 0 0 0 0,0-4 0 0 0,-5-44 1161 0 0,3 37-969 0 0,2 8-155 0 0,-1 0 1 0 0,0 0-1 0 0,0 0 0 0 0,0 1 1 0 0,0-1-1 0 0,-1 0 1 0 0,0 1-1 0 0,0-1 1 0 0,0 1-1 0 0,0 0 1 0 0,-1-1-1 0 0,0 1 1 0 0,-4-6-1 0 0,6 10-83 0 0,1 0-1 0 0,0 0 0 0 0,0 0 0 0 0,0-1 1 0 0,0 1-1 0 0,0 0 0 0 0,0 0 1 0 0,-1 0-1 0 0,1 0 0 0 0,0 0 0 0 0,0 0 1 0 0,0-1-1 0 0,0 1 0 0 0,-1 0 1 0 0,1 0-1 0 0,0 0 0 0 0,0 0 0 0 0,0 0 1 0 0,0 0-1 0 0,-1 0 0 0 0,1 0 1 0 0,0 0-1 0 0,0 0 0 0 0,0 0 0 0 0,-1 0 1 0 0,1 0-1 0 0,0 0 0 0 0,0 0 0 0 0,0 0 1 0 0,-1 0-1 0 0,1 0 0 0 0,0 0 1 0 0,0 0-1 0 0,0 0 0 0 0,-1 0 0 0 0,1 0 1 0 0,0 0-1 0 0,0 0 0 0 0,0 1 1 0 0,-1-1-1 0 0,1 0 0 0 0,0 0 0 0 0,0 0 1 0 0,0 0-1 0 0,0 0 0 0 0,0 1 1 0 0,-1-1-1 0 0,1 0 0 0 0,0 0 0 0 0,0 0 1 0 0,0 0-1 0 0,0 1 0 0 0,0-1 1 0 0,0 0-1 0 0,0 0 0 0 0,0 0 0 0 0,0 1 1 0 0,0-1-1 0 0,0 0 0 0 0,0 0 0 0 0,0 0 1 0 0,0 1-1 0 0,1 23-20 0 0,9 25 19 0 0,66 165 1564 0 0,-63-181-1400 0 0,-1-5 45 0 0,9 38 1 0 0,-19-57-201 0 0,0-1 0 0 0,-1 1 1 0 0,0 0-1 0 0,0 0 0 0 0,-1-1 1 0 0,0 1-1 0 0,-1 0 1 0 0,1 0-1 0 0,-4 10 0 0 0,3-17-25 0 0,0 0 0 0 0,0-1 0 0 0,0 1 0 0 0,0 0 0 0 0,0-1 0 0 0,-1 1 0 0 0,1-1 0 0 0,-1 1 0 0 0,1-1 0 0 0,-1 0 0 0 0,1 0 0 0 0,-1 0 0 0 0,0 0 0 0 0,0 0 1 0 0,0 0-1 0 0,1 0 0 0 0,-1 0 0 0 0,0-1 0 0 0,0 1 0 0 0,0-1 0 0 0,0 1 0 0 0,0-1 0 0 0,0 0 0 0 0,-3 0 0 0 0,-2 1-163 0 0,-1-1 0 0 0,1 0 1 0 0,0 0-1 0 0,0 0 1 0 0,-14-4-1 0 0,12 1-152 0 0,1-1-1 0 0,0 1 1 0 0,-10-7-1 0 0,9 4 1 0 0,-9-6-467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0.642"/>
    </inkml:context>
    <inkml:brush xml:id="br0">
      <inkml:brushProperty name="width" value="0.05" units="cm"/>
      <inkml:brushProperty name="height" value="0.05" units="cm"/>
      <inkml:brushProperty name="color" value="#F6630D"/>
    </inkml:brush>
  </inkml:definitions>
  <inkml:trace contextRef="#ctx0" brushRef="#br0">1 46 5941 0 0,'0'-4'36'0'0,"0"-1"112"0"0,6-2-172 0 0,-2 3 228 0 0,-4 3-180 0 0,0-7 200 0 0,2 5-220 0 0,-2-1 212 0 0,3 2-260 0 0,-3-1 48 0 0,-3 0-100 0 0,-1 2-384 0 0,6 2-156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0.969"/>
    </inkml:context>
    <inkml:brush xml:id="br0">
      <inkml:brushProperty name="width" value="0.05" units="cm"/>
      <inkml:brushProperty name="height" value="0.05" units="cm"/>
      <inkml:brushProperty name="color" value="#F6630D"/>
    </inkml:brush>
  </inkml:definitions>
  <inkml:trace contextRef="#ctx0" brushRef="#br0">97 158 4076 0 0,'0'1'18'0'0,"0"-1"-1"0"0,0 0 0 0 0,0 1 0 0 0,0-1 0 0 0,0 1 0 0 0,-1-1 1 0 0,1 0-1 0 0,0 1 0 0 0,0-1 0 0 0,0 0 0 0 0,-1 1 1 0 0,1-1-1 0 0,0 0 0 0 0,0 1 0 0 0,-1-1 0 0 0,1 0 1 0 0,0 1-1 0 0,-1-1 0 0 0,1 0 0 0 0,0 0 0 0 0,-1 0 0 0 0,1 1 1 0 0,0-1-1 0 0,-1 0 0 0 0,1 0 0 0 0,-1 0 0 0 0,1 0 1 0 0,0 0-1 0 0,-1 1 0 0 0,1-1 0 0 0,-1 0 0 0 0,1 0 0 0 0,0 0 1 0 0,-1 0-1 0 0,1 0 0 0 0,-1 0 0 0 0,1-1 0 0 0,0 1 1 0 0,-2 0-1 0 0,66-4 1600 0 0,-44 1-1615 0 0,0-1-1 0 0,34-12 0 0 0,-36 10-21 0 0,-15 5 18 0 0,-1 0 0 0 0,0 1 1 0 0,1-1-1 0 0,-1 0 0 0 0,0 0 1 0 0,0-1-1 0 0,0 1 0 0 0,0 0 1 0 0,0-1-1 0 0,0 1 0 0 0,0-1 1 0 0,0 0-1 0 0,-1 1 0 0 0,1-1 1 0 0,-1 0-1 0 0,2-2 0 0 0,-2 2 2 0 0,0 0-1 0 0,-1 1 0 0 0,1-1 1 0 0,-1 0-1 0 0,1 0 0 0 0,-1 0 1 0 0,0 1-1 0 0,1-1 0 0 0,-1 0 0 0 0,0 0 1 0 0,-1 0-1 0 0,1 1 0 0 0,0-1 1 0 0,0 0-1 0 0,-1 0 0 0 0,1 0 0 0 0,-1-1 1 0 0,-1-1-2 0 0,0-1 0 0 0,-1 1 1 0 0,1 0-1 0 0,0 1 0 0 0,-1-1 0 0 0,0 0 0 0 0,0 1 1 0 0,0 0-1 0 0,-1 0 0 0 0,1 0 0 0 0,-1 0 1 0 0,1 0-1 0 0,-1 0 0 0 0,0 1 0 0 0,0 0 1 0 0,-5-2-1 0 0,3 1 35 0 0,-1 0 0 0 0,0 1 0 0 0,1 0 0 0 0,-1 0 0 0 0,0 1 0 0 0,0 0 0 0 0,0 0 0 0 0,0 0 0 0 0,0 1 0 0 0,0 0 0 0 0,0 0 1 0 0,0 1-1 0 0,0 0 0 0 0,0 0 0 0 0,0 1 0 0 0,0 0 0 0 0,0 0 0 0 0,1 1 0 0 0,-1-1 0 0 0,-6 5 0 0 0,6-3 8 0 0,1 0 1 0 0,0 0-1 0 0,0 0 1 0 0,0 1-1 0 0,1 0 1 0 0,0 0-1 0 0,0 0 0 0 0,0 1 1 0 0,0 0-1 0 0,1 0 1 0 0,0 0-1 0 0,0 0 1 0 0,1 1-1 0 0,0-1 0 0 0,0 1 1 0 0,0 0-1 0 0,1 0 1 0 0,-2 9-1 0 0,3-10 9 0 0,0-1 1 0 0,1 1-1 0 0,-1 0 0 0 0,1 0 0 0 0,1 0 1 0 0,-1-1-1 0 0,1 1 0 0 0,0 0 0 0 0,0 0 1 0 0,1-1-1 0 0,0 1 0 0 0,0-1 1 0 0,0 1-1 0 0,0-1 0 0 0,1 0 0 0 0,0 0 1 0 0,0 0-1 0 0,0 0 0 0 0,1 0 0 0 0,0-1 1 0 0,0 0-1 0 0,0 0 0 0 0,8 7 0 0 0,-3-5-153 0 0,1 1 0 0 0,0-2 0 0 0,0 1 0 0 0,1-1 0 0 0,-1-1 0 0 0,1 0 0 0 0,0 0 0 0 0,0-1 0 0 0,16 2 0 0 0,6 1-503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1.309"/>
    </inkml:context>
    <inkml:brush xml:id="br0">
      <inkml:brushProperty name="width" value="0.05" units="cm"/>
      <inkml:brushProperty name="height" value="0.05" units="cm"/>
      <inkml:brushProperty name="color" value="#F6630D"/>
    </inkml:brush>
  </inkml:definitions>
  <inkml:trace contextRef="#ctx0" brushRef="#br0">184 157 5388 0 0,'-8'-10'128'0'0,"7"8"-62"0"0,0 0 0 0 0,-1 0 0 0 0,1 0-1 0 0,-1 0 1 0 0,1 1 0 0 0,-1-1 0 0 0,1 0 0 0 0,-1 1 0 0 0,0-1 0 0 0,0 1 0 0 0,0 0 0 0 0,0-1-1 0 0,0 1 1 0 0,0 0 0 0 0,0 0 0 0 0,0 1 0 0 0,0-1 0 0 0,-1 0 0 0 0,1 1 0 0 0,0-1 0 0 0,0 1-1 0 0,-3-1 1 0 0,-11 0 36 0 0,0 0-1 0 0,0 1 0 0 0,0 1 0 0 0,0 0 0 0 0,-22 5 1 0 0,37-6-65 0 0,0 1 1 0 0,0 0 0 0 0,0-1-1 0 0,0 1 1 0 0,1 0 0 0 0,-1 0-1 0 0,0 0 1 0 0,1 0-1 0 0,-1-1 1 0 0,0 1 0 0 0,1 0-1 0 0,-1 0 1 0 0,1 0 0 0 0,0 0-1 0 0,-1 0 1 0 0,1 0 0 0 0,0 0-1 0 0,-1 0 1 0 0,1 0 0 0 0,0 1-1 0 0,0-1 1 0 0,0 2 0 0 0,0 29 466 0 0,0-24-385 0 0,1 10 0 0 0,1 0 0 0 0,0-1 0 0 0,1 1 0 0 0,1-1 0 0 0,1 0-1 0 0,10 26 1 0 0,-13-39-136 0 0,0 0 0 0 0,0-1 0 0 0,0 1-1 0 0,1 0 1 0 0,0-1 0 0 0,-1 0 0 0 0,1 1-1 0 0,0-1 1 0 0,0 0 0 0 0,1-1 0 0 0,-1 1 0 0 0,1-1-1 0 0,-1 1 1 0 0,1-1 0 0 0,0 0 0 0 0,0 0-1 0 0,0-1 1 0 0,0 1 0 0 0,0-1 0 0 0,0 0-1 0 0,1 0 1 0 0,-1 0 0 0 0,8 0 0 0 0,1 0-292 0 0,1-1-1 0 0,0-1 1 0 0,0 0 0 0 0,0-1 0 0 0,-1-1-1 0 0,14-4 1 0 0,7-1-337 0 0,-1-2 1 0 0,-1-1-1 0 0,0-2 0 0 0,0-1 0 0 0,32-20 1 0 0,-60 31 641 0 0,0 0 0 0 0,0-1 1 0 0,0 1-1 0 0,0-1 1 0 0,-1 1-1 0 0,1-1 0 0 0,-1 0 1 0 0,0-1-1 0 0,0 1 0 0 0,0 0 1 0 0,-1-1-1 0 0,1 0 1 0 0,-1 1-1 0 0,0-1 0 0 0,-1 0 1 0 0,1 0-1 0 0,-1 0 0 0 0,0 0 1 0 0,0-1-1 0 0,-1 1 1 0 0,1 0-1 0 0,-1 0 0 0 0,0-1 1 0 0,-1 1-1 0 0,1 0 0 0 0,-1 0 1 0 0,0 0-1 0 0,0 0 1 0 0,-1 0-1 0 0,0 0 0 0 0,0 0 1 0 0,0 0-1 0 0,0 1 0 0 0,0-1 1 0 0,-1 0-1 0 0,0 1 1 0 0,0 0-1 0 0,-6-6 0 0 0,-75-76 2046 0 0,83 85-1943 0 0,-1 0 0 0 0,1 0 0 0 0,0 0 0 0 0,0 0 0 0 0,0 0 0 0 0,0-1 0 0 0,1 1 0 0 0,-1 0-1 0 0,0-1 1 0 0,1 1 0 0 0,-1 0 0 0 0,0-2 0 0 0,5-1 980 0 0,8 9-577 0 0,-3 0-379 0 0,0 1 0 0 0,-1 0-1 0 0,0 0 1 0 0,0 1 0 0 0,-1 0 0 0 0,0 0-1 0 0,0 1 1 0 0,-1 0 0 0 0,0 0-1 0 0,0 1 1 0 0,-1 0 0 0 0,0 0-1 0 0,0 0 1 0 0,5 16 0 0 0,1 8-56 0 0,-1 0-1 0 0,9 67 1 0 0,-13-71-1146 0 0,13 40-1 0 0,-15-56 108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1.666"/>
    </inkml:context>
    <inkml:brush xml:id="br0">
      <inkml:brushProperty name="width" value="0.05" units="cm"/>
      <inkml:brushProperty name="height" value="0.05" units="cm"/>
      <inkml:brushProperty name="color" value="#F6630D"/>
    </inkml:brush>
  </inkml:definitions>
  <inkml:trace contextRef="#ctx0" brushRef="#br0">1 226 6097 0 0,'0'-3'252'0'0,"0"5"-224"0"0,10-5 268 0 0,-3 0-172 0 0,5 3 16 0 0,3 3-12 0 0,4-6 32 0 0,7 6-8 0 0,-1-3-268 0 0,9-3 232 0 0,-2 1-264 0 0,6 4 168 0 0,0-4-116 0 0,4-5 108 0 0,-1 6-488 0 0,-3-3-40 0 0</inkml:trace>
  <inkml:trace contextRef="#ctx0" brushRef="#br0" timeOffset="1">518 4 7261 0 0,'4'-1'32'0'0,"-1"0"0"0"0,1 0 0 0 0,0 1 1 0 0,0 0-1 0 0,0 0 0 0 0,0 0 0 0 0,0 0 0 0 0,0 1 1 0 0,0 0-1 0 0,0-1 0 0 0,0 1 0 0 0,-1 1 0 0 0,1-1 1 0 0,0 1-1 0 0,-1-1 0 0 0,1 1 0 0 0,3 2 1 0 0,-3 0 61 0 0,0-1 0 0 0,0 0 0 0 0,0 1 0 0 0,-1 0 0 0 0,0 0 1 0 0,0 0-1 0 0,0 0 0 0 0,0 1 0 0 0,0-1 0 0 0,-1 1 0 0 0,0 0 1 0 0,3 9-1 0 0,19 59 593 0 0,14 83 1 0 0,-35-140-659 0 0,0 1 0 0 0,-2-1 0 0 0,0 0 0 0 0,-1 0 1 0 0,-4 31-1 0 0,3-40-85 0 0,0 0-1 0 0,-1 0 1 0 0,0 0 0 0 0,0-1 0 0 0,-1 1 0 0 0,0 0 0 0 0,0-1 0 0 0,0 0 0 0 0,-1 0 0 0 0,0 0-1 0 0,0 0 1 0 0,0 0 0 0 0,-1-1 0 0 0,0 0 0 0 0,-10 8 0 0 0,-16 9-636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3.676"/>
    </inkml:context>
    <inkml:brush xml:id="br0">
      <inkml:brushProperty name="width" value="0.05" units="cm"/>
      <inkml:brushProperty name="height" value="0.05" units="cm"/>
      <inkml:brushProperty name="color" value="#F6630D"/>
    </inkml:brush>
  </inkml:definitions>
  <inkml:trace contextRef="#ctx0" brushRef="#br0">0 167 7229 0 0,'2'-13'-46'0'0,"-1"-3"202"0"0,-1 14-78 0 0,-1-1 0 0 0,1 0 0 0 0,1 0 0 0 0,-1 0-1 0 0,0 1 1 0 0,1-1 0 0 0,-1 0 0 0 0,1 0-1 0 0,0 1 1 0 0,0-1 0 0 0,0 0 0 0 0,0 1 0 0 0,0-1-1 0 0,1 1 1 0 0,-1 0 0 0 0,1-1 0 0 0,0 1 0 0 0,0 0-1 0 0,3-3 1 0 0,6-7 353 0 0,1 1 0 0 0,17-12 0 0 0,-16 12-482 0 0,-9 8 50 0 0,0 0 1 0 0,1 0-1 0 0,-1 1 0 0 0,1-1 0 0 0,0 1 1 0 0,-1 0-1 0 0,1 0 0 0 0,0 0 1 0 0,0 1-1 0 0,0 0 0 0 0,1 0 1 0 0,9-1-1 0 0,-12 2-3 0 0,0 0-1 0 0,-1 1 1 0 0,1-1 0 0 0,0 0-1 0 0,-1 1 1 0 0,1-1 0 0 0,0 1 0 0 0,-1 0-1 0 0,1 0 1 0 0,-1 0 0 0 0,1 0 0 0 0,-1 1-1 0 0,1-1 1 0 0,-1 1 0 0 0,0-1 0 0 0,0 1-1 0 0,0 0 1 0 0,0 0 0 0 0,0 0 0 0 0,0 0-1 0 0,0 0 1 0 0,0 0 0 0 0,-1 0-1 0 0,0 1 1 0 0,3 4 0 0 0,0 4 2 0 0,0 0 0 0 0,-1 1 0 0 0,0-1 0 0 0,-1 1 0 0 0,0 0 0 0 0,-1-1-1 0 0,-1 1 1 0 0,0 0 0 0 0,0 0 0 0 0,-3 15 0 0 0,1-11 9 0 0,-1 1 1 0 0,-1-1-1 0 0,-1 0 0 0 0,0-1 0 0 0,-1 1 1 0 0,-14 26-1 0 0,16-35-4 0 0,-1 1-1 0 0,-1-1 1 0 0,1 0 0 0 0,-1-1 0 0 0,-11 10-1 0 0,15-14-3 0 0,0 0-1 0 0,0 0 1 0 0,-1 0 0 0 0,1 0-1 0 0,-1-1 1 0 0,1 1-1 0 0,-1-1 1 0 0,1 0-1 0 0,-1 0 1 0 0,0 0-1 0 0,0 0 1 0 0,0 0 0 0 0,1-1-1 0 0,-1 1 1 0 0,0-1-1 0 0,0 0 1 0 0,0 1-1 0 0,0-1 1 0 0,0-1-1 0 0,-5 0 1 0 0,7 1 5 0 0,0 0-1 0 0,0-1 1 0 0,0 1 0 0 0,0 0-1 0 0,0-1 1 0 0,0 1 0 0 0,0-1-1 0 0,0 1 1 0 0,0-1 0 0 0,0 0-1 0 0,0 1 1 0 0,0-1 0 0 0,0 0-1 0 0,0 0 1 0 0,1 0-1 0 0,-1 0 1 0 0,0 0 0 0 0,1 1-1 0 0,-1-1 1 0 0,1 0 0 0 0,-1 0-1 0 0,1 0 1 0 0,-1-1 0 0 0,0 0-1 0 0,1 0-2 0 0,0 0 0 0 0,0 0-1 0 0,0 0 1 0 0,1 0 0 0 0,-1 0-1 0 0,0 0 1 0 0,1 0 0 0 0,-1 0-1 0 0,1 0 1 0 0,0 0 0 0 0,-1 1-1 0 0,3-5 1 0 0,0 1-15 0 0,1 0 0 0 0,0 0-1 0 0,-1 0 1 0 0,2 0 0 0 0,-1 1 0 0 0,0-1-1 0 0,1 1 1 0 0,5-4 0 0 0,-6 6 5 0 0,-1 0 0 0 0,1-1-1 0 0,0 1 1 0 0,1 1 0 0 0,-1-1 0 0 0,0 1 0 0 0,0 0-1 0 0,1 0 1 0 0,-1 0 0 0 0,0 0 0 0 0,1 1 0 0 0,-1-1-1 0 0,1 1 1 0 0,-1 0 0 0 0,1 1 0 0 0,-1-1 0 0 0,8 3-1 0 0,-1 1 1 0 0,0 0 0 0 0,-1 1 0 0 0,1 0 1 0 0,-1 0-1 0 0,16 13 0 0 0,-15-10 38 0 0,-5-3-214 0 0,0-1 0 0 0,0 0 0 0 0,0 0-1 0 0,0-1 1 0 0,1 1 0 0 0,-1-1 0 0 0,1-1 0 0 0,0 1 0 0 0,12 2 0 0 0,-7-5-584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4.016"/>
    </inkml:context>
    <inkml:brush xml:id="br0">
      <inkml:brushProperty name="width" value="0.05" units="cm"/>
      <inkml:brushProperty name="height" value="0.05" units="cm"/>
      <inkml:brushProperty name="color" value="#F6630D"/>
    </inkml:brush>
  </inkml:definitions>
  <inkml:trace contextRef="#ctx0" brushRef="#br0">64 92 6157 0 0,'-37'-88'919'0'0,"38"84"-490"0"0,5 5-78 0 0,8 5 38 0 0,-7-1-314 0 0,1 0 0 0 0,-1 1 0 0 0,-1-1-1 0 0,1 2 1 0 0,-1-1 0 0 0,8 10-1 0 0,32 48 377 0 0,-37-51-356 0 0,11 17 145 0 0,0 1 0 0 0,-3 1-1 0 0,0 0 1 0 0,-2 1 0 0 0,20 65-1 0 0,-32-84-167 0 0,0-1-1 0 0,-1 1 1 0 0,-1 0-1 0 0,0 0 0 0 0,0 0 1 0 0,-2 0-1 0 0,-3 26 1 0 0,2-30-61 0 0,-1 0 1 0 0,0 0 0 0 0,0-1 0 0 0,-1 1 0 0 0,-1-1-1 0 0,1 0 1 0 0,-1 0 0 0 0,-1-1 0 0 0,0 1 0 0 0,0-1-1 0 0,0 0 1 0 0,-9 7 0 0 0,-6 3-389 0 0,-1 0 0 0 0,0-1-1 0 0,-1-1 1 0 0,-1-2 0 0 0,-43 21 0 0 0,27-18-604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4.609"/>
    </inkml:context>
    <inkml:brush xml:id="br0">
      <inkml:brushProperty name="width" value="0.05" units="cm"/>
      <inkml:brushProperty name="height" value="0.05" units="cm"/>
      <inkml:brushProperty name="color" value="#F6630D"/>
    </inkml:brush>
  </inkml:definitions>
  <inkml:trace contextRef="#ctx0" brushRef="#br0">1 548 5236 0 0,'5'-6'64'0'0,"0"0"0"0"0,1 0 0 0 0,0 1 0 0 0,0 0 0 0 0,8-5 0 0 0,14-12 285 0 0,-12 6-222 0 0,-1 0 1 0 0,0 0-1 0 0,-1-1 0 0 0,-1-1 0 0 0,0-1 1 0 0,-2 0-1 0 0,0 0 0 0 0,-1-1 0 0 0,-1 0 0 0 0,8-27 1 0 0,14-72 244 0 0,-29 106-255 0 0,0-1 0 0 0,0 1 0 0 0,-2 0 0 0 0,0-1 0 0 0,0 1 0 0 0,-1 0 0 0 0,-4-16 0 0 0,5 28-104 0 0,0 0 0 0 0,0 0 0 0 0,0 0 0 0 0,0 0 0 0 0,0 1 0 0 0,-1-1 0 0 0,1 0 0 0 0,0 0 0 0 0,-1 0 0 0 0,1 0 0 0 0,-1 1 0 0 0,1-1 0 0 0,-1 0 0 0 0,1 0 0 0 0,-1 1 0 0 0,1-1 0 0 0,-1 0 0 0 0,0 1 0 0 0,0-1 0 0 0,1 1 0 0 0,-1-1 0 0 0,0 1 0 0 0,0-1 0 0 0,1 1 0 0 0,-3-1 0 0 0,2 1-2 0 0,0 0 0 0 0,0 0 0 0 0,0 0 0 0 0,0 0 0 0 0,-1 1 0 0 0,1-1 1 0 0,0 1-1 0 0,0-1 0 0 0,0 0 0 0 0,0 1 0 0 0,0 0 0 0 0,0-1 0 0 0,0 1 0 0 0,0 0 1 0 0,0-1-1 0 0,-1 3 0 0 0,-4 2 13 0 0,0 1-1 0 0,1 0 1 0 0,0 1 0 0 0,-6 9 0 0 0,-4 13 50 0 0,2-1 0 0 0,0 1 0 0 0,2 1 0 0 0,2 0-1 0 0,0 1 1 0 0,2 0 0 0 0,1 0 0 0 0,-2 47 0 0 0,4 27 155 0 0,13 128 0 0 0,-2-112-185 0 0,-7-112-69 0 0,2 126 151 0 0,-3-111-376 0 0,-1 1-1 0 0,-1-1 1 0 0,-10 35 0 0 0,12-55 83 0 0,1-4 119 0 0,0 1 1 0 0,0 0 0 0 0,0-1 0 0 0,0 1 0 0 0,-1-1-1 0 0,1 1 1 0 0,0-1 0 0 0,0 1 0 0 0,0 0 0 0 0,-1-1-1 0 0,1 1 1 0 0,0-1 0 0 0,-1 1 0 0 0,1-1 0 0 0,-1 0-1 0 0,1 1 1 0 0,0-1 0 0 0,-1 1 0 0 0,1-1 0 0 0,-1 1-1 0 0,-7 2-790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7.425"/>
    </inkml:context>
    <inkml:brush xml:id="br0">
      <inkml:brushProperty name="width" value="0.05" units="cm"/>
      <inkml:brushProperty name="height" value="0.05" units="cm"/>
      <inkml:brushProperty name="color" value="#F6630D"/>
    </inkml:brush>
  </inkml:definitions>
  <inkml:trace contextRef="#ctx0" brushRef="#br0">1 457 6469 0 0,'0'-4'12'0'0,"1"0"0"0"0,0 0 1 0 0,1 0-1 0 0,-1 1 0 0 0,1-1 1 0 0,0 0-1 0 0,-1 1 0 0 0,2-1 1 0 0,-1 1-1 0 0,0 0 0 0 0,1 0 1 0 0,-1-1-1 0 0,7-4 0 0 0,-1 3 14 0 0,0 0 0 0 0,0 0 0 0 0,0 1 0 0 0,17-6 0 0 0,12-7-166 0 0,-28 12 143 0 0,1 1 0 0 0,-1 0 0 0 0,1 0 0 0 0,1 1 0 0 0,19-4 0 0 0,-20 7 483 0 0,-12 1 403 0 0,1-1-835 0 0,1 0 0 0 0,-1 0 0 0 0,1 0 0 0 0,-1-1 0 0 0,1 1 0 0 0,-1 0 0 0 0,0-1 0 0 0,1 1-1 0 0,-1 0 1 0 0,1-1 0 0 0,-1 1 0 0 0,1 0 0 0 0,-1-1 0 0 0,1 1 0 0 0,0-1 0 0 0,-1 1 0 0 0,1-1 0 0 0,0 1-1 0 0,-1-1 1 0 0,1 1 0 0 0,0-1 0 0 0,-1 0 0 0 0,1 1 0 0 0,0-1 0 0 0,0 1 0 0 0,0-1 0 0 0,0 0 0 0 0,0 1 0 0 0,-1-1-1 0 0,1 1 1 0 0,0-1 0 0 0,0 0 0 0 0,1 1 0 0 0,-1-1 0 0 0,0 0 0 0 0,1-4 152 0 0,-7 24 714 0 0,2-7-919 0 0,0 2 3 0 0,0 1-1 0 0,-4 27 0 0 0,7-36-1 0 0,1 0 0 0 0,0-1 1 0 0,0 1-1 0 0,0-1 0 0 0,1 1 0 0 0,0-1 0 0 0,0 1 1 0 0,0-1-1 0 0,1 1 0 0 0,-1-1 0 0 0,1 0 1 0 0,1 0-1 0 0,3 8 0 0 0,1-4-1 0 0,1 0 1 0 0,-1-1-1 0 0,1 0 0 0 0,13 9 1 0 0,-21-17-2 0 0,1 1-2 0 0,-1 0 0 0 0,1 0 0 0 0,0-1 0 0 0,-1 1 0 0 0,1 0 0 0 0,0-1 0 0 0,0 1 0 0 0,-1-1 0 0 0,1 1 0 0 0,0-1 0 0 0,0 1 0 0 0,0-1 0 0 0,0 0 0 0 0,0 1 0 0 0,0-1 0 0 0,0 0 0 0 0,0 0 0 0 0,0 1 0 0 0,0-1 0 0 0,-1 0 0 0 0,1 0 0 0 0,2 0 0 0 0,35-4-35 0 0,-36 4 34 0 0,-1 0 0 0 0,1 0 0 0 0,-1-1 0 0 0,0 1 0 0 0,1-1 0 0 0,-1 1 0 0 0,0-1 0 0 0,1 0 0 0 0,-1 1 0 0 0,0-1 0 0 0,0 0 0 0 0,0 0 0 0 0,0 0 0 0 0,0 0 0 0 0,1 0 0 0 0,-2 0 0 0 0,1 0 0 0 0,0 0 0 0 0,0 0 0 0 0,0-1 0 0 0,0 1 0 0 0,-1 0 0 0 0,2-3 0 0 0,2-3-19 0 0,4-14-3 0 0,-5 10 32 0 0,-1 6 3 0 0,-1-1 0 0 0,0 1 1 0 0,0 0-1 0 0,0 0 1 0 0,-1-1-1 0 0,0 1 1 0 0,0 0-1 0 0,-1-7 0 0 0,0-22 19 0 0,0 25-80 0 0,1 20 11 0 0,-3 29 124 0 0,3-38-79 0 0,0 0 0 0 0,0 0-1 0 0,0 0 1 0 0,0 0 0 0 0,0 0-1 0 0,1 0 1 0 0,-1-1 0 0 0,1 1-1 0 0,-1 0 1 0 0,1 0 0 0 0,0 0-1 0 0,0-1 1 0 0,0 1 0 0 0,1 2-1 0 0,37 75 7 0 0,-38-78-11 0 0,0 1-1 0 0,0 0 1 0 0,0 0 0 0 0,0-1-1 0 0,0 1 1 0 0,1-1 0 0 0,-1 1-1 0 0,1-1 1 0 0,-1 1 0 0 0,1-1-1 0 0,2 2 1 0 0,8-3-4 0 0,-7-1 4 0 0,2-1-27 0 0,0 1 1 0 0,0-1-1 0 0,0 0 0 0 0,-1-1 1 0 0,1 1-1 0 0,0-2 0 0 0,-1 1 1 0 0,0-1-1 0 0,0 1 0 0 0,0-2 0 0 0,0 1 1 0 0,0-1-1 0 0,-1 0 0 0 0,0 0 1 0 0,7-9-1 0 0,-1 0-103 0 0,-1 0-1 0 0,0-1 1 0 0,-1 0-1 0 0,-1 0 1 0 0,9-23 0 0 0,-9 17 81 0 0,-2 0 0 0 0,-1 0 0 0 0,0-1 1 0 0,-2 0-1 0 0,0 1 0 0 0,-1-25 0 0 0,-2 10 66 0 0,-2 0-1 0 0,-13-69 0 0 0,15 104-16 0 0,0 0 1 0 0,0 0-1 0 0,0 0 1 0 0,0 0-1 0 0,0 1 1 0 0,-1-1-1 0 0,1 0 1 0 0,0 0-1 0 0,0 1 1 0 0,-1-1-1 0 0,1 0 1 0 0,-1 0-1 0 0,1 1 1 0 0,0-1-1 0 0,-1 0 1 0 0,1 1-1 0 0,-1-1 1 0 0,0 1-1 0 0,1-1 1 0 0,-1 1-1 0 0,1-1 1 0 0,-2 0-1 0 0,1 1-2 0 0,0 0 0 0 0,1 0 0 0 0,-1 1 0 0 0,1-1 0 0 0,-1 0 0 0 0,0 1 0 0 0,1-1 0 0 0,-1 0 0 0 0,1 1 0 0 0,-1-1 0 0 0,1 0 0 0 0,-1 1 0 0 0,1-1 0 0 0,-1 1 0 0 0,1-1 0 0 0,0 1 0 0 0,-1-1 0 0 0,1 1 0 0 0,0 0 0 0 0,-1-1 0 0 0,1 1 0 0 0,0-1 0 0 0,0 1 0 0 0,-1 0 0 0 0,1 0 0 0 0,-4 10 21 0 0,1 0 1 0 0,0 0 0 0 0,0 1-1 0 0,1-1 1 0 0,1 0 0 0 0,-1 13 0 0 0,4 72 404 0 0,-1-62-234 0 0,15 150 641 0 0,-13-154-781 0 0,-2-27-47 0 0,5 40 40 0 0,-5-41-39 0 0,-1 0-1 0 0,1 1 1 0 0,0-1-1 0 0,0 0 0 0 0,-1 0 1 0 0,1 0-1 0 0,0 0 1 0 0,1 0-1 0 0,-1 0 1 0 0,0 0-1 0 0,1-1 1 0 0,-1 1-1 0 0,1 0 0 0 0,-1-1 1 0 0,1 1-1 0 0,1 1 1 0 0,-1-3-19 0 0,-1 0-1 0 0,1 0 1 0 0,-1 1 0 0 0,1-1 0 0 0,-1 0 0 0 0,0 0 0 0 0,1 0-1 0 0,-1 0 1 0 0,1-1 0 0 0,-1 1 0 0 0,0 0 0 0 0,1-1-1 0 0,-1 1 1 0 0,1-1 0 0 0,-1 1 0 0 0,0-1 0 0 0,0 0 0 0 0,1 1-1 0 0,-1-1 1 0 0,0 0 0 0 0,0 0 0 0 0,0 0 0 0 0,2-2 0 0 0,24-25-610 0 0,-26 28 612 0 0,21-28-375 0 0,0-1 0 0 0,-2-1 1 0 0,-1 0-1 0 0,-1-2 0 0 0,24-59 0 0 0,-36 69 413 0 0,0 0 1 0 0,-2 0-1 0 0,0 0 1 0 0,-1 0-1 0 0,-2-1 1 0 0,0 1-1 0 0,-4-37 1 0 0,-3 25 260 0 0,6 32-245 0 0,-1 0 0 0 0,1 0 0 0 0,-1 0 0 0 0,0 0 0 0 0,0 0 0 0 0,0 0 0 0 0,0 1 0 0 0,0-1 0 0 0,0 0 0 0 0,0 0 0 0 0,-1 1 0 0 0,1-1 0 0 0,-3-2 0 0 0,4 4-36 0 0,0 0 1 0 0,0 0 0 0 0,-1 0-1 0 0,1 0 1 0 0,0 0 0 0 0,0 0-1 0 0,-1 0 1 0 0,1 0 0 0 0,0 0-1 0 0,0 0 1 0 0,-1 0 0 0 0,1 0-1 0 0,0 0 1 0 0,0 0 0 0 0,-1 0-1 0 0,1 0 1 0 0,0 0 0 0 0,0 0-1 0 0,-1 0 1 0 0,1 0 0 0 0,0 0-1 0 0,0 0 1 0 0,0 0 0 0 0,-1 0-1 0 0,1 0 1 0 0,0 1-1 0 0,0-1 1 0 0,-1 0 0 0 0,1 0-1 0 0,0 0 1 0 0,0 0 0 0 0,0 1-1 0 0,0-1 1 0 0,-1 0 0 0 0,-5 13 58 0 0,0 14 45 0 0,0 36 752 0 0,3 95 0 0 0,16 63 357 0 0,-4-125-3434 0 0,-6-85 999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4.951"/>
    </inkml:context>
    <inkml:brush xml:id="br0">
      <inkml:brushProperty name="width" value="0.05" units="cm"/>
      <inkml:brushProperty name="height" value="0.05" units="cm"/>
      <inkml:brushProperty name="color" value="#F6630D"/>
    </inkml:brush>
  </inkml:definitions>
  <inkml:trace contextRef="#ctx0" brushRef="#br0">1 64 5881 0 0,'0'0'16'0'0,"4"-5"40"0"0,0 1 40 0 0,5 0-16 0 0,-1 2-8 0 0,-1-5-4 0 0,5 4 20 0 0,3-2-64 0 0,2-3-36 0 0,0 4-104 0 0,4-1-136 0 0,0 2-28 0 0,-2-3-113 0 0,3 4-35 0 0,-1-3-104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5.305"/>
    </inkml:context>
    <inkml:brush xml:id="br0">
      <inkml:brushProperty name="width" value="0.05" units="cm"/>
      <inkml:brushProperty name="height" value="0.05" units="cm"/>
      <inkml:brushProperty name="color" value="#F6630D"/>
    </inkml:brush>
  </inkml:definitions>
  <inkml:trace contextRef="#ctx0" brushRef="#br0">37 97 4756 0 0,'-3'-6'211'0'0,"0"-1"0"0"0,1 1 0 0 0,0-1 0 0 0,0 0 0 0 0,0 0 0 0 0,1 1 0 0 0,0-1 0 0 0,0 0 0 0 0,1-14 0 0 0,0 21-200 0 0,0-1 1 0 0,0 1-1 0 0,0 0 1 0 0,0 0-1 0 0,0-1 1 0 0,0 1-1 0 0,0 0 0 0 0,1 0 1 0 0,-1-1-1 0 0,0 1 1 0 0,0 0-1 0 0,0 0 1 0 0,0-1-1 0 0,0 1 0 0 0,0 0 1 0 0,1 0-1 0 0,-1 0 1 0 0,0-1-1 0 0,0 1 1 0 0,0 0-1 0 0,0 0 0 0 0,1 0 1 0 0,-1 0-1 0 0,0-1 1 0 0,0 1-1 0 0,1 0 1 0 0,-1 0-1 0 0,0 0 0 0 0,0 0 1 0 0,1 0-1 0 0,-1 0 1 0 0,0 0-1 0 0,0-1 1 0 0,1 1-1 0 0,-1 0 0 0 0,0 0 1 0 0,0 0-1 0 0,1 0 1 0 0,-1 0-1 0 0,1 1 1 0 0,10 7 112 0 0,7 17-132 0 0,87 184 105 0 0,-95-190-475 0 0,0 1 0 0 0,20 28 0 0 0,-29-45-215 0 0</inkml:trace>
  <inkml:trace contextRef="#ctx0" brushRef="#br0" timeOffset="1">217 106 6001 0 0,'0'-7'42'0'0,"-2"-45"159"0"0,1 49-159 0 0,1-1-1 0 0,-1 1 1 0 0,1 0 0 0 0,-1 0 0 0 0,0 0 0 0 0,0 0 0 0 0,0 0 0 0 0,-1 0 0 0 0,1 1-1 0 0,-1-1 1 0 0,0 0 0 0 0,1 1 0 0 0,-5-5 0 0 0,6 7-29 0 0,0 0 0 0 0,-1 0-1 0 0,1-1 1 0 0,-1 1 0 0 0,1 0 0 0 0,-1 0 0 0 0,1 0-1 0 0,-1 0 1 0 0,1-1 0 0 0,-1 1 0 0 0,1 0 0 0 0,-1 0 0 0 0,1 0-1 0 0,-1 0 1 0 0,1 0 0 0 0,-1 0 0 0 0,1 1 0 0 0,-1-1-1 0 0,1 0 1 0 0,-1 0 0 0 0,1 0 0 0 0,0 0 0 0 0,-1 0-1 0 0,1 1 1 0 0,-1-1 0 0 0,1 0 0 0 0,-1 0 0 0 0,1 1 0 0 0,0-1-1 0 0,-1 0 1 0 0,1 1 0 0 0,0-1 0 0 0,-1 1 0 0 0,1-1-1 0 0,0 0 1 0 0,-1 1 0 0 0,1 0 0 0 0,-14 20 26 0 0,10-15-75 0 0,-119 240-215 0 0,99-193-2 0 0,11-21-178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5.675"/>
    </inkml:context>
    <inkml:brush xml:id="br0">
      <inkml:brushProperty name="width" value="0.05" units="cm"/>
      <inkml:brushProperty name="height" value="0.05" units="cm"/>
      <inkml:brushProperty name="color" value="#F6630D"/>
    </inkml:brush>
  </inkml:definitions>
  <inkml:trace contextRef="#ctx0" brushRef="#br0">68 75 7037 0 0,'-33'-21'167'0'0,"27"18"192"0"0,0-1 0 0 0,0 1 0 0 0,-11-10 1 0 0,73 14 1053 0 0,11 3-1058 0 0,7 2 40 0 0,1-4 1 0 0,83-7-1 0 0,-152 4-478 0 0,34-6 270 0 0,-39 7-242 0 0,1 0 0 0 0,-1-1 1 0 0,0 1-1 0 0,0 0 1 0 0,0-1-1 0 0,0 1 1 0 0,0-1-1 0 0,0 1 1 0 0,1-1-1 0 0,-1 0 0 0 0,0 1 1 0 0,0-1-1 0 0,-1 0 1 0 0,1 0-1 0 0,0 0 1 0 0,0 0-1 0 0,0 0 0 0 0,-1 0 1 0 0,1 0-1 0 0,0 0 1 0 0,-1 0-1 0 0,1 0 1 0 0,-1 0-1 0 0,1 0 1 0 0,-1 0-1 0 0,1 0 0 0 0,-1-2 1 0 0,0-4-812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6.169"/>
    </inkml:context>
    <inkml:brush xml:id="br0">
      <inkml:brushProperty name="width" value="0.05" units="cm"/>
      <inkml:brushProperty name="height" value="0.05" units="cm"/>
      <inkml:brushProperty name="color" value="#F6630D"/>
    </inkml:brush>
  </inkml:definitions>
  <inkml:trace contextRef="#ctx0" brushRef="#br0">139 211 5024 0 0,'0'0'296'0'0,"4"-1"-160"0"0,11-4 45 0 0,-11 4 636 0 0,4-4-534 0 0,21-15-139 0 0,-21 15 709 0 0,-1-10-703 0 0,25-44 97 0 0,-25 44 1130 0 0,-14 4-1279 0 0,2 4-86 0 0,-1-1-3 0 0,1 1 0 0 0,-1 0 1 0 0,0 0-1 0 0,0 0 0 0 0,-8-6 1 0 0,11 11-10 0 0,1 0 1 0 0,-1 0 0 0 0,0 1 0 0 0,0-1 0 0 0,0 1 0 0 0,0-1-1 0 0,0 1 1 0 0,0 0 0 0 0,0 0 0 0 0,0 0 0 0 0,0 1 0 0 0,-1-1 0 0 0,1 1-1 0 0,0-1 1 0 0,0 1 0 0 0,-1 0 0 0 0,1 1 0 0 0,0-1 0 0 0,-1 0 0 0 0,1 1-1 0 0,-4 1 1 0 0,0 1 10 0 0,0 0 0 0 0,0 0 0 0 0,0 0-1 0 0,1 1 1 0 0,-1 0 0 0 0,1 1 0 0 0,0 0 0 0 0,0 0 0 0 0,1 0-1 0 0,-1 0 1 0 0,1 1 0 0 0,0 0 0 0 0,1 0 0 0 0,-1 0-1 0 0,1 1 1 0 0,0-1 0 0 0,1 1 0 0 0,-4 10 0 0 0,3-7 24 0 0,0 1 0 0 0,1-1 0 0 0,1 1 0 0 0,0-1 0 0 0,0 1 0 0 0,1 0 0 0 0,1 0 0 0 0,-1 0 0 0 0,2 0 0 0 0,0 0 0 0 0,0 0 1 0 0,4 14-1 0 0,-2-15-155 0 0,0-1 1 0 0,1 0 0 0 0,0-1 0 0 0,0 1-1 0 0,1-1 1 0 0,0 0 0 0 0,1 0 0 0 0,0 0-1 0 0,0-1 1 0 0,1 0 0 0 0,-1 0 0 0 0,2-1 0 0 0,-1 0-1 0 0,1 0 1 0 0,0 0 0 0 0,0-1 0 0 0,0 0-1 0 0,11 4 1 0 0,2-2-724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57.016"/>
    </inkml:context>
    <inkml:brush xml:id="br0">
      <inkml:brushProperty name="width" value="0.05" units="cm"/>
      <inkml:brushProperty name="height" value="0.05" units="cm"/>
      <inkml:brushProperty name="color" value="#F6630D"/>
    </inkml:brush>
  </inkml:definitions>
  <inkml:trace contextRef="#ctx0" brushRef="#br0">125 554 6753 0 0,'7'-13'10'0'0,"-2"-1"0"0"0,0-1 0 0 0,0 1 1 0 0,-2 0-1 0 0,0-1 0 0 0,2-18 1 0 0,-1-90 703 0 0,-4 89-441 0 0,0 34-259 0 0,0-1 0 0 0,0 1 0 0 0,0-1 0 0 0,0 1 1 0 0,0-1-1 0 0,0 1 0 0 0,0-1 0 0 0,0 1 0 0 0,0-1 0 0 0,0 1 0 0 0,0-1 0 0 0,0 1 0 0 0,0-1 0 0 0,0 1 0 0 0,0-1 1 0 0,0 1-1 0 0,-1-1 0 0 0,1 1 0 0 0,0-1 0 0 0,0 1 0 0 0,-1-1 0 0 0,1 1 0 0 0,0 0 0 0 0,-1-1 0 0 0,1 1 0 0 0,0-1 1 0 0,-1 1-1 0 0,1 0 0 0 0,0-1 0 0 0,-1 1 0 0 0,1 0 0 0 0,-1 0 0 0 0,1-1 0 0 0,-1 1 0 0 0,1 0 0 0 0,-1 0 0 0 0,1 0 1 0 0,-1-1-1 0 0,0 1 0 0 0,-1 1-8 0 0,1-1-1 0 0,-1 1 1 0 0,0 0 0 0 0,0-1 0 0 0,1 1 0 0 0,-1 0 0 0 0,0 0-1 0 0,1 0 1 0 0,-1 1 0 0 0,1-1 0 0 0,-2 2 0 0 0,-7 6-29 0 0,1 1 0 0 0,-11 15 0 0 0,-2 6 193 0 0,-16 34 0 0 0,33-56-126 0 0,0 1 0 0 0,1 0 0 0 0,0 0 0 0 0,1 0 0 0 0,0 0 0 0 0,0 0 0 0 0,1 1 0 0 0,-1 17 1 0 0,3-24-40 0 0,0 0 1 0 0,1 0 0 0 0,-1 0 0 0 0,1 0 0 0 0,-1 0 0 0 0,1 0 0 0 0,0-1 0 0 0,1 1 0 0 0,2 6 0 0 0,-3-8-3 0 0,0 0-1 0 0,1 0 0 0 0,-1 0 0 0 0,1-1 1 0 0,-1 1-1 0 0,1 0 0 0 0,0-1 1 0 0,-1 0-1 0 0,1 1 0 0 0,0-1 1 0 0,0 0-1 0 0,0 0 0 0 0,0 0 0 0 0,0 0 1 0 0,0 0-1 0 0,1 0 0 0 0,-1-1 1 0 0,3 1-1 0 0,3 1-8 0 0,0 0 1 0 0,0-1-1 0 0,0-1 1 0 0,1 1-1 0 0,-1-1 1 0 0,16-2-1 0 0,-22 1-9 0 0,1 1-1 0 0,-1-1 1 0 0,1 0-1 0 0,-1 0 1 0 0,1 1-1 0 0,-1-2 1 0 0,0 1-1 0 0,1 0 1 0 0,-1 0-1 0 0,0-1 1 0 0,0 1-1 0 0,0-1 1 0 0,0 0-1 0 0,0 0 1 0 0,-1 0-1 0 0,1 1 0 0 0,0-2 1 0 0,-1 1-1 0 0,1 0 1 0 0,-1 0-1 0 0,0 0 1 0 0,0-1-1 0 0,0 1 1 0 0,0 0-1 0 0,1-6 1 0 0,0-11-9 0 0,-1 0 0 0 0,0 1 0 0 0,-2-1 0 0 0,-3-23 0 0 0,4 39-61 0 0,-1 32 53 0 0,1-14 52 0 0,-1 0-1 0 0,2 0 1 0 0,0 0-1 0 0,5 26 1 0 0,-5-38-16 0 0,1 1 1 0 0,-1 0-1 0 0,0 0 1 0 0,1-1-1 0 0,0 1 1 0 0,0-1-1 0 0,0 1 1 0 0,0-1-1 0 0,1 0 0 0 0,-1 0 1 0 0,1 0-1 0 0,-1 0 1 0 0,1 0-1 0 0,0-1 1 0 0,1 1-1 0 0,-1-1 0 0 0,0 0 1 0 0,1 0-1 0 0,-1 0 1 0 0,1 0-1 0 0,-1 0 1 0 0,8 1-1 0 0,-4-1 0 0 0,0-1 1 0 0,-1 1-1 0 0,1-1 0 0 0,0-1 0 0 0,0 1 0 0 0,0-1 1 0 0,-1-1-1 0 0,1 1 0 0 0,0-1 0 0 0,0 0 1 0 0,-1-1-1 0 0,1 1 0 0 0,7-4 0 0 0,-5 1-27 0 0,0 0 0 0 0,0-1 0 0 0,0 0 0 0 0,-1-1 0 0 0,0 0 0 0 0,0 0 0 0 0,-1 0 0 0 0,11-12 0 0 0,-8 6 3 0 0,0-1 0 0 0,-1 1 0 0 0,0-2 0 0 0,-1 1-1 0 0,0-2 1 0 0,-1 1 0 0 0,-1-1 0 0 0,0 1 0 0 0,-1-2-1 0 0,-1 1 1 0 0,4-21 0 0 0,-5 10 22 0 0,-1 0 0 0 0,-2 1 1 0 0,-2-32-1 0 0,0 42 0 0 0,0 1 1 0 0,0 0-1 0 0,-2 0 0 0 0,0 0 1 0 0,0 1-1 0 0,-1-1 1 0 0,-10-17-1 0 0,15 30-4 0 0,0 0 0 0 0,-1 1 0 0 0,1-1 0 0 0,0 0 0 0 0,-1 0 0 0 0,1 1 0 0 0,-1-1-1 0 0,1 0 1 0 0,-1 1 0 0 0,1-1 0 0 0,-1 1 0 0 0,1-1 0 0 0,-1 0 0 0 0,0 1 0 0 0,1-1 0 0 0,-1 1 0 0 0,0 0 0 0 0,0-1 0 0 0,1 1-1 0 0,-1-1 1 0 0,0 1 0 0 0,0 0 0 0 0,1 0 0 0 0,-1 0 0 0 0,0-1 0 0 0,0 1 0 0 0,0 0 0 0 0,0 0 0 0 0,1 0 0 0 0,-3 0-1 0 0,2 1 0 0 0,-1 0-1 0 0,0 0 1 0 0,1 0-1 0 0,-1 0 1 0 0,1 0-1 0 0,0 1 1 0 0,-1-1-1 0 0,1 0 1 0 0,0 1-1 0 0,0-1 1 0 0,-1 1-1 0 0,1-1 1 0 0,-1 4-1 0 0,-6 9 30 0 0,2 1-1 0 0,0 0 1 0 0,0 0-1 0 0,1 0 1 0 0,1 1-1 0 0,1-1 1 0 0,0 1 0 0 0,1 0-1 0 0,0 0 1 0 0,1 0-1 0 0,3 24 1 0 0,1-6 206 0 0,2 1 0 0 0,1-1-1 0 0,2 0 1 0 0,14 40 0 0 0,-18-62-186 0 0,1 0 1 0 0,0-1-1 0 0,0 0 0 0 0,1 0 0 0 0,1-1 0 0 0,0 0 1 0 0,0 0-1 0 0,1 0 0 0 0,0-1 0 0 0,18 16 0 0 0,-22-21-83 0 0,1-1-1 0 0,1 1 1 0 0,-1-1-1 0 0,0 0 1 0 0,1 0-1 0 0,0-1 1 0 0,-1 0-1 0 0,1 0 1 0 0,0 0 0 0 0,0-1-1 0 0,0 1 1 0 0,0-2-1 0 0,0 1 1 0 0,0-1-1 0 0,1 1 1 0 0,-1-2-1 0 0,0 1 1 0 0,0-1-1 0 0,0 0 1 0 0,0 0-1 0 0,0 0 1 0 0,0-1-1 0 0,9-4 1 0 0,-3 1-80 0 0,0-1 1 0 0,0-1-1 0 0,-1 0 0 0 0,0-1 1 0 0,0 0-1 0 0,-1 0 0 0 0,0-1 1 0 0,0 0-1 0 0,-1-1 0 0 0,0 0 1 0 0,-1-1-1 0 0,0 0 0 0 0,-1 0 1 0 0,0-1-1 0 0,-1 1 0 0 0,0-1 1 0 0,5-16-1 0 0,-1-2 105 0 0,-2 0-1 0 0,-1-1 1 0 0,-1 0-1 0 0,-2 0 1 0 0,-1-1-1 0 0,-2-38 1 0 0,-1 39 43 0 0,-1-1-1 0 0,-7-33 1 0 0,6 54 56 0 0,0 0 1 0 0,-1 0-1 0 0,0 0 1 0 0,-1 0-1 0 0,0 1 1 0 0,-1-1-1 0 0,0 1 1 0 0,-1 0-1 0 0,-8-11 1 0 0,14 20-85 0 0,-1 1 0 0 0,1 0 1 0 0,0-1-1 0 0,0 1 1 0 0,0 0-1 0 0,-1-1 0 0 0,1 1 1 0 0,0 0-1 0 0,0-1 0 0 0,-1 1 1 0 0,1 0-1 0 0,0 0 0 0 0,-1-1 1 0 0,1 1-1 0 0,0 0 0 0 0,-1 0 1 0 0,1 0-1 0 0,0-1 0 0 0,-1 1 1 0 0,1 0-1 0 0,-1 0 1 0 0,1 0-1 0 0,0 0 0 0 0,-1 0 1 0 0,1 0-1 0 0,-1 0 0 0 0,1 0 1 0 0,0 0-1 0 0,-1 0 0 0 0,1 0 1 0 0,-1 0-1 0 0,1 0 0 0 0,0 0 1 0 0,-1 0-1 0 0,1 0 0 0 0,0 0 1 0 0,-1 1-1 0 0,1-1 1 0 0,-1 0-1 0 0,1 0 0 0 0,0 0 1 0 0,-1 1-1 0 0,1-1 0 0 0,0 0 1 0 0,0 0-1 0 0,-1 1 0 0 0,1-1 1 0 0,0 0-1 0 0,0 1 0 0 0,-1-1 1 0 0,1 0-1 0 0,0 1 0 0 0,0-1 1 0 0,0 0-1 0 0,-1 1 1 0 0,1-1-1 0 0,0 0 0 0 0,0 1 1 0 0,0-1-1 0 0,0 1 0 0 0,0-1 1 0 0,0 0-1 0 0,0 1 0 0 0,0-1 1 0 0,0 1-1 0 0,-5 30 63 0 0,5-28-49 0 0,-4 48 676 0 0,6 93-1 0 0,18 50 1056 0 0,-12-125-1288 0 0,-5-43-184 0 0,12 48-1 0 0,-13-65-236 0 0,1 0 0 0 0,1-1 0 0 0,-1 1 0 0 0,1-1 0 0 0,1 1 0 0 0,0-2-1 0 0,0 1 1 0 0,11 13 0 0 0,-14-19-40 0 0,0-1 0 0 0,0 1 0 0 0,0 0 0 0 0,0-1 0 0 0,0 0 0 0 0,0 1 0 0 0,1-1 0 0 0,-1 0 0 0 0,1 0 0 0 0,-1 0 0 0 0,1-1 0 0 0,-1 1 0 0 0,1 0 0 0 0,-1-1 0 0 0,1 0-1 0 0,-1 0 1 0 0,1 0 0 0 0,0 0 0 0 0,-1 0 0 0 0,1 0 0 0 0,2-1 0 0 0,1 0-178 0 0,-1-1-1 0 0,1 1 0 0 0,-1-1 1 0 0,0 0-1 0 0,1 0 1 0 0,-1-1-1 0 0,0 0 1 0 0,-1 0-1 0 0,6-4 0 0 0,3-3-867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19.111"/>
    </inkml:context>
    <inkml:brush xml:id="br0">
      <inkml:brushProperty name="width" value="0.05" units="cm"/>
      <inkml:brushProperty name="height" value="0.05" units="cm"/>
      <inkml:brushProperty name="color" value="#F6630D"/>
    </inkml:brush>
  </inkml:definitions>
  <inkml:trace contextRef="#ctx0" brushRef="#br0">28 28 6033 0 0,'0'0'10'0'0,"0"-1"0"0"0,0 1 1 0 0,0-1-1 0 0,0 1 1 0 0,0-1-1 0 0,0 1 1 0 0,0-1-1 0 0,0 1 1 0 0,0-1-1 0 0,-1 1 1 0 0,1-1-1 0 0,0 1 1 0 0,0-1-1 0 0,0 1 0 0 0,-1 0 1 0 0,1-1-1 0 0,0 1 1 0 0,0-1-1 0 0,-1 1 1 0 0,1 0-1 0 0,0-1 1 0 0,-1 1-1 0 0,1-1 1 0 0,0 1-1 0 0,-1 0 1 0 0,1 0-1 0 0,-1-1 0 0 0,-15-10 1448 0 0,10 6 284 0 0,26 11-261 0 0,-6-3-1363 0 0,-1-1 0 0 0,1 0-1 0 0,0-1 1 0 0,26-1-1 0 0,1 1-111 0 0,1065 46-949 0 0,98-32-727 0 0,-940-24 1504 0 0,-24-7 148 0 0,-195 8 292 0 0,-85-5 582 0 0,27 14-856 0 0,12 1-14 0 0,9-1-51 0 0,-8-1 64 0 0,0 0-1 0 0,0 0 1 0 0,0-1 0 0 0,0 1 0 0 0,1 0 0 0 0,-1 0 0 0 0,0 0 0 0 0,0 0 0 0 0,0 0 0 0 0,0 0 0 0 0,1 0 0 0 0,-1 0 0 0 0,0 0 0 0 0,0 0 0 0 0,0 0 0 0 0,0 0 0 0 0,1 1 0 0 0,-1-1 0 0 0,0 0 0 0 0,0 0 0 0 0,0 0 0 0 0,0 0 0 0 0,1 0 0 0 0,-1 0 0 0 0,0 0 0 0 0,0 0-1 0 0,0 0 1 0 0,0 1 0 0 0,0-1 0 0 0,0 0 0 0 0,1 0 0 0 0,-1 0 0 0 0,0 0 0 0 0,0 0 0 0 0,0 1 0 0 0,0-1 0 0 0,0 0 0 0 0,0 0 0 0 0,0 0 0 0 0,0 0 0 0 0,0 0 0 0 0,0 1 0 0 0,0-1 0 0 0,0 0 0 0 0,0 0 0 0 0,0 0 0 0 0,0 0 0 0 0,0 1 0 0 0,0-1 0 0 0,0 0-1 0 0,0 0 1 0 0,0 0 0 0 0,0 1 0 0 0,0-1 0 0 0,0 0 0 0 0,0 0 0 0 0,0 0 0 0 0,0 0 0 0 0,0 0 0 0 0,0 1 0 0 0,-1-1 0 0 0,1 0 0 0 0,0 0 0 0 0,0 0 0 0 0,0 0 0 0 0,0 0 0 0 0,-6 6 46 0 0,4-8-18 0 0,0 0 13 0 0,8 2-70 0 0,-5 1 28 0 0,0 1 0 0 0,0-1 0 0 0,0 1 0 0 0,-1-1 0 0 0,1 1 0 0 0,-1-1 0 0 0,1 1 0 0 0,-1 0 0 0 0,0-1 0 0 0,0 1 0 0 0,1 0 0 0 0,-1-1 0 0 0,0 1 0 0 0,-1 2 0 0 0,4 17 9 0 0,-1-3-18 0 0,-2-19 79 0 0,-9-3-1097 0 0,7 3 435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0.973"/>
    </inkml:context>
    <inkml:brush xml:id="br0">
      <inkml:brushProperty name="width" value="0.05" units="cm"/>
      <inkml:brushProperty name="height" value="0.05" units="cm"/>
      <inkml:brushProperty name="color" value="#F6630D"/>
    </inkml:brush>
  </inkml:definitions>
  <inkml:trace contextRef="#ctx0" brushRef="#br0">2039 1 6097 0 0,'9'0'602'0'0,"-5"3"-169"0"0,-8 5-294 0 0,4-6-84 0 0,0 0-1 0 0,1 0 0 0 0,-1 0 1 0 0,0 0-1 0 0,1 0 1 0 0,0 0-1 0 0,-1 0 0 0 0,1-1 1 0 0,0 1-1 0 0,0 0 0 0 0,0 0 1 0 0,1 2-1 0 0,3 5 159 0 0,34 94 1282 0 0,6 22-793 0 0,1 37 171 0 0,39 265 1 0 0,-75-360-642 0 0,3 38 23 0 0,-7-40-208 0 0,-1-14-9 0 0,-2 0 0 0 0,-6 66 0 0 0,-9-22 116 0 0,7-60-12 0 0,5-35-114 0 0,-1 0 1 0 0,1-1-1 0 0,0 1 1 0 0,-1-1-1 0 0,1 1 1 0 0,0 0-1 0 0,0-1 1 0 0,-1 1-1 0 0,1 0 1 0 0,-1-1-1 0 0,1 1 1 0 0,0 0-1 0 0,-1 0 1 0 0,1-1-1 0 0,-1 1 1 0 0,1 0-1 0 0,-1 0 1 0 0,1 0-1 0 0,0 0 1 0 0,-1-1-1 0 0,1 1 1 0 0,-1 0-1 0 0,1 0 1 0 0,-1 0-1 0 0,1 0 1 0 0,-1 0-1 0 0,0 0 1 0 0,-18 0 45 0 0,18 0-65 0 0,-182 16 4 0 0,92-6 5 0 0,-447 30-104 0 0,-68 7-163 0 0,535-40 224 0 0,-275 34-20 0 0,6 27-16 0 0,321-63 40 0 0,10-2-31 0 0,0 0-1 0 0,-1-1 1 0 0,1-1-1 0 0,-14 2 1 0 0,22-3 9 0 0,1-2-28 0 0,0 2 69 0 0,0-1 0 0 0,0 1 0 0 0,0 0 0 0 0,0-1 0 0 0,0 1 0 0 0,0-1 0 0 0,0 1 0 0 0,0 0 0 0 0,0-1-1 0 0,0 1 1 0 0,0 0 0 0 0,0-1 0 0 0,-1 1 0 0 0,1 0 0 0 0,0-1 0 0 0,0 1 0 0 0,0 0 0 0 0,-1-1 0 0 0,1 1 0 0 0,0 0 0 0 0,0-1 0 0 0,-1 1-1 0 0,1 0 1 0 0,0 0 0 0 0,-1-1 0 0 0,1 1 0 0 0,0 0 0 0 0,-1 0 0 0 0,1 0 0 0 0,-1-1 0 0 0,1 1-9 0 0,1 0 25 0 0,-1 0 3 0 0,1-1 0 0 0,0 1 0 0 0,-1 0 0 0 0,1 0-1 0 0,0 0 1 0 0,0 0 0 0 0,-1 0 0 0 0,1 0 0 0 0,0 0 0 0 0,-1 0-1 0 0,1 0 1 0 0,0 0 0 0 0,0 0 0 0 0,-1 0 0 0 0,1 1 0 0 0,0-1-1 0 0,-1 0 1 0 0,1 0 0 0 0,0 1 0 0 0,-1-1 0 0 0,1 0-1 0 0,0 1 1 0 0,-1-1 0 0 0,1 1 0 0 0,-1-1 0 0 0,1 1 0 0 0,1 0-27 0 0,0 0 1 0 0,0 0-1 0 0,0 1 1 0 0,0-1 0 0 0,-1 0-1 0 0,1 1 1 0 0,0-1-1 0 0,-1 1 1 0 0,1-1-1 0 0,-1 1 1 0 0,0 0 0 0 0,2 2-1 0 0,1 13 8 0 0,0 0-1 0 0,2 30 0 0 0,-3-16-10 0 0,14 374 195 0 0,-17-374-162 0 0,-1 12-20 0 0,-2 1 1 0 0,-18 85-1 0 0,12-109-810 0 0,9-20 699 0 0,0 1 0 0 0,0-1-1 0 0,-1 1 1 0 0,1-1 0 0 0,0 0 0 0 0,-1 1 0 0 0,1-1 0 0 0,-1 1-1 0 0,1-1 1 0 0,0 0 0 0 0,-1 1 0 0 0,1-1 0 0 0,-1 0-1 0 0,1 1 1 0 0,-1-1 0 0 0,1 0 0 0 0,-1 0 0 0 0,0 0-1 0 0,1 1 1 0 0,-1-1 0 0 0,1 0 0 0 0,-1 0 0 0 0,1 0 0 0 0,-1 0-1 0 0,1 0 1 0 0,-1 0 0 0 0,0 0 0 0 0,1 0 0 0 0,-1 0-1 0 0,0-1 1 0 0,-5 1-1080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1.333"/>
    </inkml:context>
    <inkml:brush xml:id="br0">
      <inkml:brushProperty name="width" value="0.05" units="cm"/>
      <inkml:brushProperty name="height" value="0.05" units="cm"/>
      <inkml:brushProperty name="color" value="#F6630D"/>
    </inkml:brush>
  </inkml:definitions>
  <inkml:trace contextRef="#ctx0" brushRef="#br0">1 16 6377 0 0,'0'0'13'0'0,"0"-1"1"0"0,0 1-1 0 0,0-1 1 0 0,0 1 0 0 0,0-1-1 0 0,0 1 1 0 0,0-1-1 0 0,0 1 1 0 0,0-1 0 0 0,0 1-1 0 0,0-1 1 0 0,0 1-1 0 0,0-1 1 0 0,0 1-1 0 0,0-1 1 0 0,0 1 0 0 0,0-1-1 0 0,1 1 1 0 0,-1-1-1 0 0,0 1 1 0 0,0 0 0 0 0,1-1-1 0 0,-1 1 1 0 0,0-1-1 0 0,1 1 1 0 0,-1 0 0 0 0,0-1-1 0 0,1 1 1 0 0,-1 0-1 0 0,0-1 1 0 0,1 1 0 0 0,-1 0-1 0 0,1 0 1 0 0,-1-1-1 0 0,1 1 1 0 0,-1 0 0 0 0,1 0-1 0 0,-1 0 1 0 0,1-1-1 0 0,-1 1 1 0 0,1 0 0 0 0,-1 0-1 0 0,1 0 1 0 0,-1 0-1 0 0,1 0 1 0 0,-1 0 0 0 0,1 0-1 0 0,-1 0 1 0 0,1 0-1 0 0,-1 1 1 0 0,0-1-1 0 0,1 0 1 0 0,-1 0 0 0 0,1 0-1 0 0,-1 1 1 0 0,1-1-1 0 0,-1 0 1 0 0,1 1 0 0 0,26 18 952 0 0,-23-15-960 0 0,6 5 97 0 0,0 1-1 0 0,10 12 1 0 0,-12-12-159 0 0,1-1 1 0 0,17 15 0 0 0,-22-22-85 0 0,1 0 0 0 0,-1-1 1 0 0,0 0-1 0 0,1 1 0 0 0,-1-2 0 0 0,1 1 1 0 0,8 0-1 0 0,6 1-462 0 0,0 1-122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1.670"/>
    </inkml:context>
    <inkml:brush xml:id="br0">
      <inkml:brushProperty name="width" value="0.05" units="cm"/>
      <inkml:brushProperty name="height" value="0.05" units="cm"/>
      <inkml:brushProperty name="color" value="#F6630D"/>
    </inkml:brush>
  </inkml:definitions>
  <inkml:trace contextRef="#ctx0" brushRef="#br0">100 23 7037 0 0,'11'-20'736'0'0,"-11"20"-657"0"0,0-1-1 0 0,-1 1 0 0 0,1 0 0 0 0,0 0 1 0 0,0 0-1 0 0,-1-1 0 0 0,1 1 1 0 0,0 0-1 0 0,0 0 0 0 0,-1 0 0 0 0,1 0 1 0 0,0 0-1 0 0,0-1 0 0 0,-1 1 1 0 0,1 0-1 0 0,0 0 0 0 0,-1 0 0 0 0,1 0 1 0 0,0 0-1 0 0,-1 0 0 0 0,1 0 0 0 0,0 0 1 0 0,-1 0-1 0 0,1 0 0 0 0,0 0 1 0 0,0 0-1 0 0,-1 0 0 0 0,1 0 0 0 0,0 1 1 0 0,-1-1-1 0 0,1 0 0 0 0,0 0 1 0 0,0 0-1 0 0,-1 0 0 0 0,1 1 0 0 0,0-1 1 0 0,0 0-1 0 0,-1 0 0 0 0,1 0 0 0 0,0 1 1 0 0,0-1-1 0 0,0 0 0 0 0,-1 0 1 0 0,1 1-1 0 0,0-1 0 0 0,0 0 0 0 0,0 0 1 0 0,0 1-1 0 0,0-1 0 0 0,-1 1 1 0 0,-15 24 272 0 0,2-5-84 0 0,-1-3-981 0 0,-25 21-1 0 0,27-26-427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6.542"/>
    </inkml:context>
    <inkml:brush xml:id="br0">
      <inkml:brushProperty name="width" value="0.05" units="cm"/>
      <inkml:brushProperty name="height" value="0.05" units="cm"/>
      <inkml:brushProperty name="color" value="#F6630D"/>
    </inkml:brush>
  </inkml:definitions>
  <inkml:trace contextRef="#ctx0" brushRef="#br0">21 3 2952 0 0,'0'0'30'0'0,"-1"0"0"0"0,1 0 0 0 0,-1 0 0 0 0,1 0 0 0 0,-1 0 0 0 0,1 0 0 0 0,-1 0-1 0 0,1 0 1 0 0,0 0 0 0 0,-1 0 0 0 0,1 0 0 0 0,-1 1 0 0 0,1-1 0 0 0,-1 0 0 0 0,1 0 0 0 0,0 0 0 0 0,-1 1 0 0 0,1-1-1 0 0,0 0 1 0 0,-1 1 0 0 0,1-1 0 0 0,-1 1 0 0 0,-6 3 969 0 0,7-5-957 0 0,-1 1 0 0 0,1 0 0 0 0,0 0 0 0 0,-1-1 0 0 0,1 1 0 0 0,0 0-1 0 0,0 0 1 0 0,-1-1 0 0 0,1 1 0 0 0,0 0 0 0 0,0-1 0 0 0,0 1 0 0 0,0 0 0 0 0,0-1 0 0 0,-1 1 0 0 0,1 0 0 0 0,0-1 0 0 0,0 1 0 0 0,0-1 0 0 0,0 1 0 0 0,0 0 0 0 0,0-1 0 0 0,0 1 0 0 0,0 0 0 0 0,0-1 0 0 0,0 1 0 0 0,1-1 0 0 0,-1 1 43 0 0,0 0-1 0 0,0 1 1 0 0,0-1 0 0 0,0 0-1 0 0,0 0 1 0 0,0 1 0 0 0,0-1-1 0 0,0 0 1 0 0,0 0 0 0 0,0 1-1 0 0,1-1 1 0 0,-1 0 0 0 0,0 0-1 0 0,0 0 1 0 0,0 1 0 0 0,0-1-1 0 0,1 0 1 0 0,-1 0 0 0 0,0 0 0 0 0,0 1-1 0 0,0-1 1 0 0,1 0 0 0 0,-1 0-1 0 0,0 0 1 0 0,0 0 0 0 0,1 0-1 0 0,-1 0 1 0 0,0 0 0 0 0,0 1-1 0 0,1-1 1 0 0,-1 0 0 0 0,0 0-1 0 0,0 0 1 0 0,1 0 0 0 0,-1 0-1 0 0,0 0 1 0 0,0 0 0 0 0,1 0 0 0 0,-1 0-1 0 0,1-1 1 0 0,-1 1-63 0 0,1 0-1 0 0,-1 0 1 0 0,0 0 0 0 0,1 0 0 0 0,-1 0-1 0 0,1 0 1 0 0,-1 0 0 0 0,1 0 0 0 0,-1 1-1 0 0,1-1 1 0 0,-1 0 0 0 0,1 0 0 0 0,-1 0-1 0 0,1 0 1 0 0,-1 1 0 0 0,0-1-1 0 0,1 0 1 0 0,-1 1 0 0 0,1-1 0 0 0,-1 0-1 0 0,0 1 1 0 0,1-1 0 0 0,-1 0 0 0 0,0 1-1 0 0,1-1 1 0 0,-1 0 0 0 0,0 1 0 0 0,0-1-1 0 0,0 1 1 0 0,1-1 0 0 0,-1 1 0 0 0,0-1-1 0 0,0 0 1 0 0,0 1 0 0 0,0-1 0 0 0,0 2-1 0 0,6 37 4 0 0,-3 0-1 0 0,-1 0 1 0 0,-7 70-1 0 0,3-99-19 0 0,1 0-1 0 0,0 0 0 0 0,0 0 1 0 0,1 0-1 0 0,1 0 0 0 0,-1 0 1 0 0,2 0-1 0 0,-1-1 1 0 0,1 1-1 0 0,6 17 0 0 0,-6-24-9 0 0,-1-1 8 0 0,1-1 0 0 0,-1 0 1 0 0,0 0-1 0 0,1 0 0 0 0,-1 0 0 0 0,1 0 0 0 0,0 0 1 0 0,-1-1-1 0 0,1 1 0 0 0,-1 0 0 0 0,1-1 0 0 0,0 0 1 0 0,0 1-1 0 0,-1-1 0 0 0,4 0 0 0 0,12 2-2 0 0,0-1 1 0 0,0-1-1 0 0,0-1 0 0 0,27-5 0 0 0,-22 3-2 0 0,0 2-1 0 0,0 0 0 0 0,0 1 0 0 0,0 1 1 0 0,0 1-1 0 0,35 8 0 0 0,-47-8-1 0 0,1 1 0 0 0,-1 1 0 0 0,0 0 0 0 0,1 0 0 0 0,-2 1 0 0 0,18 12 0 0 0,52 44 51 0 0,-48-36-27 0 0,-5-4-12 0 0,-1 0 1 0 0,0 2-1 0 0,41 51 0 0 0,-64-71-10 0 0,0 0 0 0 0,0 1 0 0 0,0-1-1 0 0,0 1 1 0 0,0-1 0 0 0,-1 1 0 0 0,1 0 0 0 0,-1-1 0 0 0,0 1 0 0 0,0 0-1 0 0,-1 0 1 0 0,1 0 0 0 0,-1 0 0 0 0,0 0 0 0 0,0 0 0 0 0,0 0 0 0 0,0 0-1 0 0,-1 0 1 0 0,-1 7 0 0 0,0-5 0 0 0,-1-1 1 0 0,1 1-1 0 0,-1-1 1 0 0,0 0-1 0 0,0 0 0 0 0,-1-1 1 0 0,0 1-1 0 0,1 0 0 0 0,-1-1 1 0 0,-1 0-1 0 0,1 0 0 0 0,-10 6 1 0 0,-14 7-14 0 0,0-1 0 0 0,-2-1 0 0 0,-48 17 0 0 0,-27 12 30 0 0,77-23-18 0 0,27-21-6 0 0,0 1 0 0 0,0 0 0 0 0,0 0 1 0 0,0-1-1 0 0,1 1 0 0 0,-1 0 0 0 0,0 0 0 0 0,1 0 0 0 0,-1 0 1 0 0,1 0-1 0 0,-1 0 0 0 0,1 0 0 0 0,-1 0 0 0 0,1 0 1 0 0,0 0-1 0 0,-1 0 0 0 0,1 0 0 0 0,0 0 0 0 0,0 0 0 0 0,0 1 1 0 0,0-1-1 0 0,0 0 0 0 0,0 0 0 0 0,0 0 0 0 0,0 0 1 0 0,0 0-1 0 0,1 2 0 0 0,0-2-12 0 0,-1-1 0 0 0,1 1 1 0 0,0-1-1 0 0,-1 0 0 0 0,1 1 0 0 0,0-1 1 0 0,0 1-1 0 0,0-1 0 0 0,-1 0 0 0 0,1 0 1 0 0,0 0-1 0 0,0 1 0 0 0,0-1 0 0 0,0 0 1 0 0,-1 0-1 0 0,1 0 0 0 0,0 0 0 0 0,1 0 1 0 0,0-1 12 0 0,-1 1 0 0 0,0 0 0 0 0,0 0 1 0 0,1 0-1 0 0,-1 0 0 0 0,0 1 0 0 0,0-1 1 0 0,1 0-1 0 0,-1 1 0 0 0,0-1 0 0 0,0 0 1 0 0,0 1-1 0 0,0-1 0 0 0,1 1 0 0 0,-1 0 1 0 0,1 0-1 0 0,-2 0 6 0 0,1-1 0 0 0,-1 0 1 0 0,0 1-1 0 0,0-1 0 0 0,0 0 1 0 0,0 0-1 0 0,1 1 0 0 0,-1-1 0 0 0,0 0 1 0 0,0 1-1 0 0,0-1 0 0 0,0 0 0 0 0,0 1 1 0 0,0-1-1 0 0,0 0 0 0 0,0 1 1 0 0,0-1-1 0 0,0 1 0 0 0,0-1 0 0 0,0 0 1 0 0,0 1-1 0 0,0-1 0 0 0,0 0 0 0 0,0 1 1 0 0,0-1-1 0 0,0 0 0 0 0,-1 1 1 0 0,1-1-1 0 0,0 0 0 0 0,0 0 0 0 0,-1 1 1 0 0,1-1-1 0 0,0 1 0 0 0,0-1 0 0 0,0 0 0 0 0,-1 0 0 0 0,1 1 0 0 0,0-1 0 0 0,0 0 0 0 0,0 0 0 0 0,0 1 0 0 0,0-1 0 0 0,0 0 1 0 0,0 0-1 0 0,0 1 0 0 0,0-1 0 0 0,0 0 0 0 0,0 1 0 0 0,0-1 0 0 0,0 0 0 0 0,0 0 0 0 0,0 1 0 0 0,0-1 0 0 0,0 0 0 0 0,0 1 0 0 0,0-1 0 0 0,0 0 1 0 0,0 0-1 0 0,0 1 0 0 0,0-1 0 0 0,1 0 0 0 0,-1 1 0 0 0,0 1 2 0 0,2 11 12 0 0,-1 1 0 0 0,8 26 0 0 0,-3-16-14 0 0,-2-6 4 0 0,0 0 1 0 0,-2 1-1 0 0,0-1 0 0 0,-1 1 1 0 0,-1 0-1 0 0,-1-1 0 0 0,-1 1 0 0 0,0-1 1 0 0,-6 23-1 0 0,2-25-16 0 0,-1 9-3 0 0,8-26 27 0 0,0-1 1 0 0,0 1-1 0 0,0 0 1 0 0,1 0 0 0 0,-1 0-1 0 0,1 0 1 0 0,-1 0 0 0 0,1 0-1 0 0,-1 0 1 0 0,1 1-1 0 0,-1-1 1 0 0,1 0 0 0 0,-1 1-1 0 0,1-1 1 0 0,2 1 0 0 0,260-11 140 0 0,600 28-49 0 0,-768-12-75 0 0,-81-4 58 0 0,-21-4 83 0 0,3 2-143 0 0,0 1 0 0 0,-1-1 1 0 0,1 1-1 0 0,0 0 0 0 0,0 0 1 0 0,0 0-1 0 0,-6 1 0 0 0,10 0-27 0 0,0 1-1 0 0,1-1 1 0 0,-1 0-1 0 0,0 1 0 0 0,1-1 1 0 0,0 0-1 0 0,-1 0 1 0 0,1 0-1 0 0,0 0 1 0 0,1 0-1 0 0,-2 0 1 0 0,0 0 2 0 0,0-1-1 0 0,0 1 0 0 0,0 0 1 0 0,-1 0-1 0 0,1 0 1 0 0,0-1-1 0 0,-1 1 0 0 0,1 0 1 0 0,0 0-1 0 0,-1 0 0 0 0,1 0 1 0 0,-1 0-1 0 0,0 0 1 0 0,1 0-1 0 0,-1 0 0 0 0,0 0 1 0 0,1 0-1 0 0,-1 0 1 0 0,0 1-1 0 0,0-1 0 0 0,0 0 1 0 0,0 2-1 0 0,-6 30 17 0 0,1 0-3 0 0,5 55 93 0 0,16 117 0 0 0,22 46-12 0 0,-34-232-1249 0 0,1 31 0 0 0,-7-48 168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7.949"/>
    </inkml:context>
    <inkml:brush xml:id="br0">
      <inkml:brushProperty name="width" value="0.05" units="cm"/>
      <inkml:brushProperty name="height" value="0.05" units="cm"/>
      <inkml:brushProperty name="color" value="#F6630D"/>
    </inkml:brush>
  </inkml:definitions>
  <inkml:trace contextRef="#ctx0" brushRef="#br0">121 333 6345 0 0,'30'-81'269'0'0,"-29"76"-228"0"0,21-104 1438 0 0,-21 97-1200 0 0,0 0 1 0 0,0 0 0 0 0,-1 0 0 0 0,-1 0 0 0 0,0 0 0 0 0,-1 0-1 0 0,-3-13 1 0 0,4 24-249 0 0,1-1 1 0 0,0 1-1 0 0,-1-1 0 0 0,1 1 0 0 0,-1-1 0 0 0,1 1 0 0 0,-1 0 1 0 0,0-1-1 0 0,1 1 0 0 0,-1 0 0 0 0,0-1 0 0 0,0 1 1 0 0,0 0-1 0 0,0 0 0 0 0,0 0 0 0 0,0 0 0 0 0,-1 0 0 0 0,1 0 1 0 0,0 0-1 0 0,0 0 0 0 0,-1 1 0 0 0,1-1 0 0 0,-2-1 0 0 0,1 2-22 0 0,0 0-1 0 0,0 0 0 0 0,0 0 1 0 0,0 1-1 0 0,1-1 0 0 0,-1 0 1 0 0,0 1-1 0 0,0-1 0 0 0,1 1 1 0 0,-1-1-1 0 0,0 1 0 0 0,1 0 1 0 0,-1 0-1 0 0,0 0 0 0 0,1 0 1 0 0,-3 2-1 0 0,-3 2-18 0 0,0 2 1 0 0,1-1-1 0 0,-1 1 0 0 0,1 0 1 0 0,1 0-1 0 0,-8 13 0 0 0,4-3 60 0 0,2 1-1 0 0,0-1 1 0 0,1 1-1 0 0,0 0 1 0 0,2 1-1 0 0,0-1 0 0 0,-2 28 1 0 0,3 10 251 0 0,4 68 0 0 0,4-28-60 0 0,2 178-421 0 0,-8-253-808 0 0,-1-1 0 0 0,-8 38 1 0 0,4-43-793 0 0,2-12 775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6.896"/>
    </inkml:context>
    <inkml:brush xml:id="br0">
      <inkml:brushProperty name="width" value="0.05" units="cm"/>
      <inkml:brushProperty name="height" value="0.05" units="cm"/>
      <inkml:brushProperty name="color" value="#F6630D"/>
    </inkml:brush>
  </inkml:definitions>
  <inkml:trace contextRef="#ctx0" brushRef="#br0">11 50 6281 0 0,'-1'-2'155'0'0,"-1"0"0"0"0,1 0 0 0 0,0 0 0 0 0,0-1 0 0 0,0 1 0 0 0,0 0 0 0 0,0-1 0 0 0,1 1 1 0 0,-1-1-1 0 0,1 1 0 0 0,0-1 0 0 0,-1 1 0 0 0,1-5 0 0 0,0 6-72 0 0,1 1 0 0 0,-1-1-1 0 0,0 1 1 0 0,0-1 0 0 0,0 0 0 0 0,0 1 0 0 0,0-1-1 0 0,1 1 1 0 0,-1-1 0 0 0,0 0 0 0 0,0 1-1 0 0,1-1 1 0 0,-1 1 0 0 0,0-1 0 0 0,1 1-1 0 0,-1-1 1 0 0,1 1 0 0 0,-1 0 0 0 0,0-1-1 0 0,1 1 1 0 0,-1-1 0 0 0,2 1 0 0 0,-1-1-33 0 0,0 1 0 0 0,0 0 0 0 0,0 0 0 0 0,0 0 0 0 0,0 0 0 0 0,0 0-1 0 0,0 0 1 0 0,0 0 0 0 0,0 1 0 0 0,0-1 0 0 0,0 0 0 0 0,0 1 0 0 0,0-1 0 0 0,-1 0 0 0 0,1 1 0 0 0,0-1 0 0 0,0 1 0 0 0,0-1 0 0 0,1 2 0 0 0,0 0-88 0 0,1 1-1 0 0,0-1 1 0 0,-1 1-1 0 0,0 0 1 0 0,1 0 0 0 0,-1 0-1 0 0,0 0 1 0 0,-1 0-1 0 0,1 0 1 0 0,-1 1 0 0 0,1-1-1 0 0,-1 1 1 0 0,0-1-1 0 0,0 1 1 0 0,1 6 0 0 0,-2-6-68 0 0,1 0 0 0 0,0-1 0 0 0,0 1 0 0 0,0-1 1 0 0,0 1-1 0 0,0-1 0 0 0,1 0 0 0 0,0 0 0 0 0,-1 1 0 0 0,1-1 1 0 0,0 0-1 0 0,5 5 0 0 0,-6-8 80 0 0,1 1 0 0 0,-1 0-1 0 0,0 0 1 0 0,1-1 0 0 0,-1 1 0 0 0,1-1 0 0 0,-1 1 0 0 0,1-1-1 0 0,-1 0 1 0 0,1 0 0 0 0,-1 0 0 0 0,1 1 0 0 0,-1-1 0 0 0,1-1-1 0 0,-1 1 1 0 0,1 0 0 0 0,-1 0 0 0 0,1 0 0 0 0,2-2 0 0 0,28-12 180 0 0,-23 9-153 0 0,119-57 2504 0 0,-120 58-2062 0 0,11-4 405 0 0,-13 6-152 0 0,-6 3 338 0 0,-16 4-2541 0 0,9 1 424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8.198"/>
    </inkml:context>
    <inkml:brush xml:id="br0">
      <inkml:brushProperty name="width" value="0.05" units="cm"/>
      <inkml:brushProperty name="height" value="0.05" units="cm"/>
      <inkml:brushProperty name="color" value="#F6630D"/>
    </inkml:brush>
  </inkml:definitions>
  <inkml:trace contextRef="#ctx0" brushRef="#br0">74 139 6973 0 0,'-2'-13'1770'0'0,"3"13"-1719"0"0,-1 0 1 0 0,0 0 0 0 0,0 0 0 0 0,0 0-1 0 0,0 0 1 0 0,0 0 0 0 0,0 0 0 0 0,0 0 0 0 0,0 0-1 0 0,0 0 1 0 0,0 0 0 0 0,0 0 0 0 0,0 0-1 0 0,2-1 1140 0 0,-2 1-1139 0 0,0 0 0 0 0,0 0-1 0 0,0 0 1 0 0,0 0 0 0 0,0 0 0 0 0,0 0 0 0 0,0 0-1 0 0,0 0 1 0 0,0-1 0 0 0,0 1 0 0 0,0 0-1 0 0,0 0 1 0 0,0 0 0 0 0,0 0 0 0 0,0 0-1 0 0,18 5 271 0 0,-16-4-327 0 0,0 0-1 0 0,0 1 0 0 0,0-1 1 0 0,0 1-1 0 0,0-1 1 0 0,0 1-1 0 0,0-1 0 0 0,-1 1 1 0 0,1 0-1 0 0,2 3 0 0 0,13 13 13 0 0,-15-17-2 0 0,-1-1 1 0 0,1 1-1 0 0,0-1 0 0 0,-1 1 1 0 0,1-1-1 0 0,0 0 0 0 0,-1 0 1 0 0,1 0-1 0 0,0 0 0 0 0,0 0 1 0 0,-1 0-1 0 0,1 0 0 0 0,0 0 1 0 0,0-1-1 0 0,-1 1 0 0 0,1-1 1 0 0,-1 1-1 0 0,1-1 0 0 0,0 0 0 0 0,-1 0 1 0 0,1 0-1 0 0,-1 0 0 0 0,1 0 1 0 0,-1 0-1 0 0,0 0 0 0 0,1 0 1 0 0,-1 0-1 0 0,0 0 0 0 0,0-1 1 0 0,2-1-1 0 0,3-4 21 0 0,0-1-1 0 0,-1 1 1 0 0,0-1-1 0 0,6-12 1 0 0,-8 16-23 0 0,-1-1-1 0 0,-1 0 1 0 0,1 0 0 0 0,-1 0 0 0 0,0 0-1 0 0,0 0 1 0 0,1-9 0 0 0,-2 12-6 0 0,0-1 0 0 0,0 1 0 0 0,0-1 0 0 0,0 1 0 0 0,-1 0 0 0 0,1-1 0 0 0,-1 1 0 0 0,0-1 0 0 0,1 1 0 0 0,-1 0 0 0 0,0 0 0 0 0,0-1 0 0 0,0 1 0 0 0,-1 0 0 0 0,1 0 0 0 0,0 0-1 0 0,-1 0 1 0 0,-2-2 0 0 0,2 3-3 0 0,1 0-1 0 0,-1 0 1 0 0,0 0-1 0 0,0 0 1 0 0,0 0-1 0 0,0 1 1 0 0,0-1-1 0 0,0 1 1 0 0,0-1-1 0 0,0 1 0 0 0,0 0 1 0 0,0 0-1 0 0,0-1 1 0 0,0 2-1 0 0,0-1 1 0 0,0 0-1 0 0,-1 0 1 0 0,1 1-1 0 0,0-1 1 0 0,0 1-1 0 0,0-1 1 0 0,1 1-1 0 0,-1 0 0 0 0,0 0 1 0 0,-2 1-1 0 0,-4 3 9 0 0,0-1 0 0 0,0 1 0 0 0,0 1 0 0 0,-7 6 0 0 0,2 0 119 0 0,2-1 0 0 0,-1 1 1 0 0,1 1-1 0 0,1 0 0 0 0,-15 26 0 0 0,20-31-78 0 0,1 0 1 0 0,0 0 0 0 0,1 1-1 0 0,0-1 1 0 0,0 1 0 0 0,1 0-1 0 0,0 0 1 0 0,1-1 0 0 0,0 1-1 0 0,0 0 1 0 0,1 0 0 0 0,0 12 0 0 0,1-12-21 0 0,0-1 0 0 0,1 1 0 0 0,0 0 0 0 0,0-1 1 0 0,1 1-1 0 0,0-1 0 0 0,5 8 0 0 0,-6-12-26 0 0,0 0 0 0 0,1-1 0 0 0,-1 0 0 0 0,1 1-1 0 0,0-1 1 0 0,0 0 0 0 0,0 0 0 0 0,1-1 0 0 0,-1 1 0 0 0,0-1 0 0 0,1 0-1 0 0,0 1 1 0 0,-1-2 0 0 0,1 1 0 0 0,0 0 0 0 0,8 1 0 0 0,0 0-453 0 0,1-1 0 0 0,-1-1 0 0 0,1 0 0 0 0,0 0 0 0 0,0-1 0 0 0,25-4 1 0 0,-13-1-742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8.630"/>
    </inkml:context>
    <inkml:brush xml:id="br0">
      <inkml:brushProperty name="width" value="0.05" units="cm"/>
      <inkml:brushProperty name="height" value="0.05" units="cm"/>
      <inkml:brushProperty name="color" value="#F6630D"/>
    </inkml:brush>
  </inkml:definitions>
  <inkml:trace contextRef="#ctx0" brushRef="#br0">11 7 2696 0 0,'0'0'2'0'0,"0"-1"-1"0"0,0 1 0 0 0,0 0 1 0 0,0 0-1 0 0,0 0 1 0 0,0 0-1 0 0,0 0 0 0 0,0-1 1 0 0,0 1-1 0 0,0 0 0 0 0,0 0 1 0 0,0 0-1 0 0,0 0 1 0 0,0 0-1 0 0,0-1 0 0 0,0 1 1 0 0,0 0-1 0 0,0 0 0 0 0,0 0 1 0 0,0 0-1 0 0,0 0 1 0 0,0-1-1 0 0,1 1 0 0 0,-1 0 1 0 0,0 0-1 0 0,0 0 0 0 0,0 0 1 0 0,0 0-1 0 0,0 0 1 0 0,0 0-1 0 0,0 0 0 0 0,0-1 1 0 0,1 1-1 0 0,-1 0 0 0 0,0 0 1 0 0,0 0-1 0 0,0 0 1 0 0,0 0-1 0 0,0 0 0 0 0,1 0 1 0 0,-1 0-1 0 0,0 0 0 0 0,0 0 1 0 0,0 0-1 0 0,0 0 1 0 0,0 0-1 0 0,1 0 0 0 0,-1 0 1 0 0,0 0-1 0 0,0 0 0 0 0,0 0 1 0 0,0 0-1 0 0,0 0 1 0 0,1 0-1 0 0,-1 0 3 0 0,0 0 1 0 0,0 0-1 0 0,-1 0 0 0 0,1 0 1 0 0,0 0-1 0 0,0 0 0 0 0,0 0 1 0 0,0 0-1 0 0,0 0 0 0 0,0 0 1 0 0,0 0-1 0 0,0 0 0 0 0,0 0 1 0 0,0 0-1 0 0,-1 0 0 0 0,1 0 1 0 0,0 0-1 0 0,0 1 0 0 0,0-1 1 0 0,0 0-1 0 0,0 0 0 0 0,0 0 1 0 0,0 0-1 0 0,0 0 0 0 0,0 0 1 0 0,0 0-1 0 0,0 0 0 0 0,0 0 1 0 0,0 0-1 0 0,0 0 0 0 0,0 0 1 0 0,0 0-1 0 0,0 0 0 0 0,0 1 1 0 0,0-1-1 0 0,-1 0 0 0 0,1 0 1 0 0,0 0-1 0 0,0 0 0 0 0,0 0 1 0 0,0 0-1 0 0,0 0 0 0 0,0 0 1 0 0,0 0-1 0 0,0 0 0 0 0,0 0 1 0 0,1 1-1 0 0,-1-1 0 0 0,0 0 1 0 0,0 0-1 0 0,0 0 0 0 0,0 0 1 0 0,0 0-1 0 0,0 0 0 0 0,0 0 1 0 0,0 0-1 0 0,0 0 0 0 0,0 0 1 0 0,-1 0 196 0 0,-8-1 425 0 0,9 1-604 0 0,0 0-1 0 0,0 0 1 0 0,0 0-1 0 0,0 0 1 0 0,0 0-1 0 0,0 0 1 0 0,0-1-1 0 0,0 1 1 0 0,0 0-1 0 0,0 0 1 0 0,0 0-1 0 0,0 0 1 0 0,0 0-1 0 0,0 0 1 0 0,0 0-1 0 0,0 0 1 0 0,0 0-1 0 0,0-1 1 0 0,0 1-1 0 0,0 0 1 0 0,0 0-1 0 0,0 0 1 0 0,0 0-1 0 0,0 0 1 0 0,0 0-1 0 0,0 0 1 0 0,0 0-1 0 0,0 0 1 0 0,0 0-1 0 0,0-1 1 0 0,0 1-1 0 0,0 0 1 0 0,0 0-1 0 0,0 0 1 0 0,0 0-1 0 0,0 0 1 0 0,-1 0-1 0 0,1 0 1 0 0,0 0-1 0 0,0 0 1 0 0,0 0-1 0 0,0 0 1 0 0,0 0-1 0 0,0 0 1 0 0,0 0-1 0 0,0 0 1 0 0,0 0-1 0 0,-1 0 0 0 0,1 0 1 0 0,0 0-1 0 0,0 0 1 0 0,0 0-1 0 0,0 0 1 0 0,0 0-1 0 0,0 0 1 0 0,0 0-1 0 0,0 0 1 0 0,0 0-1 0 0,-1 0 1 0 0,1 0-1 0 0,0 0 1 0 0,0 0-1 0 0,0 0 1 0 0,0 0-1 0 0,0 0 1 0 0,0 0-1 0 0,0 0 1 0 0,0 0-1 0 0,0 0 1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9.246"/>
    </inkml:context>
    <inkml:brush xml:id="br0">
      <inkml:brushProperty name="width" value="0.05" units="cm"/>
      <inkml:brushProperty name="height" value="0.05" units="cm"/>
      <inkml:brushProperty name="color" value="#F6630D"/>
    </inkml:brush>
  </inkml:definitions>
  <inkml:trace contextRef="#ctx0" brushRef="#br0">37 144 7165 0 0,'-14'-14'-118'0'0,"-4"-3"604"0"0,14 5 3333 0 0,11 10-3667 0 0,24-9-75 0 0,-28 10-77 0 0,0 1 1 0 0,-1 0-1 0 0,1 0 0 0 0,-1 1 0 0 0,1-1 1 0 0,0 0-1 0 0,-1 1 0 0 0,1 0 1 0 0,-1-1-1 0 0,1 1 0 0 0,-1 0 0 0 0,0 0 1 0 0,1 1-1 0 0,-1-1 0 0 0,0 0 1 0 0,0 1-1 0 0,0-1 0 0 0,3 3 0 0 0,1 1-10 0 0,5 3 12 0 0,-1 1 0 0 0,0 0 0 0 0,0 1 0 0 0,-1 0-1 0 0,0 1 1 0 0,-1 0 0 0 0,0 0 0 0 0,-1 0-1 0 0,0 1 1 0 0,8 21 0 0 0,-7-14 10 0 0,0 1 0 0 0,-2 0-1 0 0,0 0 1 0 0,-2 0 0 0 0,0 1 0 0 0,1 26-1 0 0,-4-36 0 0 0,-1 1 0 0 0,-1 0-1 0 0,0-1 1 0 0,-4 19 0 0 0,5-28-5 0 0,0 0 0 0 0,-1 0 0 0 0,1 1 1 0 0,-1-1-1 0 0,0 0 0 0 0,1 0 1 0 0,-1 0-1 0 0,0 0 0 0 0,0 0 0 0 0,-1 0 1 0 0,1 0-1 0 0,0-1 0 0 0,-1 1 1 0 0,1 0-1 0 0,-1 0 0 0 0,1-1 0 0 0,-1 1 1 0 0,0-1-1 0 0,0 0 0 0 0,0 0 1 0 0,1 1-1 0 0,-1-1 0 0 0,0 0 0 0 0,-1 0 1 0 0,1-1-1 0 0,0 1 0 0 0,0 0 1 0 0,0-1-1 0 0,0 1 0 0 0,-4-1 0 0 0,6 0 18 0 0,-1-1 0 0 0,0 1-1 0 0,0 0 1 0 0,1-1-1 0 0,-1 1 1 0 0,0-1 0 0 0,1 0-1 0 0,-1 1 1 0 0,0-1-1 0 0,1 1 1 0 0,-1-1 0 0 0,1 0-1 0 0,-1 1 1 0 0,1-1-1 0 0,-1 0 1 0 0,1 0 0 0 0,0 0-1 0 0,-1 1 1 0 0,1-1-1 0 0,0 0 1 0 0,0 0 0 0 0,-1 0-1 0 0,1 0 1 0 0,0 1-1 0 0,0-1 1 0 0,0 0 0 0 0,0 0-1 0 0,0-1 1 0 0,0-27 242 0 0,3-8-232 0 0,2 1 0 0 0,2-1 0 0 0,21-65 0 0 0,-3 35-89 0 0,33-66 0 0 0,-53 123-29 0 0,14-26 224 0 0,-18 34-214 0 0,0 0 0 0 0,1 0 0 0 0,-1 0 0 0 0,1 0 0 0 0,-1 0 1 0 0,1 1-1 0 0,-1-1 0 0 0,1 1 0 0 0,0-1 0 0 0,0 1 0 0 0,0 0 0 0 0,0-1 0 0 0,3 0 0 0 0,8 16-4194 0 0,-8-7 3301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9.570"/>
    </inkml:context>
    <inkml:brush xml:id="br0">
      <inkml:brushProperty name="width" value="0.05" units="cm"/>
      <inkml:brushProperty name="height" value="0.05" units="cm"/>
      <inkml:brushProperty name="color" value="#F6630D"/>
    </inkml:brush>
  </inkml:definitions>
  <inkml:trace contextRef="#ctx0" brushRef="#br0">8 12 6001 0 0,'2'-4'181'0'0,"-7"3"565"0"0,1 0-63 0 0,5-3-701 0 0,4 2 19 0 0,-7 4 123 0 0,0 0 86 0 0,6-4 71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30.127"/>
    </inkml:context>
    <inkml:brush xml:id="br0">
      <inkml:brushProperty name="width" value="0.05" units="cm"/>
      <inkml:brushProperty name="height" value="0.05" units="cm"/>
      <inkml:brushProperty name="color" value="#F6630D"/>
    </inkml:brush>
  </inkml:definitions>
  <inkml:trace contextRef="#ctx0" brushRef="#br0">104 91 6533 0 0,'0'0'53'0'0,"-7"0"106"0"0,-20 2 81 0 0,21-1 4343 0 0,11-1-4496 0 0,16 1-30 0 0,-20-1-54 0 0,-1 0-1 0 0,1 0 0 0 0,-1 0 1 0 0,1 0-1 0 0,-1 0 0 0 0,1 0 0 0 0,-1 0 1 0 0,0 0-1 0 0,1 0 0 0 0,-1-1 0 0 0,1 1 1 0 0,-1 0-1 0 0,1 0 0 0 0,-1 0 1 0 0,0-1-1 0 0,1 1 0 0 0,-1 0 0 0 0,1 0 1 0 0,-1-1-1 0 0,0 1 0 0 0,1 0 1 0 0,-1-1-1 0 0,1 0 0 0 0,20-16 29 0 0,-16 12 42 0 0,-5-2 14 0 0,0-29 143 0 0,-5 32-164 0 0,-14-12-24 0 0,14 12 157 0 0,-2 9-85 0 0,-12 12 2 0 0,-33 35 1 0 0,49-47-91 0 0,0 1 0 0 0,1-1 0 0 0,-1 1 0 0 0,1 0 0 0 0,1 0 1 0 0,-1 0-1 0 0,1 0 0 0 0,0 0 0 0 0,0 0 0 0 0,1 0 0 0 0,-1 0 0 0 0,2 0 0 0 0,-1 0 1 0 0,0 0-1 0 0,1 0 0 0 0,2 7 0 0 0,-1-4 22 0 0,1-1 0 0 0,-1 0 0 0 0,1 1 0 0 0,1-1 0 0 0,0 0 0 0 0,0-1 0 0 0,0 1 0 0 0,1-1 0 0 0,0 0 0 0 0,7 7 0 0 0,-8-10-73 0 0,0 0 0 0 0,0 0 0 0 0,0-1 0 0 0,1 1 0 0 0,-1-1 0 0 0,1 0 0 0 0,0 0 0 0 0,0 0 0 0 0,0-1 0 0 0,0 0 0 0 0,1 0 0 0 0,-1 0 0 0 0,0-1 0 0 0,1 0 0 0 0,0 0 0 0 0,7 1 0 0 0,2-2-555 0 0,1 0 1 0 0,-1-1-1 0 0,0-1 0 0 0,0 0 0 0 0,0-1 1 0 0,29-9-1 0 0,-20 3-642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31.494"/>
    </inkml:context>
    <inkml:brush xml:id="br0">
      <inkml:brushProperty name="width" value="0.05" units="cm"/>
      <inkml:brushProperty name="height" value="0.05" units="cm"/>
      <inkml:brushProperty name="color" value="#F6630D"/>
    </inkml:brush>
  </inkml:definitions>
  <inkml:trace contextRef="#ctx0" brushRef="#br0">11 203 7389 0 0,'-1'0'12'0'0,"1"0"0"0"0,0 0 1 0 0,-1 0-1 0 0,1 0 1 0 0,0 0-1 0 0,-1 0 0 0 0,1 0 1 0 0,0 0-1 0 0,-1 0 0 0 0,1 0 1 0 0,0 0-1 0 0,-1 0 1 0 0,1 0-1 0 0,0 0 0 0 0,0 0 1 0 0,-1 0-1 0 0,1 0 0 0 0,0 0 1 0 0,-1-1-1 0 0,1 1 0 0 0,0 0 1 0 0,0 0-1 0 0,-1 0 1 0 0,1-1-1 0 0,0 1 0 0 0,0 0 1 0 0,0 0-1 0 0,-1-1 0 0 0,1 1 1 0 0,0 0-1 0 0,0 0 1 0 0,0-1-1 0 0,0 1 0 0 0,-1 0 1 0 0,1-1-1 0 0,0 1 0 0 0,0 0 1 0 0,0-1-1 0 0,0 1 1 0 0,0 0-1 0 0,0-1 0 0 0,0 1 1 0 0,0 0-1 0 0,0-1 0 0 0,0 0 74 0 0,1 1 0 0 0,-1 0 0 0 0,0-1 0 0 0,0 1 0 0 0,1-1 0 0 0,-1 1 0 0 0,0 0 0 0 0,1-1 0 0 0,-1 1 0 0 0,0-1 0 0 0,1 1 0 0 0,-1 0 0 0 0,1 0 0 0 0,-1-1 0 0 0,1 1 0 0 0,-1 0 0 0 0,0 0 0 0 0,1 0 0 0 0,-1-1 0 0 0,1 1 0 0 0,-1 0 0 0 0,1 0 0 0 0,-1 0 0 0 0,1 0 0 0 0,-1 0-1 0 0,1 0 1 0 0,-1 0 0 0 0,1 0 0 0 0,-1 0 0 0 0,2 0 0 0 0,42 5 2102 0 0,-32-4-2186 0 0,0 0 0 0 0,-1 0 0 0 0,1 1-1 0 0,0 1 1 0 0,-1 0 0 0 0,15 6 0 0 0,-22-7 0 0 0,1 1-1 0 0,-1 0 1 0 0,0 0-1 0 0,0 0 1 0 0,0 1 0 0 0,0 0-1 0 0,0-1 1 0 0,-1 1-1 0 0,0 1 1 0 0,0-1 0 0 0,0 0-1 0 0,0 1 1 0 0,0-1-1 0 0,-1 1 1 0 0,0 0-1 0 0,0 0 1 0 0,-1 0 0 0 0,1 0-1 0 0,-1 0 1 0 0,0 0-1 0 0,0 0 1 0 0,-1 1-1 0 0,1 8 1 0 0,-1-8-1 0 0,0-1 0 0 0,-1 1-1 0 0,1 0 1 0 0,-1 0 0 0 0,0-1 0 0 0,0 1-1 0 0,-1 0 1 0 0,0-1 0 0 0,0 1 0 0 0,0-1-1 0 0,0 0 1 0 0,-1 0 0 0 0,0 0 0 0 0,0 0 0 0 0,-1 0-1 0 0,1 0 1 0 0,-1-1 0 0 0,0 0 0 0 0,0 0-1 0 0,0 0 1 0 0,-5 4 0 0 0,8-8-4 0 0,1 0 0 0 0,-1 1 0 0 0,1-1 0 0 0,-1 0 0 0 0,1 1 0 0 0,-1-1 0 0 0,1 0 0 0 0,-1 1 0 0 0,0-1 1 0 0,1 0-1 0 0,-1 0 0 0 0,1 0 0 0 0,-1 0 0 0 0,0 0 0 0 0,1 0 0 0 0,-1 1 0 0 0,1-1 0 0 0,-1-1 0 0 0,0 1 0 0 0,1 0 0 0 0,-1 0 0 0 0,1 0 0 0 0,-1 0 1 0 0,0 0-1 0 0,1 0 0 0 0,-1-1 0 0 0,0 1 0 0 0,0-1 7 0 0,0 0-1 0 0,1 0 1 0 0,-1 0 0 0 0,1 0 0 0 0,-1 0-1 0 0,1 0 1 0 0,-1 1 0 0 0,1-1-1 0 0,0 0 1 0 0,-1 0 0 0 0,1 0 0 0 0,0 0-1 0 0,0 0 1 0 0,0-2 0 0 0,2-37 142 0 0,2 19-142 0 0,0-1-1 0 0,2 1 1 0 0,1 0 0 0 0,0 0-1 0 0,2 1 1 0 0,0 0 0 0 0,1 0-1 0 0,1 1 1 0 0,1 1 0 0 0,1 0-1 0 0,15-17 1 0 0,-24 31-55 0 0,-1 0 1 0 0,1 1 0 0 0,0-1-1 0 0,0 1 1 0 0,0 0 0 0 0,0 0-1 0 0,1 1 1 0 0,-1-1 0 0 0,1 1-1 0 0,0 0 1 0 0,0 0 0 0 0,0 0-1 0 0,-1 1 1 0 0,9-2-1 0 0,-12 3-354 0 0,-1 28-4013 0 0,0-27 4345 0 0,0 3-67 0 0,1 0 0 0 0,-1-1-1 0 0,0 1 1 0 0,0 0 0 0 0,-1 0 0 0 0,1-1-1 0 0,-1 1 1 0 0,0 0 0 0 0,0-1 0 0 0,0 1 0 0 0,0 0-1 0 0,0-1 1 0 0,-1 0 0 0 0,0 1 0 0 0,0-1-1 0 0,0 0 1 0 0,0 0 0 0 0,-3 4 0 0 0,-2-1 1205 0 0,7-8 881 0 0,1 0-1767 0 0,0 1 0 0 0,0 0 0 0 0,0 0-1 0 0,0 0 1 0 0,0 1 0 0 0,0-1 0 0 0,1 0 0 0 0,-1 0 0 0 0,0 1 0 0 0,0-1 0 0 0,1 0-1 0 0,-1 1 1 0 0,0-1 0 0 0,1 1 0 0 0,1-1 0 0 0,5 0-36 0 0,-1 0 0 0 0,1 0 0 0 0,-1 0 1 0 0,1 1-1 0 0,-1 1 0 0 0,1-1 0 0 0,-1 1 0 0 0,12 3 1 0 0,-13-3-148 0 0,-1 1 1 0 0,0 1-1 0 0,0-1 1 0 0,0 1 0 0 0,0 0-1 0 0,-1 0 1 0 0,1 0 0 0 0,-1 0-1 0 0,1 1 1 0 0,-1 0-1 0 0,0 0 1 0 0,4 6 0 0 0,0 0 9 0 0,-2-1 0 0 0,1 1 0 0 0,-1 0 0 0 0,5 11 0 0 0,-9-16-7 0 0,0-1-1 0 0,-1 1 1 0 0,1-1-1 0 0,-1 1 1 0 0,0 0-1 0 0,0-1 1 0 0,-1 1 0 0 0,0 0-1 0 0,1 0 1 0 0,-1-1-1 0 0,-1 1 1 0 0,0 7-1 0 0,0-9 3 0 0,0-1 0 0 0,0 0 0 0 0,0 1 0 0 0,0-1-1 0 0,-1 0 1 0 0,1 0 0 0 0,-1 0 0 0 0,1 0 0 0 0,-1 0 0 0 0,1 0 0 0 0,-1 0-1 0 0,0-1 1 0 0,0 1 0 0 0,-3 1 0 0 0,4-2 8 0 0,0 0 1 0 0,0 0-1 0 0,0-1 0 0 0,-1 1 0 0 0,1-1 0 0 0,0 1 1 0 0,0-1-1 0 0,-1 1 0 0 0,1-1 0 0 0,0 1 1 0 0,-1-1-1 0 0,1 0 0 0 0,0 0 0 0 0,-1 0 1 0 0,1 0-1 0 0,0 0 0 0 0,-1 0 0 0 0,1 0 0 0 0,0 0 1 0 0,-1-1-1 0 0,1 1 0 0 0,0 0 0 0 0,-1-1 1 0 0,1 1-1 0 0,0-1 0 0 0,0 0 0 0 0,-1 1 1 0 0,0-2-1 0 0,2 1 7 0 0,-1 0 1 0 0,0 1-1 0 0,1-1 0 0 0,0 0 1 0 0,-1 0-1 0 0,1 0 0 0 0,0 0 1 0 0,-1 0-1 0 0,1 0 1 0 0,0 0-1 0 0,0 0 0 0 0,0 0 1 0 0,0 0-1 0 0,0 0 1 0 0,0 0-1 0 0,0 0 0 0 0,0 0 1 0 0,0 0-1 0 0,1-2 0 0 0,6-23 37 0 0,-5 19-69 0 0,2-8-50 0 0,1 1 1 0 0,0 0-1 0 0,1 0 1 0 0,1 0 0 0 0,0 1-1 0 0,1 0 1 0 0,14-18-1 0 0,-17 25 47 0 0,1-1 0 0 0,0 1 0 0 0,0 1 0 0 0,0-1 0 0 0,1 1 0 0 0,0 0 0 0 0,0 0 1 0 0,0 1-1 0 0,0 0 0 0 0,1 0 0 0 0,0 1 0 0 0,0 0 0 0 0,0 0 0 0 0,16-2 0 0 0,-19 4 4 0 0,-1 1 0 0 0,0 0 0 0 0,0 1 0 0 0,1-1 0 0 0,-1 1 0 0 0,0 0 0 0 0,6 1 0 0 0,-9-1 11 0 0,3 7 113 0 0,-4 18-159 0 0,-1-11 60 0 0,1-1 0 0 0,0 1 0 0 0,1-1 0 0 0,1 0 0 0 0,6 25-1 0 0,-8-39-8 0 0,1 2 0 0 0,0 0 0 0 0,0-1 0 0 0,0 1 0 0 0,0-1 0 0 0,0 1 0 0 0,0-1 1 0 0,0 0-1 0 0,0 1 0 0 0,1-1 0 0 0,-1 0 0 0 0,2 2 0 0 0,50 42 47 0 0,-41-36-16 0 0,-7-9 3 0 0,12-7 43 0 0,-12 5 3 0 0,-4-5-2 0 0,6-23-55 0 0,-5 23-97 0 0,-4-9-1 0 0,-6-48-3 0 0,7 60 63 0 0,0 1 0 0 0,0-1 1 0 0,0 1-1 0 0,0 0 0 0 0,0-1 0 0 0,-1 1 0 0 0,0 0 1 0 0,1 0-1 0 0,-1 0 0 0 0,0 0 0 0 0,-1 0 0 0 0,1 1 1 0 0,0-1-1 0 0,-1 0 0 0 0,1 1 0 0 0,-1 0 0 0 0,-5-4 1 0 0,1 1 40 0 0,3 1 1032 0 0,10 3-987 0 0,47-11 44 0 0,74-15-68 0 0,-119 26-38 0 0,-1 0 0 0 0,1 0 0 0 0,0 1 0 0 0,0 0 0 0 0,0 0 0 0 0,0 1 0 0 0,0 0 0 0 0,-1 0 0 0 0,1 1 0 0 0,0 0 0 0 0,-1 0 0 0 0,1 1 0 0 0,8 4 0 0 0,-6-1-11 0 0,-2-1 0 0 0,1 1 0 0 0,0 1-1 0 0,-1-1 1 0 0,0 1 0 0 0,-1 1 0 0 0,0 0 0 0 0,0 0-1 0 0,8 12 1 0 0,-6-6-4 0 0,-1 0 0 0 0,-1 0 0 0 0,0 0 0 0 0,0 1 0 0 0,-2 0 0 0 0,0 0 0 0 0,5 27 0 0 0,-10-40-1 0 0,1 0 0 0 0,-1 0-1 0 0,0 0 1 0 0,0 0 0 0 0,0 0-1 0 0,0 0 1 0 0,-1 0 0 0 0,1 0 0 0 0,-1 0-1 0 0,0 3 1 0 0,1-4 38 0 0,0-1 0 0 0,-1 1 0 0 0,1-1 0 0 0,0 1 0 0 0,-1 0 0 0 0,1-1 0 0 0,0 1 0 0 0,-1-1 0 0 0,1 1 0 0 0,-1-1 0 0 0,1 1 0 0 0,-1-1 0 0 0,1 0 0 0 0,-1 1 0 0 0,1-1 0 0 0,-1 1 0 0 0,1-1 0 0 0,-1 0 0 0 0,1 0 0 0 0,-1 1 0 0 0,0-1 0 0 0,1 0 0 0 0,-1 0 0 0 0,0 0 0 0 0,1 0 0 0 0,-1 1 0 0 0,0-1 0 0 0,1 0 1 0 0,-1 0-1 0 0,0 0 0 0 0,1 0 0 0 0,-1-1 0 0 0,0 1 0 0 0,0 0 0 0 0,-2-5 172 0 0,-7-16-32 0 0,8 16 109 0 0,14-35-212 0 0,38-127-31 0 0,-46 155-28 0 0,1 0 0 0 0,11-22 0 0 0,-15 32-6 0 0,1-1 0 0 0,0 1 0 0 0,0 0 1 0 0,0-1-1 0 0,0 1 0 0 0,0 0 0 0 0,4-2 1 0 0,5-5 16 0 0,-2 1 45 0 0,0 0 0 0 0,1 1-1 0 0,0 0 1 0 0,0 1 0 0 0,1 0 0 0 0,-1 1 0 0 0,1 0-1 0 0,1 0 1 0 0,18-4 0 0 0,-25 8-37 0 0,-1 0 0 0 0,0 1 0 0 0,1-1 0 0 0,-1 1 0 0 0,1 0 0 0 0,-1 0-1 0 0,1 1 1 0 0,-1-1 0 0 0,1 1 0 0 0,-1 0 0 0 0,0 0 0 0 0,7 3 0 0 0,-8-3-31 0 0,0 1 0 0 0,0 0 1 0 0,0 0-1 0 0,0 0 0 0 0,-1 1 0 0 0,1-1 0 0 0,-1 1 0 0 0,1-1 1 0 0,-1 1-1 0 0,0 0 0 0 0,0 0 0 0 0,0 0 0 0 0,0 0 1 0 0,-1 0-1 0 0,1 0 0 0 0,-1 0 0 0 0,0 1 0 0 0,1 3 0 0 0,-1-2-237 0 0,1 0 0 0 0,-1 0-1 0 0,-1 0 1 0 0,1 0 0 0 0,-1 0-1 0 0,0 1 1 0 0,0-1 0 0 0,0 0-1 0 0,-3 10 1 0 0,-3 11-1382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2.056"/>
    </inkml:context>
    <inkml:brush xml:id="br0">
      <inkml:brushProperty name="width" value="0.05" units="cm"/>
      <inkml:brushProperty name="height" value="0.05" units="cm"/>
      <inkml:brushProperty name="color" value="#F6630D"/>
    </inkml:brush>
  </inkml:definitions>
  <inkml:trace contextRef="#ctx0" brushRef="#br0">0 139 5725 0 0,'3'-20'201'0'0,"0"-4"962"0"0,11-44 1 0 0,-14 65-883 0 0,1 1 0 0 0,0-1 1 0 0,0 1-1 0 0,0-1 1 0 0,0 1-1 0 0,1-1 0 0 0,-1 1 1 0 0,3-3-1 0 0,-4 5-249 0 0,0 0 0 0 0,0 0 0 0 0,0 0 0 0 0,0 0 1 0 0,0 0-1 0 0,1-1 0 0 0,-1 1 0 0 0,0 0 0 0 0,0 0 0 0 0,0 0 0 0 0,1 0 1 0 0,-1 0-1 0 0,0 0 0 0 0,0 0 0 0 0,0 0 0 0 0,0 0 0 0 0,1 0 0 0 0,-1 0 0 0 0,0 0 1 0 0,0 0-1 0 0,0 0 0 0 0,1 0 0 0 0,-1 0 0 0 0,0 0 0 0 0,0 0 0 0 0,0 0 0 0 0,1 0 1 0 0,-1 0-1 0 0,0 0 0 0 0,0 0 0 0 0,0 0 0 0 0,0 0 0 0 0,1 0 0 0 0,-1 1 1 0 0,0-1-1 0 0,0 0 0 0 0,0 0 0 0 0,1 0 0 0 0,5 16-80 0 0,-3 8 16 0 0,0-1-1 0 0,-1 32 1 0 0,0-4 47 0 0,-3 129 130 0 0,-2-70-1732 0 0,4-89 729 0 0,2-1-233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2.611"/>
    </inkml:context>
    <inkml:brush xml:id="br0">
      <inkml:brushProperty name="width" value="0.05" units="cm"/>
      <inkml:brushProperty name="height" value="0.05" units="cm"/>
      <inkml:brushProperty name="color" value="#F6630D"/>
    </inkml:brush>
  </inkml:definitions>
  <inkml:trace contextRef="#ctx0" brushRef="#br0">13 464 6469 0 0,'-1'-2'55'0'0,"-1"0"-1"0"0,1 1 1 0 0,0-1 0 0 0,0 0 0 0 0,0 0 0 0 0,0 0 0 0 0,0 0 0 0 0,0 0 0 0 0,1 0 0 0 0,-1 0 0 0 0,1 0 0 0 0,-1 0 0 0 0,1 0 0 0 0,0-1 0 0 0,0 1 0 0 0,0 0 0 0 0,0 0 0 0 0,0 0 0 0 0,0 0 0 0 0,0 0 0 0 0,1 0 0 0 0,-1-1 0 0 0,1 1-1 0 0,0 0 1 0 0,1-3 0 0 0,1-1-1 0 0,0 1-1 0 0,0 0 0 0 0,0 0 0 0 0,0 0 0 0 0,1 0 1 0 0,0 0-1 0 0,0 1 0 0 0,6-6 0 0 0,2 2-47 0 0,0-1 0 0 0,0 1 0 0 0,0 1-1 0 0,1 1 1 0 0,0-1 0 0 0,0 2 0 0 0,24-7 0 0 0,105-16-276 0 0,-57 13-178 0 0,-84 15 454 0 0,0 0 0 0 0,0 0 0 0 0,0 0 0 0 0,1-1 0 0 0,-1 1 0 0 0,0 0 0 0 0,0-1 0 0 0,0 1 0 0 0,0-1 0 0 0,0 1 0 0 0,0-1 0 0 0,0 0 0 0 0,-1 1 0 0 0,1-1 0 0 0,0 0 0 0 0,0 0 0 0 0,0 1 0 0 0,-1-1 0 0 0,1 0 0 0 0,0 0 0 0 0,-1 0 0 0 0,1 0 0 0 0,-1 0 0 0 0,1 0 0 0 0,-1 0 0 0 0,1 0 0 0 0,-1-2 0 0 0,1-1 66 0 0,-1 0 0 0 0,0 0 0 0 0,0 0 0 0 0,-1 0 1 0 0,1 0-1 0 0,-3-6 0 0 0,2 6-18 0 0,1 3-46 0 0,-3-15 251 0 0,-1-1 0 0 0,2 1 0 0 0,0-1-1 0 0,1 0 1 0 0,2-29 0 0 0,2 25-84 0 0,4-22 30 0 0,-3 71-340 0 0,10 381 207 0 0,-15-391-56 0 0,1-15 53 0 0,4-12 8 0 0,38-83-46 0 0,-36 81-38 0 0,0 1-1 0 0,0 0 1 0 0,1 1-1 0 0,0-1 1 0 0,1 1-1 0 0,14-12 1 0 0,-20 19 3 0 0,-1 0 0 0 0,1 1-1 0 0,0-1 1 0 0,0 1 0 0 0,0 0 0 0 0,0 0 0 0 0,0 0-1 0 0,1 0 1 0 0,-1 0 0 0 0,0 0 0 0 0,1 0 0 0 0,-1 1 0 0 0,0-1-1 0 0,1 1 1 0 0,-1 0 0 0 0,0-1 0 0 0,1 1 0 0 0,-1 0-1 0 0,1 1 1 0 0,-1-1 0 0 0,5 1 0 0 0,-5 0 5 0 0,1 1 0 0 0,-1-1 0 0 0,0 0 0 0 0,0 1 1 0 0,0-1-1 0 0,0 1 0 0 0,0 0 0 0 0,0 0 0 0 0,-1 0 0 0 0,1 0 1 0 0,-1 0-1 0 0,1 0 0 0 0,-1 0 0 0 0,0 0 0 0 0,1 0 0 0 0,-1 1 0 0 0,0-1 1 0 0,-1 0-1 0 0,1 1 0 0 0,1 4 0 0 0,0 6 32 0 0,0 1 0 0 0,-1-1 0 0 0,-1 16 0 0 0,0-18-461 0 0,0-1 0 0 0,0 1 0 0 0,1 0 1 0 0,1 0-1 0 0,4 18 0 0 0,-2-21-607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2.980"/>
    </inkml:context>
    <inkml:brush xml:id="br0">
      <inkml:brushProperty name="width" value="0.05" units="cm"/>
      <inkml:brushProperty name="height" value="0.05" units="cm"/>
      <inkml:brushProperty name="color" value="#F6630D"/>
    </inkml:brush>
  </inkml:definitions>
  <inkml:trace contextRef="#ctx0" brushRef="#br0">5 143 6501 0 0,'0'0'18'0'0,"0"0"1"0"0,0 0-1 0 0,0 1 1 0 0,-1-1-1 0 0,1 0 1 0 0,0 0-1 0 0,0 0 1 0 0,0 0-1 0 0,0 0 1 0 0,0 0-1 0 0,0 0 1 0 0,0 0-1 0 0,0 0 1 0 0,0 0-1 0 0,-1 0 1 0 0,1 0-1 0 0,0 0 1 0 0,0 0-1 0 0,0 0 1 0 0,0 0-1 0 0,0 0 1 0 0,0 0-1 0 0,0 0 1 0 0,-1 0-1 0 0,1 0 1 0 0,0 0-1 0 0,0 0 1 0 0,0 0-1 0 0,0 0 1 0 0,0 0-1 0 0,0 0 1 0 0,0 0-1 0 0,0 0 1 0 0,0 0-1 0 0,0-1 1 0 0,-1 1-1 0 0,1 0 1 0 0,0 0-1 0 0,0 0 1 0 0,0 0-1 0 0,0 0 1 0 0,0 0-1 0 0,0 0 1 0 0,0 0-1 0 0,0 0 1 0 0,0 0-1 0 0,0-1 1 0 0,0 1-1 0 0,0 0 1 0 0,0 0 0 0 0,0 0-1 0 0,0 0 1 0 0,4-7 1354 0 0,3 4-1252 0 0,1-1 0 0 0,0 1 0 0 0,0 0 0 0 0,0 1-1 0 0,15-3 1 0 0,-12 3-132 0 0,-1 0 1 0 0,1-1-1 0 0,11-5 0 0 0,0-6 133 0 0,-22 13-108 0 0,0 1 0 0 0,1 0 0 0 0,-1-1 0 0 0,0 1 0 0 0,1-1 0 0 0,-1 1 0 0 0,0-1 0 0 0,0 1 0 0 0,0-1 0 0 0,1 1 0 0 0,-1-1 0 0 0,0 1 0 0 0,0-1 0 0 0,0 1 0 0 0,0-1 0 0 0,0 1 0 0 0,0-1 0 0 0,0 0 0 0 0,0 1 0 0 0,0-1 0 0 0,0 1 0 0 0,0-1 0 0 0,-1 1 0 0 0,1-1 0 0 0,0 1 0 0 0,0-1 0 0 0,0 1 0 0 0,-1-1 0 0 0,1 1 0 0 0,0 0 0 0 0,-1-1 0 0 0,1 1 0 0 0,0-1 0 0 0,-1 1 0 0 0,1-1 0 0 0,0 1 0 0 0,-1 0 1 0 0,1-1-1 0 0,-1 1 0 0 0,1 0 0 0 0,-1 0 0 0 0,0-1 0 0 0,-25-24 724 0 0,22 21-696 0 0,1 0 0 0 0,-1 0 1 0 0,0 1-1 0 0,0-1 0 0 0,0 1 0 0 0,0 0 0 0 0,0 0 0 0 0,-1 0 0 0 0,1 1 0 0 0,-1 0 0 0 0,-8-3 0 0 0,12 5-41 0 0,1 0-1 0 0,-1 0 1 0 0,1 0-1 0 0,-1 0 1 0 0,0 0 0 0 0,1 0-1 0 0,-1 1 1 0 0,1-1-1 0 0,-1 0 1 0 0,1 0 0 0 0,-1 1-1 0 0,1-1 1 0 0,-1 0 0 0 0,1 1-1 0 0,-1-1 1 0 0,1 0-1 0 0,0 1 1 0 0,-1-1 0 0 0,1 1-1 0 0,-1-1 1 0 0,1 1-1 0 0,0-1 1 0 0,-1 1 0 0 0,1-1-1 0 0,0 1 1 0 0,0-1-1 0 0,0 1 1 0 0,-1-1 0 0 0,1 1-1 0 0,0 0 1 0 0,0 0-1 0 0,-6 25 100 0 0,3-16-62 0 0,-1 3-13 0 0,1-1 0 0 0,0 1 0 0 0,0-1 0 0 0,1 1 0 0 0,1 0 0 0 0,0 0 0 0 0,1 0 0 0 0,1 15 0 0 0,0-24-137 0 0,-1-1-1 0 0,1 0 0 0 0,0 0 1 0 0,0 0-1 0 0,0-1 1 0 0,1 1-1 0 0,-1 0 1 0 0,1 0-1 0 0,-1-1 1 0 0,1 1-1 0 0,0 0 1 0 0,0-1-1 0 0,0 0 1 0 0,0 0-1 0 0,1 1 1 0 0,-1-1-1 0 0,1 0 1 0 0,-1-1-1 0 0,1 1 0 0 0,0 0 1 0 0,-1-1-1 0 0,5 2 1 0 0,6 0-938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8.289"/>
    </inkml:context>
    <inkml:brush xml:id="br0">
      <inkml:brushProperty name="width" value="0.05" units="cm"/>
      <inkml:brushProperty name="height" value="0.05" units="cm"/>
      <inkml:brushProperty name="color" value="#F6630D"/>
    </inkml:brush>
  </inkml:definitions>
  <inkml:trace contextRef="#ctx0" brushRef="#br0">1 188 3580 0 0,'1'-3'4'0'0,"1"0"-1"0"0,0 0 1 0 0,1 0 0 0 0,-1 0-1 0 0,0 0 1 0 0,1 1-1 0 0,-1-1 1 0 0,1 1-1 0 0,0 0 1 0 0,0-1-1 0 0,0 1 1 0 0,0 1 0 0 0,0-1-1 0 0,0 0 1 0 0,1 1-1 0 0,-1-1 1 0 0,7-1-1 0 0,2 1 20 0 0,0 0-1 0 0,1 1 0 0 0,23 1 0 0 0,9-1 1 0 0,-43 0 11 0 0,0 1 0 0 0,0-1 0 0 0,-1 0 0 0 0,1 0 0 0 0,0 0 0 0 0,0 0 1 0 0,0 0-1 0 0,-1 0 0 0 0,1 0 0 0 0,-1-1 0 0 0,1 1 0 0 0,-1 0 0 0 0,1-1 0 0 0,-1 1 0 0 0,0-1 1 0 0,0 0-1 0 0,0 1 0 0 0,0-1 0 0 0,0 0 0 0 0,1-3 0 0 0,14-42 1033 0 0,-15 44-955 0 0,2-7 416 0 0,-1 0 0 0 0,0 0 0 0 0,0-11 0 0 0,-3 14 788 0 0,1 15-915 0 0,-1 19-455 0 0,0 29-22 0 0,4 98-427 0 0,2-134-423 0 0,-4-10 262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23.370"/>
    </inkml:context>
    <inkml:brush xml:id="br0">
      <inkml:brushProperty name="width" value="0.05" units="cm"/>
      <inkml:brushProperty name="height" value="0.05" units="cm"/>
      <inkml:brushProperty name="color" value="#F6630D"/>
    </inkml:brush>
  </inkml:definitions>
  <inkml:trace contextRef="#ctx0" brushRef="#br0">3 79 7325 0 0,'-2'-58'503'0'0,"2"40"560"0"0,8 24 1415 0 0,29 42-2421 0 0,-30-37-31 0 0,1 2 1 0 0,-2-1 0 0 0,10 24 0 0 0,-14-31-27 0 0,-1-1 0 0 0,0 1 0 0 0,0-1 0 0 0,0 1 1 0 0,0-1-1 0 0,-1 1 0 0 0,1-1 0 0 0,-1 1 0 0 0,0 0 1 0 0,-1-1-1 0 0,1 1 0 0 0,-1-1 0 0 0,0 1 0 0 0,0-1 1 0 0,-3 7-1 0 0,4-11 3 0 0,0 1 0 0 0,0-1 1 0 0,0 1-1 0 0,-1-1 0 0 0,1 1 1 0 0,0 0-1 0 0,-1-1 0 0 0,1 1 0 0 0,0-1 1 0 0,-1 0-1 0 0,1 1 0 0 0,0-1 1 0 0,-1 1-1 0 0,1-1 0 0 0,-1 1 1 0 0,1-1-1 0 0,-1 0 0 0 0,1 1 0 0 0,-1-1 1 0 0,1 0-1 0 0,-1 0 0 0 0,1 1 1 0 0,-1-1-1 0 0,0 0 0 0 0,0 0 1 0 0,0 0 6 0 0,1 0 1 0 0,0-1-1 0 0,-1 1 0 0 0,1 0 1 0 0,0-1-1 0 0,-1 1 1 0 0,1-1-1 0 0,0 1 1 0 0,0 0-1 0 0,-1-1 1 0 0,1 1-1 0 0,0-1 1 0 0,0 1-1 0 0,0-1 1 0 0,0 1-1 0 0,-1 0 1 0 0,1-1-1 0 0,0 1 1 0 0,0-1-1 0 0,0 1 1 0 0,0-1-1 0 0,0 1 1 0 0,0-1-1 0 0,0 1 0 0 0,0-1 1 0 0,1 1-1 0 0,-1-1 1 0 0,0 1-1 0 0,0 0 1 0 0,0-1-1 0 0,0 1 1 0 0,1-1-1 0 0,-1 0 1 0 0,8-19 13 0 0,0 1-1 0 0,2 0 1 0 0,0 0 0 0 0,1 1 0 0 0,16-21-1 0 0,6-10-79 0 0,-17 29 26 0 0,-10 21 60 0 0,0 12 62 0 0,-4 1-6 0 0,0 0 0 0 0,-1 0 0 0 0,-1-1 0 0 0,0 1 1 0 0,-1 0-1 0 0,0 0 0 0 0,-5 21 0 0 0,2-12 2 0 0,-2 38 0 0 0,6-59-29 0 0,1-1-160 0 0,-1 1-1 0 0,0-1 1 0 0,0 1-1 0 0,0-1 1 0 0,0 1-1 0 0,-1-1 1 0 0,1 1-1 0 0,0-1 1 0 0,-1 0-1 0 0,1 1 1 0 0,0-1-1 0 0,-1 0 1 0 0,0 1-1 0 0,1-1 1 0 0,-3 2-1 0 0,-1 2-1097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32.824"/>
    </inkml:context>
    <inkml:brush xml:id="br0">
      <inkml:brushProperty name="width" value="0.05" units="cm"/>
      <inkml:brushProperty name="height" value="0.05" units="cm"/>
      <inkml:brushProperty name="color" value="#F6630D"/>
    </inkml:brush>
  </inkml:definitions>
  <inkml:trace contextRef="#ctx0" brushRef="#br0">45 39 4312 0 0,'0'-2'106'0'0,"-2"0"0"0"0,1 0-1 0 0,0 1 1 0 0,0-1 0 0 0,0 1-1 0 0,-1-1 1 0 0,1 1 0 0 0,-1-1-1 0 0,1 1 1 0 0,-1 0 0 0 0,0 0-1 0 0,1 0 1 0 0,-1 0 0 0 0,0 0-1 0 0,0 0 1 0 0,0 0 0 0 0,1 1-1 0 0,-1-1 1 0 0,-4 0 0 0 0,3 0 136 0 0,-5-4 2608 0 0,28 7-1394 0 0,-15-2-1440 0 0,448 18 1092 0 0,-214-13-804 0 0,165 0 369 0 0,-408-5-719 0 0,0-1 1 0 0,1 0 0 0 0,-1 0 0 0 0,0-1-1 0 0,0 1 1 0 0,-6-4 0 0 0,-12-4-556 0 0,-32-6-2069 0 0,37 12 1348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33.346"/>
    </inkml:context>
    <inkml:brush xml:id="br0">
      <inkml:brushProperty name="width" value="0.05" units="cm"/>
      <inkml:brushProperty name="height" value="0.05" units="cm"/>
      <inkml:brushProperty name="color" value="#F6630D"/>
    </inkml:brush>
  </inkml:definitions>
  <inkml:trace contextRef="#ctx0" brushRef="#br0">140 26 4576 0 0,'-102'-19'1258'0'0,"65"16"770"0"0,86 0 718 0 0,511 32 61 0 0,-433-22-2119 0 0,-105-5-564 0 0,7 0 162 0 0,0 0 0 0 0,0-3 0 0 0,46-4 0 0 0,-55-3-91 0 0,-16 2-394 0 0,-12-1-665 0 0,-23 2-1374 0 0,9 4 678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39.113"/>
    </inkml:context>
    <inkml:brush xml:id="br0">
      <inkml:brushProperty name="width" value="0.05" units="cm"/>
      <inkml:brushProperty name="height" value="0.05" units="cm"/>
      <inkml:brushProperty name="color" value="#F6630D"/>
    </inkml:brush>
  </inkml:definitions>
  <inkml:trace contextRef="#ctx0" brushRef="#br0">1 406 8165 0 0,'12'-22'318'0'0,"-4"5"955"0"0,-8 17-1229 0 0,0 0-1 0 0,0 0 1 0 0,0-1-1 0 0,0 1 1 0 0,0 0-1 0 0,1 0 1 0 0,-1 0-1 0 0,0-1 1 0 0,0 1-1 0 0,0 0 0 0 0,0 0 1 0 0,0 0-1 0 0,0-1 1 0 0,1 1-1 0 0,-1 0 1 0 0,0 0-1 0 0,0 0 1 0 0,0-1-1 0 0,0 1 1 0 0,1 0-1 0 0,-1 0 1 0 0,0 0-1 0 0,0 0 1 0 0,0 0-1 0 0,1 0 1 0 0,-1 0-1 0 0,0 0 1 0 0,0-1-1 0 0,1 1 1 0 0,-1 0-1 0 0,0 0 0 0 0,0 0 1 0 0,1 0-1 0 0,-1 0 1 0 0,0 0-1 0 0,0 0 1 0 0,1 0-1 0 0,-1 0 1 0 0,0 0-1 0 0,0 1 1 0 0,0-1-1 0 0,1 0 1 0 0,-1 0-1 0 0,0 0 1 0 0,0 0-1 0 0,1 0 1 0 0,-1 0-1 0 0,0 0 1 0 0,0 1-1 0 0,0-1 1 0 0,0 0-1 0 0,1 0 1 0 0,-1 0-1 0 0,0 0 0 0 0,0 1 1 0 0,0-1-1 0 0,0 0 1 0 0,1 0-1 0 0,-1 0 1 0 0,0 1-1 0 0,0-1 1 0 0,0 0-1 0 0,0 0 1 0 0,0 1-1 0 0,0-1 1 0 0,0 0-1 0 0,0 0 1 0 0,0 0-1 0 0,0 1 1 0 0,6 7 789 0 0,-6-8-810 0 0,1 1 0 0 0,-1-1 0 0 0,0 0 1 0 0,0 1-1 0 0,0-1 0 0 0,0 0 0 0 0,0 0 0 0 0,0 1 1 0 0,1-1-1 0 0,-1 0 0 0 0,0 1 0 0 0,0-1 1 0 0,0 0-1 0 0,0 1 0 0 0,0-1 0 0 0,0 0 1 0 0,0 0-1 0 0,0 1 0 0 0,0-1 0 0 0,0 0 0 0 0,0 1 1 0 0,0-1-1 0 0,-1 0 0 0 0,1 1 0 0 0,0-1 1 0 0,0 0-1 0 0,0 0 0 0 0,-1 1 0 0 0,1-1-22 0 0,0 1-1 0 0,0-1 1 0 0,0 0 0 0 0,0 0-1 0 0,0 0 1 0 0,-1 1-1 0 0,1-1 1 0 0,0 0 0 0 0,0 0-1 0 0,0 1 1 0 0,0-1-1 0 0,0 0 1 0 0,0 0 0 0 0,0 1-1 0 0,0-1 1 0 0,0 0-1 0 0,0 0 1 0 0,0 1 0 0 0,0-1-1 0 0,0 0 1 0 0,0 0-1 0 0,0 1 1 0 0,0-1 0 0 0,0 0-1 0 0,0 0 1 0 0,1 1-1 0 0,-1-1 1 0 0,0 0 0 0 0,0 0-1 0 0,0 0 1 0 0,0 1-1 0 0,0-1 1 0 0,1 0-1 0 0,-1 0 1 0 0,0 0 0 0 0,0 0-1 0 0,0 1 1 0 0,0-1-1 0 0,1 0 1 0 0,-1 0 0 0 0,0 0-1 0 0,0 0 1 0 0,1 0-1 0 0,-1 0 1 0 0,0 1 0 0 0,0-1-1 0 0,1 0 1 0 0,-1 0-1 0 0,0 0 1 0 0,10 25-5 0 0,-2-10 2 0 0,13 17 68 0 0,-19-31-52 0 0,-1 1 0 0 0,1-1 0 0 0,0 1 0 0 0,0-1 0 0 0,0 1-1 0 0,0-1 1 0 0,0 0 0 0 0,0 0 0 0 0,0 0 0 0 0,0 0 0 0 0,0-1 0 0 0,1 1 0 0 0,-1 0 0 0 0,5 0 0 0 0,-3-1 59 0 0,0 0 1 0 0,0 0-1 0 0,0-1 1 0 0,0 1-1 0 0,0-1 1 0 0,0 1-1 0 0,-1-1 1 0 0,1-1-1 0 0,0 1 1 0 0,0 0-1 0 0,-1-1 0 0 0,1 0 1 0 0,-1 0-1 0 0,1 0 1 0 0,-1 0-1 0 0,0 0 1 0 0,1-1-1 0 0,-1 1 1 0 0,-1-1-1 0 0,1 0 1 0 0,0 0-1 0 0,-1 0 1 0 0,1-1-1 0 0,-1 1 1 0 0,0 0-1 0 0,0-1 1 0 0,2-5-1 0 0,38-72 95 0 0,31-47-155 0 0,-34 62 15 0 0,-24 42 86 0 0,0 1 0 0 0,1 1 0 0 0,1 0 0 0 0,27-26 0 0 0,-38 44 88 0 0,-6 8-114 0 0,-1 0-113 0 0,1-3 31 0 0,10-8 525 0 0,3 2-379 0 0,-13 5-173 0 0,-1 0 0 0 0,1 0-1 0 0,0 0 1 0 0,0 0 0 0 0,0 0 0 0 0,0 0 0 0 0,0 0 0 0 0,0 0-1 0 0,0 0 1 0 0,0 0 0 0 0,0 0 0 0 0,-1 0 0 0 0,1 0-1 0 0,0 0 1 0 0,0 0 0 0 0,0-1 0 0 0,0 1 0 0 0,0 0 0 0 0,0 0-1 0 0,0 0 1 0 0,0 0 0 0 0,0 0 0 0 0,0 0 0 0 0,0 0 0 0 0,0 0-1 0 0,0 0 1 0 0,0-1 0 0 0,0 1 0 0 0,0 0 0 0 0,0 0 0 0 0,0 0-1 0 0,0 0 1 0 0,0 0 0 0 0,0 0 0 0 0,0 0 0 0 0,0-1-1 0 0,0 1 1 0 0,0 0 0 0 0,0 0 0 0 0,0 0 0 0 0,0 0 0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39.936"/>
    </inkml:context>
    <inkml:brush xml:id="br0">
      <inkml:brushProperty name="width" value="0.05" units="cm"/>
      <inkml:brushProperty name="height" value="0.05" units="cm"/>
      <inkml:brushProperty name="color" value="#F6630D"/>
    </inkml:brush>
  </inkml:definitions>
  <inkml:trace contextRef="#ctx0" brushRef="#br0">9 13 7101 0 0,'-8'-8'517'0'0,"8"4"840"0"0,8 6-35 0 0,6 7-818 0 0,0 0 0 0 0,0 1 1 0 0,-1 1-1 0 0,20 21 0 0 0,7 4-216 0 0,-21-20-230 0 0,156 142 263 0 0,-173-156-416 0 0,15 17 228 0 0,-13-9-798 0 0,-4-10 615 0 0,0 0 0 0 0,0 0 0 0 0,0 1-1 0 0,0-1 1 0 0,0 0 0 0 0,0 0 0 0 0,0 0-1 0 0,0 1 1 0 0,0-1 0 0 0,0 0 0 0 0,0 0-1 0 0,-1 0 1 0 0,1 0 0 0 0,0 1 0 0 0,0-1-1 0 0,0 0 1 0 0,0 0 0 0 0,0 0 0 0 0,0 0 0 0 0,-1 0-1 0 0,1 0 1 0 0,0 1 0 0 0,0-1 0 0 0,0 0-1 0 0,0 0 1 0 0,-1 0 0 0 0,1 0 0 0 0,0 0-1 0 0,0 0 1 0 0,0 0 0 0 0,0 0 0 0 0,-1 0-1 0 0,1 0 1 0 0,0 0 0 0 0,0 0 0 0 0,0 0-1 0 0,-1 0 1 0 0,1 0 0 0 0,0 0 0 0 0,0 0 0 0 0,-1 0-1 0 0,-3 0-1220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40.276"/>
    </inkml:context>
    <inkml:brush xml:id="br0">
      <inkml:brushProperty name="width" value="0.05" units="cm"/>
      <inkml:brushProperty name="height" value="0.05" units="cm"/>
      <inkml:brushProperty name="color" value="#F6630D"/>
    </inkml:brush>
  </inkml:definitions>
  <inkml:trace contextRef="#ctx0" brushRef="#br0">223 4 7777 0 0,'-1'-4'548'0'0,"7"4"895"0"0,-6 0-1409 0 0,0 0 1 0 0,1 1-1 0 0,-1-1 0 0 0,0 0 1 0 0,1 0-1 0 0,-1 0 1 0 0,0 1-1 0 0,1-1 0 0 0,-1 0 1 0 0,0 0-1 0 0,0 0 1 0 0,1 1-1 0 0,-1-1 0 0 0,0 0 1 0 0,0 1-1 0 0,1-1 1 0 0,-1 0-1 0 0,0 1 0 0 0,0-1 1 0 0,0 0-1 0 0,0 1 1 0 0,1-1-1 0 0,-1 0 0 0 0,0 1 1 0 0,0-1-1 0 0,0 0 1 0 0,0 1-1 0 0,0-1 0 0 0,0 1 1 0 0,0-1-1 0 0,0 0 0 0 0,0 1 1 0 0,0-1-1 0 0,0 0 1 0 0,0 1-1 0 0,0-1 0 0 0,-1 0 1 0 0,1 1-1 0 0,0-1 1 0 0,0 0-1 0 0,0 1 0 0 0,0-1 1 0 0,-1 0-1 0 0,1 1 1 0 0,0-1-1 0 0,0 0 0 0 0,-1 1 1 0 0,1-1-1 0 0,0 0 1 0 0,0 0-1 0 0,-1 1 0 0 0,-5 8 261 0 0,0 0 1 0 0,0 0-1 0 0,-4 12 0 0 0,-14 22 781 0 0,-38 31 1259 0 0,51-64-2005 0 0,-14 21 670 0 0,-28 43 1 0 0,40-55-1036 0 0,2 7-3376 0 0,9-21 1487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1.430"/>
    </inkml:context>
    <inkml:brush xml:id="br0">
      <inkml:brushProperty name="width" value="0.05" units="cm"/>
      <inkml:brushProperty name="height" value="0.05" units="cm"/>
      <inkml:brushProperty name="color" value="#F6630D"/>
    </inkml:brush>
  </inkml:definitions>
  <inkml:trace contextRef="#ctx0" brushRef="#br0">172 43 5817 0 0,'0'-1'6'0'0,"1"1"0"0"0,-1 0 1 0 0,0 0-1 0 0,1 0 1 0 0,-1-1-1 0 0,0 1 1 0 0,0 0-1 0 0,1 0 1 0 0,-1-1-1 0 0,0 1 1 0 0,0 0-1 0 0,1-1 0 0 0,-1 1 1 0 0,0 0-1 0 0,0-1 1 0 0,0 1-1 0 0,0 0 1 0 0,0-1-1 0 0,1 1 1 0 0,-1 0-1 0 0,0-1 0 0 0,0 1 1 0 0,0 0-1 0 0,0-1 1 0 0,0 1-1 0 0,0 0 1 0 0,0-1-1 0 0,0 1 1 0 0,0-1-1 0 0,0 1 1 0 0,0 0-1 0 0,-1-1 0 0 0,1 1 1 0 0,0 0-1 0 0,0-1 1 0 0,0 1-1 0 0,-11-14 639 0 0,2 3 116 0 0,10 11-747 0 0,-1-1 1 0 0,0 1-1 0 0,0 0 1 0 0,0 0-1 0 0,0-1 1 0 0,0 1-1 0 0,1 0 0 0 0,-1-1 1 0 0,0 1-1 0 0,0 0 1 0 0,0 0-1 0 0,1 0 1 0 0,-1-1-1 0 0,0 1 1 0 0,0 0-1 0 0,1 0 0 0 0,-1 0 1 0 0,0-1-1 0 0,0 1 1 0 0,1 0-1 0 0,-1 0 1 0 0,0 0-1 0 0,1 0 1 0 0,-1 0-1 0 0,0 0 0 0 0,1 0 1 0 0,-1 0-1 0 0,0 0 1 0 0,1 0-1 0 0,-1 0 1 0 0,0 0-1 0 0,1 0 1 0 0,-1 0-1 0 0,0 0 1 0 0,0 0-1 0 0,1 0 0 0 0,-1 0 1 0 0,0 0-1 0 0,1 0 1 0 0,-2 1 5 0 0,1 0 0 0 0,-1 0 0 0 0,1 0 1 0 0,-1 0-1 0 0,1 0 0 0 0,-1 0 0 0 0,1 0 1 0 0,0 1-1 0 0,-1-1 0 0 0,1 0 0 0 0,0 0 1 0 0,0 0-1 0 0,0 0 0 0 0,0 0 0 0 0,0 0 1 0 0,0 2-1 0 0,-1 26-60 0 0,1-27 63 0 0,-5 212-5 0 0,0 47 37 0 0,5-12 1102 0 0,-43 334 0 0 0,4-203-506 0 0,35-335-640 0 0,-1 0-1 0 0,-3-1 1 0 0,-1 1 0 0 0,-17 45 0 0 0,17-75 91 0 0,9-15-113 0 0,0 0 0 0 0,0 0-1 0 0,0 0 1 0 0,0 0 0 0 0,-1 1 0 0 0,1-1 0 0 0,0 0 0 0 0,0 0 0 0 0,0 0 0 0 0,0 0 0 0 0,-1 0 0 0 0,1 0 0 0 0,0 0-1 0 0,0 0 1 0 0,0 0 0 0 0,0 0 0 0 0,-1 0 0 0 0,1 0 0 0 0,0 0 0 0 0,0 0 0 0 0,0 0 0 0 0,0 0 0 0 0,-1-1-1 0 0,1 1 1 0 0,0 0 0 0 0,0 0 0 0 0,0 0 0 0 0,0 0 0 0 0,0 0 0 0 0,-1 0 0 0 0,1 0 0 0 0,0 0 0 0 0,0-1 0 0 0,0 1-1 0 0,0 0 1 0 0,0 0 0 0 0,0 0 0 0 0,0 0 0 0 0,0 0 0 0 0,0-1 0 0 0,-1 1 0 0 0,1 0 0 0 0,0 0 0 0 0,0 0-1 0 0,0-2-213 0 0,-1 0 0 0 0,1 0-1 0 0,-1 0 1 0 0,1 0-1 0 0,0-1 1 0 0,0 1-1 0 0,0 0 1 0 0,0 0-1 0 0,0 0 1 0 0,1 0-1 0 0,-1 0 1 0 0,2-4-1 0 0,2-4-782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1.862"/>
    </inkml:context>
    <inkml:brush xml:id="br0">
      <inkml:brushProperty name="width" value="0.05" units="cm"/>
      <inkml:brushProperty name="height" value="0.05" units="cm"/>
      <inkml:brushProperty name="color" value="#F6630D"/>
    </inkml:brush>
  </inkml:definitions>
  <inkml:trace contextRef="#ctx0" brushRef="#br0">1 43 4280 0 0,'1'-1'149'0'0,"4"0"563"0"0,10 8 198 0 0,-9-4-876 0 0,0-1 0 0 0,0-1 0 0 0,1 1 1 0 0,-1-1-1 0 0,0 0 0 0 0,1-1 1 0 0,-1 1-1 0 0,1-1 0 0 0,8-1 1 0 0,1 0-42 0 0,290-1 38 0 0,121 0-53 0 0,-26 9 87 0 0,610-6 889 0 0,-890-10-194 0 0,-115 9 2543 0 0,-10 0-3167 0 0,-9-3-151 0 0,-1 2-225 0 0,0-2 0 0 0,0 1 0 0 0,0-2 0 0 0,0 0 0 0 0,-17-8 1 0 0,16-1-1424 0 0,6 4 495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2.197"/>
    </inkml:context>
    <inkml:brush xml:id="br0">
      <inkml:brushProperty name="width" value="0.05" units="cm"/>
      <inkml:brushProperty name="height" value="0.05" units="cm"/>
      <inkml:brushProperty name="color" value="#F6630D"/>
    </inkml:brush>
  </inkml:definitions>
  <inkml:trace contextRef="#ctx0" brushRef="#br0">79 69 5881 0 0,'-28'-23'41'0'0,"-22"-23"1141"0"0,69 56-1178 0 0,78 37 961 0 0,-74-20-763 0 0,68 81-39 0 0,-65-69-45 0 0,-23-22 15 0 0,-2-8-55 0 0,-1-1-23 0 0,0 0 0 0 0,0-1 0 0 0,-1 1 0 0 0,0 0 0 0 0,0-1 0 0 0,-1 1 1 0 0,0-1-1 0 0,0 1 0 0 0,-1-1 0 0 0,0 0 0 0 0,0 0 0 0 0,0 0 0 0 0,-1 0 0 0 0,0-1 0 0 0,-1 1 1 0 0,-8 8-1 0 0,-2 1-269 0 0,0 0 1 0 0,-1-1 0 0 0,-1-1-1 0 0,-32 20 1 0 0,1-5-735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6.467"/>
    </inkml:context>
    <inkml:brush xml:id="br0">
      <inkml:brushProperty name="width" value="0.05" units="cm"/>
      <inkml:brushProperty name="height" value="0.05" units="cm"/>
      <inkml:brushProperty name="color" value="#F6630D"/>
    </inkml:brush>
  </inkml:definitions>
  <inkml:trace contextRef="#ctx0" brushRef="#br0">52 104 6001 0 0,'-10'-16'377'0'0,"10"15"-352"0"0,-1 1 0 0 0,0-1 0 0 0,0 1 0 0 0,0-1 0 0 0,1 0 0 0 0,-1 1 0 0 0,0-1 0 0 0,1 0-1 0 0,-1 0 1 0 0,0 1 0 0 0,1-1 0 0 0,-1 0 0 0 0,1 0 0 0 0,-1 0 0 0 0,1 1 0 0 0,0-1 0 0 0,-1 0 0 0 0,1 0 0 0 0,0 0 0 0 0,-1 0 0 0 0,1 0 0 0 0,0 0 0 0 0,0 0 0 0 0,0 0 0 0 0,0 0 0 0 0,0 0 0 0 0,0 0-1 0 0,1-1 1 0 0,-1 0-15 0 0,1 0-1 0 0,0 0 1 0 0,1 0-1 0 0,-1 1 1 0 0,0-1-1 0 0,0 0 1 0 0,1 1-1 0 0,-1-1 1 0 0,1 1-1 0 0,-1 0 1 0 0,1-1-1 0 0,3-1 1 0 0,2-1-19 0 0,-1 0 0 0 0,1 1 0 0 0,0 0 0 0 0,1 0 0 0 0,-1 1 1 0 0,15-4-1 0 0,18 0 29 0 0,-23 3-6 0 0,-1 0 1 0 0,19 1-1 0 0,-34 2-15 0 0,0 0 1 0 0,0-1-1 0 0,0 1 0 0 0,0 1 1 0 0,0-1-1 0 0,0 0 1 0 0,0 0-1 0 0,0 0 0 0 0,0 0 1 0 0,0 1-1 0 0,0-1 0 0 0,0 1 1 0 0,0-1-1 0 0,0 1 0 0 0,0-1 1 0 0,0 1-1 0 0,0-1 1 0 0,0 1-1 0 0,0 0 0 0 0,0-1 1 0 0,-1 1-1 0 0,1 0 0 0 0,0 0 1 0 0,1 1-1 0 0,-2 0 1 0 0,1 0 0 0 0,-1-1 0 0 0,1 1 0 0 0,-1 0 0 0 0,0-1 0 0 0,0 1 0 0 0,0 0 0 0 0,0 0 0 0 0,0-1 0 0 0,0 1 0 0 0,-1 0 0 0 0,1-1 0 0 0,0 1 0 0 0,-2 2 0 0 0,-1 6-8 0 0,-2 1 0 0 0,0-1 0 0 0,-10 16 0 0 0,13-23 0 0 0,-3 4-8 0 0,-1 0 0 0 0,0 0 0 0 0,-11 10 0 0 0,12-13 20 0 0,1-1-1 0 0,0 2 1 0 0,-1-1-1 0 0,1 0 1 0 0,1 1-1 0 0,-1 0 1 0 0,1 0 0 0 0,0 0-1 0 0,0 0 1 0 0,0 0-1 0 0,-2 9 1 0 0,4-14-4 0 0,1 1 0 0 0,0 0 0 0 0,0 0 0 0 0,-1 0 0 0 0,1 0 0 0 0,0-1 0 0 0,0 1 0 0 0,0 0 0 0 0,0 0 0 0 0,0 0 1 0 0,0 0-1 0 0,0 0 0 0 0,0-1 0 0 0,0 1 0 0 0,1 0 0 0 0,-1 0 0 0 0,0 0 0 0 0,0 0 0 0 0,1-1 0 0 0,-1 1 0 0 0,0 0 0 0 0,1 0 0 0 0,-1-1 1 0 0,1 1-1 0 0,-1 0 0 0 0,1-1 0 0 0,0 1 0 0 0,-1 0 0 0 0,1-1 0 0 0,0 1 0 0 0,-1-1 0 0 0,1 1 0 0 0,0-1 0 0 0,-1 0 0 0 0,1 1 0 0 0,0-1 1 0 0,0 1-1 0 0,0-1 0 0 0,-1 0 0 0 0,1 0 0 0 0,0 0 0 0 0,2 1 0 0 0,104 36 88 0 0,-93-34-76 0 0,26 8 13 0 0,-38-11-24 0 0,0 1 0 0 0,-1 0 0 0 0,1-1 0 0 0,-1 1 0 0 0,1 0 0 0 0,-1 0 0 0 0,1 0 1 0 0,-1 0-1 0 0,1 0 0 0 0,-1 0 0 0 0,0 0 0 0 0,0 0 0 0 0,0 1 0 0 0,1-1 0 0 0,-1 0 0 0 0,0 1 0 0 0,-1-1 0 0 0,3 4 0 0 0,-3-4 0 0 0,0 1-1 0 0,0-1 0 0 0,0 1 0 0 0,0 0 1 0 0,0-1-1 0 0,-1 1 0 0 0,1-1 1 0 0,0 1-1 0 0,-1-1 0 0 0,1 1 0 0 0,-1-1 1 0 0,0 1-1 0 0,1-1 0 0 0,-1 1 0 0 0,0-1 1 0 0,0 0-1 0 0,0 0 0 0 0,0 1 1 0 0,0-1-1 0 0,0 0 0 0 0,0 0 0 0 0,0 0 1 0 0,0 0-1 0 0,-1 0 0 0 0,1 0 0 0 0,0 0 1 0 0,-1 0-1 0 0,1-1 0 0 0,-1 1 1 0 0,-1 0-1 0 0,-8 4 6 0 0,-1 0-1 0 0,-21 6 1 0 0,21-8-4 0 0,-22 7-238 0 0,-1-2 0 0 0,0-2 1 0 0,0-1-1 0 0,-56 1 1 0 0,74-6-151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8.633"/>
    </inkml:context>
    <inkml:brush xml:id="br0">
      <inkml:brushProperty name="width" value="0.05" units="cm"/>
      <inkml:brushProperty name="height" value="0.05" units="cm"/>
      <inkml:brushProperty name="color" value="#F6630D"/>
    </inkml:brush>
  </inkml:definitions>
  <inkml:trace contextRef="#ctx0" brushRef="#br0">33 23 8893 0 0,'-9'0'-108'0'0,"1"-2"124"0"0,1-6 56 0 0,11 6 68 0 0,-10 1-8 0 0,2-2 16 0 0,4 1-12 0 0,-2 2-8 0 0,2-4 184 0 0,0 5-380 0 0,0 2-584 0 0,2-3 108 0 0,-2-3 92 0 0,4 3-192 0 0,-4 3-144 0 0,4-3-104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6.812"/>
    </inkml:context>
    <inkml:brush xml:id="br0">
      <inkml:brushProperty name="width" value="0.05" units="cm"/>
      <inkml:brushProperty name="height" value="0.05" units="cm"/>
      <inkml:brushProperty name="color" value="#F6630D"/>
    </inkml:brush>
  </inkml:definitions>
  <inkml:trace contextRef="#ctx0" brushRef="#br0">47 23 4696 0 0,'3'-2'37'0'0,"0"-1"-1"0"0,0 1 0 0 0,0 0 1 0 0,0 0-1 0 0,0 0 0 0 0,1 0 1 0 0,-1 1-1 0 0,0-1 0 0 0,1 1 0 0 0,-1 0 1 0 0,5-1-1 0 0,-6 2-5 0 0,0 0 0 0 0,0 0 0 0 0,0 0 0 0 0,1 0 1 0 0,-1 0-1 0 0,0 1 0 0 0,0-1 0 0 0,0 1 0 0 0,0 0 0 0 0,0-1 0 0 0,0 1 0 0 0,0 0 0 0 0,0 0 1 0 0,0 0-1 0 0,0 0 0 0 0,0 1 0 0 0,0-1 0 0 0,-1 0 0 0 0,1 1 0 0 0,-1 0 0 0 0,2 1 1 0 0,6 7 106 0 0,-1 0 0 0 0,-1 1 0 0 0,0-1 0 0 0,0 1 1 0 0,-1 1-1 0 0,-1 0 0 0 0,6 15 0 0 0,20 92 564 0 0,-26-96-531 0 0,-1-3-80 0 0,-1 1 1 0 0,-1 1-1 0 0,-1-1 1 0 0,-1 0 0 0 0,-1 0-1 0 0,-1 0 1 0 0,-1 0-1 0 0,0 0 1 0 0,-2 0-1 0 0,-8 22 1 0 0,1-7-66 0 0,-3-1 1 0 0,0-1 0 0 0,-3 0-1 0 0,-39 59 1 0 0,40-72-371 0 0,-26 27 0 0 0,30-34 137 0 0,-9 9-296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8.254"/>
    </inkml:context>
    <inkml:brush xml:id="br0">
      <inkml:brushProperty name="width" value="0.05" units="cm"/>
      <inkml:brushProperty name="height" value="0.05" units="cm"/>
      <inkml:brushProperty name="color" value="#F6630D"/>
    </inkml:brush>
  </inkml:definitions>
  <inkml:trace contextRef="#ctx0" brushRef="#br0">221 184 5056 0 0,'0'0'2385'0'0,"1"-6"-2269"0"0,5-17-28 0 0,-5 18-10 0 0,2-4-3 0 0,6-26 2 0 0,-8 32-67 0 0,0 0 0 0 0,-1 0 0 0 0,0 0 0 0 0,0 0 0 0 0,0 0 0 0 0,0 0 0 0 0,0-1 0 0 0,0 1 0 0 0,-1 0-1 0 0,0 0 1 0 0,1 0 0 0 0,-1 1 0 0 0,0-1 0 0 0,0 0 0 0 0,-1 0 0 0 0,-2-4 0 0 0,0 1 11 0 0,-1 0 0 0 0,0 0 0 0 0,0 1-1 0 0,-11-9 1 0 0,8 7 5 0 0,7 6-30 0 0,-1 0 0 0 0,1 0 0 0 0,-1 1 0 0 0,0-1 0 0 0,0 0 0 0 0,1 1 0 0 0,-1-1 0 0 0,0 1 0 0 0,0 0 0 0 0,0-1 1 0 0,0 1-1 0 0,1 0 0 0 0,-1 0 0 0 0,0 0 0 0 0,0 1 0 0 0,0-1 0 0 0,0 0 0 0 0,1 1 0 0 0,-1-1 0 0 0,0 1 0 0 0,0-1 0 0 0,1 1 0 0 0,-1 0 0 0 0,0 0 0 0 0,1 0 0 0 0,-1 0 0 0 0,1 0 0 0 0,-1 0 0 0 0,-1 2 0 0 0,-5 3 37 0 0,1 0 0 0 0,-1 1 1 0 0,1 0-1 0 0,-7 9 0 0 0,3-1 13 0 0,-1 1 0 0 0,2 0 0 0 0,0 1 0 0 0,2 0 0 0 0,-1 1 0 0 0,-5 19 0 0 0,10-24-21 0 0,0 0 1 0 0,1 0-1 0 0,1 0 0 0 0,0 1 0 0 0,1-1 0 0 0,0 1 0 0 0,1-1 1 0 0,0 1-1 0 0,4 19 0 0 0,-4-30-16 0 0,0-1 0 0 0,1 1 1 0 0,0 0-1 0 0,-1-1 0 0 0,1 1 0 0 0,0-1 1 0 0,0 0-1 0 0,0 1 0 0 0,1-1 0 0 0,-1 0 1 0 0,0 1-1 0 0,1-1 0 0 0,0 0 1 0 0,-1 0-1 0 0,1 0 0 0 0,0 0 0 0 0,0-1 1 0 0,0 1-1 0 0,0 0 0 0 0,1-1 0 0 0,-1 0 1 0 0,0 1-1 0 0,0-1 0 0 0,1 0 0 0 0,-1 0 1 0 0,1 0-1 0 0,-1-1 0 0 0,1 1 1 0 0,0 0-1 0 0,-1-1 0 0 0,1 0 0 0 0,-1 0 1 0 0,1 1-1 0 0,0-2 0 0 0,-1 1 0 0 0,1 0 1 0 0,0 0-1 0 0,-1-1 0 0 0,1 0 0 0 0,-1 1 1 0 0,1-1-1 0 0,-1 0 0 0 0,1 0 1 0 0,-1 0-1 0 0,0-1 0 0 0,1 1 0 0 0,-1 0 1 0 0,3-3-1 0 0,0 0-10 0 0,0-1 1 0 0,0 0-1 0 0,-1 0 0 0 0,1 0 1 0 0,-1 0-1 0 0,0 0 0 0 0,0-1 1 0 0,-1 0-1 0 0,0 0 0 0 0,5-12 1 0 0,-4 8-7 0 0,-2-1-1 0 0,1 0 1 0 0,-2 0 0 0 0,1 0 0 0 0,-1-22 0 0 0,0 1 3 0 0,2-1-1 0 0,12-60 1 0 0,-6 68-59 0 0,-5 22 15 0 0,-2 17 16 0 0,-1 3 21 0 0,1-1 0 0 0,1 0 1 0 0,0 0-1 0 0,11 29 0 0 0,5 23 59 0 0,-11-35-162 0 0,1 0 1 0 0,20 48-1 0 0,-18-59-673 0 0,-8-14 203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8.621"/>
    </inkml:context>
    <inkml:brush xml:id="br0">
      <inkml:brushProperty name="width" value="0.05" units="cm"/>
      <inkml:brushProperty name="height" value="0.05" units="cm"/>
      <inkml:brushProperty name="color" value="#F6630D"/>
    </inkml:brush>
  </inkml:definitions>
  <inkml:trace contextRef="#ctx0" brushRef="#br0">250 130 8365 0 0,'2'-28'-243'0'0,"-1"24"243"0"0,0 1 0 0 0,-1-1 1 0 0,1 0-1 0 0,-1 0 0 0 0,0 0 1 0 0,0 0-1 0 0,-1 0 0 0 0,1 0 0 0 0,-2-4 1 0 0,1 5 1 0 0,0 0 0 0 0,0 0 0 0 0,0 0 0 0 0,0 0 0 0 0,0 0 0 0 0,-1 0 0 0 0,1 0 0 0 0,-1 1 0 0 0,0-1 0 0 0,0 1 0 0 0,0-1 0 0 0,0 1 0 0 0,-1 0 0 0 0,1 0 1 0 0,0 0-1 0 0,-1 0 0 0 0,1 0 0 0 0,-1 0 0 0 0,-4-1 0 0 0,2 1-16 0 0,0 1 1 0 0,0-1-1 0 0,0 1 1 0 0,0 0-1 0 0,0 1 0 0 0,0-1 1 0 0,0 1-1 0 0,0 0 1 0 0,0 0-1 0 0,0 1 1 0 0,-7 1-1 0 0,2 0 15 0 0,0 1-1 0 0,1 0 1 0 0,-1 0-1 0 0,1 1 0 0 0,0 0 1 0 0,0 1-1 0 0,0 0 1 0 0,0 0-1 0 0,1 1 1 0 0,0 0-1 0 0,0 0 1 0 0,-7 9-1 0 0,13-13 15 0 0,0 1-1 0 0,-1 0 0 0 0,1 0 0 0 0,1 0 1 0 0,-1 0-1 0 0,0 0 0 0 0,1 1 0 0 0,0-1 0 0 0,0 1 1 0 0,0-1-1 0 0,0 0 0 0 0,0 1 0 0 0,1-1 1 0 0,-1 1-1 0 0,1 0 0 0 0,0 4 0 0 0,1-2-3 0 0,0-1 0 0 0,0 1-1 0 0,1-1 1 0 0,-1 0 0 0 0,1 0-1 0 0,0 1 1 0 0,1-1-1 0 0,-1-1 1 0 0,6 9 0 0 0,1-1-10 0 0,0-1 1 0 0,1-1-1 0 0,-1 0 1 0 0,2 0-1 0 0,0-1 1 0 0,0 0 0 0 0,18 10-1 0 0,-17-12-3 0 0,3 1 11 0 0,-1 1 1 0 0,16 12 0 0 0,-28-19-13 0 0,1 0 1 0 0,-1 0-1 0 0,0 0 0 0 0,1 1 1 0 0,-1-1-1 0 0,0 1 0 0 0,0-1 1 0 0,0 1-1 0 0,-1 0 0 0 0,1-1 1 0 0,-1 1-1 0 0,1 0 0 0 0,-1 0 1 0 0,0 0-1 0 0,0 0 0 0 0,0 1 0 0 0,0 4 1 0 0,-1-5 1 0 0,-1 0 1 0 0,0-1-1 0 0,0 1 0 0 0,0-1 1 0 0,0 0-1 0 0,0 1 1 0 0,-1-1-1 0 0,1 0 1 0 0,-1 0-1 0 0,1 0 0 0 0,-1 0 1 0 0,0 0-1 0 0,0 0 1 0 0,1 0-1 0 0,-2 0 1 0 0,1-1-1 0 0,0 1 0 0 0,0-1 1 0 0,0 0-1 0 0,-4 2 1 0 0,-5 3-52 0 0,0-1 1 0 0,1 0 0 0 0,-15 3-1 0 0,17-5-97 0 0,0-2 0 0 0,0 1 0 0 0,0-1 0 0 0,0 0 0 0 0,-8-1 0 0 0,13 1 41 0 0,1-1 0 0 0,0-1-1 0 0,0 1 1 0 0,-1 0 0 0 0,1 0-1 0 0,0-1 1 0 0,0 1 0 0 0,-1-1-1 0 0,1 0 1 0 0,0 0 0 0 0,0 0-1 0 0,0 0 1 0 0,0 0 0 0 0,0 0-1 0 0,0-1 1 0 0,0 1 0 0 0,1 0-1 0 0,-1-1 1 0 0,0 0 0 0 0,1 1-1 0 0,-1-1 1 0 0,-1-2 0 0 0,-1-5-522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9.129"/>
    </inkml:context>
    <inkml:brush xml:id="br0">
      <inkml:brushProperty name="width" value="0.05" units="cm"/>
      <inkml:brushProperty name="height" value="0.05" units="cm"/>
      <inkml:brushProperty name="color" value="#F6630D"/>
    </inkml:brush>
  </inkml:definitions>
  <inkml:trace contextRef="#ctx0" brushRef="#br0">40 17 6689 0 0,'-1'0'-3'0'0,"1"0"0"0"0,0 0 1 0 0,0 0-1 0 0,-1 0 0 0 0,1 0 1 0 0,0 0-1 0 0,0-1 0 0 0,-1 1 1 0 0,1 0-1 0 0,0 0 0 0 0,0 0 1 0 0,0 0-1 0 0,-1-1 0 0 0,1 1 1 0 0,0 0-1 0 0,0 0 0 0 0,0 0 1 0 0,-1-1-1 0 0,1 1 0 0 0,0 0 1 0 0,0 0-1 0 0,0-1 0 0 0,0 1 1 0 0,0 0-1 0 0,0 0 0 0 0,0-1 1 0 0,0 1-1 0 0,0 0 0 0 0,0 0 1 0 0,0-1-1 0 0,0 1 0 0 0,0 0 1 0 0,0 0-1 0 0,0-1 0 0 0,0 1 1 0 0,0 0-1 0 0,0 0 1 0 0,0-1-1 0 0,0 1 0 0 0,0 0 1 0 0,0 0-1 0 0,0-1 0 0 0,0 1 7 0 0,1 0 1 0 0,-1-1-1 0 0,0 1 0 0 0,0 0 0 0 0,0 0 0 0 0,0 0 0 0 0,0 0 0 0 0,0-1 1 0 0,0 1-1 0 0,0 0 0 0 0,0 0 0 0 0,0 0 0 0 0,0-1 0 0 0,0 1 0 0 0,0 0 1 0 0,0 0-1 0 0,0 0 0 0 0,0-1 0 0 0,0 1 0 0 0,0 0 0 0 0,0 0 1 0 0,0 0-1 0 0,0-1 0 0 0,-1 1 0 0 0,1 0 0 0 0,0 0 0 0 0,0 0 0 0 0,0 0 1 0 0,0-1-1 0 0,0 1 0 0 0,0 0 0 0 0,-1 0 0 0 0,1 0 0 0 0,0 0 0 0 0,0 0 1 0 0,0 0-1 0 0,-1-1 0 0 0,0 1 26 0 0,-1 0-1 0 0,0 0 1 0 0,1 0-1 0 0,-1 0 1 0 0,1 0-1 0 0,-1 0 1 0 0,0 0-1 0 0,1 1 1 0 0,-1-1-1 0 0,1 0 1 0 0,-1 1 0 0 0,0 0-1 0 0,1-1 1 0 0,-3 2-1 0 0,3 0-15 0 0,0 0-1 0 0,0 0 0 0 0,1-1 1 0 0,-1 1-1 0 0,0 0 0 0 0,1 0 1 0 0,0 0-1 0 0,-1 0 0 0 0,1 0 1 0 0,0 0-1 0 0,0 0 0 0 0,0 0 1 0 0,0 3-1 0 0,1 11 93 0 0,-1 0 1 0 0,2 0-1 0 0,0 0 1 0 0,1 0-1 0 0,0 0 1 0 0,9 22-1 0 0,-10-31-94 0 0,2 1 0 0 0,-1-1-1 0 0,1-1 1 0 0,0 1-1 0 0,0 0 1 0 0,1-1 0 0 0,-1 0-1 0 0,2 0 1 0 0,-1 0 0 0 0,1-1-1 0 0,-1 0 1 0 0,2 0 0 0 0,-1 0-1 0 0,0-1 1 0 0,11 6-1 0 0,-15-9-19 0 0,-1 0 0 0 0,1 0 0 0 0,0-1 0 0 0,0 1-1 0 0,-1 0 1 0 0,1-1 0 0 0,0 1 0 0 0,0-1 0 0 0,0 0 0 0 0,0 0-1 0 0,0 0 1 0 0,0 0 0 0 0,0 0 0 0 0,0 0 0 0 0,-1 0-1 0 0,1 0 1 0 0,0-1 0 0 0,0 1 0 0 0,0-1 0 0 0,0 1-1 0 0,-1-1 1 0 0,1 0 0 0 0,2-1 0 0 0,-2 0-17 0 0,1 0 0 0 0,-1-1 0 0 0,1 1 0 0 0,-1-1 0 0 0,0 1 0 0 0,0-1 0 0 0,0 0 0 0 0,0 0 0 0 0,-1 0 0 0 0,1 0 0 0 0,-1 0 0 0 0,2-4 0 0 0,0-5-38 0 0,0 0-1 0 0,0 0 0 0 0,-1 0 1 0 0,-1-1-1 0 0,0 1 0 0 0,-1-18 1 0 0,0 24 36 0 0,0 3 9 0 0,0-1-1 0 0,0 1 1 0 0,0-1-1 0 0,-1 1 1 0 0,1-1-1 0 0,-1 0 0 0 0,0 1 1 0 0,0 0-1 0 0,-3-7 1 0 0,3 13 20 0 0,0-1 0 0 0,1 1 0 0 0,-1 0 0 0 0,1-1 0 0 0,-1 1 1 0 0,1-1-1 0 0,0 1 0 0 0,0 4 0 0 0,2 49 77 0 0,14 92 0 0 0,24 52-377 0 0,-37-184 290 0 0,1-1-51 0 0,1 6 34 0 0,4 40 1 0 0,-9-56 26 0 0,0 0-1 0 0,0 0 1 0 0,0 0-1 0 0,0 0 1 0 0,-1 0-1 0 0,0 0 0 0 0,0 0 1 0 0,0 0-1 0 0,0 0 1 0 0,-1 0-1 0 0,0-1 1 0 0,0 1-1 0 0,-5 7 1 0 0,7-11 0 0 0,-1 0 0 0 0,0 0 1 0 0,0 0-1 0 0,0 0 0 0 0,0 0 1 0 0,0 0-1 0 0,0 0 0 0 0,0-1 1 0 0,0 1-1 0 0,-1 0 0 0 0,1 0 1 0 0,0-1-1 0 0,0 1 0 0 0,-1-1 1 0 0,1 1-1 0 0,0-1 0 0 0,-1 0 1 0 0,1 1-1 0 0,0-1 0 0 0,-1 0 1 0 0,1 0-1 0 0,-2 0 0 0 0,0-1-12 0 0,0 1 0 0 0,0-1-1 0 0,0 0 1 0 0,0 0 0 0 0,0 0 0 0 0,1 0-1 0 0,-1 0 1 0 0,0-1 0 0 0,-4-2 0 0 0,-2-4-63 0 0,-1 1 0 0 0,1-1 0 0 0,1-1 0 0 0,-8-9 0 0 0,8 8-114 0 0,2 1 0 0 0,-1-1 1 0 0,1 0-1 0 0,1 0 0 0 0,0-1 1 0 0,1 0-1 0 0,-1 0 1 0 0,2 0-1 0 0,0 0 0 0 0,0 0 1 0 0,1-1-1 0 0,1 1 0 0 0,-1-24 1 0 0,4 15-314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6:59.485"/>
    </inkml:context>
    <inkml:brush xml:id="br0">
      <inkml:brushProperty name="width" value="0.05" units="cm"/>
      <inkml:brushProperty name="height" value="0.05" units="cm"/>
      <inkml:brushProperty name="color" value="#F6630D"/>
    </inkml:brush>
  </inkml:definitions>
  <inkml:trace contextRef="#ctx0" brushRef="#br0">265 50 6157 0 0,'-1'-2'13'0'0,"1"0"0"0"0,0 0 1 0 0,-1 0-1 0 0,1 0 1 0 0,-1-1-1 0 0,1 1 1 0 0,-1 0-1 0 0,0 0 1 0 0,0 0-1 0 0,0 0 1 0 0,0 1-1 0 0,0-1 0 0 0,-1 0 1 0 0,1 0-1 0 0,0 1 1 0 0,-1-1-1 0 0,0 1 1 0 0,1-1-1 0 0,-1 1 1 0 0,0 0-1 0 0,1-1 0 0 0,-1 1 1 0 0,0 0-1 0 0,0 0 1 0 0,0 0-1 0 0,0 0 1 0 0,0 1-1 0 0,0-1 1 0 0,-1 1-1 0 0,1-1 1 0 0,0 1-1 0 0,-4-1 0 0 0,0 1-1 0 0,0-1 0 0 0,0 1-1 0 0,0 0 1 0 0,0 0 0 0 0,0 0 0 0 0,-1 1-1 0 0,1 0 1 0 0,0 1 0 0 0,0-1-1 0 0,0 1 1 0 0,-5 3 0 0 0,-1 0 56 0 0,1 1 1 0 0,1 1 0 0 0,-1 0 0 0 0,1 0 0 0 0,0 1 0 0 0,1 0 0 0 0,0 1-1 0 0,0 0 1 0 0,-13 18 0 0 0,19-22 2 0 0,0 0-1 0 0,0-1 1 0 0,1 1 0 0 0,-1 0-1 0 0,1 1 1 0 0,0-1 0 0 0,1 0-1 0 0,0 0 1 0 0,-1 1 0 0 0,2-1-1 0 0,-1 1 1 0 0,0-1 0 0 0,1 1-1 0 0,0-1 1 0 0,1 1 0 0 0,-1-1-1 0 0,1 1 1 0 0,0-1 0 0 0,0 1-1 0 0,1-1 1 0 0,-1 0 0 0 0,1 0-1 0 0,1 0 1 0 0,-1 0 0 0 0,4 6-1 0 0,-2-5 63 0 0,1 1-1 0 0,-1-1 0 0 0,1 0 1 0 0,1 0-1 0 0,-1-1 1 0 0,1 1-1 0 0,0-1 0 0 0,0-1 1 0 0,1 1-1 0 0,-1-1 1 0 0,1 0-1 0 0,0 0 1 0 0,0-1-1 0 0,0 0 0 0 0,1 0 1 0 0,8 1-1 0 0,-6-2-226 0 0,0 0 1 0 0,0 0-1 0 0,0-1 0 0 0,0-1 0 0 0,0 0 0 0 0,0 0 0 0 0,0-1 1 0 0,0 0-1 0 0,0-1 0 0 0,0 0 0 0 0,0 0 0 0 0,11-5 1 0 0,-4-1-880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7:07.741"/>
    </inkml:context>
    <inkml:brush xml:id="br0">
      <inkml:brushProperty name="width" value="0.05" units="cm"/>
      <inkml:brushProperty name="height" value="0.05" units="cm"/>
      <inkml:brushProperty name="color" value="#F6630D"/>
    </inkml:brush>
  </inkml:definitions>
  <inkml:trace contextRef="#ctx0" brushRef="#br0">1 36 5420 0 0,'0'0'41'0'0,"0"0"-1"0"0,0 0 0 0 0,1 0 0 0 0,-1 0 1 0 0,0 0-1 0 0,0 0 0 0 0,0 0 0 0 0,0-1 1 0 0,1 1-1 0 0,-1 0 0 0 0,0 0 0 0 0,0 0 1 0 0,0 0-1 0 0,0 0 0 0 0,1 0 0 0 0,-1 0 1 0 0,0-1-1 0 0,0 1 0 0 0,0 0 0 0 0,0 0 1 0 0,0 0-1 0 0,0 0 0 0 0,0-1 0 0 0,0 1 1 0 0,0 0-1 0 0,1 0 0 0 0,-1 0 0 0 0,0 0 0 0 0,0-1 1 0 0,0 1-1 0 0,0 0 0 0 0,0 0 0 0 0,0 0 1 0 0,0 0-1 0 0,0-1 0 0 0,0 1 0 0 0,0 0 1 0 0,0 0-1 0 0,0 0 0 0 0,0-1 0 0 0,-1 1 1 0 0,1 0-1 0 0,0 0 0 0 0,0 0 0 0 0,0 0 1 0 0,0-1-1 0 0,0 1 0 0 0,0 0 0 0 0,0 0 1 0 0,0 0-1 0 0,-1 0 0 0 0,1 0 0 0 0,0 0 0 0 0,0-1 1 0 0,0 1-1 0 0,0 0 0 0 0,0 0 0 0 0,-1 0 1 0 0,1 0-1 0 0,0 0 0 0 0,0 0 0 0 0,44 7 4149 0 0,64-10-3780 0 0,120-17 1 0 0,-210 14-779 0 0,-15 3-904 0 0,-12 1-1969 0 0,4 1 2056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7:00.270"/>
    </inkml:context>
    <inkml:brush xml:id="br0">
      <inkml:brushProperty name="width" value="0.05" units="cm"/>
      <inkml:brushProperty name="height" value="0.05" units="cm"/>
      <inkml:brushProperty name="color" value="#F6630D"/>
    </inkml:brush>
  </inkml:definitions>
  <inkml:trace contextRef="#ctx0" brushRef="#br0">411 239 4164 0 0,'-16'-60'970'0'0,"2"7"-109"0"0,-2-6-450 0 0,14 54-369 0 0,0 0 0 0 0,-1 0-1 0 0,1 0 1 0 0,-1 1 0 0 0,0-1 0 0 0,0 1 0 0 0,0-1 0 0 0,-8-6 0 0 0,8 9-17 0 0,0 0 1 0 0,-1 0 0 0 0,0 0-1 0 0,1 0 1 0 0,-1 1 0 0 0,0-1-1 0 0,1 1 1 0 0,-1 0 0 0 0,0 0-1 0 0,0 1 1 0 0,0-1-1 0 0,0 1 1 0 0,0 0 0 0 0,0 0-1 0 0,0 0 1 0 0,0 1 0 0 0,0-1-1 0 0,0 1 1 0 0,-5 1 0 0 0,-2 1 40 0 0,0 0 1 0 0,0 1-1 0 0,0 1 0 0 0,0-1 1 0 0,-14 10-1 0 0,10-5 78 0 0,0 1 1 0 0,1 1-1 0 0,0 0 0 0 0,1 1 0 0 0,0 1 1 0 0,-21 26-1 0 0,27-29-115 0 0,0 1 0 0 0,1-1-1 0 0,1 1 1 0 0,0 0 0 0 0,0 0 0 0 0,1 1 0 0 0,1-1 0 0 0,0 1 0 0 0,0 0-1 0 0,1-1 1 0 0,0 15 0 0 0,1-19-13 0 0,1-1-1 0 0,0 0 0 0 0,0 0 1 0 0,1 1-1 0 0,-1-1 1 0 0,2 0-1 0 0,-1 0 1 0 0,0 0-1 0 0,5 10 1 0 0,-4-13-8 0 0,0 0 0 0 0,0 0 0 0 0,0 0 1 0 0,0 0-1 0 0,0 0 0 0 0,1-1 1 0 0,-1 1-1 0 0,1-1 0 0 0,0 0 1 0 0,0 0-1 0 0,0 0 0 0 0,0 0 0 0 0,0 0 1 0 0,0 0-1 0 0,0-1 0 0 0,1 0 1 0 0,-1 0-1 0 0,6 2 0 0 0,-3-2-13 0 0,1 1 0 0 0,0-1 0 0 0,0-1 0 0 0,0 1 1 0 0,-1-1-1 0 0,1 0 0 0 0,0-1 0 0 0,0 1 0 0 0,0-1 0 0 0,0-1 0 0 0,-1 0 0 0 0,1 1 0 0 0,-1-2 0 0 0,1 1 0 0 0,-1-1 0 0 0,0 0 0 0 0,0 0 1 0 0,0-1-1 0 0,0 0 0 0 0,-1 0 0 0 0,1 0 0 0 0,-1-1 0 0 0,0 0 0 0 0,-1 1 0 0 0,1-2 0 0 0,-1 1 0 0 0,0-1 0 0 0,0 1 0 0 0,0-1 0 0 0,4-12 1 0 0,0-1-10 0 0,-2 0 0 0 0,0 0 1 0 0,-1 0-1 0 0,-1-1 0 0 0,-1 0 1 0 0,2-31-1 0 0,-4 38 13 0 0,0-5-30 0 0,-3-31 1 0 0,-1 4-26 0 0,-1 95-206 0 0,6-27 255 0 0,9 87 121 0 0,-8-95-134 0 0,0-1 0 0 0,1 1 0 0 0,0-1 0 0 0,1 0 0 0 0,10 19 0 0 0,-12-29-129 0 0,0 0 0 0 0,0 0 0 0 0,1 0-1 0 0,0-1 1 0 0,-1 1 0 0 0,1-1 0 0 0,1 0-1 0 0,-1 0 1 0 0,0 0 0 0 0,1-1 0 0 0,-1 0-1 0 0,1 1 1 0 0,0-2 0 0 0,0 1 0 0 0,8 2-1 0 0,6-1-706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7:00.796"/>
    </inkml:context>
    <inkml:brush xml:id="br0">
      <inkml:brushProperty name="width" value="0.05" units="cm"/>
      <inkml:brushProperty name="height" value="0.05" units="cm"/>
      <inkml:brushProperty name="color" value="#F6630D"/>
    </inkml:brush>
  </inkml:definitions>
  <inkml:trace contextRef="#ctx0" brushRef="#br0">69 125 5513 0 0,'-9'-18'111'0'0,"5"10"103"0"0,0 0 0 0 0,0 1 0 0 0,-9-11 1 0 0,13 17-171 0 0,0 0 0 0 0,-1 1 0 0 0,1-1 0 0 0,-1 0 0 0 0,1 1 0 0 0,-1-1 0 0 0,1 0 1 0 0,-1 1-1 0 0,0-1 0 0 0,1 1 0 0 0,-1-1 0 0 0,0 1 0 0 0,1-1 0 0 0,-1 1 0 0 0,0-1 0 0 0,0 1 1 0 0,1 0-1 0 0,-1-1 0 0 0,0 1 0 0 0,0 0 0 0 0,0 0 0 0 0,1 0 0 0 0,-1-1 0 0 0,0 1 1 0 0,0 0-1 0 0,0 0 0 0 0,-1 0 0 0 0,1 1-20 0 0,1 0 0 0 0,-1 0 1 0 0,0-1-1 0 0,0 1 0 0 0,0 0 0 0 0,1 0 0 0 0,-1 0 1 0 0,0 0-1 0 0,1 0 0 0 0,-1 0 0 0 0,1 0 0 0 0,-1 0 1 0 0,1 0-1 0 0,0 0 0 0 0,-1 0 0 0 0,1 0 0 0 0,0 1 1 0 0,-2 7-30 0 0,1-1-1 0 0,0 1 1 0 0,1-1 0 0 0,0 11 0 0 0,1 23 67 0 0,-1-27-46 0 0,0-1-1 0 0,1 0 0 0 0,1 0 1 0 0,3 16-1 0 0,-4-27-12 0 0,0 1 0 0 0,0-1 0 0 0,0 0 0 0 0,0 0 0 0 0,1 1 0 0 0,0-1 0 0 0,0 0 0 0 0,0 0 0 0 0,0 0 0 0 0,0-1 0 0 0,0 1 0 0 0,1 0 0 0 0,-1-1 0 0 0,1 0-1 0 0,0 1 1 0 0,0-1 0 0 0,0 0 0 0 0,0 0 0 0 0,0-1 0 0 0,0 1 0 0 0,4 1 0 0 0,-2-2-3 0 0,0 0 0 0 0,-1-1 1 0 0,1 1-1 0 0,0-1 0 0 0,0 0 0 0 0,-1-1 0 0 0,1 1 0 0 0,0-1 1 0 0,-1 0-1 0 0,1 0 0 0 0,0 0 0 0 0,-1 0 0 0 0,1-1 0 0 0,-1 0 1 0 0,0 0-1 0 0,0 0 0 0 0,0 0 0 0 0,0-1 0 0 0,0 0 0 0 0,0 0 0 0 0,0 0 1 0 0,-1 0-1 0 0,0 0 0 0 0,1-1 0 0 0,-1 0 0 0 0,0 1 0 0 0,-1-1 1 0 0,3-5-1 0 0,-1-2 1 0 0,-1 0-1 0 0,0 0 1 0 0,-1-1 0 0 0,0 0 0 0 0,-1 1 0 0 0,0-1-1 0 0,-2-22 1 0 0,1 15 14 0 0,-2-2 56 0 0,0 38-118 0 0,1-4 44 0 0,1 0 1 0 0,1 1-1 0 0,0-1 0 0 0,1 0 0 0 0,0 0 1 0 0,1 0-1 0 0,0-1 0 0 0,1 1 0 0 0,6 13 1 0 0,-7-20 11 0 0,1 0 1 0 0,-1 0 0 0 0,1 0 0 0 0,0 0-1 0 0,1-1 1 0 0,0 1 0 0 0,0-1-1 0 0,0 0 1 0 0,0 0 0 0 0,1-1-1 0 0,-1 0 1 0 0,1 0 0 0 0,12 6 0 0 0,-14-8-6 0 0,0-1 1 0 0,1 1 0 0 0,-1-1-1 0 0,1 0 1 0 0,-1 0 0 0 0,1-1-1 0 0,-1 1 1 0 0,1-1 0 0 0,-1 0 0 0 0,1 0-1 0 0,0 0 1 0 0,-1-1 0 0 0,1 0-1 0 0,-1 1 1 0 0,1-2 0 0 0,-1 1 0 0 0,1-1-1 0 0,-1 1 1 0 0,0-1 0 0 0,0 0-1 0 0,0 0 1 0 0,5-4 0 0 0,-3 1-15 0 0,0 0 0 0 0,0 0 0 0 0,-1-1-1 0 0,0 1 1 0 0,0-1 0 0 0,0 0 0 0 0,-1-1 0 0 0,0 1 0 0 0,0-1 0 0 0,-1 0 0 0 0,1 0 0 0 0,-1 0 0 0 0,-1 0 0 0 0,0 0 0 0 0,0-1-1 0 0,0 1 1 0 0,-1-1 0 0 0,1-14 0 0 0,-1 8-11 0 0,-1 1-1 0 0,-1-1 1 0 0,0 0 0 0 0,-1 0-1 0 0,-1 1 1 0 0,0-1 0 0 0,0 1-1 0 0,-2 0 1 0 0,-8-21-1 0 0,11 31-11 0 0,1 0 0 0 0,-1 0 0 0 0,1 0 0 0 0,-1 0 0 0 0,0 0-1 0 0,0 1 1 0 0,-1-1 0 0 0,1 1 0 0 0,-5-5 0 0 0,6 7-1 0 0,-1-1 1 0 0,1 0-1 0 0,0 1 1 0 0,0-1 0 0 0,0 1-1 0 0,-1 0 1 0 0,1-1-1 0 0,0 1 1 0 0,-1 0 0 0 0,1 0-1 0 0,0 0 1 0 0,-1 0-1 0 0,1 0 1 0 0,0 0-1 0 0,-1 0 1 0 0,1 0 0 0 0,0 1-1 0 0,-1-1 1 0 0,1 0-1 0 0,0 1 1 0 0,0-1-1 0 0,-1 1 1 0 0,1-1 0 0 0,0 1-1 0 0,0 0 1 0 0,-2 1-1 0 0,2-2-39 0 0,0 1-1 0 0,0 0 0 0 0,-1 0 0 0 0,1 0 1 0 0,0 0-1 0 0,0 0 0 0 0,0 0 0 0 0,0 0 1 0 0,0 1-1 0 0,1-1 0 0 0,-1 0 0 0 0,0 0 1 0 0,0 1-1 0 0,1-1 0 0 0,-1 1 0 0 0,1-1 0 0 0,-1 1 1 0 0,1-1-1 0 0,0 0 0 0 0,-1 1 0 0 0,1-1 1 0 0,0 1-1 0 0,0-1 0 0 0,0 1 0 0 0,0-1 1 0 0,0 1-1 0 0,1-1 0 0 0,0 3 0 0 0,2 4-544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7:01.434"/>
    </inkml:context>
    <inkml:brush xml:id="br0">
      <inkml:brushProperty name="width" value="0.05" units="cm"/>
      <inkml:brushProperty name="height" value="0.05" units="cm"/>
      <inkml:brushProperty name="color" value="#F6630D"/>
    </inkml:brush>
  </inkml:definitions>
  <inkml:trace contextRef="#ctx0" brushRef="#br0">248 189 5088 0 0,'2'0'62'0'0,"0"-1"-1"0"0,0 1 0 0 0,-1-1 1 0 0,1 1-1 0 0,-1-1 0 0 0,1 0 1 0 0,-1 0-1 0 0,1 0 0 0 0,-1 0 0 0 0,1 0 1 0 0,-1 0-1 0 0,0 0 0 0 0,0-1 1 0 0,0 1-1 0 0,1 0 0 0 0,-1-1 1 0 0,0 1-1 0 0,-1-1 0 0 0,1 1 0 0 0,0-1 1 0 0,0 1-1 0 0,-1-1 0 0 0,1 0 1 0 0,-1 1-1 0 0,1-1 0 0 0,-1 0 1 0 0,0 0-1 0 0,1 1 0 0 0,-1-1 0 0 0,0 0 1 0 0,0 0-1 0 0,0 1 0 0 0,-1-1 1 0 0,0-3-1 0 0,0 0-27 0 0,-1-1 1 0 0,1 1-1 0 0,-2 0 0 0 0,1-1 0 0 0,0 1 1 0 0,-1 1-1 0 0,0-1 0 0 0,0 0 1 0 0,-1 1-1 0 0,1-1 0 0 0,-1 1 0 0 0,0 0 1 0 0,0 0-1 0 0,0 1 0 0 0,-1-1 1 0 0,1 1-1 0 0,-1 0 0 0 0,0 0 0 0 0,0 0 1 0 0,0 1-1 0 0,0 0 0 0 0,0 0 1 0 0,-7-2-1 0 0,8 3-24 0 0,-1-1 1 0 0,0 1-1 0 0,1 0 1 0 0,-1 0-1 0 0,0 1 1 0 0,1-1-1 0 0,-1 1 1 0 0,0 0-1 0 0,0 1 1 0 0,1-1-1 0 0,-1 1 1 0 0,0 0-1 0 0,1 0 0 0 0,-1 0 1 0 0,0 0-1 0 0,1 1 1 0 0,0 0-1 0 0,-1 0 1 0 0,1 0-1 0 0,0 1 1 0 0,0-1-1 0 0,0 1 1 0 0,0 0-1 0 0,1 0 1 0 0,-1 0-1 0 0,1 1 1 0 0,-5 5-1 0 0,-1 5 32 0 0,1 0-1 0 0,0 0 1 0 0,2 0-1 0 0,-8 21 1 0 0,11-26-26 0 0,0 1 0 0 0,1-1 0 0 0,0 0 0 0 0,1 1 0 0 0,0 0 0 0 0,1-1 0 0 0,0 1 0 0 0,2 15-1 0 0,-1-21-15 0 0,0 0 0 0 0,0 0 0 0 0,0-1 0 0 0,1 1 0 0 0,0 0-1 0 0,0 0 1 0 0,0-1 0 0 0,0 1 0 0 0,0-1 0 0 0,1 0 0 0 0,0 0 0 0 0,0 0-1 0 0,-1 0 1 0 0,2 0 0 0 0,-1 0 0 0 0,0-1 0 0 0,0 1 0 0 0,1-1-1 0 0,0 0 1 0 0,-1 0 0 0 0,1-1 0 0 0,0 1 0 0 0,0-1 0 0 0,0 0-1 0 0,0 0 1 0 0,0 0 0 0 0,0 0 0 0 0,0 0 0 0 0,0-1 0 0 0,0 0-1 0 0,5 0 1 0 0,-6 0 0 0 0,1 0-1 0 0,-1 0 1 0 0,1 0-1 0 0,0-1 1 0 0,-1 1-1 0 0,1-1 1 0 0,-1 0-1 0 0,0 0 1 0 0,1 0-1 0 0,-1 0 1 0 0,0-1-1 0 0,1 0 1 0 0,-1 1-1 0 0,0-1 1 0 0,0 0-1 0 0,0 0 1 0 0,-1-1-1 0 0,1 1 1 0 0,0 0-1 0 0,-1-1 1 0 0,0 0-1 0 0,1 0 1 0 0,-1 1-1 0 0,0-1 1 0 0,0 0-1 0 0,-1-1 1 0 0,1 1-1 0 0,-1 0 1 0 0,0 0-1 0 0,1-1 1 0 0,-1 1-1 0 0,-1-1 1 0 0,1 1-1 0 0,0-1 1 0 0,-1-6-1 0 0,-1-9-21 0 0,-1 0 1 0 0,0 0-1 0 0,-2 0 0 0 0,-7-23 1 0 0,10 40 20 0 0,8 45-150 0 0,-6-27 166 0 0,1-1-1 0 0,7 29 0 0 0,-6-38-8 0 0,-1 1 0 0 0,1-1-1 0 0,0 0 1 0 0,0 0-1 0 0,1 0 1 0 0,-1 0-1 0 0,1 0 1 0 0,1-1-1 0 0,-1 0 1 0 0,1 0-1 0 0,0 0 1 0 0,0 0 0 0 0,1-1-1 0 0,-1 0 1 0 0,1 0-1 0 0,0 0 1 0 0,0-1-1 0 0,0 0 1 0 0,0 0-1 0 0,1 0 1 0 0,-1-1 0 0 0,1 0-1 0 0,-1 0 1 0 0,1-1-1 0 0,0 0 1 0 0,0 0-1 0 0,0-1 1 0 0,0 1-1 0 0,0-2 1 0 0,0 1-1 0 0,-1-1 1 0 0,1 0 0 0 0,8-2-1 0 0,-11 1-63 0 0,-1 1-1 0 0,0-2 1 0 0,1 1-1 0 0,-1 0 1 0 0,0-1-1 0 0,0 1 1 0 0,0-1-1 0 0,0 0 1 0 0,-1 0-1 0 0,1 0 1 0 0,-1 0-1 0 0,0 0 1 0 0,0-1-1 0 0,0 1 1 0 0,0-1-1 0 0,0 0 1 0 0,1-4-1 0 0,1-4-42 0 0,0 0-1 0 0,-1 0 1 0 0,0 0-1 0 0,2-16 1 0 0,-4 9 109 0 0,0-1 0 0 0,-1 0 0 0 0,-1 1 0 0 0,0-1 0 0 0,-2 1 0 0 0,0 0 0 0 0,-1-1-1 0 0,-2 2 1 0 0,-8-25 0 0 0,13 42-16 0 0,1-1-1 0 0,-1 0 0 0 0,0 1 0 0 0,1-1 0 0 0,-1 1 1 0 0,0-1-1 0 0,0 1 0 0 0,0-1 0 0 0,0 1 0 0 0,0 0 1 0 0,0-1-1 0 0,-2 0 0 0 0,2 2 5 0 0,0 1-1 0 0,1-1 1 0 0,-1 1-1 0 0,1-1 1 0 0,-1 1 0 0 0,0-1-1 0 0,1 1 1 0 0,-1 0-1 0 0,1-1 1 0 0,0 1 0 0 0,-1 0-1 0 0,1 0 1 0 0,0-1-1 0 0,-1 1 1 0 0,1 0 0 0 0,0 0-1 0 0,0-1 1 0 0,-1 1-1 0 0,1 0 1 0 0,0 0 0 0 0,0 0-1 0 0,0-1 1 0 0,0 3-1 0 0,-4 20 20 0 0,1 1 0 0 0,1 0-1 0 0,1 0 1 0 0,1 0 0 0 0,1 0-1 0 0,2 0 1 0 0,0 0 0 0 0,1 0-1 0 0,1-1 1 0 0,9 23 0 0 0,-14-44-21 0 0,18 37 37 0 0,-16-37-103 0 0,-1 1-1 0 0,1-1 0 0 0,0 0 0 0 0,0 0 0 0 0,-1 0 0 0 0,1 0 0 0 0,1-1 0 0 0,-1 1 0 0 0,0 0 0 0 0,0-1 0 0 0,1 0 0 0 0,-1 1 0 0 0,5 0 0 0 0,-1 0-509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7:01.807"/>
    </inkml:context>
    <inkml:brush xml:id="br0">
      <inkml:brushProperty name="width" value="0.05" units="cm"/>
      <inkml:brushProperty name="height" value="0.05" units="cm"/>
      <inkml:brushProperty name="color" value="#F6630D"/>
    </inkml:brush>
  </inkml:definitions>
  <inkml:trace contextRef="#ctx0" brushRef="#br0">47 18 5725 0 0,'-11'-2'108'0'0,"1"2"112"0"0,5-5-60 0 0,1 2-8 0 0,-2 6 8 0 0,2-3 16 0 0,-1-3-4 0 0,5 2-8 0 0,0-2-120 0 0,-2 3-72 0 0,2 3-184 0 0,4-6-24 0 0,-1 2-188 0 0,1-2-232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14.974"/>
    </inkml:context>
    <inkml:brush xml:id="br0">
      <inkml:brushProperty name="width" value="0.05" units="cm"/>
      <inkml:brushProperty name="height" value="0.05" units="cm"/>
      <inkml:brushProperty name="color" value="#F6630D"/>
    </inkml:brush>
  </inkml:definitions>
  <inkml:trace contextRef="#ctx0" brushRef="#br0">785 1 4488 0 0,'-15'0'340'0'0,"1"0"0"0"0,0 0 0 0 0,0 2 0 0 0,-1 0 0 0 0,1 0 0 0 0,0 1 0 0 0,-17 7 0 0 0,2-3-121 0 0,-6 3 143 0 0,0 2 1 0 0,1 0 0 0 0,1 3-1 0 0,0 0 1 0 0,0 3 0 0 0,2 0-1 0 0,1 2 1 0 0,0 1 0 0 0,1 2-1 0 0,2 1 1 0 0,0 0-1 0 0,-25 32 1 0 0,31-27-286 0 0,0 0 1 0 0,3 2-1 0 0,0 0 0 0 0,2 1 0 0 0,1 1 1 0 0,2 0-1 0 0,-14 52 0 0 0,13-28 95 0 0,2 2-1 0 0,3 0 0 0 0,-2 101 1 0 0,10-131-101 0 0,2 1 0 0 0,1-1 0 0 0,2 1 1 0 0,0-1-1 0 0,2 0 0 0 0,12 33 0 0 0,-12-45-33 0 0,0-1-1 0 0,2-1 1 0 0,0 1-1 0 0,0-2 0 0 0,1 1 1 0 0,1-1-1 0 0,1 0 1 0 0,0-1-1 0 0,1 0 1 0 0,0-1-1 0 0,27 21 1 0 0,-15-16-15 0 0,1-1 1 0 0,1-1-1 0 0,0-1 1 0 0,1-2-1 0 0,0 0 1 0 0,1-2-1 0 0,0-1 1 0 0,1-1-1 0 0,0-2 1 0 0,0-1-1 0 0,1-1 1 0 0,-1-1-1 0 0,1-2 1 0 0,-1-1-1 0 0,1-1 1 0 0,-1-1-1 0 0,1-2 1 0 0,45-12-1 0 0,-25 0-24 0 0,0-2-1 0 0,-1-2 1 0 0,-2-2 0 0 0,0-3-1 0 0,72-49 1 0 0,-74 43-25 0 0,0-3 1 0 0,68-67-1 0 0,-86 72 18 0 0,-1-1 0 0 0,-1-1-1 0 0,-2-1 1 0 0,31-55 0 0 0,-39 58 0 0 0,-2-1 1 0 0,0 0-1 0 0,-2 0 0 0 0,-1-2 1 0 0,-2 1-1 0 0,-1-1 1 0 0,-1 0-1 0 0,-2 0 1 0 0,0-56-1 0 0,-5 67-6 0 0,0 1 1 0 0,-1 0-1 0 0,-2 0 0 0 0,0 0 0 0 0,-1 0 1 0 0,0 0-1 0 0,-2 1 0 0 0,0 0 0 0 0,-2 1 1 0 0,0-1-1 0 0,-1 2 0 0 0,0-1 0 0 0,-2 1 1 0 0,0 1-1 0 0,-1 0 0 0 0,-24-23 0 0 0,18 23 11 0 0,0 2-1 0 0,0 0 1 0 0,-1 2-1 0 0,-1 0 1 0 0,0 1-1 0 0,0 1 1 0 0,-1 1-1 0 0,0 1 1 0 0,-41-9-1 0 0,16 7 42 0 0,-1 3 0 0 0,1 2 0 0 0,-89 2 0 0 0,114 4-189 0 0,1 1 0 0 0,-1 1 0 0 0,1 1-1 0 0,0 1 1 0 0,-32 11 0 0 0,41-11-445 0 0,9-5 245 0 0,-1 2 0 0 0,1-1-1 0 0,-1 0 1 0 0,1 1 0 0 0,0-1 0 0 0,0 1 0 0 0,-4 2 0 0 0,-1 4-788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8.974"/>
    </inkml:context>
    <inkml:brush xml:id="br0">
      <inkml:brushProperty name="width" value="0.05" units="cm"/>
      <inkml:brushProperty name="height" value="0.05" units="cm"/>
      <inkml:brushProperty name="color" value="#F6630D"/>
    </inkml:brush>
  </inkml:definitions>
  <inkml:trace contextRef="#ctx0" brushRef="#br0">14 1 5513 0 0,'0'0'131'0'0,"-10"18"1718"0"0,8-2-1598 0 0,1 1 1 0 0,1 0 0 0 0,0-1-1 0 0,4 23 1 0 0,-1-10 9 0 0,2 38 159 0 0,7 131 27 0 0,-14-174-568 0 0,1-18-65 0 0,1 0 0 0 0,0 0 1 0 0,0 1-1 0 0,0-1 0 0 0,2 7 0 0 0,-1-7-468 0 0,-1-5-162 0 0</inkml:trace>
  <inkml:trace contextRef="#ctx0" brushRef="#br0" timeOffset="1">181 91 7037 0 0,'0'0'70'0'0,"-1"-12"24"0"0,-3-34-4 0 0,3 35 1186 0 0,3 51-1182 0 0,6 125-30 0 0,-7-137-16 0 0,6 35 0 0 0,-3-38-29 0 0,2 12-27 0 0,-3-23-269 0 0,-1 0 1 0 0,1 16-1 0 0,-3-28-278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7:02.132"/>
    </inkml:context>
    <inkml:brush xml:id="br0">
      <inkml:brushProperty name="width" value="0.05" units="cm"/>
      <inkml:brushProperty name="height" value="0.05" units="cm"/>
      <inkml:brushProperty name="color" value="#F6630D"/>
    </inkml:brush>
  </inkml:definitions>
  <inkml:trace contextRef="#ctx0" brushRef="#br0">22 17 4340 0 0,'4'-14'105'0'0,"0"12"437"0"0,-1 12 1805 0 0,5 61-2114 0 0,-5-53 29 0 0,-5 18-94 0 0,-4 118 126 0 0,5-130-35 0 0,-1 1 0 0 0,-8 40 1 0 0,4-36-27 0 0,5-22-175 0 0,-13 91 641 0 0,13-86-663 0 0,0-1-1 0 0,1 1 0 0 0,1-1 0 0 0,0 1 0 0 0,1 0 0 0 0,4 15 1 0 0,-2-17-113 0 0,-1-1 0 0 0,2 0 0 0 0,0 0 0 0 0,0 0 0 0 0,0-1 0 0 0,1 1 0 0 0,10 10 0 0 0,-15-18-483 0 0</inkml:trace>
  <inkml:trace contextRef="#ctx0" brushRef="#br0" timeOffset="1">158 390 7037 0 0,'0'0'160'0'0,"-121"-11"1684"0"0,96-2-1640 0 0,84-12-2160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7:08.272"/>
    </inkml:context>
    <inkml:brush xml:id="br0">
      <inkml:brushProperty name="width" value="0.05" units="cm"/>
      <inkml:brushProperty name="height" value="0.05" units="cm"/>
      <inkml:brushProperty name="color" value="#F6630D"/>
    </inkml:brush>
  </inkml:definitions>
  <inkml:trace contextRef="#ctx0" brushRef="#br0">1 98 5513 0 0,'0'1'64'0'0,"0"0"0"0"0,1 0 0 0 0,-1 0 1 0 0,1 0-1 0 0,-1 0 0 0 0,1 0 0 0 0,-1-1 1 0 0,1 1-1 0 0,0 0 0 0 0,-1 0 1 0 0,1-1-1 0 0,0 1 0 0 0,0 0 0 0 0,0-1 1 0 0,-1 1-1 0 0,1-1 0 0 0,0 1 1 0 0,0-1-1 0 0,0 1 0 0 0,0-1 0 0 0,0 1 1 0 0,0-1-1 0 0,0 0 0 0 0,0 0 1 0 0,2 1-1 0 0,29 4 1381 0 0,-30-5-1404 0 0,13 0 243 0 0,-1 0 0 0 0,1-2 0 0 0,0 0 0 0 0,0 0 0 0 0,-1-1 0 0 0,23-8 0 0 0,16-3 92 0 0,114-28 244 0 0,10-2-516 0 0,-172 45-410 0 0,-10 2-201 0 0,-9 4-539 0 0,4-3 132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08:48:57.871"/>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2.992"/>
    </inkml:context>
    <inkml:brush xml:id="br0">
      <inkml:brushProperty name="width" value="0.05" units="cm"/>
      <inkml:brushProperty name="height" value="0.05" units="cm"/>
      <inkml:brushProperty name="color" value="#F6630D"/>
    </inkml:brush>
  </inkml:definitions>
  <inkml:trace contextRef="#ctx0" brushRef="#br0">588 140 6813 0 0,'-8'-8'91'0'0,"0"1"0"0"0,-1 0 0 0 0,0 0 0 0 0,-14-7 1 0 0,22 14-40 0 0,0-1 1 0 0,-1 0 0 0 0,1 0 0 0 0,0 0 0 0 0,0 0 0 0 0,0 0 0 0 0,-1 0-1 0 0,1 0 1 0 0,0 0 0 0 0,0-1 0 0 0,1 1 0 0 0,-2-2 0 0 0,2 2-29 0 0,-1 1 1 0 0,1-1 0 0 0,-1 0 0 0 0,1 0 0 0 0,-1 1 0 0 0,0-1 0 0 0,1 0 0 0 0,-1 1 0 0 0,0-1 0 0 0,1 1 0 0 0,-1-1 0 0 0,0 1 0 0 0,0-1 0 0 0,1 1-1 0 0,-1-1 1 0 0,0 1 0 0 0,0 0 0 0 0,0-1 0 0 0,0 1 0 0 0,0 0 0 0 0,0 0 0 0 0,1 0 0 0 0,-1 0 0 0 0,0-1 0 0 0,0 1 0 0 0,0 0 0 0 0,0 1 0 0 0,0-1 0 0 0,-2 0-1 0 0,-6 1 41 0 0,-1 0-1 0 0,1 1 0 0 0,0 0 0 0 0,-1 1 0 0 0,1 0 0 0 0,0 0 1 0 0,0 1-1 0 0,1 0 0 0 0,-1 1 0 0 0,1 0 0 0 0,0 0 1 0 0,0 0-1 0 0,1 1 0 0 0,-1 0 0 0 0,1 1 0 0 0,1 0 0 0 0,-10 11 1 0 0,-4 11 225 0 0,0 0 1 0 0,2 1-1 0 0,-21 48 0 0 0,10-20-31 0 0,-23 40 406 0 0,-47 129 0 0 0,87-194-559 0 0,1 1-1 0 0,2 0 0 0 0,2 0 1 0 0,0 1-1 0 0,3 0 0 0 0,1 0 1 0 0,1 0-1 0 0,4 42 0 0 0,1-61-79 0 0,0-1 0 0 0,1 1 0 0 0,0-1 0 0 0,1-1 0 0 0,1 1 0 0 0,0-1 0 0 0,1 0 0 0 0,1 0 0 0 0,0 0 0 0 0,0-1-1 0 0,2-1 1 0 0,-1 0 0 0 0,17 16 0 0 0,-10-13-13 0 0,1 0-1 0 0,0-1 0 0 0,1-1 1 0 0,0 0-1 0 0,1-2 0 0 0,0 0 1 0 0,1-1-1 0 0,40 14 0 0 0,-33-17-22 0 0,0-1-1 0 0,1-1 1 0 0,-1-2-1 0 0,1 0 1 0 0,0-2-1 0 0,0-1 0 0 0,-1-2 1 0 0,50-8-1 0 0,-17-2-61 0 0,-1-3 0 0 0,109-42 0 0 0,-163 55 66 0 0,202-87-222 0 0,-169 70 164 0 0,0-3 1 0 0,-1 0-1 0 0,40-34 1 0 0,-62 44 32 0 0,-2-1 1 0 0,1 0-1 0 0,-2-1 1 0 0,0-1-1 0 0,0 0 0 0 0,-1 0 1 0 0,-1-1-1 0 0,14-31 1 0 0,-15 24-2 0 0,0-1 0 0 0,-1 0 0 0 0,-2-1 0 0 0,-1 0 0 0 0,5-50 0 0 0,-9 33 12 0 0,-1 0-1 0 0,-2-1 1 0 0,-3 1-1 0 0,-1 0 1 0 0,-1 1-1 0 0,-3-1 1 0 0,-24-65-1 0 0,24 81 7 0 0,-2 0 0 0 0,0 1 0 0 0,-1 1 0 0 0,-1 0 0 0 0,-2 1 0 0 0,0 0 0 0 0,-1 2 0 0 0,-27-27 0 0 0,31 36-2 0 0,-1 0 0 0 0,-1 0 1 0 0,0 2-1 0 0,0 0 0 0 0,-1 1 0 0 0,0 0 1 0 0,-1 1-1 0 0,0 1 0 0 0,0 1 0 0 0,0 0 1 0 0,-1 1-1 0 0,0 1 0 0 0,-29-3 0 0 0,16 6-11 0 0,0 1-1 0 0,-1 1 0 0 0,1 2 0 0 0,0 1 1 0 0,1 2-1 0 0,-42 12 0 0 0,-2 6-917 0 0,-96 46 0 0 0,126-49 56 0 0,10 0-119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3.616"/>
    </inkml:context>
    <inkml:brush xml:id="br0">
      <inkml:brushProperty name="width" value="0.05" units="cm"/>
      <inkml:brushProperty name="height" value="0.05" units="cm"/>
      <inkml:brushProperty name="color" value="#F6630D"/>
    </inkml:brush>
  </inkml:definitions>
  <inkml:trace contextRef="#ctx0" brushRef="#br0">343 35 7485 0 0,'4'-8'99'0'0,"-4"8"-87"0"0,0-1 1 0 0,0 1 0 0 0,0 0 0 0 0,1-1 0 0 0,-1 1 0 0 0,0-1 0 0 0,0 1 0 0 0,0-1 0 0 0,0 1 0 0 0,0 0 0 0 0,0-1 0 0 0,0 1 0 0 0,0-1 0 0 0,0 1 0 0 0,0-1 0 0 0,0 1 0 0 0,0 0 0 0 0,0-1 0 0 0,0 1 0 0 0,0-1 0 0 0,-1 1 0 0 0,1 0 0 0 0,0-1 0 0 0,0 1 0 0 0,0-1 0 0 0,-1 1 0 0 0,1 0 0 0 0,0-1-1 0 0,0 1 1 0 0,-1-1 0 0 0,1 1 18 0 0,-1 0-1 0 0,1 0 0 0 0,0-1 1 0 0,0 1-1 0 0,-1 0 0 0 0,1 0 0 0 0,0 0 1 0 0,0-1-1 0 0,0 1 0 0 0,-1 0 1 0 0,1 0-1 0 0,0-1 0 0 0,0 1 0 0 0,0 0 1 0 0,0-1-1 0 0,0 1 0 0 0,0 0 1 0 0,0-1-1 0 0,0 1 0 0 0,-1 0 1 0 0,1 0-1 0 0,0-1 0 0 0,0 1 0 0 0,0 0 1 0 0,1-1-1 0 0,-1 1 0 0 0,0 0 1 0 0,0-1-1 0 0,0 1 0 0 0,0 0 0 0 0,0 0 1 0 0,0-1-1 0 0,0 1 0 0 0,0 0 1 0 0,1-1-1 0 0,-1 1 0 0 0,0 0 0 0 0,0 0 1 0 0,0-1-1 0 0,0 1 0 0 0,1 0 1 0 0,-1 0-1 0 0,0 0 0 0 0,0-1 0 0 0,1 1 1 0 0,-1 0-1 0 0,0 0 0 0 0,0 0 1 0 0,1 0-1 0 0,-1-1 0 0 0,0 1 1 0 0,1 0-1 0 0,-1 0 0 0 0,0 0 0 0 0,1 0 1 0 0,-1 0-1 0 0,1 0-5 0 0,-1 0 0 0 0,1 0-1 0 0,-1 0 1 0 0,1 0 0 0 0,-1 0 0 0 0,1 0 0 0 0,-1 0 0 0 0,1 0-1 0 0,-1 0 1 0 0,0 1 0 0 0,1-1 0 0 0,-1 0 0 0 0,1 0 0 0 0,-1 0-1 0 0,1 1 1 0 0,-1-1 0 0 0,0 0 0 0 0,1 1 0 0 0,-1-1 0 0 0,0 0-1 0 0,1 1 1 0 0,-1-1 0 0 0,0 0 0 0 0,1 1 0 0 0,-1-1 0 0 0,0 0-1 0 0,0 1 1 0 0,0-1 0 0 0,1 1 0 0 0,-1-1 0 0 0,0 1-1 0 0,0-1 1 0 0,0 0 0 0 0,0 1 0 0 0,0 4 2 0 0,-1 0 0 0 0,0-1 0 0 0,0 1 0 0 0,0-1 1 0 0,-1 0-1 0 0,1 1 0 0 0,-1-1 0 0 0,-3 5 0 0 0,-22 35-35 0 0,22-36 21 0 0,-16 26 23 0 0,1 2 0 0 0,2 0 0 0 0,-22 61-1 0 0,22-39 8 0 0,-18 103 0 0 0,16-68-34 0 0,-45 123 1 0 0,5-18-13 0 0,56-184 10 0 0,0 1 0 0 0,1-1 0 0 0,1 1-1 0 0,1 0 1 0 0,0-1 0 0 0,1 1 0 0 0,2 21 0 0 0,-1-31-2 0 0,0 0 0 0 0,0 0-1 0 0,1 0 1 0 0,-1 0 0 0 0,1 0 0 0 0,0 0 0 0 0,1-1 0 0 0,-1 1 0 0 0,1-1 0 0 0,0 1 0 0 0,0-1 0 0 0,0 0 0 0 0,0 0 0 0 0,1-1 0 0 0,0 1 0 0 0,0-1 0 0 0,0 1-1 0 0,0-1 1 0 0,0 0 0 0 0,1-1 0 0 0,-1 1 0 0 0,1-1 0 0 0,0 0 0 0 0,6 2 0 0 0,4 1 0 0 0,0-1 0 0 0,1-1-1 0 0,-1-1 1 0 0,1 0 0 0 0,24 0 0 0 0,80-11-26 0 0,-53 3 17 0 0,628-37-44 0 0,-669 41 50 0 0,102-9 12 0 0,-113 8-11 0 0,0 0-1 0 0,-1 0 1 0 0,0-1-1 0 0,0-1 1 0 0,0-1-1 0 0,19-10 1 0 0,-29 14-4 0 0,-1-1-1 0 0,1 1 1 0 0,-1-1 0 0 0,0 0-1 0 0,1 0 1 0 0,-2 0 0 0 0,1 0-1 0 0,0 0 1 0 0,0-1 0 0 0,-1 1-1 0 0,0-1 1 0 0,0 0-1 0 0,0 1 1 0 0,0-1 0 0 0,-1 0-1 0 0,1 0 1 0 0,-1-1 0 0 0,0 1-1 0 0,0 0 1 0 0,-1 0 0 0 0,1 0-1 0 0,-1-1 1 0 0,0 1 0 0 0,0 0-1 0 0,0 0 1 0 0,0-1 0 0 0,-1 1-1 0 0,-1-4 1 0 0,-3-13-8 0 0,-1 0 0 0 0,-1 1 0 0 0,-1 0 0 0 0,-15-26 0 0 0,8 15-2 0 0,-27-69-136 0 0,4-3 0 0 0,5-1 0 0 0,4-1 0 0 0,-28-206 0 0 0,55 295 97 0 0,2 8 26 0 0,-1 1 1 0 0,0-1-1 0 0,0 1 1 0 0,-1 0-1 0 0,0 0 0 0 0,0-1 1 0 0,-4-6-1 0 0,6 14 23 0 0,0 0-1 0 0,-1-1 1 0 0,1 1-1 0 0,-1 0 1 0 0,1 0-1 0 0,-1 0 0 0 0,1 0 1 0 0,-1 0-1 0 0,1 0 1 0 0,-1 0-1 0 0,1 0 1 0 0,0 0-1 0 0,-1 0 1 0 0,1 0-1 0 0,-1 0 1 0 0,1 0-1 0 0,-1 0 0 0 0,1 0 1 0 0,-1 1-1 0 0,1-1 1 0 0,0 0-1 0 0,-1 0 1 0 0,1 0-1 0 0,-1 1 1 0 0,1-1-1 0 0,0 0 1 0 0,-1 1-1 0 0,1-1 1 0 0,0 0-1 0 0,-1 1 0 0 0,1-1 1 0 0,-16 14-19 0 0,14-11 17 0 0,-10 8-214 0 0,2 1 1 0 0,0 1 0 0 0,0 0-1 0 0,1 0 1 0 0,1 1 0 0 0,0 0-1 0 0,1 1 1 0 0,-7 17 0 0 0,8-20-510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4.038"/>
    </inkml:context>
    <inkml:brush xml:id="br0">
      <inkml:brushProperty name="width" value="0.05" units="cm"/>
      <inkml:brushProperty name="height" value="0.05" units="cm"/>
      <inkml:brushProperty name="color" value="#F6630D"/>
    </inkml:brush>
  </inkml:definitions>
  <inkml:trace contextRef="#ctx0" brushRef="#br0">11 36 6377 0 0,'0'0'-1'0'0,"0"1"1"0"0,0-1-1 0 0,0 0 1 0 0,-1 0 0 0 0,1 0-1 0 0,0 0 1 0 0,0 1-1 0 0,0-1 1 0 0,-1 0 0 0 0,1 0-1 0 0,0 0 1 0 0,0 0-1 0 0,-1 0 1 0 0,1 0 0 0 0,0 0-1 0 0,0 0 1 0 0,-1 1-1 0 0,1-1 1 0 0,0 0 0 0 0,0 0-1 0 0,-1 0 1 0 0,1 0-1 0 0,0 0 1 0 0,0 0 0 0 0,-1-1-1 0 0,1 1 1 0 0,0 0-1 0 0,0 0 1 0 0,-1 0 0 0 0,1 0-1 0 0,0 0 1 0 0,0 0-1 0 0,-1 0 1 0 0,1 0 0 0 0,0-1-1 0 0,0 1 1 0 0,0 0-1 0 0,-1 0 1 0 0,1 0 0 0 0,0 0-1 0 0,0-1 1 0 0,0 1-1 0 0,0 0 1 0 0,0 0 0 0 0,-1-1-1 0 0,1 1 1 0 0,0 0-1 0 0,0 0 1 0 0,0 0 0 0 0,0-1-1 0 0,0 1 1 0 0,0 0-1 0 0,0 0 1 0 0,0-1 0 0 0,0 1-1 0 0,0 0 1 0 0,0-1-1 0 0,0 1 1 0 0,0 0 0 0 0,14 46 284 0 0,-6-9-165 0 0,-6-28-43 0 0,0 0-1 0 0,0-1 1 0 0,0 1 0 0 0,6 12 0 0 0,-4-13-37 0 0,0 0 30 0 0,0 1 1 0 0,0-1-1 0 0,1 0 0 0 0,6 8 1 0 0,-8-14-46 0 0,-1 1 0 0 0,1 0 0 0 0,0-1 0 0 0,0 0 0 0 0,0 0 0 0 0,0 0 0 0 0,0 0 0 0 0,0 0 0 0 0,0 0 0 0 0,1-1 0 0 0,-1 1 0 0 0,1-1 0 0 0,-1 0 0 0 0,5 0 0 0 0,21 5-9 0 0,1-3 1 0 0,-1 0-1 0 0,1-2 0 0 0,-1-1 1 0 0,1-1-1 0 0,-1-2 1 0 0,1-1-1 0 0,36-10 0 0 0,-54 10-17 0 0,0-1 0 0 0,0 0-1 0 0,0-1 1 0 0,-1 0 0 0 0,0 0-1 0 0,0-2 1 0 0,-1 1 0 0 0,15-15-1 0 0,-20 18 1 0 0,-1-1-1 0 0,0 0 0 0 0,0 0 1 0 0,0 0-1 0 0,-1-1 0 0 0,1 1 0 0 0,-1-1 1 0 0,3-9-1 0 0,-5 12-2 0 0,0-1-1 0 0,0 0 1 0 0,0 0-1 0 0,-1 0 1 0 0,1 0 0 0 0,-1 0-1 0 0,0 0 1 0 0,0 0 0 0 0,-1 0-1 0 0,1 0 1 0 0,-1 0-1 0 0,0 0 1 0 0,0 1 0 0 0,-2-7-1 0 0,-18-24-521 0 0,21 33 475 0 0,0 0 0 0 0,-1 0-1 0 0,1-1 1 0 0,-1 1 0 0 0,0 0 0 0 0,1 0 0 0 0,-1 0-1 0 0,0 0 1 0 0,1 0 0 0 0,-1 0 0 0 0,0 0 0 0 0,0 0-1 0 0,0 0 1 0 0,0 0 0 0 0,0 0 0 0 0,0 0 0 0 0,0 1-1 0 0,0-1 1 0 0,0 0 0 0 0,-1 1 0 0 0,1-1 0 0 0,0 1-1 0 0,-2-1 1 0 0,-3-1-364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4.379"/>
    </inkml:context>
    <inkml:brush xml:id="br0">
      <inkml:brushProperty name="width" value="0.05" units="cm"/>
      <inkml:brushProperty name="height" value="0.05" units="cm"/>
      <inkml:brushProperty name="color" value="#F6630D"/>
    </inkml:brush>
  </inkml:definitions>
  <inkml:trace contextRef="#ctx0" brushRef="#br0">56 35 5665 0 0,'-1'0'18'0'0,"1"0"-5"0"0,-1 0 0 0 0,1-1 1 0 0,-1 1-1 0 0,1 0 1 0 0,-1 0-1 0 0,1 0 0 0 0,-1-1 1 0 0,1 1-1 0 0,-1 0 0 0 0,1-1 1 0 0,-1 1-1 0 0,1 0 0 0 0,-1-1 1 0 0,1 1-1 0 0,-1-1 1 0 0,1 1-1 0 0,0-1 0 0 0,-1 1 1 0 0,1-1-1 0 0,0 1 0 0 0,-1-1 1 0 0,1 1-1 0 0,0-1 0 0 0,0 1 1 0 0,0-1-1 0 0,0 1 1 0 0,-1-1-1 0 0,1 0 0 0 0,0 1 1 0 0,0-1-1 0 0,0 1 0 0 0,0-1 1 0 0,0 1-1 0 0,0-1 0 0 0,0 0 1 0 0,0 1-1 0 0,1-1 1 0 0,-1-1 74 0 0,3-2 381 0 0,5 8-171 0 0,13 9-273 0 0,-18-12-22 0 0,-1 0 0 0 0,1 0-1 0 0,0 1 1 0 0,-1-1 0 0 0,0 1 0 0 0,1-1-1 0 0,-1 1 1 0 0,4 3 0 0 0,-4-3 0 0 0,-1 0 0 0 0,1 0 0 0 0,-1 1 0 0 0,1-1 0 0 0,-1 0-1 0 0,0 1 1 0 0,1-1 0 0 0,-1 1 0 0 0,-1-1 0 0 0,1 1 0 0 0,0-1 0 0 0,0 1 0 0 0,-1 0 0 0 0,0-1 0 0 0,1 1 0 0 0,-1 0-1 0 0,-1 5 1 0 0,1-7-1 0 0,0 0 0 0 0,-1 1-1 0 0,0-1 1 0 0,1 1-1 0 0,-1-1 1 0 0,0 0-1 0 0,1 1 1 0 0,-1-1 0 0 0,0 0-1 0 0,0 0 1 0 0,0 1-1 0 0,0-1 1 0 0,0 0 0 0 0,0 0-1 0 0,-1 0 1 0 0,1-1-1 0 0,0 1 1 0 0,0 0-1 0 0,-1 0 1 0 0,1 0 0 0 0,0-1-1 0 0,-1 1 1 0 0,1-1-1 0 0,-1 1 1 0 0,1-1 0 0 0,-1 0-1 0 0,1 0 1 0 0,-1 1-1 0 0,1-1 1 0 0,-1 0-1 0 0,1 0 1 0 0,-3-1 0 0 0,-1 1-14 0 0,0 0 0 0 0,0-1 1 0 0,0 0-1 0 0,0 0 1 0 0,0-1-1 0 0,0 1 0 0 0,1-1 1 0 0,-1 0-1 0 0,0 0 1 0 0,-7-6-1 0 0,11 8 10 0 0,0-1-1 0 0,-1 0 1 0 0,1 0 0 0 0,0 1-1 0 0,0-1 1 0 0,0 0 0 0 0,0 0-1 0 0,0 0 1 0 0,0-1 0 0 0,0 1-1 0 0,0 0 1 0 0,0 0 0 0 0,0 0-1 0 0,1-1 1 0 0,-1 1 0 0 0,1 0-1 0 0,-1-1 1 0 0,1 1-1 0 0,-1-1 1 0 0,1 1 0 0 0,0 0-1 0 0,-1-1 1 0 0,1 1 0 0 0,0-1-1 0 0,0 1 1 0 0,0-1 0 0 0,0 1-1 0 0,1-1 1 0 0,-1 1 0 0 0,0-1-1 0 0,1 1 1 0 0,-1 0 0 0 0,0-1-1 0 0,1 1 1 0 0,0-1 0 0 0,-1 1-1 0 0,1 0 1 0 0,0 0 0 0 0,1-2-1 0 0,2-1-17 0 0,1 0-1 0 0,-1 0 1 0 0,1 0-1 0 0,0 1 0 0 0,0 0 1 0 0,1 0-1 0 0,-1 0 1 0 0,1 0-1 0 0,6-1 1 0 0,8-6-407 0 0,-9 6 57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4.716"/>
    </inkml:context>
    <inkml:brush xml:id="br0">
      <inkml:brushProperty name="width" value="0.05" units="cm"/>
      <inkml:brushProperty name="height" value="0.05" units="cm"/>
      <inkml:brushProperty name="color" value="#F6630D"/>
    </inkml:brush>
  </inkml:definitions>
  <inkml:trace contextRef="#ctx0" brushRef="#br0">52 43 5056 0 0,'3'0'87'0'0,"0"0"0"0"0,0 1 0 0 0,-1-1-1 0 0,1 1 1 0 0,0 0 0 0 0,0 0 0 0 0,-1 0-1 0 0,1 0 1 0 0,4 3 0 0 0,37 19 214 0 0,-35-17-280 0 0,-1 1 0 0 0,0-1 1 0 0,-1 2-1 0 0,8 8 0 0 0,-14-15-20 0 0,1 1 1 0 0,-1-1 0 0 0,0 0-1 0 0,0 1 1 0 0,0-1-1 0 0,0 1 1 0 0,0-1-1 0 0,0 1 1 0 0,0 0 0 0 0,-1-1-1 0 0,1 1 1 0 0,0 0-1 0 0,-1 0 1 0 0,0 0-1 0 0,1-1 1 0 0,-1 1 0 0 0,0 0-1 0 0,0 0 1 0 0,0 0-1 0 0,0-1 1 0 0,0 1 0 0 0,0 0-1 0 0,-1 0 1 0 0,1 0-1 0 0,-1-1 1 0 0,1 1-1 0 0,-1 0 1 0 0,1 0 0 0 0,-1-1-1 0 0,0 1 1 0 0,-2 2-1 0 0,1-2 3 0 0,0 0 1 0 0,0-1-1 0 0,-1 0 0 0 0,1 1 0 0 0,0-1 1 0 0,-1 0-1 0 0,1 0 0 0 0,-1-1 0 0 0,1 1 1 0 0,-1 0-1 0 0,1-1 0 0 0,-1 1 0 0 0,0-1 1 0 0,1 0-1 0 0,-1 0 0 0 0,-3 0 0 0 0,-4-1 22 0 0,1 0 1 0 0,0 0-1 0 0,-13-4 0 0 0,13 3 32 0 0,0-1 1 0 0,0 0-1 0 0,1-1 0 0 0,-1 0 1 0 0,-10-6-1 0 0,17 9-33 0 0,1 0-1 0 0,-1 0 1 0 0,1 0 0 0 0,-1 0-1 0 0,1 0 1 0 0,0-1 0 0 0,-1 1 0 0 0,1 0-1 0 0,0 0 1 0 0,0-1 0 0 0,0 1-1 0 0,0-1 1 0 0,0 1 0 0 0,0-1-1 0 0,0 0 1 0 0,1 1 0 0 0,-1-1 0 0 0,1 0-1 0 0,-1 1 1 0 0,1-1 0 0 0,-1 0-1 0 0,1 1 1 0 0,0-1 0 0 0,0 0 0 0 0,0 0-1 0 0,0 0 1 0 0,0 1 0 0 0,0-1-1 0 0,1 0 1 0 0,-1 0 0 0 0,1 1 0 0 0,-1-1-1 0 0,1 0 1 0 0,1-2 0 0 0,2-3-39 0 0,0 0 0 0 0,0 1 0 0 0,1-1-1 0 0,0 1 1 0 0,0 0 0 0 0,0 0 0 0 0,1 1 0 0 0,0 0 0 0 0,0 0 0 0 0,1 0 0 0 0,-1 0 0 0 0,1 1 0 0 0,0 0 0 0 0,0 1 0 0 0,0 0 0 0 0,1 0 0 0 0,-1 0 0 0 0,1 1 0 0 0,0 0 0 0 0,-1 0-1 0 0,1 1 1 0 0,12 0 0 0 0,-7 0-406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5.379"/>
    </inkml:context>
    <inkml:brush xml:id="br0">
      <inkml:brushProperty name="width" value="0.05" units="cm"/>
      <inkml:brushProperty name="height" value="0.05" units="cm"/>
      <inkml:brushProperty name="color" value="#F6630D"/>
    </inkml:brush>
  </inkml:definitions>
  <inkml:trace contextRef="#ctx0" brushRef="#br0">76 22 7873 0 0,'9'-18'-273'0'0,"-9"18"267"0"0,0-1 0 0 0,0 1 0 0 0,0 0 0 0 0,0 0 1 0 0,0 0-1 0 0,0 0 0 0 0,0 0 0 0 0,-1 0 0 0 0,1-1 1 0 0,0 1-1 0 0,0 0 0 0 0,0 0 0 0 0,0 0 0 0 0,0 0 0 0 0,0 0 1 0 0,0 0-1 0 0,0 0 0 0 0,-1 0 0 0 0,1-1 0 0 0,0 1 0 0 0,0 0 1 0 0,0 0-1 0 0,0 0 0 0 0,0 0 0 0 0,0 0 0 0 0,-1 0 0 0 0,1 0 1 0 0,0 0-1 0 0,0 0 0 0 0,0 0 0 0 0,0 0 0 0 0,0 0 0 0 0,-1 0 1 0 0,1 0-1 0 0,0 0 0 0 0,0 0 0 0 0,0 0 0 0 0,0 0 0 0 0,0 0 1 0 0,-1 0-1 0 0,1 0 0 0 0,0 0 0 0 0,0 0 0 0 0,0 0 0 0 0,0 1 1 0 0,0-1-1 0 0,0 0 0 0 0,0 0 0 0 0,-1 0 0 0 0,1 0 0 0 0,0 0 1 0 0,0 0-1 0 0,0 0 0 0 0,0 1 0 0 0,-2 0-7 0 0,0 0-1 0 0,1 1 0 0 0,-1-1 1 0 0,1 1-1 0 0,-1-1 1 0 0,1 1-1 0 0,0-1 1 0 0,0 1-1 0 0,-1 0 0 0 0,1 0 1 0 0,0 0-1 0 0,1 0 1 0 0,-1 0-1 0 0,0 0 1 0 0,0 2-1 0 0,-15 76 425 0 0,4 27 42 0 0,4 112-1 0 0,18 110 654 0 0,-10-314-1044 0 0,2 200 376 0 0,-3-118-368 0 0,1-74-312 0 0,-2 0-1 0 0,-1 0 1 0 0,0 0-1 0 0,-2-1 1 0 0,-10 34-1 0 0,9-31-507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5.733"/>
    </inkml:context>
    <inkml:brush xml:id="br0">
      <inkml:brushProperty name="width" value="0.05" units="cm"/>
      <inkml:brushProperty name="height" value="0.05" units="cm"/>
      <inkml:brushProperty name="color" value="#F6630D"/>
    </inkml:brush>
  </inkml:definitions>
  <inkml:trace contextRef="#ctx0" brushRef="#br0">5 1 8661 0 0,'-5'0'-938'0'0,"24"20"842"0"0,53 61-28 0 0,-54-60-30 0 0,7-8-602 0 0,78 39 628 0 0,-77-39-65 0 0,-6-14-1024 0 0,61-1 1117 0 0,-61 1 888 0 0,15-18-576 0 0,107-62 109 0 0,-138 79-298 0 0,1-1 0 0 0,0-1 1 0 0,-1 1-1 0 0,0-1 0 0 0,5-4 0 0 0,-3-4 121 0 0,-4 9 860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9.302"/>
    </inkml:context>
    <inkml:brush xml:id="br0">
      <inkml:brushProperty name="width" value="0.05" units="cm"/>
      <inkml:brushProperty name="height" value="0.05" units="cm"/>
      <inkml:brushProperty name="color" value="#F6630D"/>
    </inkml:brush>
  </inkml:definitions>
  <inkml:trace contextRef="#ctx0" brushRef="#br0">1 191 7005 0 0,'0'0'-31'0'0,"3"0"189"0"0,12 0-37 0 0,-12 0 1687 0 0,2-3-1753 0 0,46-21-35 0 0,-40 20-10 0 0,-1-1 0 0 0,0 0-1 0 0,0 0 1 0 0,0-1-1 0 0,-1 0 1 0 0,10-8 0 0 0,21-28 20 0 0,-40 41-28 0 0,1 0 0 0 0,0 0 0 0 0,-1 0 0 0 0,1 0 0 0 0,-1 0 0 0 0,1 0 0 0 0,-1 0 0 0 0,0-1 0 0 0,1 1 0 0 0,-1 0 0 0 0,0 0 0 0 0,0-1 0 0 0,0 1 0 0 0,0 0 0 0 0,0 0 0 0 0,0-1 0 0 0,0 1 0 0 0,0 0 0 0 0,0 0 0 0 0,-1-1 0 0 0,1 1 0 0 0,0 0 0 0 0,-1 0 0 0 0,1 0 0 0 0,-2-2 0 0 0,-16-20 123 0 0,15 20-92 0 0,-11-14 170 0 0,13 15 462 0 0,-10 12-565 0 0,-31 28 32 0 0,31-29 220 0 0,7 10-261 0 0,-14 56-14 0 0,17-72-125 0 0,1-1 1 0 0,-1 0 0 0 0,1 0 0 0 0,0 1-1 0 0,-1-1 1 0 0,1 0 0 0 0,0 1-1 0 0,0-1 1 0 0,1 0 0 0 0,-1 1 0 0 0,1 2-1 0 0,14 9-476 0 0,49 40-136 0 0,-62-52 595 0 0,0-1 0 0 0,0 1 1 0 0,0-1-1 0 0,0 1 1 0 0,0-1-1 0 0,0 0 1 0 0,0 0-1 0 0,0 0 1 0 0,0 0-1 0 0,0-1 1 0 0,0 1-1 0 0,1 0 1 0 0,-1-1-1 0 0,0 1 0 0 0,1-1 1 0 0,-1 0-1 0 0,0 0 1 0 0,1 0-1 0 0,3-1 1 0 0,1 0-256 0 0,10-2-692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6.741"/>
    </inkml:context>
    <inkml:brush xml:id="br0">
      <inkml:brushProperty name="width" value="0.05" units="cm"/>
      <inkml:brushProperty name="height" value="0.05" units="cm"/>
      <inkml:brushProperty name="color" value="#F6630D"/>
    </inkml:brush>
  </inkml:definitions>
  <inkml:trace contextRef="#ctx0" brushRef="#br0">145 590 6657 0 0,'14'-9'-116'0'0,"-14"9"114"0"0,1 0 0 0 0,-1 0-1 0 0,0 0 1 0 0,1 0 0 0 0,-1 0 0 0 0,0 0-1 0 0,0 0 1 0 0,1 0 0 0 0,-1 0-1 0 0,0 0 1 0 0,1 0 0 0 0,-1 0-1 0 0,0 0 1 0 0,1 0 0 0 0,-1 0-1 0 0,0 0 1 0 0,0 0 0 0 0,1 1 0 0 0,-1-1-1 0 0,0 0 1 0 0,0 0 0 0 0,1 0-1 0 0,-1 1 1 0 0,0-1 0 0 0,0 0-1 0 0,0 0 1 0 0,1 0 0 0 0,-1 1-1 0 0,1 2 9 0 0,0 0-1 0 0,0 0 1 0 0,0 0-1 0 0,-1 0 1 0 0,1 0-1 0 0,-1 0 0 0 0,1 6 1 0 0,2 108 568 0 0,-5 1 1 0 0,-34 231-1 0 0,-34 202 773 0 0,20-133-558 0 0,47-398-788 0 0,-4 30 18 0 0,-1 65-1 0 0,8-101-15 0 0,1 0 0 0 0,0 0 0 0 0,0-1 0 0 0,2 1 0 0 0,-1 0 0 0 0,2-1 0 0 0,0 1 0 0 0,1-1-1 0 0,10 21 1 0 0,-13-30-4 0 0,2 1 0 0 0,-1-1 0 0 0,0 1 1 0 0,1-1-1 0 0,0 0 0 0 0,0 0 0 0 0,0-1 0 0 0,0 1 0 0 0,1-1 0 0 0,-1 0 0 0 0,1 0 0 0 0,0 0 0 0 0,0-1 0 0 0,0 0 0 0 0,0 0 0 0 0,0 0 0 0 0,1 0 1 0 0,8 1-1 0 0,7-1 7 0 0,-1 0 0 0 0,1-1 0 0 0,35-3 1 0 0,-30 0 1 0 0,204-21 13 0 0,-104 8-50 0 0,830-60-249 0 0,-689 57 284 0 0,1637-95 262 0 0,-1560 101 149 0 0,-342 12-416 0 0,15-2 230 0 0,-13 0-11 0 0,-10-3 36 0 0,-26-7 14 0 0,-2-1-196 0 0,-46-25 0 0 0,69 32-105 0 0,0-1-1 0 0,1 0 0 0 0,0-1 0 0 0,0 0 0 0 0,0 0 0 0 0,1-1 0 0 0,1-1 0 0 0,-9-10 0 0 0,5 0-56 0 0,1 0-1 0 0,0-1 1 0 0,2 0-1 0 0,0 0 0 0 0,1-1 1 0 0,1 0-1 0 0,2-1 0 0 0,0 1 1 0 0,1-1-1 0 0,-1-42 0 0 0,3 7-175 0 0,4 1-1 0 0,2-1 1 0 0,13-66 0 0 0,86-316-307 0 0,36 11 515 0 0,-46 143-425 0 0,-74 214 218 0 0,19-149 1 0 0,-35 188 261 0 0,4-56 698 0 0,-7 88-669 0 0,0 1 0 0 0,-1-1 0 0 0,1 0-1 0 0,0 1 1 0 0,0-1 0 0 0,-1 0 0 0 0,1 1 0 0 0,-1-1 0 0 0,1 1 0 0 0,0-1 0 0 0,-1 0 0 0 0,1 1 0 0 0,-1-1 0 0 0,1 1 0 0 0,-1-1 0 0 0,1 1 0 0 0,-1 0-1 0 0,0-1 1 0 0,1 1 0 0 0,-1-1 0 0 0,0 1 0 0 0,1 0 0 0 0,-1 0 0 0 0,0-1 0 0 0,1 1 0 0 0,-1 0 0 0 0,0 0 0 0 0,1 0 0 0 0,-1 0 0 0 0,0 0-1 0 0,-1 0 1 0 0,-28-1-30 0 0,23 1 14 0 0,-547 31 370 0 0,542-30-368 0 0,-600 46 220 0 0,-130 11-163 0 0,-271 61-1422 0 0,953-110 290 0 0,-110 32 1 0 0,141-30 394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7.594"/>
    </inkml:context>
    <inkml:brush xml:id="br0">
      <inkml:brushProperty name="width" value="0.05" units="cm"/>
      <inkml:brushProperty name="height" value="0.05" units="cm"/>
      <inkml:brushProperty name="color" value="#F6630D"/>
    </inkml:brush>
  </inkml:definitions>
  <inkml:trace contextRef="#ctx0" brushRef="#br0">454 174 9061 0 0,'0'0'-24'0'0,"0"1"1"0"0,0 0-1 0 0,0-1 1 0 0,0 1 0 0 0,0-1-1 0 0,0 1 1 0 0,0 0-1 0 0,0-1 1 0 0,0 1-1 0 0,0-1 1 0 0,0 1-1 0 0,0-1 1 0 0,0 1 0 0 0,0 0-1 0 0,1-1 1 0 0,-1 1-1 0 0,0-1 1 0 0,0 1-1 0 0,1 0 1 0 0,0 1 13 0 0,0-1 0 0 0,-1 1 0 0 0,1 0 0 0 0,-1 0 0 0 0,1-1 0 0 0,-1 1 0 0 0,1 0 0 0 0,-1 0 0 0 0,0 0 0 0 0,0-1-1 0 0,0 1 1 0 0,-1 3 0 0 0,-6 13-22 0 0,-1 1 0 0 0,-1-2-1 0 0,0 1 1 0 0,-17 21-1 0 0,-55 64 15 0 0,29-39 1 0 0,10-8 14 0 0,-2-2 0 0 0,-3-3 0 0 0,-70 62 0 0 0,115-111-107 0 0,-1 3-421 0 0,2 0 492 0 0,0-3 9 0 0,1 0-1 0 0,-1-1 1 0 0,0 1 0 0 0,1 0-1 0 0,-1-1 1 0 0,0 1 0 0 0,0-1-1 0 0,0 1 1 0 0,0-1-1 0 0,-2 3 1 0 0,13-1 91 0 0,31 5-132 0 0,0-3-1 0 0,44 2 1 0 0,43-10 114 0 0,-57-1-105 0 0,397-5 100 0 0,309-1-16 0 0,-95 24-1 0 0,-83-1-84 0 0,-491-13 42 0 0,-103 0 1043 0 0,-11-10-954 0 0,-20-33-19 0 0,25 42-52 0 0,0 0-1 0 0,0-1 0 0 0,0 1 1 0 0,1 0-1 0 0,-1-1 1 0 0,0 1-1 0 0,1 0 1 0 0,-1-1-1 0 0,1 1 0 0 0,0-1 1 0 0,-1 1-1 0 0,1-1 1 0 0,0 0-1 0 0,0 1 1 0 0,0-1-1 0 0,0 1 0 0 0,0-1 1 0 0,0 1-1 0 0,0-1 1 0 0,1 1-1 0 0,-1-1 1 0 0,2-2-1 0 0,-1 2-5 0 0,1 0-1 0 0,0-1 1 0 0,0 1 0 0 0,0 0-1 0 0,0 0 1 0 0,0 0-1 0 0,0 0 1 0 0,4-2 0 0 0,5-5-16 0 0,182-179-358 0 0,115-99-342 0 0,-76 112 1637 0 0,-231 174-883 0 0,22-19 576 0 0,-23 19-529 0 0,1 1 0 0 0,0-1 0 0 0,0 0 1 0 0,0 0-1 0 0,-1 0 0 0 0,1 0 0 0 0,0 0 1 0 0,-1 0-1 0 0,1 0 0 0 0,-1 0 0 0 0,1 0 0 0 0,-1-1 1 0 0,1 1-1 0 0,-1 0 0 0 0,0 0 0 0 0,0 0 1 0 0,0-1-1 0 0,0 1 0 0 0,0 0 0 0 0,0-1 1 0 0,0 1-31 0 0,0 1 0 0 0,-1-1 0 0 0,1 1 0 0 0,-1-1 0 0 0,1 1 0 0 0,-1-1 0 0 0,0 1 0 0 0,1 0 0 0 0,-1-1 0 0 0,1 1 0 0 0,-1 0 1 0 0,0 0-1 0 0,1-1 0 0 0,-1 1 0 0 0,0 0 0 0 0,1 0 0 0 0,-1 0 0 0 0,1 0 0 0 0,-1 0 0 0 0,0 0 0 0 0,1 0 0 0 0,-1 0 0 0 0,-1 0 0 0 0,-21 2 13 0 0,18-2-77 0 0,2 1-102 0 0,-1-1-1 0 0,1 1 1 0 0,0 0 0 0 0,-1 0 0 0 0,1 0 0 0 0,-5 3-1 0 0,-1 0-700 0 0,2-1-19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9.247"/>
    </inkml:context>
    <inkml:brush xml:id="br0">
      <inkml:brushProperty name="width" value="0.05" units="cm"/>
      <inkml:brushProperty name="height" value="0.05" units="cm"/>
      <inkml:brushProperty name="color" value="#F6630D"/>
    </inkml:brush>
  </inkml:definitions>
  <inkml:trace contextRef="#ctx0" brushRef="#br0">41 129 6377 0 0,'0'0'774'0'0,"-7"-9"-448"0"0,-1-1-167 0 0,4 6 182 0 0,0 0 1 0 0,1 0-1 0 0,0-1 1 0 0,0 1-1 0 0,-5-11 0 0 0,9 9-230 0 0,0 2-105 0 0,1 0-1 0 0,-1 0 1 0 0,1 0 0 0 0,0 0 0 0 0,0 0-1 0 0,0 0 1 0 0,1 1 0 0 0,-1-1 0 0 0,1 1-1 0 0,0 0 1 0 0,0 0 0 0 0,0 0-1 0 0,1 0 1 0 0,4-3 0 0 0,-8 6-8 0 0,0-1 1 0 0,1 1 0 0 0,-1 0-1 0 0,0-1 1 0 0,1 1-1 0 0,-1 0 1 0 0,0 0-1 0 0,1-1 1 0 0,-1 1 0 0 0,1 0-1 0 0,-1 0 1 0 0,1 0-1 0 0,-1-1 1 0 0,1 1-1 0 0,-1 0 1 0 0,0 0-1 0 0,1 0 1 0 0,-1 0 0 0 0,1 0-1 0 0,-1 0 1 0 0,1 0-1 0 0,-1 0 1 0 0,1 0-1 0 0,-1 0 1 0 0,1 0 0 0 0,-1 1-1 0 0,1-1 1 0 0,-1 0-1 0 0,0 0 1 0 0,1 0-1 0 0,-1 1 1 0 0,1-1-1 0 0,-1 0 1 0 0,0 0 0 0 0,1 1-1 0 0,-1-1 1 0 0,1 1-1 0 0,14 9-6 0 0,0 1-1 0 0,-1 0 1 0 0,0 1-1 0 0,-1 0 0 0 0,-1 1 1 0 0,19 24-1 0 0,-29-34 9 0 0,1 0 0 0 0,-1 1-1 0 0,1-1 1 0 0,-1 1 0 0 0,0-1 0 0 0,-1 1-1 0 0,1 0 1 0 0,-1 0 0 0 0,0-1 0 0 0,1 1-1 0 0,-2 0 1 0 0,1 0 0 0 0,0 1 0 0 0,-1-1-1 0 0,0 0 1 0 0,0 5 0 0 0,1 12-4 0 0,-1-14-19 0 0,1 0 1 0 0,-1-1 0 0 0,0 1 0 0 0,-1 0-1 0 0,0-1 1 0 0,0 1 0 0 0,0-1 0 0 0,-1 1-1 0 0,0-1 1 0 0,-4 12 0 0 0,5-17-81 0 0,6-21-2475 0 0,-5 20 2578 0 0,5-23-9 0 0,1 1 0 0 0,18-40 0 0 0,47-62 65 0 0,-71 124-56 0 0,16-26 287 0 0,-7 23-140 0 0,25-7-2 0 0,-26 7 292 0 0,-2 18-345 0 0,16 46-71 0 0,-16-45-136 0 0,-4 38-548 0 0,-2-43 305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09.605"/>
    </inkml:context>
    <inkml:brush xml:id="br0">
      <inkml:brushProperty name="width" value="0.05" units="cm"/>
      <inkml:brushProperty name="height" value="0.05" units="cm"/>
      <inkml:brushProperty name="color" value="#F6630D"/>
    </inkml:brush>
  </inkml:definitions>
  <inkml:trace contextRef="#ctx0" brushRef="#br0">124 50 5973 0 0,'-12'-18'73'0'0,"11"16"-55"0"0,1 1-1 0 0,-1-1 0 0 0,0 1 0 0 0,0-1 0 0 0,0 1 1 0 0,0-1-1 0 0,0 1 0 0 0,0 0 0 0 0,0-1 0 0 0,0 1 1 0 0,-1 0-1 0 0,-2-2 0 0 0,3 2-7 0 0,-1 0 0 0 0,1 0 0 0 0,-1 0 0 0 0,0 0 0 0 0,1 0 0 0 0,-1 1 0 0 0,0-1 0 0 0,0 1 0 0 0,0-1 0 0 0,1 1 1 0 0,-1-1-1 0 0,0 1 0 0 0,0 0 0 0 0,0 0 0 0 0,0 0 0 0 0,0 0 0 0 0,0 0 0 0 0,1 1 0 0 0,-1-1 0 0 0,0 0 0 0 0,0 1 0 0 0,-2 0 0 0 0,2 1-13 0 0,-1 0 0 0 0,1-1 1 0 0,-1 1-1 0 0,1 0 0 0 0,0 0 0 0 0,0 0 0 0 0,0 0 0 0 0,0 1 0 0 0,0-1 0 0 0,1 1 0 0 0,-1-1 0 0 0,-2 6 1 0 0,0 3 40 0 0,0 0 1 0 0,0 0-1 0 0,1 1 1 0 0,0 0-1 0 0,-2 23 1 0 0,5-29 4 0 0,-1 0 0 0 0,1 0 1 0 0,0 0-1 0 0,1 0 1 0 0,0 0-1 0 0,2 9 1 0 0,-3-13-44 0 0,0-1 0 0 0,1 1 0 0 0,0-1 0 0 0,-1 1 0 0 0,1-1 0 0 0,0 1 0 0 0,0-1 0 0 0,0 0 0 0 0,0 0 0 0 0,0 1 0 0 0,0-1 0 0 0,0 0 0 0 0,0 0 0 0 0,0 0 0 0 0,1 0 0 0 0,-1 0 0 0 0,0 0 0 0 0,1-1 0 0 0,-1 1 1 0 0,0 0-1 0 0,1-1 0 0 0,-1 1 0 0 0,1-1 0 0 0,-1 1 0 0 0,1-1 0 0 0,0 0 0 0 0,-1 1 0 0 0,1-1 0 0 0,2 0 0 0 0,1-1-3 0 0,-1 1 0 0 0,1-1-1 0 0,-1 0 1 0 0,0 0 0 0 0,1 0 0 0 0,-1-1 0 0 0,0 0 0 0 0,0 0-1 0 0,0 0 1 0 0,0 0 0 0 0,0 0 0 0 0,0-1 0 0 0,-1 0 0 0 0,1 1-1 0 0,-1-1 1 0 0,0-1 0 0 0,0 1 0 0 0,0 0 0 0 0,0-1 0 0 0,0 0-1 0 0,-1 1 1 0 0,4-8 0 0 0,-4 6 11 0 0,1 0 0 0 0,-1 0 0 0 0,1-1 1 0 0,-2 1-1 0 0,1-1 0 0 0,-1 1 0 0 0,1-1 0 0 0,-2 0 0 0 0,1 1 0 0 0,0-1 0 0 0,-1 0 1 0 0,0 0-1 0 0,-1 1 0 0 0,1-1 0 0 0,-1 0 0 0 0,0 0 0 0 0,-3-7 0 0 0,3 10-17 0 0,0 0 0 0 0,0 0 0 0 0,0 1 0 0 0,-1-1 0 0 0,1 0 0 0 0,-1 1 0 0 0,0-1 0 0 0,0 1 0 0 0,0 0 0 0 0,0-1 0 0 0,0 1 0 0 0,0 0 0 0 0,-3-2 0 0 0,3 3-13 0 0,0 0 1 0 0,0 1-1 0 0,0-1 0 0 0,0 1 1 0 0,0-1-1 0 0,0 1 1 0 0,-1 0-1 0 0,1 0 1 0 0,0 0-1 0 0,0 0 1 0 0,0 0-1 0 0,0 0 1 0 0,0 1-1 0 0,0-1 1 0 0,0 1-1 0 0,0-1 1 0 0,0 1-1 0 0,0 0 0 0 0,-3 1 1 0 0,1-1-89 0 0,1 1 0 0 0,-1-1 0 0 0,0 1 0 0 0,1 0-1 0 0,-1 0 1 0 0,1 0 0 0 0,0 1 0 0 0,0-1 0 0 0,0 1 0 0 0,0-1 0 0 0,0 1 0 0 0,0 0 0 0 0,-2 4-1 0 0,3-3-335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0.024"/>
    </inkml:context>
    <inkml:brush xml:id="br0">
      <inkml:brushProperty name="width" value="0.05" units="cm"/>
      <inkml:brushProperty name="height" value="0.05" units="cm"/>
      <inkml:brushProperty name="color" value="#F6630D"/>
    </inkml:brush>
  </inkml:definitions>
  <inkml:trace contextRef="#ctx0" brushRef="#br0">128 176 6001 0 0,'0'-1'27'0'0,"0"1"0"0"0,0-1 0 0 0,0 0 0 0 0,-1 1 0 0 0,1-1 0 0 0,0 0 0 0 0,0 1 0 0 0,0-1 0 0 0,-1 0 0 0 0,1 1 0 0 0,0-1 0 0 0,-1 1 0 0 0,1-1 1 0 0,0 0-1 0 0,-1 1 0 0 0,1-1 0 0 0,-1 1 0 0 0,1-1 0 0 0,-1 1 0 0 0,1 0 0 0 0,-1-1 0 0 0,1 1 0 0 0,-1-1 0 0 0,0 1 0 0 0,1 0 0 0 0,-1-1 0 0 0,1 1 1 0 0,-1 0-1 0 0,0 0 0 0 0,1 0 0 0 0,-2-1 0 0 0,-1 1-29 0 0,0-1 1 0 0,-1 1-1 0 0,1 0 1 0 0,0 0 0 0 0,-1 0-1 0 0,-5 1 1 0 0,6 0-1 0 0,1 0 0 0 0,-1 0 0 0 0,0 0 0 0 0,0 1 0 0 0,0-1 0 0 0,1 1 0 0 0,-1-1 1 0 0,1 1-1 0 0,-1 0 0 0 0,1 0 0 0 0,0 0 0 0 0,0 0 0 0 0,0 1 0 0 0,0-1 0 0 0,-2 3 0 0 0,-23 41 151 0 0,26-43-127 0 0,-1 0-33 0 0,0 0 0 0 0,0 1 0 0 0,0-1 0 0 0,1 1 0 0 0,-1-1 0 0 0,1 1-1 0 0,0 0 1 0 0,0-1 0 0 0,1 1 0 0 0,-1 0 0 0 0,1 0 0 0 0,0 0 0 0 0,-1-1 0 0 0,2 5 0 0 0,-1-7 13 0 0,0-1 1 0 0,0 0-1 0 0,0 0 0 0 0,0 0 0 0 0,0 0 0 0 0,1 0 1 0 0,-1 1-1 0 0,0-1 0 0 0,0 0 0 0 0,0 0 0 0 0,0 0 1 0 0,0 0-1 0 0,0 0 0 0 0,1 0 0 0 0,-1 1 0 0 0,0-1 1 0 0,0 0-1 0 0,0 0 0 0 0,0 0 0 0 0,0 0 0 0 0,1 0 1 0 0,-1 0-1 0 0,0 0 0 0 0,0 0 0 0 0,0 0 0 0 0,1 0 1 0 0,-1 0-1 0 0,0 0 0 0 0,0 0 0 0 0,0 0 0 0 0,0 0 0 0 0,1 0 1 0 0,-1 0-1 0 0,0 0 0 0 0,0 0 0 0 0,0 0 0 0 0,0 0 1 0 0,1 0-1 0 0,-1 0 0 0 0,0 0 0 0 0,0 0 0 0 0,0-1 1 0 0,0 1-1 0 0,0 0 0 0 0,1 0 0 0 0,-1 0 0 0 0,0 0 1 0 0,0 0-1 0 0,0 0 0 0 0,0-1 0 0 0,0 1 0 0 0,0 0 1 0 0,0 0-1 0 0,1 0 0 0 0,-1 0 0 0 0,0-1 0 0 0,9-12-41 0 0,-5 7-30 0 0,14-14 107 0 0,0-1 1 0 0,-2 0-1 0 0,-1-1 1 0 0,0-1-1 0 0,-2 0 0 0 0,0-1 1 0 0,-2-1-1 0 0,-1 0 1 0 0,13-49-1 0 0,-33 105 297 0 0,-4 29-465 0 0,10-37-45 0 0,2 0 0 0 0,1 1 1 0 0,1-1-1 0 0,0 0 0 0 0,6 33 1 0 0,-2-41-386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0.382"/>
    </inkml:context>
    <inkml:brush xml:id="br0">
      <inkml:brushProperty name="width" value="0.05" units="cm"/>
      <inkml:brushProperty name="height" value="0.05" units="cm"/>
      <inkml:brushProperty name="color" value="#F6630D"/>
    </inkml:brush>
  </inkml:definitions>
  <inkml:trace contextRef="#ctx0" brushRef="#br0">7 150 5849 0 0,'-6'-5'679'0'0,"7"7"115"0"0,0 0-632 0 0,-1-2-152 0 0,0 0-1 0 0,1 1 1 0 0,-1-1 0 0 0,1 0-1 0 0,-1 0 1 0 0,1 0 0 0 0,-1 0-1 0 0,1 0 1 0 0,-1 1 0 0 0,0-1-1 0 0,1 0 1 0 0,-1 0 0 0 0,1 0 0 0 0,-1 0-1 0 0,1 0 1 0 0,-1-1 0 0 0,1 1-1 0 0,-1 0 1 0 0,1 0 0 0 0,-1 0-1 0 0,1 0 1 0 0,-1 0 0 0 0,0-1-1 0 0,1 1 1 0 0,0 0 0 0 0,15-8-172 0 0,-12 6 135 0 0,13-6-108 0 0,-2 2 44 0 0,-1-1 1 0 0,1 0-1 0 0,-1-1 1 0 0,-1-1-1 0 0,20-15 1 0 0,-32 23 177 0 0,-2-9 28 0 0,-5-30-50 0 0,6 39-63 0 0,-1-1 0 0 0,0 1 0 0 0,1 0 0 0 0,-1 0 0 0 0,0 0 0 0 0,0 0 1 0 0,0 0-1 0 0,0 0 0 0 0,0 0 0 0 0,0 0 0 0 0,0 1 0 0 0,0-1 0 0 0,0 0 0 0 0,0 0 0 0 0,0 1 0 0 0,-1-1 0 0 0,1 1 0 0 0,0-1 1 0 0,0 1-1 0 0,-1 0 0 0 0,1-1 0 0 0,0 1 0 0 0,-1 0 0 0 0,1 0 0 0 0,0 0 0 0 0,-1 0 0 0 0,1 0 0 0 0,0 0 0 0 0,-1 0 0 0 0,1 0 1 0 0,-2 1-1 0 0,-2 0-28 0 0,-1-2 14 0 0,0 2 0 0 0,1-1 0 0 0,-1 1 1 0 0,0 0-1 0 0,0 0 0 0 0,1 1 0 0 0,-1-1 0 0 0,0 1 0 0 0,1 0 0 0 0,0 1 0 0 0,-1-1 0 0 0,-7 7 0 0 0,12-8-55 0 0,-1 11 74 0 0,-7 36 46 0 0,7-35 180 0 0,2-8-230 0 0,0 0 1 0 0,1 0-1 0 0,-1 1 1 0 0,1-1-1 0 0,0 0 1 0 0,3 7-1 0 0,0 1-24 0 0,-2-2-67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0.848"/>
    </inkml:context>
    <inkml:brush xml:id="br0">
      <inkml:brushProperty name="width" value="0.05" units="cm"/>
      <inkml:brushProperty name="height" value="0.05" units="cm"/>
      <inkml:brushProperty name="color" value="#F6630D"/>
    </inkml:brush>
  </inkml:definitions>
  <inkml:trace contextRef="#ctx0" brushRef="#br0">145 13 5116 0 0,'0'0'629'0'0,"-6"-2"-345"0"0,2 0-171 0 0,2 0-28 0 0,1 1 0 0 0,-1 0 0 0 0,0 1 0 0 0,1-1 0 0 0,-1 0 0 0 0,0 0 0 0 0,0 1-1 0 0,1-1 1 0 0,-1 1 0 0 0,0 0 0 0 0,-3-1 0 0 0,9 6-233 0 0,0-1 125 0 0,-3-2 15 0 0,1-1 0 0 0,-1 0 0 0 0,0 1 0 0 0,1-1-1 0 0,-1 1 1 0 0,0-1 0 0 0,0 1 0 0 0,0 0 0 0 0,-1-1 0 0 0,1 1 0 0 0,0 0 0 0 0,0 0 0 0 0,-1-1 0 0 0,1 1 0 0 0,-1 4 0 0 0,20 63 12 0 0,-18-63 1132 0 0,-10 24-1124 0 0,-3 12-6 0 0,10-40-2 0 0,0 0 0 0 0,1 0 0 0 0,-1 1 0 0 0,-1-1 0 0 0,1 0-1 0 0,0 0 1 0 0,0 0 0 0 0,-1 0 0 0 0,1 0 0 0 0,-1 0 0 0 0,-2 1-1 0 0,-52 68-7 0 0,42-53-136 0 0,6-15-674 0 0,-33 12 188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1.186"/>
    </inkml:context>
    <inkml:brush xml:id="br0">
      <inkml:brushProperty name="width" value="0.05" units="cm"/>
      <inkml:brushProperty name="height" value="0.05" units="cm"/>
      <inkml:brushProperty name="color" value="#F6630D"/>
    </inkml:brush>
  </inkml:definitions>
  <inkml:trace contextRef="#ctx0" brushRef="#br0">0 9 6689 0 0,'0'1'32'0'0,"0"-2"64"0"0,7-5 28 0 0,1 4-12 0 0,-8 4 16 0 0,6-4-4 0 0,-6 4 96 0 0,3 0-228 0 0,-1-2-108 0 0,0-4 12 0 0,4 4-296 0 0,-6 2-80 0 0,2 0-220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1.530"/>
    </inkml:context>
    <inkml:brush xml:id="br0">
      <inkml:brushProperty name="width" value="0.05" units="cm"/>
      <inkml:brushProperty name="height" value="0.05" units="cm"/>
      <inkml:brushProperty name="color" value="#F6630D"/>
    </inkml:brush>
  </inkml:definitions>
  <inkml:trace contextRef="#ctx0" brushRef="#br0">219 48 5236 0 0,'7'-19'131'0'0,"-6"16"-58"0"0,0 1 1 0 0,0-1 0 0 0,-1 1 0 0 0,2-1 0 0 0,-1 1-1 0 0,0 0 1 0 0,0 0 0 0 0,1-1 0 0 0,-1 1 0 0 0,4-3 0 0 0,-49 34 1022 0 0,38-25-555 0 0,0 1-394 0 0,-18 17-13 0 0,18-17 1173 0 0,4 1-1069 0 0,-4 18-18 0 0,5-18 204 0 0,2 3-350 0 0,3 30-34 0 0,-3-29-111 0 0,-26 8-1240 0 0,-102 72 394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2.971"/>
    </inkml:context>
    <inkml:brush xml:id="br0">
      <inkml:brushProperty name="width" value="0.05" units="cm"/>
      <inkml:brushProperty name="height" value="0.05" units="cm"/>
      <inkml:brushProperty name="color" value="#F6630D"/>
    </inkml:brush>
  </inkml:definitions>
  <inkml:trace contextRef="#ctx0" brushRef="#br0">610 11 4280 0 0,'-3'-5'19'0'0,"0"-1"110"0"0,2 10 86 0 0,1 2-58 0 0,-1 18 107 0 0,-2-1 0 0 0,-1 1 0 0 0,-13 42-1 0 0,8-34-113 0 0,-107 340-26 0 0,36-126-172 0 0,-24 156 110 0 0,10-35 16 0 0,56-250-59 0 0,-69 148 0 0 0,99-248-9 0 0,4-11-4 0 0,1 0 1 0 0,0 0 0 0 0,1 0 0 0 0,-1 1 0 0 0,1 0 0 0 0,1-1 0 0 0,-3 12 0 0 0,4-17 1 0 0,0-1 1 0 0,0 0-1 0 0,1 1 1 0 0,-1-1-1 0 0,0 0 1 0 0,0 1-1 0 0,0-1 0 0 0,0 0 1 0 0,0 1-1 0 0,1-1 1 0 0,-1 0-1 0 0,0 0 1 0 0,0 1-1 0 0,0-1 1 0 0,1 0-1 0 0,-1 0 1 0 0,0 1-1 0 0,1-1 0 0 0,-1 0 1 0 0,0 0-1 0 0,0 0 1 0 0,1 1-1 0 0,-1-1 1 0 0,0 0-1 0 0,1 0 1 0 0,-1 0-1 0 0,0 0 0 0 0,1 0 1 0 0,-1 0-1 0 0,0 0 1 0 0,1 0-1 0 0,-1 0 1 0 0,1 0-1 0 0,-1 0 1 0 0,0 0-1 0 0,1 0 0 0 0,-1 0 1 0 0,0 0-1 0 0,1 0 1 0 0,-1 0-1 0 0,0 0 1 0 0,1 0-1 0 0,-1-1 1 0 0,21-5 227 0 0,-17 4-169 0 0,48-15-49 0 0,1 3-1 0 0,0 2 1 0 0,83-7-1 0 0,170 3-197 0 0,-234 14 177 0 0,1204 3 150 0 0,-1213 0-130 0 0,741 13 400 0 0,1151 12 1318 0 0,1164-37 806 0 0,-2890 4-2621 0 0,-109 2-683 0 0,-118 5 699 0 0,11-2-274 0 0,-13 2 316 0 0,0 0 1 0 0,0 0-1 0 0,0 0 1 0 0,0 0 0 0 0,1 0-1 0 0,-1 0 1 0 0,0 0-1 0 0,0 0 1 0 0,0 0-1 0 0,0 0 1 0 0,0 0-1 0 0,1 0 1 0 0,-1 0 0 0 0,0 0-1 0 0,0 0 1 0 0,0-1-1 0 0,0 1 1 0 0,0 0-1 0 0,0 0 1 0 0,1 0 0 0 0,-1 0-1 0 0,0 0 1 0 0,0 0-1 0 0,0-1 1 0 0,0 1-1 0 0,0 0 1 0 0,0 0 0 0 0,0 0-1 0 0,0 0 1 0 0,0 0-1 0 0,0-1 1 0 0,0 1-1 0 0,0 0 1 0 0,0 0-1 0 0,0 0 1 0 0,0 0 0 0 0,0-1-1 0 0,0 1 1 0 0,0 0-1 0 0,0 0 1 0 0,0 0-1 0 0,0 0 1 0 0,0-1 0 0 0,0 1-1 0 0,0 0 1 0 0,0 0-1 0 0,0 0 1 0 0,0 0-1 0 0,0 0 1 0 0,0 0-1 0 0,-1-1 1 0 0,1 1 0 0 0,0 0-1 0 0,0 0 1 0 0,0 0-1 0 0,0 0 1 0 0,0 0-1 0 0,0 0 1 0 0,-1 0 0 0 0,1 0-1 0 0,0-1 1 0 0,0 1-1 0 0,0 0 1 0 0,0 0-1 0 0,0 0 1 0 0,-1 0-1 0 0,-8-6-882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9.644"/>
    </inkml:context>
    <inkml:brush xml:id="br0">
      <inkml:brushProperty name="width" value="0.05" units="cm"/>
      <inkml:brushProperty name="height" value="0.05" units="cm"/>
      <inkml:brushProperty name="color" value="#F6630D"/>
    </inkml:brush>
  </inkml:definitions>
  <inkml:trace contextRef="#ctx0" brushRef="#br0">59 516 5849 0 0,'0'0'1365'0'0,"15"-9"-978"0"0,43-28 19 0 0,-44 28 1725 0 0,-15 1-1803 0 0,-5-27-4 0 0,5 27 1176 0 0,-6-18-1312 0 0,7 26-188 0 0,0 0-1 0 0,0 0 0 0 0,0 0 1 0 0,0-1-1 0 0,0 1 0 0 0,0 0 1 0 0,0 0-1 0 0,-1 0 0 0 0,1-1 1 0 0,0 1-1 0 0,0 0 0 0 0,0 0 1 0 0,0 0-1 0 0,0 0 0 0 0,0-1 0 0 0,0 1 1 0 0,0 0-1 0 0,-1 0 0 0 0,1 0 1 0 0,0 0-1 0 0,0 0 0 0 0,0-1 1 0 0,0 1-1 0 0,0 0 0 0 0,-1 0 1 0 0,1 0-1 0 0,0 0 0 0 0,0 0 0 0 0,0 0 1 0 0,-1 0-1 0 0,1 0 0 0 0,0 0 1 0 0,0 0-1 0 0,0 0 0 0 0,-1 0 1 0 0,1 0-1 0 0,0 0 0 0 0,0 0 1 0 0,0 0-1 0 0,-1 0 0 0 0,1 0 1 0 0,0 0-1 0 0,0 0 0 0 0,0 0 0 0 0,-1 0 1 0 0,1 0-1 0 0,0 0 0 0 0,0 0 1 0 0,0 0-1 0 0,0 0 0 0 0,-1 0 1 0 0,1 1-1 0 0,0-1 0 0 0,0 0 1 0 0,0 0-1 0 0,0 0 0 0 0,0 0 0 0 0,-1 1 1 0 0,-8 3-3 0 0,0 0 1 0 0,1 1-1 0 0,-1 0 0 0 0,1 1 1 0 0,0 0-1 0 0,0 0 0 0 0,1 1 1 0 0,0 0-1 0 0,0 0 0 0 0,-8 11 1 0 0,9-11 0 0 0,-11 18 7 0 0,16-12-13 0 0,1-4-2 0 0,-1-8 11 0 0,1 1 0 0 0,-1-1 0 0 0,1 1 0 0 0,0-1 0 0 0,0 1-1 0 0,0-1 1 0 0,0 1 0 0 0,0 0 0 0 0,0-1 0 0 0,1 1-1 0 0,-1-1 1 0 0,0 1 0 0 0,1-1 0 0 0,-1 1 0 0 0,1-1-1 0 0,0 1 1 0 0,-1-1 0 0 0,1 0 0 0 0,0 1 0 0 0,0-1-1 0 0,0 0 1 0 0,0 0 0 0 0,0 1 0 0 0,0-1 0 0 0,0 0 0 0 0,0 0-1 0 0,0 0 1 0 0,1 0 0 0 0,-1-1 0 0 0,0 1 0 0 0,1 0-1 0 0,-1 0 1 0 0,1-1 0 0 0,-1 1 0 0 0,1-1 0 0 0,-1 1-1 0 0,1-1 1 0 0,-1 0 0 0 0,1 1 0 0 0,-1-1 0 0 0,1 0 0 0 0,-1 0-1 0 0,1 0 1 0 0,0 0 0 0 0,1-1 0 0 0,5 0-35 0 0,-1 0 0 0 0,0 0 0 0 0,0-1-1 0 0,1 0 1 0 0,-2-1 0 0 0,1 0 0 0 0,0 0 0 0 0,9-5 0 0 0,-7 2-22 0 0,0 0-1 0 0,0-1 1 0 0,-1 0-1 0 0,0-1 1 0 0,0 1 0 0 0,-1-2-1 0 0,0 1 1 0 0,0-1-1 0 0,-1 0 1 0 0,0 0-1 0 0,5-12 1 0 0,-5 8 34 0 0,-1-1 0 0 0,0-1 0 0 0,-1 1 0 0 0,0-1 0 0 0,-2 1 0 0 0,1-1 0 0 0,-1-25 0 0 0,-1-4 176 0 0,-6-51 0 0 0,3 76 112 0 0,-1-1 1 0 0,-1 1-1 0 0,0 0 1 0 0,-2 0-1 0 0,-8-19 1 0 0,14 37-242 0 0,0 0 0 0 0,-1 1 0 0 0,1-1 0 0 0,0 0 0 0 0,0 1 0 0 0,-1-1 0 0 0,1 0 0 0 0,0 1 0 0 0,-1-1 0 0 0,1 1 0 0 0,-1-1 0 0 0,1 0 0 0 0,-1 1 0 0 0,1-1 0 0 0,-1 1 0 0 0,1-1 0 0 0,-1 1 0 0 0,1 0 0 0 0,-1-1 0 0 0,-1 0 0 0 0,2 2-19 0 0,0-1 1 0 0,-1 0 0 0 0,1 1 0 0 0,-1-1 0 0 0,1 0-1 0 0,0 1 1 0 0,0-1 0 0 0,-1 0 0 0 0,1 1-1 0 0,0-1 1 0 0,-1 0 0 0 0,1 1 0 0 0,0-1 0 0 0,0 1-1 0 0,0-1 1 0 0,0 1 0 0 0,-1-1 0 0 0,1 1 0 0 0,0-1-1 0 0,0 0 1 0 0,0 1 0 0 0,0 0 0 0 0,-2 34-97 0 0,9 82 280 0 0,40 213 1 0 0,13-96-1327 0 0,-44-164-1869 0 0,-13-52 1580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3.794"/>
    </inkml:context>
    <inkml:brush xml:id="br0">
      <inkml:brushProperty name="width" value="0.05" units="cm"/>
      <inkml:brushProperty name="height" value="0.05" units="cm"/>
      <inkml:brushProperty name="color" value="#F6630D"/>
    </inkml:brush>
  </inkml:definitions>
  <inkml:trace contextRef="#ctx0" brushRef="#br0">112 103 4224 0 0,'-112'-13'1849'0'0,"112"13"-1835"0"0,0 0 1 0 0,1 0-1 0 0,-1 0 1 0 0,0 0 0 0 0,0 0-1 0 0,0 0 1 0 0,0 0 0 0 0,0-1-1 0 0,0 1 1 0 0,0 0 0 0 0,0 0-1 0 0,0 0 1 0 0,0 0 0 0 0,0 0-1 0 0,0 0 1 0 0,0 0 0 0 0,0 0-1 0 0,1 0 1 0 0,-1 0-1 0 0,0-1 1 0 0,0 1 0 0 0,0 0-1 0 0,0 0 1 0 0,0 0 0 0 0,0 0-1 0 0,0 0 1 0 0,0 0 0 0 0,0 0-1 0 0,0 0 1 0 0,0-1 0 0 0,0 1-1 0 0,-1 0 1 0 0,1 0 0 0 0,0 0-1 0 0,0 0 1 0 0,0 0-1 0 0,0 0 1 0 0,0 0 0 0 0,0 0-1 0 0,0 0 1 0 0,0-1 0 0 0,0 1-1 0 0,0 0 1 0 0,0 0 0 0 0,0 0-1 0 0,0 0 1 0 0,-1 0 0 0 0,16-3 88 0 0,351 3 52 0 0,1465-5 101 0 0,-2-34-490 0 0,-1603 30 112 0 0,706-21 358 0 0,-2 38-3 0 0,-868-3-363 0 0,-61-5 95 0 0,-1 2-9 0 0,0 0 0 0 0,1 0 0 0 0,0 0 0 0 0,-1 1-1 0 0,1-1 1 0 0,0 0 0 0 0,0 0 0 0 0,0-1 0 0 0,0 1 0 0 0,0 0 0 0 0,3 3 0 0 0,-3-4 24 0 0,1 1 1 0 0,-1 0 0 0 0,0 0-1 0 0,1 0 1 0 0,-1 0-1 0 0,0 0 1 0 0,0 1 0 0 0,-1-1-1 0 0,1 0 1 0 0,0 0-1 0 0,0 5 1 0 0,-2-5 25 0 0,1 0-1 0 0,-1 0 1 0 0,0 0 0 0 0,0 0 0 0 0,0 0 0 0 0,0 0-1 0 0,0 0 1 0 0,0-1 0 0 0,-1 1 0 0 0,1 0-1 0 0,-1-1 1 0 0,1 1 0 0 0,-1-1 0 0 0,1 1 0 0 0,-1-1-1 0 0,0 0 1 0 0,0 0 0 0 0,0 0 0 0 0,-2 1-1 0 0,1 0 2 0 0,0 0 0 0 0,0 0 0 0 0,0 0-1 0 0,0 1 1 0 0,0-1 0 0 0,1 1-1 0 0,-1 0 1 0 0,1-1 0 0 0,-4 6 0 0 0,5-4-1 0 0,0-1 1 0 0,-1 1 0 0 0,2 0 0 0 0,-1 0 0 0 0,0 0 0 0 0,1 0 0 0 0,-1 0 0 0 0,1-1-1 0 0,0 1 1 0 0,0 0 0 0 0,1 0 0 0 0,-1 0 0 0 0,1 0 0 0 0,0 0 0 0 0,0 0 0 0 0,0-1-1 0 0,2 5 1 0 0,5 9 41 0 0,0-1-1 0 0,17 25 0 0 0,6 12-20 0 0,-26-39-18 0 0,0 0 0 0 0,-1 0 0 0 0,-1 1 0 0 0,0-1-1 0 0,0 1 1 0 0,-2 0 0 0 0,0-1 0 0 0,-1 16 0 0 0,-3 18 56 0 0,-11 54 0 0 0,6-53-62 0 0,-33 188 551 0 0,-128 407 0 0 0,135-525 32 0 0,-23 147 1 0 0,45-229-1202 0 0,11-41 110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5.575"/>
    </inkml:context>
    <inkml:brush xml:id="br0">
      <inkml:brushProperty name="width" value="0.05" units="cm"/>
      <inkml:brushProperty name="height" value="0.05" units="cm"/>
      <inkml:brushProperty name="color" value="#F6630D"/>
    </inkml:brush>
  </inkml:definitions>
  <inkml:trace contextRef="#ctx0" brushRef="#br0">199 155 9097 0 0,'-16'-54'489'0'0,"13"94"93"0"0,-13 87-782 0 0,9-91-307 0 0,2-1 0 0 0,2 1 1 0 0,2 71-1 0 0,4-86 279 0 0,-1-15 153 0 0,-1 0 0 0 0,0 0 0 0 0,-1 0 0 0 0,0 0 0 0 0,0 0 0 0 0,0 0 0 0 0,0 1 0 0 0,-1-1 0 0 0,-2 7 0 0 0,3-13 76 0 0,0 0-1 0 0,0 1 0 0 0,0-1 0 0 0,0 0 0 0 0,0 0 1 0 0,0 1-1 0 0,-1-1 0 0 0,1 0 0 0 0,0 0 0 0 0,0 1 1 0 0,0-1-1 0 0,0 0 0 0 0,-1 0 0 0 0,1 0 0 0 0,0 1 1 0 0,0-1-1 0 0,0 0 0 0 0,-1 0 0 0 0,1 0 0 0 0,0 0 1 0 0,0 0-1 0 0,-1 0 0 0 0,1 1 0 0 0,0-1 0 0 0,0 0 1 0 0,-1 0-1 0 0,1 0 0 0 0,0 0 0 0 0,-1 0 0 0 0,1 0 1 0 0,0 0-1 0 0,0 0 0 0 0,-1 0 0 0 0,1 0 0 0 0,0 0 1 0 0,-1 0-1 0 0,1 0 0 0 0,-12-10 18 0 0,-9-18 20 0 0,19 26-35 0 0,-10-18 16 0 0,0 0-1 0 0,2-1 1 0 0,0-1-1 0 0,2 0 1 0 0,0 0 0 0 0,-8-39-1 0 0,-11-140 21 0 0,25 181-41 0 0,1 10 23 0 0,0 1-1 0 0,1-1 1 0 0,0 1 0 0 0,1-1 0 0 0,0 1 0 0 0,2-10 0 0 0,-2 17-10 0 0,-1-1-1 0 0,1 1 1 0 0,0-1-1 0 0,0 1 1 0 0,0-1-1 0 0,0 1 1 0 0,1 0-1 0 0,-1 0 1 0 0,0-1-1 0 0,1 1 1 0 0,0 0-1 0 0,-1 0 1 0 0,1 1-1 0 0,0-1 1 0 0,0 0-1 0 0,0 1 1 0 0,0-1-1 0 0,0 1 1 0 0,1-1-1 0 0,-1 1 1 0 0,0 0-1 0 0,1 0 1 0 0,-1 0-1 0 0,1 0 1 0 0,-1 1-1 0 0,1-1 1 0 0,2 0-1 0 0,14 0-29 0 0,-1 0 0 0 0,1 1-1 0 0,0 0 1 0 0,0 2-1 0 0,35 7 1 0 0,91 34-17 0 0,-58-16-90 0 0,-87-27 121 0 0,1 0 0 0 0,-1 0 0 0 0,1 0 0 0 0,-1 0 0 0 0,1 0 0 0 0,-1 1 0 0 0,1-1 0 0 0,-1 0 0 0 0,1 0-1 0 0,-1 0 1 0 0,1 1 0 0 0,-1-1 0 0 0,1 0 0 0 0,-1 1 0 0 0,1-1 0 0 0,-1 0 0 0 0,0 1 0 0 0,1-1 0 0 0,-1 1 0 0 0,0-1-1 0 0,1 1 1 0 0,-1-1 0 0 0,0 0 0 0 0,0 1 0 0 0,1-1 0 0 0,-1 1 0 0 0,0-1 0 0 0,0 1 0 0 0,0-1 0 0 0,0 1 0 0 0,0 0 0 0 0,1 0-1 0 0,-2 0-1 0 0,1 1 1 0 0,-1-1-1 0 0,1 1 0 0 0,-1-1 0 0 0,0 0 0 0 0,1 0 0 0 0,-1 1 0 0 0,0-1 0 0 0,0 0 0 0 0,0 0 0 0 0,0 0 0 0 0,-1 1 0 0 0,-5 5-5 0 0,0-1-1 0 0,0 0 0 0 0,-9 5 1 0 0,-21 9 0 0 0,-62 26 0 0 0,11-7 1 0 0,86-38 12 0 0,0 0 1 0 0,0 0-1 0 0,0 0 0 0 0,0 0 1 0 0,1 0-1 0 0,-1 0 0 0 0,0 1 1 0 0,0-1-1 0 0,1 1 0 0 0,-1-1 1 0 0,1 1-1 0 0,-1 0 0 0 0,1-1 1 0 0,0 1-1 0 0,0 0 0 0 0,-1 0 1 0 0,1 0-1 0 0,0 0 0 0 0,1 0 1 0 0,-1 0-1 0 0,-1 3 1 0 0,3-2 2 0 0,-1 0 0 0 0,0-1 0 0 0,1 1 0 0 0,-1 0 0 0 0,1-1 0 0 0,0 1 0 0 0,0-1 0 0 0,0 1 0 0 0,0-1 0 0 0,0 1 0 0 0,1-1 0 0 0,-1 0 0 0 0,1 0 0 0 0,-1 0 0 0 0,1 0 0 0 0,0 0 0 0 0,0 0 0 0 0,2 2 0 0 0,21 18-4 0 0,1 0 1 0 0,35 20-1 0 0,22 19 28 0 0,-82-61-27 0 0,0 1 0 0 0,-1-1 0 0 0,1 1 0 0 0,0-1 0 0 0,0 1 0 0 0,-1-1 0 0 0,1 1 1 0 0,-1 0-1 0 0,1 0 0 0 0,-1-1 0 0 0,1 1 0 0 0,-1 0 0 0 0,1 0 0 0 0,-1-1 0 0 0,0 1 1 0 0,1 0-1 0 0,-1 0 0 0 0,0 0 0 0 0,0 0 0 0 0,1 0 0 0 0,-1-1 0 0 0,0 3 0 0 0,0-2 2 0 0,-1 0-1 0 0,1-1 0 0 0,-1 1 1 0 0,1 0-1 0 0,-1 0 0 0 0,1-1 0 0 0,-1 1 1 0 0,0-1-1 0 0,1 1 0 0 0,-1 0 1 0 0,0-1-1 0 0,1 1 0 0 0,-1-1 0 0 0,0 1 1 0 0,1-1-1 0 0,-1 0 0 0 0,0 1 1 0 0,-2 0-1 0 0,-6 1 18 0 0,0 1 0 0 0,-1-1 0 0 0,-13 1 0 0 0,12-2-11 0 0,-28 4-211 0 0,1-3 0 0 0,-1-1-1 0 0,-65-6 1 0 0,82 2-213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5.902"/>
    </inkml:context>
    <inkml:brush xml:id="br0">
      <inkml:brushProperty name="width" value="0.05" units="cm"/>
      <inkml:brushProperty name="height" value="0.05" units="cm"/>
      <inkml:brushProperty name="color" value="#F6630D"/>
    </inkml:brush>
  </inkml:definitions>
  <inkml:trace contextRef="#ctx0" brushRef="#br0">1 14 9333 0 0,'2'0'39'0'0,"-1"1"0"0"0,1-1 1 0 0,0 0-1 0 0,-1 0 0 0 0,1-1 0 0 0,-1 1 1 0 0,1 0-1 0 0,0 0 0 0 0,-1-1 0 0 0,1 1 1 0 0,-1-1-1 0 0,1 0 0 0 0,-1 1 0 0 0,3-2 1 0 0,20-6 88 0 0,31 8-506 0 0,0 2 0 0 0,66 11 0 0 0,-108-11-75 0 0,-1-1 0 0 0,1 0 1 0 0,0-1-1 0 0,12-2 0 0 0,-23 3-753 0 0,-7 1 1047 0 0,2 0-18 0 0,-9 5-349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6.241"/>
    </inkml:context>
    <inkml:brush xml:id="br0">
      <inkml:brushProperty name="width" value="0.05" units="cm"/>
      <inkml:brushProperty name="height" value="0.05" units="cm"/>
      <inkml:brushProperty name="color" value="#F6630D"/>
    </inkml:brush>
  </inkml:definitions>
  <inkml:trace contextRef="#ctx0" brushRef="#br0">13 1 4816 0 0,'-11'5'336'0'0,"11"-5"-322"0"0,0 0-1 0 0,0 0 1 0 0,0 0-1 0 0,0 0 1 0 0,0 0 0 0 0,0 0-1 0 0,0 0 1 0 0,0 0-1 0 0,0 0 1 0 0,-1 0-1 0 0,1 0 1 0 0,0 0-1 0 0,0 0 1 0 0,0 0-1 0 0,0 0 1 0 0,0 0 0 0 0,0 0-1 0 0,0 0 1 0 0,0 0-1 0 0,0 0 1 0 0,0 0-1 0 0,0 0 1 0 0,0 0-1 0 0,0 0 1 0 0,0 0-1 0 0,0 1 1 0 0,0-1 0 0 0,-1 0-1 0 0,1 0 1 0 0,0 0-1 0 0,0 0 1 0 0,0 0-1 0 0,0 0 1 0 0,0 0-1 0 0,0 0 1 0 0,0 0-1 0 0,0 0 1 0 0,0 0 0 0 0,0 0-1 0 0,0 0 1 0 0,0 1-1 0 0,0-1 1 0 0,0 0-1 0 0,0 0 1 0 0,0 0-1 0 0,0 0 1 0 0,0 0-1 0 0,0 0 1 0 0,0 0 0 0 0,0 0-1 0 0,0 0 1 0 0,0 0-1 0 0,1 0 1 0 0,-1 0-1 0 0,0 0 1 0 0,0 0-1 0 0,0 1 1 0 0,0-1-1 0 0,0 0 1 0 0,0 0 0 0 0,0 0-1 0 0,0 0 1 0 0,0 0-1 0 0,0 0 1 0 0,0 0-1 0 0,0 0 1 0 0,0 0-1 0 0,0 0 1 0 0,1 0-1 0 0,6 13 203 0 0,-5-5-218 0 0,0 0-1 0 0,0 0 1 0 0,-1 1-1 0 0,0-1 1 0 0,0 1 0 0 0,-1-1-1 0 0,0 1 1 0 0,-2 9 0 0 0,1 9-12 0 0,-9 196-696 0 0,10-203 327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6.583"/>
    </inkml:context>
    <inkml:brush xml:id="br0">
      <inkml:brushProperty name="width" value="0.05" units="cm"/>
      <inkml:brushProperty name="height" value="0.05" units="cm"/>
      <inkml:brushProperty name="color" value="#F6630D"/>
    </inkml:brush>
  </inkml:definitions>
  <inkml:trace contextRef="#ctx0" brushRef="#br0">106 342 5909 0 0,'2'-17'60'0'0,"-1"14"-47"0"0,-1 0 0 0 0,1-1 0 0 0,-1 1-1 0 0,0 0 1 0 0,0-1 0 0 0,0 1 0 0 0,-1-5 0 0 0,1 8-11 0 0,-1-1 0 0 0,1 1 1 0 0,0-1-1 0 0,0 1 0 0 0,0-1 0 0 0,0 1 0 0 0,-1 0 1 0 0,1-1-1 0 0,0 1 0 0 0,0-1 0 0 0,-1 1 0 0 0,1 0 1 0 0,0-1-1 0 0,0 1 0 0 0,-1 0 0 0 0,1-1 0 0 0,-1 1 1 0 0,1 0-1 0 0,0 0 0 0 0,-1-1 0 0 0,1 1 0 0 0,-1 0 1 0 0,1 0-1 0 0,0 0 0 0 0,-1-1 0 0 0,1 1 1 0 0,-1 0-1 0 0,1 0 0 0 0,-1 0 0 0 0,1 0 0 0 0,-1 0 1 0 0,1 0-1 0 0,-1 0 0 0 0,0 0 0 0 0,0 1-2 0 0,0-1-1 0 0,-1 1 0 0 0,1 0 1 0 0,0-1-1 0 0,0 1 0 0 0,0 0 1 0 0,0 0-1 0 0,-1 0 0 0 0,1 0 1 0 0,0 0-1 0 0,-1 2 0 0 0,-1 2-5 0 0,-1 0-1 0 0,1 0 1 0 0,0 0 0 0 0,-4 11-1 0 0,2 4-23 0 0,0 0 0 0 0,2 0 0 0 0,1 0 0 0 0,0 0 1 0 0,2 0-1 0 0,2 32 0 0 0,2-18 57 0 0,1 0 1 0 0,2-1 0 0 0,12 36 0 0 0,-13-57-22 0 0,-5-10-1 0 0,0 0 1 0 0,0 0 0 0 0,0 0 0 0 0,0 0-1 0 0,0 0 1 0 0,0 1 0 0 0,-1-1-1 0 0,1 0 1 0 0,-1 0 0 0 0,0 1-1 0 0,0-1 1 0 0,1 4 0 0 0,-5-8 3 0 0,1 0 1 0 0,0 0 0 0 0,1 0-1 0 0,-1-1 1 0 0,0 1 0 0 0,1-1-1 0 0,-4-3 1 0 0,-1-3 0 0 0,-1-1 0 0 0,1 1 0 0 0,1-1-1 0 0,0 0 1 0 0,0-1 0 0 0,1 1 0 0 0,0-1 0 0 0,1 0 0 0 0,0-1 0 0 0,1 1 0 0 0,-2-16-1 0 0,3 11 37 0 0,1-1 0 0 0,0 0 0 0 0,1 1 0 0 0,1-1 0 0 0,1 1 0 0 0,1-1 0 0 0,5-21 1 0 0,3 4 30 0 0,1-1 1 0 0,2 2 0 0 0,2 0 0 0 0,1 0 0 0 0,1 2-1 0 0,38-50 1 0 0,-46 67-73 0 0,1 1 0 0 0,0 1 0 0 0,1-1 0 0 0,1 2 0 0 0,-1 0 0 0 0,27-17 0 0 0,-35 25-5 0 0,0 1 1 0 0,1 0-1 0 0,-1-1 1 0 0,0 1 0 0 0,1 1-1 0 0,0-1 1 0 0,-1 1-1 0 0,1 0 1 0 0,0 0 0 0 0,0 0-1 0 0,-1 0 1 0 0,1 1 0 0 0,0 0-1 0 0,0 0 1 0 0,0 0-1 0 0,0 1 1 0 0,0 0 0 0 0,-1 0-1 0 0,1 0 1 0 0,0 0-1 0 0,-1 1 1 0 0,1 0 0 0 0,0 0-1 0 0,-1 0 1 0 0,0 0-1 0 0,0 1 1 0 0,0-1 0 0 0,4 5-1 0 0,-5-5-4 0 0,0 1-1 0 0,0 0 0 0 0,0-1 1 0 0,-1 1-1 0 0,1 1 0 0 0,-1-1 1 0 0,0 0-1 0 0,0 0 0 0 0,0 1 1 0 0,0-1-1 0 0,-1 1 0 0 0,1 0 1 0 0,-1-1-1 0 0,0 1 0 0 0,0 0 1 0 0,-1 0-1 0 0,1 0 1 0 0,-1 0-1 0 0,1 0 0 0 0,-1 0 1 0 0,-1-1-1 0 0,1 1 0 0 0,0 0 1 0 0,-1 0-1 0 0,0 0 0 0 0,0 0 1 0 0,-3 6-1 0 0,0 2-5 0 0,-1-1 1 0 0,-1 0-1 0 0,0-1 1 0 0,-1 0-1 0 0,0 0 1 0 0,0 0-1 0 0,-15 14 1 0 0,7-9-51 0 0,-1-2 1 0 0,-1 0 0 0 0,1-1 0 0 0,-2-1-1 0 0,0 0 1 0 0,-20 8 0 0 0,-25 8-242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7.605"/>
    </inkml:context>
    <inkml:brush xml:id="br0">
      <inkml:brushProperty name="width" value="0.05" units="cm"/>
      <inkml:brushProperty name="height" value="0.05" units="cm"/>
      <inkml:brushProperty name="color" value="#F6630D"/>
    </inkml:brush>
  </inkml:definitions>
  <inkml:trace contextRef="#ctx0" brushRef="#br0">968 293 5056 0 0,'11'-85'313'0'0,"-4"44"202"0"0,2-68-1 0 0,-9 107-489 0 0,0-1 0 0 0,0 1 1 0 0,0 0-1 0 0,0-1 0 0 0,-1 1 0 0 0,1 0 0 0 0,-1 0 1 0 0,1-1-1 0 0,-1 1 0 0 0,0 0 0 0 0,0 0 1 0 0,0 0-1 0 0,0 0 0 0 0,0 0 0 0 0,0 0 0 0 0,-1 0 1 0 0,1 0-1 0 0,-1 1 0 0 0,-1-3 0 0 0,0 2-13 0 0,0 1 0 0 0,1-1 0 0 0,-1 1-1 0 0,0-1 1 0 0,0 1 0 0 0,0 0 0 0 0,0 0 0 0 0,0 0-1 0 0,0 1 1 0 0,0-1 0 0 0,0 1 0 0 0,-5 0 0 0 0,-8 0-25 0 0,0 2 1 0 0,0 0 0 0 0,1 0 0 0 0,-24 8-1 0 0,32-8 20 0 0,-26 8-8 0 0,2 2 0 0 0,0 1 0 0 0,0 1 0 0 0,1 2 0 0 0,1 1 0 0 0,0 1 0 0 0,2 1 0 0 0,-29 26 0 0 0,-13 18 44 0 0,-101 119 0 0 0,123-125-25 0 0,3 2 1 0 0,2 1-1 0 0,-48 94 0 0 0,77-128-19 0 0,1 1 0 0 0,1 0 0 0 0,-10 41 1 0 0,18-56 0 0 0,0 1 1 0 0,2-1 0 0 0,-1 1 0 0 0,1-1 0 0 0,1 1 0 0 0,0-1-1 0 0,1 1 1 0 0,1-1 0 0 0,0 1 0 0 0,5 18 0 0 0,17 32-7 0 0,55 102 1 0 0,-48-104-14 0 0,38 99 1 0 0,-58-123 21 0 0,-2 0 1 0 0,-1 1 0 0 0,-1 0 0 0 0,1 60 0 0 0,-7-42 13 0 0,-3 1 0 0 0,-14 82 0 0 0,-42 152 42 0 0,5-22-1 0 0,39-184-26 0 0,-1 103 0 0 0,13 324-81 0 0,6-446 35 0 0,3 0-1 0 0,2-1 1 0 0,4 0 0 0 0,2-1 0 0 0,3 0 0 0 0,36 85 0 0 0,-22-79-15 0 0,2-2 0 0 0,4-1 0 0 0,2-1 0 0 0,3-3-1 0 0,63 72 1 0 0,542 507-480 0 0,-612-610 300 0 0,2-2 0 0 0,70 43-1 0 0,-79-58 106 0 0,0-1-1 0 0,0-1 0 0 0,1-1 0 0 0,0-1 1 0 0,34 6-1 0 0,72 10-91 0 0,120 30 223 0 0,224 107 1150 0 0,-367-123-812 0 0,761 322 250 0 0,-735-301-652 0 0,60 24-146 0 0,415 117 0 0 0,-205-115-397 0 0,560 48 0 0 0,400-56 383 0 0,-598-69 202 0 0,-1-26-15 0 0,-430 12 348 0 0,428 49 0 0 0,213 86-290 0 0,-971-130-43 0 0,404 54 28 0 0,4-34 59 0 0,-268-28-66 0 0,250-44 0 0 0,141-68-371 0 0,103-30-467 0 0,11 59 2032 0 0,-388 74-266 0 0,173-12-59 0 0,-295 11-1022 0 0,145-34 1 0 0,-85-11-1266 0 0,-141 35 609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8.710"/>
    </inkml:context>
    <inkml:brush xml:id="br0">
      <inkml:brushProperty name="width" value="0.05" units="cm"/>
      <inkml:brushProperty name="height" value="0.05" units="cm"/>
      <inkml:brushProperty name="color" value="#F6630D"/>
    </inkml:brush>
  </inkml:definitions>
  <inkml:trace contextRef="#ctx0" brushRef="#br0">115 1643 4104 0 0,'-26'-51'547'0'0,"-27"-84"-1"0"0,44 109-156 0 0,2-1 0 0 0,0-1 0 0 0,3 1 0 0 0,0-1 0 0 0,0-33 0 0 0,4 57-350 0 0,0-1 0 0 0,1 1 0 0 0,0-1-1 0 0,0 1 1 0 0,0-1 0 0 0,1 1 0 0 0,-1 0-1 0 0,1 0 1 0 0,0 0 0 0 0,0 0 0 0 0,1 0 0 0 0,-1 0-1 0 0,1 0 1 0 0,0 1 0 0 0,-1-1 0 0 0,7-4-1 0 0,5-4-133 0 0,0 0-1 0 0,29-18 1 0 0,-11 9-202 0 0,580-382-3066 0 0,-526 349 3553 0 0,57-32 435 0 0,4 7 1 0 0,4 6-1 0 0,272-90 1 0 0,85 28-486 0 0,-386 113-114 0 0,1 5 1 0 0,155 0 0 0 0,-148 16-40 0 0,345-15-85 0 0,135-26 103 0 0,-420 39 0 0 0,401 14-20 0 0,256 113 36 0 0,-579-79 12 0 0,0-12 0 0 0,300-1 0 0 0,539-42-24 0 0,-723 3-11 0 0,939-79-99 0 0,-891 49 130 0 0,-308 33-28 0 0,184 20 0 0 0,-127 5-7 0 0,677 60 27 0 0,-231-83 12 0 0,-175-5 503 0 0,-202 17-5 0 0,-196-4-383 0 0,0 1-1 0 0,82 24 0 0 0,-121-27-196 0 0,-1 0 0 0 0,0 2 0 0 0,0 0 0 0 0,0 0 0 0 0,-1 1 0 0 0,0 1 0 0 0,-1 0 0 0 0,1 1 0 0 0,-2 0 0 0 0,1 1 0 0 0,-1 0 0 0 0,-1 1 0 0 0,0 0 0 0 0,0 1 0 0 0,9 14 0 0 0,-4 2-597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19.906"/>
    </inkml:context>
    <inkml:brush xml:id="br0">
      <inkml:brushProperty name="width" value="0.05" units="cm"/>
      <inkml:brushProperty name="height" value="0.05" units="cm"/>
      <inkml:brushProperty name="color" value="#F6630D"/>
    </inkml:brush>
  </inkml:definitions>
  <inkml:trace contextRef="#ctx0" brushRef="#br0">347 556 5148 0 0,'-1'-1'32'0'0,"1"1"-1"0"0,-1-1 1 0 0,0 1-1 0 0,1-1 1 0 0,-1 1-1 0 0,0 0 1 0 0,1-1-1 0 0,-1 1 1 0 0,0 0-1 0 0,1 0 0 0 0,-1-1 1 0 0,0 1-1 0 0,1 0 1 0 0,-1 0-1 0 0,0 0 1 0 0,0 0-1 0 0,1 0 1 0 0,-1 0-1 0 0,0 0 1 0 0,0 0-1 0 0,1 0 0 0 0,-1 0 1 0 0,0 1-1 0 0,0-1 1 0 0,1 0-1 0 0,-2 1 1 0 0,0 0 5 0 0,-1 0 1 0 0,1 1 0 0 0,-1 0 0 0 0,1-1-1 0 0,0 1 1 0 0,0 0 0 0 0,-3 3 0 0 0,-2 4-51 0 0,0 0 1 0 0,-11 19 0 0 0,-163 375 116 0 0,151-330-78 0 0,27-64-22 0 0,-39 106 57 0 0,37-100-47 0 0,1 0-1 0 0,1 0 1 0 0,1 1 0 0 0,0-1-1 0 0,1 29 1 0 0,1-41-19 0 0,0 0-1 0 0,1 0 1 0 0,-1 0 0 0 0,1 0 0 0 0,0 0-1 0 0,0-1 1 0 0,0 1 0 0 0,0 0 0 0 0,0 0-1 0 0,1-1 1 0 0,-1 1 0 0 0,1-1 0 0 0,-1 1 0 0 0,1-1-1 0 0,0 0 1 0 0,0 0 0 0 0,0 0 0 0 0,1 0-1 0 0,-1 0 1 0 0,0 0 0 0 0,1 0 0 0 0,-1-1-1 0 0,1 1 1 0 0,-1-1 0 0 0,1 0 0 0 0,0 0-1 0 0,0 0 1 0 0,5 1 0 0 0,6 1-7 0 0,1 0 0 0 0,-1-2-1 0 0,1 1 1 0 0,23-3 0 0 0,-22 1 12 0 0,272-6 103 0 0,77 1 20 0 0,642 44 294 0 0,-37 0-400 0 0,412-26 7 0 0,-891-10-82 0 0,583-7 158 0 0,-269-1 0 0 0,-626 4-63 0 0,-2-8 1 0 0,320-57-1 0 0,-421 50-14 0 0,143-34 112 0 0,-186 40-109 0 0,1-1 0 0 0,-1-2 0 0 0,-1-2 0 0 0,39-23 0 0 0,-60 31-19 0 0,0 0 0 0 0,-1-2 0 0 0,0 1 0 0 0,0-1 1 0 0,0-1-1 0 0,-1 1 0 0 0,-1-2 0 0 0,0 1 1 0 0,0-1-1 0 0,7-13 0 0 0,-8 8 9 0 0,0-1 0 0 0,0 1 0 0 0,-2-1 1 0 0,0 0-1 0 0,-1-1 0 0 0,0 1 0 0 0,0-21 0 0 0,8-198 409 0 0,-3 25 244 0 0,-1 150-328 0 0,-5 38-104 0 0,0 0 0 0 0,-1 0 0 0 0,-3-39 0 0 0,1 61-234 0 0,-1-1 1 0 0,0 0 0 0 0,0 1 0 0 0,0-1 0 0 0,0 0 0 0 0,0 1-1 0 0,0-1 1 0 0,0 1 0 0 0,0-1 0 0 0,-1 1 0 0 0,1 0-1 0 0,0-1 1 0 0,-1 1 0 0 0,1 0 0 0 0,-1 0 0 0 0,0 0-1 0 0,1 0 1 0 0,-1 0 0 0 0,0 1 0 0 0,1-1 0 0 0,-1 0 0 0 0,0 1-1 0 0,0 0 1 0 0,0-1 0 0 0,-3 1 0 0 0,-8-3-32 0 0,0 2-1 0 0,-18-1 1 0 0,31 2 28 0 0,-673-56-1251 0 0,558 41 1072 0 0,-646-81-248 0 0,-4 25 455 0 0,-1150 18 47 0 0,1030 60-107 0 0,-459 2 66 0 0,722-29-88 0 0,586 14 57 0 0,27 4-32 0 0,0 1 0 0 0,0 0 0 0 0,0 0 1 0 0,-17 1-1 0 0,26 0 17 0 0,0 0 1 0 0,0 0-1 0 0,0 0 1 0 0,0 0-1 0 0,0 0 1 0 0,0 0-1 0 0,0 0 1 0 0,0 0-1 0 0,0 0 1 0 0,0 0-1 0 0,0 0 1 0 0,1 0-1 0 0,-1 0 1 0 0,0 0-1 0 0,0 1 1 0 0,0-1 0 0 0,0 0-1 0 0,0 0 1 0 0,0 0-1 0 0,0 0 1 0 0,0 0-1 0 0,0 0 1 0 0,0 0-1 0 0,0 0 1 0 0,-1 0-1 0 0,1 0 1 0 0,0 0-1 0 0,0 0 1 0 0,0 0-1 0 0,0 1 1 0 0,0-1-1 0 0,0 0 1 0 0,0 0-1 0 0,0 0 1 0 0,0 0-1 0 0,0 0 1 0 0,0 0-1 0 0,0 0 1 0 0,0 0-1 0 0,0 0 1 0 0,0 0-1 0 0,0 0 1 0 0,0 0-1 0 0,0 0 1 0 0,0 0-1 0 0,-1 0 1 0 0,1 0-1 0 0,0 0 1 0 0,0 0 0 0 0,0 0-1 0 0,0 0 1 0 0,0 0-1 0 0,0 0 1 0 0,0 0-1 0 0,9 4-908 0 0,-5-2 196 0 0,2 2 1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0.385"/>
    </inkml:context>
    <inkml:brush xml:id="br0">
      <inkml:brushProperty name="width" value="0.05" units="cm"/>
      <inkml:brushProperty name="height" value="0.05" units="cm"/>
      <inkml:brushProperty name="color" value="#F6630D"/>
    </inkml:brush>
  </inkml:definitions>
  <inkml:trace contextRef="#ctx0" brushRef="#br0">146 218 8593 0 0,'5'-14'136'0'0,"-5"13"-133"0"0,0 1-1 0 0,0-1 1 0 0,0 1 0 0 0,0-1 0 0 0,0 1 0 0 0,0-1 0 0 0,0 1 0 0 0,0 0-1 0 0,0-1 1 0 0,1 1 0 0 0,-1-1 0 0 0,0 1 0 0 0,0-1 0 0 0,0 1 0 0 0,1-1-1 0 0,-1 1 1 0 0,0 0 0 0 0,0-1 0 0 0,1 1 0 0 0,-1 0 0 0 0,1-1 0 0 0,-1 1 0 0 0,0 0-1 0 0,1-1 1 0 0,-1 1 0 0 0,0 0 0 0 0,1-1 0 0 0,0 2-22 0 0,-1 0 0 0 0,1 0 0 0 0,-1-1 0 0 0,1 1 0 0 0,-1 0 0 0 0,0 0 0 0 0,1 0 0 0 0,-1 0 0 0 0,0-1 0 0 0,0 1 0 0 0,0 0 0 0 0,0 0 0 0 0,0 0 0 0 0,0 0 0 0 0,0 0 0 0 0,0 0 0 0 0,0 0 0 0 0,0-1 0 0 0,0 1 0 0 0,-1 0 0 0 0,1 1 0 0 0,-4 25-341 0 0,-3 7 107 0 0,-1-1 0 0 0,-22 54 0 0 0,22-68 251 0 0,-1-1 0 0 0,-1 0 0 0 0,0 0 0 0 0,-1-1 0 0 0,-24 28 0 0 0,34-44 12 0 0,-1 1-1 0 0,0 0 1 0 0,0 0 0 0 0,0-1-1 0 0,1 1 1 0 0,-2-1 0 0 0,1 1-1 0 0,-3 0 1 0 0,5-2-7 0 0,0 1 0 0 0,0-1 0 0 0,-1 0 0 0 0,1 0-1 0 0,0 0 1 0 0,0 0 0 0 0,-1 0 0 0 0,1 0 0 0 0,0 0 0 0 0,0 0 0 0 0,0 0-1 0 0,-1 0 1 0 0,1 0 0 0 0,0 0 0 0 0,0 0 0 0 0,-1 0 0 0 0,1-1 0 0 0,0 1-1 0 0,0 0 1 0 0,0 0 0 0 0,-1 0 0 0 0,1 0 0 0 0,0 0 0 0 0,0 0 0 0 0,0 0-1 0 0,-1-1 1 0 0,1 1 0 0 0,0 0 0 0 0,0 0 0 0 0,0 0 0 0 0,-1-1 0 0 0,0-13-32 0 0,4-4-63 0 0,1 0 0 0 0,0 0 0 0 0,1 0 0 0 0,9-20 0 0 0,36-66 80 0 0,-28 60 14 0 0,-15 28 5 0 0,61-112 200 0 0,-58 111-104 0 0,1 1 0 0 0,1 0 1 0 0,0 0-1 0 0,1 1 1 0 0,19-16-1 0 0,-31 30-89 0 0,0-1-1 0 0,0 1 1 0 0,1 0 0 0 0,-1 0-1 0 0,0 0 1 0 0,1 0-1 0 0,-1 0 1 0 0,1 1 0 0 0,-1-1-1 0 0,1 0 1 0 0,-1 1-1 0 0,1-1 1 0 0,-1 1 0 0 0,1-1-1 0 0,0 1 1 0 0,-1 0 0 0 0,1 0-1 0 0,0-1 1 0 0,-1 1-1 0 0,1 0 1 0 0,0 1 0 0 0,-1-1-1 0 0,1 0 1 0 0,-1 0 0 0 0,4 2-1 0 0,-3-1-2 0 0,0 1-1 0 0,0-1 1 0 0,0 1-1 0 0,0 0 1 0 0,0 0-1 0 0,-1 0 1 0 0,1 0-1 0 0,0 0 1 0 0,-1 0-1 0 0,0 1 1 0 0,0-1-1 0 0,0 0 1 0 0,0 1-1 0 0,0-1 1 0 0,0 1-1 0 0,0 2 1 0 0,5 18 41 0 0,-2 0-1 0 0,0 0 1 0 0,-2 0 0 0 0,0 30 0 0 0,-10 96-938 0 0,3-96-373 0 0,5-39 567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0.987"/>
    </inkml:context>
    <inkml:brush xml:id="br0">
      <inkml:brushProperty name="width" value="0.05" units="cm"/>
      <inkml:brushProperty name="height" value="0.05" units="cm"/>
      <inkml:brushProperty name="color" value="#F6630D"/>
    </inkml:brush>
  </inkml:definitions>
  <inkml:trace contextRef="#ctx0" brushRef="#br0">7 338 8069 0 0,'0'0'-9'0'0,"-1"0"0"0"0,1-1 1 0 0,-1 1-1 0 0,1 0 0 0 0,-1-1 0 0 0,1 1 1 0 0,-1-1-1 0 0,1 1 0 0 0,0-1 1 0 0,-1 1-1 0 0,1-1 0 0 0,0 0 0 0 0,0 1 1 0 0,-1-1-1 0 0,1 1 0 0 0,0-1 1 0 0,0 1-1 0 0,0-1 0 0 0,0 0 0 0 0,-1 1 1 0 0,1-1-1 0 0,0 0 0 0 0,0 1 1 0 0,0-1-1 0 0,1 0 0 0 0,7-20-18 0 0,-5 15 32 0 0,1 0 0 0 0,0 1 0 0 0,1-1 1 0 0,5-4-1 0 0,8-6-290 0 0,2 2 1 0 0,-1 0-1 0 0,2 1 1 0 0,0 1 0 0 0,0 1-1 0 0,1 1 1 0 0,36-11-1 0 0,-2 5-307 0 0,113-18-1 0 0,-166 34 740 0 0,0 0 0 0 0,0 0 0 0 0,0-1 0 0 0,0 0 0 0 0,0 0 0 0 0,-1 1 0 0 0,1-2 0 0 0,0 1 0 0 0,3-2 0 0 0,-5 2-26 0 0,0 0 1 0 0,-1 0-1 0 0,1 0 1 0 0,-1 0-1 0 0,1 0 1 0 0,-1 0-1 0 0,1 0 1 0 0,-1 0-1 0 0,0-1 0 0 0,1 1 1 0 0,-1 0-1 0 0,0 0 1 0 0,0 0-1 0 0,0-1 1 0 0,0 1-1 0 0,0 0 1 0 0,0 0-1 0 0,0-1 1 0 0,0 1-1 0 0,-1 0 1 0 0,1 0-1 0 0,0 0 1 0 0,-1 0-1 0 0,0-2 1 0 0,0-7 100 0 0,0 0 0 0 0,0-1 0 0 0,1-13 0 0 0,0 9-159 0 0,0 18-145 0 0,-4 92-262 0 0,-27 161 344 0 0,27-223-303 0 0,5-22-127 0 0,2-16-602 0 0,0-1 933 0 0,1 0-1 0 0,0 1 1 0 0,0-1 0 0 0,7-7 0 0 0,5-7 19 0 0,12-20 40 0 0,62-82 102 0 0,-74 108-65 0 0,-16 13 2 0 0,0 1 0 0 0,1 0 1 0 0,-1 0-1 0 0,0 0 0 0 0,1 0 1 0 0,-1-1-1 0 0,0 1 0 0 0,1 0 1 0 0,-1 0-1 0 0,1 0 0 0 0,-1 0 1 0 0,0 0-1 0 0,1 0 0 0 0,-1 0 1 0 0,0 0-1 0 0,1 0 0 0 0,-1 0 1 0 0,1 0-1 0 0,-1 0 0 0 0,0 0 1 0 0,1 1-1 0 0,-1-1 0 0 0,0 0 1 0 0,1 0-1 0 0,-1 0 0 0 0,1 1 1 0 0,0 1-2 0 0,0-1 1 0 0,0 1 0 0 0,0 0 0 0 0,0 1 0 0 0,0-1-1 0 0,0 0 1 0 0,-1 0 0 0 0,1 0 0 0 0,-1 0-1 0 0,0 0 1 0 0,1 1 0 0 0,-1-1 0 0 0,0 2 0 0 0,0 70 145 0 0,-1-49 30 0 0,4 42 0 0 0,-3-66-161 0 0,0-1 1 0 0,0 1 0 0 0,0-1-1 0 0,0 1 1 0 0,0 0 0 0 0,0-1-1 0 0,0 1 1 0 0,0-1-1 0 0,0 1 1 0 0,1 0 0 0 0,-1-1-1 0 0,0 1 1 0 0,0-1 0 0 0,1 1-1 0 0,-1-1 1 0 0,0 1-1 0 0,1-1 1 0 0,-1 1 0 0 0,1-1-1 0 0,-1 1 1 0 0,1-1 0 0 0,-1 1-1 0 0,1-1 1 0 0,-1 0 0 0 0,1 1-1 0 0,-1-1 1 0 0,1 0-1 0 0,-1 1 1 0 0,1-1 0 0 0,-1 0-1 0 0,1 0 1 0 0,0 0 0 0 0,-1 1-1 0 0,2-1 1 0 0,0-1 7 0 0,0 1 0 0 0,0 0 0 0 0,0-1 0 0 0,0 0-1 0 0,-1 1 1 0 0,1-1 0 0 0,0 0 0 0 0,0 0 0 0 0,0 0 0 0 0,-1 0 0 0 0,3-2 0 0 0,7-6 71 0 0,1-1 0 0 0,11-13 0 0 0,-21 21-68 0 0,9-10 80 0 0,-1-1 0 0 0,0 0 0 0 0,0-1 0 0 0,-1 0 0 0 0,-1 0 0 0 0,0-1 0 0 0,-1 0 1 0 0,-1 0-1 0 0,0-1 0 0 0,-1 0 0 0 0,-1 0 0 0 0,0 0 0 0 0,-2 0 0 0 0,1-1 0 0 0,-1-30 0 0 0,-3 44-117 0 0,1 0 0 0 0,-1 1 0 0 0,0-1 0 0 0,0 0 0 0 0,0 1 0 0 0,0-1 0 0 0,0 0 0 0 0,0 1 0 0 0,-1-1 0 0 0,-3-3 0 0 0,5 5-29 0 0,0 1-1 0 0,-1-1 0 0 0,1 1 0 0 0,0-1 1 0 0,-1 1-1 0 0,1 0 0 0 0,-1-1 0 0 0,1 1 0 0 0,-1-1 1 0 0,1 1-1 0 0,-1 0 0 0 0,1 0 0 0 0,-1-1 1 0 0,0 1-1 0 0,1 0 0 0 0,-1 0 0 0 0,1 0 1 0 0,-1-1-1 0 0,1 1 0 0 0,-1 0 0 0 0,0 0 0 0 0,1 0 1 0 0,-1 0-1 0 0,1 0 0 0 0,-1 0 0 0 0,0 0 1 0 0,1 1-1 0 0,-1-1 0 0 0,1 0 0 0 0,-1 0 0 0 0,0 0 1 0 0,1 1-1 0 0,-1-1 0 0 0,1 0 0 0 0,-1 0 1 0 0,1 1-1 0 0,-1-1 0 0 0,1 0 0 0 0,-1 1 1 0 0,1-1-1 0 0,0 1 0 0 0,-1-1 0 0 0,1 1 0 0 0,-1-1 1 0 0,1 1-1 0 0,0-1 0 0 0,-1 1 0 0 0,1-1 1 0 0,0 1-1 0 0,0-1 0 0 0,0 1 0 0 0,-1-1 0 0 0,1 1 1 0 0,0 0-1 0 0,0-1 0 0 0,0 2 0 0 0,-4 2-543 0 0,0 5-693 0 0,6-5 533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0.513"/>
    </inkml:context>
    <inkml:brush xml:id="br0">
      <inkml:brushProperty name="width" value="0.05" units="cm"/>
      <inkml:brushProperty name="height" value="0.05" units="cm"/>
      <inkml:brushProperty name="color" value="#F6630D"/>
    </inkml:brush>
  </inkml:definitions>
  <inkml:trace contextRef="#ctx0" brushRef="#br0">9 398 6249 0 0,'-7'-68'2734'0'0,"7"66"-2522"0"0,0 0 6 0 0,-1 0 1 0 0,1 0 0 0 0,0 0-1 0 0,0 0 1 0 0,0 1 0 0 0,0-1-1 0 0,0 0 1 0 0,1 0-1 0 0,-1 0 1 0 0,0 1 0 0 0,1-1-1 0 0,0 0 1 0 0,-1 0 0 0 0,1 1-1 0 0,0-1 1 0 0,0 0-1 0 0,0 1 1 0 0,0-1 0 0 0,2-2-1 0 0,-3 4-189 0 0,0 0 0 0 0,0 0 0 0 0,1 0 0 0 0,-1 0-1 0 0,0 0 1 0 0,0 0 0 0 0,0 0 0 0 0,1 0 0 0 0,-1 0 0 0 0,0 0-1 0 0,0 0 1 0 0,0 1 0 0 0,0-1 0 0 0,1 0 0 0 0,-1 0 0 0 0,0 0-1 0 0,0 0 1 0 0,0 0 0 0 0,0 0 0 0 0,1 0 0 0 0,-1 0 0 0 0,0 1-1 0 0,0-1 1 0 0,0 0 0 0 0,0 0 0 0 0,0 0 0 0 0,1 0 0 0 0,-1 0-1 0 0,0 1 1 0 0,0-1 0 0 0,0 0 0 0 0,0 0 0 0 0,0 0 0 0 0,0 0-1 0 0,0 1 1 0 0,0-1 0 0 0,0 0 0 0 0,8 16 338 0 0,8 31-630 0 0,-7-20 351 0 0,8 19-64 0 0,-9-21-16 0 0,1 0 0 0 0,2 0 0 0 0,0-1 0 0 0,23 34 0 0 0,-33-57-4 0 0,0 0 0 0 0,0 0 0 0 0,0 0-1 0 0,-1-1 1 0 0,1 1 0 0 0,0 0 0 0 0,0 0-1 0 0,0-1 1 0 0,0 1 0 0 0,0-1 0 0 0,0 1-1 0 0,1-1 1 0 0,-1 1 0 0 0,0-1 0 0 0,0 0-1 0 0,0 0 1 0 0,0 1 0 0 0,0-1 0 0 0,1 0-1 0 0,-1 0 1 0 0,0 0 0 0 0,0 0 0 0 0,0 0-1 0 0,0 0 1 0 0,1-1 0 0 0,-1 1 0 0 0,0 0 0 0 0,0-1-1 0 0,0 1 1 0 0,0 0 0 0 0,0-1 0 0 0,0 0-1 0 0,0 1 1 0 0,0-1 0 0 0,0 0 0 0 0,0 1-1 0 0,1-2 1 0 0,6-4 10 0 0,0-1 1 0 0,-1 1-1 0 0,11-13 1 0 0,-8 8-16 0 0,283-321-126 0 0,-168 184 522 0 0,-123 145-369 0 0,5-4 97 0 0,-1 0 0 0 0,-1 0 1 0 0,1-1-1 0 0,-1 0 0 0 0,5-10 0 0 0,-10 18-124 0 0,0 0-1 0 0,0 0 1 0 0,0 0-1 0 0,0 0 1 0 0,0 0-1 0 0,0 0 1 0 0,0 0 0 0 0,0 0-1 0 0,-1 0 1 0 0,1 0-1 0 0,0 0 1 0 0,0 0-1 0 0,0 0 1 0 0,0-1-1 0 0,0 1 1 0 0,0 0-1 0 0,0 0 1 0 0,0 0 0 0 0,0 0-1 0 0,0 0 1 0 0,0 0-1 0 0,0 0 1 0 0,0 0-1 0 0,0 0 1 0 0,0 0-1 0 0,0 0 1 0 0,0 0-1 0 0,0 0 1 0 0,0 0 0 0 0,0 0-1 0 0,0 0 1 0 0,0 0-1 0 0,0 0 1 0 0,0-1-1 0 0,0 1 1 0 0,0 0-1 0 0,0 0 1 0 0,0 0-1 0 0,0 0 1 0 0,0 0 0 0 0,0 0-1 0 0,0 0 1 0 0,0 0-1 0 0,0 0 1 0 0,0 0-14 0 0,0 0 1 0 0,0 0 0 0 0,0 0 0 0 0,0 0 0 0 0,0 0-1 0 0,0 0 1 0 0,0 1 0 0 0,0-1 0 0 0,0 0 0 0 0,0 0-1 0 0,0 0 1 0 0,0 0 0 0 0,0 0 0 0 0,0 0 0 0 0,0 0-1 0 0,0 0 1 0 0,0 0 0 0 0,0 1 0 0 0,0-1-1 0 0,0 0 1 0 0,0 0 0 0 0,0 0 0 0 0,0 0 0 0 0,0 0-1 0 0,0 0 1 0 0,0 0 0 0 0,0 0 0 0 0,0 0 0 0 0,0 0-1 0 0,0 1 1 0 0,0-1 0 0 0,0 0 0 0 0,0 0 0 0 0,1 0-1 0 0,-1 0 1 0 0,0 0 0 0 0,0 0 0 0 0,0 0-1 0 0,0 0 1 0 0,0 0 0 0 0,0 0 0 0 0,0 0 0 0 0,0 0-1 0 0,0 0 1 0 0,0 0 0 0 0,1 0 0 0 0,-1 0 0 0 0,0 0-1 0 0,0 0 1 0 0,0 0 0 0 0,0 0 0 0 0,0 0-1 0 0,0 0 1 0 0,0 0 0 0 0,0 0 0 0 0,1 0 0 0 0,-1 0-1 0 0,0 0 1 0 0,0 0 0 0 0,0 0 0 0 0,0 0 0 0 0,0 0-1 0 0,-6-1-4169 0 0,2 0 2866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1.356"/>
    </inkml:context>
    <inkml:brush xml:id="br0">
      <inkml:brushProperty name="width" value="0.05" units="cm"/>
      <inkml:brushProperty name="height" value="0.05" units="cm"/>
      <inkml:brushProperty name="color" value="#F6630D"/>
    </inkml:brush>
  </inkml:definitions>
  <inkml:trace contextRef="#ctx0" brushRef="#br0">49 126 6881 0 0,'0'0'1238'0'0,"16"-5"-910"0"0,46-13-2 0 0,-46 13 161 0 0,-14-10-413 0 0,7-46-78 0 0,-9 60 2 0 0,0 0 1 0 0,0 0-1 0 0,0 1 0 0 0,0-1 1 0 0,1 0-1 0 0,-2 0 0 0 0,1 1 0 0 0,0-1 1 0 0,0 0-1 0 0,0 0 0 0 0,0 0 0 0 0,0 1 1 0 0,-1-1-1 0 0,1 0 0 0 0,0 1 1 0 0,0-1-1 0 0,-1 0 0 0 0,1 0 0 0 0,-1 1 1 0 0,1-1-1 0 0,-1 1 0 0 0,1-1 1 0 0,-1 0-1 0 0,1 1 0 0 0,-1-1 0 0 0,1 1 1 0 0,-1-1-1 0 0,-1 0 0 0 0,0 0-73 0 0,-11 4-157 0 0,-38 7 165 0 0,38-7-20 0 0,1 11 1 0 0,-35 47 13 0 0,46-60 72 0 0,0 0 0 0 0,1 1-1 0 0,-1 0 1 0 0,0-1 0 0 0,1 1 0 0 0,-1-1 0 0 0,1 1-1 0 0,-1 0 1 0 0,1-1 0 0 0,0 1 0 0 0,-1 0-1 0 0,1-1 1 0 0,0 1 0 0 0,0 0 0 0 0,0 0 0 0 0,1-1-1 0 0,-1 1 1 0 0,0 0 0 0 0,1-1 0 0 0,-1 1-1 0 0,1 0 1 0 0,-1-1 0 0 0,1 1 0 0 0,0-1 0 0 0,0 1-1 0 0,0-1 1 0 0,0 1 0 0 0,0-1 0 0 0,0 0-1 0 0,0 1 1 0 0,0-1 0 0 0,0 0 0 0 0,0 0 0 0 0,3 2-1 0 0,2 3 2 0 0,9 9 14 0 0,0 0 1 0 0,0-2 0 0 0,2 0-1 0 0,0-1 1 0 0,0 0 0 0 0,21 9-1 0 0,-2 1 24 0 0,-32-20 446 0 0,-18 11-424 0 0,-43 39-151 0 0,43-39-170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2.054"/>
    </inkml:context>
    <inkml:brush xml:id="br0">
      <inkml:brushProperty name="width" value="0.05" units="cm"/>
      <inkml:brushProperty name="height" value="0.05" units="cm"/>
      <inkml:brushProperty name="color" value="#F6630D"/>
    </inkml:brush>
  </inkml:definitions>
  <inkml:trace contextRef="#ctx0" brushRef="#br0">4 96 7133 0 0,'0'-2'36'0'0,"-1"0"0"0"0,0 1 1 0 0,1-1-1 0 0,0 0 1 0 0,-1 0-1 0 0,1 1 0 0 0,0-1 1 0 0,0 0-1 0 0,0 0 0 0 0,0 0 1 0 0,0 0-1 0 0,0 1 1 0 0,0-1-1 0 0,1 0 0 0 0,-1 0 1 0 0,1 1-1 0 0,-1-1 1 0 0,1 0-1 0 0,0 1 0 0 0,0-1 1 0 0,1-2-1 0 0,0 0 94 0 0,0 0 1 0 0,0 0-1 0 0,1 1 0 0 0,-1-1 1 0 0,1 0-1 0 0,0 1 0 0 0,0 0 1 0 0,4-3-1 0 0,-2 3-116 0 0,0 0 0 0 0,0 1 0 0 0,0-1 0 0 0,1 1 0 0 0,-1 1 0 0 0,1-1-1 0 0,-1 1 1 0 0,1 0 0 0 0,-1 0 0 0 0,1 1 0 0 0,0 0 0 0 0,0 0 0 0 0,-1 0 0 0 0,1 0 0 0 0,0 1 0 0 0,-1 0 0 0 0,9 2-1 0 0,-8-1-23 0 0,0 0-1 0 0,0 0 0 0 0,-1 0 0 0 0,1 0 0 0 0,0 1 0 0 0,-1 0 0 0 0,1 0 0 0 0,-1 1 0 0 0,0 0 1 0 0,0 0-1 0 0,0 0 0 0 0,-1 0 0 0 0,0 1 0 0 0,1-1 0 0 0,4 9 0 0 0,-6-7 7 0 0,0 1-1 0 0,-1 0 0 0 0,1 0 1 0 0,-1 0-1 0 0,-1 1 0 0 0,0-1 1 0 0,0 0-1 0 0,0 1 0 0 0,-1-1 1 0 0,0 0-1 0 0,0 1 0 0 0,-1-1 1 0 0,0 0-1 0 0,0 1 1 0 0,-4 12-1 0 0,3-14 8 0 0,1-1 0 0 0,-1 0 1 0 0,0 1-1 0 0,-1-1 0 0 0,1 0 1 0 0,-1 0-1 0 0,0 0 0 0 0,0 0 0 0 0,-1-1 1 0 0,1 1-1 0 0,-1-1 0 0 0,0 0 1 0 0,0 0-1 0 0,-1-1 0 0 0,1 1 0 0 0,-1-1 1 0 0,0 0-1 0 0,0 0 0 0 0,0 0 1 0 0,-10 4-1 0 0,14-7 0 0 0,-1 1 0 0 0,1-1 0 0 0,-1 1 0 0 0,1-1 0 0 0,-1 0 0 0 0,1 0 0 0 0,-1 1 0 0 0,0-1 1 0 0,1 0-1 0 0,-1-1 0 0 0,1 1 0 0 0,-1 0 0 0 0,1 0 0 0 0,-1-1 0 0 0,1 1 0 0 0,-1 0 0 0 0,1-1 0 0 0,-1 0 0 0 0,-1 0 0 0 0,2 0-17 0 0,0 0 0 0 0,0 0 0 0 0,0 0 0 0 0,1 0-1 0 0,-1 0 1 0 0,0 0 0 0 0,1 0 0 0 0,-1-1 0 0 0,1 1 0 0 0,-1 0-1 0 0,1 0 1 0 0,0 0 0 0 0,-1 0 0 0 0,1-1 0 0 0,0 1 0 0 0,0 0-1 0 0,0 0 1 0 0,0-1 0 0 0,0 0 0 0 0,1-4-34 0 0,-1 1-1 0 0,1-1 1 0 0,1 1 0 0 0,-1-1 0 0 0,1 1 0 0 0,0 0-1 0 0,0-1 1 0 0,1 1 0 0 0,3-6 0 0 0,9-11 14 0 0,1 1-1 0 0,29-31 1 0 0,-37 45 48 0 0,0-1 0 0 0,0 1 0 0 0,1 1 0 0 0,0-1 0 0 0,0 1-1 0 0,0 1 1 0 0,1 0 0 0 0,0 0 0 0 0,11-3 0 0 0,-19 7 5 0 0,0 0 0 0 0,0 1 0 0 0,0-1 0 0 0,0 1 0 0 0,0 0 0 0 0,0-1 0 0 0,0 1 0 0 0,0 0 0 0 0,0 0 0 0 0,0 0 0 0 0,0 0 0 0 0,0 1 0 0 0,0-1 0 0 0,-1 1 0 0 0,1-1 0 0 0,0 1 0 0 0,0-1 0 0 0,0 1 0 0 0,0 0 0 0 0,0 0 0 0 0,-1 0 0 0 0,3 2 0 0 0,-2-1 10 0 0,0 0 1 0 0,0 0 0 0 0,-1 1-1 0 0,1-1 1 0 0,-1 1-1 0 0,0-1 1 0 0,1 1-1 0 0,-1-1 1 0 0,-1 1-1 0 0,1 0 1 0 0,0 0-1 0 0,0-1 1 0 0,-1 7-1 0 0,1 5-2 0 0,-1 0-1 0 0,0 0 1 0 0,-2 0 0 0 0,-5 27-1 0 0,5-31-403 0 0,0-1 0 0 0,-1 0 0 0 0,-6 12-1 0 0,7-14-352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2.748"/>
    </inkml:context>
    <inkml:brush xml:id="br0">
      <inkml:brushProperty name="width" value="0.05" units="cm"/>
      <inkml:brushProperty name="height" value="0.05" units="cm"/>
      <inkml:brushProperty name="color" value="#F6630D"/>
    </inkml:brush>
  </inkml:definitions>
  <inkml:trace contextRef="#ctx0" brushRef="#br0">97 305 8761 0 0,'-1'-3'-38'0'0,"-1"0"1"0"0,0 0 0 0 0,0 0 0 0 0,0 0-1 0 0,0 0 1 0 0,0 0 0 0 0,-1 0-1 0 0,1 1 1 0 0,-1-1 0 0 0,0 1-1 0 0,0 0 1 0 0,-4-3 0 0 0,4 3 44 0 0,1 1 0 0 0,-1-1 1 0 0,0 0-1 0 0,1 1 0 0 0,-1 0 1 0 0,0-1-1 0 0,0 1 1 0 0,0 1-1 0 0,0-1 0 0 0,0 0 1 0 0,0 1-1 0 0,0-1 0 0 0,-1 1 1 0 0,1 0-1 0 0,-3 0 0 0 0,5 1-8 0 0,0-1 0 0 0,0 1 0 0 0,0 0-1 0 0,0-1 1 0 0,1 1 0 0 0,-1 0-1 0 0,0 0 1 0 0,0 0 0 0 0,1 0 0 0 0,-1 0-1 0 0,1 0 1 0 0,-1 0 0 0 0,1 0-1 0 0,-1 0 1 0 0,1 0 0 0 0,-1 0-1 0 0,1 0 1 0 0,0 0 0 0 0,0 0 0 0 0,-1 0-1 0 0,1 0 1 0 0,0 0 0 0 0,0 0-1 0 0,0 0 1 0 0,0 2 0 0 0,2 33-9 0 0,-2-31 22 0 0,1 4-3 0 0,0 0 1 0 0,1-1-1 0 0,0 1 0 0 0,0-1 0 0 0,1 0 1 0 0,-1 0-1 0 0,7 11 0 0 0,-6-14-10 0 0,-1-1 0 0 0,1 0 0 0 0,0 0 0 0 0,0 0 1 0 0,0 0-1 0 0,0-1 0 0 0,1 1 0 0 0,-1-1 0 0 0,1 0 0 0 0,0 0 0 0 0,0 0 0 0 0,0 0 0 0 0,0-1 0 0 0,8 3 0 0 0,-11-4-20 0 0,1-1-1 0 0,-1 0 1 0 0,1 0-1 0 0,-1-1 1 0 0,1 1-1 0 0,-1 0 1 0 0,1 0-1 0 0,-1-1 1 0 0,1 1-1 0 0,-1-1 1 0 0,1 1-1 0 0,-1-1 1 0 0,0 0-1 0 0,1 0 1 0 0,-1 1-1 0 0,0-1 1 0 0,0 0-1 0 0,1 0 1 0 0,-1 0-1 0 0,0 0 1 0 0,0-1-1 0 0,0 1 1 0 0,1-2-1 0 0,0 1-14 0 0,0-1 0 0 0,0 1-1 0 0,0-1 1 0 0,0 0 0 0 0,-1 1 0 0 0,1-1-1 0 0,-1 0 1 0 0,1 0 0 0 0,-1 0 0 0 0,1-5-1 0 0,-2 2 53 0 0,1 0 0 0 0,-1 0 0 0 0,-1-1 0 0 0,1 1 0 0 0,-1 0 0 0 0,0 0 0 0 0,-1 0 0 0 0,0 0 0 0 0,1 0 0 0 0,-2 0 0 0 0,1 0 0 0 0,-5-7 0 0 0,2 5-58 0 0,0 1 0 0 0,-1-1 1 0 0,0 1-1 0 0,0 0 0 0 0,-1 0 1 0 0,1 1-1 0 0,-14-10 0 0 0,13 11-145 0 0,11 5-109 0 0,17 4-44 0 0,6-4 238 0 0,16 1 144 0 0,0-2 1 0 0,0-1-1 0 0,0-2 1 0 0,65-16-1 0 0,-108 20-30 0 0,1 0-1 0 0,-1 0 1 0 0,0 0 0 0 0,0 0 0 0 0,0 0 0 0 0,1 0-1 0 0,-1 0 1 0 0,0 0 0 0 0,0 0 0 0 0,0 0-1 0 0,1 0 1 0 0,-1 0 0 0 0,0 0 0 0 0,0 0-1 0 0,1 0 1 0 0,-1 0 0 0 0,0-1 0 0 0,0 1 0 0 0,0 0-1 0 0,0 0 1 0 0,1 0 0 0 0,-1 0 0 0 0,0 0-1 0 0,0 0 1 0 0,0-1 0 0 0,0 1 0 0 0,1 0-1 0 0,-1 0 1 0 0,0 0 0 0 0,0 0 0 0 0,0-1-1 0 0,0 1 1 0 0,0 0 0 0 0,0 0 0 0 0,0 0 0 0 0,0-1-1 0 0,0 1 1 0 0,1 0 0 0 0,-1 0 0 0 0,0 0-1 0 0,0-1 1 0 0,0 1 0 0 0,0 0 0 0 0,0 0-1 0 0,0-1 1 0 0,0 1 0 0 0,-1 0 0 0 0,1 0-1 0 0,0 0 1 0 0,0-1 0 0 0,0 1 0 0 0,0 0 0 0 0,0 0-1 0 0,0 0 1 0 0,0-1 0 0 0,0 1 0 0 0,0 0-1 0 0,-1 0 1 0 0,1 0 0 0 0,0 0 0 0 0,0-1-1 0 0,0 1 1 0 0,0 0 0 0 0,0 0 0 0 0,-1 0 0 0 0,1 0-1 0 0,-19-11-178 0 0,14 9 223 0 0,-36-14-113 0 0,39 15 53 0 0,0 1 0 0 0,-1 0 0 0 0,1-1 0 0 0,-1 1 1 0 0,1 0-1 0 0,-1 0 0 0 0,1 1 0 0 0,-1-1 0 0 0,1 0 0 0 0,-1 1 0 0 0,1 0 0 0 0,-1-1 0 0 0,1 1 1 0 0,0 0-1 0 0,0 0 0 0 0,-1 0 0 0 0,1 0 0 0 0,0 1 0 0 0,0-1 0 0 0,0 1 0 0 0,-3 3 1 0 0,1-2 12 0 0,1 0 1 0 0,0 1 0 0 0,1-1-1 0 0,-1 1 1 0 0,1 0 0 0 0,-1 0-1 0 0,1 0 1 0 0,0 0 0 0 0,-2 7-1 0 0,0 2 69 0 0,1 0-1 0 0,1 0 0 0 0,0 1 1 0 0,0 16-1 0 0,1-25-62 0 0,1-1-1 0 0,1 1 1 0 0,-1 0 0 0 0,1-1-1 0 0,-1 1 1 0 0,1 0-1 0 0,1-1 1 0 0,-1 0 0 0 0,1 1-1 0 0,-1-1 1 0 0,1 0 0 0 0,0 1-1 0 0,1-1 1 0 0,-1 0-1 0 0,1-1 1 0 0,3 5 0 0 0,-4-7-24 0 0,-1 0 0 0 0,1 1 1 0 0,-1-1-1 0 0,1 0 0 0 0,-1 0 1 0 0,1 0-1 0 0,0-1 0 0 0,0 1 0 0 0,-1 0 1 0 0,1-1-1 0 0,0 1 0 0 0,0-1 1 0 0,0 0-1 0 0,0 1 0 0 0,0-1 1 0 0,0 0-1 0 0,-1 0 0 0 0,1 0 1 0 0,0 0-1 0 0,0-1 0 0 0,0 1 0 0 0,0 0 1 0 0,0-1-1 0 0,-1 0 0 0 0,1 1 1 0 0,0-1-1 0 0,0 0 0 0 0,-1 0 1 0 0,1 0-1 0 0,0 0 0 0 0,-1 0 0 0 0,1 0 1 0 0,1-2-1 0 0,6-4-84 0 0,-1-1-1 0 0,0 0 0 0 0,-1 0 1 0 0,10-12-1 0 0,-1-3 62 0 0,0 0 0 0 0,-2-2-1 0 0,-1 0 1 0 0,0 0-1 0 0,-2-1 1 0 0,-1 0 0 0 0,-1-1-1 0 0,-2 0 1 0 0,0-1 0 0 0,4-41-1 0 0,-11 67 74 0 0,0 1-26 0 0,1-1 0 0 0,-1 1-1 0 0,0 0 1 0 0,0-1 0 0 0,0 1 0 0 0,0 0 0 0 0,0-1 0 0 0,0 1 0 0 0,0 0-1 0 0,0-1 1 0 0,-1 1 0 0 0,1 0 0 0 0,0 0 0 0 0,-1-1 0 0 0,1 1 0 0 0,-1 0-1 0 0,-1-3 1 0 0,1 6-8 0 0,-1 0 0 0 0,0-1 0 0 0,1 1 0 0 0,-1 0-1 0 0,1 0 1 0 0,0-1 0 0 0,0 1 0 0 0,0 0 0 0 0,0 0-1 0 0,0 1 1 0 0,-1 3 0 0 0,1-6-16 0 0,-8 23 47 0 0,2 1-1 0 0,0-1 1 0 0,1 1-1 0 0,-3 25 1 0 0,8-37-127 0 0,0 0-1 0 0,1 0 1 0 0,0 0 0 0 0,0 0 0 0 0,1 0 0 0 0,1 0 0 0 0,0-1 0 0 0,1 1 0 0 0,0 0 0 0 0,7 14 0 0 0,-4-12-338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3.092"/>
    </inkml:context>
    <inkml:brush xml:id="br0">
      <inkml:brushProperty name="width" value="0.05" units="cm"/>
      <inkml:brushProperty name="height" value="0.05" units="cm"/>
      <inkml:brushProperty name="color" value="#F6630D"/>
    </inkml:brush>
  </inkml:definitions>
  <inkml:trace contextRef="#ctx0" brushRef="#br0">56 180 6657 0 0,'-1'0'22'0'0,"1"-1"1"0"0,-1 1-1 0 0,0 0 1 0 0,1-1 0 0 0,-1 1-1 0 0,1 0 1 0 0,-1-1 0 0 0,1 1-1 0 0,-1-1 1 0 0,1 1-1 0 0,-1-1 1 0 0,1 1 0 0 0,0-1-1 0 0,-1 1 1 0 0,1-1-1 0 0,0 0 1 0 0,-1 1 0 0 0,1-1-1 0 0,0 1 1 0 0,0-1-1 0 0,-1 0 1 0 0,1 1 0 0 0,0-1-1 0 0,0 0 1 0 0,0 1 0 0 0,0-1-1 0 0,0 0 1 0 0,0 1-1 0 0,0-1 1 0 0,0 0 0 0 0,0 1-1 0 0,0-1 1 0 0,0 0-1 0 0,1 1 1 0 0,-1-1 0 0 0,0 0-1 0 0,0 1 1 0 0,1-1 0 0 0,-1 1-1 0 0,0-1 1 0 0,1 1-1 0 0,-1-1 1 0 0,1 1 0 0 0,-1-1-1 0 0,1 1 1 0 0,-1-1-1 0 0,1 0 1 0 0,88-33 362 0 0,-34 14-382 0 0,-54 19 1 0 0,0 1-1 0 0,0 0 1 0 0,1-1 0 0 0,-1 0 0 0 0,0 1-1 0 0,0-1 1 0 0,0 0 0 0 0,0 1-1 0 0,0-1 1 0 0,0 0 0 0 0,0 0-1 0 0,0 0 1 0 0,0 0 0 0 0,1-2-1 0 0,-2 3 1 0 0,1-1-1 0 0,-1 0 0 0 0,0 1 0 0 0,0-1 0 0 0,0 1 0 0 0,0-1 0 0 0,0 1 0 0 0,0-1 0 0 0,0 0 0 0 0,0 1 0 0 0,0-1 0 0 0,0 1 0 0 0,0-1 0 0 0,0 1 0 0 0,-1-1 0 0 0,1 1 0 0 0,0-1 1 0 0,0 0-1 0 0,-1 1 0 0 0,1-1 0 0 0,0 1 0 0 0,-1 0 0 0 0,1-2 0 0 0,-4-1 7 0 0,0-1 0 0 0,0 0 0 0 0,-1 1 0 0 0,1 0 0 0 0,-9-5 0 0 0,8 5-26 0 0,-4-3 19 0 0,0 0 0 0 0,-1 1 1 0 0,1 1-1 0 0,-1-1 0 0 0,0 2 0 0 0,0-1 0 0 0,-1 1 0 0 0,1 1 0 0 0,-1 0 0 0 0,-14-1 0 0 0,23 3-4 0 0,0 0 1 0 0,0 1-1 0 0,0-1 1 0 0,-1 1-1 0 0,1 0 1 0 0,0 0-1 0 0,0-1 1 0 0,1 1-1 0 0,-1 0 1 0 0,0 1-1 0 0,0-1 1 0 0,0 0-1 0 0,1 0 1 0 0,-1 1-1 0 0,0-1 1 0 0,1 1-1 0 0,0 0 1 0 0,-1-1-1 0 0,1 1 1 0 0,0 0-1 0 0,0 0 1 0 0,0 0-1 0 0,0 0 1 0 0,0-1-1 0 0,0 2 1 0 0,0-1-1 0 0,1 0 1 0 0,-1 0-1 0 0,1 0 1 0 0,-1 4-1 0 0,0 7-1 0 0,0 1 0 0 0,0-1 0 0 0,3 24 0 0 0,-2-27 0 0 0,1-4-31 0 0,-1-1 1 0 0,1 1 0 0 0,0 0-1 0 0,0-1 1 0 0,1 1 0 0 0,0 0 0 0 0,0-1-1 0 0,0 0 1 0 0,0 1 0 0 0,1-1-1 0 0,0 0 1 0 0,0 0 0 0 0,1-1-1 0 0,5 8 1 0 0,-6-10-94 0 0,0 1 0 0 0,0-1 1 0 0,0 0-1 0 0,0 1 0 0 0,0-1 0 0 0,1-1 0 0 0,-1 1 0 0 0,1 0 0 0 0,-1-1 1 0 0,1 0-1 0 0,0 0 0 0 0,-1 0 0 0 0,1 0 0 0 0,0-1 0 0 0,0 1 1 0 0,0-1-1 0 0,0 0 0 0 0,-1 0 0 0 0,1 0 0 0 0,0-1 0 0 0,0 1 1 0 0,6-3-1 0 0,9-2-486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3.434"/>
    </inkml:context>
    <inkml:brush xml:id="br0">
      <inkml:brushProperty name="width" value="0.05" units="cm"/>
      <inkml:brushProperty name="height" value="0.05" units="cm"/>
      <inkml:brushProperty name="color" value="#F6630D"/>
    </inkml:brush>
  </inkml:definitions>
  <inkml:trace contextRef="#ctx0" brushRef="#br0">106 121 4428 0 0,'5'-5'149'0'0,"0"0"-1"0"0,-1 0 1 0 0,0 0-1 0 0,0 0 0 0 0,0-1 1 0 0,-1 0-1 0 0,0 0 1 0 0,3-6-1 0 0,-6 11-105 0 0,1-1 0 0 0,-1 0 0 0 0,1 1-1 0 0,-1-1 1 0 0,0 0 0 0 0,0 0 0 0 0,1 1 0 0 0,-1-1 0 0 0,0 0-1 0 0,-1 0 1 0 0,1 1 0 0 0,0-1 0 0 0,0 0 0 0 0,-1 1 0 0 0,1-1-1 0 0,-1 0 1 0 0,1 1 0 0 0,-1-1 0 0 0,0 0 0 0 0,0 1 0 0 0,0-1-1 0 0,0 1 1 0 0,0 0 0 0 0,0-1 0 0 0,0 1 0 0 0,0 0 0 0 0,0-1-1 0 0,-1 1 1 0 0,1 0 0 0 0,0 0 0 0 0,-1 0 0 0 0,1 0 0 0 0,-1 0 0 0 0,-2 0-1 0 0,-11-10-84 0 0,12 9 22 0 0,10 5 40 0 0,19 16-341 0 0,-22-15 672 0 0,4 21-231 0 0,24 80-4 0 0,-25-67-21 0 0,-11-22-16 0 0,0-7-37 0 0,-1 9 53 0 0,-2 0 0 0 0,-13 27 0 0 0,17-39-151 0 0,0 0-1 0 0,-1 0 1 0 0,0-1-1 0 0,0 1 1 0 0,0-1-1 0 0,-1 0 0 0 0,1-1 1 0 0,-1 1-1 0 0,0-1 1 0 0,-11 7-1 0 0,14-10-7 0 0,-1 0-1 0 0,1 0 1 0 0,0 0 0 0 0,0-1-1 0 0,-1 0 1 0 0,1 1 0 0 0,0-1-1 0 0,-1 0 1 0 0,1 0-1 0 0,-1 0 1 0 0,1 0 0 0 0,0 0-1 0 0,0-1 1 0 0,-1 1 0 0 0,1-1-1 0 0,-3-1 1 0 0,0 1-150 0 0,0-1 0 0 0,1 0 0 0 0,0 0 0 0 0,-1-1-1 0 0,1 1 1 0 0,-8-7 0 0 0,3-1-307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3.770"/>
    </inkml:context>
    <inkml:brush xml:id="br0">
      <inkml:brushProperty name="width" value="0.05" units="cm"/>
      <inkml:brushProperty name="height" value="0.05" units="cm"/>
      <inkml:brushProperty name="color" value="#F6630D"/>
    </inkml:brush>
  </inkml:definitions>
  <inkml:trace contextRef="#ctx0" brushRef="#br0">41 7 6345 0 0,'0'0'276'0'0,"0"-5"-180"0"0,0 4 12 0 0,-6 1-20 0 0,1 1 4 0 0,1 0 8 0 0,0-1 0 0 0,0 3-28 0 0,-1-2-416 0 0,1 2 144 0 0,0-2-236 0 0,0 2-188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4.106"/>
    </inkml:context>
    <inkml:brush xml:id="br0">
      <inkml:brushProperty name="width" value="0.05" units="cm"/>
      <inkml:brushProperty name="height" value="0.05" units="cm"/>
      <inkml:brushProperty name="color" value="#F6630D"/>
    </inkml:brush>
  </inkml:definitions>
  <inkml:trace contextRef="#ctx0" brushRef="#br0">242 88 6097 0 0,'0'-5'113'0'0,"1"0"1"0"0,-1 1-1 0 0,0-1 1 0 0,0 0-1 0 0,-1-7 1 0 0,-1 7-100 0 0,0 1 0 0 0,0-1 0 0 0,0 1 0 0 0,-1 0 0 0 0,0 0 0 0 0,1 0 0 0 0,-6-4 0 0 0,7 6-10 0 0,0 1 0 0 0,-1 0 0 0 0,1 0 0 0 0,-1 0 0 0 0,1 0 0 0 0,-1 0 0 0 0,0 0 0 0 0,1 0 0 0 0,-1 0 0 0 0,0 1 0 0 0,1-1-1 0 0,-1 1 1 0 0,0-1 0 0 0,0 1 0 0 0,0 0 0 0 0,0 0 0 0 0,1 0 0 0 0,-1 0 0 0 0,0 0 0 0 0,0 0 0 0 0,0 0 0 0 0,-3 1 0 0 0,5 0-3 0 0,0-1 1 0 0,0 0-1 0 0,0 1 1 0 0,0-1-1 0 0,0 1 1 0 0,0-1-1 0 0,0 1 1 0 0,0-1-1 0 0,0 0 1 0 0,0 1-1 0 0,0-1 1 0 0,0 1-1 0 0,0-1 1 0 0,0 0-1 0 0,1 1 1 0 0,-1-1-1 0 0,0 1 1 0 0,0-1-1 0 0,0 0 1 0 0,1 1-1 0 0,-1-1 1 0 0,0 0-1 0 0,0 1 1 0 0,1-1-1 0 0,-1 0 1 0 0,0 0-1 0 0,1 1 1 0 0,-1-1-1 0 0,0 0 1 0 0,1 0-1 0 0,-1 1 1 0 0,1-1-1 0 0,20 21 96 0 0,-10-11-42 0 0,0 2 42 0 0,25 32 210 0 0,-34-42-250 0 0,0 1 0 0 0,0 0 0 0 0,0 0 0 0 0,-1 0 1 0 0,0 0-1 0 0,1 1 0 0 0,-1-1 0 0 0,-1 0 0 0 0,1 0 0 0 0,0 1 1 0 0,-1-1-1 0 0,1 1 0 0 0,-1 5 0 0 0,-1-7-11 0 0,0 0-1 0 0,1 0 1 0 0,-1 0-1 0 0,0-1 1 0 0,0 1-1 0 0,0 0 1 0 0,0-1 0 0 0,0 1-1 0 0,0-1 1 0 0,-1 1-1 0 0,1-1 1 0 0,0 0-1 0 0,-1 1 1 0 0,1-1 0 0 0,-1 0-1 0 0,1 0 1 0 0,-1 0-1 0 0,0 0 1 0 0,0 0-1 0 0,1-1 1 0 0,-4 2-1 0 0,-3 1 78 0 0,-1 0-1 0 0,1-1 0 0 0,-13 2 1 0 0,-20 1-214 0 0,-70-1 1 0 0,63-5-630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3.640"/>
    </inkml:context>
    <inkml:brush xml:id="br0">
      <inkml:brushProperty name="width" value="0.05" units="cm"/>
      <inkml:brushProperty name="height" value="0.05" units="cm"/>
      <inkml:brushProperty name="color" value="#F6630D"/>
    </inkml:brush>
  </inkml:definitions>
  <inkml:trace contextRef="#ctx0" brushRef="#br0">83 376 6565 0 0,'8'-22'2697'0'0,"-14"39"-2699"0"0,2 1 0 0 0,1 0 0 0 0,0 0 0 0 0,-1 21-1 0 0,1-6-4 0 0,-9 98 14 0 0,-8 52 8 0 0,18-166-19 0 0,-2 5 7 0 0,-1 35 0 0 0,6-56-4 0 0,-1-1 0 0 0,0 1 0 0 0,0 0 0 0 0,1-1 0 0 0,-1 1 0 0 0,0-1 0 0 0,1 1 0 0 0,-1-1 0 0 0,1 1-1 0 0,-1 0 1 0 0,0-1 0 0 0,1 1 0 0 0,0-1 0 0 0,-1 0 0 0 0,1 1 0 0 0,-1-1 0 0 0,1 1 0 0 0,-1-1 0 0 0,1 0 0 0 0,0 0 0 0 0,-1 1 0 0 0,1-1 0 0 0,0 0-1 0 0,-1 0 1 0 0,1 0 0 0 0,0 1 0 0 0,-1-1 0 0 0,1 0 0 0 0,0 0 0 0 0,-1 0 0 0 0,1 0 0 0 0,0-1 0 0 0,0 1 0 0 0,-1 0 0 0 0,1 0 0 0 0,1-1 0 0 0,38-6-18 0 0,-24 4 20 0 0,277-62-196 0 0,-79 14-88 0 0,406-51 125 0 0,-557 96 266 0 0,-66 6-8 0 0,1 0 0 0 0,-1 0 0 0 0,1-1 0 0 0,-1 1 0 0 0,1-1-1 0 0,0 0 1 0 0,-1 0 0 0 0,1 1 0 0 0,0-2 0 0 0,0 1-1 0 0,-1 0 1 0 0,1 0 0 0 0,0-1 0 0 0,0 1 0 0 0,0-1 0 0 0,-2-1-1 0 0,1-1-60 0 0,0 0 0 0 0,0 0-1 0 0,0 0 1 0 0,0 0 0 0 0,1-1-1 0 0,-1 1 1 0 0,-3-10 0 0 0,4 7-67 0 0,0 0 0 0 0,0 0 1 0 0,0 0-1 0 0,1 0 1 0 0,0 0-1 0 0,1 0 0 0 0,-1-1 1 0 0,2 1-1 0 0,-1 0 1 0 0,1 0-1 0 0,0-1 1 0 0,2-7-1 0 0,6-9-31 0 0,2 1-1 0 0,0 1 1 0 0,28-41-1 0 0,-27 46 94 0 0,0-1-1 0 0,-2 0 0 0 0,0-1 0 0 0,-1 0 0 0 0,-1 0 0 0 0,8-31 1 0 0,-14 42-1 0 0,-1-1 0 0 0,0 0 0 0 0,-1 0 1 0 0,0 0-1 0 0,0 1 0 0 0,-1-1 0 0 0,0 0 0 0 0,0 0 1 0 0,-1 1-1 0 0,0-1 0 0 0,-1 1 0 0 0,0-1 1 0 0,-8-14-1 0 0,8 17-45 0 0,-1 0 1 0 0,0 0 0 0 0,0 0-1 0 0,0 0 1 0 0,-1 1-1 0 0,0 0 1 0 0,0-1-1 0 0,0 2 1 0 0,-1-1-1 0 0,1 1 1 0 0,-1 0 0 0 0,0 0-1 0 0,0 0 1 0 0,-1 1-1 0 0,1 0 1 0 0,-1 0-1 0 0,-10-2 1 0 0,0 2-30 0 0,-1 0 0 0 0,1 1-1 0 0,-1 1 1 0 0,1 1 0 0 0,-1 1 0 0 0,1 0 0 0 0,-21 5-1 0 0,-122 33-89 0 0,103-22 101 0 0,-272 79-278 0 0,-72 19-296 0 0,300-83 29 0 0,67-25-653 0 0,34-7 1208 0 0,0 0 0 0 0,0 0 0 0 0,0 0 0 0 0,0 0 0 0 0,0 0 0 0 0,0 0 0 0 0,0 0 0 0 0,0 0 0 0 0,1 0 0 0 0,-1 0 0 0 0,0 0 0 0 0,0 0 0 0 0,0 0 0 0 0,0 0 0 0 0,0 0-1 0 0,0 0 1 0 0,0 0 0 0 0,0 0 0 0 0,1 0 0 0 0,-1 0 0 0 0,0 0 0 0 0,0 0 0 0 0,0 0 0 0 0,0 0 0 0 0,0 0 0 0 0,0 1 0 0 0,0-1 0 0 0,0 0 0 0 0,0 0 0 0 0,0 0 0 0 0,0 0 0 0 0,0 0 0 0 0,0 0-1 0 0,0 0 1 0 0,0 0 0 0 0,0 0 0 0 0,1 1 0 0 0,-1-1 0 0 0,0 0 0 0 0,0 0 0 0 0,0 0 0 0 0,0 0 0 0 0,0 0 0 0 0,0 0 0 0 0,0 0 0 0 0,0 0 0 0 0,-1 1 0 0 0,1-1 0 0 0,0 0 0 0 0,0 0 0 0 0,0 0-1 0 0,0 0 1 0 0,0 0 0 0 0,0 0 0 0 0,0 0 0 0 0,0 0 0 0 0,0 0 0 0 0,0 1 0 0 0,0-1 0 0 0,0 0 0 0 0,0 0 0 0 0,7 2-704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4.043"/>
    </inkml:context>
    <inkml:brush xml:id="br0">
      <inkml:brushProperty name="width" value="0.05" units="cm"/>
      <inkml:brushProperty name="height" value="0.05" units="cm"/>
      <inkml:brushProperty name="color" value="#F6630D"/>
    </inkml:brush>
  </inkml:definitions>
  <inkml:trace contextRef="#ctx0" brushRef="#br0">1 87 4016 0 0,'2'-1'-18'0'0,"2"5"-4"0"0,3 10-18 0 0,-13 201 34 0 0,6-194 20 0 0,0 2-79 0 0,-1-19 272 0 0,0-10 303 0 0,-1-10-331 0 0,2 0 1 0 0,0 0 0 0 0,0 0-1 0 0,2 0 1 0 0,0-1 0 0 0,6-20-1 0 0,3-24 59 0 0,1-102 477 0 0,-12 162-687 0 0,1 1-75 0 0,-1 0 39 0 0,0 0 0 0 0,1-1 0 0 0,-1 1 1 0 0,1 0-1 0 0,-1 0 0 0 0,1 0 0 0 0,-1 0 0 0 0,1 0 0 0 0,-1 0 0 0 0,1 0 0 0 0,-1 0 0 0 0,0 0 0 0 0,1 0 0 0 0,-1 0 0 0 0,1 0 0 0 0,-1 0 0 0 0,1 1 0 0 0,-1-1 0 0 0,1 0 0 0 0,-1 0 0 0 0,0 0 0 0 0,1 1 0 0 0,-1-1 1 0 0,1 0-1 0 0,-1 0 0 0 0,0 1 0 0 0,1-1 0 0 0,-1 0 0 0 0,0 1 0 0 0,1-1 0 0 0,-1 0 0 0 0,0 1 0 0 0,1 0 0 0 0,11 12-76 0 0,9 17-4 0 0,-2 1 0 0 0,25 54 0 0 0,-34-63-130 0 0,1 0-269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4.380"/>
    </inkml:context>
    <inkml:brush xml:id="br0">
      <inkml:brushProperty name="width" value="0.05" units="cm"/>
      <inkml:brushProperty name="height" value="0.05" units="cm"/>
      <inkml:brushProperty name="color" value="#F6630D"/>
    </inkml:brush>
  </inkml:definitions>
  <inkml:trace contextRef="#ctx0" brushRef="#br0">0 89 6249 0 0,'5'-6'-64'0'0,"-1"-2"-16"0"0,9-2-52 0 0,-5 4-36 0 0,0-7-52 0 0,3 1-81 0 0,10-4-119 0 0,7-1-48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1.039"/>
    </inkml:context>
    <inkml:brush xml:id="br0">
      <inkml:brushProperty name="width" value="0.05" units="cm"/>
      <inkml:brushProperty name="height" value="0.05" units="cm"/>
      <inkml:brushProperty name="color" value="#F6630D"/>
    </inkml:brush>
  </inkml:definitions>
  <inkml:trace contextRef="#ctx0" brushRef="#br0">1082 288 5236 0 0,'-15'-17'169'0'0,"11"13"-93"0"0,0-1-1 0 0,0 1 0 0 0,0 0 1 0 0,0 0-1 0 0,-1 0 1 0 0,0 0-1 0 0,0 1 0 0 0,0 0 1 0 0,0 0-1 0 0,0 0 1 0 0,-9-3-1 0 0,2 3 24 0 0,-1 0 1 0 0,1 1-1 0 0,-1 0 0 0 0,0 1 1 0 0,0 1-1 0 0,1 0 1 0 0,-1 0-1 0 0,-23 5 0 0 0,-7 3 317 0 0,-49 18 0 0 0,72-21-238 0 0,-31 13 114 0 0,1 1 0 0 0,1 3 0 0 0,1 1-1 0 0,1 3 1 0 0,1 2 0 0 0,1 2 0 0 0,2 2 0 0 0,1 1 0 0 0,-43 45-1 0 0,63-54-147 0 0,0 1-1 0 0,2 1 0 0 0,0 1 0 0 0,2 1 1 0 0,2 1-1 0 0,0 0 0 0 0,2 1 0 0 0,-20 60 0 0 0,27-67 2 0 0,2 0-1 0 0,1 0 0 0 0,0 0 1 0 0,2 0-1 0 0,1 40 0 0 0,2-45-43 0 0,1-1-1 0 0,1 1 1 0 0,0-1-1 0 0,1 0 1 0 0,1 0-1 0 0,1-1 1 0 0,0 0-1 0 0,11 20 1 0 0,-8-22-47 0 0,0 1 0 0 0,1-2 1 0 0,1 0-1 0 0,0 0 0 0 0,1 0 0 0 0,0-2 0 0 0,1 1 1 0 0,0-2-1 0 0,1 0 0 0 0,0 0 0 0 0,0-2 1 0 0,1 1-1 0 0,17 5 0 0 0,8 2-7 0 0,1-1 1 0 0,0-3-1 0 0,84 14 0 0 0,-84-21-64 0 0,0-1 0 0 0,0-2 1 0 0,1-2-1 0 0,47-7 0 0 0,-6-4-125 0 0,84-24 1 0 0,-136 28 109 0 0,-1-2 0 0 0,0-2 1 0 0,-1 0-1 0 0,0-2 1 0 0,-1-1-1 0 0,32-21 0 0 0,-42 22 30 0 0,0-1-1 0 0,0-1 1 0 0,-1 0-1 0 0,-1-1 0 0 0,-1-1 1 0 0,0 0-1 0 0,-2-1 1 0 0,0-1-1 0 0,15-27 0 0 0,-7 0-23 0 0,-1-1 0 0 0,-3 0 0 0 0,-1-1 0 0 0,-3-1 0 0 0,-2-1 0 0 0,-2 1 0 0 0,4-97 0 0 0,-13 102 97 0 0,-1 1 1 0 0,-3-1-1 0 0,-1 1 0 0 0,-2 0 0 0 0,-2 0 0 0 0,-2 1 1 0 0,-20-49-1 0 0,24 73-15 0 0,-1 2 0 0 0,0-1 0 0 0,-1 1 0 0 0,-1 0 0 0 0,-1 1 0 0 0,-21-24 0 0 0,22 29-49 0 0,0 1 1 0 0,0 0-1 0 0,-1 0 1 0 0,0 1-1 0 0,0 1 1 0 0,-1 0-1 0 0,0 0 1 0 0,0 2 0 0 0,-24-9-1 0 0,8 6-13 0 0,-1 1 0 0 0,0 2 0 0 0,0 1 0 0 0,0 1 1 0 0,-31 1-1 0 0,43 2-118 0 0,0 1 0 0 0,0 1 0 0 0,1 0 0 0 0,-1 1 0 0 0,0 1 0 0 0,1 1 0 0 0,0 0 0 0 0,0 1 0 0 0,0 0 0 0 0,-16 11 0 0 0,24-12-235 0 0,0 1 1 0 0,1 0 0 0 0,-1 0 0 0 0,2 1 0 0 0,-1 0-1 0 0,1 0 1 0 0,-1 1 0 0 0,2 0 0 0 0,-1 0 0 0 0,1 0 0 0 0,1 0-1 0 0,-7 16 1 0 0,-1 4-935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4.725"/>
    </inkml:context>
    <inkml:brush xml:id="br0">
      <inkml:brushProperty name="width" value="0.05" units="cm"/>
      <inkml:brushProperty name="height" value="0.05" units="cm"/>
      <inkml:brushProperty name="color" value="#F6630D"/>
    </inkml:brush>
  </inkml:definitions>
  <inkml:trace contextRef="#ctx0" brushRef="#br0">104 53 6501 0 0,'-16'1'183'0'0,"0"0"1"0"0,-17 5 0 0 0,32-6-186 0 0,1 1-1 0 0,-1-1 1 0 0,1 1 0 0 0,0-1-1 0 0,-1 0 1 0 0,1 1 0 0 0,0-1-1 0 0,-1 1 1 0 0,1-1 0 0 0,0 1-1 0 0,0-1 1 0 0,-1 1 0 0 0,1-1-1 0 0,0 1 1 0 0,0 0 0 0 0,0-1-1 0 0,0 1 1 0 0,0-1 0 0 0,0 1-1 0 0,0-1 1 0 0,0 1 0 0 0,0 0-1 0 0,0-1 1 0 0,0 1 0 0 0,0-1-1 0 0,0 1 1 0 0,0-1 0 0 0,1 2-1 0 0,5 21-90 0 0,-5-17 83 0 0,7 38-24 0 0,4 91 1 0 0,-11-115 29 0 0,0-8-24 0 0,0-4 58 0 0,0 1 0 0 0,-1-1 0 0 0,0 1 0 0 0,-1-1 0 0 0,1 0-1 0 0,-2 1 1 0 0,-2 10 0 0 0,-11-90-398 0 0,11 46 375 0 0,1-1 1 0 0,1 0 0 0 0,1 1 0 0 0,2-1 0 0 0,0 0 0 0 0,2 0 0 0 0,1 1-1 0 0,9-34 1 0 0,-12 56 5 0 0,0-1 0 0 0,0 0-1 0 0,1 1 1 0 0,0-1 0 0 0,-1 1-1 0 0,1 0 1 0 0,0 0 0 0 0,1 0-1 0 0,-1 0 1 0 0,0 0 0 0 0,1 0-1 0 0,0 0 1 0 0,0 1 0 0 0,0-1-1 0 0,0 1 1 0 0,0 0 0 0 0,0 0-1 0 0,0 0 1 0 0,6-2 0 0 0,-8 4-12 0 0,0 0 1 0 0,0 0-1 0 0,1 1 1 0 0,-1-1-1 0 0,0 0 1 0 0,0 1-1 0 0,0-1 0 0 0,0 1 1 0 0,0-1-1 0 0,0 1 1 0 0,0-1-1 0 0,0 1 1 0 0,0 0-1 0 0,0 0 1 0 0,-1-1-1 0 0,1 1 1 0 0,0 0-1 0 0,0 0 1 0 0,-1 0-1 0 0,1 0 1 0 0,0 0-1 0 0,0 1 1 0 0,13 24-92 0 0,-14-25 93 0 0,0 1 0 0 0,0-1 0 0 0,0 1 1 0 0,0 0-1 0 0,0-1 0 0 0,0 1 0 0 0,-1-1 0 0 0,1 1 0 0 0,0 0 0 0 0,-1-1 0 0 0,1 1 0 0 0,-1-1 0 0 0,0 0 0 0 0,0 1 0 0 0,0-1 0 0 0,1 1 0 0 0,-1-1 0 0 0,0 0 0 0 0,0 0 1 0 0,-1 1-1 0 0,-1 0 0 0 0,-30 27 71 0 0,29-25-67 0 0,-5 3-113 0 0,-1 0 0 0 0,0 0-1 0 0,0-1 1 0 0,0-1 0 0 0,-19 8 0 0 0,14-9-254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5.048"/>
    </inkml:context>
    <inkml:brush xml:id="br0">
      <inkml:brushProperty name="width" value="0.05" units="cm"/>
      <inkml:brushProperty name="height" value="0.05" units="cm"/>
      <inkml:brushProperty name="color" value="#F6630D"/>
    </inkml:brush>
  </inkml:definitions>
  <inkml:trace contextRef="#ctx0" brushRef="#br0">69 105 6565 0 0,'0'24'105'0'0,"0"7"-127"0"0,4 36-1 0 0,28 99 15 0 0,-32-158 8 0 0,0-7 1 0 0,0-1 0 0 0,0 1 0 0 0,0 0-1 0 0,0 0 1 0 0,0 0 0 0 0,0 0 0 0 0,0-1 0 0 0,1 1 0 0 0,-1 0 0 0 0,0 0 0 0 0,0 0 0 0 0,1-1 0 0 0,-1 1 0 0 0,0 0 0 0 0,1 0 0 0 0,-1-1 0 0 0,1 1-1 0 0,-1 0 1 0 0,1 0 0 0 0,-1-3-15 0 0,0-1-1 0 0,0 1 0 0 0,0-1 1 0 0,-1 1-1 0 0,1-1 1 0 0,-1 1-1 0 0,0 0 0 0 0,-1-4 1 0 0,1 4-33 0 0,-6-27-50 0 0,2-1 1 0 0,0-1 0 0 0,2 1 0 0 0,2-1 0 0 0,0 1-1 0 0,7-49 1 0 0,-6 70 91 0 0,1-1 0 0 0,0 1 0 0 0,0 0-1 0 0,1 0 1 0 0,0 0 0 0 0,1 0 0 0 0,0 0 0 0 0,1 0 0 0 0,0 0-1 0 0,0 1 1 0 0,0 0 0 0 0,8-10 0 0 0,-12 18 1 0 0,0-1 1 0 0,0 1-1 0 0,1 0 0 0 0,-1-1 1 0 0,0 1-1 0 0,0 0 1 0 0,1 0-1 0 0,-1-1 0 0 0,0 1 1 0 0,0 0-1 0 0,1 0 1 0 0,-1 0-1 0 0,0-1 0 0 0,1 1 1 0 0,-1 0-1 0 0,0 0 1 0 0,0 0-1 0 0,1 0 0 0 0,-1-1 1 0 0,0 1-1 0 0,1 0 0 0 0,-1 0 1 0 0,1 0-1 0 0,-1 0 1 0 0,0 0-1 0 0,1 0 0 0 0,-1 0 1 0 0,0 0-1 0 0,1 0 1 0 0,-1 0-1 0 0,0 0 0 0 0,1 0 1 0 0,-1 1-1 0 0,0-1 1 0 0,1 0-1 0 0,-1 0 0 0 0,1 0 1 0 0,5 16-113 0 0,-5-12 124 0 0,0 1 0 0 0,-1-1 0 0 0,1 1 0 0 0,-1 0 1 0 0,-1-1-1 0 0,0 6 0 0 0,-2-1 14 0 0,-1 1 0 0 0,0-1 0 0 0,0 1 0 0 0,-1-1 0 0 0,0 0 0 0 0,-1-1 0 0 0,0 1 0 0 0,0-1 1 0 0,-1 0-1 0 0,0-1 0 0 0,-1 0 0 0 0,1 0 0 0 0,-1 0 0 0 0,-1-1 0 0 0,1-1 0 0 0,-1 1 0 0 0,-15 6 0 0 0,7-4-454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6.878"/>
    </inkml:context>
    <inkml:brush xml:id="br0">
      <inkml:brushProperty name="width" value="0.05" units="cm"/>
      <inkml:brushProperty name="height" value="0.05" units="cm"/>
      <inkml:brushProperty name="color" value="#F6630D"/>
    </inkml:brush>
  </inkml:definitions>
  <inkml:trace contextRef="#ctx0" brushRef="#br0">1 300 4548 0 0,'0'0'33'0'0,"-1"-1"0"0"0,1 1 0 0 0,0-1 0 0 0,0 1 0 0 0,0 0 0 0 0,0-1 0 0 0,0 1 0 0 0,0-1 0 0 0,0 1 0 0 0,0-1-1 0 0,0 1 1 0 0,1-1 0 0 0,-1 1 0 0 0,0 0 0 0 0,0-1 0 0 0,0 1 0 0 0,0-1 0 0 0,1 1 0 0 0,-1-1 0 0 0,0 1 0 0 0,0 0 0 0 0,1-1-1 0 0,-1 1 1 0 0,0 0 0 0 0,1-1 0 0 0,-1 1 0 0 0,0 0 0 0 0,1-1 0 0 0,-1 1 0 0 0,0 0 0 0 0,1 0 0 0 0,-1 0 0 0 0,1-1 0 0 0,-1 1-1 0 0,0 0 1 0 0,1 0 0 0 0,-1 0 0 0 0,1 0 0 0 0,-1 0 0 0 0,1 0 0 0 0,-1 0 0 0 0,1 0 0 0 0,-1 0 0 0 0,0 0 0 0 0,1 0 0 0 0,-1 0-1 0 0,1 0 1 0 0,-1 0 0 0 0,1 0 0 0 0,-1 0 0 0 0,1 1 0 0 0,12-2 188 0 0,-11 1-202 0 0,-1 0 1 0 0,0 0 0 0 0,1 0 0 0 0,-1 0 0 0 0,0 0-1 0 0,1 0 1 0 0,-1 0 0 0 0,0 0 0 0 0,1 0 0 0 0,-1 1-1 0 0,0-1 1 0 0,1 1 0 0 0,-1-1 0 0 0,0 1 0 0 0,0-1-1 0 0,0 1 1 0 0,1 0 0 0 0,-1-1 0 0 0,0 1 0 0 0,0 0-1 0 0,0 0 1 0 0,0 0 0 0 0,0 0 0 0 0,0 0 0 0 0,-1 0-1 0 0,1 0 1 0 0,1 2 0 0 0,22 39-87 0 0,-14-22 138 0 0,17 30-12 0 0,-19-33-57 0 0,1 1-1 0 0,1-2 0 0 0,0 1 0 0 0,23 25 0 0 0,-29-38 5 0 0,0 0 0 0 0,0 0 1 0 0,0-1-1 0 0,0 0 1 0 0,0 0-1 0 0,1 0 0 0 0,0-1 1 0 0,-1 1-1 0 0,1-1 0 0 0,0 0 1 0 0,0-1-1 0 0,0 1 0 0 0,0-1 1 0 0,0 0-1 0 0,1 0 0 0 0,-1 0 1 0 0,0-1-1 0 0,0 0 1 0 0,1 0-1 0 0,-1 0 0 0 0,0-1 1 0 0,7-1-1 0 0,8-3-13 0 0,0-1-1 0 0,-1 0 1 0 0,0-2 0 0 0,-1 0-1 0 0,0-1 1 0 0,31-20 0 0 0,94-82 667 0 0,-102 77-308 0 0,226-171 555 0 0,-264 203-915 0 0,0 0 0 0 0,0 1-1 0 0,0-1 1 0 0,0 0 0 0 0,0 1 0 0 0,1 0-1 0 0,-1 0 1 0 0,0 0 0 0 0,1 0 0 0 0,-1 0-1 0 0,1 1 1 0 0,-1 0 0 0 0,1-1 0 0 0,-1 1-1 0 0,1 0 1 0 0,-1 1 0 0 0,1-1 0 0 0,-1 1-1 0 0,8 1 1 0 0,0 3-2 0 0,0-1-1 0 0,0 2 0 0 0,-1 0 1 0 0,16 10-1 0 0,12 7 26 0 0,198 79 2 0 0,-78-38-24 0 0,-134-53 17 0 0,2-1-1 0 0,-1-2 1 0 0,1-1 0 0 0,0 0 0 0 0,1-2 0 0 0,-1-1 0 0 0,1-2-1 0 0,0 0 1 0 0,0-2 0 0 0,0 0 0 0 0,0-2 0 0 0,0-1 0 0 0,-1-2-1 0 0,1 0 1 0 0,36-13 0 0 0,-22 2-3 0 0,0-1 0 0 0,42-25-1 0 0,-57 28-4 0 0,-14 8-7 0 0,0 1 1 0 0,1 1 0 0 0,0 0 0 0 0,-1 0-1 0 0,1 1 1 0 0,1 1 0 0 0,15-1 0 0 0,98 3-45 0 0,-64 1 45 0 0,202 2 51 0 0,160-2-122 0 0,2-6 84 0 0,-46 1 0 0 0,-117 7 0 0 0,11-1 5 0 0,-197-6-14 0 0,118-19-1 0 0,-98 7-46 0 0,111-25 14 0 0,-178 33 41 0 0,0-2 0 0 0,-1-1 0 0 0,0-1 0 0 0,45-26 0 0 0,-49 22 3 0 0,-2 0-21 0 0,0 2 1 0 0,1 1-1 0 0,31-11 1 0 0,-49 21 3 0 0,0 1 1 0 0,0 0 0 0 0,0 0-1 0 0,0 1 1 0 0,0 0 0 0 0,1 0-1 0 0,-1 1 1 0 0,0 0 0 0 0,1 0-1 0 0,-1 0 1 0 0,0 1 0 0 0,0 0-1 0 0,0 1 1 0 0,0 0 0 0 0,0 0-1 0 0,0 0 1 0 0,10 5-1 0 0,64 39-4 0 0,147 71 70 0 0,-195-103-35 0 0,1-1 1 0 0,0-1 0 0 0,1-2 0 0 0,72 10 0 0 0,-61-15 0 0 0,-16-3-24 0 0,0 1 0 0 0,1 1-1 0 0,-1 2 1 0 0,-1 1 0 0 0,43 16-1 0 0,-3 10 0 0 0,-38-17-76 0 0,1-2 0 0 0,1-1 0 0 0,0-1 1 0 0,42 8-1 0 0,-20-11-116 0 0,-1-3 0 0 0,1-3 0 0 0,0-2 1 0 0,0-2-1 0 0,59-9 0 0 0,-25-4 123 0 0,-1-4 0 0 0,115-39 0 0 0,-135 34 99 0 0,359-128 46 0 0,-277 95 328 0 0,-126 48-310 0 0,1 2 0 0 0,0 0 0 0 0,0 2 0 0 0,33-2 0 0 0,-52 6-83 0 0,-1 0 0 0 0,1 1-1 0 0,0-1 1 0 0,0 1 0 0 0,0 0 0 0 0,-1 0-1 0 0,1 1 1 0 0,-1 0 0 0 0,6 2 0 0 0,-2 1 11 0 0,0 0 1 0 0,0 1-1 0 0,-1 0 1 0 0,10 9-1 0 0,17 13-4 0 0,2-2 0 0 0,1-1 0 0 0,1-2 0 0 0,81 35-1 0 0,178 45 38 0 0,-225-84-23 0 0,0-3-1 0 0,1-3 0 0 0,1-3 0 0 0,137-1 0 0 0,-62-15 22 0 0,211-35-1 0 0,-306 31-31 0 0,78-27 0 0 0,-123 35-36 0 0,0 0-1 0 0,1 1 0 0 0,-1 0 0 0 0,0 1 0 0 0,1 0 0 0 0,-1 0 0 0 0,0 1 0 0 0,1 0 0 0 0,10 4 0 0 0,-5-2 9 0 0,-1-1 1 0 0,31 0 0 0 0,-4-6 21 0 0,-24 2-24 0 0,31 0-1 0 0,-43 3 0 0 0,1-1-1 0 0,-1 1 1 0 0,0 0 0 0 0,-1 1-1 0 0,1-1 1 0 0,0 1 0 0 0,0 0-1 0 0,-1 1 1 0 0,7 2-1 0 0,68 47-67 0 0,-54-34 98 0 0,1-1 0 0 0,0-1 0 0 0,1-1 0 0 0,41 15 0 0 0,-13-14 20 0 0,1-2 0 0 0,1-3 0 0 0,0-2 0 0 0,80 1 0 0 0,239-16-20 0 0,-221-1 0 0 0,-51 5 27 0 0,136-9-39 0 0,-214 7 21 0 0,-1 0-1 0 0,1-2 1 0 0,-2-1 0 0 0,1-1 0 0 0,-1-1 0 0 0,46-24 0 0 0,-57 24-2 0 0,0-2 1 0 0,-1 0-1 0 0,0 0 1 0 0,-1-1-1 0 0,0-1 1 0 0,14-20-1 0 0,-8 11-19 0 0,25-24-1 0 0,-36 40-12 0 0,-1 0 0 0 0,1 1 0 0 0,0 0 1 0 0,0 0-1 0 0,1 1 0 0 0,0-1 0 0 0,0 2 0 0 0,10-5 0 0 0,-9 6 3 0 0,1 0 0 0 0,-1 1-1 0 0,1 0 1 0 0,-1 0 0 0 0,1 1 0 0 0,-1 0 0 0 0,1 1-1 0 0,-1 0 1 0 0,1 0 0 0 0,-1 1 0 0 0,0 0 0 0 0,17 7 0 0 0,8 5 51 0 0,0 2 0 0 0,32 20 1 0 0,2 1-4 0 0,-2-7 16 0 0,2-3 0 0 0,0-3 0 0 0,89 19 1 0 0,-57-23 160 0 0,176 11 1 0 0,-85-23-130 0 0,1-9 1 0 0,0-9 0 0 0,190-34-1 0 0,-285 29 157 0 0,172-52 0 0 0,-253 61-139 0 0,-10 3 166 0 0,1 1 0 0 0,-1 0-1 0 0,1 0 1 0 0,0 1 0 0 0,9-2 0 0 0,-10 3-233 0 0,30-1-31 0 0,-34 1-237 0 0,0-1 1 0 0,-1 1-1 0 0,1 0 1 0 0,-1 0-1 0 0,1-1 1 0 0,-1 1 0 0 0,1-1-1 0 0,-1 0 1 0 0,1 1-1 0 0,-1-1 1 0 0,1 0-1 0 0,-1 0 1 0 0,0 0 0 0 0,1 0-1 0 0,-1 0 1 0 0,0 0-1 0 0,2-2 1 0 0,-1-2-1099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7.220"/>
    </inkml:context>
    <inkml:brush xml:id="br0">
      <inkml:brushProperty name="width" value="0.05" units="cm"/>
      <inkml:brushProperty name="height" value="0.05" units="cm"/>
      <inkml:brushProperty name="color" value="#F6630D"/>
    </inkml:brush>
  </inkml:definitions>
  <inkml:trace contextRef="#ctx0" brushRef="#br0">568 177 5633 0 0,'-13'-11'94'0'0,"0"1"0"0"0,-19-21 1 0 0,23 21 33 0 0,-1 0 0 0 0,0 1 0 0 0,-1 0 0 0 0,0 0 0 0 0,-12-6 0 0 0,2 4 277 0 0,-1 0 0 0 0,-1 2-1 0 0,-41-12 1 0 0,52 18-286 0 0,-1 0-1 0 0,0 1 0 0 0,0 1 1 0 0,0 0-1 0 0,0 0 1 0 0,0 1-1 0 0,0 1 0 0 0,-22 4 1 0 0,32-4-112 0 0,-1 0 1 0 0,1-1-1 0 0,0 2 0 0 0,0-1 1 0 0,0 0-1 0 0,-1 1 0 0 0,1 0 0 0 0,1-1 1 0 0,-1 1-1 0 0,0 0 0 0 0,0 0 1 0 0,1 1-1 0 0,-1-1 0 0 0,-3 5 1 0 0,5-5 0 0 0,0 0-1 0 0,0-1 1 0 0,0 1 0 0 0,1 0 0 0 0,-1 0 0 0 0,0 0-1 0 0,1 0 1 0 0,-1 0 0 0 0,1 0 0 0 0,0 0 0 0 0,0 0-1 0 0,0 0 1 0 0,0 0 0 0 0,0 0 0 0 0,0 0 0 0 0,0 0 0 0 0,1 0-1 0 0,-1 0 1 0 0,1 0 0 0 0,-1-1 0 0 0,1 1 0 0 0,0 0-1 0 0,0 0 1 0 0,0 0 0 0 0,0 0 0 0 0,1 1 0 0 0,6 8 81 0 0,0 0 0 0 0,2 0 0 0 0,-1-1 0 0 0,1 0-1 0 0,0 0 1 0 0,1-1 0 0 0,0-1 0 0 0,14 9 0 0 0,1-2 213 0 0,0-1 0 0 0,51 19 0 0 0,-5-8 160 0 0,-30-12-192 0 0,-1 2 0 0 0,55 29 0 0 0,-90-41-254 0 0,0 1 0 0 0,0 0-1 0 0,0 0 1 0 0,0 1 0 0 0,-1-1 0 0 0,0 1 0 0 0,0 0 0 0 0,0 1 0 0 0,0-1 0 0 0,-1 1-1 0 0,0 0 1 0 0,4 7 0 0 0,-7-9-10 0 0,1 0 0 0 0,-1 1 0 0 0,0-1 0 0 0,0 0 0 0 0,0 0 0 0 0,0 1 0 0 0,-1-1 0 0 0,0 0 0 0 0,0 1 0 0 0,0-1 0 0 0,0 0 0 0 0,-1 1 0 0 0,1-1 0 0 0,-1 0 0 0 0,0 0 0 0 0,-1 1 0 0 0,1-1 0 0 0,-1 0 0 0 0,0 0 0 0 0,1 0 0 0 0,-5 4 0 0 0,-4 9 11 0 0,-2-1 0 0 0,0 0 0 0 0,-28 26 1 0 0,-50 38-12 0 0,47-45-4 0 0,-353 287-2988 0 0,340-289-481 0 0,49-29 2478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8.191"/>
    </inkml:context>
    <inkml:brush xml:id="br0">
      <inkml:brushProperty name="width" value="0.05" units="cm"/>
      <inkml:brushProperty name="height" value="0.05" units="cm"/>
      <inkml:brushProperty name="color" value="#F6630D"/>
    </inkml:brush>
  </inkml:definitions>
  <inkml:trace contextRef="#ctx0" brushRef="#br0">193 298 9229 0 0,'0'-2'-16'0'0,"-1"1"-1"0"0,1 0 1 0 0,0-1 0 0 0,-1 1-1 0 0,1 0 1 0 0,0-1 0 0 0,0 1-1 0 0,0-1 1 0 0,0 1 0 0 0,0 0-1 0 0,0-1 1 0 0,0 1 0 0 0,0-1-1 0 0,2-1 1 0 0,-2 0-78 0 0,-4 8 104 0 0,-2 12 71 0 0,0 17-26 0 0,-19 58-1 0 0,15-58-3 0 0,-72 281 182 0 0,74-288-226 0 0,-41 157 17 0 0,48-182-25 0 0,1 0 1 0 0,-1 0-1 0 0,1 0 1 0 0,0 0-1 0 0,0 0 1 0 0,0 1-1 0 0,0-1 1 0 0,0 0-1 0 0,0 0 1 0 0,0 0-1 0 0,1 0 1 0 0,-1 0-1 0 0,1 0 1 0 0,0 0-1 0 0,0 0 1 0 0,-1 0-1 0 0,1 0 0 0 0,0 0 1 0 0,1 0-1 0 0,-1 0 1 0 0,0 0-1 0 0,0-1 1 0 0,1 1-1 0 0,-1-1 1 0 0,1 1-1 0 0,0-1 1 0 0,-1 1-1 0 0,1-1 1 0 0,0 0-1 0 0,0 0 1 0 0,0 0-1 0 0,0 0 1 0 0,0 0-1 0 0,2 1 1 0 0,7 1 6 0 0,1 0 1 0 0,-1-1-1 0 0,1 0 0 0 0,0-1 1 0 0,13 0-1 0 0,-11 0-2 0 0,293 15-51 0 0,160 12-135 0 0,-296-14 236 0 0,251 19-103 0 0,0-23 1253 0 0,-408-11-1000 0 0,20-1 784 0 0,-34 2-967 0 0,0-1-1 0 0,0 1 1 0 0,0 0 0 0 0,0 0 0 0 0,1 0-1 0 0,-1 0 1 0 0,0 0 0 0 0,0-1-1 0 0,0 1 1 0 0,0 0 0 0 0,0 0-1 0 0,0 0 1 0 0,0-1 0 0 0,0 1-1 0 0,0 0 1 0 0,0 0 0 0 0,0 0-1 0 0,0 0 1 0 0,0-1 0 0 0,0 1 0 0 0,0 0-1 0 0,0 0 1 0 0,-1 0 0 0 0,1 0-1 0 0,0 0 1 0 0,0-1 0 0 0,0 1-1 0 0,0 0 1 0 0,0 0 0 0 0,0 0-1 0 0,0 0 1 0 0,0 0 0 0 0,-1 0 0 0 0,1-1-1 0 0,0 1 1 0 0,0 0 0 0 0,0 0-1 0 0,0 0 1 0 0,0 0 0 0 0,-1 0-1 0 0,1 0 1 0 0,0 0 0 0 0,0 0-1 0 0,0 0 1 0 0,0 0 0 0 0,-1 0 0 0 0,1 0-1 0 0,0 0 1 0 0,0 0 0 0 0,0 0-1 0 0,-14-9 402 0 0,10 6-261 0 0,-48-29 142 0 0,-64-28 1 0 0,19 10-276 0 0,92 47-26 0 0,-1 0 0 0 0,1 0 0 0 0,0-1 0 0 0,1 0 0 0 0,-1 0-1 0 0,1 0 1 0 0,-1 0 0 0 0,1-1 0 0 0,0 1 0 0 0,1-1 0 0 0,-1 0 0 0 0,1 0 0 0 0,0-1 0 0 0,0 1 0 0 0,1-1 0 0 0,0 1-1 0 0,0-1 1 0 0,-3-11 0 0 0,4 5-44 0 0,0 0 0 0 0,0 0-1 0 0,1 0 1 0 0,1 0 0 0 0,0 0-1 0 0,0 0 1 0 0,1 0 0 0 0,6-18-1 0 0,11-31-35 0 0,2 1 0 0 0,3 2 0 0 0,3 0 0 0 0,45-73-1 0 0,-15 43 40 0 0,127-148-1 0 0,-167 217 48 0 0,33-27-1 0 0,-50 46-7 0 0,1 0 0 0 0,-1 0 0 0 0,0 0 1 0 0,0 0-1 0 0,0 0 0 0 0,1-1 0 0 0,-1 1 0 0 0,0 0 0 0 0,0 0 1 0 0,0 0-1 0 0,0 0 0 0 0,1 0 0 0 0,-1 0 0 0 0,0 0 0 0 0,0-1 1 0 0,0 1-1 0 0,0 0 0 0 0,0 0 0 0 0,0 0 0 0 0,0 0 0 0 0,1-1 1 0 0,-1 1-1 0 0,0 0 0 0 0,0 0 0 0 0,0 0 0 0 0,0-1 1 0 0,0 1-1 0 0,0 0 0 0 0,0 0 0 0 0,0 0 0 0 0,0-1 0 0 0,0 1 1 0 0,0 0-1 0 0,0 0 0 0 0,0 0 0 0 0,0-1 0 0 0,0 1 0 0 0,0 0 1 0 0,0 0-1 0 0,0 0 0 0 0,0 0 0 0 0,0-1 0 0 0,-1 1 0 0 0,1 0 1 0 0,0 0-1 0 0,0 0 0 0 0,0 0 0 0 0,0-1 0 0 0,0 1 1 0 0,0 0-1 0 0,-1 0 0 0 0,1 0 0 0 0,0 0 0 0 0,-16-3-14 0 0,-20 4-7 0 0,36-1 22 0 0,-802 35 35 0 0,456-27-331 0 0,-13 11-475 0 0,254-9 220 0 0,-145 33 0 0 0,168-15-323 0 0,13-4-1549 0 0,58-23 1638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8.596"/>
    </inkml:context>
    <inkml:brush xml:id="br0">
      <inkml:brushProperty name="width" value="0.05" units="cm"/>
      <inkml:brushProperty name="height" value="0.05" units="cm"/>
      <inkml:brushProperty name="color" value="#F6630D"/>
    </inkml:brush>
  </inkml:definitions>
  <inkml:trace contextRef="#ctx0" brushRef="#br0">1 47 5757 0 0,'0'0'35'0'0,"1"-1"0"0"0,-1 1 0 0 0,1 0 0 0 0,-1 0 0 0 0,1 0 0 0 0,-1 0 0 0 0,1 0 1 0 0,-1 0-1 0 0,1 0 0 0 0,-1 0 0 0 0,1 0 0 0 0,-1 0 0 0 0,1 1 0 0 0,-1-1 1 0 0,1 0-1 0 0,-1 0 0 0 0,1 0 0 0 0,-1 0 0 0 0,1 1 0 0 0,6 22 37 0 0,-1 1 1 0 0,-2-1-1 0 0,0 1 0 0 0,-2 0 0 0 0,-1 39 0 0 0,1-27-167 0 0,-1 5 89 0 0,-2-16 17 0 0,2-1-1 0 0,1 1 1 0 0,10 45-1 0 0,29-203 279 0 0,-40 129-288 0 0,19-58 7 0 0,19-54 34 0 0,-32 100-33 0 0,0 0 1 0 0,1 0-1 0 0,1 1 0 0 0,22-28 0 0 0,-30 41 9 0 0,2-1 0 0 0,-1 1 0 0 0,0 0 0 0 0,0 0 0 0 0,1 0 1 0 0,-1 0-1 0 0,1 0 0 0 0,0 0 0 0 0,-1 1 0 0 0,1-1 0 0 0,0 1 1 0 0,0 0-1 0 0,0 0 0 0 0,0 0 0 0 0,0 0 0 0 0,0 1 0 0 0,0-1 1 0 0,0 1-1 0 0,1-1 0 0 0,2 1 0 0 0,-3 1 4 0 0,0-1 0 0 0,-1 1 0 0 0,1 0 0 0 0,-1-1-1 0 0,1 1 1 0 0,-1 0 0 0 0,1 1 0 0 0,-1-1 0 0 0,0 0 0 0 0,1 1 0 0 0,-1-1-1 0 0,0 1 1 0 0,0 0 0 0 0,0 0 0 0 0,0-1 0 0 0,0 1 0 0 0,-1 1 0 0 0,1-1-1 0 0,0 0 1 0 0,-1 0 0 0 0,0 1 0 0 0,1-1 0 0 0,0 5 0 0 0,6 15 9 0 0,-2 1 1 0 0,-1 0-1 0 0,0 0 0 0 0,-2 0 1 0 0,1 32-1 0 0,2 8-21 0 0,25 131-990 0 0,-28-173 346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8.951"/>
    </inkml:context>
    <inkml:brush xml:id="br0">
      <inkml:brushProperty name="width" value="0.05" units="cm"/>
      <inkml:brushProperty name="height" value="0.05" units="cm"/>
      <inkml:brushProperty name="color" value="#F6630D"/>
    </inkml:brush>
  </inkml:definitions>
  <inkml:trace contextRef="#ctx0" brushRef="#br0">26 95 6813 0 0,'-8'-10'-120'0'0,"-1"-3"260"0"0,9 2-224 0 0,-4 3 272 0 0,0 0-252 0 0,6 4 228 0 0,-2-2-260 0 0,6 2 132 0 0,-2-3-128 0 0,3 4-160 0 0,3-2 120 0 0,1 0-368 0 0,4 1 168 0 0,4-3-393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9.307"/>
    </inkml:context>
    <inkml:brush xml:id="br0">
      <inkml:brushProperty name="width" value="0.05" units="cm"/>
      <inkml:brushProperty name="height" value="0.05" units="cm"/>
      <inkml:brushProperty name="color" value="#F6630D"/>
    </inkml:brush>
  </inkml:definitions>
  <inkml:trace contextRef="#ctx0" brushRef="#br0">77 114 5328 0 0,'1'-5'98'0'0,"0"0"1"0"0,-1-1-1 0 0,0 1 0 0 0,1 0 0 0 0,-2-1 0 0 0,1 1 0 0 0,-1 0 0 0 0,1-1 0 0 0,-2 1 0 0 0,1 0 0 0 0,0 0 0 0 0,-1 0 0 0 0,0 0 0 0 0,0 0 0 0 0,-1 0 0 0 0,-5-8 0 0 0,8 11-83 0 0,-1 1 1 0 0,0-1-1 0 0,0 1 0 0 0,0 0 1 0 0,0-1-1 0 0,0 1 1 0 0,-1 0-1 0 0,1 0 1 0 0,0 0-1 0 0,-2-2 1 0 0,2 3-18 0 0,1 0 1 0 0,-1 0 0 0 0,1-1 0 0 0,-1 1-1 0 0,1 0 1 0 0,-1 0 0 0 0,0 0-1 0 0,1 0 1 0 0,-1 0 0 0 0,1 0-1 0 0,-1 0 1 0 0,1 0 0 0 0,-1 0 0 0 0,1 0-1 0 0,-1 0 1 0 0,1 0 0 0 0,-1 0-1 0 0,0 0 1 0 0,1 0 0 0 0,-1 0-1 0 0,0 1 1 0 0,0 0-3 0 0,-1 1-1 0 0,1-1 0 0 0,0 0 1 0 0,-1 1-1 0 0,1-1 0 0 0,0 1 1 0 0,0-1-1 0 0,0 1 0 0 0,1-1 1 0 0,-1 1-1 0 0,0 0 0 0 0,0-1 1 0 0,1 1-1 0 0,-1 0 1 0 0,1 0-1 0 0,0 0 0 0 0,-1 2 1 0 0,-2 28-1 0 0,1 0 1 0 0,1 0-1 0 0,7 53 1 0 0,22 94 189 0 0,-22-149-111 0 0,2-1 0 0 0,14 37-1 0 0,-15-56 63 0 0,-1-14 87 0 0,3-20 171 0 0,-6 14-375 0 0,6-20 4 0 0,-1 0 0 0 0,-2-1 0 0 0,-1 0 0 0 0,2-49 0 0 0,1-6-18 0 0,-5 59 0 0 0,7-45-16 0 0,-8 66 3 0 0,-1-1 0 0 0,1 1 0 0 0,0 0 1 0 0,1 0-1 0 0,0 0 0 0 0,0 1 0 0 0,0-1 0 0 0,7-9 0 0 0,-9 14 4 0 0,0 0 1 0 0,0-1-1 0 0,0 1 1 0 0,0 0-1 0 0,1 0 0 0 0,-1 0 1 0 0,0 0-1 0 0,1 0 0 0 0,-1 0 1 0 0,1 0-1 0 0,-1 0 0 0 0,1 1 1 0 0,-1-1-1 0 0,1 1 1 0 0,-1-1-1 0 0,1 1 0 0 0,0-1 1 0 0,-1 1-1 0 0,1 0 0 0 0,0 0 1 0 0,-1 0-1 0 0,1 0 0 0 0,0 0 1 0 0,-1 0-1 0 0,1 0 1 0 0,0 0-1 0 0,-1 1 0 0 0,1-1 1 0 0,-1 1-1 0 0,1-1 0 0 0,0 1 1 0 0,-1 0-1 0 0,1 0 0 0 0,-1-1 1 0 0,0 1-1 0 0,1 0 0 0 0,-1 0 1 0 0,0 0-1 0 0,1 1 1 0 0,1 1-1 0 0,1 1-6 0 0,0 1 0 0 0,0 0 0 0 0,0 0 1 0 0,0 0-1 0 0,-1 1 0 0 0,0-1 0 0 0,0 1 0 0 0,0 0 1 0 0,2 9-1 0 0,-3-9 7 0 0,-1 0 1 0 0,0 1 0 0 0,0-1-1 0 0,0 0 1 0 0,-1 0-1 0 0,0 0 1 0 0,0 1-1 0 0,-1-1 1 0 0,0 0 0 0 0,0 0-1 0 0,0 0 1 0 0,-1 0-1 0 0,0 0 1 0 0,-3 6 0 0 0,1-4 28 0 0,0 0 1 0 0,-1 0-1 0 0,0-1 1 0 0,0 0-1 0 0,-1 0 0 0 0,0 0 1 0 0,0-1-1 0 0,0 0 1 0 0,-10 7-1 0 0,5-5-113 0 0,-1 0 0 0 0,-1 0 0 0 0,1-1 0 0 0,-1-1 0 0 0,0 0 1 0 0,-1-1-1 0 0,0-1 0 0 0,1 0 0 0 0,-1 0 0 0 0,0-2 0 0 0,-1 1 0 0 0,-17-1 0 0 0,19-2-443 0 0,-2-2-82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9.661"/>
    </inkml:context>
    <inkml:brush xml:id="br0">
      <inkml:brushProperty name="width" value="0.05" units="cm"/>
      <inkml:brushProperty name="height" value="0.05" units="cm"/>
      <inkml:brushProperty name="color" value="#F6630D"/>
    </inkml:brush>
  </inkml:definitions>
  <inkml:trace contextRef="#ctx0" brushRef="#br0">1 157 6125 0 0,'7'0'71'0'0,"-7"0"-62"0"0,1 0 1 0 0,0 0 0 0 0,-1 0 0 0 0,1 0-1 0 0,-1 0 1 0 0,1 0 0 0 0,0 0 0 0 0,-1 0-1 0 0,1 0 1 0 0,0 0 0 0 0,-1 1 0 0 0,1-1 0 0 0,0 0-1 0 0,-1 0 1 0 0,1 1 0 0 0,-1-1 0 0 0,1 0-1 0 0,-1 1 1 0 0,1-1 0 0 0,-1 1 0 0 0,1-1-1 0 0,-1 1 1 0 0,1-1 0 0 0,-1 1 0 0 0,0-1-1 0 0,1 1 1 0 0,-1-1 0 0 0,1 2 0 0 0,4 3 25 0 0,-1 2 1 0 0,0-1-1 0 0,0 0 1 0 0,0 1-1 0 0,-1-1 1 0 0,0 1-1 0 0,-1 0 1 0 0,4 10-1 0 0,10 63 331 0 0,-12-56-261 0 0,3 21-146 0 0,-1 0 0 0 0,-3 0 1 0 0,-1 1-1 0 0,-5 50 0 0 0,1-85 57 0 0,0-10 45 0 0,2-20 19 0 0,3-7-73 0 0,0-1 1 0 0,-2 0-1 0 0,-2-43 1 0 0,-1-12-6 0 0,3 9-7 0 0,4 0 0 0 0,25-132 0 0 0,-30 204 4 0 0,0 0-1 0 0,0 0 0 0 0,0-1 0 0 0,0 1 0 0 0,1 0 1 0 0,-1 0-1 0 0,1 0 0 0 0,-1 0 0 0 0,0 0 1 0 0,1 0-1 0 0,0 0 0 0 0,-1 0 0 0 0,1 0 0 0 0,0 0 1 0 0,-1 0-1 0 0,1 0 0 0 0,0 0 0 0 0,0 0 1 0 0,0 0-1 0 0,0 1 0 0 0,-1-1 0 0 0,1 0 1 0 0,0 1-1 0 0,0-1 0 0 0,2 0 0 0 0,-1 1 1 0 0,1 1-1 0 0,-1-1 1 0 0,1 0-1 0 0,-1 1 0 0 0,1 0 1 0 0,-1-1-1 0 0,1 1 1 0 0,-1 0-1 0 0,1 0 1 0 0,2 2-1 0 0,0 0 8 0 0,0 0-1 0 0,0 1 1 0 0,0-1-1 0 0,-1 1 1 0 0,1 0-1 0 0,-1 0 1 0 0,0 1 0 0 0,0-1-1 0 0,-1 1 1 0 0,1 0-1 0 0,-1 0 1 0 0,0 0 0 0 0,0 0-1 0 0,-1 0 1 0 0,1 1-1 0 0,-1-1 1 0 0,-1 1-1 0 0,3 6 1 0 0,-2-3 19 0 0,-1 0 0 0 0,1 0 0 0 0,-1 0-1 0 0,-1-1 1 0 0,0 1 0 0 0,0 0 0 0 0,-1 0 0 0 0,0 0 0 0 0,0 0-1 0 0,-1-1 1 0 0,-4 14 0 0 0,2-13-54 0 0,0 0 0 0 0,-1 0-1 0 0,0 0 1 0 0,0 0 0 0 0,-1-1 0 0 0,0 1 0 0 0,0-2-1 0 0,-1 1 1 0 0,0-1 0 0 0,-1 0 0 0 0,1 0 0 0 0,-1-1-1 0 0,-1 0 1 0 0,-14 8 0 0 0,-12 4-628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1.449"/>
    </inkml:context>
    <inkml:brush xml:id="br0">
      <inkml:brushProperty name="width" value="0.05" units="cm"/>
      <inkml:brushProperty name="height" value="0.05" units="cm"/>
      <inkml:brushProperty name="color" value="#F6630D"/>
    </inkml:brush>
  </inkml:definitions>
  <inkml:trace contextRef="#ctx0" brushRef="#br0">43 171 6753 0 0,'-13'-1'-8'0'0,"-10"1"181"0"0,23 0-164 0 0,0 0 0 0 0,-1 0 0 0 0,1 0 0 0 0,0 0 0 0 0,0 0 0 0 0,0 0 0 0 0,-1 0 0 0 0,1 0 0 0 0,0 0 0 0 0,0 0 0 0 0,-1 0 0 0 0,1 0 0 0 0,0 0 0 0 0,0 0 0 0 0,0 0 0 0 0,-1 0 1 0 0,1 1-1 0 0,0-1 0 0 0,0 0 0 0 0,0 0 0 0 0,-1 0 0 0 0,1 0 0 0 0,0 0 0 0 0,0 1 0 0 0,0-1 0 0 0,0 0 0 0 0,0 0 0 0 0,-1 0 0 0 0,1 1 0 0 0,0-1 0 0 0,0 0 0 0 0,0 0 0 0 0,0 0 0 0 0,0 1 0 0 0,0-1 0 0 0,0 0 0 0 0,0 0 0 0 0,0 1 0 0 0,0-1 0 0 0,0 0 0 0 0,0 0 0 0 0,0 0 0 0 0,0 1 1 0 0,0-1-1 0 0,0 0 0 0 0,0 0 0 0 0,0 1 0 0 0,0-1 0 0 0,0 0 0 0 0,0 0 0 0 0,0 0 0 0 0,0 1 0 0 0,0-1 0 0 0,1 0 0 0 0,-1 0 0 0 0,0 0 0 0 0,0 1 0 0 0,1 0 7 0 0,0-1 0 0 0,0 1 0 0 0,1-1 0 0 0,-1 1 0 0 0,0-1 0 0 0,0 1 1 0 0,0-1-1 0 0,1 0 0 0 0,-1 0 0 0 0,0 0 0 0 0,0 1 0 0 0,0-1 0 0 0,1 0 0 0 0,-1 0 0 0 0,0-1 0 0 0,2 1 0 0 0,30-3 200 0 0,-25 2-168 0 0,377-68 736 0 0,-214 34-738 0 0,-63 13-60 0 0,-6 1-135 0 0,124-10-1 0 0,-205 33-220 0 0,-21-2 357 0 0,0 0 0 0 0,0 0 0 0 0,0 0 1 0 0,0 1-1 0 0,1-1 0 0 0,-1 0 0 0 0,0 0 0 0 0,0 0 0 0 0,0 1 1 0 0,0-1-1 0 0,0 0 0 0 0,0 0 0 0 0,0 1 0 0 0,0-1 0 0 0,0 0 1 0 0,0 0-1 0 0,0 0 0 0 0,0 1 0 0 0,0-1 0 0 0,0 0 0 0 0,-1 0 1 0 0,1 1-1 0 0,0-1 0 0 0,0 0 0 0 0,0 0 0 0 0,0 0 0 0 0,0 1 0 0 0,0-1 1 0 0,-1 0-1 0 0,1 0 0 0 0,0 0 0 0 0,0 0 0 0 0,0 0 0 0 0,0 1 1 0 0,-1-1-1 0 0,1 0 0 0 0,0 0 0 0 0,0 0 0 0 0,0 0 0 0 0,-1 0 1 0 0,1 0-1 0 0,-35 19-505 0 0,-193 46 582 0 0,162-48-100 0 0,-225 48-156 0 0,212-52 280 0 0,-136 5 0 0 0,181-17-22 0 0,28-1-30 0 0,21-5-148 0 0,1 2 86 0 0,0 0 0 0 0,28-2-1 0 0,-2 0 23 0 0,277-57 6 0 0,-75 13 46 0 0,-194 40-24 0 0,-26 4 7 0 0,0 1-1 0 0,35-2 1 0 0,-106 16 108 0 0,18-3-103 0 0,-79 15 82 0 0,-19 4 683 0 0,-135 9 0 0 0,262-35-787 0 0,0 0-1 0 0,0 0 1 0 0,0 1 0 0 0,0-1 0 0 0,0 0 0 0 0,0 0-1 0 0,0 0 1 0 0,0 0 0 0 0,0 0 0 0 0,0 0 0 0 0,0 0-1 0 0,0 0 1 0 0,0 0 0 0 0,0 0 0 0 0,0 0-1 0 0,0 0 1 0 0,0 0 0 0 0,0 0 0 0 0,0 0 0 0 0,0 0-1 0 0,0 0 1 0 0,0 1 0 0 0,13 0-59 0 0,28 4-663 0 0,-29-4 377 0 0,15 1-362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3.630"/>
    </inkml:context>
    <inkml:brush xml:id="br0">
      <inkml:brushProperty name="width" value="0.05" units="cm"/>
      <inkml:brushProperty name="height" value="0.05" units="cm"/>
      <inkml:brushProperty name="color" value="#F6630D"/>
    </inkml:brush>
  </inkml:definitions>
  <inkml:trace contextRef="#ctx0" brushRef="#br0">10 37 6097 0 0,'-1'-3'131'0'0,"0"0"0"0"0,1-1 0 0 0,-1 1 0 0 0,0-1 0 0 0,1 0 0 0 0,0 1 0 0 0,0-6 0 0 0,0 6 237 0 0,-2 10 315 0 0,-2 10-391 0 0,13 59 602 0 0,3 0-1 0 0,42 140 0 0 0,-51-205-879 0 0,2 0-1 0 0,0 0 0 0 0,0-1 1 0 0,0 0-1 0 0,2 0 0 0 0,-1 0 1 0 0,11 12-1 0 0,-15-20-9 0 0,0 0-1 0 0,0 0 1 0 0,0 0 0 0 0,0-1-1 0 0,0 1 1 0 0,1 0-1 0 0,-1-1 1 0 0,1 1-1 0 0,-1-1 1 0 0,1 0 0 0 0,-1 0-1 0 0,1 0 1 0 0,-1 0-1 0 0,1 0 1 0 0,0-1 0 0 0,0 1-1 0 0,-1-1 1 0 0,1 0-1 0 0,0 0 1 0 0,0 0 0 0 0,0 0-1 0 0,-1 0 1 0 0,1 0-1 0 0,0-1 1 0 0,0 0-1 0 0,-1 1 1 0 0,1-1 0 0 0,0 0-1 0 0,-1 0 1 0 0,1 0-1 0 0,-1-1 1 0 0,1 1 0 0 0,-1-1-1 0 0,0 1 1 0 0,4-4-1 0 0,3-3 1 0 0,-1 0 0 0 0,1 0 0 0 0,-2-1 0 0 0,1 0-1 0 0,-1-1 1 0 0,-1 1 0 0 0,1-1 0 0 0,-2 0-1 0 0,1-1 1 0 0,-2 0 0 0 0,5-13 0 0 0,-3 6-4 0 0,-1-1 1 0 0,-1 1-1 0 0,-1-1 1 0 0,0 1-1 0 0,-2-1 1 0 0,0-23-1 0 0,-7-36-2 0 0,5 71-6 0 0,-1 0-1 0 0,1-1 0 0 0,-1 1 1 0 0,-1 0-1 0 0,1 0 0 0 0,-1 0 0 0 0,-1 0 1 0 0,-4-7-1 0 0,8 13-15 0 0,-1-1 0 0 0,0 1 1 0 0,0 0-1 0 0,1 0 0 0 0,-1 0 0 0 0,0 0 1 0 0,0 0-1 0 0,0 0 0 0 0,0 0 0 0 0,0 0 0 0 0,0 1 1 0 0,-1-1-1 0 0,1 0 0 0 0,0 0 0 0 0,0 1 0 0 0,0-1 1 0 0,-1 1-1 0 0,1-1 0 0 0,0 1 0 0 0,-1 0 1 0 0,1 0-1 0 0,0-1 0 0 0,-1 1 0 0 0,1 0 0 0 0,-1 0 1 0 0,1 0-1 0 0,0 0 0 0 0,-1 0 0 0 0,1 1 1 0 0,0-1-1 0 0,-1 0 0 0 0,1 1 0 0 0,0-1 0 0 0,0 1 1 0 0,-1-1-1 0 0,1 1 0 0 0,0 0 0 0 0,0-1 0 0 0,0 1 1 0 0,-1 0-1 0 0,1 0 0 0 0,0 0 0 0 0,0 0 1 0 0,0 0-1 0 0,1 0 0 0 0,-2 2 0 0 0,-2 0-227 0 0,1 1 0 0 0,0 0 0 0 0,0 1 0 0 0,0-1 0 0 0,1 1 0 0 0,0-1 0 0 0,0 1 0 0 0,0 0 0 0 0,0-1 0 0 0,1 1 0 0 0,-2 7 0 0 0,3 1-611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3.289"/>
    </inkml:context>
    <inkml:brush xml:id="br0">
      <inkml:brushProperty name="width" value="0.05" units="cm"/>
      <inkml:brushProperty name="height" value="0.05" units="cm"/>
      <inkml:brushProperty name="color" value="#F6630D"/>
    </inkml:brush>
  </inkml:definitions>
  <inkml:trace contextRef="#ctx0" brushRef="#br0">11 7 3960 0 0,'0'0'4'0'0,"0"0"0"0"0,1 0 0 0 0,-1 0-1 0 0,0-1 1 0 0,0 1 0 0 0,0 0 0 0 0,0 0-1 0 0,0 0 1 0 0,0-1 0 0 0,0 1 0 0 0,0 0-1 0 0,0 0 1 0 0,0 0 0 0 0,0-1 0 0 0,0 1-1 0 0,0 0 1 0 0,0 0 0 0 0,0 0 0 0 0,-1-1-1 0 0,1 1 1 0 0,0 0 0 0 0,0 0 0 0 0,0 0-1 0 0,0 0 1 0 0,0-1 0 0 0,0 1 0 0 0,0 0-1 0 0,-1 0 1 0 0,1 0 0 0 0,0 0-1 0 0,0-1 1 0 0,0 1 0 0 0,0 0 0 0 0,-1 0-1 0 0,1 0 1 0 0,0 0 0 0 0,0 0 0 0 0,0 0-1 0 0,-1 0 1 0 0,1 0 0 0 0,0 0 0 0 0,0 0-1 0 0,0-1 1 0 0,-1 1 0 0 0,1 0 0 0 0,0 0-1 0 0,0 0 1 0 0,0 0 0 0 0,-1 0 0 0 0,1 1-1 0 0,0-1 1 0 0,0 0 0 0 0,0 0 0 0 0,-1 0-1 0 0,-3 1-2 0 0,8-1-212 0 0,-4 0-25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4.076"/>
    </inkml:context>
    <inkml:brush xml:id="br0">
      <inkml:brushProperty name="width" value="0.05" units="cm"/>
      <inkml:brushProperty name="height" value="0.05" units="cm"/>
      <inkml:brushProperty name="color" value="#F6630D"/>
    </inkml:brush>
  </inkml:definitions>
  <inkml:trace contextRef="#ctx0" brushRef="#br0">257 104 5024 0 0,'6'-13'106'0'0,"19"-38"22"0"0,-19 38 664 0 0,-14 9-710 0 0,-22-14-33 0 0,23 13 63 0 0,-19 21 67 0 0,-79 45 14 0 0,79-46 31 0 0,11 12-40 0 0,-44 87-121 0 0,56-108-48 0 0,0 1 0 0 0,0 0 0 0 0,1-1 1 0 0,0 1-1 0 0,-2 12 0 0 0,4-16-10 0 0,0 0 1 0 0,0 0-1 0 0,0 0 0 0 0,0 0 1 0 0,1 0-1 0 0,-1 0 0 0 0,3 5 1 0 0,0 3 8 0 0,-1-3 22 0 0,0 1 1 0 0,1-1-1 0 0,0 0 0 0 0,0 1 1 0 0,1-1-1 0 0,0-1 0 0 0,0 1 0 0 0,1-1 1 0 0,0 1-1 0 0,1-1 0 0 0,-1-1 1 0 0,1 1-1 0 0,9 6 0 0 0,-5-5 8 0 0,0-1 0 0 0,1 0 0 0 0,-1-1 0 0 0,1 0 0 0 0,1 0 0 0 0,-1-2 0 0 0,1 1 0 0 0,18 3 0 0 0,1-2-18 0 0,0-2 0 0 0,0 0 0 0 0,0-3 0 0 0,1 0 0 0 0,-1-2 0 0 0,51-9 0 0 0,-54 6-30 0 0,0-1 1 0 0,0-2-1 0 0,-1-1 1 0 0,0-1-1 0 0,0-1 0 0 0,-1-2 1 0 0,0 0-1 0 0,-1-2 0 0 0,-1-1 1 0 0,28-22-1 0 0,-47 33 4 0 0,0-1 0 0 0,0 1 0 0 0,0-1 1 0 0,-1 0-1 0 0,0-1 0 0 0,0 1 0 0 0,0-1 0 0 0,-1 0 0 0 0,1 0 0 0 0,-2 0 1 0 0,5-12-1 0 0,-6 13 0 0 0,0 1 1 0 0,0 0-1 0 0,-1-1 1 0 0,0 1 0 0 0,0-1-1 0 0,0 1 1 0 0,0-1 0 0 0,-1 1-1 0 0,1 0 1 0 0,-1-1-1 0 0,0 1 1 0 0,-1 0 0 0 0,1-1-1 0 0,-1 1 1 0 0,1 0 0 0 0,-1 0-1 0 0,-1 0 1 0 0,-4-6-1 0 0,-4-4-38 0 0,0 1 0 0 0,-2 0 0 0 0,1 1 0 0 0,-2 0 0 0 0,1 1 0 0 0,-2 0 0 0 0,-22-12 0 0 0,18 12-159 0 0,-1 0 1 0 0,-1 2-1 0 0,0 1 1 0 0,0 0-1 0 0,-33-6 1 0 0,38 11-138 0 0,0 1-1 0 0,-23 0 1 0 0,6 3-263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4.555"/>
    </inkml:context>
    <inkml:brush xml:id="br0">
      <inkml:brushProperty name="width" value="0.05" units="cm"/>
      <inkml:brushProperty name="height" value="0.05" units="cm"/>
      <inkml:brushProperty name="color" value="#F6630D"/>
    </inkml:brush>
  </inkml:definitions>
  <inkml:trace contextRef="#ctx0" brushRef="#br0">189 0 3960 0 0,'-11'10'80'0'0,"0"1"0"0"0,1 0 0 0 0,1 0 0 0 0,0 1 0 0 0,0 0 0 0 0,1 1 0 0 0,-12 26 0 0 0,6-6-28 0 0,2 0 1 0 0,-10 42 0 0 0,-6 64 41 0 0,11-47-76 0 0,9-45 107 0 0,8-48-47 0 0,1 0-1 0 0,0 0 1 0 0,-1 0-1 0 0,1 0 1 0 0,0 1-1 0 0,0-1 1 0 0,0 0-1 0 0,0 0 1 0 0,-1 1-1 0 0,1-1 1 0 0,0 1-1 0 0,0-1 1 0 0,0 1-1 0 0,0-1 1 0 0,1 1-1 0 0,-1 0 1 0 0,0 0-1 0 0,0-1 1 0 0,0 1-1 0 0,2 0 1 0 0,30-1 201 0 0,-26 1-250 0 0,165 13-176 0 0,-25 0 90 0 0,-122-12 42 0 0,1-2 1 0 0,0-1-1 0 0,43-8 1 0 0,-32 1 40 0 0,-35 8 226 0 0,2-77-170 0 0,-5 71-80 0 0,0 1 0 0 0,0-1 0 0 0,0 0 1 0 0,-1 1-1 0 0,0-1 0 0 0,0 1 0 0 0,-1-1 0 0 0,0 1 0 0 0,0 0 0 0 0,-7-11 0 0 0,1 2-1 0 0,-26-54 8 0 0,21 40-30 0 0,-1 0-1 0 0,-1 0 1 0 0,-38-47-1 0 0,53 74-157 0 0,-1 1-106 0 0,1 0 242 0 0,-1 1-1 0 0,1-1 1 0 0,0 0 0 0 0,-1 1-1 0 0,1-1 1 0 0,0 0 0 0 0,0 0-1 0 0,0 0 1 0 0,0 0 0 0 0,0 0-1 0 0,-2-2 1 0 0,3 2-32 0 0,-4-1-446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4.975"/>
    </inkml:context>
    <inkml:brush xml:id="br0">
      <inkml:brushProperty name="width" value="0.05" units="cm"/>
      <inkml:brushProperty name="height" value="0.05" units="cm"/>
      <inkml:brushProperty name="color" value="#F6630D"/>
    </inkml:brush>
  </inkml:definitions>
  <inkml:trace contextRef="#ctx0" brushRef="#br0">1 29 6909 0 0,'2'-4'27'0'0,"0"0"0"0"0,1 0 0 0 0,-1 1 0 0 0,1-1 0 0 0,6-5 0 0 0,-9 9-26 0 0,0 0 1 0 0,0 0-1 0 0,1-1 1 0 0,-1 1 0 0 0,0 0-1 0 0,0 0 1 0 0,0 0-1 0 0,0 0 1 0 0,1 0 0 0 0,-1 0-1 0 0,0 0 1 0 0,0 0-1 0 0,0 0 1 0 0,1 0 0 0 0,-1 0-1 0 0,0 0 1 0 0,0 0-1 0 0,0 0 1 0 0,0 0 0 0 0,1 0-1 0 0,-1 0 1 0 0,0 1-1 0 0,0-1 1 0 0,0 0 0 0 0,0 0-1 0 0,0 0 1 0 0,1 0-1 0 0,-1 0 1 0 0,0 0-1 0 0,0 0 1 0 0,0 0 0 0 0,0 1-1 0 0,0-1 1 0 0,0 0-1 0 0,1 0 1 0 0,-1 0 0 0 0,0 0-1 0 0,0 0 1 0 0,0 1-1 0 0,0-1 1 0 0,0 0 0 0 0,0 0-1 0 0,0 0 1 0 0,0 0-1 0 0,0 1 1 0 0,2 20-16 0 0,0 71 43 0 0,17 121 1 0 0,-14-184-77 0 0,4 28 134 0 0,-8-52-147 0 0,-1-1 0 0 0,0 0 0 0 0,0 0 0 0 0,0 1 0 0 0,-1-1 0 0 0,0 0 0 0 0,1 0 0 0 0,-2 0 0 0 0,1 0 0 0 0,-2 6 0 0 0,-1-4-428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5.301"/>
    </inkml:context>
    <inkml:brush xml:id="br0">
      <inkml:brushProperty name="width" value="0.05" units="cm"/>
      <inkml:brushProperty name="height" value="0.05" units="cm"/>
      <inkml:brushProperty name="color" value="#F6630D"/>
    </inkml:brush>
  </inkml:definitions>
  <inkml:trace contextRef="#ctx0" brushRef="#br0">1 9 5236 0 0,'0'-1'12'0'0,"0"1"0"0"0,1-1 0 0 0,-1 1 0 0 0,0-1 0 0 0,1 1-1 0 0,-1-1 1 0 0,0 1 0 0 0,1-1 0 0 0,-1 1 0 0 0,0 0-1 0 0,1-1 1 0 0,-1 1 0 0 0,1 0 0 0 0,-1-1 0 0 0,1 1-1 0 0,-1 0 1 0 0,1 0 0 0 0,-1-1 0 0 0,1 1 0 0 0,-1 0 0 0 0,1 0-1 0 0,-1 0 1 0 0,1 0 0 0 0,-1 0 0 0 0,1 0 0 0 0,0 0-1 0 0,-1 0 1 0 0,1 0 0 0 0,-1 0 0 0 0,1 0 0 0 0,-1 0-1 0 0,1 0 1 0 0,-1 0 0 0 0,1 0 0 0 0,-1 1 0 0 0,1-1 0 0 0,-1 0-1 0 0,1 0 1 0 0,-1 1 0 0 0,1-1 0 0 0,-1 0 0 0 0,1 1-1 0 0,-1-1 1 0 0,1 0 0 0 0,-1 1 0 0 0,17 20 38 0 0,-2 0 0 0 0,-1 1 0 0 0,-1 1 0 0 0,13 29 1 0 0,-11-21-35 0 0,31 47 0 0 0,-44-76-40 0 0,-1 0 0 0 0,0 0 0 0 0,1 0 0 0 0,0 0 0 0 0,-1 0 0 0 0,1 0 0 0 0,0-1 0 0 0,0 1 0 0 0,0-1 0 0 0,0 1 0 0 0,0-1 0 0 0,0 0 0 0 0,0 1 0 0 0,1-1 0 0 0,-1-1 0 0 0,0 1 0 0 0,1 0 0 0 0,-1 0 0 0 0,1-1 0 0 0,3 1 0 0 0,-2-1-39 0 0,0-1 0 0 0,0 0 0 0 0,0 0 0 0 0,0 0 0 0 0,0 0 0 0 0,-1-1 0 0 0,1 1 0 0 0,0-1 0 0 0,-1 0 0 0 0,0 0 0 0 0,1 0 0 0 0,3-3 0 0 0,3-3 212 0 0,0-1 1 0 0,0 0 0 0 0,-1 0-1 0 0,0-1 1 0 0,0 0-1 0 0,-1-1 1 0 0,-1 0 0 0 0,0 0-1 0 0,0-1 1 0 0,-1 1-1 0 0,-1-1 1 0 0,6-15 0 0 0,-11 25-135 0 0,1 1 1 0 0,-1 0 0 0 0,1-1-1 0 0,-1 1 1 0 0,0-1 0 0 0,0 1-1 0 0,1-1 1 0 0,-1 1 0 0 0,0-1-1 0 0,0 1 1 0 0,-1-1 0 0 0,1 1-1 0 0,0-3 1 0 0,-1 4-13 0 0,1 0 0 0 0,0-1 0 0 0,-1 1 0 0 0,1 0 0 0 0,0 0 0 0 0,-1 0 0 0 0,1 0 0 0 0,0 0 1 0 0,0 0-1 0 0,-1 0 0 0 0,1-1 0 0 0,-1 1 0 0 0,1 0 0 0 0,0 0 0 0 0,-1 0 0 0 0,1 0 0 0 0,0 1 0 0 0,-1-1 0 0 0,1 0 0 0 0,0 0 0 0 0,-1 0 0 0 0,1 0 0 0 0,0 0 0 0 0,0 0 0 0 0,-1 0 0 0 0,1 1 0 0 0,0-1 0 0 0,-1 0 0 0 0,1 0 1 0 0,0 0-1 0 0,0 1 0 0 0,-1-1 0 0 0,1 0 0 0 0,0 1 0 0 0,-32 30-21 0 0,-25 30-680 0 0,34-37 168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5.721"/>
    </inkml:context>
    <inkml:brush xml:id="br0">
      <inkml:brushProperty name="width" value="0.05" units="cm"/>
      <inkml:brushProperty name="height" value="0.05" units="cm"/>
      <inkml:brushProperty name="color" value="#F6630D"/>
    </inkml:brush>
  </inkml:definitions>
  <inkml:trace contextRef="#ctx0" brushRef="#br0">4 1 8297 0 0,'-2'6'-23'0'0,"2"-5"22"0"0,-1-1 1 0 0,1 0-1 0 0,0 1 0 0 0,0-1 0 0 0,0 0 0 0 0,0 1 0 0 0,0-1 0 0 0,0 1 1 0 0,0-1-1 0 0,0 0 0 0 0,0 1 0 0 0,0-1 0 0 0,0 0 0 0 0,0 1 1 0 0,0-1-1 0 0,0 1 0 0 0,0-1 0 0 0,0 0 0 0 0,1 1 0 0 0,-1-1 0 0 0,0 0 1 0 0,0 1-1 0 0,0-1 0 0 0,1 0 0 0 0,-1 1 0 0 0,0-1 0 0 0,0 0 1 0 0,1 1-1 0 0,0 2-2 0 0,14 21-10 0 0,0-1-1 0 0,2 0 0 0 0,25 27 0 0 0,-16-20 20 0 0,390 403 93 0 0,-74-85-79 0 0,-339-344-34 0 0,203 218-1263 0 0,-199-214 548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6.077"/>
    </inkml:context>
    <inkml:brush xml:id="br0">
      <inkml:brushProperty name="width" value="0.05" units="cm"/>
      <inkml:brushProperty name="height" value="0.05" units="cm"/>
      <inkml:brushProperty name="color" value="#F6630D"/>
    </inkml:brush>
  </inkml:definitions>
  <inkml:trace contextRef="#ctx0" brushRef="#br0">852 35 8001 0 0,'-15'-17'-168'0'0,"-2"9"260"0"0,7-2-184 0 0,-14 16 68 0 0,1 6 68 0 0,-9 13 72 0 0,-6 5 92 0 0,-2 11 84 0 0,-7 7 244 0 0,-4 6-200 0 0,-4 12 220 0 0,-6 5-52 0 0,1 12-56 0 0,-7 5-80 0 0,-1 6-60 0 0,-8 4-160 0 0,-5 5-408 0 0,-6 8-592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8.824"/>
    </inkml:context>
    <inkml:brush xml:id="br0">
      <inkml:brushProperty name="width" value="0.05" units="cm"/>
      <inkml:brushProperty name="height" value="0.05" units="cm"/>
      <inkml:brushProperty name="color" value="#F6630D"/>
    </inkml:brush>
  </inkml:definitions>
  <inkml:trace contextRef="#ctx0" brushRef="#br0">379 119 5176 0 0,'2'0'58'0'0,"1"0"-1"0"0,-1 0 1 0 0,0 0-1 0 0,1-1 1 0 0,-1 1-1 0 0,0-1 1 0 0,0 1-1 0 0,0-1 0 0 0,1 0 1 0 0,-1 0-1 0 0,0 0 1 0 0,0 0-1 0 0,0 0 1 0 0,3-3-1 0 0,6-4 388 0 0,1 2-103 0 0,-8 4-129 0 0,0 0 0 0 0,0 0 0 0 0,-1-1 0 0 0,1 1 1 0 0,5-6-1 0 0,-8 7-182 0 0,0 0 0 0 0,0 0 0 0 0,-1 0 0 0 0,1 0 0 0 0,-1 0 0 0 0,1 0 1 0 0,-1 0-1 0 0,1 0 0 0 0,-1 0 0 0 0,1 0 0 0 0,-1 0 0 0 0,0 0 0 0 0,0 0 0 0 0,1 0 1 0 0,-1 0-1 0 0,0 0 0 0 0,0 0 0 0 0,0 0 0 0 0,0 0 0 0 0,0-1 0 0 0,-1 1 0 0 0,1 0 1 0 0,0 0-1 0 0,0 0 0 0 0,-1 0 0 0 0,1 0 0 0 0,-1 0 0 0 0,1 0 0 0 0,-1-1 0 0 0,-1-1-18 0 0,0 1-1 0 0,1-1 1 0 0,-1 0-1 0 0,0 1 0 0 0,0 0 1 0 0,-1-1-1 0 0,1 1 1 0 0,0 0-1 0 0,-1 0 0 0 0,1 0 1 0 0,-1 1-1 0 0,0-1 0 0 0,1 0 1 0 0,-6-1-1 0 0,2 1-15 0 0,0 0 0 0 0,0 1 0 0 0,0 0 0 0 0,0 0 0 0 0,0 0 0 0 0,0 1 0 0 0,-8 0 0 0 0,-8 2-31 0 0,1 2 0 0 0,-1 0 0 0 0,-26 8 0 0 0,42-10 41 0 0,-45 13-47 0 0,1 1 1 0 0,-83 41-1 0 0,132-56 36 0 0,-1-1 1 0 0,1 1 0 0 0,0 0-1 0 0,-1 0 1 0 0,1 0 0 0 0,0-1-1 0 0,0 1 1 0 0,0 0-1 0 0,0 1 1 0 0,0-1 0 0 0,0 0-1 0 0,0 0 1 0 0,0 0 0 0 0,0 1-1 0 0,1-1 1 0 0,-1 0 0 0 0,0 1-1 0 0,1-1 1 0 0,-1 1-1 0 0,1-1 1 0 0,-1 3 0 0 0,1-1 0 0 0,0-1 0 0 0,0 0 0 0 0,1 1 0 0 0,-1-1 1 0 0,0 0-1 0 0,1 0 0 0 0,0 1 0 0 0,0-1 0 0 0,-1 0 1 0 0,1 0-1 0 0,1 0 0 0 0,1 4 0 0 0,2 0-1 0 0,0 1 0 0 0,0-1 0 0 0,1 0 0 0 0,0 0 1 0 0,0-1-1 0 0,0 0 0 0 0,8 5 0 0 0,17 7 17 0 0,0-2 1 0 0,1-1-1 0 0,57 16 0 0 0,-49-17-2 0 0,73 33-1 0 0,-110-44-14 0 0,1 0 0 0 0,-1 0 0 0 0,1 0-1 0 0,-1 1 1 0 0,0-1 0 0 0,0 1 0 0 0,0 0-1 0 0,0 0 1 0 0,-1 0 0 0 0,1 0 0 0 0,2 5-1 0 0,-5-7 4 0 0,1 0-1 0 0,0 0 0 0 0,-1 1 1 0 0,0-1-1 0 0,1 0 1 0 0,-1 1-1 0 0,0-1 0 0 0,1 0 1 0 0,-1 1-1 0 0,0-1 1 0 0,0 1-1 0 0,0-1 1 0 0,0 0-1 0 0,-1 1 0 0 0,1-1 1 0 0,0 1-1 0 0,0-1 1 0 0,-1 0-1 0 0,1 1 0 0 0,-1-1 1 0 0,1 0-1 0 0,-1 0 1 0 0,0 1-1 0 0,1-1 0 0 0,-1 0 1 0 0,0 0-1 0 0,0 0 1 0 0,0 0-1 0 0,0 0 0 0 0,0 0 1 0 0,0 0-1 0 0,0 0 1 0 0,0 0-1 0 0,0-1 0 0 0,-3 2 1 0 0,-10 7 1 0 0,0-1-1 0 0,-1-1 1 0 0,0 0 0 0 0,0-1 0 0 0,-1-1-1 0 0,0 0 1 0 0,0-1 0 0 0,0-1 0 0 0,-17 2-1 0 0,19-4-1 0 0,0 0 0 0 0,0-1 0 0 0,0 0-1 0 0,0-1 1 0 0,1-1 0 0 0,-1 0 0 0 0,0-1-1 0 0,1 0 1 0 0,-1-1 0 0 0,1-1 0 0 0,-14-6-1 0 0,23 8-74 0 0,-1 0-1 0 0,1 1 0 0 0,0-1 0 0 0,1-1 0 0 0,-1 1 1 0 0,1-1-1 0 0,-1 1 0 0 0,1-1 0 0 0,0 0 0 0 0,0 0 0 0 0,1 0 1 0 0,-1 0-1 0 0,1-1 0 0 0,0 1 0 0 0,0-1 0 0 0,1 0 1 0 0,-1 1-1 0 0,1-1 0 0 0,0 0 0 0 0,0 0 0 0 0,0 0 0 0 0,1 0 1 0 0,0 0-1 0 0,0 1 0 0 0,0-1 0 0 0,1 0 0 0 0,1-9 1 0 0,2-7-601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9.155"/>
    </inkml:context>
    <inkml:brush xml:id="br0">
      <inkml:brushProperty name="width" value="0.05" units="cm"/>
      <inkml:brushProperty name="height" value="0.05" units="cm"/>
      <inkml:brushProperty name="color" value="#F6630D"/>
    </inkml:brush>
  </inkml:definitions>
  <inkml:trace contextRef="#ctx0" brushRef="#br0">1 37 6657 0 0,'0'-1'5'0'0,"0"0"0"0"0,-1 0 0 0 0,1-1 0 0 0,0 1 0 0 0,0 0 0 0 0,0 0 0 0 0,0 0 0 0 0,1-1-1 0 0,-1 1 1 0 0,0 0 0 0 0,0 0 0 0 0,1 0 0 0 0,-1 0 0 0 0,0 0 0 0 0,1 0 0 0 0,-1 0 0 0 0,2-2 0 0 0,3-11 196 0 0,11 37 294 0 0,41 164-577 0 0,-39-108-74 0 0,13 134 1 0 0,-34-167-522 0 0,2-27 126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9.525"/>
    </inkml:context>
    <inkml:brush xml:id="br0">
      <inkml:brushProperty name="width" value="0.05" units="cm"/>
      <inkml:brushProperty name="height" value="0.05" units="cm"/>
      <inkml:brushProperty name="color" value="#F6630D"/>
    </inkml:brush>
  </inkml:definitions>
  <inkml:trace contextRef="#ctx0" brushRef="#br0">1 180 5116 0 0,'3'-6'5'0'0,"1"-1"0"0"0,0 0-1 0 0,0 1 1 0 0,0 0-1 0 0,1 0 1 0 0,0 0-1 0 0,1 1 1 0 0,-1 0-1 0 0,1 0 1 0 0,0 0-1 0 0,0 0 1 0 0,0 1-1 0 0,1 0 1 0 0,0 0-1 0 0,-1 1 1 0 0,1 0-1 0 0,11-3 1 0 0,2 0-20 0 0,0 0 1 0 0,0 2-1 0 0,1 0 1 0 0,0 1-1 0 0,27 1 0 0 0,-4 1-22 0 0,-11 2 24 0 0,0-2 0 0 0,0-2-1 0 0,0 0 1 0 0,33-9-1 0 0,-65 12 32 0 0,1-1-1 0 0,-1 1 1 0 0,0 0-1 0 0,0-1 1 0 0,1 1-1 0 0,-1 0 1 0 0,0-1-1 0 0,1 0 1 0 0,-1 1-1 0 0,0-1 1 0 0,0 0-1 0 0,0 1 0 0 0,0-1 1 0 0,0 0-1 0 0,0 0 1 0 0,1-1-1 0 0,-2 1 3 0 0,-1 0 0 0 0,1 1 0 0 0,-1-1 0 0 0,0 0 0 0 0,1 1 0 0 0,-1-1 0 0 0,0 1 0 0 0,1-1 0 0 0,-1 1 0 0 0,0-1 0 0 0,0 1 0 0 0,1-1 0 0 0,-1 1 0 0 0,0 0 0 0 0,0-1 0 0 0,0 1 0 0 0,0 0 0 0 0,0 0 0 0 0,1 0 0 0 0,-1-1 0 0 0,0 1 0 0 0,-1 0 0 0 0,-29-7 16 0 0,0 1 0 0 0,0 2 1 0 0,-1 1-1 0 0,-60 2 0 0 0,87 1-41 0 0,0 1 1 0 0,0 0-1 0 0,0 0 1 0 0,-1 0-1 0 0,1 1 1 0 0,0-1-1 0 0,0 1 1 0 0,1 0-1 0 0,-1 1 1 0 0,-6 3-1 0 0,9-4 0 0 0,0-1 0 0 0,0 1-1 0 0,0 0 1 0 0,0 0 0 0 0,0 0 0 0 0,0 0-1 0 0,1 0 1 0 0,-1 0 0 0 0,1 0 0 0 0,0 1 0 0 0,-1-1-1 0 0,1 0 1 0 0,0 1 0 0 0,0-1 0 0 0,0 1-1 0 0,1-1 1 0 0,-1 1 0 0 0,1 0 0 0 0,-1-1 0 0 0,1 1-1 0 0,0-1 1 0 0,0 6 0 0 0,2 5 15 0 0,0-1 0 0 0,0 1 1 0 0,2 0-1 0 0,-1-1 0 0 0,2 0 1 0 0,0 0-1 0 0,8 16 0 0 0,-10-24-5 0 0,-1 0 0 0 0,0-1 0 0 0,1 1 0 0 0,-1-1 0 0 0,1 0 0 0 0,0 0 1 0 0,0 0-1 0 0,1 0 0 0 0,-1-1 0 0 0,0 1 0 0 0,8 3 0 0 0,-9-5-4 0 0,1 0 0 0 0,0-1 1 0 0,-1 1-1 0 0,1-1 0 0 0,0 1 1 0 0,-1-1-1 0 0,1 0 0 0 0,0 0 1 0 0,0 0-1 0 0,-1 0 0 0 0,1 0 1 0 0,0-1-1 0 0,-1 1 0 0 0,1-1 1 0 0,0 0-1 0 0,-1 0 0 0 0,1 0 1 0 0,-1 0-1 0 0,1 0 0 0 0,2-2 1 0 0,-1 0-2 0 0,1 0 0 0 0,-1 0 0 0 0,0 0 0 0 0,0-1 0 0 0,0 0 0 0 0,0 1 0 0 0,-1-1 0 0 0,0-1 0 0 0,5-5 0 0 0,20-47 2 0 0,-6 13-2 0 0,-18 36 4 0 0,-3 5 0 0 0,0 1 0 0 0,0-1 1 0 0,1 1-1 0 0,-1-1 1 0 0,1 1-1 0 0,-1 0 0 0 0,4-3 1 0 0,-4 4-6 0 0,-1 1 0 0 0,1 0 0 0 0,-1 0 0 0 0,1-1 1 0 0,0 1-1 0 0,-1 0 0 0 0,1 0 0 0 0,-1 0 1 0 0,1-1-1 0 0,0 1 0 0 0,-1 0 0 0 0,1 0 0 0 0,0 0 1 0 0,-1 0-1 0 0,1 0 0 0 0,0 1 0 0 0,-1-1 1 0 0,1 0-1 0 0,0 0 0 0 0,-1 0 0 0 0,1 0 0 0 0,-1 1 1 0 0,1-1-1 0 0,0 0 0 0 0,-1 1 0 0 0,1-1 1 0 0,-1 0-1 0 0,1 1 0 0 0,-1-1 0 0 0,1 1 1 0 0,-1-1-1 0 0,1 1 0 0 0,-1-1 0 0 0,0 1 0 0 0,1-1 1 0 0,-1 1-1 0 0,0-1 0 0 0,1 1 0 0 0,-1 0 1 0 0,6 8 7 0 0,-1-1 1 0 0,0 1 0 0 0,-1 0 0 0 0,0 1-1 0 0,0-1 1 0 0,-1 1 0 0 0,4 17 0 0 0,-4-12-4 0 0,1-1 1 0 0,10 22 0 0 0,-5-12-267 0 0,-3-14-63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4.033"/>
    </inkml:context>
    <inkml:brush xml:id="br0">
      <inkml:brushProperty name="width" value="0.05" units="cm"/>
      <inkml:brushProperty name="height" value="0.05" units="cm"/>
      <inkml:brushProperty name="color" value="#F6630D"/>
    </inkml:brush>
  </inkml:definitions>
  <inkml:trace contextRef="#ctx0" brushRef="#br0">0 116 6785 0 0,'0'-11'99'0'0,"1"1"0"0"0,0-1 0 0 0,4-19 0 0 0,-5 28-52 0 0,1-1 0 0 0,0 1 1 0 0,0-1-1 0 0,-1 1 0 0 0,1-1 0 0 0,1 1 0 0 0,-1 0 0 0 0,0 0 1 0 0,1-1-1 0 0,-1 1 0 0 0,1 0 0 0 0,-1 0 0 0 0,1 0 0 0 0,0 0 1 0 0,0 1-1 0 0,0-1 0 0 0,0 0 0 0 0,0 1 0 0 0,0 0 0 0 0,1-1 1 0 0,1 0-1 0 0,-2 2-42 0 0,-1 0 1 0 0,1 0-1 0 0,-1 0 0 0 0,0 0 1 0 0,1 0-1 0 0,-1 0 0 0 0,1 0 1 0 0,-1 1-1 0 0,0-1 1 0 0,1 1-1 0 0,-1-1 0 0 0,0 1 1 0 0,1-1-1 0 0,-1 1 1 0 0,0 0-1 0 0,0 0 0 0 0,0-1 1 0 0,0 1-1 0 0,0 0 0 0 0,0 0 1 0 0,0 0-1 0 0,0 0 1 0 0,0 0-1 0 0,0 0 0 0 0,0 1 1 0 0,0-1-1 0 0,-1 0 1 0 0,1 0-1 0 0,-1 1 0 0 0,2 2 1 0 0,1 4-11 0 0,1 0 1 0 0,-1 1 0 0 0,2 10-1 0 0,-1-1 23 0 0,-1 0-1 0 0,-1 0 1 0 0,-1 0-1 0 0,0 19 1 0 0,-1-28-12 0 0,-1 0 1 0 0,0 1-1 0 0,-1-1 0 0 0,1 0 0 0 0,-2 0 1 0 0,1 0-1 0 0,-1 0 0 0 0,-1-1 0 0 0,-7 15 1 0 0,11-22-3 0 0,-1 0 1 0 0,1 0-1 0 0,-1 0 1 0 0,0 0-1 0 0,1 0 1 0 0,-1 0-1 0 0,0 0 1 0 0,0-1-1 0 0,1 1 1 0 0,-1 0-1 0 0,0-1 0 0 0,0 1 1 0 0,0 0-1 0 0,0-1 1 0 0,0 1-1 0 0,0-1 1 0 0,0 0-1 0 0,0 1 1 0 0,0-1-1 0 0,0 0 1 0 0,-1 1-1 0 0,1-1 1 0 0,0 0-1 0 0,0 0 1 0 0,0 0-1 0 0,0 0 1 0 0,-2 0-1 0 0,2-1 0 0 0,1 1-1 0 0,-1-1 1 0 0,0 1-1 0 0,0-1 0 0 0,1 1 1 0 0,-1-1-1 0 0,0 0 1 0 0,1 1-1 0 0,-1-1 1 0 0,0 0-1 0 0,1 1 1 0 0,-1-1-1 0 0,1 0 1 0 0,-1 0-1 0 0,1 0 1 0 0,0 0-1 0 0,-1 1 1 0 0,1-1-1 0 0,0 0 1 0 0,0 0-1 0 0,-1 0 1 0 0,1 0-1 0 0,0 0 1 0 0,0 0-1 0 0,0 0 1 0 0,0 0-1 0 0,0 1 1 0 0,0-1-1 0 0,0 0 1 0 0,1 0-1 0 0,-1 0 1 0 0,0 0-1 0 0,1-1 1 0 0,3-12 11 0 0,0-1-1 0 0,1 2 1 0 0,1-1 0 0 0,0 1-1 0 0,1-1 1 0 0,10-12 0 0 0,3-4 185 0 0,33-36 0 0 0,-41 53-23 0 0,-1 1 0 0 0,15-11 0 0 0,-23 21-112 0 0,-1-1 1 0 0,1 1 0 0 0,0 0-1 0 0,0 0 1 0 0,1 0 0 0 0,-1 0 0 0 0,0 1-1 0 0,0-1 1 0 0,1 1 0 0 0,-1 0-1 0 0,1 0 1 0 0,-1 0 0 0 0,1 1 0 0 0,-1-1-1 0 0,1 1 1 0 0,5 0 0 0 0,-8 0-54 0 0,0 1 1 0 0,1-1 0 0 0,-1 1-1 0 0,0-1 1 0 0,0 1-1 0 0,0 0 1 0 0,0 0 0 0 0,0-1-1 0 0,1 1 1 0 0,-2 0 0 0 0,1 0-1 0 0,0 0 1 0 0,0 0 0 0 0,0 0-1 0 0,0 0 1 0 0,-1 0 0 0 0,1 1-1 0 0,0-1 1 0 0,-1 0-1 0 0,1 0 1 0 0,-1 0 0 0 0,1 2-1 0 0,7 34-22 0 0,-5-22 38 0 0,-1-1-1 0 0,0 1 1 0 0,-1-1-1 0 0,-1 27 1 0 0,-1-29-271 0 0,1 0-1 0 0,0 1 1 0 0,1-1 0 0 0,1 0 0 0 0,5 23 0 0 0,2-14-1344 0 0,-4-13 566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49.883"/>
    </inkml:context>
    <inkml:brush xml:id="br0">
      <inkml:brushProperty name="width" value="0.05" units="cm"/>
      <inkml:brushProperty name="height" value="0.05" units="cm"/>
      <inkml:brushProperty name="color" value="#F6630D"/>
    </inkml:brush>
  </inkml:definitions>
  <inkml:trace contextRef="#ctx0" brushRef="#br0">6 106 5757 0 0,'-1'-2'7'0'0,"0"1"1"0"0,1-1-1 0 0,-1 1 1 0 0,0-1-1 0 0,1 0 1 0 0,-1 1-1 0 0,1-1 1 0 0,0 0-1 0 0,-1 1 1 0 0,1-1-1 0 0,0 0 1 0 0,0 0-1 0 0,0 1 1 0 0,0-1-1 0 0,1 0 1 0 0,-1 1-1 0 0,0-1 1 0 0,1 0-1 0 0,-1 1 1 0 0,1-1-1 0 0,-1 0 1 0 0,1 1-1 0 0,0-1 1 0 0,0 1-1 0 0,0-1 1 0 0,0 1-1 0 0,0-1 1 0 0,0 1-1 0 0,0 0 1 0 0,0 0-1 0 0,1-1 1 0 0,-1 1-1 0 0,0 0 1 0 0,1 0-1 0 0,-1 0 1 0 0,1 1-1 0 0,-1-1 1 0 0,1 0-1 0 0,-1 0 1 0 0,1 1-1 0 0,0-1 1 0 0,-1 1-1 0 0,1-1 1 0 0,0 1-1 0 0,-1 0 1 0 0,1 0-1 0 0,0 0 1 0 0,-1 0-1 0 0,1 0 1 0 0,0 0-1 0 0,2 0 1 0 0,3 2-13 0 0,0 1 0 0 0,0 0 0 0 0,0 0 1 0 0,0 0-1 0 0,-1 0 0 0 0,1 1 0 0 0,-1 0 1 0 0,7 7-1 0 0,9 4-2 0 0,-15-10 7 0 0,0 0 0 0 0,-1 0 0 0 0,0 0 0 0 0,0 1 0 0 0,0 0 1 0 0,-1 1-1 0 0,0-1 0 0 0,0 1 0 0 0,-1 0 0 0 0,8 15 0 0 0,-9-16 6 0 0,0 0-1 0 0,-1 0 0 0 0,0 1 0 0 0,0-1 0 0 0,-1 1 1 0 0,0-1-1 0 0,0 1 0 0 0,0 0 0 0 0,-1-1 0 0 0,0 1 1 0 0,0 0-1 0 0,-1 0 0 0 0,-2 12 0 0 0,2-15 2 0 0,0 0 0 0 0,0-1 0 0 0,-1 1 1 0 0,1-1-1 0 0,-1 1 0 0 0,0-1 0 0 0,0 1 0 0 0,0-1 0 0 0,0 0 0 0 0,-6 6 0 0 0,7-9-4 0 0,0 1 1 0 0,-1 0-1 0 0,1 0 1 0 0,0 0-1 0 0,-1-1 0 0 0,1 1 1 0 0,-1 0-1 0 0,1-1 0 0 0,-1 0 1 0 0,1 1-1 0 0,-1-1 1 0 0,1 0-1 0 0,-1 0 0 0 0,1 1 1 0 0,-1-1-1 0 0,0-1 1 0 0,1 1-1 0 0,-1 0 0 0 0,1 0 1 0 0,-1 0-1 0 0,1-1 0 0 0,-1 1 1 0 0,1-1-1 0 0,-1 1 1 0 0,1-1-1 0 0,0 0 0 0 0,-1 0 1 0 0,1 1-1 0 0,-2-3 1 0 0,0 1 0 0 0,1 0 1 0 0,0 0 0 0 0,-1 0 0 0 0,1 0 0 0 0,0-1 0 0 0,0 1-1 0 0,1-1 1 0 0,-1 1 0 0 0,1-1 0 0 0,-1 0 0 0 0,1 0 0 0 0,0 1-1 0 0,-1-5 1 0 0,1 5-5 0 0,0 0 0 0 0,1 0 0 0 0,-1 0 0 0 0,1-1 0 0 0,0 1 0 0 0,-1 0 0 0 0,1 0 0 0 0,0 0 0 0 0,0 0 0 0 0,1 0 0 0 0,-1 0 0 0 0,0 0 0 0 0,1-1 0 0 0,-1 1 0 0 0,1 0 0 0 0,0 0-1 0 0,-1 0 1 0 0,1 1 0 0 0,0-1 0 0 0,0 0 0 0 0,2-2 0 0 0,6-5 1 0 0,-6 7-2 0 0,-1 0-1 0 0,0 0 1 0 0,1-1-1 0 0,-1 1 1 0 0,0-1-1 0 0,0 1 0 0 0,0-1 1 0 0,-1 0-1 0 0,1 0 1 0 0,1-5-1 0 0,2-4-4 0 0,-1 0 0 0 0,1 0 0 0 0,1 0 0 0 0,0 1 0 0 0,1 0 0 0 0,0 0 0 0 0,17-19 0 0 0,-22 29 2 0 0,0-1 0 0 0,-1 0-1 0 0,1 0 1 0 0,-1 0 0 0 0,0 0 0 0 0,0 0 0 0 0,0 0 0 0 0,0-1 0 0 0,1-2 0 0 0,-1 4 2 0 0,-1-1 0 0 0,1 1 0 0 0,-1-1 0 0 0,1 1 0 0 0,0-1 0 0 0,0 1 0 0 0,-1 0 0 0 0,1 0 0 0 0,0-1 0 0 0,0 1 0 0 0,0 0 0 0 0,1 0 0 0 0,-1 0 0 0 0,0 0 0 0 0,0 0 0 0 0,3-1 0 0 0,5-4-41 0 0,0 0 1 0 0,0 1-1 0 0,0 1 1 0 0,1 0-1 0 0,0 0 1 0 0,0 1-1 0 0,0 0 1 0 0,0 1-1 0 0,18-3 1 0 0,-21 5-213 0 0,-3 6-211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50.224"/>
    </inkml:context>
    <inkml:brush xml:id="br0">
      <inkml:brushProperty name="width" value="0.05" units="cm"/>
      <inkml:brushProperty name="height" value="0.05" units="cm"/>
      <inkml:brushProperty name="color" value="#F6630D"/>
    </inkml:brush>
  </inkml:definitions>
  <inkml:trace contextRef="#ctx0" brushRef="#br0">1 101 3292 0 0,'0'-10'94'0'0,"0"-1"-1"0"0,0 1 1 0 0,1 0-1 0 0,2-11 1 0 0,-1 3 222 0 0,-2 17-292 0 0,0 0-1 0 0,0 0 0 0 0,0 0 1 0 0,0 1-1 0 0,0-1 0 0 0,1 0 1 0 0,-1 0-1 0 0,0 0 0 0 0,0 0 1 0 0,1 0-1 0 0,-1 0 0 0 0,0 1 1 0 0,1-1-1 0 0,-1 0 0 0 0,1 0 1 0 0,-1 1-1 0 0,1-1 0 0 0,-1 0 1 0 0,1 0-1 0 0,-1 1 0 0 0,1-1 1 0 0,0 1-1 0 0,-1-1 0 0 0,2 0 1 0 0,-1 1 2 0 0,0 0 1 0 0,0 0-1 0 0,0 0 1 0 0,0 0-1 0 0,0 0 1 0 0,0 1-1 0 0,-1-1 1 0 0,1 0-1 0 0,0 1 1 0 0,0-1-1 0 0,0 0 1 0 0,-1 1-1 0 0,1-1 1 0 0,0 1-1 0 0,0-1 1 0 0,-1 1-1 0 0,1 0 1 0 0,0-1-1 0 0,0 2 1 0 0,6 5 140 0 0,-1 0 0 0 0,0 1 0 0 0,5 9 0 0 0,-10-15-150 0 0,22 38 332 0 0,-2 1 1 0 0,-1 1 0 0 0,24 77 0 0 0,-31-63-324 0 0,-10-40-10 0 0,1 1 1 0 0,10 26-1 0 0,-11-37-82 0 0,-1-1 0 0 0,1 1 0 0 0,0-1 0 0 0,1 1 1 0 0,6 6-1 0 0,-9-10-9 0 0,0-1 0 0 0,0 0 0 0 0,0 0 1 0 0,1 0-1 0 0,-1 0 0 0 0,1 0 0 0 0,-1 0 1 0 0,1 0-1 0 0,-1 0 0 0 0,1 0 0 0 0,-1 0 1 0 0,1-1-1 0 0,0 1 0 0 0,0-1 0 0 0,-1 0 1 0 0,1 1-1 0 0,0-1 0 0 0,0 0 1 0 0,-1 0-1 0 0,1 0 0 0 0,0 0 0 0 0,0 0 1 0 0,3-1-1 0 0,5-3-489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50.551"/>
    </inkml:context>
    <inkml:brush xml:id="br0">
      <inkml:brushProperty name="width" value="0.05" units="cm"/>
      <inkml:brushProperty name="height" value="0.05" units="cm"/>
      <inkml:brushProperty name="color" value="#F6630D"/>
    </inkml:brush>
  </inkml:definitions>
  <inkml:trace contextRef="#ctx0" brushRef="#br0">1 89 5849 0 0,'0'0'20'0'0,"4"-6"56"0"0,4 3 32 0 0,1-2-140 0 0,1 4 188 0 0,5-6-176 0 0,6 4 196 0 0,-2-2-172 0 0,7-2 132 0 0,1 3-212 0 0,-1-2 128 0 0,4 0-32 0 0,-5 0-36 0 0,0-2 32 0 0,-3 3-144 0 0,-1-3 20 0 0,-4 1-300 0 0,0 6-77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50.888"/>
    </inkml:context>
    <inkml:brush xml:id="br0">
      <inkml:brushProperty name="width" value="0.05" units="cm"/>
      <inkml:brushProperty name="height" value="0.05" units="cm"/>
      <inkml:brushProperty name="color" value="#F6630D"/>
    </inkml:brush>
  </inkml:definitions>
  <inkml:trace contextRef="#ctx0" brushRef="#br0">2326 297 4516 0 0,'-31'-26'88'0'0,"-93"-76"2"0"0,93 76 584 0 0,-37 4-516 0 0,-213-68 47 0 0,260 83-164 0 0,0 1 0 0 0,-1 1 0 0 0,-40-4 0 0 0,-21 6 140 0 0,1 4 0 0 0,-1 3 0 0 0,1 4 0 0 0,0 4 0 0 0,0 3 0 0 0,2 4 0 0 0,0 3 1 0 0,-118 50-1 0 0,100-31-56 0 0,2 4 0 0 0,-121 77-1 0 0,177-96-105 0 0,1 3-1 0 0,1 0 1 0 0,1 3-1 0 0,2 1 0 0 0,2 1 1 0 0,1 2-1 0 0,-43 62 1 0 0,65-82-16 0 0,1 0 0 0 0,0 1 0 0 0,1 0 1 0 0,1 0-1 0 0,0 1 0 0 0,2 0 0 0 0,0 0 1 0 0,1 0-1 0 0,0 1 0 0 0,0 21 0 0 0,4-19 17 0 0,0-1 0 0 0,2 1 0 0 0,0-1 0 0 0,2 0 0 0 0,0 0 0 0 0,1 0 0 0 0,1 0 0 0 0,0-1 0 0 0,12 22-1 0 0,0-5 38 0 0,3 0 0 0 0,0-1-1 0 0,3-1 1 0 0,1-2 0 0 0,1 0-1 0 0,53 49 1 0 0,-31-39-17 0 0,1-1-1 0 0,3-3 1 0 0,90 51-1 0 0,-75-55-34 0 0,2-2 0 0 0,0-4 0 0 0,2-2 0 0 0,1-4 0 0 0,1-3 0 0 0,1-3 0 0 0,0-3 0 0 0,1-3 0 0 0,0-4 0 0 0,0-3 0 0 0,1-3 0 0 0,140-20 0 0 0,-107 3-25 0 0,-1-5-1 0 0,-1-4 0 0 0,-1-6 1 0 0,128-55-1 0 0,-170 58 23 0 0,-2-3-1 0 0,-1-2 1 0 0,-2-3 0 0 0,-1-2-1 0 0,-2-3 1 0 0,-2-2 0 0 0,91-97-1 0 0,-22-13 34 0 0,-98 119-43 0 0,-2-2-1 0 0,33-69 1 0 0,-47 85 15 0 0,-1 0 0 0 0,-1-1 0 0 0,-1 0 0 0 0,-1 0 0 0 0,0 0 0 0 0,1-39 0 0 0,-6 45 17 0 0,0-1-1 0 0,-1 1 0 0 0,-1 0 0 0 0,-1 0 0 0 0,0 0 1 0 0,-1 1-1 0 0,-1-1 0 0 0,0 1 0 0 0,-1 0 0 0 0,-12-21 1 0 0,9 22 7 0 0,0 0 1 0 0,0 1 0 0 0,-1 0 0 0 0,-1 0 0 0 0,0 1 0 0 0,-1 1 0 0 0,-16-13 0 0 0,8 9-1 0 0,-2 1 0 0 0,1 1 0 0 0,-2 1 0 0 0,-24-10 0 0 0,-19-2-11 0 0,-1 3 0 0 0,-95-17 0 0 0,-13 7-152 0 0,-200-11 0 0 0,-179 29-1581 0 0,495 14 1020 0 0,1 2-1 0 0,-91 17 1 0 0,106-9 86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52.160"/>
    </inkml:context>
    <inkml:brush xml:id="br0">
      <inkml:brushProperty name="width" value="0.05" units="cm"/>
      <inkml:brushProperty name="height" value="0.05" units="cm"/>
      <inkml:brushProperty name="color" value="#F6630D"/>
    </inkml:brush>
  </inkml:definitions>
  <inkml:trace contextRef="#ctx0" brushRef="#br0">0 942 4340 0 0,'5'-9'-2'0'0,"-1"0"0"0"0,1 1 0 0 0,1-1 0 0 0,-1 1 0 0 0,1 0 0 0 0,1 1 0 0 0,0-1 0 0 0,0 1 0 0 0,0 1 0 0 0,1-1 0 0 0,15-8 0 0 0,8-5 121 0 0,64-26-1 0 0,-68 34-94 0 0,136-62 504 0 0,4 8 0 0 0,183-46 0 0 0,219-24 268 0 0,-369 89-640 0 0,642-98-157 0 0,9 58-72 0 0,-24 23-138 0 0,5 32 206 0 0,-1 58 98 0 0,-9 80-12 0 0,-589-55-72 0 0,-4 10-1 0 0,306 124 1 0 0,-362-112-55 0 0,-4 6-1 0 0,-3 8 1 0 0,159 113-1 0 0,-211-120 89 0 0,-5 5 1 0 0,-2 5-1 0 0,-5 4 0 0 0,159 191 1 0 0,124 254 62 0 0,-339-472-89 0 0,-19-27-53 0 0,55 80 67 0 0,86 169 1 0 0,-108-163 74 0 0,150 286 765 0 0,-56-183-788 0 0,-116-183-88 0 0,-60-87-2234 0 0,15 30 1635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52.531"/>
    </inkml:context>
    <inkml:brush xml:id="br0">
      <inkml:brushProperty name="width" value="0.05" units="cm"/>
      <inkml:brushProperty name="height" value="0.05" units="cm"/>
      <inkml:brushProperty name="color" value="#F6630D"/>
    </inkml:brush>
  </inkml:definitions>
  <inkml:trace contextRef="#ctx0" brushRef="#br0">0 168 5573 0 0,'19'2'550'0'0,"-11"0"-479"0"0,-1 1 0 0 0,0 0 0 0 0,0 1 0 0 0,0 0 1 0 0,0 0-1 0 0,0 0 0 0 0,-1 1 0 0 0,0 0 0 0 0,10 10 0 0 0,17 12-20 0 0,-20-18-105 0 0,0-1 1 0 0,1 0-1 0 0,0-1 1 0 0,1 0 0 0 0,-1-1-1 0 0,1-1 1 0 0,0-1-1 0 0,21 4 1 0 0,-28-6-7 0 0,0-1 0 0 0,0 0 1 0 0,0-1-1 0 0,0 0 0 0 0,0 0 0 0 0,0-1 0 0 0,0 0 1 0 0,0 0-1 0 0,0-1 0 0 0,-1 0 0 0 0,1-1 0 0 0,0 1 1 0 0,-1-1-1 0 0,0-1 0 0 0,0 1 0 0 0,0-1 0 0 0,0-1 1 0 0,8-6-1 0 0,-11 7 153 0 0,1-1 1 0 0,-1 1 0 0 0,-1-1 0 0 0,1 0-1 0 0,-1-1 1 0 0,1 1 0 0 0,-2-1-1 0 0,1 1 1 0 0,-1-1 0 0 0,1 0-1 0 0,-2 0 1 0 0,1 0 0 0 0,-1 0-1 0 0,1 0 1 0 0,-2 0 0 0 0,1-1-1 0 0,-1 1 1 0 0,0 0 0 0 0,0 0-1 0 0,-2-9 1 0 0,0 2 152 0 0,0 0 0 0 0,-1 1 0 0 0,0-1 0 0 0,-1 1 0 0 0,0 0 0 0 0,-1 0 0 0 0,-1 0 0 0 0,-13-20 1 0 0,18 31-239 0 0,1 0 0 0 0,-1 0 0 0 0,0 0 0 0 0,1 1 0 0 0,-1-1 0 0 0,0 0 1 0 0,0 0-1 0 0,1 1 0 0 0,-1-1 0 0 0,0 1 0 0 0,0-1 0 0 0,0 1 1 0 0,0-1-1 0 0,0 1 0 0 0,0-1 0 0 0,0 1 0 0 0,0 0 0 0 0,0 0 1 0 0,0 0-1 0 0,0-1 0 0 0,0 1 0 0 0,0 0 0 0 0,0 0 0 0 0,0 0 0 0 0,0 0 1 0 0,0 1-1 0 0,0-1 0 0 0,0 0 0 0 0,-1 0 0 0 0,1 1 0 0 0,1-1 1 0 0,-1 0-1 0 0,0 1 0 0 0,0-1 0 0 0,0 1 0 0 0,0 0 0 0 0,0-1 1 0 0,0 1-1 0 0,0-1 0 0 0,1 1 0 0 0,-2 1 0 0 0,-5 4-256 0 0,1 0-1 0 0,0 1 1 0 0,-9 13-1 0 0,12-17 38 0 0,-10 17-615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5.884"/>
    </inkml:context>
    <inkml:brush xml:id="br0">
      <inkml:brushProperty name="width" value="0.05" units="cm"/>
      <inkml:brushProperty name="height" value="0.05" units="cm"/>
      <inkml:brushProperty name="color" value="#F6630D"/>
    </inkml:brush>
  </inkml:definitions>
  <inkml:trace contextRef="#ctx0" brushRef="#br0">35 122 6721 0 0,'0'0'881'0'0,"-6"-4"-521"0"0,-17-12 13 0 0,18 12 825 0 0,6-3-1125 0 0,7-22-99 0 0,-7 22-40 0 0,16-2 3 0 0,51-29 24 0 0,-66 36 36 0 0,0 1 0 0 0,0 0 0 0 0,1 1 1 0 0,-1-1-1 0 0,0 0 0 0 0,1 1 0 0 0,-1-1 0 0 0,0 1 0 0 0,1 0 0 0 0,-1 0 0 0 0,1 0 0 0 0,-1 0 0 0 0,1 0 0 0 0,-1 1 0 0 0,0-1 0 0 0,1 0 0 0 0,-1 1 1 0 0,0 0-1 0 0,1 0 0 0 0,-1 0 0 0 0,4 2 0 0 0,-2 0-7 0 0,0 0-1 0 0,0 0 1 0 0,0 1 0 0 0,-1-1 0 0 0,1 1-1 0 0,4 7 1 0 0,-7-10 6 0 0,4 5 7 0 0,-1 1-1 0 0,0-1 0 0 0,0 1 1 0 0,-1 0-1 0 0,0 0 1 0 0,0 0-1 0 0,-1 0 0 0 0,0 1 1 0 0,0-1-1 0 0,-1 1 1 0 0,0-1-1 0 0,0 1 0 0 0,0 0 1 0 0,-1-1-1 0 0,-1 1 0 0 0,1 0 1 0 0,-1-1-1 0 0,0 1 1 0 0,-3 7-1 0 0,1-4-49 0 0,-1 0 1 0 0,0 0-1 0 0,-1-1 0 0 0,0 1 0 0 0,0-1 1 0 0,-1 0-1 0 0,0-1 0 0 0,-1 1 1 0 0,0-1-1 0 0,-1-1 0 0 0,0 1 1 0 0,-10 8-1 0 0,17-17 18 0 0,1 1 0 0 0,-1-1 0 0 0,1 1 0 0 0,0-1 0 0 0,-1 0 0 0 0,1 1 0 0 0,-1-1 1 0 0,0 0-1 0 0,1 1 0 0 0,-1-1 0 0 0,1 0 0 0 0,-1 1 0 0 0,1-1 0 0 0,-1 0 0 0 0,0 0 0 0 0,1 0 0 0 0,-1 0 0 0 0,0 0 0 0 0,1 1 1 0 0,-1-1-1 0 0,0 0 0 0 0,1 0 0 0 0,-1-1 0 0 0,0 1 0 0 0,1 0 0 0 0,-1 0 0 0 0,1 0 0 0 0,-1 0 0 0 0,0 0 0 0 0,1-1 1 0 0,-1 1-1 0 0,0-1 0 0 0,0 0-15 0 0,0 0 1 0 0,0 0 0 0 0,0-1 0 0 0,0 1-1 0 0,0 0 1 0 0,1-1 0 0 0,-1 1 0 0 0,0-1-1 0 0,1 1 1 0 0,-1-1 0 0 0,1 1-1 0 0,-1-3 1 0 0,0-4-39 0 0,0 1 0 0 0,1 0-1 0 0,-1 0 1 0 0,2-12 0 0 0,1 11 79 0 0,1 0 0 0 0,-1 0 0 0 0,1 0 1 0 0,1 1-1 0 0,-1-1 0 0 0,1 1 0 0 0,8-11 1 0 0,39-44 96 0 0,-38 46-51 0 0,81-82-44 0 0,-93 97 29 0 0,1-1-1 0 0,0 0 0 0 0,-1 1 0 0 0,1-1 1 0 0,0 1-1 0 0,0 0 0 0 0,0 0 1 0 0,4-2-1 0 0,-1 6 347 0 0,-3 13-23 0 0,-3 137 610 0 0,0 0-3053 0 0,1-147 1366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6.243"/>
    </inkml:context>
    <inkml:brush xml:id="br0">
      <inkml:brushProperty name="width" value="0.05" units="cm"/>
      <inkml:brushProperty name="height" value="0.05" units="cm"/>
      <inkml:brushProperty name="color" value="#F6630D"/>
    </inkml:brush>
  </inkml:definitions>
  <inkml:trace contextRef="#ctx0" brushRef="#br0">135 117 6501 0 0,'2'-10'29'0'0,"-1"9"-24"0"0,-1-1 0 0 0,0 1 0 0 0,0-1-1 0 0,1 1 1 0 0,-1-1 0 0 0,1 1-1 0 0,-1 0 1 0 0,1-1 0 0 0,0 1-1 0 0,0 0 1 0 0,-1-1 0 0 0,1 1-1 0 0,1-1 1 0 0,-1 1 5 0 0,-1 1 0 0 0,0-1 0 0 0,0 0 0 0 0,0 1 0 0 0,0-1 1 0 0,1 1-1 0 0,-1-1 0 0 0,0 1 0 0 0,0-1 0 0 0,0 0 0 0 0,0 1 0 0 0,0-1 0 0 0,-1 1 0 0 0,1-1 1 0 0,0 1-1 0 0,0-1 0 0 0,0 0 0 0 0,0 1 0 0 0,-1-1 0 0 0,1 1 0 0 0,0-1 0 0 0,0 1 0 0 0,-1-1 1 0 0,1 1-1 0 0,0-1 0 0 0,-1 1 0 0 0,0-1 0 0 0,-12-11 136 0 0,10 11-154 0 0,1-1 0 0 0,-1 1 0 0 0,0 1-1 0 0,0-1 1 0 0,0 0 0 0 0,0 1 0 0 0,0-1-1 0 0,0 1 1 0 0,0 0 0 0 0,0 0 0 0 0,0 0-1 0 0,0 0 1 0 0,0 1 0 0 0,0-1 0 0 0,0 1 0 0 0,1 0-1 0 0,-1 0 1 0 0,0 0 0 0 0,0 0 0 0 0,1 0-1 0 0,-1 1 1 0 0,0-1 0 0 0,1 1 0 0 0,-1 0-1 0 0,1-1 1 0 0,0 1 0 0 0,0 0 0 0 0,-1 0-1 0 0,1 1 1 0 0,1-1 0 0 0,-1 0 0 0 0,0 1 0 0 0,-2 3-1 0 0,-2 7 46 0 0,-1 1 0 0 0,2-1 0 0 0,0 1 0 0 0,0 0 0 0 0,-3 22 0 0 0,7-30-24 0 0,0 0 0 0 0,1 0 0 0 0,-1 0 0 0 0,1 0-1 0 0,0 0 1 0 0,1 0 0 0 0,0 0 0 0 0,0 0 0 0 0,0 0 0 0 0,0 0-1 0 0,1 0 1 0 0,0-1 0 0 0,0 1 0 0 0,1-1 0 0 0,-1 1 0 0 0,5 5-1 0 0,-6-9-7 0 0,0-1 0 0 0,0 1 0 0 0,0-1 0 0 0,0 0 0 0 0,1 1 0 0 0,-1-1 0 0 0,0 0 0 0 0,1 0 0 0 0,-1 0 0 0 0,1 0 0 0 0,-1 0 0 0 0,1 0 0 0 0,-1 0 0 0 0,1-1 0 0 0,0 1 0 0 0,-1-1 0 0 0,1 1-1 0 0,0-1 1 0 0,0 1 0 0 0,-1-1 0 0 0,5 0 0 0 0,-4 0-12 0 0,1-1-1 0 0,0 1 0 0 0,0-1 1 0 0,-1 0-1 0 0,1 0 0 0 0,-1 0 1 0 0,1-1-1 0 0,-1 1 0 0 0,1 0 1 0 0,-1-1-1 0 0,0 0 0 0 0,4-3 1 0 0,4-5-92 0 0,0-1 1 0 0,-1 0-1 0 0,-1 0 0 0 0,10-16 1 0 0,-13 19 88 0 0,0 0 1 0 0,0-1-1 0 0,-1 0 1 0 0,-1 1-1 0 0,1-1 1 0 0,-1-1-1 0 0,-1 1 1 0 0,1 0-1 0 0,-2-1 1 0 0,2-11-1 0 0,-3 16 26 0 0,0 0-1 0 0,-1-1 1 0 0,0 1 0 0 0,1 0-1 0 0,-2 0 1 0 0,1 0-1 0 0,0 0 1 0 0,-1 0 0 0 0,0 0-1 0 0,0 1 1 0 0,-1-1 0 0 0,1 1-1 0 0,-1-1 1 0 0,0 1 0 0 0,0 0-1 0 0,-1 0 1 0 0,1 0-1 0 0,-1 0 1 0 0,0 1 0 0 0,-6-5-1 0 0,7 6-40 0 0,0-1 0 0 0,0 1 0 0 0,0 1 0 0 0,0-1 0 0 0,0 0 0 0 0,-1 1 0 0 0,1 0 0 0 0,0-1 0 0 0,-1 1 0 0 0,1 1 0 0 0,-1-1 0 0 0,1 0 0 0 0,-1 1 0 0 0,0 0 0 0 0,1 0 0 0 0,-1 0 0 0 0,0 0 0 0 0,1 1 0 0 0,-1-1-1 0 0,1 1 1 0 0,-1 0 0 0 0,1 0 0 0 0,-1 0 0 0 0,1 0 0 0 0,0 1 0 0 0,-1 0 0 0 0,1-1 0 0 0,0 1 0 0 0,0 0 0 0 0,0 0 0 0 0,1 1 0 0 0,-1-1 0 0 0,0 1 0 0 0,1-1 0 0 0,-1 1 0 0 0,1 0 0 0 0,0 0 0 0 0,0 0 0 0 0,0 0 0 0 0,1 0 0 0 0,-1 0 0 0 0,-2 6 0 0 0,4-8-12 0 0,0 0 0 0 0,0 0 1 0 0,0 0-1 0 0,0 0 1 0 0,0 0-1 0 0,0 0 1 0 0,0 0-1 0 0,0 0 1 0 0,0 0-1 0 0,0 0 1 0 0,0 0-1 0 0,0 0 0 0 0,1 0 1 0 0,-1 0-1 0 0,0 0 1 0 0,1 0-1 0 0,-1 0 1 0 0,1-1-1 0 0,-1 1 1 0 0,1 0-1 0 0,-1 0 1 0 0,1 0-1 0 0,0-1 0 0 0,-1 1 1 0 0,1 0-1 0 0,1 0 1 0 0,7 8-382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6.645"/>
    </inkml:context>
    <inkml:brush xml:id="br0">
      <inkml:brushProperty name="width" value="0.05" units="cm"/>
      <inkml:brushProperty name="height" value="0.05" units="cm"/>
      <inkml:brushProperty name="color" value="#F6630D"/>
    </inkml:brush>
  </inkml:definitions>
  <inkml:trace contextRef="#ctx0" brushRef="#br0">104 250 6001 0 0,'-2'-16'250'0'0,"-3"-14"53"0"0,5 30-303 0 0,0-1-1 0 0,-1 0 1 0 0,1 1-1 0 0,0-1 1 0 0,-1 0-1 0 0,1 1 1 0 0,-1-1-1 0 0,1 0 1 0 0,-1 1-1 0 0,1-1 1 0 0,-1 1-1 0 0,1-1 1 0 0,-1 1-1 0 0,0-1 1 0 0,1 1-1 0 0,-1 0 0 0 0,0-1 1 0 0,1 1-1 0 0,-1 0 1 0 0,0-1-1 0 0,0 1 1 0 0,1 0-1 0 0,-1 0 1 0 0,0 0-1 0 0,0-1 1 0 0,1 1-1 0 0,-1 0 1 0 0,0 0-1 0 0,0 0 1 0 0,1 0-1 0 0,-1 1 1 0 0,0-1-1 0 0,-1 0 1 0 0,-1 3-23 0 0,0-1 0 0 0,0 1 0 0 0,1-1 0 0 0,-1 1 1 0 0,1 0-1 0 0,-1 0 0 0 0,1 0 0 0 0,0 1 0 0 0,0-1 1 0 0,-2 7-1 0 0,1-5 27 0 0,0 0-14 0 0,-5 8 13 0 0,1 1 0 0 0,1 1 0 0 0,-7 16-1 0 0,12-27 13 0 0,0-1 1 0 0,0 0-1 0 0,0 1 0 0 0,1-1 0 0 0,-1 0 0 0 0,1 1 0 0 0,0-1 0 0 0,0 1 0 0 0,0-1 0 0 0,0 1 0 0 0,1-1 0 0 0,-1 1 0 0 0,1-1 0 0 0,0 0 0 0 0,0 1 1 0 0,0-1-1 0 0,1 0 0 0 0,-1 0 0 0 0,1 0 0 0 0,2 5 0 0 0,-3-7-9 0 0,1 0 0 0 0,-1 0 0 0 0,0 0 0 0 0,0 0 0 0 0,1 0 0 0 0,-1 0 0 0 0,1 0 0 0 0,-1-1 0 0 0,1 1 0 0 0,-1 0 0 0 0,1-1 0 0 0,-1 1 0 0 0,1-1 0 0 0,0 0 0 0 0,-1 1 0 0 0,1-1 1 0 0,-1 0-1 0 0,1 0 0 0 0,0 0 0 0 0,-1 0 0 0 0,1 0 0 0 0,0-1 0 0 0,-1 1 0 0 0,1 0 0 0 0,-1-1 0 0 0,1 1 0 0 0,-1-1 0 0 0,1 0 0 0 0,-1 1 0 0 0,1-1 0 0 0,1-1 0 0 0,3-2-54 0 0,0 0-1 0 0,0 0 0 0 0,0 0 1 0 0,0 0-1 0 0,8-10 1 0 0,-6 4-132 0 0,1 0 0 0 0,-1 0 0 0 0,-1-1 0 0 0,0 0 0 0 0,8-17 0 0 0,-12 20 150 0 0,0 1 0 0 0,-1-1 0 0 0,1 0-1 0 0,-2 1 1 0 0,1-1 0 0 0,-1 0 0 0 0,0 0-1 0 0,-1 0 1 0 0,0 0 0 0 0,0-9 0 0 0,-2-1 233 0 0,0 1 0 0 0,-1-1 0 0 0,0 1 0 0 0,-2 0 0 0 0,0 0 1 0 0,0 0-1 0 0,-2 1 0 0 0,-10-18 0 0 0,17 33-192 0 0,0 0-1 0 0,0 0 1 0 0,-1 0-1 0 0,1 1 1 0 0,-1-1-1 0 0,1 0 1 0 0,-1 0-1 0 0,1 1 1 0 0,-1-1-1 0 0,1 0 1 0 0,-1 1 0 0 0,0-1-1 0 0,1 1 1 0 0,-1-1-1 0 0,0 0 1 0 0,1 1-1 0 0,-1 0 1 0 0,0-1-1 0 0,0 1 1 0 0,0-1 0 0 0,1 1-1 0 0,-1 0 1 0 0,-1-1-1 0 0,1 2-7 0 0,0-1-1 0 0,1 1 0 0 0,-1-1 1 0 0,0 1-1 0 0,1-1 0 0 0,-1 1 1 0 0,1-1-1 0 0,-1 1 1 0 0,1 0-1 0 0,-1-1 0 0 0,1 1 1 0 0,0 0-1 0 0,-1-1 0 0 0,1 1 1 0 0,0 0-1 0 0,0-1 1 0 0,-1 1-1 0 0,1 0 0 0 0,0 0 1 0 0,0 1-1 0 0,-5 50-121 0 0,4-47 113 0 0,-1 33-100 0 0,2 1 0 0 0,1-1 1 0 0,3 0-1 0 0,10 54 0 0 0,-10-72-187 0 0,-4 0-144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6.969"/>
    </inkml:context>
    <inkml:brush xml:id="br0">
      <inkml:brushProperty name="width" value="0.05" units="cm"/>
      <inkml:brushProperty name="height" value="0.05" units="cm"/>
      <inkml:brushProperty name="color" value="#F6630D"/>
    </inkml:brush>
  </inkml:definitions>
  <inkml:trace contextRef="#ctx0" brushRef="#br0">55 32 4576 0 0,'-5'9'14'0'0,"2"-6"-9"0"0,1 1-1 0 0,0-1 1 0 0,0 1-1 0 0,0 0 1 0 0,1 0-1 0 0,-2 4 1 0 0,2-7 0 0 0,1-1 1 0 0,0 1-1 0 0,0-1 1 0 0,0 1-1 0 0,0-1 1 0 0,0 1-1 0 0,0 0 1 0 0,0-1 0 0 0,0 1-1 0 0,0-1 1 0 0,1 1-1 0 0,-1-1 1 0 0,0 1-1 0 0,0-1 1 0 0,0 1-1 0 0,1-1 1 0 0,-1 1-1 0 0,0-1 1 0 0,0 1 0 0 0,1-1-1 0 0,0 1 1 0 0,0 0 12 0 0,0-1 0 0 0,0 1 0 0 0,0-1 0 0 0,0 1 0 0 0,0-1-1 0 0,0 1 1 0 0,0-1 0 0 0,0 0 0 0 0,0 1 0 0 0,0-1 0 0 0,0 0 0 0 0,0 0 0 0 0,1 0 0 0 0,1 0 0 0 0,4-1 22 0 0,1 0-1 0 0,-1-1 1 0 0,1 0-1 0 0,-1 0 1 0 0,0 0-1 0 0,0-1 1 0 0,0 0-1 0 0,0-1 1 0 0,-1 1 0 0 0,1-1-1 0 0,-1-1 1 0 0,10-8-1 0 0,-15 13-22 0 0,0-1 1 0 0,-1 1-1 0 0,1-1 0 0 0,0 1 1 0 0,-1-1-1 0 0,1 1 0 0 0,-1-1 1 0 0,1 0-1 0 0,-1 1 0 0 0,1-1 0 0 0,-1 0 1 0 0,1 1-1 0 0,-1-1 0 0 0,0 0 1 0 0,0 0-1 0 0,1 0 0 0 0,-1 1 1 0 0,0-1-1 0 0,0 0 0 0 0,0 0 0 0 0,0 0 1 0 0,0 1-1 0 0,0-1 0 0 0,0 0 1 0 0,0 0-1 0 0,0 0 0 0 0,0 0 0 0 0,0 1 1 0 0,0-1-1 0 0,-1 0 0 0 0,1 0 1 0 0,0 1-1 0 0,-1-1 0 0 0,1 0 1 0 0,0 0-1 0 0,-1 1 0 0 0,1-1 0 0 0,-1 0 1 0 0,1 1-1 0 0,-1-1 0 0 0,1 0 1 0 0,-1 1-1 0 0,0-1 0 0 0,1 1 1 0 0,-1-1-1 0 0,0 1 0 0 0,1 0 0 0 0,-1-1 1 0 0,0 1-1 0 0,0 0 0 0 0,-1-1 1 0 0,-1-1 12 0 0,-1 1 1 0 0,0-1-1 0 0,1 1 1 0 0,-1 0 0 0 0,0 1-1 0 0,0-1 1 0 0,0 0-1 0 0,0 1 1 0 0,-7 0 0 0 0,2 1-7 0 0,-1 1 0 0 0,1 0 0 0 0,0 0 0 0 0,0 1 0 0 0,0 0 0 0 0,-11 6 0 0 0,18-8-8 0 0,0 0 0 0 0,0 0 0 0 0,0 0 0 0 0,1 0 0 0 0,-1 1 0 0 0,0-1 0 0 0,0 1 0 0 0,1-1 0 0 0,-1 1 0 0 0,1 0-1 0 0,0-1 1 0 0,-1 1 0 0 0,1 0 0 0 0,0 0 0 0 0,0 0 0 0 0,0 0 0 0 0,0 0 0 0 0,0 0 0 0 0,1 0 0 0 0,-1 0 0 0 0,1 1 0 0 0,-1-1-1 0 0,1 0 1 0 0,0 0 0 0 0,0 1 0 0 0,0-1 0 0 0,0 0 0 0 0,0 0 0 0 0,0 0 0 0 0,1 1 0 0 0,0 3 0 0 0,1 0-14 0 0,0 1 1 0 0,0-1-1 0 0,1 1 1 0 0,0-1-1 0 0,0 0 1 0 0,1 0 0 0 0,-1 0-1 0 0,1 0 1 0 0,1-1-1 0 0,-1 0 1 0 0,1 0-1 0 0,0 0 1 0 0,0 0-1 0 0,0-1 1 0 0,0 1-1 0 0,12 5 1 0 0,0-2-488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4.376"/>
    </inkml:context>
    <inkml:brush xml:id="br0">
      <inkml:brushProperty name="width" value="0.05" units="cm"/>
      <inkml:brushProperty name="height" value="0.05" units="cm"/>
      <inkml:brushProperty name="color" value="#F6630D"/>
    </inkml:brush>
  </inkml:definitions>
  <inkml:trace contextRef="#ctx0" brushRef="#br0">266 391 5941 0 0,'1'-97'369'0'0,"-7"-153"1692"0"0,5 246-2004 0 0,1 0 0 0 0,-1 1 0 0 0,0-1 0 0 0,0 0-1 0 0,-1 1 1 0 0,-2-7 0 0 0,4 9-51 0 0,-1 0 0 0 0,1 1-1 0 0,0-1 1 0 0,-1 0 0 0 0,1 1 0 0 0,-1-1 0 0 0,1 1 0 0 0,0-1 0 0 0,-1 1 0 0 0,1-1 0 0 0,-1 1 0 0 0,0-1-1 0 0,1 1 1 0 0,-1 0 0 0 0,1-1 0 0 0,-1 1 0 0 0,0-1 0 0 0,1 1 0 0 0,-1 0 0 0 0,1 0 0 0 0,-1 0 0 0 0,0-1-1 0 0,0 1 1 0 0,1 0 0 0 0,-1 0 0 0 0,0 0 0 0 0,1 0 0 0 0,-1 0 0 0 0,0 0 0 0 0,1 0 0 0 0,-1 0 0 0 0,0 0-1 0 0,0 1 1 0 0,1-1 0 0 0,-1 0 0 0 0,0 0 0 0 0,1 0 0 0 0,-1 1 0 0 0,1-1 0 0 0,-1 1 0 0 0,0-1-1 0 0,1 0 1 0 0,-1 1 0 0 0,0 0 0 0 0,-5 4-14 0 0,0 1 0 0 0,0 1 0 0 0,1-1-1 0 0,-1 1 1 0 0,1 0 0 0 0,1 0 0 0 0,-1 0-1 0 0,1 1 1 0 0,1 0 0 0 0,-4 11 0 0 0,-3 11-39 0 0,-9 43 1 0 0,18-66 46 0 0,-17 103 323 0 0,-7 215 1 0 0,19-198-100 0 0,-14 108-33 0 0,13-190-731 0 0,-2 0 0 0 0,-1-1-1 0 0,-20 51 1 0 0,19-66-307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7.339"/>
    </inkml:context>
    <inkml:brush xml:id="br0">
      <inkml:brushProperty name="width" value="0.05" units="cm"/>
      <inkml:brushProperty name="height" value="0.05" units="cm"/>
      <inkml:brushProperty name="color" value="#F6630D"/>
    </inkml:brush>
  </inkml:definitions>
  <inkml:trace contextRef="#ctx0" brushRef="#br0">227 75 7581 0 0,'4'-23'151'0'0,"-3"20"-114"0"0,0-1 1 0 0,-1 1 0 0 0,1 0 0 0 0,-1 0-1 0 0,1-1 1 0 0,-1 1 0 0 0,-1-6-1 0 0,1 8-35 0 0,-1-1 0 0 0,1 1-1 0 0,-1 0 1 0 0,1 0-1 0 0,-1 0 1 0 0,1 0-1 0 0,-1 0 1 0 0,0 1-1 0 0,0-1 1 0 0,1 0-1 0 0,-1 0 1 0 0,0 0-1 0 0,0 1 1 0 0,0-1 0 0 0,0 0-1 0 0,0 1 1 0 0,0-1-1 0 0,0 1 1 0 0,0-1-1 0 0,0 1 1 0 0,0-1-1 0 0,0 1 1 0 0,0 0-1 0 0,0-1 1 0 0,-1 1-1 0 0,1 0 1 0 0,0 0 0 0 0,-1 0-1 0 0,-6 0-20 0 0,0 0 0 0 0,0 0 1 0 0,1 1-1 0 0,-1 0 0 0 0,0 0 0 0 0,0 0 0 0 0,1 1 0 0 0,-1 1 1 0 0,1-1-1 0 0,-10 6 0 0 0,0 0 5 0 0,0 2 0 0 0,0-1 0 0 0,-15 14 0 0 0,29-21 15 0 0,1 0 1 0 0,-1-1-1 0 0,1 1 1 0 0,0 1-1 0 0,-1-1 1 0 0,1 0-1 0 0,0 0 1 0 0,1 1 0 0 0,-1-1-1 0 0,0 1 1 0 0,1 0-1 0 0,-1-1 1 0 0,-1 7-1 0 0,2-7 3 0 0,1 0-1 0 0,0 0 1 0 0,0 0-1 0 0,1 1 1 0 0,-1-1-1 0 0,0 0 1 0 0,1 0-1 0 0,-1 0 1 0 0,1 0-1 0 0,0 0 1 0 0,0 0-1 0 0,-1 0 1 0 0,1-1-1 0 0,1 1 0 0 0,-1 0 1 0 0,0 0-1 0 0,0-1 1 0 0,1 1-1 0 0,-1 0 1 0 0,3 1-1 0 0,7 7 11 0 0,1 0-1 0 0,0-1 1 0 0,1 0 0 0 0,-1-2-1 0 0,2 1 1 0 0,-1-1-1 0 0,15 4 1 0 0,-13-4-10 0 0,0 0 0 0 0,0 0 1 0 0,-1 2-1 0 0,0-1 0 0 0,20 18 0 0 0,-33-26-4 0 0,-1 0-1 0 0,1 1 0 0 0,-1-1 0 0 0,1 1 0 0 0,-1-1 0 0 0,1 1 0 0 0,-1 0 0 0 0,1-1 1 0 0,-1 1-1 0 0,0-1 0 0 0,1 1 0 0 0,-1 0 0 0 0,0-1 0 0 0,0 1 0 0 0,1 0 1 0 0,-1-1-1 0 0,0 1 0 0 0,0 0 0 0 0,0-1 0 0 0,0 1 0 0 0,0 0 0 0 0,0 0 1 0 0,0-1-1 0 0,0 1 0 0 0,0 0 0 0 0,0-1 0 0 0,0 2 0 0 0,-1-1 1 0 0,0 0 0 0 0,1 0 0 0 0,-1 0 0 0 0,0 0 0 0 0,0 0 0 0 0,0 0 0 0 0,0 0 0 0 0,0 0 0 0 0,0 0 0 0 0,0 0 0 0 0,0-1 0 0 0,-1 1 0 0 0,-1 1 0 0 0,-7 2 5 0 0,0-1 1 0 0,0 0-1 0 0,-12 2 1 0 0,13-2-5 0 0,-1 0-48 0 0,-1-1 1 0 0,1 0-1 0 0,-1 0 0 0 0,0-1 1 0 0,1-1-1 0 0,-1 1 0 0 0,0-2 1 0 0,-14-1-1 0 0,24 2 6 0 0,0-1 1 0 0,0 1-1 0 0,0-1 0 0 0,0 1 0 0 0,0-1 1 0 0,0 1-1 0 0,0-1 0 0 0,0 1 0 0 0,1-1 1 0 0,-1 0-1 0 0,0 0 0 0 0,0 1 0 0 0,1-1 1 0 0,-1 0-1 0 0,0 0 0 0 0,1 0 0 0 0,-1 0 1 0 0,1 0-1 0 0,-2-1 0 0 0,0-2-194 0 0,-2-5-392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7.679"/>
    </inkml:context>
    <inkml:brush xml:id="br0">
      <inkml:brushProperty name="width" value="0.05" units="cm"/>
      <inkml:brushProperty name="height" value="0.05" units="cm"/>
      <inkml:brushProperty name="color" value="#F6630D"/>
    </inkml:brush>
  </inkml:definitions>
  <inkml:trace contextRef="#ctx0" brushRef="#br0">126 127 5849 0 0,'0'9'1345'0'0,"0"-9"-1385"0"0,34-11-266 0 0,-24 7 304 0 0,-6 2 15 0 0,0 1-1 0 0,0-1 0 0 0,0 0 0 0 0,0-1 0 0 0,-1 1 0 0 0,7-6 1 0 0,-10 7 0 0 0,1 1 1 0 0,-1-1-1 0 0,1 0 1 0 0,-1 0 0 0 0,1 0-1 0 0,-1 1 1 0 0,1-1-1 0 0,-1 0 1 0 0,0 0 0 0 0,0 0-1 0 0,0 0 1 0 0,1 0-1 0 0,-1 0 1 0 0,0 0-1 0 0,0 0 1 0 0,0 0 0 0 0,0 0-1 0 0,0 0 1 0 0,0 0-1 0 0,-1 0 1 0 0,1 1 0 0 0,0-1-1 0 0,0 0 1 0 0,-1 0-1 0 0,1 0 1 0 0,-1 0 0 0 0,1 0-1 0 0,-1 1 1 0 0,1-1-1 0 0,-1 0 1 0 0,1 0-1 0 0,-1 0 1 0 0,0 1 0 0 0,1-1-1 0 0,-1 1 1 0 0,0-1-1 0 0,-1 0 1 0 0,-9-11 81 0 0,-2 1 0 0 0,1 1-1 0 0,-1 0 1 0 0,-25-13 0 0 0,36 22-97 0 0,1 1 1 0 0,-1-1-1 0 0,1 1 0 0 0,-1 0 1 0 0,1-1-1 0 0,-1 1 0 0 0,1 0 1 0 0,-1 0-1 0 0,1 0 0 0 0,-1 1 0 0 0,1-1 1 0 0,-1 0-1 0 0,1 0 0 0 0,-1 1 1 0 0,1-1-1 0 0,-1 1 0 0 0,1-1 1 0 0,-1 1-1 0 0,1 0 0 0 0,0 0 1 0 0,-1-1-1 0 0,1 1 0 0 0,0 0 0 0 0,0 0 1 0 0,0 0-1 0 0,-1 0 0 0 0,0 2 1 0 0,-3 3 29 0 0,0-1 0 0 0,1 1 1 0 0,-1 0-1 0 0,-4 9 1 0 0,3-4 51 0 0,0 1 1 0 0,1 0-1 0 0,0 0 1 0 0,1 1-1 0 0,0-1 1 0 0,1 1-1 0 0,0 0 1 0 0,1 0-1 0 0,0 0 1 0 0,2 0-1 0 0,0 25 1 0 0,1-33-88 0 0,0 0 0 0 0,0-1-1 0 0,0 1 1 0 0,1 0 0 0 0,0-1 0 0 0,0 1 0 0 0,0-1 0 0 0,5 8-1 0 0,-6-10-65 0 0,1 1 0 0 0,0-1-1 0 0,-1 0 1 0 0,1 0 0 0 0,0-1-1 0 0,0 1 1 0 0,0 0 0 0 0,0-1-1 0 0,1 1 1 0 0,-1-1 0 0 0,0 1-1 0 0,0-1 1 0 0,1 0-1 0 0,-1 0 1 0 0,1 0 0 0 0,-1-1-1 0 0,6 2 1 0 0,4-2-584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8.040"/>
    </inkml:context>
    <inkml:brush xml:id="br0">
      <inkml:brushProperty name="width" value="0.05" units="cm"/>
      <inkml:brushProperty name="height" value="0.05" units="cm"/>
      <inkml:brushProperty name="color" value="#F6630D"/>
    </inkml:brush>
  </inkml:definitions>
  <inkml:trace contextRef="#ctx0" brushRef="#br0">37 44 6469 0 0,'-1'-1'18'0'0,"0"1"1"0"0,0-1 0 0 0,0 1 0 0 0,0-1 0 0 0,0 0-1 0 0,0 1 1 0 0,0-1 0 0 0,1 0 0 0 0,-1 0-1 0 0,0 0 1 0 0,0 0 0 0 0,0 1 0 0 0,1-1 0 0 0,-1 0-1 0 0,1 0 1 0 0,-1-1 0 0 0,1 1 0 0 0,-1 0-1 0 0,1 0 1 0 0,-1 0 0 0 0,1 0 0 0 0,0-2 0 0 0,-15-4 858 0 0,9 5-346 0 0,11 4-404 0 0,0 1-129 0 0,0-1 0 0 0,0 1 0 0 0,0 0 0 0 0,-1 1 0 0 0,1-1 0 0 0,-1 1 0 0 0,0 0-1 0 0,0 0 1 0 0,0 0 0 0 0,-1 0 0 0 0,0 1 0 0 0,1 0 0 0 0,-1-1 0 0 0,-1 1 0 0 0,1 0 0 0 0,-1 0 0 0 0,0 1 0 0 0,0-1 0 0 0,0 0-1 0 0,0 7 1 0 0,-1-8 7 0 0,0 0-1 0 0,0 0 1 0 0,-1 0 0 0 0,1-1-1 0 0,-1 1 1 0 0,0 0-1 0 0,0 0 1 0 0,-1 0-1 0 0,1-1 1 0 0,-1 1-1 0 0,0 0 1 0 0,0 0-1 0 0,0-1 1 0 0,0 1 0 0 0,0 0-1 0 0,-1-1 1 0 0,0 0-1 0 0,0 1 1 0 0,0-1-1 0 0,0 0 1 0 0,0 0-1 0 0,-1 0 1 0 0,1 0-1 0 0,-1 0 1 0 0,0-1 0 0 0,0 1-1 0 0,0-1 1 0 0,0 0-1 0 0,-6 4 1 0 0,8-6-17 0 0,0 1-1 0 0,1-1 1 0 0,-1 1 0 0 0,0-1 0 0 0,0 1 0 0 0,0-1-1 0 0,0 0 1 0 0,1 0 0 0 0,-1 1 0 0 0,0-1 0 0 0,0 0-1 0 0,0 0 1 0 0,0 0 0 0 0,0 0 0 0 0,0 0 0 0 0,0 0-1 0 0,0 0 1 0 0,0 0 0 0 0,0 0 0 0 0,1-1-1 0 0,-1 1 1 0 0,0 0 0 0 0,-1-1 0 0 0,1 0-7 0 0,1 1 0 0 0,-1-1 0 0 0,1 0 0 0 0,0 0-1 0 0,-1 1 1 0 0,1-1 0 0 0,0 0 0 0 0,0 0 0 0 0,-1 0 0 0 0,1 1 0 0 0,0-1 0 0 0,0 0 0 0 0,0 0 0 0 0,0 0 0 0 0,0 0 0 0 0,0 0-1 0 0,0 1 1 0 0,0-1 0 0 0,1-2 0 0 0,2-7-85 0 0,0 0 0 0 0,0 0 0 0 0,6-10 0 0 0,-6 13 167 0 0,0-3-114 0 0,2-1-1 0 0,-1 1 1 0 0,2 0 0 0 0,-1 0 0 0 0,1 1 0 0 0,0 0 0 0 0,1 0 0 0 0,0 0 0 0 0,1 1 0 0 0,0 0 0 0 0,0 0-1 0 0,1 1 1 0 0,15-11 0 0 0,-20 16-61 0 0,-4 2 81 0 0,0-1-1 0 0,0 1 1 0 0,0 0-1 0 0,0 0 1 0 0,1 0 0 0 0,-1-1-1 0 0,0 1 1 0 0,0 0 0 0 0,0 0-1 0 0,0 0 1 0 0,1 0-1 0 0,-1 0 1 0 0,0 0 0 0 0,0-1-1 0 0,0 1 1 0 0,1 0-1 0 0,-1 0 1 0 0,0 0 0 0 0,0 0-1 0 0,1 0 1 0 0,-1 0 0 0 0,0 0-1 0 0,0 0 1 0 0,1 0-1 0 0,-1 0 1 0 0,0 0 0 0 0,0 0-1 0 0,0 0 1 0 0,1 0 0 0 0,-1 0-1 0 0,0 0 1 0 0,0 0-1 0 0,1 0 1 0 0,-1 1 0 0 0,0-1-1 0 0,0 0 1 0 0,0 0 0 0 0,1 0-1 0 0,-1 0 1 0 0,2 2-567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8.383"/>
    </inkml:context>
    <inkml:brush xml:id="br0">
      <inkml:brushProperty name="width" value="0.05" units="cm"/>
      <inkml:brushProperty name="height" value="0.05" units="cm"/>
      <inkml:brushProperty name="color" value="#F6630D"/>
    </inkml:brush>
  </inkml:definitions>
  <inkml:trace contextRef="#ctx0" brushRef="#br0">21 88 7165 0 0,'0'0'0'0'0,"-1"0"0"0"0,1 0 1 0 0,0 0-1 0 0,0 0 0 0 0,0-1 0 0 0,0 1 1 0 0,-1 0-1 0 0,1 0 0 0 0,0 0 1 0 0,0 0-1 0 0,0 0 0 0 0,0-1 0 0 0,0 1 1 0 0,0 0-1 0 0,0 0 0 0 0,-1 0 1 0 0,1-1-1 0 0,0 1 0 0 0,0 0 1 0 0,0 0-1 0 0,0 0 0 0 0,0-1 0 0 0,0 1 1 0 0,0 0-1 0 0,0 0 0 0 0,0 0 1 0 0,0-1-1 0 0,0 1 0 0 0,0 0 0 0 0,0 0 1 0 0,0 0-1 0 0,0-1 0 0 0,0 1 1 0 0,1 0-1 0 0,-1 0 0 0 0,0 0 1 0 0,0-1-1 0 0,0 1 0 0 0,0 0 0 0 0,0 0 1 0 0,0 0-1 0 0,1-6 271 0 0,-11 9 149 0 0,9-3-316 0 0,0 0-103 0 0,1 0 0 0 0,0 0-1 0 0,-1 0 1 0 0,1 1 0 0 0,0-1-1 0 0,-1 0 1 0 0,1 0 0 0 0,0 0 0 0 0,-1 0-1 0 0,1 0 1 0 0,0 0 0 0 0,-1 0-1 0 0,1 1 1 0 0,0-1 0 0 0,0 0-1 0 0,-1 0 1 0 0,1 1 0 0 0,0-1-1 0 0,0 0 1 0 0,-1 0 0 0 0,1 1 0 0 0,0-1-1 0 0,0 0 1 0 0,0 0 0 0 0,-1 1-1 0 0,1-1 1 0 0,0 0 0 0 0,0 1-1 0 0,0-1 1 0 0,0 0 0 0 0,0 1 0 0 0,0-1-1 0 0,0 0 1 0 0,0 1 0 0 0,0-1-1 0 0,0 0 1 0 0,0 1 0 0 0,2 14-3 0 0,2 0 0 0 0,0-1 1 0 0,0 0-1 0 0,1 0 0 0 0,10 18 1 0 0,-14-30 1 0 0,0 0 0 0 0,0 0 1 0 0,0-1-1 0 0,0 1 1 0 0,1 0-1 0 0,-1 0 0 0 0,1-1 1 0 0,-1 1-1 0 0,1-1 1 0 0,-1 1-1 0 0,1-1 0 0 0,0 0 1 0 0,2 1-1 0 0,1-1-25 0 0,5-9-10 0 0,36-31-28 0 0,-35 29-29 0 0,0-13-936 0 0,35-74 716 0 0,-34 62-68 0 0,-11 33-78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8.723"/>
    </inkml:context>
    <inkml:brush xml:id="br0">
      <inkml:brushProperty name="width" value="0.05" units="cm"/>
      <inkml:brushProperty name="height" value="0.05" units="cm"/>
      <inkml:brushProperty name="color" value="#F6630D"/>
    </inkml:brush>
  </inkml:definitions>
  <inkml:trace contextRef="#ctx0" brushRef="#br0">7 1 2724 0 0,'-6'28'118'0'0,"5"-22"983"0"0,3 0-858 0 0,3 16-2 0 0,-3-17 619 0 0,4 7-767 0 0,16 35 12 0 0,-16-36 485 0 0,-1-9-473 0 0,15 5-9 0 0,-16-5 123 0 0,9-11-241 0 0,38-26 119 0 0,-38 26 420 0 0,-8-3-365 0 0,16-34-138 0 0,-15 34 3 0 0,-10 7-197 0 0,4 4 160 0 0,-1 0 0 0 0,1 0 1 0 0,-1 0-1 0 0,0 0 0 0 0,0 0 0 0 0,1 0 1 0 0,-1 0-1 0 0,0 0 0 0 0,0 0 0 0 0,0 1 1 0 0,0-1-1 0 0,0 0 0 0 0,0 1 0 0 0,0-1 1 0 0,0 0-1 0 0,0 1 0 0 0,-2-1 0 0 0,2 1 0 0 0,-1 1 0 0 0,1-1-1 0 0,0 1 1 0 0,-1 0 0 0 0,1-1-1 0 0,0 1 1 0 0,0 0 0 0 0,-1 0 0 0 0,1 0-1 0 0,0 0 1 0 0,0 0 0 0 0,0 0-1 0 0,0 0 1 0 0,0 0 0 0 0,1 0-1 0 0,-1 0 1 0 0,0 0 0 0 0,0 1 0 0 0,1-1-1 0 0,-2 3 1 0 0,-11 17-10 0 0,4-6 9 0 0,-14 29 0 0 0,21-39 4 0 0,0-1 0 0 0,1 1-1 0 0,0 0 1 0 0,-1-1 0 0 0,1 1 0 0 0,1 0-1 0 0,-1 0 1 0 0,1 0 0 0 0,0 0 0 0 0,0 0 0 0 0,1 5-1 0 0,-1-9-5 0 0,1 1-1 0 0,-1-1 1 0 0,0 0-1 0 0,1 1 1 0 0,-1-1-1 0 0,1 0 1 0 0,-1 0-1 0 0,1 0 1 0 0,0 0-1 0 0,0 1 1 0 0,-1-1-1 0 0,1 0 1 0 0,0 0-1 0 0,0 0 1 0 0,0 0-1 0 0,0-1 1 0 0,0 1-1 0 0,0 0 1 0 0,0 0-1 0 0,0-1 1 0 0,1 1-1 0 0,-1 0 1 0 0,0-1-1 0 0,0 1 1 0 0,3 0-1 0 0,0-1-140 0 0,-1 1 0 0 0,1-1 0 0 0,0 0-1 0 0,-1 1 1 0 0,1-2 0 0 0,0 1-1 0 0,-1 0 1 0 0,6-2 0 0 0,3-1-556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9.067"/>
    </inkml:context>
    <inkml:brush xml:id="br0">
      <inkml:brushProperty name="width" value="0.05" units="cm"/>
      <inkml:brushProperty name="height" value="0.05" units="cm"/>
      <inkml:brushProperty name="color" value="#F6630D"/>
    </inkml:brush>
  </inkml:definitions>
  <inkml:trace contextRef="#ctx0" brushRef="#br0">0 84 3668 0 0,'4'-3'166'0'0,"-1"0"0"0"0,0 0 0 0 0,0 0 0 0 0,0-1 0 0 0,-1 1 0 0 0,1-1 0 0 0,-1 0 0 0 0,0 0 0 0 0,0 0 0 0 0,0 0 0 0 0,-1 0 0 0 0,1 0 0 0 0,-1-1-1 0 0,0 1 1 0 0,0 0 0 0 0,0-8 0 0 0,-1 12-152 0 0,1 0-1 0 0,-1 0 1 0 0,0 0-1 0 0,0 0 1 0 0,0 1-1 0 0,0-1 0 0 0,0 0 1 0 0,0 0-1 0 0,0 0 1 0 0,0 0-1 0 0,0 0 1 0 0,0 0-1 0 0,1 0 1 0 0,-1 0-1 0 0,0 0 0 0 0,0 0 1 0 0,0 0-1 0 0,0 0 1 0 0,0 0-1 0 0,0 0 1 0 0,0 0-1 0 0,0 0 1 0 0,1 0-1 0 0,-1 0 1 0 0,0 0-1 0 0,0 0 0 0 0,0 0 1 0 0,0 0-1 0 0,0 0 1 0 0,0 0-1 0 0,0 0 1 0 0,0 0-1 0 0,1 0 1 0 0,-1 0-1 0 0,0 0 1 0 0,0 0-1 0 0,0-1 0 0 0,0 1 1 0 0,0 0-1 0 0,0 0 1 0 0,0 0-1 0 0,0 0 1 0 0,0 0-1 0 0,0 0 1 0 0,0 0-1 0 0,7 12-30 0 0,-7-10 57 0 0,8 15-35 0 0,-1 0 0 0 0,-1 0 0 0 0,6 30-1 0 0,-10-39-19 0 0,-1-1 0 0 0,0 0-1 0 0,0 0 1 0 0,-1 1 0 0 0,0-1-1 0 0,0 0 1 0 0,0 0-1 0 0,-1 1 1 0 0,-1-1 0 0 0,1 0-1 0 0,-1 0 1 0 0,-3 8 0 0 0,5-15 26 0 0,0 1 0 0 0,-1 0 1 0 0,1-1-1 0 0,0 1 1 0 0,-1-1-1 0 0,1 1 1 0 0,-1 0-1 0 0,1-1 1 0 0,0 1-1 0 0,-1-1 0 0 0,1 1 1 0 0,-1-1-1 0 0,0 1 1 0 0,1-1-1 0 0,-1 0 1 0 0,1 1-1 0 0,-1-1 0 0 0,0 0 1 0 0,1 1-1 0 0,-1-1 1 0 0,0 0-1 0 0,1 0 1 0 0,-1 0-1 0 0,0 1 0 0 0,1-1 1 0 0,-1 0-1 0 0,0 0 1 0 0,0 0-1 0 0,1 0 1 0 0,-1 0-1 0 0,0 0 0 0 0,1 0 1 0 0,-1-1-1 0 0,0 1 1 0 0,0 0-1 0 0,1 0 1 0 0,-1-1-1 0 0,1 1 0 0 0,-1 0 1 0 0,0 0-1 0 0,1-1 1 0 0,-1 1-1 0 0,0-1 1 0 0,1 1-1 0 0,-1-1 0 0 0,1 1 1 0 0,-1-1-1 0 0,1 1 1 0 0,0-1-1 0 0,-1 1 1 0 0,1-1-1 0 0,-1 0 0 0 0,1 1 1 0 0,0-1-1 0 0,-1 1 1 0 0,1-1-1 0 0,0 0 1 0 0,0 0-1 0 0,0 1 1 0 0,-1-1-1 0 0,1 0 0 0 0,0 1 1 0 0,0-1-1 0 0,0 0 1 0 0,0 1-1 0 0,0-1 1 0 0,0 0-1 0 0,1 0 0 0 0,-2-13 98 0 0,2 0 0 0 0,0 0 0 0 0,0 1 0 0 0,1-1 0 0 0,1 1 0 0 0,0-1 0 0 0,1 1-1 0 0,0 0 1 0 0,1 0 0 0 0,1 1 0 0 0,0 0 0 0 0,15-23 0 0 0,-20 33-190 0 0,0 0 0 0 0,1 0 0 0 0,-1 1 0 0 0,1-1 0 0 0,-1 1 0 0 0,1-1 0 0 0,0 1 0 0 0,0 0 0 0 0,0 0 1 0 0,0 0-1 0 0,0 0 0 0 0,0 0 0 0 0,0 0 0 0 0,0 0 0 0 0,0 1 0 0 0,0-1 0 0 0,0 1 0 0 0,0-1 0 0 0,1 1 0 0 0,-1 0 0 0 0,0 0 0 0 0,0 0 0 0 0,0 0 1 0 0,1 0-1 0 0,3 1 0 0 0,-2 2-677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9.404"/>
    </inkml:context>
    <inkml:brush xml:id="br0">
      <inkml:brushProperty name="width" value="0.05" units="cm"/>
      <inkml:brushProperty name="height" value="0.05" units="cm"/>
      <inkml:brushProperty name="color" value="#F6630D"/>
    </inkml:brush>
  </inkml:definitions>
  <inkml:trace contextRef="#ctx0" brushRef="#br0">255 8 9465 0 0,'-5'-6'271'0'0,"2"5"-48"0"0,0 13-202 0 0,-8 103-161 0 0,4-30 186 0 0,5-71-64 0 0,-1 10 37 0 0,0-1 0 0 0,-8 24 1 0 0,10-41-78 0 0,-1-1 0 0 0,0 1 0 0 0,0-1 0 0 0,0 0 1 0 0,-1 0-1 0 0,0 0 0 0 0,1 0 0 0 0,-2-1 1 0 0,1 1-1 0 0,-1-1 0 0 0,1 0 0 0 0,-1 0 0 0 0,0 0 1 0 0,-7 5-1 0 0,9-8-16 0 0,0 0 0 0 0,0 0 0 0 0,0 0 0 0 0,0 0 0 0 0,0-1-1 0 0,0 1 1 0 0,0 0 0 0 0,0-1 0 0 0,0 0 0 0 0,0 1 0 0 0,0-1 0 0 0,-1 0 0 0 0,1 0 0 0 0,0 0 0 0 0,0-1 0 0 0,0 1 0 0 0,-4-1 0 0 0,2-1-1 0 0,0 1 0 0 0,0-1 1 0 0,0 0-1 0 0,1 0 0 0 0,-1 0 1 0 0,1 0-1 0 0,-1-1 0 0 0,-5-5 1 0 0,3 1 21 0 0,0 0 0 0 0,0 0 1 0 0,0 0-1 0 0,1-1 0 0 0,0 1 0 0 0,1-1 1 0 0,0-1-1 0 0,-4-10 0 0 0,1-2-313 0 0,1 0 0 0 0,-4-29 0 0 0,7 33-207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29.728"/>
    </inkml:context>
    <inkml:brush xml:id="br0">
      <inkml:brushProperty name="width" value="0.05" units="cm"/>
      <inkml:brushProperty name="height" value="0.05" units="cm"/>
      <inkml:brushProperty name="color" value="#F6630D"/>
    </inkml:brush>
  </inkml:definitions>
  <inkml:trace contextRef="#ctx0" brushRef="#br0">21 12 6469 0 0,'-4'0'324'0'0,"2"-7"-128"0"0,4 4 56 0 0,-2 2 448 0 0,-2 1-308 0 0,2 1-12 0 0,-2-1 56 0 0,0 2-252 0 0,0-2-88 0 0,-3 1-244 0 0,3 4-192 0 0,0-3-808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0.101"/>
    </inkml:context>
    <inkml:brush xml:id="br0">
      <inkml:brushProperty name="width" value="0.05" units="cm"/>
      <inkml:brushProperty name="height" value="0.05" units="cm"/>
      <inkml:brushProperty name="color" value="#F6630D"/>
    </inkml:brush>
  </inkml:definitions>
  <inkml:trace contextRef="#ctx0" brushRef="#br0">331 36 5725 0 0,'2'-1'41'0'0,"0"1"0"0"0,0-1 0 0 0,0 0 1 0 0,0 0-1 0 0,0 0 0 0 0,0 0 0 0 0,0 0 1 0 0,0 0-1 0 0,1-2 0 0 0,13-6 390 0 0,-14 8-358 0 0,-1 1 0 0 0,1-1 0 0 0,-1 1 0 0 0,1-1 0 0 0,-1 1 0 0 0,1-1 0 0 0,-1 0 0 0 0,1 0 0 0 0,-1 0 0 0 0,0 0 0 0 0,0 0 1 0 0,1 0-1 0 0,0-2 0 0 0,-5 0 634 0 0,-13 5-418 0 0,8 0-228 0 0,-12 2-59 0 0,1 0-1 0 0,0 1 1 0 0,1 2 0 0 0,-1 0-1 0 0,1 0 1 0 0,-28 18-1 0 0,46-25 4 0 0,-1 0 0 0 0,1 0-1 0 0,-1 1 1 0 0,1-1 0 0 0,-1 1-1 0 0,1-1 1 0 0,0 0-1 0 0,-1 1 1 0 0,1-1 0 0 0,0 1-1 0 0,-1-1 1 0 0,1 1-1 0 0,0-1 1 0 0,-1 1 0 0 0,1-1-1 0 0,0 1 1 0 0,0-1 0 0 0,-1 1-1 0 0,1-1 1 0 0,0 1-1 0 0,0-1 1 0 0,0 1 0 0 0,0-1-1 0 0,0 1 1 0 0,0 0 0 0 0,0-1-1 0 0,0 1 1 0 0,0-1-1 0 0,0 2 1 0 0,1-1 10 0 0,0 0-1 0 0,-1 1 1 0 0,1-1 0 0 0,0 0 0 0 0,0 0-1 0 0,0 0 1 0 0,0 0 0 0 0,0 0-1 0 0,0 0 1 0 0,0 0 0 0 0,3 2 0 0 0,5 3 72 0 0,1-1 1 0 0,17 7-1 0 0,-19-9-77 0 0,53 21 128 0 0,-41-17-111 0 0,0 0 0 0 0,37 21 0 0 0,-57-28-25 0 0,0 0 1 0 0,1 0 0 0 0,-1 0 0 0 0,1 1 0 0 0,-1-1 0 0 0,1 0-1 0 0,-1 0 1 0 0,0 1 0 0 0,1-1 0 0 0,-1 0 0 0 0,0 1 0 0 0,1-1-1 0 0,-1 1 1 0 0,0-1 0 0 0,0 0 0 0 0,1 1 0 0 0,-1-1 0 0 0,0 1-1 0 0,0-1 1 0 0,0 0 0 0 0,0 1 0 0 0,1-1 0 0 0,-1 1 0 0 0,0-1-1 0 0,0 1 1 0 0,0-1 0 0 0,0 1 0 0 0,0-1 0 0 0,0 1 0 0 0,0-1-1 0 0,0 0 1 0 0,0 1 0 0 0,0-1 0 0 0,-1 1 0 0 0,0 1 4 0 0,0-1 1 0 0,1 0 0 0 0,-2 1 0 0 0,1-1-1 0 0,0 0 1 0 0,0 0 0 0 0,0 0 0 0 0,0 0 0 0 0,-1 0-1 0 0,-2 1 1 0 0,-43 19 121 0 0,40-19-106 0 0,-57 22-498 0 0,-131 28-1 0 0,146-43-178 0 0,-2-3-242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30.488"/>
    </inkml:context>
    <inkml:brush xml:id="br0">
      <inkml:brushProperty name="width" value="0.05" units="cm"/>
      <inkml:brushProperty name="height" value="0.05" units="cm"/>
      <inkml:brushProperty name="color" value="#F6630D"/>
    </inkml:brush>
  </inkml:definitions>
  <inkml:trace contextRef="#ctx0" brushRef="#br0">5046 144 7261 0 0,'-3'-7'9'0'0,"0"1"1"0"0,0-1-1 0 0,-1 1 1 0 0,0 0-1 0 0,0 0 1 0 0,0 1-1 0 0,-1-1 1 0 0,0 1-1 0 0,0 0 1 0 0,0 0-1 0 0,0 1 1 0 0,-1-1-1 0 0,0 1 1 0 0,0 0-1 0 0,0 1 1 0 0,0-1-1 0 0,-12-3 1 0 0,-5-1-18 0 0,0 2 1 0 0,0 0 0 0 0,0 2 0 0 0,-27-3-1 0 0,-96-5-111 0 0,-150 6 1 0 0,-149 29 114 0 0,-492 86 219 0 0,10 59 548 0 0,182 5 65 0 0,22 66-350 0 0,492-140-441 0 0,177-72-32 0 0,2 1 1 0 0,-57 42-1 0 0,93-58-3 0 0,0 1-1 0 0,0 0 1 0 0,2 1 0 0 0,0 1 0 0 0,-23 29-1 0 0,34-40 2 0 0,0 1 0 0 0,0-1 0 0 0,0 1-1 0 0,0 0 1 0 0,1 0 0 0 0,0 0-1 0 0,0 0 1 0 0,1 0 0 0 0,-1 1 0 0 0,1-1-1 0 0,0 0 1 0 0,0 1 0 0 0,1-1 0 0 0,0 1-1 0 0,0-1 1 0 0,0 1 0 0 0,1-1-1 0 0,-1 0 1 0 0,1 1 0 0 0,0-1 0 0 0,1 0-1 0 0,0 1 1 0 0,-1-1 0 0 0,2 0-1 0 0,-1 0 1 0 0,4 6 0 0 0,0-4 2 0 0,-1 1 0 0 0,1-1 0 0 0,1-1 0 0 0,-1 1 0 0 0,1-1 0 0 0,0 0 0 0 0,1-1 0 0 0,-1 1-1 0 0,12 5 1 0 0,9 2 17 0 0,44 16 0 0 0,4-4 5 0 0,1-4 0 0 0,1-3 0 0 0,81 8 1 0 0,245 7 28 0 0,-314-27-46 0 0,684 2 29 0 0,2-47-2 0 0,-603 28-40 0 0,1421-144 17 0 0,-1023 46-16 0 0,-428 70-16 0 0,262-106 0 0 0,-215 51 83 0 0,-168 81-17 0 0,-1-1 1 0 0,0 0 0 0 0,-1-2-1 0 0,-1 0 1 0 0,-1-1-1 0 0,23-27 1 0 0,-37 38-23 0 0,1 0 0 0 0,-1 0 0 0 0,0-1-1 0 0,0 0 1 0 0,-1 1 0 0 0,0-1 0 0 0,0 0 0 0 0,-1-1 0 0 0,3-8 0 0 0,-5 11-6 0 0,1 0 0 0 0,-1 0 0 0 0,0 0 0 0 0,0 0 0 0 0,0 0 0 0 0,-1 0 0 0 0,1 0 0 0 0,-1 0 0 0 0,0 0 0 0 0,-1 0 0 0 0,0 0 0 0 0,1 0 0 0 0,-1 0 0 0 0,-1 1 0 0 0,-2-5 0 0 0,-3-3 16 0 0,-1 1 1 0 0,0 0 0 0 0,-1 1 0 0 0,0 0 0 0 0,0 1 0 0 0,-1 0-1 0 0,0 1 1 0 0,-1 0 0 0 0,0 0 0 0 0,-22-9 0 0 0,-16-5 18 0 0,-73-22-1 0 0,34 19-79 0 0,-1 4 0 0 0,-175-18 0 0 0,-189 21-661 0 0,-685 80-2242 0 0,805-28 1816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5.253"/>
    </inkml:context>
    <inkml:brush xml:id="br0">
      <inkml:brushProperty name="width" value="0.05" units="cm"/>
      <inkml:brushProperty name="height" value="0.05" units="cm"/>
      <inkml:brushProperty name="color" value="#F6630D"/>
    </inkml:brush>
  </inkml:definitions>
  <inkml:trace contextRef="#ctx0" brushRef="#br0">1 527 5328 0 0,'13'-8'142'0'0,"0"0"0"0"0,1 1 0 0 0,0 1-1 0 0,0 1 1 0 0,22-7 0 0 0,-10 7-51 0 0,45-4 1 0 0,-43 6-41 0 0,30-7-1 0 0,-49 9 31 0 0,-1-1-1 0 0,0-1 1 0 0,-1 0-1 0 0,1 0 1 0 0,0 0-1 0 0,7-5 1 0 0,-15 7-55 0 0,0 1 1 0 0,0-1-1 0 0,0 1 1 0 0,0-1-1 0 0,0 1 1 0 0,0-1-1 0 0,0 1 1 0 0,0-1-1 0 0,0 1 1 0 0,0-1-1 0 0,0 1 0 0 0,0-1 1 0 0,-1 1-1 0 0,1-1 1 0 0,0 1-1 0 0,0-1 1 0 0,0 1-1 0 0,-1-1 1 0 0,1 1-1 0 0,0 0 1 0 0,-1-1-1 0 0,1 1 1 0 0,0-1-1 0 0,-1 1 1 0 0,1 0-1 0 0,-1-1 1 0 0,1 1-1 0 0,-1 0 1 0 0,1 0-1 0 0,0-1 1 0 0,-1 1-1 0 0,1 0 1 0 0,-1 0-1 0 0,1 0 1 0 0,-1 0-1 0 0,0-1 1 0 0,0 0 42 0 0,-1 0 0 0 0,1 1 0 0 0,-1-1 1 0 0,1 0-1 0 0,-1 1 0 0 0,0-1 0 0 0,1 0 0 0 0,-1 1 1 0 0,1 0-1 0 0,-1-1 0 0 0,0 1 0 0 0,0 0 1 0 0,1 0-1 0 0,-1 0 0 0 0,-3 0 0 0 0,3 2-66 0 0,0-1 0 0 0,-1 0 0 0 0,1 1 0 0 0,0-1 0 0 0,0 1 1 0 0,0-1-1 0 0,0 1 0 0 0,0 0 0 0 0,0 0 0 0 0,1 0 0 0 0,-1 0 0 0 0,0 0 0 0 0,1 1 0 0 0,0-1 0 0 0,0 0 0 0 0,-1 1 0 0 0,1-1 0 0 0,0 1 0 0 0,1-1 0 0 0,-1 1 1 0 0,0-1-1 0 0,0 6 0 0 0,-1 7-12 0 0,1 0 0 0 0,0 27 1 0 0,1-30 15 0 0,-1 30 21 0 0,-1-28-17 0 0,2 0-1 0 0,-1 0 1 0 0,2 0-1 0 0,0 1 1 0 0,4 17 0 0 0,-5-31-11 0 0,1-1 1 0 0,-1 1 0 0 0,0 0 0 0 0,1 0 0 0 0,-1 0-1 0 0,1 0 1 0 0,-1 0 0 0 0,1 0 0 0 0,-1-1 0 0 0,1 1-1 0 0,-1 0 1 0 0,1 0 0 0 0,0-1 0 0 0,0 1 0 0 0,-1 0-1 0 0,1-1 1 0 0,0 1 0 0 0,0-1 0 0 0,0 1 0 0 0,0-1-1 0 0,-1 0 1 0 0,1 1 0 0 0,2 0 0 0 0,-1-1-11 0 0,1 0-1 0 0,-1 0 1 0 0,1 0 0 0 0,-1 0-1 0 0,0 0 1 0 0,1 0 0 0 0,-1-1-1 0 0,0 1 1 0 0,5-2 0 0 0,1-1-83 0 0,-1 0 0 0 0,1-1 0 0 0,0 0 0 0 0,11-8 0 0 0,-9 5 78 0 0,-1-1 0 0 0,-1 0 0 0 0,1-1 0 0 0,-2 0-1 0 0,1 0 1 0 0,-1-1 0 0 0,0 0 0 0 0,-1 0 0 0 0,0 0 0 0 0,-1-1-1 0 0,0 0 1 0 0,-1 0 0 0 0,0 0 0 0 0,-1 0 0 0 0,0-1-1 0 0,0 1 1 0 0,-2-1 0 0 0,2-14 0 0 0,-4 17 247 0 0,-1 8-116 0 0,-4 15-114 0 0,-4 27-67 0 0,3-5 172 0 0,4-25-58 0 0,1 1-1 0 0,0-1 0 0 0,1 1 1 0 0,0-1-1 0 0,1 1 1 0 0,2 21-1 0 0,-2-31-47 0 0,0 0 1 0 0,1 0-1 0 0,-1 0 0 0 0,1 0 0 0 0,-1 0 0 0 0,1 0 0 0 0,0 0 1 0 0,0 0-1 0 0,0-1 0 0 0,0 1 0 0 0,0 0 0 0 0,0-1 0 0 0,1 1 1 0 0,-1-1-1 0 0,0 1 0 0 0,1-1 0 0 0,-1 0 0 0 0,1 1 1 0 0,0-1-1 0 0,-1 0 0 0 0,3 1 0 0 0,-1-1 2 0 0,0 0 0 0 0,0-1 0 0 0,0 1 0 0 0,0-1-1 0 0,0 1 1 0 0,0-1 0 0 0,-1 0 0 0 0,1 0 0 0 0,0-1 0 0 0,0 1 0 0 0,0 0 0 0 0,5-2-1 0 0,3-2-1 0 0,0 0-1 0 0,0-1 0 0 0,0 0 0 0 0,-1 0 0 0 0,0-1 1 0 0,9-8-1 0 0,-7 5-25 0 0,-1 0 1 0 0,0-1-1 0 0,-1-1 1 0 0,0 0-1 0 0,0 0 1 0 0,-1-1-1 0 0,-1 0 1 0 0,10-19-1 0 0,-9 13 19 0 0,-1 0 0 0 0,-1-1 0 0 0,-1 0 0 0 0,0 0 0 0 0,3-31-1 0 0,-4 0 11 0 0,-2 0 0 0 0,-3 0 0 0 0,-1-1 0 0 0,-10-53 0 0 0,10 98 4 0 0,0-5 41 0 0,0 0 0 0 0,-1 0 1 0 0,0 0-1 0 0,-1 0 0 0 0,-5-13 0 0 0,4 28-32 0 0,1 0 0 0 0,0 1-1 0 0,0 0 1 0 0,-5 8 0 0 0,-5 18-9 0 0,1 0 0 0 0,2 1 0 0 0,1 0 1 0 0,1 0-1 0 0,-5 53 0 0 0,8-24 51 0 0,3 1-1 0 0,5 68 1 0 0,-2-121-46 0 0,1 21 47 0 0,11 57 0 0 0,-12-80-52 0 0,1 0 1 0 0,-1-1-1 0 0,2 1 1 0 0,-1-1-1 0 0,1 1 1 0 0,0-1-1 0 0,0 0 1 0 0,1 0-1 0 0,0 0 1 0 0,0-1-1 0 0,0 1 0 0 0,1-1 1 0 0,-1 0-1 0 0,9 7 1 0 0,-10-11-13 0 0,-1 0 0 0 0,1 0 0 0 0,0 0 0 0 0,-1 0 0 0 0,1 0 0 0 0,0 0 0 0 0,0-1-1 0 0,-1 1 1 0 0,1-1 0 0 0,0 0 0 0 0,0 1 0 0 0,0-2 0 0 0,0 1 0 0 0,-1 0 0 0 0,1 0 0 0 0,0-1 0 0 0,0 0 0 0 0,0 1 0 0 0,-1-1 0 0 0,1 0 0 0 0,0 0 0 0 0,-1-1 0 0 0,1 1 0 0 0,-1 0 0 0 0,3-3 0 0 0,8-5-173 0 0,0 0 1 0 0,0-1 0 0 0,13-16 0 0 0,-15 17 10 0 0,-2 0 54 0 0,-1 3 73 0 0,-1-1 1 0 0,0 1-1 0 0,0-1 1 0 0,-1-1-1 0 0,0 1 1 0 0,0-1-1 0 0,-1 0 0 0 0,0 0 1 0 0,4-11-1 0 0,-8 14-70 0 0,0 0-1 0 0,0 0 0 0 0,-1 0 0 0 0,0 0 0 0 0,0 0 1 0 0,-1-6-1 0 0,0-6-1085 0 0,-1 14 628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49:55.219"/>
    </inkml:context>
    <inkml:brush xml:id="br0">
      <inkml:brushProperty name="width" value="0.05" units="cm"/>
      <inkml:brushProperty name="height" value="0.05" units="cm"/>
      <inkml:brushProperty name="color" value="#F6630D"/>
    </inkml:brush>
  </inkml:definitions>
  <inkml:trace contextRef="#ctx0" brushRef="#br0">7 644 8529 0 0,'0'0'-7'0'0,"0"0"1"0"0,0 0-1 0 0,-1 0 1 0 0,1 0-1 0 0,0 0 0 0 0,0 0 1 0 0,-1 0-1 0 0,1-1 1 0 0,0 1-1 0 0,-1 0 1 0 0,1 0-1 0 0,0 0 1 0 0,0 0-1 0 0,0 0 1 0 0,-1 0-1 0 0,1 0 0 0 0,0 0 1 0 0,0-1-1 0 0,-1 1 1 0 0,1 0-1 0 0,0 0 1 0 0,0 0-1 0 0,0-1 1 0 0,-1 1-1 0 0,1 0 0 0 0,0 0 1 0 0,0 0-1 0 0,0-1 1 0 0,0 1-1 0 0,0 0 1 0 0,0 0-1 0 0,0-1 1 0 0,-1 1-1 0 0,1 0 1 0 0,0 0-1 0 0,0-1 0 0 0,0 1 1 0 0,0-1-1 0 0,10-4-194 0 0,21-3 36 0 0,-30 8 168 0 0,1100-176 86 0 0,14 98 40 0 0,-385 47 296 0 0,226-26 436 0 0,-926 55-842 0 0,42-6 150 0 0,-64 6-23 0 0,-14 1-85 0 0,-19 0 8 0 0,-504 26 18 0 0,-551 22-8 0 0,0-26-65 0 0,161-8 71 0 0,702-9-72 0 0,169-4-88 0 0,114-11-178 0 0,1023-111-37 0 0,369-34 632 0 0,-643 94-149 0 0,-471 36-108 0 0,-338 26-81 0 0,-22 1-6 0 0,-34 3 0 0 0,-508 42-231 0 0,79-7 95 0 0,-733 77 69 0 0,3 29-287 0 0,1204-144 356 0 0,-30 4-433 0 0,32-2 101 0 0,21-3 60 0 0,216-14-314 0 0,-146 6 600 0 0,836-100 586 0 0,-194 19-134 0 0,760-26-376 0 0,-1484 115-92 0 0,86 0-80 0 0,-77 4 37 0 0,-15-4 44 0 0,0 0-1 0 0,0 1 1 0 0,0-1 0 0 0,0 0-1 0 0,0 0 1 0 0,0 0 0 0 0,0 0 0 0 0,0 1-1 0 0,0-1 1 0 0,0 0 0 0 0,0 0-1 0 0,0 0 1 0 0,0 1 0 0 0,0-1-1 0 0,-1 0 1 0 0,1 0 0 0 0,0 0-1 0 0,0 0 1 0 0,0 1 0 0 0,0-1-1 0 0,0 0 1 0 0,0 0 0 0 0,0 0 0 0 0,-1 0-1 0 0,1 0 1 0 0,0 1 0 0 0,0-1-1 0 0,0 0 1 0 0,0 0 0 0 0,0 0-1 0 0,-1 0 1 0 0,1 0 0 0 0,0 0-1 0 0,0 0 1 0 0,0 0 0 0 0,0 0 0 0 0,-1 0-1 0 0,-26 10-53 0 0,-78 12-38 0 0,-131 11 0 0 0,134-21 73 0 0,-1282 141 0 0 0,1233-137 14 0 0,-836 61 390 0 0,834-75-191 0 0,150-3-218 0 0,14-2-20 0 0,22-1-46 0 0,535-76-1337 0 0,-390 51 819 0 0,-20 5-60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8T08:50:33.07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35.026"/>
    </inkml:context>
    <inkml:brush xml:id="br0">
      <inkml:brushProperty name="width" value="0.05" units="cm"/>
      <inkml:brushProperty name="height" value="0.05" units="cm"/>
      <inkml:brushProperty name="color" value="#E71224"/>
    </inkml:brush>
  </inkml:definitions>
  <inkml:trace contextRef="#ctx0" brushRef="#br0">253 219 7681 0 0,'-14'-11'244'0'0,"1"-1"0"0"0,-23-24 0 0 0,30 29 10 0 0,5 5-102 0 0,-1 1 1 0 0,1-1-1 0 0,-1 0 0 0 0,1 0 1 0 0,0 0-1 0 0,-1 0 1 0 0,1 0-1 0 0,1-1 0 0 0,-1 1 1 0 0,0 0-1 0 0,0 0 1 0 0,1-1-1 0 0,-1-3 0 0 0,1 5-74 0 0,0 0-1 0 0,0 0 1 0 0,0 0-1 0 0,0 0 0 0 0,0 0 1 0 0,1-1-1 0 0,-1 1 0 0 0,1 0 1 0 0,-1 0-1 0 0,0 0 1 0 0,1 0-1 0 0,0 0 0 0 0,-1 0 1 0 0,1 0-1 0 0,-1 1 1 0 0,1-1-1 0 0,0 0 0 0 0,0 0 1 0 0,0 0-1 0 0,-1 1 0 0 0,1-1 1 0 0,0 0-1 0 0,0 1 1 0 0,0-1-1 0 0,0 1 0 0 0,0-1 1 0 0,0 1-1 0 0,0-1 0 0 0,0 1 1 0 0,2-1-1 0 0,68-27 629 0 0,-47 17-689 0 0,37-10 0 0 0,-23 11-25 0 0,1 2 1 0 0,0 1-1 0 0,50-1 0 0 0,-70 7-37 0 0,0 2-1 0 0,0-1 0 0 0,0 2 0 0 0,0 1 0 0 0,0 0 0 0 0,-1 1 0 0 0,1 1 0 0 0,31 13 0 0 0,-48-17 21 0 0,-1 0 0 0 0,1-1-1 0 0,0 1 1 0 0,-1 0-1 0 0,1 0 1 0 0,-1 0 0 0 0,1 0-1 0 0,-1 0 1 0 0,1 0 0 0 0,-1 1-1 0 0,0-1 1 0 0,0 0-1 0 0,1 1 1 0 0,-1-1 0 0 0,0 1-1 0 0,0-1 1 0 0,0 1 0 0 0,-1-1-1 0 0,1 1 1 0 0,0 0 0 0 0,0 0-1 0 0,-1-1 1 0 0,1 3-1 0 0,-1-2 0 0 0,-1 0-1 0 0,1 0 1 0 0,0-1-1 0 0,-1 1 1 0 0,0 0-1 0 0,1 0 1 0 0,-1-1-1 0 0,0 1 1 0 0,0 0-1 0 0,0-1 1 0 0,0 1-1 0 0,0-1 1 0 0,0 1-1 0 0,-1-1 1 0 0,1 1-1 0 0,0-1 1 0 0,-1 0-1 0 0,1 0 1 0 0,-1 0-1 0 0,1 0 1 0 0,-3 1-1 0 0,-91 58-233 0 0,-2-5 0 0 0,-162 67 0 0 0,233-112 236 0 0,8-3-229 0 0,-34 17 0 0 0,89-22-712 0 0,10-3 869 0 0,62 6 1 0 0,-81-3 87 0 0,-3 0 13 0 0,1 1 0 0 0,-1 1 0 0 0,0 1 0 0 0,0 1 0 0 0,0 1 0 0 0,43 19 0 0 0,-63-24-12 0 0,0 1 0 0 0,-1 0-1 0 0,0-1 1 0 0,0 1 0 0 0,0 1-1 0 0,0-1 1 0 0,5 6 0 0 0,-8-8 5 0 0,-1 0 1 0 0,1 0 0 0 0,0 0-1 0 0,-1 0 1 0 0,1 0 0 0 0,-1 0-1 0 0,1 0 1 0 0,-1 0 0 0 0,1 0-1 0 0,-1 0 1 0 0,0 1-1 0 0,0-1 1 0 0,1 0 0 0 0,-1 0-1 0 0,0 0 1 0 0,0 1 0 0 0,0-1-1 0 0,0 0 1 0 0,-1 0 0 0 0,1 0-1 0 0,0 0 1 0 0,0 1 0 0 0,-1-1-1 0 0,1 0 1 0 0,-1 0-1 0 0,1 0 1 0 0,-1 0 0 0 0,1 0-1 0 0,-1 0 1 0 0,0 0 0 0 0,1 0-1 0 0,-1 0 1 0 0,0 0 0 0 0,0 0-1 0 0,-1 1 1 0 0,-5 3 12 0 0,1 1 1 0 0,-2-1-1 0 0,1 0 1 0 0,0-1-1 0 0,-1 1 1 0 0,0-2 0 0 0,-11 5-1 0 0,-60 15 38 0 0,-1-3-43 0 0,-1-5 1 0 0,-1-2 0 0 0,-121 1-1 0 0,196-13-80 0 0,1-1-1 0 0,-1 0 0 0 0,0 0 1 0 0,0-1-1 0 0,0 0 0 0 0,1 0 1 0 0,-1-1-1 0 0,0 0 0 0 0,1 0 1 0 0,-9-4-1 0 0,14 5 20 0 0,1 1 0 0 0,-1-1 0 0 0,0 0 0 0 0,1 0 0 0 0,-1 1 0 0 0,1-1 0 0 0,-1 0 0 0 0,1 0 0 0 0,-1 0 0 0 0,1 0 0 0 0,-1 1 0 0 0,1-1 0 0 0,0 0 0 0 0,0 0 0 0 0,0 0 0 0 0,-1 0 0 0 0,1 0 0 0 0,0 0 0 0 0,0 0 0 0 0,0 0 0 0 0,0 0 0 0 0,0 0 0 0 0,1 0 0 0 0,-1 0 0 0 0,0 0 0 0 0,0 0 0 0 0,1 1 0 0 0,-1-1 0 0 0,0 0 0 0 0,1 0 0 0 0,0-1 0 0 0,8-11-747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36.050"/>
    </inkml:context>
    <inkml:brush xml:id="br0">
      <inkml:brushProperty name="width" value="0.05" units="cm"/>
      <inkml:brushProperty name="height" value="0.05" units="cm"/>
      <inkml:brushProperty name="color" value="#E71224"/>
    </inkml:brush>
  </inkml:definitions>
  <inkml:trace contextRef="#ctx0" brushRef="#br0">290 5 6813 0 0,'6'-4'393'0'0,"-7"3"-52"0"0,-13 5 211 0 0,-22 10 239 0 0,6 0-545 0 0,2-2-138 0 0,2 1 0 0 0,-1 1 0 0 0,-38 29 0 0 0,60-39-108 0 0,-1 0 1 0 0,1 1-1 0 0,0 0 0 0 0,0 0 1 0 0,0 0-1 0 0,1 0 0 0 0,0 1 1 0 0,0 0-1 0 0,0 0 0 0 0,1 0 1 0 0,0 0-1 0 0,0 1 0 0 0,0-1 1 0 0,1 1-1 0 0,0-1 0 0 0,0 1 1 0 0,1 0-1 0 0,0 0 1 0 0,0 0-1 0 0,0 0 0 0 0,1 7 1 0 0,1-11 5 0 0,-1 1 0 0 0,0-1 0 0 0,1 1 1 0 0,0-1-1 0 0,0 0 0 0 0,0 1 0 0 0,0-1 1 0 0,0 0-1 0 0,1 0 0 0 0,-1 0 0 0 0,1 0 1 0 0,0 0-1 0 0,0 0 0 0 0,0 0 1 0 0,0 0-1 0 0,1-1 0 0 0,-1 1 0 0 0,5 2 1 0 0,-3-2-8 0 0,1 0 1 0 0,0 0 0 0 0,0-1 0 0 0,0 0 0 0 0,0 0 0 0 0,0-1 0 0 0,0 1-1 0 0,1-1 1 0 0,-1 0 0 0 0,0 0 0 0 0,6 0 0 0 0,0-1-12 0 0,0 0 0 0 0,0-1 1 0 0,-1 0-1 0 0,1-1 0 0 0,-1 0 0 0 0,1 0 0 0 0,-1-1 1 0 0,1 0-1 0 0,-1-1 0 0 0,-1 0 0 0 0,15-9 1 0 0,-19 10 14 0 0,-1 1 0 0 0,0-2 0 0 0,0 1 0 0 0,-1 0 1 0 0,1-1-1 0 0,-1 1 0 0 0,0-1 0 0 0,5-6 0 0 0,-7 7-10 0 0,0 1 0 0 0,0-1 1 0 0,0 0-1 0 0,0 1 0 0 0,0-1 0 0 0,-1 0 0 0 0,1 0 0 0 0,-1 1 0 0 0,0-1 0 0 0,1 0 0 0 0,-1 0 1 0 0,-1 0-1 0 0,1 1 0 0 0,0-1 0 0 0,-1 0 0 0 0,1 0 0 0 0,-2-2 0 0 0,-2-7-3 0 0,-1 1 0 0 0,0 0-1 0 0,0 1 1 0 0,-1-1 0 0 0,-1 1 0 0 0,0 0-1 0 0,0 1 1 0 0,-1-1 0 0 0,0 2 0 0 0,-1-1-1 0 0,0 1 1 0 0,0 0 0 0 0,0 1-1 0 0,-17-9 1 0 0,25 15 9 0 0,0 1 0 0 0,0-1 0 0 0,0 1 0 0 0,1-1 0 0 0,-1 0 1 0 0,0 1-1 0 0,0-1 0 0 0,0 0 0 0 0,0 0 0 0 0,1 1 0 0 0,-1-1 0 0 0,0 0 0 0 0,1 0 0 0 0,-1 0 0 0 0,0-1 0 0 0,1 2 1 0 0,0-1-1 0 0,0 1 1 0 0,1 0-1 0 0,-1 0 1 0 0,0-1-1 0 0,0 1 1 0 0,1 0-1 0 0,-1-1 1 0 0,0 1 0 0 0,0 0-1 0 0,1 0 1 0 0,-1 0-1 0 0,0-1 1 0 0,0 1-1 0 0,1 0 1 0 0,-1 0-1 0 0,0 0 1 0 0,1 0-1 0 0,-1 0 1 0 0,0 0 0 0 0,1 0-1 0 0,-1-1 1 0 0,0 1-1 0 0,1 0 1 0 0,-1 0-1 0 0,0 0 1 0 0,1 0-1 0 0,-1 0 1 0 0,1 1 0 0 0,40 2-22 0 0,-33-2 18 0 0,11 1 16 0 0,0 1 0 0 0,29 8 0 0 0,-40-9-20 0 0,-1 1-1 0 0,0-1 1 0 0,1 2 0 0 0,-1-1 0 0 0,0 1 0 0 0,-1 0 0 0 0,1 0-1 0 0,11 11 1 0 0,-16-13 3 0 0,-1 0-1 0 0,0 0 1 0 0,0 0 0 0 0,0 0-1 0 0,0 0 1 0 0,0 0 0 0 0,-1 0-1 0 0,1 0 1 0 0,-1 0 0 0 0,1 1-1 0 0,-1-1 1 0 0,0 0 0 0 0,1 0-1 0 0,-1 1 1 0 0,-1-1 0 0 0,1 0-1 0 0,-1 3 1 0 0,-8 44-65 0 0,5-36 73 0 0,1 0-4 0 0,-3 22-2 0 0,6-33 3 0 0,0-1 0 0 0,0 1 1 0 0,0-1-1 0 0,1 1 0 0 0,-1 0 1 0 0,1-1-1 0 0,-1 1 0 0 0,1-1 1 0 0,-1 1-1 0 0,1-1 0 0 0,0 1 1 0 0,-1-1-1 0 0,1 1 0 0 0,0-1 1 0 0,0 0-1 0 0,0 1 0 0 0,0-1 0 0 0,3 2 1 0 0,-3-2 3 0 0,0 0 1 0 0,-1-1 0 0 0,1 1-1 0 0,0 0 1 0 0,0-1 0 0 0,0 1-1 0 0,0-1 1 0 0,0 1-1 0 0,0-1 1 0 0,0 1 0 0 0,0-1-1 0 0,0 0 1 0 0,0 1-1 0 0,0-1 1 0 0,0 0 0 0 0,0 0-1 0 0,0 0 1 0 0,1 0-1 0 0,-1 0 1 0 0,0 0 0 0 0,0 0-1 0 0,0 0 1 0 0,0 0 0 0 0,0-1-1 0 0,0 1 1 0 0,0 0-1 0 0,0-1 1 0 0,0 1 0 0 0,0-1-1 0 0,0 1 1 0 0,0-1-1 0 0,0 1 1 0 0,0-1 0 0 0,0 0-1 0 0,1-1 1 0 0,13-6-2 0 0,3-1-6 0 0,1-2-1 0 0,-1 0 1 0 0,-1-1-1 0 0,21-18 1 0 0,-33 26 8 0 0,0 0-1 0 0,-1-1 1 0 0,0 1 0 0 0,0-1 0 0 0,0 0 0 0 0,-1 0-1 0 0,1 0 1 0 0,-1-1 0 0 0,-1 1 0 0 0,1-1 0 0 0,-1 0-1 0 0,0 1 1 0 0,0-1 0 0 0,0 0 0 0 0,-1 0 0 0 0,0 0-1 0 0,0-1 1 0 0,-1 1 0 0 0,0-8 0 0 0,0 11 0 0 0,-1-1 1 0 0,1 1 0 0 0,-1 0-1 0 0,0-1 1 0 0,0 1-1 0 0,0 0 1 0 0,0 0-1 0 0,-1 0 1 0 0,1 0 0 0 0,-1 0-1 0 0,0 0 1 0 0,0 0-1 0 0,0 1 1 0 0,0-1-1 0 0,0 1 1 0 0,-1-1 0 0 0,1 1-1 0 0,-1 0 1 0 0,1 0-1 0 0,-1 0 1 0 0,0 0-1 0 0,0 0 1 0 0,0 1 0 0 0,0-1-1 0 0,0 1 1 0 0,0 0-1 0 0,0 0 1 0 0,-1 0-1 0 0,1 0 1 0 0,0 1-1 0 0,0-1 1 0 0,-1 1 0 0 0,-3 0-1 0 0,-1-1-6 0 0,1 1 0 0 0,0 1 1 0 0,0-1-1 0 0,0 1 0 0 0,-1 0 0 0 0,1 1 0 0 0,0 0 0 0 0,1 0 0 0 0,-1 0 0 0 0,0 1 0 0 0,0 0 1 0 0,1 0-1 0 0,0 1 0 0 0,-10 7 0 0 0,14-9-5 0 0,0 1 0 0 0,0-1 0 0 0,0 1 0 0 0,0 0 0 0 0,0 0 0 0 0,0 0 0 0 0,1 0 0 0 0,0 0 0 0 0,-1 0-1 0 0,1 1 1 0 0,1-1 0 0 0,-1 0 0 0 0,0 1 0 0 0,1-1 0 0 0,-1 0 0 0 0,1 1 0 0 0,0 4 0 0 0,0-7 3 0 0,1-1 1 0 0,-1 1-1 0 0,0 0 0 0 0,0-1 0 0 0,0 1 0 0 0,0 0 0 0 0,1-1 0 0 0,-1 1 1 0 0,0-1-1 0 0,1 1 0 0 0,-1-1 0 0 0,0 1 0 0 0,1-1 0 0 0,-1 1 1 0 0,1-1-1 0 0,-1 1 0 0 0,1-1 0 0 0,-1 1 0 0 0,1-1 0 0 0,-1 0 1 0 0,1 1-1 0 0,-1-1 0 0 0,1 0 0 0 0,0 1 0 0 0,-1-1 0 0 0,1 0 0 0 0,0 0 1 0 0,-1 0-1 0 0,1 0 0 0 0,-1 1 0 0 0,1-1 0 0 0,0 0 0 0 0,-1 0 1 0 0,1 0-1 0 0,0 0 0 0 0,-1 0 0 0 0,1-1 0 0 0,1 1 0 0 0,31-6-44 0 0,-26 4 54 0 0,149-43-38 0 0,-12 2-26 0 0,-123 38 48 0 0,0 1 0 0 0,0 2 0 0 0,1 0 0 0 0,41 2 0 0 0,-61 0 3 0 0,0 0 0 0 0,0 0 0 0 0,0 0 0 0 0,0 0 0 0 0,0 0 0 0 0,0 1-1 0 0,0-1 1 0 0,0 1 0 0 0,0 0 0 0 0,0-1 0 0 0,0 1 0 0 0,0 0 0 0 0,-1 0 0 0 0,1 0 0 0 0,0 0-1 0 0,-1 1 1 0 0,1-1 0 0 0,0 0 0 0 0,-1 1 0 0 0,3 2 0 0 0,-4-2 0 0 0,1 1 1 0 0,0-1-1 0 0,0 1 0 0 0,-1 0 1 0 0,1-1-1 0 0,-1 1 1 0 0,0-1-1 0 0,0 1 0 0 0,0 0 1 0 0,0-1-1 0 0,-1 1 1 0 0,1 0-1 0 0,0-1 0 0 0,-1 1 1 0 0,-1 3-1 0 0,-22 56 65 0 0,19-51-35 0 0,-1 1-1 0 0,2 0 0 0 0,0 0 0 0 0,0 1 1 0 0,-1 15-1 0 0,5-25-19 0 0,0 0 0 0 0,0 0 0 0 0,0 0 0 0 0,1 0 0 0 0,-1 0 0 0 0,1 0 0 0 0,0 0 0 0 0,0-1 0 0 0,0 1 0 0 0,0 0 0 0 0,0 0 0 0 0,1-1 0 0 0,-1 1 0 0 0,1-1 0 0 0,0 1 0 0 0,0-1 0 0 0,0 0 0 0 0,0 1 0 0 0,0-1 0 0 0,0 0 0 0 0,0-1 0 0 0,1 1 0 0 0,-1 0 0 0 0,1-1 0 0 0,0 1 0 0 0,-1-1 0 0 0,1 0 0 0 0,0 1 0 0 0,4 0 0 0 0,2 1 6 0 0,0 0 0 0 0,0-1 0 0 0,0 0-1 0 0,0-1 1 0 0,1 1 0 0 0,-1-2-1 0 0,1 1 1 0 0,9-2 0 0 0,-1-1 6 0 0,0-1 1 0 0,-1 0-1 0 0,1-2 1 0 0,-1 0-1 0 0,24-10 1 0 0,-34 11 79 0 0,1 1 0 0 0,-1-1 0 0 0,-1 0-1 0 0,1 0 1 0 0,0-1 0 0 0,-1 0 0 0 0,0 0 0 0 0,0-1 0 0 0,-1 1 0 0 0,1-1 0 0 0,-1-1 0 0 0,0 1 0 0 0,-1-1-1 0 0,6-10 1 0 0,-9 15-33 0 0,0 0-1 0 0,0 0 1 0 0,-1-1 0 0 0,1 1-1 0 0,-1 0 1 0 0,0-1-1 0 0,1 1 1 0 0,-1 0-1 0 0,0-1 1 0 0,0 1 0 0 0,0 0-1 0 0,-1-1 1 0 0,1 1-1 0 0,-1 0 1 0 0,1-1-1 0 0,-2-3 1 0 0,0 1-3 0 0,-1 1 0 0 0,1 0 0 0 0,-1 0 1 0 0,0 0-1 0 0,1 0 0 0 0,-2 1 0 0 0,1-1 0 0 0,-4-3 0 0 0,-3-1-18 0 0,0 1 0 0 0,0-1 0 0 0,-1 2 0 0 0,0-1 0 0 0,-19-7 0 0 0,7 6-132 0 0,1 2 0 0 0,-1 0 0 0 0,0 1 1 0 0,-1 2-1 0 0,1 0 0 0 0,-1 2 0 0 0,0 0 0 0 0,1 2 0 0 0,-1 0 0 0 0,1 2 0 0 0,-1 0 0 0 0,-38 12 0 0 0,17-1-923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36.934"/>
    </inkml:context>
    <inkml:brush xml:id="br0">
      <inkml:brushProperty name="width" value="0.05" units="cm"/>
      <inkml:brushProperty name="height" value="0.05" units="cm"/>
      <inkml:brushProperty name="color" value="#E71224"/>
    </inkml:brush>
  </inkml:definitions>
  <inkml:trace contextRef="#ctx0" brushRef="#br0">1 512 7453 0 0,'7'-27'379'0'0,"-5"16"-88"0"0,1 1 1 0 0,0-1-1 0 0,1 0 1 0 0,0 1-1 0 0,7-10 1 0 0,-11 19-289 0 0,0 1-1 0 0,0 0 1 0 0,0 0 0 0 0,1-1-1 0 0,-1 1 1 0 0,0 0 0 0 0,0 0-1 0 0,1-1 1 0 0,-1 1 0 0 0,0 0-1 0 0,0 0 1 0 0,1 0 0 0 0,-1 0-1 0 0,0-1 1 0 0,1 1 0 0 0,-1 0-1 0 0,0 0 1 0 0,1 0 0 0 0,-1 0-1 0 0,0 0 1 0 0,1 0 0 0 0,-1 0-1 0 0,0 0 1 0 0,1 0 0 0 0,-1 0-1 0 0,0 0 1 0 0,1 0 0 0 0,-1 0-1 0 0,0 0 1 0 0,0 0 0 0 0,1 1-1 0 0,-1-1 1 0 0,0 0 0 0 0,1 0-1 0 0,-1 0 1 0 0,0 0 0 0 0,1 1-1 0 0,-1-1 1 0 0,0 0 0 0 0,0 0-1 0 0,0 0 1 0 0,1 1 0 0 0,-1-1-1 0 0,0 0 1 0 0,0 0 0 0 0,0 1-1 0 0,1-1 1 0 0,-1 0 0 0 0,0 1-1 0 0,0-1 1 0 0,0 0 0 0 0,0 1-1 0 0,0-1 1 0 0,0 0 0 0 0,0 1-1 0 0,1-1 1 0 0,-1 0 0 0 0,0 1-1 0 0,9 22-172 0 0,-9-21 180 0 0,19 44-86 0 0,-14-37 86 0 0,0 1 1 0 0,-1 0-1 0 0,-1 0 0 0 0,1 1 0 0 0,-1-1 1 0 0,-1 1-1 0 0,2 15 0 0 0,-3-16-4 0 0,-1-10-6 0 0,1 1 1 0 0,-1-1-1 0 0,0 1 0 0 0,0-1 0 0 0,0 1 1 0 0,0-1-1 0 0,0 1 0 0 0,0-1 0 0 0,0 1 1 0 0,0-1-1 0 0,0 1 0 0 0,0-1 0 0 0,0 1 0 0 0,0-1 1 0 0,0 1-1 0 0,0-1 0 0 0,0 1 0 0 0,0-1 1 0 0,-1 1-1 0 0,1-1 0 0 0,0 1 0 0 0,-1 0 1 0 0,19-12 2877 0 0,13-14-2039 0 0,134-142-124 0 0,-163 165-715 0 0,0 0-1 0 0,1 0 1 0 0,-1 0 0 0 0,-1-1 0 0 0,1 1-1 0 0,0 0 1 0 0,0-1 0 0 0,-1 1-1 0 0,0-1 1 0 0,1 0 0 0 0,-1 1 0 0 0,0-1-1 0 0,0 0 1 0 0,0 0 0 0 0,-1 0 0 0 0,1-4-1 0 0,-1 4 1 0 0,-1 1 0 0 0,0-1 0 0 0,0 1 0 0 0,-1-1 0 0 0,1 1 0 0 0,0-1 0 0 0,-4-3 0 0 0,4 4 0 0 0,-1 0 0 0 0,1 0 0 0 0,-1-1 0 0 0,1 1 0 0 0,0 0 0 0 0,0-1 0 0 0,-2-4 0 0 0,3 4 0 0 0,1 1 0 0 0,-1 0 0 0 0,1-1-1 0 0,-1 1 1 0 0,1-1 0 0 0,-1 1 0 0 0,1 0 0 0 0,0-1-1 0 0,0 1 1 0 0,1 0 0 0 0,-1 0 0 0 0,0 0-1 0 0,1 0 1 0 0,-1 0 0 0 0,3-3 0 0 0,34-35-5 0 0,-24 27 1 0 0,15-18-72 0 0,2 2 0 0 0,2 2 0 0 0,45-32 0 0 0,-72 55 31 0 0,1 1-1 0 0,-1-1 0 0 0,1 1 1 0 0,0 0-1 0 0,0 1 1 0 0,13-3-1 0 0,88-14-434 0 0,2-7-2226 0 0,-91 25 1349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37.351"/>
    </inkml:context>
    <inkml:brush xml:id="br0">
      <inkml:brushProperty name="width" value="0.05" units="cm"/>
      <inkml:brushProperty name="height" value="0.05" units="cm"/>
      <inkml:brushProperty name="color" value="#E71224"/>
    </inkml:brush>
  </inkml:definitions>
  <inkml:trace contextRef="#ctx0" brushRef="#br0">1240 132 4516 0 0,'-63'4'289'0'0,"1"3"0"0"0,0 2 0 0 0,1 3-1 0 0,0 3 1 0 0,0 3 0 0 0,-106 46 0 0 0,96-30-230 0 0,2 3 1 0 0,1 3-1 0 0,2 3 1 0 0,2 3-1 0 0,-61 58 1 0 0,92-75 5 0 0,2 2 1 0 0,1 1 0 0 0,-47 67-1 0 0,68-86-28 0 0,1 0 0 0 0,0 1 0 0 0,0 0-1 0 0,2 1 1 0 0,0 0 0 0 0,0 0 0 0 0,2 0 0 0 0,-1 0-1 0 0,2 1 1 0 0,0 0 0 0 0,1 0 0 0 0,1 0-1 0 0,1 31 1 0 0,2-36-4 0 0,0 1 0 0 0,1-1 0 0 0,0 0-1 0 0,0 0 1 0 0,1 0 0 0 0,1 0 0 0 0,0-1 0 0 0,0 0 0 0 0,1 0 0 0 0,7 10-1 0 0,-2-6 4 0 0,0-2 0 0 0,0 0-1 0 0,2 0 1 0 0,-1-1 0 0 0,1 0-1 0 0,19 11 1 0 0,0-4 13 0 0,0-1 1 0 0,2-2-1 0 0,0-1 1 0 0,0-1-1 0 0,63 13 0 0 0,-47-16-14 0 0,0-2-1 0 0,0-3 1 0 0,1-1-1 0 0,0-3 1 0 0,0-2-1 0 0,51-8 1 0 0,-32-2-9 0 0,0-3 1 0 0,-1-3 0 0 0,116-45-1 0 0,122-75-55 0 0,-233 97-110 0 0,136-97 0 0 0,-188 120 98 0 0,0-1 0 0 0,-1-1 0 0 0,-2-1 0 0 0,0-1 0 0 0,0-1 0 0 0,-2 0 1 0 0,-1-2-1 0 0,19-35 0 0 0,-27 42 22 0 0,0-1 0 0 0,-1 0 0 0 0,-1-1 0 0 0,-1 1 0 0 0,-1-1 1 0 0,0 0-1 0 0,-1 0 0 0 0,-1 0 0 0 0,-1-1 0 0 0,-1 1 0 0 0,0 0 1 0 0,-7-39-1 0 0,3 40 34 0 0,-1-1 1 0 0,0 1 0 0 0,-1 0 0 0 0,-1 0-1 0 0,-1 1 1 0 0,-1 0 0 0 0,0 0-1 0 0,-1 1 1 0 0,-1 0 0 0 0,0 1 0 0 0,-1 0-1 0 0,-27-25 1 0 0,19 23 8 0 0,0 1 0 0 0,-1 2 1 0 0,0-1-1 0 0,-2 2 0 0 0,1 1 0 0 0,-1 1 0 0 0,-1 1 0 0 0,0 1 1 0 0,-28-7-1 0 0,-4 3-40 0 0,0 3-1 0 0,-1 2 1 0 0,-107-1 0 0 0,56 12-480 0 0,-120 19 1 0 0,145-8-73 0 0,8 2-152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7.532"/>
    </inkml:context>
    <inkml:brush xml:id="br0">
      <inkml:brushProperty name="width" value="0.05" units="cm"/>
      <inkml:brushProperty name="height" value="0.05" units="cm"/>
      <inkml:brushProperty name="color" value="#E71224"/>
    </inkml:brush>
  </inkml:definitions>
  <inkml:trace contextRef="#ctx0" brushRef="#br0">406 130 4224 0 0,'-6'-6'276'0'0,"6"5"-229"0"0,-1 1 0 0 0,1 0 0 0 0,-1 0-1 0 0,1-1 1 0 0,0 1 0 0 0,-1-1 0 0 0,1 1 0 0 0,0 0 0 0 0,0-1-1 0 0,-1 1 1 0 0,1-1 0 0 0,0 1 0 0 0,0 0 0 0 0,0-1-1 0 0,-1 1 1 0 0,1-1 0 0 0,0 1 0 0 0,0-1 0 0 0,0 1 0 0 0,0-1-1 0 0,0 1 1 0 0,0-1 0 0 0,0 1 0 0 0,0-1 0 0 0,0 1-1 0 0,0-1 1 0 0,0 1 0 0 0,0-1 0 0 0,0 1 0 0 0,1-1 0 0 0,-1 1-1 0 0,0 0 1 0 0,0-1 0 0 0,0 1 0 0 0,1-1 0 0 0,-1 1-1 0 0,1-1 1 0 0,-16-2 726 0 0,9 2-671 0 0,-1-1 1 0 0,1 1 0 0 0,0 0 0 0 0,-1 0 0 0 0,1 1-1 0 0,-1-1 1 0 0,-6 2 0 0 0,53 3-10 0 0,343-12-97 0 0,505-23 104 0 0,-819 27-111 0 0,237-22-30 0 0,-298 24 35 0 0,2 1 4 0 0,-1 0-1 0 0,1-1 0 0 0,-1-1 0 0 0,15-5 0 0 0,-24 8 1 0 0,0 0-1 0 0,0 0 1 0 0,0 0-1 0 0,0 0 0 0 0,0 0 1 0 0,1 0-1 0 0,-1 0 0 0 0,0 0 1 0 0,0 0-1 0 0,0 0 1 0 0,0 0-1 0 0,0 0 0 0 0,0 0 1 0 0,1 0-1 0 0,-1 0 1 0 0,0 0-1 0 0,0-1 0 0 0,0 1 1 0 0,0 0-1 0 0,0 0 0 0 0,0 0 1 0 0,0 0-1 0 0,0 0 1 0 0,0 0-1 0 0,1 0 0 0 0,-1 0 1 0 0,0-1-1 0 0,0 1 0 0 0,0 0 1 0 0,0 0-1 0 0,0 0 1 0 0,0 0-1 0 0,0 0 0 0 0,0 0 1 0 0,0-1-1 0 0,0 1 1 0 0,0 0-1 0 0,0 0 0 0 0,0 0 1 0 0,0 0-1 0 0,0 0 0 0 0,0-1 1 0 0,0 1-1 0 0,0 0 1 0 0,0 0-1 0 0,0 0 0 0 0,0 0 1 0 0,0 0-1 0 0,0-1 1 0 0,-9-2-119 0 0,-13-1-91 0 0,-36 1-398 0 0,-1 2 0 0 0,-108 13 1 0 0,-119 36-783 0 0,114-17 766 0 0,-273 30 247 0 0,78-12 415 0 0,295-38-8 0 0,-278 53 687 0 0,343-62-678 0 0,-1 0 36 0 0,-1 0 1 0 0,1 1-1 0 0,0 0 0 0 0,0 0 1 0 0,0 1-1 0 0,-8 4 1 0 0,16-8-67 0 0,-1 0 0 0 0,1 0 0 0 0,0 1 0 0 0,0-1 0 0 0,-1 0 0 0 0,1 0 0 0 0,0 0 0 0 0,0 0 0 0 0,0 1 0 0 0,-1-1-1 0 0,1 0 1 0 0,0 0 0 0 0,0 1 0 0 0,0-1 0 0 0,-1 0 0 0 0,1 0 0 0 0,0 1 0 0 0,0-1 0 0 0,0 0 0 0 0,0 0 0 0 0,0 1 0 0 0,0-1 0 0 0,0 0 0 0 0,0 1 0 0 0,0-1 0 0 0,0 0 0 0 0,0 1 0 0 0,0-1 0 0 0,0 0 0 0 0,0 0 0 0 0,0 1 0 0 0,0-1 0 0 0,0 0 0 0 0,0 1 0 0 0,0-1 0 0 0,0 0 0 0 0,0 0 0 0 0,0 1 0 0 0,1-1 0 0 0,-1 0 0 0 0,0 0 0 0 0,0 1 0 0 0,0-1 0 0 0,1 0 0 0 0,-1 0 0 0 0,0 0 0 0 0,0 1 0 0 0,0-1 0 0 0,1 0-1 0 0,-1 0 1 0 0,0 0 0 0 0,0 0 0 0 0,1 1 0 0 0,-1-1 0 0 0,0 0 0 0 0,1 0 0 0 0,-1 0 0 0 0,0 0 0 0 0,0 0 0 0 0,1 0 0 0 0,-1 0 0 0 0,0 0 0 0 0,1 0 0 0 0,-1 0 0 0 0,0 0 0 0 0,1 0 0 0 0,22 4 212 0 0,10-3-12 0 0,0-1 1 0 0,0-2-1 0 0,41-8 1 0 0,-29 4-123 0 0,235-31 224 0 0,121-15-418 0 0,217-7 194 0 0,-280 30 70 0 0,-249 20-35 0 0,-223 17-115 0 0,53-4-248 0 0,-669 76-410 0 0,180-15 794 0 0,526-61-76 0 0,-1-1 207 0 0,-62 13-1 0 0,277-45-142 0 0,-76 14-126 0 0,1041-152 679 0 0,-1016 155-465 0 0,41-6-42 0 0,-139 14-164 0 0,-19 4-4 0 0,-5-1-2 0 0,-36 4-38 0 0,-633 66-1943 0 0,604-62 1465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39.209"/>
    </inkml:context>
    <inkml:brush xml:id="br0">
      <inkml:brushProperty name="width" value="0.05" units="cm"/>
      <inkml:brushProperty name="height" value="0.05" units="cm"/>
      <inkml:brushProperty name="color" value="#E71224"/>
    </inkml:brush>
  </inkml:definitions>
  <inkml:trace contextRef="#ctx0" brushRef="#br0">446 146 4400 0 0,'-18'-3'8'0'0,"-1"0"0"0"0,1 2-1 0 0,-1 0 1 0 0,1 1-1 0 0,0 1 1 0 0,-24 4-1 0 0,30-2 0 0 0,0-1 0 0 0,1 2 0 0 0,-1 0 0 0 0,1 0-1 0 0,0 1 1 0 0,0 0 0 0 0,1 1 0 0 0,-1 0 0 0 0,1 1 0 0 0,-15 13-1 0 0,10-6 34 0 0,0 2 0 0 0,1 0 0 0 0,1 0 0 0 0,0 1 0 0 0,2 1-1 0 0,0 0 1 0 0,1 0 0 0 0,0 1 0 0 0,2 0 0 0 0,0 1-1 0 0,1 0 1 0 0,1 0 0 0 0,1 1 0 0 0,1-1 0 0 0,1 1 0 0 0,1 0-1 0 0,0 0 1 0 0,2 0 0 0 0,0 0 0 0 0,2 1 0 0 0,0-1 0 0 0,1-1-1 0 0,1 1 1 0 0,1 0 0 0 0,15 36 0 0 0,-12-36 111 0 0,1-1 0 0 0,1-1 0 0 0,22 35-1 0 0,-23-42-77 0 0,0-1-1 0 0,1 0 0 0 0,0-1 0 0 0,0 0 0 0 0,1-1 0 0 0,1 0 0 0 0,12 8 1 0 0,-3-5-15 0 0,0-1 1 0 0,0-1 0 0 0,1-1 0 0 0,1-1 0 0 0,-1-1 0 0 0,1-1 0 0 0,35 4 0 0 0,-29-6-60 0 0,-1-2-1 0 0,1-1 1 0 0,0-1 0 0 0,0-2 0 0 0,52-9 0 0 0,-63 7 5 0 0,-1-1-1 0 0,0-1 1 0 0,0 0-1 0 0,0-1 1 0 0,-1-1-1 0 0,0-1 1 0 0,-1 0-1 0 0,1-1 1 0 0,-2 0 0 0 0,1-1-1 0 0,-2-1 1 0 0,0 0-1 0 0,0-1 1 0 0,-1-1-1 0 0,0 0 1 0 0,-1 0-1 0 0,17-31 1 0 0,-16 23-17 0 0,-1 0 0 0 0,-1-1 0 0 0,-1-1 0 0 0,-1 0 0 0 0,-1 0 0 0 0,-1 0 0 0 0,-1-1 0 0 0,-1 0 0 0 0,-2 1 0 0 0,0-1 1 0 0,-2-1-1 0 0,0 1 0 0 0,-2 0 0 0 0,-1 0 0 0 0,-1 1 0 0 0,0-1 0 0 0,-2 1 0 0 0,-2 0 0 0 0,0 0 0 0 0,-18-37 0 0 0,-45-72-17 0 0,63 120-25 0 0,-1 0 1 0 0,0 1-1 0 0,-1 0 0 0 0,-1 0 1 0 0,1 1-1 0 0,-2 1 1 0 0,-19-15-1 0 0,26 22-7 0 0,0 0-1 0 0,0 0 1 0 0,0 1 0 0 0,0-1-1 0 0,-1 1 1 0 0,1 1 0 0 0,0-1-1 0 0,-1 1 1 0 0,0 0 0 0 0,1 0-1 0 0,-1 0 1 0 0,1 1 0 0 0,-1 0-1 0 0,0 0 1 0 0,-7 1 0 0 0,-27 5-399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39.640"/>
    </inkml:context>
    <inkml:brush xml:id="br0">
      <inkml:brushProperty name="width" value="0.05" units="cm"/>
      <inkml:brushProperty name="height" value="0.05" units="cm"/>
      <inkml:brushProperty name="color" value="#E71224"/>
    </inkml:brush>
  </inkml:definitions>
  <inkml:trace contextRef="#ctx0" brushRef="#br0">514 147 5909 0 0,'-54'65'129'0'0,"-122"114"0"0"0,34-40-227 0 0,110-105 109 0 0,2 2 0 0 0,-31 48 0 0 0,58-79-5 0 0,1-1 0 0 0,-1 0 0 0 0,1 1 0 0 0,0-1 0 0 0,0 1 0 0 0,1 0 0 0 0,-2 6-1 0 0,3-9 5 0 0,-1-1 0 0 0,1 1 0 0 0,0-1 0 0 0,0 1 0 0 0,0-1 0 0 0,0 0 0 0 0,0 1 0 0 0,1-1 0 0 0,-1 1 0 0 0,0-1 0 0 0,1 0 0 0 0,-1 1-1 0 0,1-1 1 0 0,-1 0 0 0 0,1 0 0 0 0,0 1 0 0 0,0-1 0 0 0,-1 0 0 0 0,1 0 0 0 0,0 0 0 0 0,0 0 0 0 0,0 0 0 0 0,0 0 0 0 0,0 0 0 0 0,0 0-1 0 0,0 0 1 0 0,1 0 0 0 0,1 0 0 0 0,88 57 738 0 0,-5-2-687 0 0,-46-35-110 0 0,0-1 0 0 0,1-3 0 0 0,65 19-1 0 0,-79-29 84 0 0,1-1 0 0 0,-1-1 0 0 0,1-2 0 0 0,-1-1 0 0 0,1-1 0 0 0,50-4 0 0 0,-69 1-8 0 0,1 0 1 0 0,-1 0-1 0 0,1-1 1 0 0,-1 0 0 0 0,0-1-1 0 0,0 0 1 0 0,0 0-1 0 0,-1-1 1 0 0,1 0 0 0 0,-1-1-1 0 0,-1 0 1 0 0,1 0-1 0 0,-1 0 1 0 0,0-1 0 0 0,11-14-1 0 0,-3 1-21 0 0,0-1 1 0 0,-2-1-1 0 0,-1 0 0 0 0,19-45 1 0 0,-22 42-59 0 0,-2 0 1 0 0,0 0-1 0 0,-1 0 1 0 0,-2-1-1 0 0,-1 0 1 0 0,0 0-1 0 0,-3-49 1 0 0,-4 30-20 0 0,-2-1 0 0 0,-1 2 0 0 0,-22-73 0 0 0,20 88 37 0 0,-1 0 0 0 0,-1 1-1 0 0,-2 1 1 0 0,-28-47 0 0 0,34 65 23 0 0,3 2 8 0 0,0 1 1 0 0,0 1-1 0 0,0-1 0 0 0,-1 1 1 0 0,-7-7-1 0 0,10 11-47 0 0,1 0 1 0 0,-1-1-1 0 0,-1 1 0 0 0,1 0 0 0 0,0 0 1 0 0,0 0-1 0 0,0 0 0 0 0,-1 1 0 0 0,1-1 1 0 0,0 1-1 0 0,0-1 0 0 0,-1 1 0 0 0,1 0 1 0 0,-1 0-1 0 0,1 0 0 0 0,0 0 0 0 0,-1 0 0 0 0,1 0 1 0 0,0 1-1 0 0,-3 0 0 0 0,-6 2-516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0.043"/>
    </inkml:context>
    <inkml:brush xml:id="br0">
      <inkml:brushProperty name="width" value="0.05" units="cm"/>
      <inkml:brushProperty name="height" value="0.05" units="cm"/>
      <inkml:brushProperty name="color" value="#E71224"/>
    </inkml:brush>
  </inkml:definitions>
  <inkml:trace contextRef="#ctx0" brushRef="#br0">695 142 4904 0 0,'-4'-12'30'0'0,"0"0"0"0"0,-1 1 0 0 0,0 0 0 0 0,-1 0 0 0 0,-1 0 0 0 0,-9-13-1 0 0,12 20 5 0 0,0 0-1 0 0,0-1 0 0 0,-1 2 1 0 0,1-1-1 0 0,-1 0 0 0 0,0 1 0 0 0,0 0 1 0 0,0 0-1 0 0,0 1 0 0 0,-1-1 0 0 0,1 1 1 0 0,-1 0-1 0 0,1 0 0 0 0,-1 1 1 0 0,-8-2-1 0 0,-4 2 27 0 0,0 0 1 0 0,1 1-1 0 0,-1 1 1 0 0,0 1-1 0 0,1 0 1 0 0,-1 1-1 0 0,1 1 1 0 0,0 1-1 0 0,0 0 1 0 0,-27 14-1 0 0,21-8-19 0 0,1 0 0 0 0,1 2 0 0 0,0 1 0 0 0,1 0 0 0 0,0 1 0 0 0,2 2 0 0 0,-19 18 0 0 0,20-15-9 0 0,0 2 0 0 0,2-1 0 0 0,0 2-1 0 0,1 0 1 0 0,1 1 0 0 0,2 0 0 0 0,0 1 0 0 0,2 0-1 0 0,0 1 1 0 0,2 0 0 0 0,1 0 0 0 0,1 1 0 0 0,-3 42-1 0 0,7-43-6 0 0,1-1-1 0 0,1 1 0 0 0,1 0 1 0 0,1 0-1 0 0,2-1 0 0 0,0 1 1 0 0,2-1-1 0 0,0-1 0 0 0,2 1 1 0 0,1-1-1 0 0,1-1 0 0 0,1 0 1 0 0,0 0-1 0 0,20 24 0 0 0,-16-29 5 0 0,0 0 0 0 0,2-1 0 0 0,-1 0 0 0 0,2-2 0 0 0,0 0 0 0 0,1-1 0 0 0,1-1 0 0 0,0-1 0 0 0,1-1 0 0 0,0-1 0 0 0,0-1 0 0 0,1 0 0 0 0,0-2-1 0 0,1-1 1 0 0,-1-1 0 0 0,38 4 0 0 0,-41-8-20 0 0,-1 0 1 0 0,1-1-1 0 0,0-1 0 0 0,0-1 0 0 0,-1-1 0 0 0,1-1 0 0 0,-1 0 0 0 0,0-2 0 0 0,21-8 0 0 0,-25 8-19 0 0,-1-2 0 0 0,0 1-1 0 0,-1-2 1 0 0,1 0-1 0 0,-2 0 1 0 0,1-1-1 0 0,-1-1 1 0 0,-1 0-1 0 0,0-1 1 0 0,0 0 0 0 0,-2 0-1 0 0,11-17 1 0 0,-6 4-63 0 0,-1 0 0 0 0,-1 0 0 0 0,-2-1 0 0 0,0-1 0 0 0,-2 0 1 0 0,-1 0-1 0 0,-1-1 0 0 0,3-29 0 0 0,-5 5-46 0 0,-2 0 0 0 0,-2 1 1 0 0,-10-78-1 0 0,6 96 32 0 0,-3-1 1 0 0,0 1-1 0 0,-17-42 1 0 0,17 55 24 0 0,-2 0 0 0 0,0 0 0 0 0,-1 2-1 0 0,-1-1 1 0 0,-1 1 0 0 0,-19-22 0 0 0,26 34 28 0 0,0 1 0 0 0,0 0 0 0 0,0 1 0 0 0,0-1-1 0 0,-1 1 1 0 0,0 0 0 0 0,0 0 0 0 0,0 1 0 0 0,0 0 0 0 0,-1 0-1 0 0,1 0 1 0 0,-1 1 0 0 0,0 0 0 0 0,1 0 0 0 0,-11-1-1 0 0,-21 4-363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5.653"/>
    </inkml:context>
    <inkml:brush xml:id="br0">
      <inkml:brushProperty name="width" value="0.05" units="cm"/>
      <inkml:brushProperty name="height" value="0.05" units="cm"/>
      <inkml:brushProperty name="color" value="#F6630D"/>
    </inkml:brush>
  </inkml:definitions>
  <inkml:trace contextRef="#ctx0" brushRef="#br0">212 404 6409 0 0,'1'-14'82'0'0,"1"-1"1"0"0,0 0 0 0 0,4-15-1 0 0,4-23 278 0 0,-4 5 49 0 0,5-62 425 0 0,-11 98-678 0 0,0-1-1 0 0,-1 1 0 0 0,0 0 1 0 0,-1 0-1 0 0,0 0 0 0 0,-6-19 1 0 0,7 30-153 0 0,1 0 1 0 0,0 0 0 0 0,-1 1 0 0 0,1-1-1 0 0,0 0 1 0 0,-1 1 0 0 0,1-1 0 0 0,-1 0 0 0 0,1 1-1 0 0,-1-1 1 0 0,1 0 0 0 0,-1 1 0 0 0,1-1 0 0 0,-1 1-1 0 0,0-1 1 0 0,1 1 0 0 0,-1-1 0 0 0,0 1-1 0 0,0 0 1 0 0,1-1 0 0 0,-1 1 0 0 0,0 0 0 0 0,0-1-1 0 0,1 1 1 0 0,-1 0 0 0 0,0 0 0 0 0,-1 0 0 0 0,0 0 7 0 0,0 0 1 0 0,-1 1 0 0 0,1-1 0 0 0,0 1 0 0 0,0-1 0 0 0,0 1 0 0 0,0 0-1 0 0,0 0 1 0 0,0 0 0 0 0,-2 1 0 0 0,-5 4 27 0 0,1 0 1 0 0,0 0-1 0 0,-12 12 1 0 0,7-2-37 0 0,0 0 1 0 0,1 1 0 0 0,1 0-1 0 0,0 1 1 0 0,2 0 0 0 0,0 0-1 0 0,0 1 1 0 0,2 0 0 0 0,1 1-1 0 0,-8 35 1 0 0,2 17 23 0 0,-5 121 0 0 0,16-174-25 0 0,-3 69-223 0 0,4 1 0 0 0,4-1-1 0 0,4 0 1 0 0,27 125-1 0 0,-34-210 87 0 0,-1 0-103 0 0,1 0 0 0 0,-1 0-1 0 0,1 0 1 0 0,0 0 0 0 0,0-1 0 0 0,0 1-1 0 0,1 0 1 0 0,2 4 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0.461"/>
    </inkml:context>
    <inkml:brush xml:id="br0">
      <inkml:brushProperty name="width" value="0.05" units="cm"/>
      <inkml:brushProperty name="height" value="0.05" units="cm"/>
      <inkml:brushProperty name="color" value="#E71224"/>
    </inkml:brush>
  </inkml:definitions>
  <inkml:trace contextRef="#ctx0" brushRef="#br0">530 174 6001 0 0,'-1'0'24'0'0,"1"0"0"0"0,0 0 0 0 0,0-1 0 0 0,0 1 1 0 0,-1 0-1 0 0,1 0 0 0 0,0 0 0 0 0,0 0 0 0 0,-1-1 1 0 0,1 1-1 0 0,0 0 0 0 0,0 0 0 0 0,-1 0 0 0 0,1 0 1 0 0,0 0-1 0 0,0 0 0 0 0,-1 0 0 0 0,1 0 0 0 0,0 0 1 0 0,-1 0-1 0 0,1 0 0 0 0,0 0 0 0 0,0 0 0 0 0,-1 0 1 0 0,1 0-1 0 0,0 0 0 0 0,0 0 0 0 0,-1 0 0 0 0,1 0 1 0 0,0 0-1 0 0,-1 0 0 0 0,1 0 0 0 0,0 1 0 0 0,0-1 1 0 0,0 0-1 0 0,-1 0 0 0 0,1 0 0 0 0,0 0 0 0 0,0 1 1 0 0,-1-1-1 0 0,-15 8 152 0 0,13-6-101 0 0,-15 8-159 0 0,0 2-1 0 0,-20 16 1 0 0,-1 2 104 0 0,-72 47-15 0 0,-109 101 1 0 0,213-173-9 0 0,2 1-1 0 0,-1-1 1 0 0,1 2 0 0 0,-1-1-1 0 0,2 0 1 0 0,-1 1 0 0 0,1 0 0 0 0,-5 11-1 0 0,8-15 3 0 0,0-1 0 0 0,0 1 0 0 0,1-1 0 0 0,-1 1 0 0 0,1-1 0 0 0,-1 1 0 0 0,1 0 0 0 0,0-1-1 0 0,0 1 1 0 0,0 0 0 0 0,1-1 0 0 0,-1 1 0 0 0,1-1 0 0 0,-1 1 0 0 0,1 0 0 0 0,0-1 0 0 0,0 1 0 0 0,0-1 0 0 0,0 0-1 0 0,0 1 1 0 0,1-1 0 0 0,-1 0 0 0 0,1 0 0 0 0,-1 0 0 0 0,1 0 0 0 0,0 0 0 0 0,0 0 0 0 0,4 3 0 0 0,18 13 9 0 0,2-2 0 0 0,0-1 0 0 0,1-1-1 0 0,28 11 1 0 0,-25-11-7 0 0,255 102 17 0 0,-246-104-6 0 0,0-1-1 0 0,0-2 0 0 0,1-2 1 0 0,1-1-1 0 0,62 0 0 0 0,-93-7-3 0 0,1 1-1 0 0,0-1 0 0 0,-1-1 0 0 0,1 0 0 0 0,-1-1 0 0 0,0 0 1 0 0,0 0-1 0 0,0-1 0 0 0,0 0 0 0 0,0-1 0 0 0,-1 0 1 0 0,0-1-1 0 0,0 0 0 0 0,0 0 0 0 0,-1 0 0 0 0,0-2 1 0 0,0 1-1 0 0,6-9 0 0 0,-4 4 39 0 0,-1-1-1 0 0,-1 0 1 0 0,0 0-1 0 0,-1-1 1 0 0,0 0 0 0 0,-1 0-1 0 0,-1-1 1 0 0,0 0 0 0 0,-1 0-1 0 0,-1 0 1 0 0,3-28-1 0 0,-3-4 22 0 0,-2 1 0 0 0,-2-1 0 0 0,-13-83 0 0 0,0 56-101 0 0,-36-114 0 0 0,47 179 13 0 0,-19-50-22 0 0,20 55 12 0 0,0 1 1 0 0,0-1-1 0 0,0 1 0 0 0,0 0 1 0 0,0-1-1 0 0,-1 1 1 0 0,1 0-1 0 0,-1 0 1 0 0,0 1-1 0 0,0-1 0 0 0,0 1 1 0 0,-7-5-1 0 0,20 20-1728 0 0,-3-7 1349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0.909"/>
    </inkml:context>
    <inkml:brush xml:id="br0">
      <inkml:brushProperty name="width" value="0.05" units="cm"/>
      <inkml:brushProperty name="height" value="0.05" units="cm"/>
      <inkml:brushProperty name="color" value="#E71224"/>
    </inkml:brush>
  </inkml:definitions>
  <inkml:trace contextRef="#ctx0" brushRef="#br0">656 137 4608 0 0,'-7'-34'79'0'0,"-6"-21"281"0"0,12 52-295 0 0,0 0 1 0 0,0 0-1 0 0,-1 0 1 0 0,1 0-1 0 0,-1 1 1 0 0,1-1-1 0 0,-1 0 1 0 0,0 1-1 0 0,0-1 0 0 0,0 1 1 0 0,-1 0-1 0 0,1-1 1 0 0,-3-1-1 0 0,17-1 294 0 0,0 2-189 0 0,-28 3 73 0 0,-31 16 102 0 0,33-14-331 0 0,11-2-10 0 0,0 0 1 0 0,0 0-1 0 0,-1 1 1 0 0,1-1-1 0 0,0 1 1 0 0,0 0-1 0 0,0 0 1 0 0,0 0-1 0 0,0 1 1 0 0,0-1-1 0 0,0 1 1 0 0,0-1-1 0 0,1 1 1 0 0,-1 0-1 0 0,0 0 1 0 0,-2 3-1 0 0,-46 52 119 0 0,-77 109 0 0 0,87-109-128 0 0,0 0-64 0 0,3 1 1 0 0,2 2 0 0 0,3 2-1 0 0,3 1 1 0 0,2 2-1 0 0,-32 114 1 0 0,55-159 86 0 0,1 0 1 0 0,1 0-1 0 0,0 0 0 0 0,2 1 1 0 0,0-1-1 0 0,2 1 0 0 0,0 0 1 0 0,5 24-1 0 0,-3-32 4 0 0,1 0 0 0 0,-1-1 1 0 0,2 1-1 0 0,0-1 0 0 0,1 0 0 0 0,0 0 1 0 0,0 0-1 0 0,2-1 0 0 0,-1 0 0 0 0,1-1 0 0 0,1 0 1 0 0,0 0-1 0 0,18 15 0 0 0,-13-14 11 0 0,1 0 1 0 0,0-2-1 0 0,0 1 0 0 0,1-2 0 0 0,0 0 1 0 0,0-1-1 0 0,26 7 0 0 0,-17-8-5 0 0,-1-1-1 0 0,1-1 0 0 0,0-1 1 0 0,45-1-1 0 0,-24-5-7 0 0,0-1-1 0 0,0-3 1 0 0,-1-2-1 0 0,0-2 1 0 0,61-23 0 0 0,-80 24-57 0 0,0 0 1 0 0,0-3 0 0 0,-1 0-1 0 0,-1-1 1 0 0,-1-1 0 0 0,0-1-1 0 0,25-23 1 0 0,-35 26-5 0 0,0-1-1 0 0,0 0 1 0 0,-2 0 0 0 0,0-1 0 0 0,0 0-1 0 0,-2-1 1 0 0,0-1 0 0 0,-1 1-1 0 0,0-1 1 0 0,-1 0 0 0 0,8-34 0 0 0,-10 25 30 0 0,0-1 1 0 0,-2 0 0 0 0,-1 0 0 0 0,-1-1 0 0 0,-2 1 0 0 0,0 0 0 0 0,-2 0-1 0 0,-1 0 1 0 0,-8-29 0 0 0,8 41 26 0 0,-1-1-1 0 0,-1 1 1 0 0,-1 1 0 0 0,0-1-1 0 0,-1 1 1 0 0,0 0 0 0 0,-12-15-1 0 0,12 20 4 0 0,0 0 0 0 0,-1 0 0 0 0,0 1 0 0 0,0 0-1 0 0,-1 1 1 0 0,0 0 0 0 0,0 0 0 0 0,-1 1 0 0 0,1 1 0 0 0,-17-7-1 0 0,5 5-57 0 0,-1 0 1 0 0,0 2-1 0 0,-1 0 0 0 0,1 2 0 0 0,-29-1 0 0 0,-121 10-954 0 0,127 0 415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1.345"/>
    </inkml:context>
    <inkml:brush xml:id="br0">
      <inkml:brushProperty name="width" value="0.05" units="cm"/>
      <inkml:brushProperty name="height" value="0.05" units="cm"/>
      <inkml:brushProperty name="color" value="#E71224"/>
    </inkml:brush>
  </inkml:definitions>
  <inkml:trace contextRef="#ctx0" brushRef="#br0">562 64 6033 0 0,'-20'16'61'0'0,"0"2"1"0"0,-25 27 0 0 0,-21 21 59 0 0,-159 122 25 0 0,204-170-132 0 0,1 0 1 0 0,1 1 0 0 0,0 1 0 0 0,-30 43-1 0 0,42-51-12 0 0,-1 0 0 0 0,2 0 0 0 0,-1 0-1 0 0,2 1 1 0 0,0 0 0 0 0,0 1 0 0 0,1-1 0 0 0,1 1 0 0 0,0 0-1 0 0,1-1 1 0 0,0 20 0 0 0,1-29 14 0 0,2-1 0 0 0,-1 1-1 0 0,0 0 1 0 0,1 0 0 0 0,-1 0 0 0 0,1-1 0 0 0,0 1-1 0 0,1 0 1 0 0,-1-1 0 0 0,1 1 0 0 0,-1-1 0 0 0,1 0 0 0 0,0 1-1 0 0,0-1 1 0 0,0 0 0 0 0,1 0 0 0 0,-1 0 0 0 0,1 0-1 0 0,0-1 1 0 0,3 3 0 0 0,3 1 33 0 0,0-1 1 0 0,0 0-1 0 0,0 0 1 0 0,1-1-1 0 0,-1 0 1 0 0,14 3-1 0 0,68 20-70 0 0,299 76 148 0 0,-347-95-150 0 0,1-2 0 0 0,0-2 0 0 0,0-2 0 0 0,0-2 0 0 0,0-2 0 0 0,0-2-1 0 0,46-10 1 0 0,-72 10-1 0 0,0-1-1 0 0,-1-1 0 0 0,1-1 1 0 0,-1 0-1 0 0,-1-1 1 0 0,0-1-1 0 0,26-18 0 0 0,-31 18 28 0 0,0 0-1 0 0,-1 0 1 0 0,0-1-1 0 0,0-1 1 0 0,-1 1-1 0 0,-1-1 1 0 0,0-1-1 0 0,0 0 0 0 0,-1 0 1 0 0,9-22-1 0 0,-6 7-9 0 0,-1-1 0 0 0,-2 0 0 0 0,-1 0 0 0 0,-1-1 0 0 0,-1 0 0 0 0,-2 1 0 0 0,-1-1 0 0 0,-1 0 0 0 0,-1 0 0 0 0,-2 0 0 0 0,-1 0 0 0 0,-13-49 0 0 0,10 57-10 0 0,0 1 1 0 0,-1 0-1 0 0,-1 0 0 0 0,-1 1 1 0 0,-1 0-1 0 0,-1 1 0 0 0,-22-29 0 0 0,22 34 6 0 0,-1 0-1 0 0,0 1 0 0 0,-1 0 0 0 0,0 1 0 0 0,0 1 0 0 0,-1 0 0 0 0,-1 1 1 0 0,1 0-1 0 0,-2 1 0 0 0,-17-5 0 0 0,-10 2-87 0 0,42 10 73 0 0,-1 1 0 0 0,1-1-1 0 0,0 1 1 0 0,-1 0 0 0 0,1 0-1 0 0,0 0 1 0 0,-1 1 0 0 0,1-1-1 0 0,0 0 1 0 0,-1 1 0 0 0,1-1 0 0 0,0 1-1 0 0,0 0 1 0 0,-1 0 0 0 0,1 0-1 0 0,-3 2 1 0 0,5-3-10 0 0,-1 1 1 0 0,0 0-1 0 0,1-1 1 0 0,-1 1-1 0 0,1 0 1 0 0,-1-1-1 0 0,1 1 1 0 0,-1 0-1 0 0,1 0 0 0 0,-1-1 1 0 0,1 1-1 0 0,0 0 1 0 0,-1 0-1 0 0,1 0 1 0 0,0 0-1 0 0,0 0 1 0 0,0-1-1 0 0,0 1 0 0 0,0 0 1 0 0,0 0-1 0 0,0 1 1 0 0,0 7-407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1.824"/>
    </inkml:context>
    <inkml:brush xml:id="br0">
      <inkml:brushProperty name="width" value="0.05" units="cm"/>
      <inkml:brushProperty name="height" value="0.05" units="cm"/>
      <inkml:brushProperty name="color" value="#E71224"/>
    </inkml:brush>
  </inkml:definitions>
  <inkml:trace contextRef="#ctx0" brushRef="#br0">820 225 7101 0 0,'-31'-50'218'0'0,"-44"-54"0"0"0,70 98-189 0 0,1 0-1 0 0,-1 0 1 0 0,-1 1-1 0 0,1 0 0 0 0,-1 0 1 0 0,0 1-1 0 0,0-1 1 0 0,0 1-1 0 0,-1 1 1 0 0,1-1-1 0 0,-1 1 0 0 0,0 0 1 0 0,0 0-1 0 0,0 1 1 0 0,0 0-1 0 0,-1 0 1 0 0,-12 0-1 0 0,7 1-32 0 0,1 1 0 0 0,0 1 0 0 0,0 0-1 0 0,0 1 1 0 0,0 0 0 0 0,0 1 0 0 0,1 1 0 0 0,-1-1 0 0 0,1 2 0 0 0,-13 6-1 0 0,-1 0 1 0 0,1 2-1 0 0,0 0 0 0 0,1 2 0 0 0,0 1 0 0 0,1 1 0 0 0,1 0 0 0 0,0 2 0 0 0,-22 26 0 0 0,19-13 10 0 0,1 1-1 0 0,1 0 1 0 0,2 2-1 0 0,1 0 0 0 0,-27 75 1 0 0,30-60 14 0 0,2 0 1 0 0,2 1 0 0 0,3 1-1 0 0,-4 56 1 0 0,12-89-11 0 0,0 1-1 0 0,1 0 1 0 0,1-1-1 0 0,1 1 1 0 0,1-1-1 0 0,1 1 1 0 0,0-1-1 0 0,1 0 1 0 0,1-1-1 0 0,1 1 1 0 0,1-1 0 0 0,1 0-1 0 0,0-1 1 0 0,1 0-1 0 0,1 0 1 0 0,0-1-1 0 0,1-1 1 0 0,1 0-1 0 0,0-1 1 0 0,1 0-1 0 0,1-1 1 0 0,0 0-1 0 0,1-1 1 0 0,0-1 0 0 0,29 14-1 0 0,-18-12 0 0 0,0-3 1 0 0,1 0-1 0 0,0-1 0 0 0,0-2 0 0 0,1-1 1 0 0,0-1-1 0 0,0-2 0 0 0,1 0 0 0 0,-1-2 1 0 0,0-2-1 0 0,1 0 0 0 0,-1-2 0 0 0,0-1 1 0 0,0-2-1 0 0,0-1 0 0 0,-1-1 1 0 0,28-11-1 0 0,-26 7 2 0 0,0-1 1 0 0,0-2 0 0 0,-1-1-1 0 0,-1-1 1 0 0,-1-1-1 0 0,29-26 1 0 0,-39 29-24 0 0,-1-2 0 0 0,0 0 1 0 0,-1 0-1 0 0,-1-2 0 0 0,0 0 0 0 0,-2 0 1 0 0,0-1-1 0 0,-1 0 0 0 0,12-35 0 0 0,-13 26-23 0 0,-1-1-1 0 0,-2 0 1 0 0,-1-1-1 0 0,-1 0 1 0 0,-2 1-1 0 0,-1-1 1 0 0,-3-42-1 0 0,-1 48 16 0 0,0 1-1 0 0,-2 0 0 0 0,-1 0 0 0 0,-1 1 0 0 0,-1-1 0 0 0,-1 1 0 0 0,-1 1 0 0 0,0-1 1 0 0,-25-39-1 0 0,26 52-8 0 0,-1-1 1 0 0,1 1 0 0 0,-1 0 0 0 0,-1 1-1 0 0,0 0 1 0 0,0 1 0 0 0,-1 0-1 0 0,0 1 1 0 0,0 0 0 0 0,-1 0-1 0 0,0 1 1 0 0,0 1 0 0 0,0 0 0 0 0,-22-6-1 0 0,15 7-86 0 0,-1 0 0 0 0,1 1 0 0 0,-1 1 0 0 0,0 1 0 0 0,1 1 0 0 0,-1 1 0 0 0,0 0 0 0 0,1 1 0 0 0,-27 7 0 0 0,-2 5-310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2.242"/>
    </inkml:context>
    <inkml:brush xml:id="br0">
      <inkml:brushProperty name="width" value="0.05" units="cm"/>
      <inkml:brushProperty name="height" value="0.05" units="cm"/>
      <inkml:brushProperty name="color" value="#E71224"/>
    </inkml:brush>
  </inkml:definitions>
  <inkml:trace contextRef="#ctx0" brushRef="#br0">550 21 5300 0 0,'-12'28'164'0'0,"-2"-1"-1"0"0,-1-1 1 0 0,-31 42-1 0 0,26-39-103 0 0,-14 19 27 0 0,-2-1 0 0 0,-75 75 0 0 0,4-9-242 0 0,37-38 54 0 0,61-66 165 0 0,0 1 0 0 0,0 1 1 0 0,1-1-1 0 0,1 2 1 0 0,-1-1-1 0 0,2 1 0 0 0,0 0 1 0 0,0 0-1 0 0,-6 21 1 0 0,11-28-43 0 0,0 0 0 0 0,0 0 1 0 0,0 0-1 0 0,1 0 0 0 0,-1 0 0 0 0,1 0 1 0 0,1 0-1 0 0,-1 0 0 0 0,1 0 1 0 0,0 0-1 0 0,0 0 0 0 0,0 0 0 0 0,0 0 1 0 0,1 0-1 0 0,0 0 0 0 0,0-1 1 0 0,1 1-1 0 0,-1-1 0 0 0,1 1 0 0 0,0-1 1 0 0,0 0-1 0 0,0 0 0 0 0,0 0 1 0 0,1-1-1 0 0,0 1 0 0 0,0-1 0 0 0,7 5 1 0 0,1 0-6 0 0,2 0 0 0 0,-1-1 0 0 0,1-1 0 0 0,0 0 0 0 0,1-1 0 0 0,25 6 1 0 0,98 12 123 0 0,-52-11-113 0 0,44 15 330 0 0,235 82 0 0 0,-347-102-349 0 0,1-1 1 0 0,1-1-1 0 0,32 5 0 0 0,-46-10-2 0 0,0 1-1 0 0,1-1 1 0 0,-1 0-1 0 0,1-1 1 0 0,-1 1-1 0 0,0-1 1 0 0,1-1-1 0 0,-1 1 1 0 0,0-1-1 0 0,0 0 1 0 0,0 0-1 0 0,0-1 1 0 0,-1 0-1 0 0,1 0 1 0 0,8-5-1 0 0,-2-3 26 0 0,-1 0-1 0 0,0 0 0 0 0,0-1 0 0 0,-1-1 0 0 0,-1 1 0 0 0,0-2 0 0 0,0 1 0 0 0,12-30 0 0 0,-2-3-9 0 0,21-75 0 0 0,-28 70-66 0 0,-2 1-1 0 0,-2-1 1 0 0,-3 0-1 0 0,-1-1 1 0 0,-3 1-1 0 0,-7-67 0 0 0,3 93 36 0 0,-1 0 0 0 0,0 0-1 0 0,-2 0 1 0 0,-1 0-1 0 0,-1 1 1 0 0,-14-30-1 0 0,16 42-62 0 0,0 1-1 0 0,-1 0 1 0 0,0 0 0 0 0,-1 0-1 0 0,0 1 1 0 0,-1 0-1 0 0,0 1 1 0 0,0 0-1 0 0,-1 0 1 0 0,0 1-1 0 0,-1 0 1 0 0,0 1 0 0 0,0 0-1 0 0,-13-5 1 0 0,-7 0-332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5.126"/>
    </inkml:context>
    <inkml:brush xml:id="br0">
      <inkml:brushProperty name="width" value="0.05" units="cm"/>
      <inkml:brushProperty name="height" value="0.05" units="cm"/>
      <inkml:brushProperty name="color" value="#E71224"/>
    </inkml:brush>
  </inkml:definitions>
  <inkml:trace contextRef="#ctx0" brushRef="#br0">0 1 4428 0 0,'1'0'18'0'0,"0"1"1"0"0,1-1-1 0 0,-1 1 0 0 0,0-1 0 0 0,0 1 0 0 0,0 0 0 0 0,0-1 0 0 0,0 1 0 0 0,0 0 0 0 0,0 0 0 0 0,-1 0 0 0 0,1 0 0 0 0,0 0 0 0 0,0 0 0 0 0,-1 0 0 0 0,1 0 0 0 0,0 0 0 0 0,-1 0 1 0 0,1 0-1 0 0,0 2 0 0 0,10 26 284 0 0,-11-28-283 0 0,35 107 592 0 0,-5-12-195 0 0,44 97 0 0 0,-60-163-306 0 0,2 0 0 0 0,0-1 0 0 0,3 0 0 0 0,0-2-1 0 0,1 0 1 0 0,2-1 0 0 0,29 26 0 0 0,-10-17 83 0 0,1-2 0 0 0,2-2 0 0 0,1-3 1 0 0,1-1-1 0 0,78 33 0 0 0,-26-21 232 0 0,192 49 0 0 0,223 2-184 0 0,7-41-155 0 0,-365-36-13 0 0,758 59 113 0 0,397 35-5 0 0,-429-10-155 0 0,-1-1 91 0 0,-793-87-125 0 0,1-3 1 0 0,141-10-1 0 0,-228 3 8 0 0,19-1 3 0 0,32-7 0 0 0,-47 8-1 0 0,-1-1 1 0 0,1 1-1 0 0,-1-1 0 0 0,0 1 0 0 0,1-1 0 0 0,-1-1 0 0 0,0 1 0 0 0,0-1 0 0 0,0 1 0 0 0,0-1 1 0 0,-1 0-1 0 0,1 0 0 0 0,3-5 0 0 0,-6 6 0 0 0,0-1 1 0 0,1 0 0 0 0,-1 0-1 0 0,0 1 1 0 0,-1-1-1 0 0,1 0 1 0 0,-1 0-1 0 0,1 0 1 0 0,-1 0-1 0 0,0 0 1 0 0,0 0-1 0 0,0 0 1 0 0,0 0-1 0 0,0 0 1 0 0,-1 0-1 0 0,0 0 1 0 0,1 1-1 0 0,-1-1 1 0 0,-2-4-1 0 0,-2-5 1 0 0,0 0 0 0 0,-1 0 0 0 0,-7-11 0 0 0,-17-21-3 0 0,-65-72 0 0 0,8 10-19 0 0,58 64 8 0 0,2-2 0 0 0,-30-70 0 0 0,4 8-144 0 0,-115-234-620 0 0,157 318 719 0 0,9 19 50 0 0,-1-1 0 0 0,1 0 0 0 0,0-1 0 0 0,0 1 0 0 0,1 0 1 0 0,-1 0-1 0 0,1-1 0 0 0,0 1 0 0 0,-1-8 0 0 0,2 12 0 0 0,0 0 0 0 0,0-1-1 0 0,0 1 1 0 0,0 0 0 0 0,0 0-1 0 0,0 0 1 0 0,0-1 0 0 0,0 1-1 0 0,0 0 1 0 0,0 0 0 0 0,0 0-1 0 0,0-1 1 0 0,0 1 0 0 0,1 0-1 0 0,-1 0 1 0 0,0 0 0 0 0,0 0-1 0 0,0-1 1 0 0,0 1 0 0 0,0 0-1 0 0,0 0 1 0 0,0 0 0 0 0,1 0 0 0 0,-1-1-1 0 0,0 1 1 0 0,0 0 0 0 0,0 0-1 0 0,0 0 1 0 0,0 0 0 0 0,1 0-1 0 0,-1 0 1 0 0,0 0 0 0 0,0-1-1 0 0,0 1 1 0 0,1 0 0 0 0,-1 0-1 0 0,0 0 1 0 0,0 0 0 0 0,0 0-1 0 0,1 0 1 0 0,-1 0 0 0 0,0 0-1 0 0,0 0 1 0 0,0 0 0 0 0,1 0-1 0 0,-1 0 1 0 0,0 0 0 0 0,0 0 0 0 0,0 0-1 0 0,1 1 1 0 0,-1-1 0 0 0,0 0-1 0 0,0 0 1 0 0,0 0 0 0 0,0 0-1 0 0,1 0 1 0 0,8 9-648 0 0,3 22-654 0 0,-12-17 639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5.545"/>
    </inkml:context>
    <inkml:brush xml:id="br0">
      <inkml:brushProperty name="width" value="0.05" units="cm"/>
      <inkml:brushProperty name="height" value="0.05" units="cm"/>
      <inkml:brushProperty name="color" value="#E71224"/>
    </inkml:brush>
  </inkml:definitions>
  <inkml:trace contextRef="#ctx0" brushRef="#br0">3 21 5789 0 0,'22'-21'470'0'0,"-21"21"-453"0"0,0 0-1 0 0,-1 1 1 0 0,1-1-1 0 0,-1 0 1 0 0,1 0-1 0 0,-1 1 1 0 0,1-1-1 0 0,-1 0 1 0 0,1 1-1 0 0,-1-1 1 0 0,0 1-1 0 0,1-1 1 0 0,-1 0-1 0 0,1 1 1 0 0,-1-1-1 0 0,0 1 1 0 0,1-1-1 0 0,-1 1 1 0 0,0-1-1 0 0,0 1 1 0 0,0 0-1 0 0,1-1 1 0 0,-1 1-1 0 0,0-1 1 0 0,0 1-1 0 0,0-1 1 0 0,0 1-1 0 0,0-1 0 0 0,0 1 1 0 0,0 0-1 0 0,0-1 1 0 0,0 2-1 0 0,1 21 123 0 0,-6 236 38 0 0,6-84-25 0 0,-9 347 1414 0 0,10-458-1301 0 0,0 119 156 0 0,-4-137-384 0 0,-15 88 1 0 0,8-106-959 0 0,13-32 418 0 0,-3 0-142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5.885"/>
    </inkml:context>
    <inkml:brush xml:id="br0">
      <inkml:brushProperty name="width" value="0.05" units="cm"/>
      <inkml:brushProperty name="height" value="0.05" units="cm"/>
      <inkml:brushProperty name="color" value="#E71224"/>
    </inkml:brush>
  </inkml:definitions>
  <inkml:trace contextRef="#ctx0" brushRef="#br0">1 1 5448 0 0,'17'42'1531'0'0,"-14"-35"-1511"0"0,0 0 0 0 0,0 0 0 0 0,1 0 0 0 0,1 0-1 0 0,-1-1 1 0 0,1 0 0 0 0,0 0 0 0 0,0 0 0 0 0,1 0-1 0 0,10 8 1 0 0,-6-7-14 0 0,1 0-1 0 0,0 0 0 0 0,0-1 0 0 0,1-1 0 0 0,-1 1 1 0 0,14 2-1 0 0,3 0-16 0 0,1-2 1 0 0,0-1-1 0 0,1-1 1 0 0,57 1-1 0 0,-50-6 25 0 0,47-5-1 0 0,-71 4 34 0 0,0 0-1 0 0,-1-1 0 0 0,1-1 0 0 0,-1 0 0 0 0,0 0 1 0 0,0-1-1 0 0,15-8 0 0 0,-24 10 51 0 0,0 0 0 0 0,0 0 0 0 0,0 0-1 0 0,-1 0 1 0 0,1 0 0 0 0,-1 0 0 0 0,1-1 0 0 0,-1 1 0 0 0,0-1 0 0 0,-1 1-1 0 0,1-1 1 0 0,0 0 0 0 0,-1 0 0 0 0,0 0 0 0 0,0 0 0 0 0,0 0 0 0 0,-1 0-1 0 0,1 0 1 0 0,-1 0 0 0 0,0 0 0 0 0,0 0 0 0 0,0-1 0 0 0,-1 1 0 0 0,1 0-1 0 0,-2-4 1 0 0,1 7-65 0 0,1 0-1 0 0,-1 0 0 0 0,0 0 1 0 0,0 0-1 0 0,1 0 0 0 0,-1 0 1 0 0,0 0-1 0 0,0 0 1 0 0,0 1-1 0 0,0-1 0 0 0,0 0 1 0 0,0 1-1 0 0,0-1 0 0 0,-1 0 1 0 0,1 1-1 0 0,0-1 1 0 0,0 1-1 0 0,0 0 0 0 0,-1-1 1 0 0,1 1-1 0 0,0 0 0 0 0,0 0 1 0 0,-1 0-1 0 0,1 0 1 0 0,0 0-1 0 0,0 0 0 0 0,-1 0 1 0 0,1 0-1 0 0,0 0 0 0 0,0 1 1 0 0,-1-1-1 0 0,1 0 1 0 0,-2 2-1 0 0,-5 0 15 0 0,0 0-1 0 0,1 1 1 0 0,-15 8 0 0 0,-77 57-926 0 0,92-62 685 0 0,-22 16-723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8.820"/>
    </inkml:context>
    <inkml:brush xml:id="br0">
      <inkml:brushProperty name="width" value="0.05" units="cm"/>
      <inkml:brushProperty name="height" value="0.05" units="cm"/>
      <inkml:brushProperty name="color" value="#E71224"/>
    </inkml:brush>
  </inkml:definitions>
  <inkml:trace contextRef="#ctx0" brushRef="#br0">45 1 6313 0 0,'-42'1'763'0'0,"40"0"298"0"0,12 1-712 0 0,16-1-247 0 0,-3-1-46 0 0,195-4-1654 0 0,-192 4 1001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9.239"/>
    </inkml:context>
    <inkml:brush xml:id="br0">
      <inkml:brushProperty name="width" value="0.05" units="cm"/>
      <inkml:brushProperty name="height" value="0.05" units="cm"/>
      <inkml:brushProperty name="color" value="#E71224"/>
    </inkml:brush>
  </inkml:definitions>
  <inkml:trace contextRef="#ctx0" brushRef="#br0">3 1 5448 0 0,'0'1'53'0'0,"0"2"31"0"0,-3-2 24 0 0,6-1 60 0 0,-1 4-200 0 0,0-5 216 0 0,4 2-228 0 0,-2-1 232 0 0,7 1-256 0 0,0 2 184 0 0,6 0-244 0 0,2 1 172 0 0,6 0-28 0 0,7-2 16 0 0,2 4-16 0 0,6-3-184 0 0,4 0 48 0 0,3 4-421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15.487"/>
    </inkml:context>
    <inkml:brush xml:id="br0">
      <inkml:brushProperty name="width" value="0.05" units="cm"/>
      <inkml:brushProperty name="height" value="0.05" units="cm"/>
      <inkml:brushProperty name="color" value="#F6630D"/>
    </inkml:brush>
  </inkml:definitions>
  <inkml:trace contextRef="#ctx0" brushRef="#br0">89 1 11197 0 0,'-9'11'740'0'0,"0"0"457"0"0,8-9-1033 0 0,1 0 0 0 0,-1-1 0 0 0,1 1 0 0 0,-1 0 0 0 0,1-1-1 0 0,0 1 1 0 0,-1 0 0 0 0,1 0 0 0 0,0 0 0 0 0,0-1 0 0 0,0 1 0 0 0,1 0 0 0 0,-1 0 0 0 0,1 2 0 0 0,0 14 59 0 0,-10 29 476 0 0,0 1 8 0 0,-5 66-1 0 0,12-89-792 0 0,-12 48-1 0 0,5-29-1208 0 0,4-27 217 0 0,-3 3-379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5.981"/>
    </inkml:context>
    <inkml:brush xml:id="br0">
      <inkml:brushProperty name="width" value="0.05" units="cm"/>
      <inkml:brushProperty name="height" value="0.05" units="cm"/>
      <inkml:brushProperty name="color" value="#F6630D"/>
    </inkml:brush>
  </inkml:definitions>
  <inkml:trace contextRef="#ctx0" brushRef="#br0">9 379 4192 0 0,'-3'-16'49'0'0,"0"0"-1"0"0,2-1 1 0 0,0 0-1 0 0,0 1 1 0 0,4-29-1 0 0,-2 40-39 0 0,0 0-1 0 0,0-1 0 0 0,0 1 0 0 0,1 0 0 0 0,0 0 1 0 0,0 0-1 0 0,1 0 0 0 0,-1 0 0 0 0,1 1 1 0 0,0-1-1 0 0,0 1 0 0 0,0 0 0 0 0,1-1 1 0 0,0 2-1 0 0,-1-1 0 0 0,2 0 0 0 0,-1 1 1 0 0,0 0-1 0 0,1 0 0 0 0,-1 0 0 0 0,8-3 0 0 0,-2 1-9 0 0,0 2-1 0 0,1-1 0 0 0,-1 1 0 0 0,1 1 0 0 0,0 0 0 0 0,14-1 0 0 0,66 3-14 0 0,-40 1 49 0 0,-50-1-5 0 0,0 0-1 0 0,0 0 1 0 0,-1 0 0 0 0,1 0 0 0 0,0-1-1 0 0,0 1 1 0 0,-1 0 0 0 0,1-1 0 0 0,0 1 0 0 0,0 0-1 0 0,-1-1 1 0 0,1 1 0 0 0,0-1 0 0 0,-1 1 0 0 0,1-1-1 0 0,0 0 1 0 0,-1 1 0 0 0,1-1 0 0 0,-1 1-1 0 0,1-1 1 0 0,-1 0 0 0 0,0 0 0 0 0,1 1 0 0 0,-1-1-1 0 0,0 0 1 0 0,1-1 0 0 0,6-27 716 0 0,-3 9-331 0 0,1 7-141 0 0,-2 5-106 0 0,0 0 1 0 0,0 0-1 0 0,0 0 1 0 0,-1 0-1 0 0,1-9 0 0 0,-10 159-34 0 0,3-73-144 0 0,4-53-310 0 0,0 0-1 0 0,2 0 0 0 0,3 21 1 0 0,-1-25-304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49.563"/>
    </inkml:context>
    <inkml:brush xml:id="br0">
      <inkml:brushProperty name="width" value="0.05" units="cm"/>
      <inkml:brushProperty name="height" value="0.05" units="cm"/>
      <inkml:brushProperty name="color" value="#E71224"/>
    </inkml:brush>
  </inkml:definitions>
  <inkml:trace contextRef="#ctx0" brushRef="#br0">1 0 4668 0 0,'177'18'1701'0'0,"-49"-8"-943"0"0,-23 3-703 0 0,260 27-946 0 0,-329-37 417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58.388"/>
    </inkml:context>
    <inkml:brush xml:id="br0">
      <inkml:brushProperty name="width" value="0.05" units="cm"/>
      <inkml:brushProperty name="height" value="0.05" units="cm"/>
      <inkml:brushProperty name="color" value="#E71224"/>
    </inkml:brush>
  </inkml:definitions>
  <inkml:trace contextRef="#ctx0" brushRef="#br0">82 144 7005 0 0,'-4'-2'89'0'0,"0"1"0"0"0,0-1 0 0 0,1 0 0 0 0,-1 0 0 0 0,0 0 0 0 0,1 0 0 0 0,-1-1 0 0 0,1 0 0 0 0,0 1 1 0 0,0-1-1 0 0,0-1 0 0 0,0 1 0 0 0,-3-6 0 0 0,5 8-48 0 0,0-1 0 0 0,0 1 0 0 0,0-1 0 0 0,0 1 0 0 0,0-1 0 0 0,1 1 0 0 0,-1-1 0 0 0,0 0 0 0 0,1 0 0 0 0,0 1 0 0 0,-1-1 0 0 0,1 0 0 0 0,0 0 0 0 0,0 1 0 0 0,0-1-1 0 0,0 0 1 0 0,0 0 0 0 0,0 1 0 0 0,1-1 0 0 0,-1 0 0 0 0,1 0 0 0 0,-1 1 0 0 0,1-1 0 0 0,-1 0 0 0 0,1 1 0 0 0,0-1 0 0 0,0 1 0 0 0,0-1 0 0 0,0 1 0 0 0,0-1 0 0 0,0 1 0 0 0,0 0 0 0 0,1-1 0 0 0,-1 1 0 0 0,2-1 0 0 0,5-4-50 0 0,1 1-1 0 0,0 0 1 0 0,0 0 0 0 0,1 1-1 0 0,-1 0 1 0 0,1 1 0 0 0,0 0-1 0 0,0 0 1 0 0,0 1 0 0 0,20-2 0 0 0,-13 3-7 0 0,-1 1 1 0 0,1 0 0 0 0,0 1-1 0 0,0 1 1 0 0,32 7 0 0 0,-32-4-2 0 0,-1 0 0 0 0,21 10-1 0 0,-33-13 14 0 0,0 0-1 0 0,0 0 1 0 0,0 0-1 0 0,-1 1 1 0 0,1-1-1 0 0,0 1 0 0 0,-1 0 1 0 0,0 0-1 0 0,0 0 1 0 0,0 0-1 0 0,0 1 1 0 0,0-1-1 0 0,-1 1 0 0 0,3 5 1 0 0,-4-7 4 0 0,0 1 0 0 0,0-1 0 0 0,0 1 0 0 0,-1-1 0 0 0,1 1-1 0 0,-1 0 1 0 0,0-1 0 0 0,0 1 0 0 0,0 0 0 0 0,0 0 0 0 0,0-1 0 0 0,-1 1 0 0 0,1-1 0 0 0,-1 1 0 0 0,0 0 0 0 0,-1 3 0 0 0,0-2 0 0 0,-1 1 0 0 0,1-1 1 0 0,-1 0-1 0 0,0 0 0 0 0,0 0 0 0 0,0 0 1 0 0,-1 0-1 0 0,-5 4 0 0 0,-1-1 1 0 0,0 1 0 0 0,0-2-1 0 0,-1 1 1 0 0,0-1 0 0 0,0-1 0 0 0,-16 5 0 0 0,5-3 8 0 0,-33 4 1 0 0,-5 1-1 0 0,59-12-12 0 0,1 0 1 0 0,-1 0 0 0 0,1 0 0 0 0,-1 0-1 0 0,1 0 1 0 0,-1 0 0 0 0,1 1 0 0 0,-1-1-1 0 0,1 0 1 0 0,-1 0 0 0 0,1 0 0 0 0,-1 1-1 0 0,1-1 1 0 0,0 0 0 0 0,-1 0 0 0 0,1 1 0 0 0,-1-1-1 0 0,1 0 1 0 0,0 1 0 0 0,-1-1 0 0 0,1 1-1 0 0,0-1 1 0 0,-1 0 0 0 0,1 1 0 0 0,0-1-1 0 0,0 1 1 0 0,-1-1 0 0 0,1 1 0 0 0,0-1-1 0 0,0 1 1 0 0,0 0 0 0 0,0 0-1 0 0,0-1 1 0 0,1 1-1 0 0,-1 0 1 0 0,1 0-1 0 0,-1 0 0 0 0,1-1 1 0 0,-1 1-1 0 0,1 0 0 0 0,0 0 1 0 0,-1-1-1 0 0,1 1 1 0 0,0-1-1 0 0,0 1 0 0 0,-1 0 1 0 0,2 0-1 0 0,33 17-20 0 0,-33-18 24 0 0,24 11 2 0 0,51 11 0 0 0,-21-7-12 0 0,-41-10 1 0 0,-7-3 4 0 0,1 0-1 0 0,0 1 1 0 0,-1 0-1 0 0,0 0 1 0 0,0 1-1 0 0,0 0 1 0 0,0 1 0 0 0,-1-1-1 0 0,1 2 1 0 0,6 5-1 0 0,-14-11 6 0 0,0 0 0 0 0,1 1 0 0 0,-1-1-1 0 0,0 0 1 0 0,0 1 0 0 0,1-1 0 0 0,-1 0-1 0 0,0 0 1 0 0,0 1 0 0 0,0-1 0 0 0,0 0-1 0 0,0 1 1 0 0,1-1 0 0 0,-1 1 0 0 0,0-1 0 0 0,0 0-1 0 0,0 1 1 0 0,0-1 0 0 0,0 0 0 0 0,0 1-1 0 0,0-1 1 0 0,0 0 0 0 0,0 1 0 0 0,0-1 0 0 0,-1 0-1 0 0,1 1 1 0 0,0-1 0 0 0,0 0 0 0 0,0 1-1 0 0,0-1 1 0 0,0 0 0 0 0,-1 1 0 0 0,-12 9 23 0 0,-20 1 15 0 0,30-10-34 0 0,-47 10 4 0 0,0-2 1 0 0,0-2-1 0 0,-93 0 1 0 0,34-2-715 0 0,99-8 253 0 0,10 3 437 0 0,-1 0 1 0 0,1 0-1 0 0,0 0 1 0 0,0-1-1 0 0,0 1 0 0 0,0 0 1 0 0,0 0-1 0 0,0 0 1 0 0,0 0-1 0 0,-1 0 0 0 0,1 0 1 0 0,0 0-1 0 0,0 0 1 0 0,0 0-1 0 0,0-1 0 0 0,0 1 1 0 0,0 0-1 0 0,0 0 1 0 0,0 0-1 0 0,0 0 0 0 0,0 0 1 0 0,0 0-1 0 0,0-1 1 0 0,0 1-1 0 0,0 0 0 0 0,0 0 1 0 0,0 0-1 0 0,0 0 1 0 0,0 0-1 0 0,0-1 0 0 0,0 1 1 0 0,0 0-1 0 0,0 0 1 0 0,0 0-1 0 0,0 0 0 0 0,0 0 1 0 0,0 0-1 0 0,0-1 1 0 0,0 1-1 0 0,0 0 0 0 0,0 0 1 0 0,0 0-1 0 0,0 0 1 0 0,0 0-1 0 0,1 0 0 0 0,-1 0 1 0 0,0 0-1 0 0,0-1 1 0 0,0 1-1 0 0,0 0 1 0 0,0 0-1 0 0,0 0 0 0 0,0 0 1 0 0,1 0-1 0 0,-1 0 1 0 0,0 0-1 0 0,0 0 0 0 0,0 0 1 0 0,0 0-1 0 0,0 0 1 0 0,0 0-1 0 0,1 0 0 0 0,3-1-655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0:59.355"/>
    </inkml:context>
    <inkml:brush xml:id="br0">
      <inkml:brushProperty name="width" value="0.05" units="cm"/>
      <inkml:brushProperty name="height" value="0.05" units="cm"/>
      <inkml:brushProperty name="color" value="#E71224"/>
    </inkml:brush>
  </inkml:definitions>
  <inkml:trace contextRef="#ctx0" brushRef="#br0">102 65 6313 0 0,'3'-2'44'0'0,"0"-1"0"0"0,0 0 0 0 0,-1 1 0 0 0,1-1 0 0 0,-1 0 0 0 0,0 0 1 0 0,1 0-1 0 0,-2 0 0 0 0,1-1 0 0 0,0 1 0 0 0,-1 0 0 0 0,1-1 0 0 0,-1 1 1 0 0,1-7-1 0 0,-8 11-24 0 0,1 1 0 0 0,-1-1 1 0 0,0 1-1 0 0,1 1 0 0 0,-1-1 1 0 0,1 1-1 0 0,-5 3 0 0 0,2 0-17 0 0,1 0-1 0 0,0 1 1 0 0,1 0-1 0 0,-1 0 0 0 0,1 0 1 0 0,1 1-1 0 0,-6 9 1 0 0,9-14-2 0 0,0 1 0 0 0,0 0 0 0 0,1-1 0 0 0,-1 1 1 0 0,1 0-1 0 0,0 0 0 0 0,0 0 0 0 0,0 0 0 0 0,1 0 1 0 0,-1 0-1 0 0,1 0 0 0 0,0 0 0 0 0,0 0 0 0 0,1 0 1 0 0,-1 0-1 0 0,1 0 0 0 0,0 0 0 0 0,0 0 0 0 0,2 5 1 0 0,-2-6 0 0 0,0-1 1 0 0,1 0-1 0 0,-1 0 0 0 0,1 0 1 0 0,-1 0-1 0 0,1 0 1 0 0,0 0-1 0 0,0 0 1 0 0,0-1-1 0 0,0 1 1 0 0,0 0-1 0 0,0-1 1 0 0,0 0-1 0 0,1 1 1 0 0,-1-1-1 0 0,1 0 0 0 0,-1 0 1 0 0,0-1-1 0 0,1 1 1 0 0,0 0-1 0 0,-1-1 1 0 0,1 0-1 0 0,-1 1 1 0 0,1-1-1 0 0,-1 0 1 0 0,1 0-1 0 0,0 0 0 0 0,-1-1 1 0 0,4 0-1 0 0,0 0 9 0 0,-1 0 1 0 0,1 0-1 0 0,-1-1 0 0 0,0 0 0 0 0,1 0 0 0 0,-1 0 0 0 0,0-1 0 0 0,0 1 0 0 0,-1-1 0 0 0,1-1 0 0 0,0 1 0 0 0,-1-1 0 0 0,5-4 0 0 0,-8 6-15 0 0,0 0-1 0 0,0 0 1 0 0,1 0-1 0 0,-1 0 1 0 0,-1 0-1 0 0,1 0 0 0 0,0-1 1 0 0,0 1-1 0 0,-1 0 1 0 0,0-1-1 0 0,1 1 1 0 0,-1-1-1 0 0,0 1 1 0 0,0-1-1 0 0,0 1 0 0 0,0 0 1 0 0,-1-1-1 0 0,1 1 1 0 0,-1 0-1 0 0,1-1 1 0 0,-1 1-1 0 0,0 0 1 0 0,0-1-1 0 0,0 1 0 0 0,0 0 1 0 0,0 0-1 0 0,0 0 1 0 0,-3-3-1 0 0,0-1-10 0 0,0 0 0 0 0,-1 1 0 0 0,0 0 0 0 0,1-1 0 0 0,-1 2 0 0 0,-1-1 0 0 0,1 1 0 0 0,-12-7 0 0 0,-42-14 289 0 0,17 8-48 0 0,42 17-213 0 0,0 0 0 0 0,0 0 0 0 0,0 0 0 0 0,0 0 0 0 0,-1 0 0 0 0,1 0 0 0 0,0 0 0 0 0,0 0 0 0 0,0 0 0 0 0,0 0 0 0 0,-1 0 0 0 0,1 0 0 0 0,0 0 0 0 0,0 0 0 0 0,0 0 0 0 0,0 0 0 0 0,0 0 0 0 0,-1 0 0 0 0,1 0 0 0 0,0 0 0 0 0,0-1 0 0 0,0 1 0 0 0,0 0 0 0 0,0 0 0 0 0,-1 0 0 0 0,1 0-1 0 0,0 0 1 0 0,0 0 0 0 0,0-1 0 0 0,0 1 0 0 0,0 0 0 0 0,0 0 0 0 0,0 0 0 0 0,0 0 0 0 0,0 0 0 0 0,0-1 0 0 0,0 1 0 0 0,0 0 0 0 0,0 0 0 0 0,0 0 0 0 0,0 0 0 0 0,0-1 0 0 0,0 1 0 0 0,0 0 0 0 0,0 0 0 0 0,0 0 0 0 0,0 0 0 0 0,0-1 0 0 0,0 1 0 0 0,0 0 0 0 0,0 0 0 0 0,0 0 0 0 0,0 0 0 0 0,0 0 0 0 0,0-1 0 0 0,0 1 0 0 0,0 0 0 0 0,0 0 0 0 0,14-4 186 0 0,18 1-199 0 0,19 3-49 0 0,0 2 0 0 0,65 12 0 0 0,-113-13 45 0 0,0 0-1 0 0,0 0 1 0 0,-1 0 0 0 0,1 0-1 0 0,-1 1 1 0 0,1-1-1 0 0,-1 1 1 0 0,1 0 0 0 0,-1-1-1 0 0,0 1 1 0 0,0 0 0 0 0,0 1-1 0 0,0-1 1 0 0,0 0-1 0 0,0 0 1 0 0,-1 1 0 0 0,1-1-1 0 0,-1 1 1 0 0,1 0 0 0 0,-1-1-1 0 0,0 1 1 0 0,1 4-1 0 0,2 5 1 0 0,-1 0-1 0 0,0 0 0 0 0,3 23 0 0 0,-6-30 6 0 0,0 1 0 0 0,0-1 0 0 0,0 0 0 0 0,-1 1 0 0 0,0-1 0 0 0,0 0 0 0 0,0 0 0 0 0,0 0 0 0 0,-1 0 0 0 0,0 0 0 0 0,-5 9 0 0 0,7-14-1 0 0,-1 1-1 0 0,1-1 1 0 0,0 0 0 0 0,0 1 0 0 0,-1-1-1 0 0,1 1 1 0 0,0-1 0 0 0,0 1-1 0 0,0-1 1 0 0,-1 1 0 0 0,1-1-1 0 0,0 1 1 0 0,0-1 0 0 0,0 1-1 0 0,0-1 1 0 0,0 1 0 0 0,0-1-1 0 0,0 1 1 0 0,0-1 0 0 0,0 1 0 0 0,0-1-1 0 0,0 1 1 0 0,1-1 0 0 0,-1 1-1 0 0,0-1 1 0 0,0 0 0 0 0,0 1-1 0 0,1-1 1 0 0,-1 1 0 0 0,0-1-1 0 0,0 1 1 0 0,1-1 0 0 0,-1 0-1 0 0,0 1 1 0 0,1-1 0 0 0,-1 0 0 0 0,1 1-1 0 0,-1-1 1 0 0,0 0 0 0 0,1 1-1 0 0,-1-1 1 0 0,1 0 0 0 0,-1 0-1 0 0,1 0 1 0 0,-1 1 0 0 0,1-1-1 0 0,0 0 1 0 0,26 4 33 0 0,-25-3-31 0 0,3-1 8 0 0,0 0 0 0 0,0 0 0 0 0,0 0 0 0 0,0 0 1 0 0,0-1-1 0 0,0 0 0 0 0,-1 0 0 0 0,1 0 0 0 0,0-1 0 0 0,-1 0 0 0 0,8-3 0 0 0,-11 4-8 0 0,1 0 1 0 0,0 0-1 0 0,-1 0 1 0 0,1 0-1 0 0,-1-1 0 0 0,0 1 1 0 0,0 0-1 0 0,1-1 1 0 0,-1 1-1 0 0,0-1 0 0 0,0 0 1 0 0,0 1-1 0 0,0-1 1 0 0,-1 0-1 0 0,1 1 0 0 0,0-1 1 0 0,-1 0-1 0 0,1 0 1 0 0,-1 0-1 0 0,0 0 0 0 0,0 0 1 0 0,1 1-1 0 0,-1-1 1 0 0,0 0-1 0 0,-1 0 0 0 0,1 0 1 0 0,0 0-1 0 0,0 0 1 0 0,-1 0-1 0 0,1 1 0 0 0,-1-1 1 0 0,-1-3-1 0 0,-1-3-10 0 0,-1 1 1 0 0,0-1-1 0 0,-1 1 0 0 0,1-1 0 0 0,-2 2 1 0 0,1-1-1 0 0,-1 0 0 0 0,1 1 1 0 0,-2 0-1 0 0,-6-5 0 0 0,-7-5-18 0 0,-1 1 0 0 0,-24-12 0 0 0,3 7 40 0 0,49 23-3 0 0,0 0-1 0 0,0 0 1 0 0,1-1-1 0 0,-1 1 1 0 0,1-2-1 0 0,-1 1 1 0 0,12 0-1 0 0,68 3-13 0 0,-53-3 0 0 0,-18-3 1 0 0,-13 1 2 0 0,-1-1 1 0 0,0 1-1 0 0,0 0 1 0 0,0-1-1 0 0,1 1 1 0 0,-1 1-1 0 0,0-1 1 0 0,0 0-1 0 0,0 0 1 0 0,1 1-1 0 0,-1-1 1 0 0,0 1 0 0 0,0 0-1 0 0,0 0 1 0 0,0-1-1 0 0,0 1 1 0 0,3 2-1 0 0,4 26-120 0 0,0-14 122 0 0,-1 0 0 0 0,0 1-1 0 0,-1-1 1 0 0,-1 2 0 0 0,8 29 0 0 0,-10-31 27 0 0,-3-8-40 0 0,0 0 1 0 0,1-1-1 0 0,0 0 1 0 0,5 10-1 0 0,-7-14 25 0 0,1-1 1 0 0,0 0-1 0 0,-1 0 0 0 0,1 0 0 0 0,0 0 1 0 0,0 0-1 0 0,0 0 0 0 0,0 0 1 0 0,0 0-1 0 0,0 0 0 0 0,0 0 0 0 0,0 0 1 0 0,0-1-1 0 0,0 1 0 0 0,1 0 1 0 0,-1-1-1 0 0,0 1 0 0 0,1-1 0 0 0,-1 1 1 0 0,0-1-1 0 0,1 0 0 0 0,-1 0 0 0 0,0 1 1 0 0,1-1-1 0 0,-1 0 0 0 0,0 0 1 0 0,2-1-1 0 0,0 1 34 0 0,-1-1 0 0 0,1 0 0 0 0,-1 0 0 0 0,1 0 0 0 0,-1 0 1 0 0,0 0-1 0 0,1 0 0 0 0,-1-1 0 0 0,0 1 0 0 0,0-1 0 0 0,0 1 0 0 0,0-1 1 0 0,0 0-1 0 0,-1 0 0 0 0,1 0 0 0 0,0 0 0 0 0,1-3 0 0 0,24-46 140 0 0,-15 28-139 0 0,-9 17-43 0 0,-1 0 0 0 0,0 1 0 0 0,0-1 0 0 0,0 0 0 0 0,-1 0 0 0 0,1 0 0 0 0,-1 0 0 0 0,-1 0 0 0 0,1 0 0 0 0,-1-1 0 0 0,0 1 0 0 0,-1 0 0 0 0,-1-10 1 0 0,1 13-23 0 0,0-1 0 0 0,1 1 1 0 0,-1 0-1 0 0,0 0 1 0 0,-1 0-1 0 0,1 0 1 0 0,-1 0-1 0 0,1 0 0 0 0,-1 0 1 0 0,0 1-1 0 0,0-1 1 0 0,0 0-1 0 0,0 1 1 0 0,-1 0-1 0 0,1-1 1 0 0,-1 1-1 0 0,1 0 0 0 0,-1 0 1 0 0,0 1-1 0 0,1-1 1 0 0,-1 0-1 0 0,0 1 1 0 0,0 0-1 0 0,-1 0 1 0 0,1 0-1 0 0,0 0 0 0 0,-6-1 1 0 0,-14 0-754 0 0,-46 3 0 0 0,30 2-119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0.293"/>
    </inkml:context>
    <inkml:brush xml:id="br0">
      <inkml:brushProperty name="width" value="0.05" units="cm"/>
      <inkml:brushProperty name="height" value="0.05" units="cm"/>
      <inkml:brushProperty name="color" value="#E71224"/>
    </inkml:brush>
  </inkml:definitions>
  <inkml:trace contextRef="#ctx0" brushRef="#br0">6 0 7453 0 0,'-6'2'1089'0'0,"9"-2"-930"0"0,-1 0 1 0 0,0 0-1 0 0,0 0 0 0 0,0 1 1 0 0,1-1-1 0 0,-1 1 0 0 0,0-1 1 0 0,0 1-1 0 0,0 0 1 0 0,0 0-1 0 0,0 0 0 0 0,0 0 1 0 0,2 1-1 0 0,205 165 3302 0 0,-81-60-2259 0 0,150 109-68 0 0,-243-188-1083 0 0,-1 3 1 0 0,33 36 0 0 0,-45-36-63 0 0,-19-25 8 0 0,0-1 0 0 0,1 0 0 0 0,-1 0 0 0 0,1 0 0 0 0,1 0 0 0 0,6 5 1 0 0,-22-47-2256 0 0,-7-24-1211 0 0,12 51 2087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0.758"/>
    </inkml:context>
    <inkml:brush xml:id="br0">
      <inkml:brushProperty name="width" value="0.05" units="cm"/>
      <inkml:brushProperty name="height" value="0.05" units="cm"/>
      <inkml:brushProperty name="color" value="#E71224"/>
    </inkml:brush>
  </inkml:definitions>
  <inkml:trace contextRef="#ctx0" brushRef="#br0">784 5 4400 0 0,'-1'-4'8632'0'0,"-4"12"-7708"0"0,2-3-952 0 0,0 0-1 0 0,0-1 1 0 0,0 1-1 0 0,0-1 1 0 0,-6 6-1 0 0,-221 177 2313 0 0,43-38-919 0 0,143-111-1134 0 0,1 2-1 0 0,2 2 1 0 0,2 1-1 0 0,2 2 1 0 0,2 2-1 0 0,-30 53 1 0 0,32-43 3881 0 0,38-62-4019 0 0,12-12-144 0 0,-13 12-266 0 0,3-5-1074 0 0,19-31 213 0 0,-19 30-459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3.277"/>
    </inkml:context>
    <inkml:brush xml:id="br0">
      <inkml:brushProperty name="width" value="0.05" units="cm"/>
      <inkml:brushProperty name="height" value="0.05" units="cm"/>
      <inkml:brushProperty name="color" value="#E71224"/>
    </inkml:brush>
  </inkml:definitions>
  <inkml:trace contextRef="#ctx0" brushRef="#br0">54 0 6033 0 0,'0'0'7'0'0,"-1"0"1"0"0,0 1-1 0 0,0-1 1 0 0,1 0-1 0 0,-1 0 1 0 0,0 1-1 0 0,1-1 1 0 0,-1 0-1 0 0,0 1 1 0 0,1-1 0 0 0,-1 1-1 0 0,0-1 1 0 0,1 1-1 0 0,-1-1 1 0 0,1 1-1 0 0,-1-1 1 0 0,1 1-1 0 0,-1 0 1 0 0,1-1-1 0 0,0 1 1 0 0,-1 0 0 0 0,1-1-1 0 0,0 1 1 0 0,-1 0-1 0 0,1 0 1 0 0,0-1-1 0 0,0 3 1 0 0,-5 26 86 0 0,3-15-104 0 0,-9 37 197 0 0,2 0 0 0 0,2 1 1 0 0,3 0-1 0 0,2 0 0 0 0,5 59 1 0 0,43 260 1182 0 0,-28-256-1026 0 0,-13-83-259 0 0,29 253 252 0 0,-32-254-339 0 0,0-13-197 0 0,-1 0 0 0 0,-2 26 0 0 0,0-8-839 0 0,1-22 340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3.601"/>
    </inkml:context>
    <inkml:brush xml:id="br0">
      <inkml:brushProperty name="width" value="0.05" units="cm"/>
      <inkml:brushProperty name="height" value="0.05" units="cm"/>
      <inkml:brushProperty name="color" value="#E71224"/>
    </inkml:brush>
  </inkml:definitions>
  <inkml:trace contextRef="#ctx0" brushRef="#br0">0 92 7165 0 0,'3'-2'-64'0'0,"4"7"42"0"0,9 11 28 0 0,-13-13-8 0 0,18 20 19 0 0,113 107 52 0 0,-118-117-56 0 0,0 0 1 0 0,1-2-1 0 0,0 1 0 0 0,1-2 0 0 0,0 0 0 0 0,37 13 0 0 0,-50-22-9 0 0,0 1-1 0 0,-1-1 1 0 0,1 0-1 0 0,0 0 1 0 0,0-1-1 0 0,0 1 0 0 0,-1-1 1 0 0,1 0-1 0 0,0-1 1 0 0,0 1-1 0 0,0-1 1 0 0,0 0-1 0 0,-1 0 0 0 0,1 0 1 0 0,0-1-1 0 0,6-3 1 0 0,-6 3-21 0 0,-1-1 1 0 0,0 0-1 0 0,0-1 1 0 0,0 1 0 0 0,0-1-1 0 0,-1 0 1 0 0,1 0-1 0 0,-1 0 1 0 0,0 0-1 0 0,0 0 1 0 0,-1-1-1 0 0,1 1 1 0 0,-1-1 0 0 0,0 0-1 0 0,2-7 1 0 0,7-22 24 0 0,-2 0 0 0 0,-2 0 1 0 0,0-1-1 0 0,-3 0 0 0 0,1-51 1 0 0,-5 84-14 0 0,0 1 0 0 0,0 0 0 0 0,0-1 0 0 0,0 1 0 0 0,0-1 0 0 0,0 1 0 0 0,1 0 0 0 0,-1-1 0 0 0,0 1 0 0 0,1 0 1 0 0,0-1-1 0 0,-1 1 0 0 0,1 0 0 0 0,-1 0 0 0 0,2-2 0 0 0,-1 3-9 0 0,-1-1 1 0 0,1 1-1 0 0,-1 0 0 0 0,0 0 1 0 0,1 0-1 0 0,-1-1 0 0 0,1 1 1 0 0,-1 0-1 0 0,1 0 0 0 0,-1 0 1 0 0,0 0-1 0 0,1 0 0 0 0,-1 0 1 0 0,1-1-1 0 0,-1 1 0 0 0,1 0 1 0 0,-1 1-1 0 0,1-1 0 0 0,-1 0 1 0 0,1 0-1 0 0,-1 0 0 0 0,1 0 1 0 0,-1 0-1 0 0,1 0 0 0 0,-1 1 1 0 0,0-1-1 0 0,1 0 0 0 0,-1 0 1 0 0,1 0-1 0 0,-1 1 0 0 0,0-1 1 0 0,1 0-1 0 0,-1 1 0 0 0,0-1 1 0 0,1 1-1 0 0,-2 5-405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4.171"/>
    </inkml:context>
    <inkml:brush xml:id="br0">
      <inkml:brushProperty name="width" value="0.05" units="cm"/>
      <inkml:brushProperty name="height" value="0.05" units="cm"/>
      <inkml:brushProperty name="color" value="#E71224"/>
    </inkml:brush>
  </inkml:definitions>
  <inkml:trace contextRef="#ctx0" brushRef="#br0">173 188 6909 0 0,'0'0'181'0'0,"-4"4"-63"0"0,-10 10-27 0 0,11-11 67 0 0,0 2-295 0 0,-8 16 130 0 0,8-16 707 0 0,6 14-549 0 0,13 61 8 0 0,-15-77-136 0 0,-1 0 0 0 0,1 0 0 0 0,0 0-1 0 0,0 0 1 0 0,0-1 0 0 0,0 1-1 0 0,0 0 1 0 0,1 0 0 0 0,-1-1-1 0 0,1 1 1 0 0,0-1 0 0 0,-1 1-1 0 0,1-1 1 0 0,0 0 0 0 0,1 0 0 0 0,-1 0-1 0 0,0 0 1 0 0,1 0 0 0 0,-1 0-1 0 0,5 1 1 0 0,2 3 80 0 0,-6-3-75 0 0,1-1 0 0 0,-1 0 0 0 0,1 0-1 0 0,-1-1 1 0 0,1 1 0 0 0,0 0-1 0 0,-1-1 1 0 0,1 0 0 0 0,0 0 0 0 0,0 0-1 0 0,0-1 1 0 0,0 1 0 0 0,0-1-1 0 0,0 0 1 0 0,0 0 0 0 0,0-1 0 0 0,5 0-1 0 0,-3 0-10 0 0,-1-1-1 0 0,0 0 0 0 0,1 0 0 0 0,-1-1 0 0 0,0 1 1 0 0,0-1-1 0 0,0 0 0 0 0,-1-1 0 0 0,1 1 0 0 0,-1-1 1 0 0,5-4-1 0 0,-1 0-21 0 0,-1-1 1 0 0,0 0 0 0 0,0 0-1 0 0,-1-1 1 0 0,0 0 0 0 0,0 0 0 0 0,-1-1-1 0 0,-1 1 1 0 0,0-1 0 0 0,0 0-1 0 0,3-15 1 0 0,-7 16-13 0 0,1 1 0 0 0,-1-1 0 0 0,0 0 0 0 0,-1 1 0 0 0,0-1 0 0 0,-1 1 0 0 0,0-1 0 0 0,0 1 0 0 0,-1 0 0 0 0,-1 0 0 0 0,1 0-1 0 0,-1 0 1 0 0,-1 0 0 0 0,1 1 0 0 0,-2 0 0 0 0,1 0 0 0 0,-1 0 0 0 0,0 1 0 0 0,-13-12 0 0 0,14 13 11 0 0,-1 1 0 0 0,0 0-1 0 0,0 0 1 0 0,0 1-1 0 0,-1 0 1 0 0,1 0 0 0 0,-1 1-1 0 0,0-1 1 0 0,-1 1 0 0 0,1 1-1 0 0,0-1 1 0 0,-1 2 0 0 0,1-1-1 0 0,-1 1 1 0 0,0 0 0 0 0,1 0-1 0 0,-1 1 1 0 0,0 0 0 0 0,1 0-1 0 0,-1 1 1 0 0,0 0 0 0 0,1 0-1 0 0,-1 1 1 0 0,-14 5-1 0 0,14-3 11 0 0,-1 0-1 0 0,1 0 0 0 0,0 1 1 0 0,0 0-1 0 0,0 1 0 0 0,1 0 1 0 0,-1 0-1 0 0,2 0 0 0 0,-1 1 0 0 0,1 0 1 0 0,-10 13-1 0 0,10-9 57 0 0,0-1-1 0 0,1 1 1 0 0,0 0 0 0 0,0 1-1 0 0,1-1 1 0 0,1 1-1 0 0,0 0 1 0 0,-2 16 0 0 0,3-8 94 0 0,1 0 1 0 0,1 0-1 0 0,0 0 1 0 0,2 0-1 0 0,0 0 1 0 0,2 0-1 0 0,0 0 1 0 0,1 0-1 0 0,1-1 1 0 0,14 33-1 0 0,-14-41-121 0 0,0 0 0 0 0,1-1 0 0 0,0 0 0 0 0,0 0-1 0 0,1 0 1 0 0,1-1 0 0 0,-1 0 0 0 0,1-1 0 0 0,1 0 0 0 0,0 0 0 0 0,0-1 0 0 0,0-1-1 0 0,19 10 1 0 0,-14-10-261 0 0,0 0 0 0 0,0 0 0 0 0,1-1 0 0 0,-1-1-1 0 0,1-1 1 0 0,1 0 0 0 0,-1-1 0 0 0,0-1 0 0 0,31-2 0 0 0,-11-1-659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4.543"/>
    </inkml:context>
    <inkml:brush xml:id="br0">
      <inkml:brushProperty name="width" value="0.05" units="cm"/>
      <inkml:brushProperty name="height" value="0.05" units="cm"/>
      <inkml:brushProperty name="color" value="#E71224"/>
    </inkml:brush>
  </inkml:definitions>
  <inkml:trace contextRef="#ctx0" brushRef="#br0">49 49 7357 0 0,'-21'-33'-42'0'0,"20"32"63"0"0,1 0 1 0 0,-1 0-1 0 0,1 0 1 0 0,-1 1 0 0 0,1-1-1 0 0,-1 0 1 0 0,0 0 0 0 0,0 0-1 0 0,0 0 1 0 0,1 1-1 0 0,-1-1 1 0 0,0 0 0 0 0,0 1-1 0 0,0-1 1 0 0,0 0 0 0 0,0 1-1 0 0,0-1 1 0 0,0 1-1 0 0,0 0 1 0 0,0-1 0 0 0,0 1-1 0 0,-1 0 1 0 0,1 0 0 0 0,0 0-1 0 0,0 0 1 0 0,0 0-1 0 0,-2 0 1 0 0,15 31 587 0 0,3 31-108 0 0,22 77 417 0 0,-31-123-885 0 0,-1 0-1 0 0,0 0 1 0 0,-1 1-1 0 0,-1 0 0 0 0,-1 0 1 0 0,0 0-1 0 0,-1 32 1 0 0,-1-49-33 0 0,0 1-1 0 0,0 0 1 0 0,-1 0 0 0 0,1 0 0 0 0,0-1 0 0 0,0 1 0 0 0,0 0 0 0 0,-1 0 0 0 0,1-1 0 0 0,0 1 0 0 0,0 0 0 0 0,-1 0-1 0 0,1-1 1 0 0,-1 1 0 0 0,1 0 0 0 0,-1-1 0 0 0,1 1 0 0 0,-1-1 0 0 0,1 1 0 0 0,-2 0 0 0 0,2-1 0 0 0,-1 0 1 0 0,1 0-1 0 0,-1 0 1 0 0,1 0-1 0 0,-1 0 0 0 0,1 0 1 0 0,-1 0-1 0 0,1 0 1 0 0,-1 0-1 0 0,1 0 1 0 0,-1 0-1 0 0,1 0 1 0 0,-1 0-1 0 0,1-1 1 0 0,-1 1-1 0 0,1 0 1 0 0,0 0-1 0 0,-1-1 1 0 0,1 1-1 0 0,-1 0 0 0 0,1-1 1 0 0,0 1-1 0 0,-1-1 1 0 0,-1-1-12 0 0,0 0 1 0 0,0 0-1 0 0,0-1 0 0 0,0 1 1 0 0,0 0-1 0 0,1-1 1 0 0,-1 0-1 0 0,1 1 1 0 0,-2-6-1 0 0,0-5-23 0 0,1-1 1 0 0,0 0-1 0 0,1 0 1 0 0,0 0-1 0 0,1 1 1 0 0,1-1-1 0 0,0 0 1 0 0,1 0-1 0 0,1 0 1 0 0,0 1-1 0 0,0-1 1 0 0,7-14-1 0 0,-5 16 27 0 0,0-1 0 0 0,1 1 0 0 0,0 0 0 0 0,1 1 1 0 0,0-1-1 0 0,1 1 0 0 0,0 1 0 0 0,1-1 0 0 0,0 2 0 0 0,1-1 0 0 0,0 1 0 0 0,18-13 1 0 0,-27 21 5 0 0,1 0 1 0 0,0-1-1 0 0,0 1 1 0 0,0 0-1 0 0,0 0 1 0 0,0 0-1 0 0,0 0 1 0 0,0 0-1 0 0,0 1 1 0 0,1-1 0 0 0,-1 1-1 0 0,0-1 1 0 0,0 1-1 0 0,1 0 1 0 0,-1 0-1 0 0,0 0 1 0 0,0 0-1 0 0,1 0 1 0 0,-1 0-1 0 0,0 1 1 0 0,0-1 0 0 0,0 1-1 0 0,1 0 1 0 0,-1 0-1 0 0,0-1 1 0 0,0 1-1 0 0,0 0 1 0 0,0 1-1 0 0,0-1 1 0 0,0 0-1 0 0,-1 1 1 0 0,1-1 0 0 0,0 1-1 0 0,-1-1 1 0 0,1 1-1 0 0,-1 0 1 0 0,1-1-1 0 0,1 4 1 0 0,2 4 26 0 0,-1 0 0 0 0,1 1 0 0 0,-2-1 0 0 0,1 1 0 0 0,-1-1 0 0 0,-1 1 0 0 0,2 13 0 0 0,1 24 24 0 0,-2 0 1 0 0,-2-1 0 0 0,-7 54-1 0 0,4-62-269 0 0,-5 3-1279 0 0,9-33 766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4.898"/>
    </inkml:context>
    <inkml:brush xml:id="br0">
      <inkml:brushProperty name="width" value="0.05" units="cm"/>
      <inkml:brushProperty name="height" value="0.05" units="cm"/>
      <inkml:brushProperty name="color" value="#E71224"/>
    </inkml:brush>
  </inkml:definitions>
  <inkml:trace contextRef="#ctx0" brushRef="#br0">0 32 6065 0 0,'5'-32'585'0'0,"-6"74"204"0"0,0 2 27 0 0,7 82-1 0 0,-3-109-654 0 0,4 30 364 0 0,18 64 1 0 0,-21-98-488 0 0,0-1 0 0 0,1 0 0 0 0,0 0 0 0 0,0 0 0 0 0,2-1 0 0 0,-1 1-1 0 0,2-2 1 0 0,-1 1 0 0 0,1-1 0 0 0,12 12 0 0 0,-19-21-33 0 0,0 0 1 0 0,1 1-1 0 0,-1-1 0 0 0,0 0 1 0 0,1 0-1 0 0,-1 0 0 0 0,1 0 1 0 0,-1 0-1 0 0,1 0 0 0 0,-1-1 0 0 0,1 1 1 0 0,0 0-1 0 0,-1-1 0 0 0,1 1 1 0 0,0-1-1 0 0,-1 0 0 0 0,1 0 1 0 0,0 1-1 0 0,0-1 0 0 0,-1 0 1 0 0,1 0-1 0 0,0-1 0 0 0,0 1 1 0 0,3-1-1 0 0,-3-1 8 0 0,1 1 1 0 0,0-1 0 0 0,-1 0-1 0 0,0 0 1 0 0,1 0-1 0 0,-1 0 1 0 0,0 0-1 0 0,0-1 1 0 0,0 1-1 0 0,-1-1 1 0 0,1 1 0 0 0,0-1-1 0 0,1-5 1 0 0,6-12 6 0 0,-1-1 1 0 0,0 0 0 0 0,-2 0-1 0 0,0-1 1 0 0,-2 0 0 0 0,0 0-1 0 0,0-23 1 0 0,-5-159-21 0 0,0 177 8 0 0,-3-33-820 0 0,2 72-25 0 0,0 7-337 0 0,6-7 459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6.308"/>
    </inkml:context>
    <inkml:brush xml:id="br0">
      <inkml:brushProperty name="width" value="0.05" units="cm"/>
      <inkml:brushProperty name="height" value="0.05" units="cm"/>
      <inkml:brushProperty name="color" value="#F6630D"/>
    </inkml:brush>
  </inkml:definitions>
  <inkml:trace contextRef="#ctx0" brushRef="#br0">14 23 5601 0 0,'-7'-12'116'0'0,"1"1"892"0"0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51:05.239"/>
    </inkml:context>
    <inkml:brush xml:id="br0">
      <inkml:brushProperty name="width" value="0.05" units="cm"/>
      <inkml:brushProperty name="height" value="0.05" units="cm"/>
      <inkml:brushProperty name="color" value="#E71224"/>
    </inkml:brush>
  </inkml:definitions>
  <inkml:trace contextRef="#ctx0" brushRef="#br0">15 0 6813 0 0,'2'8'164'0'0,"1"-5"84"0"0,-3-6 112 0 0,-7 5 84 0 0,7-1 20 0 0,-2-1 700 0 0,2 2-584 0 0,-4-4-152 0 0,0 2 140 0 0,8 0-424 0 0,-8 0 0 0 0,4-1-328 0 0,-3 2-964 0 0,6-1 168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36.64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1.456"/>
    </inkml:context>
    <inkml:brush xml:id="br0">
      <inkml:brushProperty name="width" value="0.05" units="cm"/>
      <inkml:brushProperty name="height" value="0.05" units="cm"/>
      <inkml:brushProperty name="color" value="#FFC114"/>
    </inkml:brush>
  </inkml:definitions>
  <inkml:trace contextRef="#ctx0" brushRef="#br0">810 306 24575,'0'-6'0,"1"0"0,0-1 0,1 1 0,-1 0 0,5-8 0,4-20 0,-10 32 0,5-28 0,0-37 0,-4 60 0,-1 0 0,0 1 0,-1-1 0,0 0 0,0 0 0,0 0 0,-1 1 0,0-1 0,0 1 0,0-1 0,-7-10 0,6 13 0,-1 1 0,1 0 0,-1 0 0,1 0 0,-1 0 0,0 1 0,0 0 0,0-1 0,-1 2 0,1-1 0,0 0 0,-1 1 0,1 0 0,-1 0 0,0 0 0,1 0 0,-1 1 0,0 0 0,1 0 0,-1 0 0,-7 2 0,-7 0 0,0 1 0,0 1 0,-33 11 0,27-5 0,0 0 0,1 2 0,0 0 0,1 2 0,0 1 0,1 0 0,1 2 0,1 0 0,0 2 0,1 0 0,1 1 0,-22 31 0,30-35 0,0-1 0,1 2 0,1-1 0,0 1 0,1 0 0,1 1 0,1-1 0,0 1 0,1 0 0,1 1 0,1-1 0,1 0 0,0 1 0,1-1 0,1 1 0,1-1 0,1 1 0,9 34 0,-1-22 0,2-1 0,0-1 0,2 0 0,22 32 0,85 106 0,-69-97 0,202 303 0,-226-323 0,-3 1 0,-2 1 0,-2 1 0,-2 1 0,23 105 0,-38-132 0,-2 0 0,0 1 0,-2-1 0,-1 1 0,-1-1 0,-2 1 0,0-1 0,-14 50 0,10-55 0,-1-1 0,-1 0 0,-1 0 0,-1 0 0,-1-1 0,0-1 0,-2 0 0,0-1 0,-1 0 0,-32 28 0,10-16 0,-2-2 0,0-2 0,-1-2 0,-2-1 0,0-3 0,-2-1 0,0-2 0,0-2 0,-2-2 0,-80 13 0,103-23 0,1-1 0,-28-1 0,42-2 0,-1 1 0,1-1 0,1-1 0,-1 1 0,0-1 0,0-1 0,0 1 0,1-1 0,-11-6 0,16 7 0,0 1 0,-1-1 0,1 0 0,0 1 0,0-1 0,0 0 0,0-1 0,0 1 0,1 0 0,-1 0 0,1-1 0,-1 1 0,1-1 0,0 1 0,0-1 0,0 0 0,0 1 0,1-1 0,-1 0 0,1 1 0,-1-1 0,1 0 0,0 0 0,0 0 0,0 1 0,1-1 0,-1 0 0,1 0 0,-1 1 0,2-5 0,2-3 0,0 1 0,0 0 0,0 0 0,1 0 0,1 1 0,-1-1 0,11-9 0,3-3 0,1 1 0,1 1 0,1 1 0,1 1 0,1 0 0,0 2 0,0 1 0,2 1 0,0 2 0,47-16 0,-51 20 0,0 1 0,1 2 0,0 0 0,0 1 0,0 1 0,0 1 0,0 1 0,0 1 0,0 1 0,0 1 0,-1 2 0,1 0 0,37 14 0,-45-13 0,0 2 0,-1 0 0,0 1 0,0 0 0,-1 1 0,0 0 0,-1 1 0,19 22 0,-16-14 0,-1 0 0,-1 0 0,-1 1 0,-1 1 0,13 34 0,-8-10 0,-3 0 0,-2 2 0,-1-1 0,-3 1 0,2 74 0,-10-27 0,-25 180 0,2-66 0,23-194-105,0-1 0,1 1 0,1 0 0,0-1 0,0 1 0,1-1 0,1 0 0,1 0 0,0 0 0,0 0 0,1 0 0,14 23 0,1-7-6721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2.261"/>
    </inkml:context>
    <inkml:brush xml:id="br0">
      <inkml:brushProperty name="width" value="0.05" units="cm"/>
      <inkml:brushProperty name="height" value="0.05" units="cm"/>
      <inkml:brushProperty name="color" value="#FFC114"/>
    </inkml:brush>
  </inkml:definitions>
  <inkml:trace contextRef="#ctx0" brushRef="#br0">977 432 24575,'-31'-113'0,"21"71"0,-30-76 0,34 105 0,0-1 0,-1 1 0,0 1 0,-1-1 0,-1 1 0,0 1 0,0 0 0,-15-13 0,20 20 0,-1 0 0,0 1 0,0 0 0,0-1 0,0 2 0,0-1 0,-1 1 0,1 0 0,-1 0 0,0 0 0,0 1 0,1 0 0,-1 0 0,0 0 0,0 1 0,0 0 0,0 0 0,0 0 0,0 1 0,0 0 0,0 0 0,-9 3 0,-1 3 0,1-1 0,0 2 0,1 0 0,0 0 0,0 2 0,0 0 0,2 0 0,-1 1 0,-19 22 0,17-14 0,0 0 0,1 0 0,0 2 0,2 0 0,1 0 0,-10 25 0,12-20 0,1 0 0,1 0 0,1 0 0,1 1 0,2 0 0,1 0 0,1 0 0,1 0 0,1 0 0,2 0 0,0 0 0,2 0 0,1 0 0,1-1 0,1 0 0,2-1 0,0 0 0,2 0 0,0-1 0,2-1 0,1 0 0,18 22 0,20 15 0,3-2 0,105 85 0,47 45 0,-193-172 0,-1 0 0,0 1 0,-1 1 0,-1 0 0,-1 1 0,17 37 0,-25-48 0,0 1 0,0-1 0,-1 1 0,-1 0 0,1-1 0,-1 1 0,-1 0 0,1 0 0,-2 0 0,1 0 0,-1 0 0,0-1 0,-1 1 0,0 0 0,-1-1 0,0 1 0,0-1 0,0 0 0,-8 12 0,1-5 0,-2 0 0,0 0 0,0-1 0,-1-1 0,-1 0 0,-1-1 0,1 0 0,-2-1 0,-29 16 0,0-5 0,-1-1 0,-69 22 0,59-26 0,0-2 0,-1-3 0,0-2 0,-1-3 0,0-2 0,-108-6 0,148-1 0,0 0 0,0-1 0,1-1 0,-1-1 0,-29-12 0,42 14 0,-1 1 0,1-1 0,0-1 0,0 1 0,0-1 0,1 0 0,-1 0 0,1 0 0,-5-6 0,7 7 0,0 0 0,0 0 0,0-1 0,1 1 0,0 0 0,-1 0 0,1-1 0,1 1 0,-1-1 0,0 1 0,1-1 0,-1 1 0,1-1 0,0 1 0,0-1 0,1 1 0,0-5 0,1 2 0,0-1 0,0 1 0,1 0 0,0-1 0,0 1 0,1 1 0,0-1 0,0 0 0,0 1 0,0 0 0,1 0 0,0 0 0,0 0 0,1 1 0,-1 0 0,1 0 0,0 0 0,7-3 0,2 0 0,-1 0 0,1 1 0,0 1 0,0 0 0,1 1 0,28-4 0,-29 6 0,0 2 0,1 0 0,-1 0 0,1 2 0,-1 0 0,0 0 0,0 2 0,0-1 0,0 2 0,15 7 0,-12-4 0,-1 2 0,-1 0 0,0 0 0,0 2 0,-1 0 0,0 0 0,16 20 0,-7-3 0,-1 1 0,-1 1 0,-2 0 0,-2 2 0,-1 0 0,-1 1 0,21 68 0,56 313 83,-40-148-179,-35-192-580,42 107 0,-37-128-6150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3.447"/>
    </inkml:context>
    <inkml:brush xml:id="br0">
      <inkml:brushProperty name="width" value="0.05" units="cm"/>
      <inkml:brushProperty name="height" value="0.05" units="cm"/>
      <inkml:brushProperty name="color" value="#FFC114"/>
    </inkml:brush>
  </inkml:definitions>
  <inkml:trace contextRef="#ctx0" brushRef="#br0">651 862 24575,'1'-12'0,"1"-1"0,0 0 0,5-18 0,2-16 0,-6 25 0,-1-1 0,-1 1 0,0-1 0,-2 1 0,-5-29 0,5 44 0,-1 1 0,0 0 0,0 0 0,0 0 0,-1 0 0,0 0 0,0 0 0,0 1 0,-1 0 0,-4-6 0,4 8 0,1 0 0,-1 0 0,1 0 0,-1 0 0,0 1 0,0-1 0,0 1 0,0 0 0,-1 0 0,1 1 0,0-1 0,-1 1 0,1 0 0,-1 0 0,-7 0 0,-7 0 0,0 2 0,1 0 0,-1 1 0,1 0 0,-1 2 0,1 0 0,0 2 0,-32 13 0,12-2 0,1 2 0,-66 46 0,83-51 0,0 2 0,1 1 0,1 0 0,0 1 0,-18 25 0,29-33 0,0-1 0,1 1 0,0 0 0,1 0 0,0 0 0,0 1 0,1 0 0,1 0 0,0 0 0,0 0 0,1 1 0,1-1 0,-1 19 0,2-24 0,1 0 0,0 0 0,0 1 0,0-1 0,1 0 0,0 0 0,0-1 0,0 1 0,1 0 0,0-1 0,0 1 0,0-1 0,1 0 0,5 6 0,-3-5 0,0 0 0,1 0 0,0-1 0,0 0 0,1-1 0,-1 1 0,1-1 0,0 0 0,11 3 0,-1-2 0,0-1 0,0 0 0,1-1 0,-1-1 0,1 0 0,-1-2 0,1 0 0,35-6 0,-19-1 0,0-2 0,-1-2 0,0-1 0,-1-1 0,0-2 0,-1-1 0,-1-2 0,0-1 0,-1-1 0,-2-2 0,37-35 0,-38 31 0,-2-1 0,0-1 0,-2-1 0,-1-1 0,-2-1 0,0-1 0,-3 0 0,0-2 0,-3 0 0,21-70 0,-27 69 0,-2 0 0,-1 0 0,0-54 0,-5 67 0,-1 1 0,-2-1 0,0 0 0,0 1 0,-2-1 0,-14-37 0,17 54 0,-1 0 0,1-1 0,-1 2 0,0-1 0,0 0 0,-1 0 0,1 1 0,-1 0 0,-5-5 0,8 8 0,0 0 0,0 0 0,-1 1 0,1-1 0,0 0 0,-1 1 0,1-1 0,-1 1 0,1 0 0,0-1 0,-1 1 0,1 0 0,-1 0 0,1 0 0,-1 0 0,1 0 0,-1 0 0,1 0 0,-1 1 0,1-1 0,0 0 0,-1 1 0,1-1 0,0 1 0,-1 0 0,1-1 0,0 1 0,-1 0 0,1 0 0,0 0 0,0 0 0,0 0 0,0 0 0,0 0 0,0 0 0,0 0 0,0 0 0,1 1 0,-2 1 0,-4 6 0,1 0 0,-1 0 0,2 1 0,-1 0 0,1 0 0,1 1 0,-3 13 0,-12 82 0,16-90 0,-6 45 0,4 2 0,2-1 0,2 0 0,4 0 0,2 0 0,3 0 0,2-1 0,3 0 0,24 64 0,-14-71-1365,-2-10-5461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4.150"/>
    </inkml:context>
    <inkml:brush xml:id="br0">
      <inkml:brushProperty name="width" value="0.05" units="cm"/>
      <inkml:brushProperty name="height" value="0.05" units="cm"/>
      <inkml:brushProperty name="color" value="#FFC114"/>
    </inkml:brush>
  </inkml:definitions>
  <inkml:trace contextRef="#ctx0" brushRef="#br0">80 277 24575,'-3'-11'0,"-3"12"0,-7 17 0,6 4 0,0 0 0,2 1 0,0 0 0,-2 29 0,1 98 0,-1 9 0,1-118 0,3-21 0,0 1 0,1 33 0,5-49 0,3-12 0,5-13 0,11-34 0,28-107 0,-1 1 0,-38 130 0,139-332 0,-146 354 0,0 0 0,0 1 0,1-1 0,0 1 0,1 0 0,0 0 0,8-7 0,-12 12 0,0 1 0,1-1 0,-1 0 0,1 1 0,0-1 0,-1 1 0,1 0 0,0 0 0,0 0 0,0 0 0,0 0 0,0 1 0,0-1 0,0 1 0,0 0 0,0 0 0,0 0 0,0 0 0,0 1 0,0-1 0,0 1 0,0 0 0,0 0 0,4 2 0,13 6 0,0 2 0,0 1 0,-1 0 0,-1 1 0,23 22 0,-10-6 0,53 64 0,-77-84 0,0 1 0,-1-1 0,0 1 0,-1 0 0,0 1 0,0-1 0,-1 1 0,0 0 0,-1 0 0,0 0 0,1 13 0,-4-17 0,0 0 0,0-1 0,0 1 0,-1 0 0,0 0 0,0-1 0,0 1 0,-1 0 0,0-1 0,-1 0 0,1 1 0,-1-1 0,-1 0 0,1 0 0,-1 0 0,0-1 0,0 0 0,0 1 0,-10 8 0,-3 0 0,0 0 0,-24 15 0,37-26 0,0 0 0,-1 0 0,0-1 0,1 0 0,-1 0 0,0 0 0,0 0 0,0-1 0,-1 0 0,1 0 0,0 0 0,0-1 0,-1 1 0,1-1 0,-6-1 0,10 1 0,0 0 0,1 0 0,-1 0 0,0 0 0,1 0 0,-1-1 0,1 1 0,-1 0 0,0 0 0,1-1 0,-1 1 0,1 0 0,-1-1 0,1 1 0,-1 0 0,1-1 0,-1 1 0,1-1 0,-1 1 0,1-1 0,-1 1 0,1-1 0,0 1 0,-1-1 0,1 1 0,0-1 0,0 1 0,-1-1 0,1 0 0,0 0 0,0 0 0,1 0 0,-1 0 0,0 0 0,1 0 0,-1 0 0,1 0 0,-1 0 0,1 0 0,0 0 0,-1 1 0,1-1 0,0 0 0,-1 0 0,3 0 0,33-22 0,-14 15 0,0 2 0,1 1 0,0 1 0,0 0 0,0 2 0,0 1 0,1 0 0,-1 2 0,0 1 0,0 1 0,0 1 0,0 0 0,41 15 0,-60-17 0,0-1 0,0 1 0,1 0 0,-1 0 0,-1 1 0,1-1 0,0 1 0,0-1 0,-1 1 0,0 1 0,0-1 0,1 0 0,3 6 0,-6-7 0,0 1 0,-1-1 0,1 0 0,0 0 0,-1 1 0,1-1 0,-1 0 0,1 0 0,-1 1 0,0-1 0,0 0 0,0 1 0,-1-1 0,1 0 0,0 1 0,-1-1 0,0 0 0,1 1 0,-1-1 0,0 0 0,0 0 0,0 0 0,-1 0 0,1 0 0,0 0 0,-1 0 0,-2 2 0,-3 4 0,-1 1 0,-1-2 0,0 1 0,0-1 0,0-1 0,-1 0 0,-14 7 0,-80 30 0,95-39 0,-70 22-341,-2-4 0,-1-3-1,-145 14 1,137-25-6485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4.923"/>
    </inkml:context>
    <inkml:brush xml:id="br0">
      <inkml:brushProperty name="width" value="0.05" units="cm"/>
      <inkml:brushProperty name="height" value="0.05" units="cm"/>
      <inkml:brushProperty name="color" value="#FFC114"/>
    </inkml:brush>
  </inkml:definitions>
  <inkml:trace contextRef="#ctx0" brushRef="#br0">140 1 24575,'-4'0'0,"0"-1"0,0 1 0,0 0 0,0 1 0,0-1 0,0 1 0,0-1 0,0 1 0,1 0 0,-1 1 0,0-1 0,0 1 0,1-1 0,-1 1 0,1 0 0,-1 1 0,1-1 0,0 1 0,0-1 0,0 1 0,0 0 0,1 0 0,-1 0 0,1 0 0,-1 0 0,-1 5 0,-3 5 0,1 1 0,1 0 0,0 0 0,0 0 0,2 0 0,0 1 0,0-1 0,1 1 0,1 17 0,1 20 0,9 63 0,-8-108 0,48 365 0,-18-173 0,5 253 0,-39-325 0,-19 128 0,-38 120 0,58-367 0,-14 76 0,3 0 0,-2 124 0,15-202 0,0-1 0,0 1 0,1-1 0,0 0 0,0 1 0,0-1 0,0 0 0,1 0 0,0 0 0,0 0 0,1 0 0,-1 0 0,1 0 0,0-1 0,0 1 0,0-1 0,9 7 0,-6-6 0,0-1 0,1 1 0,0-2 0,0 1 0,1-1 0,-1 0 0,0-1 0,1 1 0,0-2 0,0 1 0,15 0 0,42 1 0,0-4 0,126-16 0,-94 6 0,2952-250-8548,3 53 2686,-2892 197 5757,4702-256-1763,-4245 239 1981,1447-79 1910,-1673 70 689,-293 20-1608,-96 17-956,1 0 0,-1-1 1,0 0-1,1 1 0,-1-1 0,0 0 0,0 0 0,1 0 0,-1 0 1,0 0-1,0-1 0,-1 1 0,1-1 0,2-1 0,-4 2-118,1 1 0,-1 0 1,0-1-1,0 1 0,0 0 0,0-1 0,0 1 0,0-1 0,0 1 0,-1 0 1,1-1-1,0 1 0,0 0 0,0-1 0,0 1 0,0 0 0,-1-1 0,1 1 0,0 0 1,0-1-1,0 1 0,-1 0 0,1 0 0,0-1 0,0 1 0,-1 0 0,1 0 0,-1-1 1,-20-10 661,-52-9 1341,-18 0-5614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6.111"/>
    </inkml:context>
    <inkml:brush xml:id="br0">
      <inkml:brushProperty name="width" value="0.05" units="cm"/>
      <inkml:brushProperty name="height" value="0.05" units="cm"/>
      <inkml:brushProperty name="color" value="#FFC114"/>
    </inkml:brush>
  </inkml:definitions>
  <inkml:trace contextRef="#ctx0" brushRef="#br0">124 630 24575,'-6'0'0,"0"-1"0,0-1 0,0 1 0,1-1 0,-11-3 0,-18-6 0,20 9 0,-11-1 0,20 1 0,10 1 0,1211-110-2095,-907 88 1848,98-8-518,56-2-2295,61-2 2295,2770-149-3674,8 75-129,694 90 4099,-1947 18 850,-1616-2-90,-62-3 588,-135 4-465,262-9-170,-172-14 5625,-311 20-2038,-43 3-1942,-36 4-1019,0 3 0,-96 19 0,155-23-870,-12 2 0,0 1 0,0 0 0,-21 10 0,34-13 0,0 1 0,0 0 0,1 0 0,-1 0 0,1 0 0,-1 1 0,1 0 0,0-1 0,0 1 0,0 0 0,0 0 0,1 1 0,-1-1 0,1 1 0,0-1 0,0 1 0,0 0 0,1-1 0,-3 8 0,1 6 0,1 1 0,0 0 0,2 0 0,0-1 0,1 1 0,0 0 0,7 27 0,39 124 0,-41-149 0,72 216 0,102 355 0,-157-491 0,-4 1 0,-5 0 0,-4 1 0,-3 107 0,-9-162 0,-2 1 0,-10 47 0,10-74 0,-1-1 0,-1 0 0,-1-1 0,0 1 0,-1-2 0,-2 1 0,-12 19 0,15-29 0,0 0 0,-1-1 0,0 1 0,0-2 0,0 0 0,-1 0 0,0 0 0,-1-1 0,0 0 0,0-1 0,0 0 0,0-1 0,-1 0 0,-16 4 0,-12 0 0,0-2 0,-73 2 0,47-4 0,-514 7-502,-6-37-1667,287 11 1371,-1445-54-4396,1300 58 5666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6.591"/>
    </inkml:context>
    <inkml:brush xml:id="br0">
      <inkml:brushProperty name="width" value="0.05" units="cm"/>
      <inkml:brushProperty name="height" value="0.05" units="cm"/>
      <inkml:brushProperty name="color" value="#FFC114"/>
    </inkml:brush>
  </inkml:definitions>
  <inkml:trace contextRef="#ctx0" brushRef="#br0">0 24 24575,'0'-5'0,"0"-6"0,0 4 0,0 7 0,0 9 0,0 11 0,0 12 0,0 11 0,0 6 0,0 4 0,0 3 0,5 1 0,1 0 0,0-10-8191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014"/>
    </inkml:context>
    <inkml:brush xml:id="br0">
      <inkml:brushProperty name="width" value="0.05" units="cm"/>
      <inkml:brushProperty name="height" value="0.05" units="cm"/>
      <inkml:brushProperty name="color" value="#FFC114"/>
    </inkml:brush>
  </inkml:definitions>
  <inkml:trace contextRef="#ctx0" brushRef="#br0">197 297 24575,'-62'-56'0,"40"37"0,0-1 0,1-1 0,-35-45 0,55 64 0,-1 0 0,1 0 0,-1 0 0,1 0 0,0 0 0,0 0 0,0-1 0,0 1 0,0 0 0,1-1 0,-1 1 0,1-1 0,-1 1 0,1-1 0,0 1 0,0-1 0,0 1 0,0 0 0,1-1 0,-1 1 0,2-4 0,-1 3 0,1 1 0,0-1 0,0 1 0,0-1 0,0 1 0,0 0 0,1 0 0,-1 0 0,1 0 0,-1 0 0,1 0 0,0 1 0,-1-1 0,1 1 0,0 0 0,5-2 0,15-4 0,0 1 0,1 2 0,0 0 0,-1 1 0,1 1 0,40 2 0,-7 4 0,92 19 0,-85-10 0,109 38 0,-150-42 0,0 0 0,0 2 0,-1 1 0,0 0 0,-1 2 0,-1 0 0,32 29 0,-47-38 0,0 0 0,-1 1 0,0-1 0,1 1 0,-2 0 0,1 0 0,-1 0 0,0 0 0,0 1 0,-1-1 0,1 1 0,-2-1 0,1 1 0,-1 0 0,1 8 0,-2-9 0,0 0 0,-1 1 0,0-1 0,0 0 0,0 1 0,-1-1 0,0 0 0,0 0 0,-1 0 0,0-1 0,0 1 0,0 0 0,0-1 0,-1 0 0,0 0 0,-8 8 0,-5 3 0,-1-1 0,-1 0 0,0-2 0,-1 0 0,0-1 0,-1-1 0,0-1 0,-41 13 0,5-6 0,-1-2 0,-77 9 0,84-17-273,0-3 0,0-2 0,0-2 0,-57-8 0,32-4-6553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6.662"/>
    </inkml:context>
    <inkml:brush xml:id="br0">
      <inkml:brushProperty name="width" value="0.05" units="cm"/>
      <inkml:brushProperty name="height" value="0.05" units="cm"/>
      <inkml:brushProperty name="color" value="#F6630D"/>
    </inkml:brush>
  </inkml:definitions>
  <inkml:trace contextRef="#ctx0" brushRef="#br0">1 23 5757 0 0,'5'-4'108'0'0,"16"-10"44"0"0,-15 11 798 0 0,-3 2-754 0 0,13 0 1018 0 0,-15 94-874 0 0,1-37-4 0 0,-9 96-1 0 0,-18 59-413 0 0,25-177-1376 0 0,3-26 607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370"/>
    </inkml:context>
    <inkml:brush xml:id="br0">
      <inkml:brushProperty name="width" value="0.05" units="cm"/>
      <inkml:brushProperty name="height" value="0.05" units="cm"/>
      <inkml:brushProperty name="color" value="#FFC114"/>
    </inkml:brush>
  </inkml:definitions>
  <inkml:trace contextRef="#ctx0" brushRef="#br0">67 53 24575,'10'0'0,"7"0"0,5 0 0,0 4 0,-4 7 0,-6 6 0,-4 4 0,-4 3 0,-3 8 0,0 2 0,2 5 0,3 5 0,3 0 0,1 2 0,-1 1 0,2-1 0,-1-5 0,-1-8-8191</inkml:trace>
  <inkml:trace contextRef="#ctx0" brushRef="#br0" timeOffset="1">67 244 24575,'-1'-8'0,"0"0"0,-1 0 0,-1 0 0,1 1 0,-1-1 0,-1 1 0,1 0 0,-8-10 0,-1-6 0,8 16 0,0-1 0,1 0 0,0 0 0,0 0 0,1 0 0,0 0 0,0-1 0,0-9 0,2 16 0,0 0 0,1-1 0,-1 1 0,1-1 0,-1 1 0,1 0 0,0-1 0,0 1 0,0 0 0,0 0 0,0 0 0,0 0 0,1 0 0,-1 0 0,1 0 0,-1 0 0,1 0 0,0 1 0,0-1 0,0 0 0,0 1 0,0 0 0,0-1 0,0 1 0,0 0 0,0 0 0,1 0 0,-1 1 0,0-1 0,1 1 0,-1-1 0,5 0 0,10-1 0,1 0 0,0 1 0,0 1 0,-1 1 0,1 0 0,32 7 0,103 33 0,-102-24 0,82 38 0,-114-45 0,1 1 0,-2 0 0,0 1 0,0 1 0,-1 1 0,29 30 0,-43-40 0,0-1 0,-1 0 0,1 1 0,-1-1 0,0 1 0,0 0 0,0 0 0,0-1 0,-1 1 0,0 0 0,0 1 0,0-1 0,0 0 0,0 0 0,-1 0 0,0 1 0,0-1 0,0 0 0,-1 8 0,-1-7 0,0 0 0,0 1 0,0-1 0,0 0 0,-1 0 0,0-1 0,0 1 0,0 0 0,-1-1 0,1 0 0,-1 0 0,0 0 0,0 0 0,-8 4 0,-1 1 11,-1-1 0,0-1 0,0 0 0,-1-1-1,0 0 1,0-1 0,-1-1 0,1-1 0,-18 2-1,-25 1-577,-63-1-1,106-5 230,-57 0-6488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746"/>
    </inkml:context>
    <inkml:brush xml:id="br0">
      <inkml:brushProperty name="width" value="0.05" units="cm"/>
      <inkml:brushProperty name="height" value="0.05" units="cm"/>
      <inkml:brushProperty name="color" value="#FFC114"/>
    </inkml:brush>
  </inkml:definitions>
  <inkml:trace contextRef="#ctx0" brushRef="#br0">1 0 24575,'0'5'0,"0"6"0,0 6 0,0 4 0,0 4 0,4 2 0,2 1 0,5 5 0,4 2 0,5 3 0,-1 6 0,1 0 0,1 0 0,3-1 0,1 1 0,-4-2 0,-5-9-8191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074"/>
    </inkml:context>
    <inkml:brush xml:id="br0">
      <inkml:brushProperty name="width" value="0.05" units="cm"/>
      <inkml:brushProperty name="height" value="0.05" units="cm"/>
      <inkml:brushProperty name="color" value="#FFC114"/>
    </inkml:brush>
  </inkml:definitions>
  <inkml:trace contextRef="#ctx0" brushRef="#br0">329 104 24575,'0'-6'0,"0"0"0,0 0 0,-1 0 0,0 0 0,0 0 0,0 1 0,-1-1 0,0 0 0,0 1 0,-4-9 0,4 12 0,0-1 0,0 1 0,0 0 0,0-1 0,0 1 0,0 0 0,-1 0 0,1 1 0,-1-1 0,1 0 0,-1 1 0,0 0 0,1-1 0,-1 1 0,0 0 0,0 0 0,0 1 0,0-1 0,0 1 0,0-1 0,0 1 0,-5 0 0,-1 1 0,-1 0 0,1 0 0,-1 1 0,1 0 0,0 1 0,0 0 0,0 0 0,0 1 0,0 0 0,1 0 0,-14 10 0,11-5 0,0-1 0,1 1 0,0 1 0,0 0 0,1 0 0,0 1 0,1 0 0,-7 14 0,9-16 0,2 0 0,0 0 0,0 0 0,0 1 0,1-1 0,1 1 0,-1 0 0,2 0 0,-1 0 0,2 0 0,-1 12 0,2-15 0,0 0 0,0 0 0,0 0 0,1 0 0,0-1 0,0 1 0,1 0 0,0-1 0,0 0 0,1 0 0,-1 0 0,1 0 0,1 0 0,-1-1 0,1 1 0,0-1 0,6 4 0,0-1 0,0 0 0,1-1 0,0 0 0,0-1 0,1 0 0,0-1 0,0-1 0,0 0 0,1-1 0,-1 0 0,20 1 0,7-1 0,0-2 0,66-6 0,-7-8-1365,-8-5-5461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468"/>
    </inkml:context>
    <inkml:brush xml:id="br0">
      <inkml:brushProperty name="width" value="0.05" units="cm"/>
      <inkml:brushProperty name="height" value="0.05" units="cm"/>
      <inkml:brushProperty name="color" value="#FFC114"/>
    </inkml:brush>
  </inkml:definitions>
  <inkml:trace contextRef="#ctx0" brushRef="#br0">7 84 24575,'-5'-5'0,"4"-6"0,5-1 0,8 1 0,11 3 0,11 2 0,8-2 0,12 0 0,5 2 0,3 2 0,-1 1 0,-10 1-8191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793"/>
    </inkml:context>
    <inkml:brush xml:id="br0">
      <inkml:brushProperty name="width" value="0.05" units="cm"/>
      <inkml:brushProperty name="height" value="0.05" units="cm"/>
      <inkml:brushProperty name="color" value="#FFC114"/>
    </inkml:brush>
  </inkml:definitions>
  <inkml:trace contextRef="#ctx0" brushRef="#br0">222 141 24575,'2'-2'0,"0"0"0,0 0 0,-1-1 0,1 1 0,-1 0 0,1-1 0,-1 1 0,0-1 0,0 1 0,0-1 0,0 1 0,-1-1 0,1 0 0,-1 1 0,1-1 0,-1 0 0,0 0 0,0 1 0,0-1 0,0 0 0,-1 0 0,1 1 0,-1-1 0,0 0 0,1 1 0,-1-1 0,0 1 0,-1-1 0,1 1 0,0-1 0,-1 1 0,1 0 0,-4-4 0,1 2 0,0-1 0,0 1 0,0 0 0,-1 0 0,1 1 0,-1-1 0,0 1 0,0 0 0,0 0 0,-1 1 0,1-1 0,-1 1 0,1 0 0,-10-1 0,7 2 0,1 0 0,-1 1 0,1 0 0,0 0 0,-1 0 0,1 1 0,0 1 0,-1-1 0,1 1 0,0 0 0,0 1 0,-9 4 0,13-6 0,1 1 0,-1 0 0,1 0 0,-1 0 0,1 1 0,-1-1 0,1 0 0,0 1 0,0-1 0,0 1 0,1 0 0,-1 0 0,1 0 0,-1 0 0,1 0 0,0 0 0,0 0 0,0 0 0,1 0 0,-1 0 0,1 1 0,0-1 0,-1 0 0,1 0 0,1 1 0,-1-1 0,0 0 0,1 0 0,0 1 0,1 3 0,2 4 0,0 0 0,1-1 0,0 0 0,0 0 0,1 0 0,1 0 0,-1-1 0,2 0 0,11 11 0,14 12 0,36 26 0,-48-41 0,2 1 0,43 38 0,-61-51 0,0 0 0,-1 1 0,1-1 0,-1 1 0,0 0 0,-1 1 0,0-1 0,1 0 0,2 11 0,-6-16 0,1 1 0,-1-1 0,0 1 0,1-1 0,-1 1 0,0-1 0,0 1 0,0-1 0,0 1 0,0-1 0,-1 1 0,1-1 0,0 0 0,-1 1 0,1-1 0,-1 1 0,1-1 0,-1 0 0,0 1 0,1-1 0,-1 0 0,0 0 0,0 1 0,0-1 0,-2 2 0,0-1 0,0 0 0,-1 0 0,1 0 0,0-1 0,-1 1 0,0-1 0,1 0 0,-1 0 0,1 0 0,-6 0 0,-4 1 0,-1-2 0,0 1 0,0-2 0,-24-3 0,24 1-170,1-1-1,0 0 0,0-1 1,0 0-1,1-1 0,-1-1 1,-13-10-1,-4-4-6655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9.151"/>
    </inkml:context>
    <inkml:brush xml:id="br0">
      <inkml:brushProperty name="width" value="0.05" units="cm"/>
      <inkml:brushProperty name="height" value="0.05" units="cm"/>
      <inkml:brushProperty name="color" value="#FFC114"/>
    </inkml:brush>
  </inkml:definitions>
  <inkml:trace contextRef="#ctx0" brushRef="#br0">274 4 24575,'-47'-2'0,"22"1"0,-1 0 0,-43 5 0,64-3 0,-1 0 0,1 0 0,0 0 0,-1 1 0,1 0 0,0 0 0,0 0 0,0 0 0,0 1 0,1 0 0,-1 0 0,1 0 0,-1 0 0,1 1 0,0 0 0,0 0 0,1 0 0,-4 5 0,4-4 0,1 0 0,0 1 0,0 0 0,1-1 0,-1 1 0,1 0 0,0 0 0,1 0 0,-1 0 0,1 0 0,0-1 0,1 1 0,0 0 0,0 0 0,0 0 0,3 9 0,2 3 0,0-1 0,2 0 0,-1-1 0,13 19 0,-9-19 0,1 0 0,0-1 0,2-1 0,-1 0 0,2 0 0,0-2 0,0 0 0,1 0 0,0-2 0,1 0 0,24 10 0,-13-8 0,0-1 0,1-2 0,0 0 0,0-2 0,1-2 0,49 4 0,-69-9 0,1 0 0,-1-1 0,0 0 0,0 0 0,0-2 0,16-4 0,-24 7 0,0-1 0,-1 0 0,1 0 0,0 0 0,0 0 0,-1 0 0,1 0 0,-1 0 0,1 0 0,-1-1 0,1 1 0,-1 0 0,0-1 0,1 0 0,-1 1 0,0-1 0,1-1 0,-2 1 0,0 0 0,0 0 0,0 0 0,0 1 0,0-1 0,0 0 0,0 0 0,0 0 0,-1 1 0,1-1 0,-1 0 0,1 1 0,-1-1 0,0 0 0,0 1 0,0-1 0,0 1 0,0-1 0,0 1 0,0-1 0,0 1 0,-2-2 0,-6-6 0,-1 0 0,0 1 0,0 0 0,0 0 0,-1 1 0,-16-7 0,-74-31 0,86 39 0,-199-69 0,200 69 0,15 2 0,24 2 0,292 29-1365,-248-24-5461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9.543"/>
    </inkml:context>
    <inkml:brush xml:id="br0">
      <inkml:brushProperty name="width" value="0.05" units="cm"/>
      <inkml:brushProperty name="height" value="0.05" units="cm"/>
      <inkml:brushProperty name="color" value="#FFC114"/>
    </inkml:brush>
  </inkml:definitions>
  <inkml:trace contextRef="#ctx0" brushRef="#br0">1 170 24575,'0'-5'0,"0"-5"0,0-7 0,0-4 0,5 5 0,1 11 0,0 10 0,3 10 0,0 10 0,4 7 0,-1 7 0,2 5 0,0 6 0,1 3 0,-2-3 0,-3-1 0,2-8 0,-2-12-8191</inkml:trace>
  <inkml:trace contextRef="#ctx0" brushRef="#br0" timeOffset="1">466 6 24575,'4'-4'0,"7"2"0,1 7 0,-2 12 0,-2 12 0,-2 10 0,-3 13 0,3 7 0,5 2 0,1 5 0,3 0 0,-1-10-8191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3.069"/>
    </inkml:context>
    <inkml:brush xml:id="br0">
      <inkml:brushProperty name="width" value="0.05" units="cm"/>
      <inkml:brushProperty name="height" value="0.05" units="cm"/>
      <inkml:brushProperty name="color" value="#FFC114"/>
    </inkml:brush>
  </inkml:definitions>
  <inkml:trace contextRef="#ctx0" brushRef="#br0">1102 436 24575,'-8'-27'0,"-7"-55"0,-3-7 0,12 67 0,0 0 0,-2 0 0,0 1 0,-2 0 0,-18-29 0,24 44 0,0 0 0,-1 0 0,0 0 0,0 1 0,0 0 0,-1 0 0,0 0 0,0 1 0,0-1 0,0 1 0,-1 1 0,0 0 0,1 0 0,-1 0 0,0 0 0,-1 1 0,1 0 0,0 1 0,0 0 0,-14-1 0,6 3 0,1 0 0,-1 1 0,1 0 0,-1 1 0,1 1 0,0 0 0,1 1 0,-1 1 0,1 0 0,0 0 0,0 2 0,1-1 0,0 2 0,-15 12 0,-2 5 0,0 2 0,2 1 0,1 1 0,-23 35 0,32-42 0,2 1 0,0 0 0,2 1 0,1 0 0,0 1 0,2 0 0,2 1 0,0 0 0,2 1 0,0-1 0,2 1 0,1 0 0,2 0 0,0 1 0,2-1 0,1 0 0,2 0 0,0 0 0,2-1 0,1 1 0,1-1 0,19 42 0,-2-19 0,3 0 0,1-2 0,72 87 0,131 117 0,-131-147 0,69 83 0,-128-136 0,68 108 0,-93-130 0,-1 1 0,-2 0 0,-1 1 0,-1 1 0,10 45 0,-18-55 0,0 1 0,-2 0 0,0 0 0,-2 0 0,0 0 0,-2 0 0,-1 0 0,-9 39 0,4-40 0,0 0 0,-1 0 0,-1-1 0,-2 0 0,0-1 0,-1 0 0,-1-1 0,-1 0 0,0-2 0,-2 1 0,0-2 0,-1 0 0,-1-2 0,0 0 0,-26 15 0,5-6 0,-2-2 0,0-1 0,-1-2 0,-1-3 0,-1-1 0,0-2 0,-47 6 0,54-13 0,1-1 0,-1-3 0,0-1 0,0-1 0,0-3 0,-68-12 0,85 11 0,0-1 0,1-2 0,-1 0 0,1-1 0,1-1 0,0 0 0,0-2 0,0 0 0,2-1 0,-1-1 0,2-1 0,0 0 0,-20-23 0,27 26 0,2 0 0,-1 0 0,1-1 0,1 0 0,0-1 0,1 1 0,0-1 0,1 0 0,0 0 0,1-1 0,1 1 0,0-1 0,1 1 0,0-1 0,2-26 0,1 30 0,-1 0 0,1 1 0,0-1 0,1 1 0,0-1 0,1 1 0,0 0 0,0 0 0,1 1 0,0-1 0,1 1 0,-1 0 0,2 0 0,-1 1 0,1 0 0,0 0 0,0 1 0,1-1 0,0 2 0,0-1 0,1 1 0,14-7 0,-11 7 0,0 1 0,1 0 0,-1 0 0,1 2 0,0-1 0,0 2 0,0-1 0,0 2 0,0 0 0,0 0 0,0 1 0,0 1 0,0 0 0,-1 1 0,1 0 0,0 1 0,14 7 0,-10-3 0,-1 1 0,0 0 0,-1 1 0,0 1 0,0 1 0,-1 0 0,-1 0 0,0 1 0,-1 1 0,0 0 0,16 27 0,-10-10 0,-2 0 0,-2 0 0,-1 1 0,11 38 0,24 135 0,-34-134 0,3 0 0,30 78 0,-40-133 8,1 0-1,1 0 1,0 0-1,1-2 1,1 1-1,1-1 1,0-1-1,0 0 1,1 0-1,1-2 1,0 1-1,0-2 1,1 0-1,1-1 1,21 10-1,0-3-255,0-2 1,1-2-1,0-1 1,1-3-1,72 9 1,-58-13-6579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5.510"/>
    </inkml:context>
    <inkml:brush xml:id="br0">
      <inkml:brushProperty name="width" value="0.05" units="cm"/>
      <inkml:brushProperty name="height" value="0.05" units="cm"/>
      <inkml:brushProperty name="color" value="#FFC114"/>
    </inkml:brush>
  </inkml:definitions>
  <inkml:trace contextRef="#ctx0" brushRef="#br0">0 389 24575,'0'-1'0,"0"1"0,0-1 0,0 1 0,0-1 0,0 1 0,0 0 0,0-1 0,0 1 0,0-1 0,0 1 0,0-1 0,1 1 0,-1 0 0,0-1 0,0 1 0,0-1 0,1 1 0,-1 0 0,0-1 0,0 1 0,1 0 0,-1-1 0,0 1 0,1 0 0,-1-1 0,0 1 0,1 0 0,-1 0 0,0-1 0,1 1 0,-1 0 0,1 0 0,-1 0 0,0 0 0,1 0 0,-1-1 0,1 1 0,-1 0 0,1 0 0,-1 0 0,0 0 0,1 0 0,-1 0 0,1 0 0,-1 1 0,1-1 0,-1 0 0,1 0 0,-1 0 0,0 0 0,1 0 0,-1 1 0,0-1 0,1 0 0,-1 0 0,1 1 0,1 0 0,0 0 0,1 1 0,-1-1 0,0 1 0,0-1 0,-1 1 0,1 0 0,0-1 0,1 4 0,1 2 0,-1 0 0,0 1 0,0-1 0,-1 1 0,0 0 0,0 0 0,-1 0 0,0 10 0,-1 70 0,-1-48 0,-1 2 0,1 37 0,1-72 0,1 0 0,-1 0 0,2-1 0,-1 1 0,1 0 0,0 0 0,0-1 0,5 9 0,-6-13 0,0 0 0,0 0 0,0-1 0,1 1 0,-1-1 0,0 1 0,1-1 0,-1 0 0,1 1 0,0-1 0,-1 0 0,1 0 0,0 0 0,-1 0 0,1 0 0,0-1 0,0 1 0,0-1 0,0 1 0,2 0 0,0-1 0,0 0 0,0 0 0,0 0 0,0-1 0,0 0 0,0 1 0,0-1 0,0-1 0,6-1 0,6-5 0,1-1 0,-1-1 0,22-16 0,-29 19 0,67-52 0,93-90 0,56-84 0,4-3 0,-187 195-1365,-11 9-5461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48.879"/>
    </inkml:context>
    <inkml:brush xml:id="br0">
      <inkml:brushProperty name="width" value="0.05" units="cm"/>
      <inkml:brushProperty name="height" value="0.05" units="cm"/>
      <inkml:brushProperty name="color" value="#FFC114"/>
    </inkml:brush>
  </inkml:definitions>
  <inkml:trace contextRef="#ctx0" brushRef="#br0">4 292 24575,'-1'-61'0,"-1"29"0,2 0 0,1 1 0,7-39 0,-6 63 0,0-1 0,1 1 0,0 0 0,7-14 0,-9 20 0,-1 0 0,1 0 0,0 0 0,0-1 0,0 2 0,-1-1 0,1 0 0,0 0 0,0 0 0,0 0 0,0 0 0,0 1 0,1-1 0,-1 1 0,0-1 0,2 0 0,-3 1 0,1 0 0,0 0 0,0 1 0,0-1 0,0 0 0,0 0 0,-1 1 0,1-1 0,0 0 0,0 1 0,-1-1 0,1 1 0,0-1 0,0 1 0,-1 0 0,1-1 0,-1 1 0,1 0 0,0-1 0,-1 1 0,0 0 0,1 0 0,-1-1 0,1 1 0,-1 0 0,0 0 0,1 1 0,4 12 0,-1 1 0,0 0 0,-1 0 0,0 0 0,-1 0 0,0 23 0,0 2 0,24 646-389,-7-77 63,52 13 326,-56-542 0,4-1 0,3-1 0,3-1 0,4-1 0,65 121 0,-84-179-156,0 0 1,2-1-1,0 0 0,1-1 0,1 0 1,0-1-1,22 18 0,-3-11-6074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7.548"/>
    </inkml:context>
    <inkml:brush xml:id="br0">
      <inkml:brushProperty name="width" value="0.05" units="cm"/>
      <inkml:brushProperty name="height" value="0.05" units="cm"/>
      <inkml:brushProperty name="color" value="#F6630D"/>
    </inkml:brush>
  </inkml:definitions>
  <inkml:trace contextRef="#ctx0" brushRef="#br0">7 504 6785 0 0,'-1'1'-77'0'0,"-4"2"781"0"0,9 5 156 0 0,-3-4-850 0 0,1 0-1 0 0,-1-1 1 0 0,0 1 0 0 0,0 0 0 0 0,0 0-1 0 0,0-1 1 0 0,-1 1 0 0 0,1 0-1 0 0,-1 0 1 0 0,0 0 0 0 0,-1 7-1 0 0,1 16 11 0 0,3 6 65 0 0,1-46 184 0 0,-4 13-269 0 0,0 0-1 0 0,0 0 1 0 0,0 0-1 0 0,0 0 1 0 0,0 0-1 0 0,0 0 1 0 0,0 1-1 0 0,0-1 1 0 0,0 0-1 0 0,0 0 1 0 0,0 0-1 0 0,0 0 0 0 0,0 0 1 0 0,0 0-1 0 0,0 0 1 0 0,0 1-1 0 0,0-1 1 0 0,0 0-1 0 0,1 0 1 0 0,-1 0-1 0 0,0 0 1 0 0,0 0-1 0 0,0 0 1 0 0,0 0-1 0 0,0 0 1 0 0,0 0-1 0 0,0 0 1 0 0,0 0-1 0 0,1 0 0 0 0,-1 0 1 0 0,0 1-1 0 0,0-1 1 0 0,0 0-1 0 0,0 0 1 0 0,0 0-1 0 0,0 0 1 0 0,0 0-1 0 0,1 0 1 0 0,-1 0-1 0 0,0 0 1 0 0,0 0-1 0 0,0 0 1 0 0,0 0-1 0 0,0 0 1 0 0,0 0-1 0 0,0-1 0 0 0,1 1 1 0 0,-1 0-1 0 0,0 0 1 0 0,0 0-1 0 0,0 0 1 0 0,1 1 63 0 0,-1-1 0 0 0,1 1-1 0 0,0 0 1 0 0,-1-1 0 0 0,1 1 0 0 0,0-1 0 0 0,-1 1 0 0 0,1-1 0 0 0,0 0 0 0 0,0 1-1 0 0,0-1 1 0 0,0 0 0 0 0,-1 1 0 0 0,1-1 0 0 0,0 0 0 0 0,0 0 0 0 0,1 0 0 0 0,2 1 53 0 0,-4-1-112 0 0,1 1-1 0 0,-1-1 1 0 0,1 0 0 0 0,-1 0-1 0 0,1 0 1 0 0,-1 0-1 0 0,1 0 1 0 0,-1 0 0 0 0,1 0-1 0 0,-1 0 1 0 0,1 0 0 0 0,-1 0-1 0 0,1 0 1 0 0,-1-1 0 0 0,1 1-1 0 0,-1 0 1 0 0,1 0 0 0 0,-1 0-1 0 0,0-1 1 0 0,1 1 0 0 0,-1 0-1 0 0,1 0 1 0 0,-1-1 0 0 0,1 1-1 0 0,28-16 61 0 0,-27 15-60 0 0,-1 0 1 0 0,0 1-1 0 0,1-1 1 0 0,-1 0-1 0 0,0 0 1 0 0,0 0 0 0 0,0 0-1 0 0,0 0 1 0 0,0 0-1 0 0,0-1 1 0 0,0 1-1 0 0,0 0 1 0 0,0-2 0 0 0,33-45 30 0 0,-25 36 39 0 0,-10 5 15 0 0,-1-3-64 0 0,-1-1-1 0 0,0 1 0 0 0,-1-1 1 0 0,0 1-1 0 0,-8-15 0 0 0,11 25-23 0 0,1-1-1 0 0,-1 1 0 0 0,0-1 0 0 0,0 1 1 0 0,1-1-1 0 0,-1 1 0 0 0,0-1 1 0 0,0 1-1 0 0,0 0 0 0 0,1-1 1 0 0,-1 1-1 0 0,0 0 0 0 0,0 0 0 0 0,0-1 1 0 0,0 1-1 0 0,0 0 0 0 0,1 0 1 0 0,-1 0-1 0 0,0 0 0 0 0,0 0 0 0 0,0 1 1 0 0,0-1-1 0 0,0 0 0 0 0,0 0 1 0 0,1 0-1 0 0,-1 1 0 0 0,0-1 1 0 0,0 1-1 0 0,0-1 0 0 0,1 0 0 0 0,-3 2 1 0 0,-18 13 39 0 0,15-7 26 0 0,0-1 0 0 0,0 1 0 0 0,1 1-1 0 0,0-1 1 0 0,0 1 0 0 0,1 0 0 0 0,0 0 0 0 0,1 0-1 0 0,0 0 1 0 0,1 1 0 0 0,-1-1 0 0 0,2 1 0 0 0,-2 15-1 0 0,2-11 1 0 0,1 0 1 0 0,0 0-1 0 0,1 0 0 0 0,1 0 0 0 0,0 0 0 0 0,0-1 0 0 0,2 1 0 0 0,0-1 0 0 0,5 14 0 0 0,-8-24-55 0 0,0-1-1 0 0,1 0 1 0 0,-1 0-1 0 0,0 1 0 0 0,1-1 1 0 0,-1 0-1 0 0,1 0 0 0 0,0 0 1 0 0,0 0-1 0 0,0-1 0 0 0,0 1 1 0 0,0 0-1 0 0,0-1 1 0 0,0 1-1 0 0,0-1 0 0 0,1 0 1 0 0,-1 0-1 0 0,0 0 0 0 0,5 1 1 0 0,-3-1-18 0 0,1 0 1 0 0,0-1-1 0 0,0 1 1 0 0,-1-1-1 0 0,1-1 1 0 0,0 1-1 0 0,0 0 0 0 0,0-1 1 0 0,8-3-1 0 0,4-2-150 0 0,0 0-1 0 0,-1-2 0 0 0,0 0 0 0 0,25-17 0 0 0,-18 10 51 0 0,-2-1 1 0 0,1-1-1 0 0,30-31 0 0 0,-45 40 111 0 0,0 0 0 0 0,-1 0-1 0 0,0 0 1 0 0,0-1 0 0 0,-1 0-1 0 0,0 0 1 0 0,0 0-1 0 0,-1-1 1 0 0,-1 1 0 0 0,1-1-1 0 0,-1 0 1 0 0,2-17 0 0 0,-4 19-3 0 0,1-22 18 0 0,-2 29-18 0 0,0 1-1 0 0,0 0 1 0 0,0-1 0 0 0,0 1-1 0 0,0 0 1 0 0,0-1-1 0 0,0 1 1 0 0,-1 0 0 0 0,1-1-1 0 0,0 1 1 0 0,0 0-1 0 0,0-1 1 0 0,-1 1 0 0 0,1 0-1 0 0,0 0 1 0 0,0-1-1 0 0,0 1 1 0 0,-1 0 0 0 0,1 0-1 0 0,0-1 1 0 0,-1 1-1 0 0,1 0 1 0 0,0 0 0 0 0,-1 0-1 0 0,1 0 1 0 0,-1-1-1 0 0,0 1 2 0 0,0 0-1 0 0,0 1 0 0 0,1-1 0 0 0,-1 0 0 0 0,0 0 1 0 0,0 0-1 0 0,0 1 0 0 0,0-1 0 0 0,0 0 0 0 0,0 1 1 0 0,1-1-1 0 0,-1 1 0 0 0,0-1 0 0 0,0 1 0 0 0,0 0 1 0 0,-15 11-15 0 0,0 1 1 0 0,1 0 0 0 0,-15 17-1 0 0,25-24 17 0 0,0 0-1 0 0,1 0 1 0 0,-1 1 0 0 0,1-1-1 0 0,0 1 1 0 0,1 0 0 0 0,-1 0-1 0 0,2 0 1 0 0,-1 1-1 0 0,1-1 1 0 0,-2 10 0 0 0,4-16-2 0 0,-1 0-1 0 0,1-1 1 0 0,0 1 0 0 0,0 0 0 0 0,0 0 0 0 0,0 0 0 0 0,0-1 0 0 0,0 1-1 0 0,0 0 1 0 0,0 0 0 0 0,0 0 0 0 0,0 0 0 0 0,0-1 0 0 0,0 1-1 0 0,1 0 1 0 0,-1 0 0 0 0,0-1 0 0 0,0 1 0 0 0,1 0 0 0 0,-1 0 0 0 0,1-1-1 0 0,-1 1 1 0 0,1 0 0 0 0,-1-1 0 0 0,1 1 0 0 0,-1 0 0 0 0,1-1 0 0 0,0 1-1 0 0,0 0 1 0 0,0-1 5 0 0,1 0 0 0 0,-1 0 0 0 0,1 1-1 0 0,-1-1 1 0 0,1 0 0 0 0,-1 0 0 0 0,1-1-1 0 0,-1 1 1 0 0,1 0 0 0 0,-1 0 0 0 0,0-1-1 0 0,1 1 1 0 0,-1-1 0 0 0,3-1 0 0 0,6-2 19 0 0,-1-1 0 0 0,0-1 0 0 0,12-9 0 0 0,-10 6-17 0 0,0-1-1 0 0,0 0 1 0 0,-1 0-1 0 0,-1-1 1 0 0,0-1 0 0 0,0 1-1 0 0,-1-1 1 0 0,0-1-1 0 0,9-21 1 0 0,-9 14-6 0 0,-2-1 0 0 0,0 1 1 0 0,-1-1-1 0 0,-1 0 0 0 0,3-42 0 0 0,-3-13 250 0 0,-12-146-1 0 0,8 222-240 0 0,1-1 0 0 0,-1 1 1 0 0,0-1-1 0 0,0 1 0 0 0,0-1 0 0 0,0 1 0 0 0,0-1 0 0 0,0 1 1 0 0,0-1-1 0 0,-1 1 0 0 0,1-1 0 0 0,0 1 0 0 0,0-1 1 0 0,0 1-1 0 0,0-1 0 0 0,-1 1 0 0 0,1 0 0 0 0,0-1 0 0 0,0 1 1 0 0,-1-1-1 0 0,1 1 0 0 0,0 0 0 0 0,-1-1 0 0 0,1 1 0 0 0,0 0 1 0 0,-1-1-1 0 0,1 1 0 0 0,0 0 0 0 0,-1-1 0 0 0,1 1 0 0 0,-1 0 1 0 0,1 0-1 0 0,-1 0 0 0 0,1 0 0 0 0,-1-1 0 0 0,0 1 0 0 0,1 0-6 0 0,-1 1 0 0 0,0-1-1 0 0,1 1 1 0 0,-1-1-1 0 0,1 1 1 0 0,-1-1 0 0 0,1 1-1 0 0,0-1 1 0 0,-1 1-1 0 0,1-1 1 0 0,-1 1-1 0 0,1-1 1 0 0,0 1 0 0 0,0 0-1 0 0,-1-1 1 0 0,1 1-1 0 0,0 0 1 0 0,0-1-1 0 0,0 1 1 0 0,0 0 0 0 0,0-1-1 0 0,-1 1 1 0 0,1 0-1 0 0,1-1 1 0 0,-1 2 0 0 0,-9 103 53 0 0,0-25 176 0 0,8 200 1188 0 0,3-134-955 0 0,-3-137-437 0 0,1 0 0 0 0,0 0 0 0 0,1-1 1 0 0,0 1-1 0 0,1 0 0 0 0,-1-1 0 0 0,1 1 0 0 0,1-1 0 0 0,5 14 0 0 0,-8-22-19 0 0,1 0 0 0 0,-1 0 1 0 0,0 0-1 0 0,0 0 0 0 0,0 1 0 0 0,0-1 0 0 0,0 0 0 0 0,0 0 0 0 0,0 0 0 0 0,0 0 0 0 0,1 0 0 0 0,-1 0 0 0 0,0 0 0 0 0,0 1 0 0 0,0-1 0 0 0,0 0 0 0 0,0 0 0 0 0,0 0 0 0 0,1 0 0 0 0,-1 0 0 0 0,0 0 1 0 0,0 0-1 0 0,0 0 0 0 0,0 0 0 0 0,1 0 0 0 0,-1 0 0 0 0,0 0 0 0 0,0 0 0 0 0,0 0 0 0 0,0 0 0 0 0,0 0 0 0 0,1 0 0 0 0,-1 0 0 0 0,0 0 0 0 0,0 0 0 0 0,0 0 0 0 0,0 0 0 0 0,1 0 0 0 0,-1 0 0 0 0,0 0 0 0 0,0-1 1 0 0,0 1-1 0 0,0 0 0 0 0,0 0 0 0 0,0 0 0 0 0,1 0 0 0 0,-1 0 0 0 0,6-11 357 0 0,2-12-5 0 0,-7 22-352 0 0,0-3-88 0 0,1 0 0 0 0,-1 0 1 0 0,1 0-1 0 0,0 0 0 0 0,1 0 1 0 0,2-3-1 0 0,-5 7 36 0 0,0 0 0 0 0,0 0 0 0 0,0 0 0 0 0,0 0 1 0 0,1 0-1 0 0,-1 0 0 0 0,0-1 0 0 0,0 1 0 0 0,0 0 0 0 0,0 0 1 0 0,0 0-1 0 0,0 0 0 0 0,0 0 0 0 0,1 0 0 0 0,-1 0 0 0 0,0 0 1 0 0,0 0-1 0 0,0 0 0 0 0,0-1 0 0 0,0 1 0 0 0,0 0 0 0 0,0 0 0 0 0,0 0 1 0 0,0 0-1 0 0,0 0 0 0 0,0 0 0 0 0,0-1 0 0 0,0 1 0 0 0,0 0 1 0 0,0 0-1 0 0,0 0 0 0 0,0 0 0 0 0,0 0 0 0 0,0 0 0 0 0,0-1 1 0 0,0 1-1 0 0,0 0 0 0 0,0 0 0 0 0,0 0 0 0 0,0 0 0 0 0,0 0 1 0 0,0 0-1 0 0,0-1 0 0 0,0 1 0 0 0,0 0 0 0 0,0 0 0 0 0,0 0 0 0 0,0 0 1 0 0,0 0-1 0 0,0 0 0 0 0,-1 0 0 0 0,1 0 0 0 0,0-1 0 0 0,0 1 1 0 0,0 0-1 0 0,0 0 0 0 0,0 0 0 0 0,0 0 0 0 0,0 0 0 0 0,-1 0 1 0 0,1 0-1 0 0,0 0 0 0 0,0 0 0 0 0,0 0 0 0 0,0 0 0 0 0,0 0 1 0 0,0 0-1 0 0,-1 0 0 0 0,-2-1-1481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49.349"/>
    </inkml:context>
    <inkml:brush xml:id="br0">
      <inkml:brushProperty name="width" value="0.05" units="cm"/>
      <inkml:brushProperty name="height" value="0.05" units="cm"/>
      <inkml:brushProperty name="color" value="#FFC114"/>
    </inkml:brush>
  </inkml:definitions>
  <inkml:trace contextRef="#ctx0" brushRef="#br0">20 359 24575,'-1'0'0,"1"0"0,-1 0 0,1 0 0,-1 0 0,0 0 0,1 0 0,-1 0 0,0 0 0,1 0 0,-1 0 0,0 0 0,1 0 0,-1 0 0,1 0 0,-1 1 0,0-1 0,1 0 0,-1 0 0,1 1 0,-1-1 0,1 1 0,-1-1 0,1 0 0,-1 1 0,1-1 0,-1 1 0,1-1 0,-1 1 0,1-1 0,0 1 0,-1-1 0,1 1 0,0-1 0,0 1 0,-1 0 0,1-1 0,0 1 0,0 0 0,0-1 0,0 1 0,0-1 0,0 1 0,0 0 0,0 0 0,0 0 0,1 1 0,-1-1 0,1 0 0,0 1 0,0-1 0,-1 0 0,1 0 0,0 0 0,0 1 0,0-1 0,0 0 0,1-1 0,-1 1 0,0 0 0,0 0 0,1 0 0,-1-1 0,0 1 0,1 0 0,-1-1 0,2 1 0,21 4 0,0 0 0,1-2 0,0 0 0,43-3 0,-21 1 0,1079-32-3792,-674 10 2313,13 3-918,62-3 1174,1804-49-4124,8 23 3413,81-2 1806,-7-26 133,-1931 56 348,-60 3-76,-61 2 480,405-15 3673,-675 26-2524,-82 2-1525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0.665"/>
    </inkml:context>
    <inkml:brush xml:id="br0">
      <inkml:brushProperty name="width" value="0.05" units="cm"/>
      <inkml:brushProperty name="height" value="0.05" units="cm"/>
      <inkml:brushProperty name="color" value="#FFC114"/>
    </inkml:brush>
  </inkml:definitions>
  <inkml:trace contextRef="#ctx0" brushRef="#br0">22 356 24575,'0'-2'0,"0"0"0,0 0 0,0 0 0,0 1 0,-1-1 0,1 0 0,-1 0 0,1 0 0,-1 1 0,0-1 0,0 0 0,1 1 0,-1-1 0,0 0 0,-1 1 0,0-2 0,-8-11 0,10 13 0,0 0 0,1 1 0,-1-1 0,0 1 0,0-1 0,1 1 0,-1 0 0,0-1 0,1 1 0,-1-1 0,0 1 0,1-1 0,-1 1 0,1 0 0,-1-1 0,1 1 0,-1 0 0,1 0 0,-1-1 0,1 1 0,-1 0 0,1 0 0,-1 0 0,1 0 0,-1-1 0,1 1 0,-1 0 0,1 0 0,-1 0 0,1 0 0,0 0 0,-1 0 0,1 0 0,-1 1 0,1-1 0,29-2 0,-28 2 0,2578-60-9174,1799-37 2481,-9 40 6177,-3190 54 515,893-9 402,-4-40 2308,-1925 46-1498,282-6 4674,-369 15-3606,-39 2-1309,-24 0 207,-28 2-327,-375 2 5,286-11-808,129 2-47,317 13 0,-290-9 0,1 2 0,-1 1 0,-1 1 0,0 1 0,0 3 0,0 0 0,47 27 0,-70-33 0,-1 0 0,0 1 0,0 0 0,-1 1 0,1-1 0,-2 1 0,1 1 0,-1-1 0,0 1 0,-1 0 0,0 0 0,-1 1 0,0-1 0,0 1 0,-1 0 0,4 17 0,-1 11 0,-1 1 0,-1-1 0,-3 47 0,-38 465 0,5-198 0,21-140 0,10-1 0,30 266 0,-22-427 0,7 86 0,-13-133 0,-1 0 0,0 0 0,-1-1 0,1 1 0,0 0 0,-1 0 0,1 0 0,-3 4 0,3-6 0,0-1 0,-1 1 0,1 0 0,-1 0 0,1-1 0,-1 1 0,0 0 0,1-1 0,-1 1 0,1 0 0,-1-1 0,0 1 0,0-1 0,1 1 0,-1-1 0,0 0 0,0 1 0,0-1 0,-1 1 0,-3-1 0,0 0 0,0 0 0,0-1 0,1 0 0,-1 1 0,0-1 0,0-1 0,-7-2 0,9 3 0,-124-33-3,-133-18 0,-137 0-1261,-1245-86-5141,1462 126 5998,-850-48-1964,548 39 4633</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1.365"/>
    </inkml:context>
    <inkml:brush xml:id="br0">
      <inkml:brushProperty name="width" value="0.05" units="cm"/>
      <inkml:brushProperty name="height" value="0.05" units="cm"/>
      <inkml:brushProperty name="color" value="#FFC114"/>
    </inkml:brush>
  </inkml:definitions>
  <inkml:trace contextRef="#ctx0" brushRef="#br0">84 454 24575,'3'-3'0,"-1"1"0,0-1 0,-1 0 0,1 0 0,0 0 0,-1 0 0,2-5 0,-3 7 0,1 0 0,-1 0 0,1 0 0,-1 0 0,0 0 0,0-1 0,1 1 0,-1 0 0,0 0 0,0 0 0,0 0 0,0 0 0,0-1 0,-1 1 0,1 0 0,0 0 0,0 0 0,-1 0 0,1 0 0,-1 0 0,1 0 0,-1 0 0,1 0 0,-2-1 0,2 2 0,-1 0 0,1 0 0,-1 0 0,0 0 0,1 0 0,-1 0 0,0 0 0,1 0 0,-1 0 0,1 1 0,-1-1 0,1 0 0,-1 0 0,0 1 0,1-1 0,-1 0 0,1 1 0,-1-1 0,1 1 0,0-1 0,-1 0 0,1 1 0,-1-1 0,1 1 0,0-1 0,-1 1 0,1 0 0,0-1 0,0 1 0,-1-1 0,1 1 0,0-1 0,0 1 0,0 0 0,0-1 0,0 2 0,-11 27 0,11-28 0,-19 67 0,3 0 0,3 1 0,3 1 0,-2 124 0,36-262 0,29-98 0,7 2 0,95-180 0,-152 338 0,7-16 0,2 0 0,0 1 0,2 0 0,29-35 0,-42 54 0,1 1 0,-1-1 0,1 0 0,-1 1 0,1 0 0,0-1 0,0 1 0,0 0 0,0 0 0,0 0 0,0 0 0,0 0 0,0 0 0,0 1 0,0-1 0,1 1 0,-1-1 0,0 1 0,4 0 0,-4 0 0,0 1 0,0 0 0,0 0 0,0-1 0,0 1 0,0 0 0,0 1 0,0-1 0,0 0 0,0 1 0,0-1 0,-1 1 0,1-1 0,-1 1 0,1 0 0,0 2 0,6 8 0,-1 1 0,0 1 0,-1-1 0,7 26 0,-7-22 0,94 293-1365,-87-256-5461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1.897"/>
    </inkml:context>
    <inkml:brush xml:id="br0">
      <inkml:brushProperty name="width" value="0.05" units="cm"/>
      <inkml:brushProperty name="height" value="0.05" units="cm"/>
      <inkml:brushProperty name="color" value="#FFC114"/>
    </inkml:brush>
  </inkml:definitions>
  <inkml:trace contextRef="#ctx0" brushRef="#br0">68 415 24575,'-9'-9'0,"1"-1"0,0 0 0,1 0 0,0 0 0,1-1 0,-10-22 0,15 29 0,0 1 0,0-1 0,0 1 0,0 0 0,1-1 0,-1 1 0,1-1 0,0 0 0,0 1 0,0-1 0,1 1 0,1-7 0,-1 8 0,0 0 0,0-1 0,0 1 0,0 0 0,1 0 0,0 0 0,-1 0 0,1 0 0,0 0 0,0 0 0,0 0 0,0 1 0,0-1 0,0 1 0,0 0 0,0-1 0,1 1 0,-1 0 0,5-1 0,9-3 0,0 1 0,0 1 0,1 0 0,28-1 0,74 6 0,-58 0 0,54 1 0,149-3 0,-256 0 0,1-1 0,-1 0 0,0-1 0,1 0 0,-1 0 0,10-4 0,-14 4 0,0 0 0,-1 0 0,1 0 0,-1 0 0,1-1 0,-1 1 0,0-1 0,0 0 0,0 0 0,0 0 0,0 0 0,-1-1 0,0 1 0,3-5 0,0 3 0,-5 19 0,-8 33 0,7-37 0,-7 39 0,4 0 0,1 1 0,2-1 0,3 1 0,1 0 0,3-1 0,21 84 0,-27-133 0,14 37 0,-14-36 0,0-1 0,1 1 0,-1-1 0,0 1 0,0-1 0,1 1 0,-1-1 0,0 1 0,1-1 0,-1 1 0,1-1 0,-1 0 0,0 1 0,1-1 0,-1 0 0,1 1 0,-1-1 0,1 0 0,-1 1 0,1-1 0,-1 0 0,1 0 0,-1 0 0,1 0 0,0 1 0,-1-1 0,1 0 0,-1 0 0,1 0 0,-1 0 0,1 0 0,0 0 0,-1-1 0,1 1 0,-1 0 0,1 0 0,-1 0 0,1 0 0,-1-1 0,1 1 0,-1 0 0,1-1 0,-1 1 0,1 0 0,-1-1 0,1 1 0,-1 0 0,0-1 0,1 1 0,-1-1 0,1 1 0,-1-1 0,0 1 0,0-1 0,1 1 0,-1-1 0,0 1 0,0-1 0,1 0 0,3-9 0,1-1 0,-1 0 0,0 0 0,-1 0 0,-1 0 0,0-1 0,0 1 0,0-12 0,1-8 0,15-199 0,0-7 0,-16 226 0,0-1 0,1 0 0,0 1 0,1-1 0,0 1 0,11-20 0,-14 29 0,1-1 0,-1 1 0,0 0 0,1 0 0,0 0 0,-1 0 0,1 0 0,0 0 0,0 0 0,0 1 0,0-1 0,0 1 0,1-1 0,-1 1 0,0 0 0,1 0 0,-1 0 0,1 0 0,-1 0 0,1 1 0,-1-1 0,1 1 0,-1-1 0,1 1 0,0 0 0,-1 0 0,1 0 0,-1 1 0,1-1 0,0 1 0,-1-1 0,1 1 0,-1 0 0,1 0 0,-1 0 0,0 0 0,3 2 0,1 1 0,0 0 0,-1 0 0,0 1 0,0-1 0,0 1 0,0 0 0,-1 1 0,0-1 0,0 1 0,-1 0 0,1 0 0,-1 0 0,0 0 0,-1 0 0,4 13 0,-1-1 0,-1 0 0,-1 1 0,0 0 0,-1 28 0,-2-38 11,0 0 0,-1-1 0,-1 1 0,1 0 0,-1-1 0,-1 1-1,0-1 1,0 1 0,0-1 0,-8 12 0,2-6-308,-1 0 0,-1 0 0,0-1 0,-18 16 0,2-4-6529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2.318"/>
    </inkml:context>
    <inkml:brush xml:id="br0">
      <inkml:brushProperty name="width" value="0.05" units="cm"/>
      <inkml:brushProperty name="height" value="0.05" units="cm"/>
      <inkml:brushProperty name="color" value="#FFC114"/>
    </inkml:brush>
  </inkml:definitions>
  <inkml:trace contextRef="#ctx0" brushRef="#br0">1 169 24575,'3'44'0,"2"0"0,1 0 0,3 0 0,24 69 0,-19-69 0,-2-1 0,-2 2 0,-1-1 0,2 58 0,-26-188 0,1 19 0,-12-164 0,24 195 0,3 0 0,0 1 0,3-1 0,10-51 0,-12 80 0,0 0 0,0-1 0,1 1 0,0 0 0,0 0 0,1 0 0,0 1 0,0-1 0,1 1 0,-1 0 0,1 0 0,1 1 0,7-8 0,-9 10 0,0 1 0,0-1 0,0 1 0,1 0 0,-1 0 0,1 0 0,-1 1 0,1-1 0,0 1 0,-1 0 0,1 1 0,0-1 0,0 1 0,-1 0 0,1 0 0,0 0 0,0 1 0,0 0 0,-1 0 0,1 0 0,0 0 0,5 3 0,-3-1 0,1 0 0,-1 1 0,-1 0 0,1 0 0,0 0 0,-1 1 0,0 0 0,0 0 0,-1 0 0,1 1 0,-1 0 0,7 10 0,-10-12 0,0 0 0,1 0 0,-1 0 0,-1 1 0,1-1 0,-1 1 0,0-1 0,0 1 0,0 0 0,0-1 0,-1 1 0,0 0 0,0-1 0,0 1 0,-1 0 0,1-1 0,-1 1 0,0 0 0,0-1 0,-1 1 0,0-1 0,-2 5 0,-3 2-124,0-1 0,-1 1 0,0-1 0,-1-1 0,0 0 0,-1 0-1,0-1 1,0 0 0,-1 0 0,-21 10 0,-19 11-6702</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6.078"/>
    </inkml:context>
    <inkml:brush xml:id="br0">
      <inkml:brushProperty name="width" value="0.05" units="cm"/>
      <inkml:brushProperty name="height" value="0.05" units="cm"/>
      <inkml:brushProperty name="color" value="#FFC114"/>
    </inkml:brush>
  </inkml:definitions>
  <inkml:trace contextRef="#ctx0" brushRef="#br0">0 663 24575,'3'-4'0,"0"0"0,-1 1 0,1-1 0,-1 0 0,0 0 0,0 0 0,2-7 0,-3 8 0,0 0 0,0 0 0,0 0 0,0 0 0,0 0 0,1 1 0,0-1 0,-1 0 0,1 1 0,0-1 0,0 1 0,0 0 0,1 0 0,-1 0 0,0 0 0,5-3 0,-6 5 0,0 0 0,0 0 0,1 0 0,-1 0 0,0 0 0,0 0 0,0 0 0,0 0 0,0 0 0,0 1 0,0-1 0,0 0 0,1 1 0,-1-1 0,0 1 0,0-1 0,-1 1 0,1 0 0,0-1 0,0 1 0,0 0 0,0 0 0,0-1 0,-1 1 0,1 0 0,0 0 0,-1 0 0,1 0 0,-1 0 0,1 0 0,-1 0 0,1 0 0,-1 0 0,0 0 0,1 1 0,14 45 0,-14-43 0,16 68 0,22 76 0,-32-125 0,2-1 0,0 0 0,2 0 0,16 24 0,-23-39 0,0-1 0,1 0 0,0 0 0,0-1 0,0 1 0,12 8 0,-15-13 0,1 1 0,-1-1 0,1 0 0,-1 1 0,1-1 0,0 0 0,-1-1 0,1 1 0,0 0 0,-1-1 0,1 1 0,0-1 0,0 0 0,0 0 0,-1 0 0,1-1 0,0 1 0,0 0 0,0-1 0,-1 0 0,5-1 0,4-4 0,0 1 0,-1-2 0,0 1 0,0-1 0,-1-1 0,13-13 0,50-59 0,-62 69 0,442-563 0,-390 493 0,-52 68-82,12-15-132,0 0 0,-2-2 0,-1 0 0,-2-1 1,14-34-1,-22 34-6612</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1.600"/>
    </inkml:context>
    <inkml:brush xml:id="br0">
      <inkml:brushProperty name="width" value="0.05" units="cm"/>
      <inkml:brushProperty name="height" value="0.05" units="cm"/>
      <inkml:brushProperty name="color" value="#FFC114"/>
    </inkml:brush>
  </inkml:definitions>
  <inkml:trace contextRef="#ctx0" brushRef="#br0">86 1 24575,'-1'17'0,"0"0"0,-2 1 0,-4 17 0,-2 12 0,-48 583-313,50 3-55,7-553 361,23 545-1243,-11-515-5003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1.991"/>
    </inkml:context>
    <inkml:brush xml:id="br0">
      <inkml:brushProperty name="width" value="0.05" units="cm"/>
      <inkml:brushProperty name="height" value="0.05" units="cm"/>
      <inkml:brushProperty name="color" value="#FFC114"/>
    </inkml:brush>
  </inkml:definitions>
  <inkml:trace contextRef="#ctx0" brushRef="#br0">1 196 24575,'3'3'0,"0"-1"0,0 0 0,0 0 0,0 0 0,1 0 0,-1 0 0,0-1 0,1 1 0,0-1 0,-1 0 0,7 1 0,48 4 0,-28-3 0,328 18-15,3-26-967,-278 3 495,228-8-367,62-6-1376,69-4 1672,67-3-210,71-4-2304,72 0 1711,64-1-1012,58 0 1459,2657-33-1671,-1 72 2401,-2719-3 184,-74 2 45,-82 0 135,-83-2 14,-86-6 401,-90-4 725,-79-2 4538</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3.186"/>
    </inkml:context>
    <inkml:brush xml:id="br0">
      <inkml:brushProperty name="width" value="0.05" units="cm"/>
      <inkml:brushProperty name="height" value="0.05" units="cm"/>
      <inkml:brushProperty name="color" value="#FFC114"/>
    </inkml:brush>
  </inkml:definitions>
  <inkml:trace contextRef="#ctx0" brushRef="#br0">485 484 24575,'0'-5'0,"-1"1"0,0-1 0,0 0 0,0 1 0,-1-1 0,1 1 0,-1 0 0,0-1 0,-1 1 0,-2-4 0,-29-39 0,30 42 0,-16-18 0,-1 0 0,0 2 0,-2 0 0,0 2 0,-2 0 0,-28-16 0,8 10 0,-1 2 0,-86-31 0,115 46 0,17 8 0,-1-1 0,1 1 0,0 0 0,0 0 0,0 0 0,0 0 0,0 0 0,0 0 0,0 0 0,0 0 0,0 0 0,0 0 0,0-1 0,0 1 0,0 0 0,-1 0 0,1 0 0,0 0 0,0 0 0,0 0 0,0 0 0,0 0 0,0-1 0,0 1 0,0 0 0,0 0 0,0 0 0,0 0 0,0 0 0,0 0 0,0 0 0,1-1 0,-1 1 0,0 0 0,0 0 0,0 0 0,0 0 0,0 0 0,0 0 0,0 0 0,0 0 0,0 0 0,0 0 0,0-1 0,0 1 0,0 0 0,1 0 0,-1 0 0,0 0 0,0 0 0,0 0 0,0 0 0,0 0 0,0 0 0,0 0 0,1 0 0,-1 0 0,0 0 0,0 0 0,0 0 0,0 0 0,37-3 0,988 0-2329,-646-4 1863,72-2-361,74-2-2480,70 2 1778,68 2-1281,64-2 1638,2279-14-2476,4020 67 3411,-4793 15 1686,-1348-32 3863,-821-24-4879,148-1 4573,-203-2-4552,1-1 0,-1 0 0,1 0-1,15-5 1,-24 5-420,1 1 0,-1 0 0,0 0 0,0-1 0,0 1 0,0-1 0,0 1 0,0-1 0,0 0 0,0 1 0,0-1 0,0 0 0,0 1 0,0-1 0,0 0 0,-1 0 0,1 0 0,0 0 0,-1 0 0,1 0 0,0 0 0,-1 0 0,1 0 0,-1 0 0,0 0 0,1-1 0,-1 1 0,0 0 0,0 0 0,0 0 0,1 0 0,-1-1 0,0 1 0,-1 0 0,1 0 0,0 0 0,0-1 0,0 1 0,-1 0 0,1 0 0,-1 0 0,1 0 0,-1 0 0,1 0 0,-2-2 0,-3-4-3,0 0 1,-1 1 0,0 0 0,0 0-1,0 0 1,-1 0 0,1 1 0,-1 0-1,-11-5 1,5 3-37,-1 0 0,0 1 0,0 0 0,-21-5 0,34 11 5,0-1 0,-1 1 0,1-1 0,-1 1 0,1 0 0,-1 0 0,1 0 0,-1-1 0,1 1 0,0 1 0,-1-1 0,1 0 0,-1 0 0,1 1 0,-1-1 0,1 0 0,0 1 0,-1 0 0,1-1 0,0 1 0,-3 1 0,3-1 0,0 1 0,1-1 0,-1 0 0,1 0 0,-1 1 0,1-1 0,-1 0 0,1 1 0,0-1 0,-1 0 0,1 1 0,0-1 0,0 1 0,0-1 0,0 0 0,0 1 0,1-1 0,-1 3 0,4 9 0,0 0 0,1 0 0,11 22 0,-9-21 0,28 70 0,-3 2 0,-4 1 0,26 143 0,-36-113 0,-5 1 0,-3 151 0,-48 240 0,-50-7 0,61-361 0,12-54 0,-47 155 0,59-234 0,0-1 0,-1 1 0,1-1 0,-2 1 0,1-1 0,-1-1 0,0 1 0,0 0 0,-1-1 0,1 0 0,-1-1 0,-1 1 0,1-1 0,-9 5 0,2-3 0,-1-1 0,1 0 0,-1-1 0,0 0 0,-1-1 0,1-1 0,-19 2 0,-45 4-41,-119-3 0,-89-19-1349,263 12 1182,-522-43-1157,261 17-3781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3.995"/>
    </inkml:context>
    <inkml:brush xml:id="br0">
      <inkml:brushProperty name="width" value="0.05" units="cm"/>
      <inkml:brushProperty name="height" value="0.05" units="cm"/>
      <inkml:brushProperty name="color" value="#FFC114"/>
    </inkml:brush>
  </inkml:definitions>
  <inkml:trace contextRef="#ctx0" brushRef="#br0">20 162 24575,'1'-6'0,"0"0"0,0 0 0,0 0 0,1 0 0,4-9 0,4-20 0,-4-8 0,-37 135 0,25-65 0,1-1 0,2 1 0,1 0 0,2 53 0,1-69 0,0 0 0,1 0 0,0 0 0,0 0 0,1 0 0,1-1 0,0 1 0,0-1 0,1 0 0,1 0 0,-1 0 0,1-1 0,1 0 0,13 14 0,-16-19 0,0 0 0,0-1 0,1 0 0,-1 0 0,1 0 0,0 0 0,0-1 0,0 0 0,0 0 0,0 0 0,0-1 0,1 1 0,-1-1 0,1 0 0,9 0 0,-6-2 0,0 0 0,-1 0 0,1-1 0,-1 0 0,0 0 0,1-1 0,-1 0 0,0 0 0,10-7 0,0-1 0,0-1 0,-1-1 0,0 0 0,-1-2 0,-1 0 0,0 0 0,17-25 0,-18 19 0,0-1 0,-1-1 0,-2 1 0,0-2 0,-2 0 0,0 0 0,-2-1 0,0 0 0,-2 0 0,3-32 0,-10 19 120,2 36-191,0 1 1,-1-1-1,1 1 0,-1-1 0,1 1 1,-1-1-1,0 1 0,1-1 1,-1 1-1,0 0 0,0-1 0,0 1 1,0 0-1,0 0 0,0 0 1,0 0-1,-1 0 0,1 0 0,0 0 1,-3-1-1,-8 0-6755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8.897"/>
    </inkml:context>
    <inkml:brush xml:id="br0">
      <inkml:brushProperty name="width" value="0.05" units="cm"/>
      <inkml:brushProperty name="height" value="0.05" units="cm"/>
      <inkml:brushProperty name="color" value="#F6630D"/>
    </inkml:brush>
  </inkml:definitions>
  <inkml:trace contextRef="#ctx0" brushRef="#br0">21 54 5116 0 0,'-8'-17'332'0'0,"6"16"-262"0"0,1-1-1 0 0,0 0 1 0 0,0 0-1 0 0,0 1 0 0 0,0-1 1 0 0,0 0-1 0 0,1 0 1 0 0,-1 0-1 0 0,0-4 1 0 0,-1-9 541 0 0,7 25-303 0 0,-1-6-266 0 0,1-1 0 0 0,-1 1 0 0 0,1-1 0 0 0,0-1 1 0 0,0 1-1 0 0,0-1 0 0 0,0 1 0 0 0,1-1 0 0 0,-1-1 0 0 0,1 1 0 0 0,10 1 1 0 0,7 2 115 0 0,9 4 9 0 0,0-2 0 0 0,52 4 0 0 0,70-4 96 0 0,-111-6-204 0 0,103 3 309 0 0,0-7 0 0 0,255-39 0 0 0,-388 40-158 0 0,0-2-1 0 0,0 0 1 0 0,14-6 0 0 0,-28 8 405 0 0,-8-1-416 0 0,-12 0-133 0 0,-2 3-116 0 0,16-1-78 0 0,-1 0 1 0 0,1 1-1 0 0,-1 0 0 0 0,0 0 1 0 0,1 1-1 0 0,-1 0 0 0 0,1 1 0 0 0,0-1 1 0 0,-15 6-1 0 0,22-7 70 0 0,0 0 0 0 0,0 0 0 0 0,0 1 0 0 0,0-1 0 0 0,-1 0 0 0 0,1 0 0 0 0,0 0 0 0 0,0 0 0 0 0,0 0 0 0 0,0 0 0 0 0,-1 0 0 0 0,1 0 0 0 0,0 0 0 0 0,0 0 0 0 0,0 0 0 0 0,-1 0 0 0 0,1 0-1 0 0,0 0 1 0 0,0 0 0 0 0,0 0 0 0 0,0 0 0 0 0,-1 0 0 0 0,1 0 0 0 0,0-1 0 0 0,0 1 0 0 0,0 0 0 0 0,0 0 0 0 0,-1 0 0 0 0,1 0 0 0 0,0 0 0 0 0,0 0 0 0 0,0 0 0 0 0,0-1 0 0 0,0 1 0 0 0,0 0 0 0 0,-1 0 0 0 0,3 1-895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4.383"/>
    </inkml:context>
    <inkml:brush xml:id="br0">
      <inkml:brushProperty name="width" value="0.05" units="cm"/>
      <inkml:brushProperty name="height" value="0.05" units="cm"/>
      <inkml:brushProperty name="color" value="#FFC114"/>
    </inkml:brush>
  </inkml:definitions>
  <inkml:trace contextRef="#ctx0" brushRef="#br0">28 28 24575,'0'-5'0,"-4"-1"0,-2-4 0,0 4 0,1 7 0,2 14 0,1 8 0,0 14 0,2 11 0,0 10 0,0-4-8191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5.486"/>
    </inkml:context>
    <inkml:brush xml:id="br0">
      <inkml:brushProperty name="width" value="0.05" units="cm"/>
      <inkml:brushProperty name="height" value="0.05" units="cm"/>
      <inkml:brushProperty name="color" value="#FFC114"/>
    </inkml:brush>
  </inkml:definitions>
  <inkml:trace contextRef="#ctx0" brushRef="#br0">44 7 24575,'5'0'0,"1"-5"0,0 4 0,-1 6 0,-7 6 0,-2 7 0,-1 14 0,-3 11 0,-2 12 0,2 15 0,-3 10 0,1 14 0,2-8-8191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6.654"/>
    </inkml:context>
    <inkml:brush xml:id="br0">
      <inkml:brushProperty name="width" value="0.05" units="cm"/>
      <inkml:brushProperty name="height" value="0.05" units="cm"/>
      <inkml:brushProperty name="color" value="#FFC114"/>
    </inkml:brush>
  </inkml:definitions>
  <inkml:trace contextRef="#ctx0" brushRef="#br0">2 493 24575,'-1'-31'0,"0"7"0,5-46 0,-4 65 0,1 0 0,0-1 0,0 1 0,1 0 0,0 0 0,-1 0 0,2 0 0,-1 0 0,0 0 0,1 1 0,0-1 0,0 1 0,1-1 0,3-3 0,-5 7 0,-1-1 0,0 1 0,1 0 0,-1 0 0,1 0 0,-1 0 0,1 0 0,0 1 0,-1-1 0,1 0 0,0 1 0,-1-1 0,1 1 0,0-1 0,0 1 0,0 0 0,-1 0 0,1 0 0,0 0 0,0 0 0,2 1 0,-2 0 0,1 0 0,0 0 0,-1 0 0,1 0 0,-1 1 0,0-1 0,1 1 0,-1 0 0,0 0 0,0 0 0,0 0 0,2 3 0,5 7 0,-1 1 0,-1-1 0,0 1 0,6 17 0,-11-26 0,17 45 0,21 97 0,-32-108 0,2-1 0,1 0 0,2 0 0,34 67 0,-44-99 0,1 1 0,0-1 0,-1 0 0,2 0 0,-1 0 0,0-1 0,1 0 0,0 0 0,9 7 0,-10-10 0,-1 1 0,1 0 0,-1-1 0,1 0 0,0 0 0,0 0 0,-1 0 0,1-1 0,0 0 0,0 1 0,0-1 0,0-1 0,0 1 0,-1 0 0,1-1 0,0 0 0,4-1 0,9-5 0,0 1 0,0-2 0,-1 0 0,30-21 0,58-52 0,-88 68 0,305-277 0,-111 94 0,-152 144-101,4-4-531,93-67 0,-116 99-6194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39.253"/>
    </inkml:context>
    <inkml:brush xml:id="br0">
      <inkml:brushProperty name="width" value="0.05" units="cm"/>
      <inkml:brushProperty name="height" value="0.05" units="cm"/>
      <inkml:brushProperty name="color" value="#F6630D"/>
    </inkml:brush>
  </inkml:definitions>
  <inkml:trace contextRef="#ctx0" brushRef="#br0">99 7 4964 0 0,'-6'1'90'0'0,"0"-1"1"0"0,-1 0-1 0 0,1-1 0 0 0,0 1 0 0 0,-8-3 0 0 0,8 2 95 0 0,0 0 1 0 0,0 0-1 0 0,-1 0 0 0 0,1 1 1 0 0,-9 1-1 0 0,15-1-179 0 0,0 0-1 0 0,0 0 0 0 0,-1 0 1 0 0,1 0-1 0 0,0 0 0 0 0,-1 0 1 0 0,1 0-1 0 0,0 0 0 0 0,-1 0 0 0 0,1 0 1 0 0,0 0-1 0 0,0 0 0 0 0,-1 0 1 0 0,1 1-1 0 0,0-1 0 0 0,0 0 1 0 0,-1 0-1 0 0,1 0 0 0 0,0 0 1 0 0,0 1-1 0 0,-1-1 0 0 0,1 0 1 0 0,0 0-1 0 0,0 0 0 0 0,0 1 1 0 0,0-1-1 0 0,-1 0 0 0 0,1 0 1 0 0,0 1-1 0 0,0-1 0 0 0,0 0 1 0 0,0 1-1 0 0,0-1 0 0 0,0 0 0 0 0,0 0 1 0 0,0 1-1 0 0,0-1 0 0 0,0 0 1 0 0,0 1-1 0 0,0-1 0 0 0,0 0 1 0 0,0 0-1 0 0,0 1 0 0 0,0-1 1 0 0,0 0-1 0 0,0 1 0 0 0,0-1 1 0 0,0 0-1 0 0,0 0 0 0 0,0 1 1 0 0,1-1-1 0 0,-1 0 0 0 0,0 0 1 0 0,0 1-1 0 0,12 9 205 0 0,126 11 995 0 0,-6-1-555 0 0,-114-17-578 0 0,-1 2 0 0 0,0 0 0 0 0,0 1 0 0 0,0 1 0 0 0,18 11 0 0 0,-33-17-50 0 0,1 0-1 0 0,-1 0 1 0 0,-1 0 0 0 0,1 1 0 0 0,0-1-1 0 0,0 1 1 0 0,0-1 0 0 0,-1 1-1 0 0,1 0 1 0 0,-1-1 0 0 0,1 1 0 0 0,-1 0-1 0 0,0 0 1 0 0,1 0 0 0 0,-1 0 0 0 0,0 0-1 0 0,-1 0 1 0 0,1 1 0 0 0,0-1-1 0 0,0 4 1 0 0,-1-3 4 0 0,0 0 0 0 0,0 1 0 0 0,-1-1 0 0 0,1 0 0 0 0,-1 0 1 0 0,0-1-1 0 0,0 1 0 0 0,0 0 0 0 0,0 0 0 0 0,0 0 0 0 0,-1 0 0 0 0,1-1 0 0 0,-4 5 0 0 0,-6 5 36 0 0,1 0 0 0 0,-2 0 0 0 0,0-1 0 0 0,-22 15 0 0 0,-63 42-556 0 0,53-43-679 0 0,22-14 223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0.226"/>
    </inkml:context>
    <inkml:brush xml:id="br0">
      <inkml:brushProperty name="width" value="0.05" units="cm"/>
      <inkml:brushProperty name="height" value="0.05" units="cm"/>
      <inkml:brushProperty name="color" value="#F6630D"/>
    </inkml:brush>
  </inkml:definitions>
  <inkml:trace contextRef="#ctx0" brushRef="#br0">824 124 5300 0 0,'-7'-6'77'0'0,"1"1"0"0"0,-1 0-1 0 0,0 0 1 0 0,0 0 0 0 0,-1 1-1 0 0,0 0 1 0 0,1 0 0 0 0,-1 1-1 0 0,0 0 1 0 0,-1 0 0 0 0,1 1-1 0 0,0 0 1 0 0,-1 1 0 0 0,1 0-1 0 0,-1 0 1 0 0,1 1 0 0 0,-13 0-1 0 0,-6 2 119 0 0,0 2 1 0 0,0 0-1 0 0,0 2 0 0 0,-31 11 0 0 0,24-6 48 0 0,1 1 0 0 0,0 2 0 0 0,1 1 1 0 0,-39 25-1 0 0,50-26-105 0 0,1 1 0 0 0,0 1 1 0 0,1 1-1 0 0,1 0 1 0 0,1 2-1 0 0,-29 38 0 0 0,27-28 51 0 0,1 1-1 0 0,2 0 1 0 0,0 2-1 0 0,3 0 0 0 0,0 0 1 0 0,2 1-1 0 0,2 0 1 0 0,1 1-1 0 0,1 0 1 0 0,2 0-1 0 0,-1 66 0 0 0,6-74-106 0 0,2 0 0 0 0,0 0 0 0 0,2 0 0 0 0,0-1 0 0 0,2 0 0 0 0,1 0 0 0 0,1 0 0 0 0,1-1 0 0 0,1 0 0 0 0,1 0 0 0 0,1-1 0 0 0,1-1 0 0 0,1 0 0 0 0,1-1 0 0 0,1-1 0 0 0,29 30 0 0 0,-21-29-36 0 0,0 0 1 0 0,2-2 0 0 0,0-1 0 0 0,1-1 0 0 0,1-1 0 0 0,1-1 0 0 0,0-2 0 0 0,1 0 0 0 0,45 11 0 0 0,-36-15-31 0 0,1-1 1 0 0,0-2 0 0 0,0-2 0 0 0,0-1 0 0 0,0-3 0 0 0,1-1 0 0 0,44-7 0 0 0,-24-2-22 0 0,0-2-1 0 0,-1-3 0 0 0,114-45 0 0 0,-103 27 0 0 0,0-2 0 0 0,108-74 0 0 0,-150 89-76 0 0,-1-1 0 0 0,-1-1 0 0 0,-1-2 0 0 0,-1-1 0 0 0,-1-1 0 0 0,39-55 0 0 0,-49 59 27 0 0,-1-1 0 0 0,0 0 0 0 0,-2-1-1 0 0,-1 0 1 0 0,-1-1 0 0 0,-1 0 0 0 0,-1 0-1 0 0,-2-1 1 0 0,6-48 0 0 0,-10 52 50 0 0,-1 1 0 0 0,0-1 0 0 0,-2 1 0 0 0,0-1 0 0 0,-2 1 0 0 0,0-1 0 0 0,-1 1 0 0 0,-1 1 0 0 0,-9-22 0 0 0,7 25 3 0 0,-1 0 0 0 0,0 0 1 0 0,-2 1-1 0 0,1 1 0 0 0,-2 0 0 0 0,0 0 1 0 0,-1 1-1 0 0,0 0 0 0 0,-1 1 0 0 0,-25-18 1 0 0,2 7-3 0 0,-2 1 0 0 0,0 2 0 0 0,-1 2 0 0 0,-1 2 0 0 0,-68-20 0 0 0,-220-35 0 0 0,291 65-8 0 0,0 1 0 0 0,0 2 1 0 0,-1 1-1 0 0,-77 6 1 0 0,109-2 6 0 0,0 0 0 0 0,0 1 0 0 0,0-1 0 0 0,0 2 0 0 0,-8 2 1 0 0,13-4-48 0 0,0 0 0 0 0,1 0 0 0 0,-1 0 0 0 0,1-1 0 0 0,-1 2 0 0 0,1-1 0 0 0,-1 0 0 0 0,1 0 0 0 0,0 0 0 0 0,-1 1 0 0 0,1-1 0 0 0,0 1 0 0 0,0-1 0 0 0,0 1 0 0 0,0-1 1 0 0,1 1-1 0 0,-1-1 0 0 0,0 1 0 0 0,0 0 0 0 0,1-1 0 0 0,-1 1 0 0 0,1 0 0 0 0,0 0 0 0 0,0 0 0 0 0,-1 1 0 0 0,1 27-2288 0 0,0-19 1252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0.895"/>
    </inkml:context>
    <inkml:brush xml:id="br0">
      <inkml:brushProperty name="width" value="0.05" units="cm"/>
      <inkml:brushProperty name="height" value="0.05" units="cm"/>
      <inkml:brushProperty name="color" value="#F6630D"/>
    </inkml:brush>
  </inkml:definitions>
  <inkml:trace contextRef="#ctx0" brushRef="#br0">21 37 9401 0 0,'-2'-2'24'0'0,"0"0"-1"0"0,0 1 1 0 0,1-1 0 0 0,-1 0 0 0 0,1 0-1 0 0,-1 0 1 0 0,1 0 0 0 0,0-1 0 0 0,-2-2 0 0 0,0-6 989 0 0,3 11-968 0 0,0 0 0 0 0,0 0 0 0 0,0 0 1 0 0,0 0-1 0 0,0 0 0 0 0,0 0 0 0 0,0 0 0 0 0,0 0 0 0 0,1-1 948 0 0,-1 1-948 0 0,0 0 1 0 0,0 0-1 0 0,0 0 0 0 0,0 0 0 0 0,0 0 0 0 0,0 0 0 0 0,0 0 0 0 0,1 0 1 0 0,-1 0-1 0 0,0 0 0 0 0,0 0 0 0 0,0 0 0 0 0,0-1 0 0 0,0 1 0 0 0,0 0 1 0 0,0 0-1 0 0,0 0 0 0 0,-1 0 0 0 0,1 0 0 0 0,0 0 0 0 0,0 0 407 0 0,0-1-407 0 0,53 46 828 0 0,78 86 0 0 0,-107-103-786 0 0,-1 2 0 0 0,-2 0 0 0 0,-1 1-1 0 0,30 62 1 0 0,-39-65-86 0 0,-6-16-226 0 0,0 0 1 0 0,0-1-1 0 0,1 1 1 0 0,10 13-1 0 0,-13-20-749 0 0,-3-5 900 0 0,0 0-1 0 0,0 0 1 0 0,0 0-1 0 0,0 1 0 0 0,0-1 1 0 0,0 0-1 0 0,0 0 0 0 0,0 1 1 0 0,1-1-1 0 0,-1 0 1 0 0,0 0-1 0 0,0 0 0 0 0,0 1 1 0 0,0-1-1 0 0,0 0 1 0 0,1 0-1 0 0,-1 0 0 0 0,0 0 1 0 0,0 0-1 0 0,0 1 0 0 0,1-1 1 0 0,-1 0-1 0 0,0 0 1 0 0,0 0-1 0 0,0 0 0 0 0,1 0 1 0 0,-1 0-1 0 0,0 0 0 0 0,0 0 1 0 0,1 0-1 0 0,-1 0 1 0 0,0 0-1 0 0,0 0 0 0 0,1 0 1 0 0,-1 0-1 0 0,0 0 0 0 0,0 0 1 0 0,1 0-1 0 0,-1 0 1 0 0,1-2-1301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1.264"/>
    </inkml:context>
    <inkml:brush xml:id="br0">
      <inkml:brushProperty name="width" value="0.05" units="cm"/>
      <inkml:brushProperty name="height" value="0.05" units="cm"/>
      <inkml:brushProperty name="color" value="#F6630D"/>
    </inkml:brush>
  </inkml:definitions>
  <inkml:trace contextRef="#ctx0" brushRef="#br0">397 29 5849 0 0,'1'-16'378'0'0,"-1"3"2393"0"0,-10 23-471 0 0,-10 13-1252 0 0,0-1 1 0 0,-2 0-1 0 0,-33 25 1 0 0,-10 10 168 0 0,37-27-833 0 0,1 1 1 0 0,-30 46-1 0 0,15-21-309 0 0,37-48-77 0 0,0-1-1 0 0,1 1 1 0 0,0 0 0 0 0,0 0 0 0 0,0 1 0 0 0,1-1-1 0 0,1 1 1 0 0,-1 0 0 0 0,1-1 0 0 0,-1 13-1 0 0,3-17 104 0 0,0-3-191 0 0,0-1 0 0 0,0 0-1 0 0,0 0 1 0 0,0 0-1 0 0,0 1 1 0 0,0-1 0 0 0,0 0-1 0 0,0 0 1 0 0,0 0 0 0 0,0 0-1 0 0,-1 1 1 0 0,1-1-1 0 0,0 0 1 0 0,0 0 0 0 0,0 0-1 0 0,0 0 1 0 0,0 1-1 0 0,0-1 1 0 0,0 0 0 0 0,0 0-1 0 0,0 0 1 0 0,-1 0 0 0 0,1 0-1 0 0,0 1 1 0 0,0-1-1 0 0,0 0 1 0 0,0 0 0 0 0,0 0-1 0 0,-1 0 1 0 0,1 0-1 0 0,0 0 1 0 0,0 0 0 0 0,0 0-1 0 0,0 0 1 0 0,-1 0 0 0 0,1 1-1 0 0,-4 0-1164 0 0,0 2-518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3.703"/>
    </inkml:context>
    <inkml:brush xml:id="br0">
      <inkml:brushProperty name="width" value="0.05" units="cm"/>
      <inkml:brushProperty name="height" value="0.05" units="cm"/>
      <inkml:brushProperty name="color" value="#F6630D"/>
    </inkml:brush>
  </inkml:definitions>
  <inkml:trace contextRef="#ctx0" brushRef="#br0">22 7 7453 0 0,'-13'-7'602'0'0,"27"9"2012"0"0,-14-2-2574 0 0,0 0 0 0 0,0 0 0 0 0,1 0 0 0 0,-1 0 0 0 0,0 0 0 0 0,0 0 0 0 0,0 0 0 0 0,0 0 0 0 0,1 0 0 0 0,-1 0 0 0 0,0 0 0 0 0,0 0 0 0 0,0 0 0 0 0,0 1 0 0 0,0-1 0 0 0,1 0 0 0 0,-1 0 0 0 0,0 0 0 0 0,0 0 0 0 0,0 0 0 0 0,0 0 0 0 0,0 0 0 0 0,0 1 0 0 0,0-1 0 0 0,0 0 0 0 0,0 0 0 0 0,1 0 0 0 0,-1 0 0 0 0,0 0 1 0 0,0 1-1 0 0,0-1 0 0 0,0 0 0 0 0,0 0 0 0 0,0 0 0 0 0,0 0 0 0 0,0 0 0 0 0,0 1 0 0 0,0-1 0 0 0,0 0 0 0 0,0 0 0 0 0,0 0 0 0 0,0 0 0 0 0,0 1 0 0 0,0-1 0 0 0,0 0 0 0 0,0 0 0 0 0,-1 0 0 0 0,1 1 0 0 0,-8 7 1056 0 0,-10 0 407 0 0,21 1-1539 0 0,-1 0 0 0 0,-1 0 0 0 0,0 0 0 0 0,0 0 1 0 0,-1 0-1 0 0,-1 13 0 0 0,1-3 47 0 0,-1 35 10 0 0,0-24-222 0 0,0 0 1 0 0,9 57-1 0 0,-7-83 75 0 0,0-1-1 0 0,0 1 1 0 0,1-1 0 0 0,-1 0-1 0 0,1 0 1 0 0,0 1 0 0 0,3 3-1 0 0,7 14-1248 0 0,-12-16 666 0 0,0-4 654 0 0,0-1 0 0 0,0 1 0 0 0,0-1 0 0 0,0 0-1 0 0,0 1 1 0 0,0-1 0 0 0,0 0 0 0 0,0 1-1 0 0,1-1 1 0 0,-1 1 0 0 0,0-1 0 0 0,0 0-1 0 0,0 1 1 0 0,0-1 0 0 0,0 0 0 0 0,1 1-1 0 0,-1-1 1 0 0,0 0 0 0 0,0 1 0 0 0,1-1-1 0 0,-1 0 1 0 0,0 0 0 0 0,0 1 0 0 0,1-1 0 0 0,-1 0-1 0 0,0 0 1 0 0,1 1 0 0 0,-1-1 0 0 0,0 0-1 0 0,1 0 1 0 0,-1 0 0 0 0,0 0 0 0 0,1 0-1 0 0,-1 1 1 0 0,0-1 0 0 0,1 0 0 0 0,-1 0-1 0 0,1 0 1 0 0,-1 0 0 0 0,0 0 0 0 0,1 0-1 0 0,8 1-1116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16.431"/>
    </inkml:context>
    <inkml:brush xml:id="br0">
      <inkml:brushProperty name="width" value="0.05" units="cm"/>
      <inkml:brushProperty name="height" value="0.05" units="cm"/>
      <inkml:brushProperty name="color" value="#F6630D"/>
    </inkml:brush>
  </inkml:definitions>
  <inkml:trace contextRef="#ctx0" brushRef="#br0">59 108 6501 0 0,'-4'0'13'0'0,"1"0"0"0"0,-1 0 0 0 0,1 0 0 0 0,-1 0 0 0 0,1 0 0 0 0,-1 1 0 0 0,1 0 0 0 0,0-1 0 0 0,-5 3 0 0 0,7-3-4 0 0,0 1-1 0 0,0-1 1 0 0,0 0 0 0 0,0 1 0 0 0,0-1 0 0 0,0 1 0 0 0,0-1 0 0 0,0 1-1 0 0,0-1 1 0 0,0 1 0 0 0,1 0 0 0 0,-1-1 0 0 0,0 1 0 0 0,0 0 0 0 0,1 0 0 0 0,-1 0-1 0 0,1 0 1 0 0,-1-1 0 0 0,1 1 0 0 0,-1 0 0 0 0,1 0 0 0 0,-1 0 0 0 0,1 0-1 0 0,0 0 1 0 0,-1 0 0 0 0,1 0 0 0 0,0 0 0 0 0,0 0 0 0 0,0 0 0 0 0,0 0 0 0 0,0 0-1 0 0,0 2 1 0 0,0-2 6 0 0,1 0 0 0 0,-1-1 0 0 0,0 1 1 0 0,1-1-1 0 0,-1 1 0 0 0,0 0 0 0 0,1-1 0 0 0,-1 1 0 0 0,1-1 0 0 0,-1 1 0 0 0,1-1 0 0 0,-1 1 0 0 0,1-1 0 0 0,-1 1 0 0 0,1-1 0 0 0,-1 0 0 0 0,1 1 0 0 0,0-1 0 0 0,-1 0 0 0 0,1 1 1 0 0,0-1-1 0 0,-1 0 0 0 0,1 0 0 0 0,0 0 0 0 0,-1 0 0 0 0,1 1 0 0 0,0-1 0 0 0,1 0 0 0 0,22-2 444 0 0,-17 1-353 0 0,1157-67 2527 0 0,-848 57-2459 0 0,-156 5-145 0 0,313-20-49 0 0,-464 25-15 0 0,-4 1-19 0 0,0 0 0 0 0,1-1 0 0 0,-1 1 1 0 0,0-1-1 0 0,0-1 0 0 0,0 1 0 0 0,0-1 0 0 0,0 1 0 0 0,-1-1 0 0 0,7-4 1 0 0,-14 6-111 0 0,1-1 1 0 0,0 1 0 0 0,-1-1-1 0 0,1 0 1 0 0,0 0 0 0 0,0 0-1 0 0,0-1 1 0 0,0 1-1 0 0,-3-3 1 0 0,-7-4-652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4.039"/>
    </inkml:context>
    <inkml:brush xml:id="br0">
      <inkml:brushProperty name="width" value="0.05" units="cm"/>
      <inkml:brushProperty name="height" value="0.05" units="cm"/>
      <inkml:brushProperty name="color" value="#F6630D"/>
    </inkml:brush>
  </inkml:definitions>
  <inkml:trace contextRef="#ctx0" brushRef="#br0">24 17 9433 0 0,'-5'-6'-311'0'0,"4"5"312"0"0,1 1 1 0 0,0 0 0 0 0,0 0-1 0 0,0-1 1 0 0,0 1-1 0 0,-1 0 1 0 0,1-1-1 0 0,0 1 1 0 0,0 0-1 0 0,0 0 1 0 0,-1 0-1 0 0,1-1 1 0 0,0 1-1 0 0,-1 0 1 0 0,1 0-1 0 0,0 0 1 0 0,0-1-1 0 0,-1 1 1 0 0,1 0 0 0 0,0 0-1 0 0,-1 0 1 0 0,1 0-1 0 0,0 0 1 0 0,-1 0-1 0 0,1 0 1 0 0,0 0-1 0 0,-1 0 1 0 0,1 0-1 0 0,0 0 1 0 0,-1 0-1 0 0,1 0 1 0 0,0 0 6 0 0,0 0-1 0 0,0 0 1 0 0,0 0 0 0 0,1 0 0 0 0,-1 0 0 0 0,0 0-1 0 0,0 0 1 0 0,1 0 0 0 0,-1 0 0 0 0,0 0 0 0 0,0 0-1 0 0,0 0 1 0 0,1 0 0 0 0,-1 0 0 0 0,0 0 0 0 0,0 0 0 0 0,1 0-1 0 0,-1 0 1 0 0,0 1 0 0 0,0-1 0 0 0,0 0 0 0 0,0 0-1 0 0,1 0 1 0 0,-1 0 0 0 0,0 0 0 0 0,0 1 0 0 0,0-1-1 0 0,0 0 1 0 0,1 0 0 0 0,-1 0 0 0 0,0 1 0 0 0,0-1-1 0 0,0 0 1 0 0,0 0 0 0 0,0 0 0 0 0,0 1 0 0 0,-2 13 34 0 0,-2 6-154 0 0,0 0 121 0 0,1 1 1 0 0,1 38-1 0 0,2-50 3 0 0,0-1 0 0 0,1 0-1 0 0,0 1 1 0 0,0-1-1 0 0,1 0 1 0 0,1 0 0 0 0,-1 0-1 0 0,1 0 1 0 0,0-1 0 0 0,5 9-1 0 0,-6-13-5 0 0,-1-1 0 0 0,1 1 0 0 0,0-1 0 0 0,-1 1 0 0 0,1-1 0 0 0,0 0 0 0 0,1 1 0 0 0,-1-1 0 0 0,0-1 0 0 0,1 1 0 0 0,-1 0 0 0 0,1 0 0 0 0,0-1 1 0 0,-1 1-1 0 0,1-1 0 0 0,0 0 0 0 0,0 0 0 0 0,0 0 0 0 0,0 0 0 0 0,0-1 0 0 0,0 1 0 0 0,0-1 0 0 0,0 0 0 0 0,0 0 0 0 0,0 0 0 0 0,0 0 0 0 0,0 0 0 0 0,0 0 0 0 0,0-1 0 0 0,0 0 0 0 0,0 0 0 0 0,0 1 0 0 0,0-2 0 0 0,3 0 0 0 0,-3 0 3 0 0,1-1-1 0 0,0 1 1 0 0,0-1 0 0 0,-1 1-1 0 0,0-1 1 0 0,1 0 0 0 0,-1-1-1 0 0,0 1 1 0 0,-1 0 0 0 0,1-1-1 0 0,0 0 1 0 0,-1 0 0 0 0,0 1-1 0 0,0-1 1 0 0,0 0 0 0 0,0-1-1 0 0,-1 1 1 0 0,0 0 0 0 0,0 0-1 0 0,0-1 1 0 0,0 1 0 0 0,0-9-1 0 0,-2 1 10 0 0,0 0-1 0 0,0 0 0 0 0,-2 0 1 0 0,1 1-1 0 0,-1-1 0 0 0,-1 1 1 0 0,0 0-1 0 0,-1 0 0 0 0,0 0 1 0 0,0 0-1 0 0,-1 1 0 0 0,-1 0 1 0 0,0 0-1 0 0,-8-9 0 0 0,13 18-99 0 0,0 0 0 0 0,0 0 0 0 0,0 1-1 0 0,0-1 1 0 0,0 0 0 0 0,0 1 0 0 0,-1 0 0 0 0,1-1 0 0 0,0 1-1 0 0,0 0 1 0 0,0 0 0 0 0,0 0 0 0 0,0 0 0 0 0,-1 0-1 0 0,1 1 1 0 0,0-1 0 0 0,0 1 0 0 0,0-1 0 0 0,0 1-1 0 0,0 0 1 0 0,0 0 0 0 0,0 0 0 0 0,0 0 0 0 0,-2 2-1 0 0,3-1-522 0 0,2-2-150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4.468"/>
    </inkml:context>
    <inkml:brush xml:id="br0">
      <inkml:brushProperty name="width" value="0.05" units="cm"/>
      <inkml:brushProperty name="height" value="0.05" units="cm"/>
      <inkml:brushProperty name="color" value="#F6630D"/>
    </inkml:brush>
  </inkml:definitions>
  <inkml:trace contextRef="#ctx0" brushRef="#br0">112 81 6437 0 0,'-1'0'20'0'0,"0"1"-1"0"0,0-1 1 0 0,0 0 0 0 0,0 0 0 0 0,0 1 0 0 0,-1-1 0 0 0,1 0 0 0 0,0 1 0 0 0,0-1 0 0 0,0 1 0 0 0,0-1 0 0 0,0 1 0 0 0,1 0 0 0 0,-1-1 0 0 0,0 1-1 0 0,0 0 1 0 0,0 0 0 0 0,1 0 0 0 0,-1-1 0 0 0,0 1 0 0 0,1 0 0 0 0,-1 0 0 0 0,0 0 0 0 0,0 2 0 0 0,0 1-19 0 0,-1 0 0 0 0,0 1 1 0 0,1-1-1 0 0,0 1 0 0 0,0-1 1 0 0,0 8-1 0 0,0 0-25 0 0,0-1-1 0 0,-1 0 1 0 0,0 0 0 0 0,-1 1-1 0 0,-5 14 1 0 0,-26 88 13 0 0,24-86 36 0 0,-9 33-1 0 0,23-114 28 0 0,9-11-51 0 0,-5 20 413 0 0,2 0 1 0 0,21-55-1 0 0,-24 81-279 0 0,-4 9-28 0 0,0-1-1 0 0,1 1 0 0 0,1-1 0 0 0,-1 1 1 0 0,1 1-1 0 0,1-1 0 0 0,0 1 1 0 0,0 0-1 0 0,8-9 0 0 0,-13 17-104 0 0,-1 0 0 0 0,0 0 0 0 0,1-1 0 0 0,-1 1 1 0 0,0 0-1 0 0,1 0 0 0 0,-1 0 0 0 0,0-1 0 0 0,1 1 0 0 0,-1 0 0 0 0,0 0 0 0 0,1 0 0 0 0,-1 0 0 0 0,0 0 0 0 0,1 0 0 0 0,-1 0 0 0 0,0 0 0 0 0,1 0 0 0 0,-1 0 0 0 0,1 0 1 0 0,-1 0-1 0 0,0 0 0 0 0,1 0 0 0 0,-1 0 0 0 0,0 0 0 0 0,1 0 0 0 0,-1 0 0 0 0,0 1 0 0 0,1-1 0 0 0,-1 0 0 0 0,0 0 0 0 0,1 0 0 0 0,-1 1 0 0 0,0-1 0 0 0,1 0 1 0 0,-1 0-1 0 0,0 1 0 0 0,0-1 0 0 0,1 0 0 0 0,-1 0 0 0 0,0 1 0 0 0,0-1 0 0 0,0 0 0 0 0,1 1 0 0 0,-1-1 0 0 0,0 0 0 0 0,0 1 0 0 0,0-1 0 0 0,0 1 0 0 0,0 0 0 0 0,8 26-121 0 0,-5-15 102 0 0,2 2 1 0 0,62 198-329 0 0,-42-149-1393 0 0,-21-52 987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4.809"/>
    </inkml:context>
    <inkml:brush xml:id="br0">
      <inkml:brushProperty name="width" value="0.05" units="cm"/>
      <inkml:brushProperty name="height" value="0.05" units="cm"/>
      <inkml:brushProperty name="color" value="#F6630D"/>
    </inkml:brush>
  </inkml:definitions>
  <inkml:trace contextRef="#ctx0" brushRef="#br0">0 70 5817 0 0,'0'-3'208'0'0,"2"8"-116"0"0,3-14 160 0 0,-3 9-160 0 0,6-1 120 0 0,-1-1-196 0 0,5-2 196 0 0,-1 0-204 0 0,6-1-16 0 0,2-4-156 0 0,-2 2-84 0 0,4-2 76 0 0,-2 4-212 0 0,2-1 76 0 0,5-2-281 0 0,-7 6 133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5.509"/>
    </inkml:context>
    <inkml:brush xml:id="br0">
      <inkml:brushProperty name="width" value="0.05" units="cm"/>
      <inkml:brushProperty name="height" value="0.05" units="cm"/>
      <inkml:brushProperty name="color" value="#F6630D"/>
    </inkml:brush>
  </inkml:definitions>
  <inkml:trace contextRef="#ctx0" brushRef="#br0">60 83 5088 0 0,'-3'-3'-39'0'0,"-15"-15"750"0"0,13 14-111 0 0,8 10-53 0 0,12 24-370 0 0,-13-12-216 0 0,-1-1-1 0 0,0 1 1 0 0,-2 0 0 0 0,0 0 0 0 0,-1-1-1 0 0,0 1 1 0 0,-9 29 0 0 0,8-33 79 0 0,-1 0 0 0 0,0-1 0 0 0,-1 0 1 0 0,-10 20-1 0 0,7-21-82 0 0,10-20-289 0 0,3-13-4 0 0,5-33 459 0 0,3 0 0 0 0,1 1 1 0 0,40-92-1 0 0,-54 144-106 0 0,0 0 0 0 0,1 0-1 0 0,-1-1 1 0 0,1 1 0 0 0,-1 0 0 0 0,1 0 0 0 0,-1 0-1 0 0,1 1 1 0 0,0-1 0 0 0,-1 0 0 0 0,1 0 0 0 0,0 0-1 0 0,0 0 1 0 0,0 1 0 0 0,-1-1 0 0 0,1 0 0 0 0,2 0 0 0 0,-3 1-21 0 0,1 1 1 0 0,0 0-1 0 0,-1-1 1 0 0,1 1 0 0 0,-1 0-1 0 0,1-1 1 0 0,-1 1-1 0 0,1 0 1 0 0,-1 0 0 0 0,0-1-1 0 0,1 1 1 0 0,-1 0-1 0 0,0 0 1 0 0,0 0 0 0 0,1 0-1 0 0,-1 0 1 0 0,0-1 0 0 0,0 1-1 0 0,0 0 1 0 0,0 0-1 0 0,0 1 1 0 0,3 30 3 0 0,-1-9 34 0 0,1 0 0 0 0,1 0 0 0 0,1 0 0 0 0,11 30 1 0 0,-10-33 37 0 0,-5-17-83 0 0,0 1 0 0 0,0 0 0 0 0,0-1 1 0 0,0 1-1 0 0,1-1 0 0 0,-1 1 0 0 0,1-1 0 0 0,3 5 0 0 0,11-51-338 0 0,2-2 1196 0 0,-2-1 1 0 0,16-68-1 0 0,-24 100 0 0 0,-5 14-375 0 0,-4 10-250 0 0,-1 3-174 0 0,1 0 1 0 0,1 1-1 0 0,0-1 1 0 0,0 1-1 0 0,2-1 1 0 0,3 17-1 0 0,-2-12 19 0 0,1 0 55 0 0,0 0 1 0 0,2 0 0 0 0,0-1 0 0 0,11 22-1 0 0,0 0 411 0 0,-17-39-485 0 0,0 1-1 0 0,0 0 1 0 0,0 0-1 0 0,1 0 0 0 0,-1-1 1 0 0,0 1-1 0 0,0 0 1 0 0,1-1-1 0 0,-1 1 0 0 0,0 0 1 0 0,1-1-1 0 0,-1 1 1 0 0,0 0-1 0 0,1-1 0 0 0,-1 1 1 0 0,1-1-1 0 0,0 1 0 0 0,-1 0 1 0 0,1-1-1 0 0,-1 0 1 0 0,1 1-1 0 0,0-1 0 0 0,-1 1 1 0 0,1-1-1 0 0,0 0 1 0 0,-1 1-1 0 0,2-1 0 0 0,-1-1 68 0 0,-1 0 0 0 0,1 0 0 0 0,-1-1-1 0 0,0 1 1 0 0,1 0 0 0 0,-1 0 0 0 0,0-1-1 0 0,0 1 1 0 0,0 0 0 0 0,0 0 0 0 0,0-1-1 0 0,0 1 1 0 0,0 0 0 0 0,-1-1 0 0 0,1 1 0 0 0,0 0-1 0 0,-1 0 1 0 0,0-2 0 0 0,-1-7 318 0 0,2 7-294 0 0,0 9-197 0 0,0-6 56 0 0,0 0 1 0 0,0 0-1 0 0,0 0 0 0 0,0-1 1 0 0,0 1-1 0 0,0 0 0 0 0,0 0 0 0 0,0 0 1 0 0,0 0-1 0 0,1 0 0 0 0,-1 0 0 0 0,0 0 1 0 0,0 0-1 0 0,0 0 0 0 0,0 0 0 0 0,0 0 1 0 0,0 0-1 0 0,0 0 0 0 0,1 0 1 0 0,-1 0-1 0 0,0 0 0 0 0,0 0 0 0 0,0 0 1 0 0,0 0-1 0 0,0 0 0 0 0,0 0 0 0 0,0 0 1 0 0,0 0-1 0 0,1 0 0 0 0,-1 0 1 0 0,0 1-1 0 0,0-1 0 0 0,0 0 0 0 0,0 0 1 0 0,0 0-1 0 0,0 0 0 0 0,0 0 0 0 0,0 0 1 0 0,0 0-1 0 0,0 0 0 0 0,0 0 1 0 0,1 0-1 0 0,-1 1 0 0 0,0-1 0 0 0,0 0 1 0 0,0 0-1 0 0,0 0 0 0 0,0 0 0 0 0,0 0 1 0 0,0 0-1 0 0,0 0 0 0 0,0 1 1 0 0,4-7-606 0 0,-5 5-733 0 0,-6 0-53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48.912"/>
    </inkml:context>
    <inkml:brush xml:id="br0">
      <inkml:brushProperty name="width" value="0.05" units="cm"/>
      <inkml:brushProperty name="height" value="0.05" units="cm"/>
      <inkml:brushProperty name="color" value="#F6630D"/>
    </inkml:brush>
  </inkml:definitions>
  <inkml:trace contextRef="#ctx0" brushRef="#br0">45 30 7485 0 0,'0'0'3'0'0,"0"0"0"0"0,1-1 1 0 0,-1 1-1 0 0,0-1 1 0 0,0 1-1 0 0,0 0 0 0 0,0-1 1 0 0,0 1-1 0 0,0-1 0 0 0,0 1 1 0 0,0 0-1 0 0,0-1 0 0 0,0 1 1 0 0,0-1-1 0 0,0 1 1 0 0,0 0-1 0 0,0-1 0 0 0,0 1 1 0 0,0-1-1 0 0,0 1 0 0 0,0 0 1 0 0,0-1-1 0 0,-1 1 0 0 0,1 0 1 0 0,0-1-1 0 0,0 1 1 0 0,-1-1-1 0 0,1 1 0 0 0,0 0 1 0 0,0 0-1 0 0,-1-1 0 0 0,1 1 1 0 0,0 0-1 0 0,-1-1 0 0 0,-4-8 406 0 0,4 6 105 0 0,3-1 281 0 0,9 3-62 0 0,-10 1-689 0 0,0 0 0 0 0,0 0 0 0 0,1 1-1 0 0,-1-1 1 0 0,0 0 0 0 0,0 0 0 0 0,0 0 0 0 0,0 1 0 0 0,0-1 0 0 0,0 1 0 0 0,0-1-1 0 0,0 1 1 0 0,0-1 0 0 0,-1 1 0 0 0,1-1 0 0 0,0 1 0 0 0,0 0 0 0 0,0 0 0 0 0,-1-1-1 0 0,1 1 1 0 0,0 0 0 0 0,-1 0 0 0 0,1 0 0 0 0,0 0 0 0 0,-1 0 0 0 0,1 0 0 0 0,-1 0-1 0 0,0 0 1 0 0,1 0 0 0 0,-1 0 0 0 0,0 1 0 0 0,2 4-26 0 0,-1 1 0 0 0,-1 0 1 0 0,1 0-1 0 0,-1 8 0 0 0,0-7 14 0 0,-4 63 300 0 0,-4-1-1 0 0,-22 103 0 0 0,13-88-406 0 0,15-66-106 0 0,1-15-6 0 0,1 1-1 0 0,-1-1 1 0 0,0 1-1 0 0,0-1 1 0 0,0 1-1 0 0,-1-1 1 0 0,-2 7-1 0 0,-1-3-753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50.075"/>
    </inkml:context>
    <inkml:brush xml:id="br0">
      <inkml:brushProperty name="width" value="0.05" units="cm"/>
      <inkml:brushProperty name="height" value="0.05" units="cm"/>
      <inkml:brushProperty name="color" value="#F6630D"/>
    </inkml:brush>
  </inkml:definitions>
  <inkml:trace contextRef="#ctx0" brushRef="#br0">84 225 6845 0 0,'0'0'1400'0'0,"-2"-4"-885"0"0,-1 0-278 0 0,-2-3-13 0 0,-2 0 2775 0 0,9 0-2744 0 0,0 0-188 0 0,-1 5-42 0 0,0-1 0 0 0,0 1-1 0 0,0-1 1 0 0,-1 1 0 0 0,1-1-1 0 0,-1 1 1 0 0,0-1 0 0 0,0 1-1 0 0,0-1 1 0 0,0-3 0 0 0,11-10 54 0 0,-2 1-80 0 0,1 0 1 0 0,1 1-1 0 0,18-19 1 0 0,-18 23-8 0 0,2 0 0 0 0,-1 1 1 0 0,1 1-1 0 0,18-10 1 0 0,-28 17 3 0 0,-1-1 1 0 0,0 1-1 0 0,1 0 1 0 0,-1 0 0 0 0,1 0-1 0 0,-1 1 1 0 0,1-1-1 0 0,-1 0 1 0 0,1 1 0 0 0,-1 0-1 0 0,1-1 1 0 0,0 1 0 0 0,-1 0-1 0 0,1 0 1 0 0,0 1-1 0 0,-1-1 1 0 0,1 1 0 0 0,3 0-1 0 0,-4 0 1 0 0,1 1 0 0 0,-1-1 0 0 0,1 1-1 0 0,-1 0 1 0 0,0-1 0 0 0,0 1 0 0 0,0 0 0 0 0,0 0-1 0 0,0 1 1 0 0,1 1 0 0 0,0-1 6 0 0,-2-1 586 0 0,-8 41-514 0 0,-24 135-21 0 0,28-164-47 0 0,0 0 0 0 0,-8 18 0 0 0,11-30-6 0 0,-1 0 1 0 0,-1 0 0 0 0,1 0-1 0 0,0 0 1 0 0,0 0 0 0 0,-1-1-1 0 0,1 1 1 0 0,-1 0 0 0 0,-1 1-1 0 0,-7 7 11 0 0,-23 27 47 0 0,-74 62 0 0 0,83-77-53 0 0,19-18-6 0 0,-3 3 7 0 0,1-1 0 0 0,-1 1 0 0 0,-1-1 0 0 0,1-1 0 0 0,-11 6 0 0 0,57-62 303 0 0,-18 29-319 0 0,2 0 1 0 0,33-27-1 0 0,-42 39-1 0 0,0 1 1 0 0,1 0 0 0 0,0 1-1 0 0,1 0 1 0 0,0 1 0 0 0,17-5-1 0 0,-28 10 13 0 0,0 1 0 0 0,0 0 0 0 0,-1 0 0 0 0,1 0 0 0 0,0 1 0 0 0,0-1 0 0 0,0 1 0 0 0,0 0 0 0 0,0 0 0 0 0,0 1 0 0 0,0-1 0 0 0,0 1 0 0 0,0 0 0 0 0,0 0 0 0 0,0 0 0 0 0,0 0 0 0 0,-1 1 0 0 0,1-1 0 0 0,0 1 0 0 0,-1 0 0 0 0,1 0 0 0 0,-1 0 0 0 0,0 1 0 0 0,0-1 0 0 0,0 1 0 0 0,0 0 0 0 0,0 0-1 0 0,-1 0 1 0 0,1 0 0 0 0,-1 0 0 0 0,0 1 0 0 0,0-1 0 0 0,0 1 0 0 0,2 4 0 0 0,3 8-28 0 0,-5-9-61 0 0,1-1 0 0 0,0 1 0 0 0,0 0 0 0 0,1-1 0 0 0,0 0-1 0 0,0 0 1 0 0,1 0 0 0 0,5 6 0 0 0,3 5-2197 0 0,-12-20 1196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50.417"/>
    </inkml:context>
    <inkml:brush xml:id="br0">
      <inkml:brushProperty name="width" value="0.05" units="cm"/>
      <inkml:brushProperty name="height" value="0.05" units="cm"/>
      <inkml:brushProperty name="color" value="#F6630D"/>
    </inkml:brush>
  </inkml:definitions>
  <inkml:trace contextRef="#ctx0" brushRef="#br0">12 55 5881 0 0,'-2'-4'262'0'0,"1"1"0"0"0,-1 0 1 0 0,1-1-1 0 0,0 1 1 0 0,0 0-1 0 0,0-1 1 0 0,-1-6-1 0 0,2 9-148 0 0,0 0 0 0 0,-1 0 0 0 0,1 0 0 0 0,0 0 0 0 0,0 0 0 0 0,1 0-1 0 0,-1-1 1 0 0,0 1 0 0 0,0 0 0 0 0,0 0 0 0 0,1 0 0 0 0,-1 0 0 0 0,1-1 0 0 0,-1 2-79 0 0,1-1 0 0 0,-1 1 0 0 0,1 0 0 0 0,-1-1 0 0 0,0 1 0 0 0,1 0 0 0 0,-1-1 0 0 0,1 1 0 0 0,-1 0 1 0 0,1 0-1 0 0,-1-1 0 0 0,1 1 0 0 0,-1 0 0 0 0,1 0 0 0 0,-1 0 0 0 0,1 0 0 0 0,-1 0 0 0 0,1 0 1 0 0,-1 0-1 0 0,1 0 0 0 0,-1 0 0 0 0,1 0 0 0 0,-1 0 0 0 0,1 0 0 0 0,-1 0 0 0 0,1 0 0 0 0,-1 0 0 0 0,1 0 1 0 0,0 1-1 0 0,-1 0-32 0 0,1-1 1 0 0,0 1-1 0 0,-1-1 1 0 0,1 1-1 0 0,-1 0 1 0 0,1-1-1 0 0,-1 1 1 0 0,1 0-1 0 0,-1 0 1 0 0,1 0-1 0 0,-1-1 1 0 0,0 1-1 0 0,0 0 1 0 0,1 0-1 0 0,-1 0 1 0 0,0-1-1 0 0,0 1 1 0 0,0 0-1 0 0,0 1 1 0 0,2 22-68 0 0,-2-19 67 0 0,23 271-909 0 0,-19-252-463 0 0,0-14-2327 0 0,-3-13 3078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50.789"/>
    </inkml:context>
    <inkml:brush xml:id="br0">
      <inkml:brushProperty name="width" value="0.05" units="cm"/>
      <inkml:brushProperty name="height" value="0.05" units="cm"/>
      <inkml:brushProperty name="color" value="#F6630D"/>
    </inkml:brush>
  </inkml:definitions>
  <inkml:trace contextRef="#ctx0" brushRef="#br0">113 432 3492 0 0,'-9'-24'94'0'0,"-7"-23"1104"0"0,-16-74-1 0 0,21 73-475 0 0,-4-33 157 0 0,14 73-804 0 0,0 0 1 0 0,1-1-1 0 0,0 1 0 0 0,0-1 0 0 0,1 1 0 0 0,0 0 0 0 0,3-11 0 0 0,-3 17-63 0 0,-1 0-1 0 0,1 0 1 0 0,0 1-1 0 0,0-1 0 0 0,-1 0 1 0 0,1 1-1 0 0,0-1 0 0 0,1 0 1 0 0,-1 1-1 0 0,0 0 1 0 0,0-1-1 0 0,1 1 0 0 0,-1 0 1 0 0,0-1-1 0 0,1 1 0 0 0,-1 0 1 0 0,1 0-1 0 0,0 0 1 0 0,-1 0-1 0 0,4-1 0 0 0,-1 1-7 0 0,0 1 1 0 0,-1-1-1 0 0,1 0 0 0 0,0 1 0 0 0,0 0 0 0 0,-1 0 0 0 0,1 0 1 0 0,0 1-1 0 0,-1-1 0 0 0,5 2 0 0 0,3 1-1 0 0,-1 0-1 0 0,0 1 1 0 0,1 0 0 0 0,-2 1-1 0 0,1 0 1 0 0,13 9 0 0 0,-14-7 30 0 0,0 0 1 0 0,-1 0 0 0 0,1 1-1 0 0,-2 0 1 0 0,1 0-1 0 0,-1 0 1 0 0,0 1 0 0 0,9 16-1 0 0,-15-21-12 0 0,1-1 0 0 0,-1 0-1 0 0,1 1 1 0 0,-1-1 0 0 0,0 1-1 0 0,0 0 1 0 0,-1-1 0 0 0,1 1-1 0 0,-1 0 1 0 0,0-1 0 0 0,0 1 0 0 0,0 0-1 0 0,0 0 1 0 0,-1-1 0 0 0,1 1-1 0 0,-1 0 1 0 0,0-1 0 0 0,0 1-1 0 0,0-1 1 0 0,-1 1 0 0 0,1-1 0 0 0,-1 1-1 0 0,0-1 1 0 0,0 0 0 0 0,0 0-1 0 0,0 0 1 0 0,-1 0 0 0 0,1 0 0 0 0,-4 2-1 0 0,-3 3 12 0 0,-1 0 0 0 0,0-1 0 0 0,0-1 0 0 0,0 1 0 0 0,-1-2 0 0 0,0 1 0 0 0,-22 6 0 0 0,12-5-144 0 0,-1-1 1 0 0,0-1-1 0 0,-30 3 1 0 0,51-8 47 0 0,0 0 0 0 0,-1 0 0 0 0,1 0 0 0 0,0-1 0 0 0,-1 1 0 0 0,1 0 0 0 0,0 0 0 0 0,0-1 1 0 0,0 1-1 0 0,-1-1 0 0 0,1 1 0 0 0,0-1 0 0 0,0 0 0 0 0,0 1 0 0 0,0-1 0 0 0,0 0 1 0 0,0 0-1 0 0,-1-1 0 0 0,-1 0-189 0 0,-2-4-567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51.249"/>
    </inkml:context>
    <inkml:brush xml:id="br0">
      <inkml:brushProperty name="width" value="0.05" units="cm"/>
      <inkml:brushProperty name="height" value="0.05" units="cm"/>
      <inkml:brushProperty name="color" value="#F6630D"/>
    </inkml:brush>
  </inkml:definitions>
  <inkml:trace contextRef="#ctx0" brushRef="#br0">5 116 6973 0 0,'-4'25'2634'0'0,"12"136"-2485"0"0,1 1-51 0 0,-7-127-19 0 0,7-152 98 0 0,-7 60-177 0 0,6-76 188 0 0,-6 115-103 0 0,1 0-1 0 0,1 0 0 0 0,1 1 0 0 0,0 0 0 0 0,10-21 1 0 0,-12 33-75 0 0,-1 0 0 0 0,1 0 0 0 0,1 0 0 0 0,-1 0 1 0 0,1 0-1 0 0,0 1 0 0 0,0 0 0 0 0,0 0 0 0 0,1 0 0 0 0,-1 0 1 0 0,9-5-1 0 0,-11 8-11 0 0,0 0 0 0 0,0 0 0 0 0,-1 1 0 0 0,1-1 0 0 0,0 1 0 0 0,0-1 0 0 0,0 1 0 0 0,0-1 0 0 0,-1 1 0 0 0,1 0 0 0 0,0 0 0 0 0,0 0 0 0 0,0 0 0 0 0,0 0 0 0 0,0 0 0 0 0,0 1 0 0 0,0-1 0 0 0,-1 1 0 0 0,1-1 0 0 0,0 1 0 0 0,0 0 0 0 0,0 0 0 0 0,-1-1 1 0 0,1 1-1 0 0,0 0 0 0 0,-1 1 0 0 0,1-1 0 0 0,-1 0 0 0 0,0 0 0 0 0,1 1 0 0 0,-1-1 0 0 0,0 1 0 0 0,0-1 0 0 0,1 1 0 0 0,-1-1 0 0 0,-1 1 0 0 0,1 0 0 0 0,0-1 0 0 0,1 3 0 0 0,5 13 46 0 0,0-1 0 0 0,-1 1 0 0 0,0 1-1 0 0,-1-1 1 0 0,-1 1 0 0 0,-1 0 0 0 0,-1 0 0 0 0,1 30 0 0 0,-4-1-5 0 0,-2-1 0 0 0,-10 53 1 0 0,13-88 19 0 0,4-14 119 0 0,4-16 32 0 0,3-36-152 0 0,23-89 55 0 0,-28 126-57 0 0,1-1-1 0 0,1 1 1 0 0,0 1-1 0 0,1-1 1 0 0,19-25-1 0 0,-25 39-15 0 0,0 1-1 0 0,0-1 0 0 0,0 1 0 0 0,1 0 0 0 0,-1 0 0 0 0,1 0 1 0 0,0 0-1 0 0,0 0 0 0 0,0 1 0 0 0,7-4 0 0 0,-9 6-2 0 0,-1-1-1 0 0,1 1 1 0 0,-1-1 0 0 0,1 1-1 0 0,-1 0 1 0 0,1 0-1 0 0,-1-1 1 0 0,1 1 0 0 0,-1 0-1 0 0,1 0 1 0 0,-1 1-1 0 0,1-1 1 0 0,-1 0 0 0 0,1 0-1 0 0,-1 1 1 0 0,0-1-1 0 0,1 1 1 0 0,-1-1 0 0 0,1 1-1 0 0,-1 0 1 0 0,0-1-1 0 0,0 1 1 0 0,1 0 0 0 0,-1 0-1 0 0,0 0 1 0 0,0 0-1 0 0,0 0 1 0 0,0 0 0 0 0,0 0-1 0 0,0 1 1 0 0,0-1-1 0 0,0 0 1 0 0,-1 0 0 0 0,1 1-1 0 0,0-1 1 0 0,0 2-1 0 0,4 11 459 0 0,0 0-1 0 0,6 30 0 0 0,0-2 20 0 0,31 130 181 0 0,-39-162-927 0 0,-1-1-1 0 0,0 1 1 0 0,0 0 0 0 0,-1 0-1 0 0,0-1 1 0 0,0 1-1 0 0,-1 0 1 0 0,-1 0-1 0 0,0 0 1 0 0,-2 11 0 0 0,-4 4-1243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59.379"/>
    </inkml:context>
    <inkml:brush xml:id="br0">
      <inkml:brushProperty name="width" value="0.05" units="cm"/>
      <inkml:brushProperty name="height" value="0.05" units="cm"/>
      <inkml:brushProperty name="color" value="#F6630D"/>
    </inkml:brush>
  </inkml:definitions>
  <inkml:trace contextRef="#ctx0" brushRef="#br0">33 72 6533 0 0,'1'-71'3020'0'0,"5"99"-2182"0"0,3 55-398 0 0,7 101 1035 0 0,-16-117-920 0 0,-3 0 1 0 0,-2-1-1 0 0,-25 116 0 0 0,5-70 621 0 0,24-112-1184 0 0,0 6 369 0 0,3-7 702 0 0,10-3 18 0 0,2-8-907 0 0,-16 16-188 0 0,1-6-42 0 0,4-3-280 0 0,4 3-753 0 0,1 1-1757 0 0,1 0 1062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16.787"/>
    </inkml:context>
    <inkml:brush xml:id="br0">
      <inkml:brushProperty name="width" value="0.05" units="cm"/>
      <inkml:brushProperty name="height" value="0.05" units="cm"/>
      <inkml:brushProperty name="color" value="#F6630D"/>
    </inkml:brush>
  </inkml:definitions>
  <inkml:trace contextRef="#ctx0" brushRef="#br0">0 5 6753 0 0,'1'0'76'0'0,"-1"-1"0"0"0,0 1 0 0 0,1-1 0 0 0,-1 1-1 0 0,1 0 1 0 0,-1-1 0 0 0,1 1 0 0 0,-1 0 0 0 0,1 0 0 0 0,-1-1 0 0 0,1 1 0 0 0,-1 0 0 0 0,1 0 0 0 0,-1 0 0 0 0,1 0 0 0 0,-1 0 0 0 0,1-1 0 0 0,-1 1 0 0 0,1 0 0 0 0,-1 0 0 0 0,1 0 0 0 0,0 0 0 0 0,0 1 0 0 0,23 2 1320 0 0,0 0-1274 0 0,22 4-77 0 0,0 2 0 0 0,-1 2 1 0 0,-1 1-1 0 0,0 3 1 0 0,58 28-1 0 0,-95-40-45 0 0,0 1 0 0 0,-1 0 0 0 0,1 0-1 0 0,-1 1 1 0 0,0 0 0 0 0,0 0 0 0 0,0 1-1 0 0,-1-1 1 0 0,0 1 0 0 0,5 7 0 0 0,-9-11 2 0 0,1 0 0 0 0,-1 1 0 0 0,0-1 0 0 0,0 1 0 0 0,0-1-1 0 0,0 1 1 0 0,0-1 0 0 0,-1 1 0 0 0,1 0 0 0 0,-1-1 0 0 0,1 1 0 0 0,-1 0 0 0 0,0-1 0 0 0,0 1 0 0 0,0 0 0 0 0,-1 0 0 0 0,1-1 0 0 0,-1 1 0 0 0,1-1 0 0 0,-1 1 0 0 0,0 0 0 0 0,0-1 0 0 0,0 1 0 0 0,0-1 0 0 0,-1 0 0 0 0,1 1 0 0 0,-1-1-1 0 0,1 0 1 0 0,-1 0 0 0 0,0 0 0 0 0,0 0 0 0 0,-2 2 0 0 0,-8 7 6 0 0,0-1-1 0 0,-1-1 0 0 0,0 0 1 0 0,0-1-1 0 0,-20 10 0 0 0,-76 26-238 0 0,30-13-538 0 0,52-18 197 0 0,4-5-59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05.612"/>
    </inkml:context>
    <inkml:brush xml:id="br0">
      <inkml:brushProperty name="width" value="0.05" units="cm"/>
      <inkml:brushProperty name="height" value="0.05" units="cm"/>
      <inkml:brushProperty name="color" value="#F6630D"/>
    </inkml:brush>
  </inkml:definitions>
  <inkml:trace contextRef="#ctx0" brushRef="#br0">358 125 4016 0 0,'0'-10'70'0'0,"0"16"98"0"0,0 21 172 0 0,13 358 1478 0 0,-13-338-1921 0 0,-8 87-119 0 0,-1 0 260 0 0,11-109-140 0 0,-2-24 100 0 0,0 0 1 0 0,0 0-1 0 0,0 0 1 0 0,0 0-1 0 0,0-1 1 0 0,0 1-1 0 0,0 0 0 0 0,1 0 1 0 0,-1 0-1 0 0,0 0 1 0 0,1 0-1 0 0,-1 0 1 0 0,0-1-1 0 0,1 1 1 0 0,-1 0-1 0 0,1 0 1 0 0,0-1-1 0 0,-1 1 1 0 0,1 0-1 0 0,-1-1 1 0 0,2 2-1 0 0,26-12 739 0 0,371-58-498 0 0,700 24-374 0 0,-1077 46 236 0 0,-22-2-97 0 0,0 0 0 0 0,0 0 1 0 0,-1 0-1 0 0,1 0 0 0 0,0 0 0 0 0,0 0 1 0 0,0 0-1 0 0,0 0 0 0 0,0 0 0 0 0,0 0 1 0 0,0 0-1 0 0,0 0 0 0 0,0 1 0 0 0,0-1 1 0 0,0 0-1 0 0,0 0 0 0 0,0 0 0 0 0,0 0 1 0 0,0 0-1 0 0,0 0 0 0 0,0 0 0 0 0,0 0 1 0 0,0 0-1 0 0,0 0 0 0 0,0 0 0 0 0,0 0 0 0 0,0 0 1 0 0,0 0-1 0 0,0 0 0 0 0,0 0 0 0 0,1 0 1 0 0,-1 0-1 0 0,0 0 0 0 0,0 0 0 0 0,0 0 1 0 0,0 0-1 0 0,0 0 0 0 0,0 0 0 0 0,0 0 1 0 0,-14 1 71 0 0,-228 3-243 0 0,236-4 158 0 0,-7 0 40 0 0,11-3-20 0 0,8-2-25 0 0,-1 2 9 0 0,0-1 1 0 0,-1 1-1 0 0,1-2 1 0 0,-1 1-1 0 0,0 0 1 0 0,0-1-1 0 0,0 0 1 0 0,-1 0-1 0 0,0 0 1 0 0,4-6 0 0 0,2-9 1 0 0,11-32 0 0 0,-14 33-14 0 0,16-33 0 0 0,-1 11 6 0 0,-1-2 0 0 0,-3 0 1 0 0,-2-1-1 0 0,-1 0 0 0 0,-3-1 0 0 0,-1-1 1 0 0,4-59-1 0 0,-12 84 12 0 0,0 0 0 0 0,-2 0 0 0 0,-5-39 1 0 0,5 57 0 0 0,-1 1 1 0 0,1-1 0 0 0,-1 1 0 0 0,1 0-1 0 0,-1-1 1 0 0,0 1 0 0 0,0 0 0 0 0,0-1-1 0 0,0 1 1 0 0,-1 0 0 0 0,1 0 0 0 0,-2-2 0 0 0,1 3 0 0 0,1 0 0 0 0,0 1 0 0 0,-1-1 0 0 0,1 0 0 0 0,0 1 0 0 0,-1-1 0 0 0,1 1 0 0 0,-1 0 0 0 0,1-1 0 0 0,-1 1 0 0 0,1 0 0 0 0,-1 0 0 0 0,1 0 0 0 0,-1 0 0 0 0,1 0 0 0 0,-1 0 0 0 0,1 0 0 0 0,-1 1 0 0 0,-2 0 0 0 0,-66 12 6 0 0,-89 5 0 0 0,-473 15-3 0 0,-61 4-102 0 0,518-16 53 0 0,86-9 115 0 0,86-10-118 0 0,8-1-72 0 0,10 1-53 0 0,17-3-215 0 0,-11 0 60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06.341"/>
    </inkml:context>
    <inkml:brush xml:id="br0">
      <inkml:brushProperty name="width" value="0.05" units="cm"/>
      <inkml:brushProperty name="height" value="0.05" units="cm"/>
      <inkml:brushProperty name="color" value="#F6630D"/>
    </inkml:brush>
  </inkml:definitions>
  <inkml:trace contextRef="#ctx0" brushRef="#br0">1 8 5024 0 0,'0'0'6'0'0,"0"-1"-1"0"0,0 1 1 0 0,0-1-1 0 0,1 1 0 0 0,-1-1 1 0 0,0 1-1 0 0,1-1 0 0 0,-1 1 1 0 0,0 0-1 0 0,1-1 0 0 0,-1 1 1 0 0,0 0-1 0 0,1-1 1 0 0,-1 1-1 0 0,1 0 0 0 0,-1 0 1 0 0,0-1-1 0 0,1 1 0 0 0,-1 0 1 0 0,1 0-1 0 0,-1 0 1 0 0,1-1-1 0 0,-1 1 0 0 0,1 0 1 0 0,-1 0-1 0 0,1 0 0 0 0,-1 0 1 0 0,1 0-1 0 0,-1 0 0 0 0,1 0 1 0 0,-1 0-1 0 0,1 0 1 0 0,-1 0-1 0 0,1 0 0 0 0,-1 1 1 0 0,1-1-1 0 0,-1 0 0 0 0,1 0 1 0 0,-1 0-1 0 0,0 1 0 0 0,1-1 1 0 0,-1 0-1 0 0,1 1 1 0 0,-1-1-1 0 0,0 0 0 0 0,1 1 1 0 0,-1-1-1 0 0,2 1 13 0 0,0 1 0 0 0,-1-1 0 0 0,0 0 0 0 0,1 1 0 0 0,-1-1 0 0 0,0 1 0 0 0,0-1 0 0 0,0 1-1 0 0,0 0 1 0 0,0 0 0 0 0,0-1 0 0 0,1 4 0 0 0,5 32 260 0 0,-2 1-1 0 0,2 58 0 0 0,-10 78 188 0 0,3-154-387 0 0,-8 333 99 0 0,12-302-124 0 0,-7-53-28 0 0,0 0 15 0 0,15-2-23 0 0,11 0-29 0 0,45-2 0 0 0,-15 2-12 0 0,524-16-111 0 0,-509 20 131 0 0,920-1 46 0 0,-791-2-1107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06.988"/>
    </inkml:context>
    <inkml:brush xml:id="br0">
      <inkml:brushProperty name="width" value="0.05" units="cm"/>
      <inkml:brushProperty name="height" value="0.05" units="cm"/>
      <inkml:brushProperty name="color" value="#F6630D"/>
    </inkml:brush>
  </inkml:definitions>
  <inkml:trace contextRef="#ctx0" brushRef="#br0">0 29 3696 0 0,'71'-8'45'0'0,"-47"6"192"0"0,47-9 1 0 0,-55 4 670 0 0,-24 9 376 0 0,5-1-1255 0 0,1 0 0 0 0,0 0-1 0 0,0-1 1 0 0,0 1 0 0 0,-1-1 0 0 0,1 1 0 0 0,0-1 0 0 0,-1 0 0 0 0,1 0-1 0 0,-4 0 1 0 0,-19 3-109 0 0,24-3 77 0 0,0 1 1 0 0,0-1-1 0 0,1 1 0 0 0,-1 0 1 0 0,0-1-1 0 0,0 1 0 0 0,0 0 1 0 0,0 0-1 0 0,1 0 0 0 0,-1-1 1 0 0,0 1-1 0 0,1 0 0 0 0,-1 0 1 0 0,1 0-1 0 0,-1 0 1 0 0,1 0-1 0 0,-1 0 0 0 0,1 0 1 0 0,0 0-1 0 0,0 0 0 0 0,-1 0 1 0 0,1 2-1 0 0,-3 24-24 0 0,2 1 0 0 0,3 46 0 0 0,0-10 3 0 0,-9 155 95 0 0,0 0-4 0 0,1-170-42 0 0,3-29 59 0 0,1-18 19 0 0,2-7 57 0 0,-4-74-551 0 0,4 70-30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07.484"/>
    </inkml:context>
    <inkml:brush xml:id="br0">
      <inkml:brushProperty name="width" value="0.05" units="cm"/>
      <inkml:brushProperty name="height" value="0.05" units="cm"/>
      <inkml:brushProperty name="color" value="#F6630D"/>
    </inkml:brush>
  </inkml:definitions>
  <inkml:trace contextRef="#ctx0" brushRef="#br0">0 26 4488 0 0,'5'-1'48'0'0,"0"0"0"0"0,0 1-1 0 0,-1-1 1 0 0,1 1 0 0 0,0 0-1 0 0,0 1 1 0 0,9 1 0 0 0,1 0 65 0 0,697 13 244 0 0,-548-16-271 0 0,665-17 750 0 0,-642 13-439 0 0,148 1 515 0 0,-286-3-600 0 0,-49 7-304 0 0,0 0 1 0 0,0 0-1 0 0,0 0 0 0 0,0 0 1 0 0,0 0-1 0 0,0 0 1 0 0,0 0-1 0 0,0 0 1 0 0,0-1-1 0 0,0 1 0 0 0,0 0 1 0 0,0 0-1 0 0,0 0 1 0 0,0 0-1 0 0,0 0 1 0 0,0 0-1 0 0,0 0 1 0 0,0 0-1 0 0,0-1 0 0 0,0 1 1 0 0,0 0-1 0 0,0 0 1 0 0,0 0-1 0 0,0 0 1 0 0,0 0-1 0 0,0 0 0 0 0,0 0 1 0 0,0 0-1 0 0,0 0 1 0 0,0-1-1 0 0,0 1 1 0 0,0 0-1 0 0,1 0 0 0 0,-1 0 1 0 0,0 0-1 0 0,0 0 1 0 0,0 0-1 0 0,0 0 1 0 0,-14-3 54 0 0,-40 1-896 0 0,37 4 260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08.490"/>
    </inkml:context>
    <inkml:brush xml:id="br0">
      <inkml:brushProperty name="width" value="0.05" units="cm"/>
      <inkml:brushProperty name="height" value="0.05" units="cm"/>
      <inkml:brushProperty name="color" value="#F6630D"/>
    </inkml:brush>
  </inkml:definitions>
  <inkml:trace contextRef="#ctx0" brushRef="#br0">321 172 5148 0 0,'4'-7'-18'0'0,"-3"4"115"0"0,1-1 0 0 0,0 0 0 0 0,-1 1 0 0 0,0-1 0 0 0,0 0 0 0 0,0 0 0 0 0,0-4 0 0 0,-1 7-68 0 0,0 0 0 0 0,0 0 0 0 0,0 0 0 0 0,-1 1 0 0 0,1-1 0 0 0,0 0 0 0 0,-1 0 1 0 0,1 0-1 0 0,0 0 0 0 0,-1 1 0 0 0,1-1 0 0 0,-1 0 0 0 0,0 0 0 0 0,1 1 0 0 0,-1-1 0 0 0,0 0 0 0 0,1 1 0 0 0,-1-1 0 0 0,0 0 0 0 0,0 1 0 0 0,1-1 0 0 0,-1 1 0 0 0,0 0 0 0 0,0-1 0 0 0,0 1 1 0 0,0 0-1 0 0,0-1 0 0 0,1 1 0 0 0,-1 0 0 0 0,0 0 0 0 0,0 0 0 0 0,0 0 0 0 0,-1 0 0 0 0,-7-2-11 0 0,-1 1 0 0 0,1 0 1 0 0,-1 0-1 0 0,0 1 0 0 0,1 0 0 0 0,-1 1 1 0 0,1 0-1 0 0,-1 1 0 0 0,1 0 0 0 0,0 0 0 0 0,0 1 1 0 0,0 0-1 0 0,0 1 0 0 0,0-1 0 0 0,1 2 1 0 0,-1-1-1 0 0,1 1 0 0 0,0 1 0 0 0,1 0 0 0 0,-1 0 1 0 0,1 0-1 0 0,0 1 0 0 0,-6 8 0 0 0,5-6 26 0 0,-1-1-41 0 0,1 1 0 0 0,1 0 0 0 0,0 1-1 0 0,0-1 1 0 0,1 1 0 0 0,0 1 0 0 0,0-1 0 0 0,-6 19 0 0 0,7-12-43 0 0,1-2 54 0 0,0 0-1 0 0,-4 27 1 0 0,8-35 28 0 0,0 0 1 0 0,0-1-1 0 0,1 1 1 0 0,-1 0-1 0 0,1 0 0 0 0,1-1 1 0 0,0 1-1 0 0,0 0 1 0 0,3 8-1 0 0,1-2 6 0 0,0 0 0 0 0,0 0 0 0 0,1-1 0 0 0,1 1 1 0 0,0-2-1 0 0,1 1 0 0 0,0-1 0 0 0,0-1 0 0 0,1 1 0 0 0,1-2 0 0 0,0 1 0 0 0,0-2 0 0 0,1 1 1 0 0,0-1-1 0 0,0-1 0 0 0,0 0 0 0 0,1-1 0 0 0,20 6 0 0 0,7-1-30 0 0,0-1 0 0 0,2-3-1 0 0,-1-1 1 0 0,0-2 0 0 0,70-2 0 0 0,-51-5-10 0 0,-1-3 1 0 0,0-2 0 0 0,80-22 0 0 0,-99 18 15 0 0,0-1 0 0 0,-1-1 0 0 0,-1-2-1 0 0,0-2 1 0 0,-1-2 0 0 0,-1-1 0 0 0,49-39 0 0 0,-80 56 2 0 0,0 0 0 0 0,0-1-1 0 0,0 0 1 0 0,-1 0 0 0 0,1 0 0 0 0,-1-1 0 0 0,-1 1 0 0 0,1-1 0 0 0,-1 0 0 0 0,0 0 0 0 0,0 0-1 0 0,-1 0 1 0 0,1-1 0 0 0,-1 1 0 0 0,-1-1 0 0 0,0 0 0 0 0,1 1 0 0 0,-2-1 0 0 0,1 0 0 0 0,-1 0-1 0 0,-1-8 1 0 0,0 5 8 0 0,-1 0 0 0 0,0-1 0 0 0,-1 1-1 0 0,0 0 1 0 0,-1 1 0 0 0,0-1 0 0 0,0 0-1 0 0,-1 1 1 0 0,0 0 0 0 0,-1 0 0 0 0,0 1-1 0 0,0 0 1 0 0,-9-9 0 0 0,-4-3-43 0 0,-2 1 0 0 0,0 1-1 0 0,-1 1 1 0 0,-1 2 0 0 0,-1 0 0 0 0,0 1-1 0 0,-1 1 1 0 0,0 1 0 0 0,-1 1 0 0 0,0 2 0 0 0,0 0-1 0 0,-42-6 1 0 0,25 8-303 0 0,-1 2 1 0 0,1 2-1 0 0,-1 2 0 0 0,0 2 0 0 0,0 2 0 0 0,0 1 1 0 0,-49 13-1 0 0,53-6-226 0 0,7 2-36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09.248"/>
    </inkml:context>
    <inkml:brush xml:id="br0">
      <inkml:brushProperty name="width" value="0.05" units="cm"/>
      <inkml:brushProperty name="height" value="0.05" units="cm"/>
      <inkml:brushProperty name="color" value="#F6630D"/>
    </inkml:brush>
  </inkml:definitions>
  <inkml:trace contextRef="#ctx0" brushRef="#br0">0 7 4668 0 0,'10'-6'266'0'0,"-9"6"-257"0"0,-1 0 0 0 0,0 0 0 0 0,1 0 1 0 0,-1 0-1 0 0,1 0 0 0 0,-1-1 0 0 0,0 1 0 0 0,1 0 0 0 0,-1 1 0 0 0,0-1 0 0 0,1 0 0 0 0,-1 0 0 0 0,0 0 0 0 0,1 0 0 0 0,-1 0 0 0 0,1 0 0 0 0,-1 0 1 0 0,0 0-1 0 0,1 1 0 0 0,-1-1 0 0 0,0 0 0 0 0,0 0 0 0 0,1 0 0 0 0,-1 1 0 0 0,0-1 0 0 0,1 0 0 0 0,-1 0 0 0 0,0 1 0 0 0,0-1 0 0 0,0 0 0 0 0,1 1 1 0 0,-1-1-1 0 0,0 0 0 0 0,0 1 0 0 0,0-1 0 0 0,0 0 0 0 0,0 1 0 0 0,1-1 0 0 0,-1 0 0 0 0,0 1 0 0 0,0-1 0 0 0,0 0 0 0 0,0 1 0 0 0,0-1 0 0 0,0 1 1 0 0,0-1-1 0 0,0 0 0 0 0,0 1 0 0 0,-1-1 0 0 0,8 85 522 0 0,0-8-239 0 0,-7 40 195 0 0,2 34-91 0 0,-2-137-352 0 0,3 41 244 0 0,17 87-1 0 0,44 242 841 0 0,-57-297-811 0 0,-3 1 1 0 0,-12 126-1 0 0,-34 478-179 0 0,43-573 585 0 0,19 145 1 0 0,-14-125-380 0 0,1-2-67 0 0,-7-128-268 0 0,1-4 5 0 0,-1 0 0 0 0,1 0-1 0 0,0 0 1 0 0,0 0 0 0 0,0 0 0 0 0,4 8 0 0 0,-3-8 1 0 0,0 0 1 0 0,-1 0-1 0 0,0 0 0 0 0,0 0 1 0 0,0 0-1 0 0,0 10 0 0 0,2 14-14 0 0,1-14 11 0 0,-1 1 0 0 0,2 26 0 0 0,-5-42-11 0 0,0 0-31 0 0,0 0 0 0 0,1-1 0 0 0,-1 1 0 0 0,0 0 0 0 0,1 0 1 0 0,-1-1-1 0 0,0 1 0 0 0,1 0 0 0 0,-1-1 0 0 0,0 1 0 0 0,0 0 0 0 0,1-1 0 0 0,-1 1 0 0 0,0 0 1 0 0,0-1-1 0 0,0 1 0 0 0,0-1 0 0 0,1 1 0 0 0,-1 0 0 0 0,0-1 0 0 0,0 1 0 0 0,0-1 1 0 0,0 1-1 0 0,0 0 0 0 0,0-1 0 0 0,0 1 0 0 0,0-1 0 0 0,0 1 0 0 0,0 0 0 0 0,-1-2 1 0 0,2-3-778 0 0,2-3-185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09.976"/>
    </inkml:context>
    <inkml:brush xml:id="br0">
      <inkml:brushProperty name="width" value="0.05" units="cm"/>
      <inkml:brushProperty name="height" value="0.05" units="cm"/>
      <inkml:brushProperty name="color" value="#F6630D"/>
    </inkml:brush>
  </inkml:definitions>
  <inkml:trace contextRef="#ctx0" brushRef="#br0">1 2 4164 0 0,'3'0'182'0'0,"1"-1"0"0"0,-1 1-1 0 0,1 0 1 0 0,0 0 0 0 0,-1 0-1 0 0,1 0 1 0 0,4 1 0 0 0,471 34 1203 0 0,-216-24-1311 0 0,203 7 537 0 0,-407-17-498 0 0,700 4 384 0 0,-525-6-430 0 0,-68 8-58 0 0,-149-8 135 0 0,-17 1-137 0 0,0 0-1 0 0,0 0 1 0 0,0 0 0 0 0,0 0-1 0 0,0 0 1 0 0,0 0-1 0 0,0 0 1 0 0,0 0-1 0 0,0 0 1 0 0,0 0-1 0 0,1 0 1 0 0,-1-1-1 0 0,0 1 1 0 0,0 0-1 0 0,0 0 1 0 0,0 0 0 0 0,0 0-1 0 0,0 0 1 0 0,0 0-1 0 0,0 0 1 0 0,0 0-1 0 0,0 0 1 0 0,0 0-1 0 0,0 0 1 0 0,0 0-1 0 0,0 0 1 0 0,0-1-1 0 0,0 1 1 0 0,0 0 0 0 0,0 0-1 0 0,0 0 1 0 0,0 0-1 0 0,0 0 1 0 0,0 0-1 0 0,0 0 1 0 0,0 0-1 0 0,0 0 1 0 0,0 0-1 0 0,0-1 1 0 0,0 1-1 0 0,0 0 1 0 0,0 0 0 0 0,0 0-1 0 0,0 0 1 0 0,0 0-1 0 0,0 0 1 0 0,0 0-1 0 0,0 0 1 0 0,0 0-1 0 0,0 0 1 0 0,0 0-1 0 0,0 0 1 0 0,-1 0 0 0 0,1 0-1 0 0,0-1 1 0 0,0 1-1 0 0,0 0 1 0 0,0 0-1 0 0,0 0 1 0 0,0 0-1 0 0,0 0 1 0 0,0 0-1 0 0,0 0 1 0 0,0 0-1 0 0,0 0 1 0 0,-1 0 0 0 0,1 0-1 0 0,-2-1 51 0 0,-1 0 0 0 0,0 0 0 0 0,0 0 0 0 0,1 1-1 0 0,-1-1 1 0 0,0 1 0 0 0,0-1 0 0 0,-4 1 0 0 0,-55 4-1795 0 0,57-5 1122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0.331"/>
    </inkml:context>
    <inkml:brush xml:id="br0">
      <inkml:brushProperty name="width" value="0.05" units="cm"/>
      <inkml:brushProperty name="height" value="0.05" units="cm"/>
      <inkml:brushProperty name="color" value="#F6630D"/>
    </inkml:brush>
  </inkml:definitions>
  <inkml:trace contextRef="#ctx0" brushRef="#br0">23 15 5601 0 0,'-6'-10'118'0'0,"1"5"7"0"0,4 6 290 0 0,1 0-401 0 0,0 0-1 0 0,0-1 0 0 0,0 1 1 0 0,1-1-1 0 0,-1 1 1 0 0,0 0-1 0 0,0-1 1 0 0,1 1-1 0 0,-1-1 0 0 0,1 1 1 0 0,-1-1-1 0 0,0 1 1 0 0,1-1-1 0 0,-1 1 0 0 0,1-1 1 0 0,-1 0-1 0 0,1 1 1 0 0,-1-1-1 0 0,1 0 1 0 0,0 1-1 0 0,-1-1 0 0 0,1 0 1 0 0,0 0-1 0 0,19 7-38 0 0,-8-2 48 0 0,12 6 74 0 0,-1 2-1 0 0,23 16 0 0 0,-39-24-46 0 0,1 1 1 0 0,-1 0-1 0 0,-1 0 0 0 0,1 0 1 0 0,-1 1-1 0 0,0 0 0 0 0,-1 0 1 0 0,0 1-1 0 0,8 13 0 0 0,-12-18-24 0 0,-1-1 0 0 0,1 1 0 0 0,-1-1 0 0 0,1 1 0 0 0,-1-1 0 0 0,0 1-1 0 0,0 0 1 0 0,0-1 0 0 0,0 1 0 0 0,0-1 0 0 0,-1 1 0 0 0,1-1 0 0 0,-1 1-1 0 0,0-1 1 0 0,0 1 0 0 0,0-1 0 0 0,0 1 0 0 0,0-1 0 0 0,0 0 0 0 0,0 0 0 0 0,-1 1-1 0 0,1-1 1 0 0,-1 0 0 0 0,0 0 0 0 0,0-1 0 0 0,-3 4 0 0 0,-4 3 30 0 0,0 0 1 0 0,0-1 0 0 0,-1-1-1 0 0,-16 9 1 0 0,-91 40-665 0 0,101-48 104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0.920"/>
    </inkml:context>
    <inkml:brush xml:id="br0">
      <inkml:brushProperty name="width" value="0.05" units="cm"/>
      <inkml:brushProperty name="height" value="0.05" units="cm"/>
      <inkml:brushProperty name="color" value="#F6630D"/>
    </inkml:brush>
  </inkml:definitions>
  <inkml:trace contextRef="#ctx0" brushRef="#br0">32 6 4340 0 0,'-2'-5'191'0'0,"4"8"159"0"0,2 17 124 0 0,-6 85 832 0 0,0 31-758 0 0,2 123-140 0 0,7 137 1127 0 0,8-77 13 0 0,-34 223-517 0 0,3-271-410 0 0,7-125-202 0 0,0 146 227 0 0,9-283-615 0 0,4 36 55 0 0,-4-43-81 0 0,0 0 0 0 0,1 1 0 0 0,-1-1 1 0 0,1 0-1 0 0,-1 0 0 0 0,1 0 0 0 0,0 0 1 0 0,0 0-1 0 0,0 0 0 0 0,0 0 1 0 0,0 0-1 0 0,0 0 0 0 0,1-1 0 0 0,-1 1 1 0 0,3 2-1 0 0,-3-4 3 0 0,-1 0 1 0 0,0 0-1 0 0,1 0 0 0 0,-1 0 1 0 0,0 0-1 0 0,1 0 1 0 0,-1 0-1 0 0,0 0 0 0 0,1 0 1 0 0,-1 0-1 0 0,0 0 1 0 0,1-1-1 0 0,-1 1 0 0 0,0 0 1 0 0,1 0-1 0 0,-1 0 0 0 0,0-1 1 0 0,0 1-1 0 0,1 0 1 0 0,-1 0-1 0 0,0-1 0 0 0,0 1 1 0 0,1 0-1 0 0,-1 0 1 0 0,0-1-1 0 0,0 1 0 0 0,0 0 1 0 0,0-1-1 0 0,0 1 1 0 0,1-1-1 0 0,7-16 138 0 0,-5 10-113 0 0,4-5-523 0 0,0-1 0 0 0,-1-1 0 0 0,-1 1 0 0 0,0-1 1 0 0,5-25-1 0 0,-6 21-631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1.912"/>
    </inkml:context>
    <inkml:brush xml:id="br0">
      <inkml:brushProperty name="width" value="0.05" units="cm"/>
      <inkml:brushProperty name="height" value="0.05" units="cm"/>
      <inkml:brushProperty name="color" value="#F6630D"/>
    </inkml:brush>
  </inkml:definitions>
  <inkml:trace contextRef="#ctx0" brushRef="#br0">0 35 4696 0 0,'0'0'2777'0'0,"24"2"-2743"0"0,177 8 0 0 0,251 9-5 0 0,-272-13 20 0 0,754 8 825 0 0,-313-44 405 0 0,-608 29-1222 0 0,-4 1 32 0 0,0-1 0 0 0,0 0 0 0 0,-1 0-1 0 0,1 0 1 0 0,0-1 0 0 0,-1-1-1 0 0,1 1 1 0 0,11-7 0 0 0,-24 7 54 0 0,1 0 0 0 0,-1 0 0 0 0,0 1 1 0 0,0-1-1 0 0,-6-1 0 0 0,-8-2-493 0 0,-1 1 1 0 0,1 1-1 0 0,-1 1 0 0 0,-24 0 0 0 0,-6-2-1137 0 0,32 2 605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17.358"/>
    </inkml:context>
    <inkml:brush xml:id="br0">
      <inkml:brushProperty name="width" value="0.05" units="cm"/>
      <inkml:brushProperty name="height" value="0.05" units="cm"/>
      <inkml:brushProperty name="color" value="#F6630D"/>
    </inkml:brush>
  </inkml:definitions>
  <inkml:trace contextRef="#ctx0" brushRef="#br0">1090 131 6597 0 0,'1'-2'3'0'0,"-1"1"0"0"0,1-1 1 0 0,-1 1-1 0 0,0-1 1 0 0,0 0-1 0 0,0 1 0 0 0,0-1 1 0 0,0 0-1 0 0,0 1 1 0 0,0-1-1 0 0,-1 1 0 0 0,1-1 1 0 0,0 0-1 0 0,-1 1 1 0 0,1-1-1 0 0,-1 1 0 0 0,0-1 1 0 0,0 1-1 0 0,1-1 1 0 0,-1 1-1 0 0,-2-2 0 0 0,-27-31 130 0 0,16 21-42 0 0,10 8-62 0 0,-1 1 0 0 0,0 0 0 0 0,0 0 0 0 0,-1 1 0 0 0,1 0 0 0 0,-1 0 0 0 0,0 0 0 0 0,0 0 0 0 0,0 1 0 0 0,0 0 0 0 0,0 0-1 0 0,0 1 1 0 0,0 0 0 0 0,-1 0 0 0 0,-9 0 0 0 0,-6 0 137 0 0,1 2 0 0 0,0 1 0 0 0,-32 5-1 0 0,10 2 190 0 0,-1 3-1 0 0,2 1 0 0 0,0 2 0 0 0,0 1 0 0 0,2 3 0 0 0,0 1 1 0 0,-48 33-1 0 0,47-25-81 0 0,1 2 1 0 0,2 2-1 0 0,2 1 1 0 0,0 2-1 0 0,3 1 1 0 0,-42 59-1 0 0,56-68-129 0 0,1 1 0 0 0,2 1-1 0 0,1 1 1 0 0,1 0 0 0 0,2 0 0 0 0,1 2-1 0 0,1-1 1 0 0,-9 59 0 0 0,16-69-46 0 0,1 0 1 0 0,1 1-1 0 0,1-1 1 0 0,0 0-1 0 0,2 1 1 0 0,1-1-1 0 0,0 0 1 0 0,2 0-1 0 0,0 0 1 0 0,2-1-1 0 0,0 1 1 0 0,1-2-1 0 0,1 1 1 0 0,17 27-1 0 0,-4-17-24 0 0,0-1 0 0 0,2-1 0 0 0,1 0 0 0 0,1-3 0 0 0,1 0 0 0 0,1-1 0 0 0,48 29 0 0 0,-8-11-42 0 0,2-4 0 0 0,102 41-1 0 0,-128-62-36 0 0,1-1 0 0 0,1-3 0 0 0,0-1 0 0 0,1-3 0 0 0,0-1 0 0 0,0-3 0 0 0,0-1 0 0 0,1-3 0 0 0,0-2 0 0 0,-1-2 0 0 0,0-2 0 0 0,63-14 0 0 0,-42 1-94 0 0,0-2-1 0 0,-2-3 0 0 0,87-43 1 0 0,-103 40-23 0 0,-1-2 0 0 0,-2-2 0 0 0,-1-2 0 0 0,73-66 0 0 0,-91 70 51 0 0,-1-1 0 0 0,-1-1 0 0 0,-1-1 0 0 0,-2-1 0 0 0,-2-2 0 0 0,-1 0 0 0 0,25-59 0 0 0,-33 65 32 0 0,-2-1 1 0 0,-1-1 0 0 0,-2 0 0 0 0,0 0 0 0 0,-3 0 0 0 0,0-1 0 0 0,-2 1-1 0 0,-1-1 1 0 0,-1 0 0 0 0,-7-42 0 0 0,3 45 31 0 0,-2 1 0 0 0,0-1 0 0 0,-2 1 0 0 0,-2 0 0 0 0,0 1 0 0 0,-1 0 0 0 0,-25-39 0 0 0,23 45 6 0 0,-1 1 0 0 0,-1 1 0 0 0,-1 0 0 0 0,0 1 0 0 0,-1 0 0 0 0,-1 2 0 0 0,-1 0-1 0 0,0 1 1 0 0,-30-17 0 0 0,9 11-66 0 0,-1 1 0 0 0,-1 3 0 0 0,0 1 0 0 0,-1 2 1 0 0,0 1-1 0 0,-1 3 0 0 0,0 2 0 0 0,-1 2 0 0 0,1 1 0 0 0,-1 3 0 0 0,-45 4 0 0 0,64 0-414 0 0,-1 1 0 0 0,2 2 1 0 0,-1 0-1 0 0,1 2 0 0 0,0 1 1 0 0,0 1-1 0 0,1 1 0 0 0,-43 27 0 0 0,47-21-263 0 0,3-2-104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2.268"/>
    </inkml:context>
    <inkml:brush xml:id="br0">
      <inkml:brushProperty name="width" value="0.05" units="cm"/>
      <inkml:brushProperty name="height" value="0.05" units="cm"/>
      <inkml:brushProperty name="color" value="#F6630D"/>
    </inkml:brush>
  </inkml:definitions>
  <inkml:trace contextRef="#ctx0" brushRef="#br0">100 33 6097 0 0,'-39'-17'187'0'0,"31"14"558"0"0,-3 1-633 0 0,-31-8 1152 0 0,231 31-1261 0 0,-166-19 14 0 0,-1 2 0 0 0,1 0 1 0 0,-1 2-1 0 0,0 0 0 0 0,-1 2 0 0 0,26 12 0 0 0,-43-19 10 0 0,-1 1 0 0 0,1 0 0 0 0,0 0 0 0 0,-1 1 0 0 0,1-1 0 0 0,-1 1 0 0 0,0 0 0 0 0,0 0-1 0 0,0 0 1 0 0,0 0 0 0 0,0 0 0 0 0,3 7 0 0 0,-5-8-2 0 0,0 1-1 0 0,0-1 1 0 0,0 1-1 0 0,-1-1 1 0 0,1 0 0 0 0,-1 1-1 0 0,0-1 1 0 0,0 1-1 0 0,0-1 1 0 0,0 1-1 0 0,0-1 1 0 0,0 1-1 0 0,-1-1 1 0 0,1 1-1 0 0,-1-1 1 0 0,1 1 0 0 0,-1-1-1 0 0,0 0 1 0 0,0 1-1 0 0,0-1 1 0 0,-1 0-1 0 0,-1 3 1 0 0,0 0-1 0 0,-1-1 0 0 0,0 1 0 0 0,1-1 0 0 0,-2 0-1 0 0,1 0 1 0 0,0-1 0 0 0,-1 1 0 0 0,0-1 0 0 0,1 0 0 0 0,-1 0 0 0 0,-7 3 0 0 0,-8 2 6 0 0,-34 10-1 0 0,31-12-30 0 0,-55 12-370 0 0,8-3-605 0 0,42-7 208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2.856"/>
    </inkml:context>
    <inkml:brush xml:id="br0">
      <inkml:brushProperty name="width" value="0.05" units="cm"/>
      <inkml:brushProperty name="height" value="0.05" units="cm"/>
      <inkml:brushProperty name="color" value="#F6630D"/>
    </inkml:brush>
  </inkml:definitions>
  <inkml:trace contextRef="#ctx0" brushRef="#br0">0 1 4608 0 0,'25'8'761'0'0,"-24"-5"-672"0"0,0 0 0 0 0,0-1 0 0 0,0 1-1 0 0,0 0 1 0 0,-1 0 0 0 0,1 0 0 0 0,-1 0 0 0 0,0 0-1 0 0,0 0 1 0 0,0 5 0 0 0,0 0 93 0 0,14 129 811 0 0,1 39-272 0 0,2 396 1843 0 0,3 80-75 0 0,-15-553-2249 0 0,18 267 1494 0 0,22-2-309 0 0,-32-265-1431 0 0,-13-99 8 0 0,0 0-1 0 0,0 0 0 0 0,0 1 1 0 0,0-1-1 0 0,0 0 0 0 0,0 0 1 0 0,0 0-1 0 0,0 0 0 0 0,0 0 1 0 0,0 1-1 0 0,0-1 0 0 0,0 0 1 0 0,0 0-1 0 0,0 0 0 0 0,0 0 1 0 0,0 0-1 0 0,0 1 0 0 0,0-1 1 0 0,1 0-1 0 0,-1 0 0 0 0,0 0 1 0 0,0 0-1 0 0,0 0 0 0 0,0 0 1 0 0,0 0-1 0 0,0 1 0 0 0,0-1 1 0 0,1 0-1 0 0,-1 0 0 0 0,0 0 1 0 0,0 0-1 0 0,0 0 0 0 0,0 0 1 0 0,0 0-1 0 0,1 0 0 0 0,-1 0 1 0 0,0 0-1 0 0,0 0 1 0 0,0 0-1 0 0,0 0 0 0 0,0 0 1 0 0,1 0-1 0 0,-1 0 0 0 0,0 0 1 0 0,0 0-1 0 0,0 0 0 0 0,0 0 1 0 0,0 0-1 0 0,1 0 0 0 0,-1 0 1 0 0,0 0-1 0 0,8-9-268 0 0,4-16-833 0 0,-1-8-971 0 0,-9 12 588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7.815"/>
    </inkml:context>
    <inkml:brush xml:id="br0">
      <inkml:brushProperty name="width" value="0.05" units="cm"/>
      <inkml:brushProperty name="height" value="0.05" units="cm"/>
      <inkml:brushProperty name="color" value="#F6630D"/>
    </inkml:brush>
  </inkml:definitions>
  <inkml:trace contextRef="#ctx0" brushRef="#br0">342 96 5941 0 0,'1'-1'18'0'0,"-1"0"1"0"0,1 1-1 0 0,-1-1 1 0 0,0 0-1 0 0,1 1 1 0 0,-1-1-1 0 0,1 0 1 0 0,-1 0-1 0 0,0 1 1 0 0,0-1 0 0 0,0 0-1 0 0,1 0 1 0 0,-1 0-1 0 0,0 1 1 0 0,0-1-1 0 0,0 0 1 0 0,0 0-1 0 0,0 0 1 0 0,0 1-1 0 0,0-1 1 0 0,-1 0-1 0 0,1 0 1 0 0,0 0 0 0 0,0 1-1 0 0,-1-1 1 0 0,1 0-1 0 0,-1-1 1 0 0,-18-19 1089 0 0,1 1-406 0 0,16 17-684 0 0,0 1-1 0 0,0-1 1 0 0,0 1-1 0 0,0 0 1 0 0,0 0 0 0 0,-1 0-1 0 0,1 0 1 0 0,-1 0-1 0 0,1 1 1 0 0,-1-1-1 0 0,0 1 1 0 0,0-1 0 0 0,0 1-1 0 0,0 0 1 0 0,1 0-1 0 0,-1 1 1 0 0,-1-1-1 0 0,1 0 1 0 0,0 1 0 0 0,0 0-1 0 0,0 0 1 0 0,-3 0-1 0 0,-11 0-34 0 0,1 1 0 0 0,-30 6 0 0 0,42-7 33 0 0,3 1-16 0 0,-64 13-19 0 0,59-12 14 0 0,1 0-1 0 0,-1 0 1 0 0,1 0-1 0 0,0 1 0 0 0,0-1 1 0 0,0 1-1 0 0,0 1 0 0 0,0-1 1 0 0,-5 6-1 0 0,9-9 12 0 0,0 1 0 0 0,0 0 0 0 0,0 0 0 0 0,1 0 0 0 0,-1 0 0 0 0,0 1 0 0 0,1-1 0 0 0,-1 0 0 0 0,1 0 0 0 0,-1 0 0 0 0,1 0 0 0 0,-1 1 0 0 0,1-1 0 0 0,0 0 0 0 0,-1 1-1 0 0,1-1 1 0 0,0 0 0 0 0,0 0 0 0 0,0 1 0 0 0,0-1 0 0 0,0 0 0 0 0,1 1 0 0 0,-1-1 0 0 0,1 1 0 0 0,0 1 26 0 0,0 0-1 0 0,1 0 1 0 0,-1 0 0 0 0,1-1 0 0 0,0 1-1 0 0,0-1 1 0 0,0 1 0 0 0,0-1-1 0 0,4 4 1 0 0,3 1 63 0 0,0 0 0 0 0,1 0 0 0 0,-1-1 0 0 0,18 7 1 0 0,85 28 3 0 0,-5-2-36 0 0,-90-32-54 0 0,-7-2 27 0 0,-29 0-9 0 0,-52 10-13 0 0,-44 7 73 0 0,95-19-368 0 0,1-1 0 0 0,-1-2 0 0 0,-38-2 0 0 0,38-3-302 0 0,19 5 512 0 0,0 0-1 0 0,0 0 1 0 0,0-1-1 0 0,0 1 1 0 0,0 0-1 0 0,0-1 1 0 0,0 1-1 0 0,0-1 1 0 0,1 1-1 0 0,-1-1 1 0 0,0 0 0 0 0,0 1-1 0 0,0-1 1 0 0,1 0-1 0 0,-1 1 1 0 0,1-1-1 0 0,-1 0 1 0 0,0 0-1 0 0,0-1 1 0 0,1-2-545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8.484"/>
    </inkml:context>
    <inkml:brush xml:id="br0">
      <inkml:brushProperty name="width" value="0.05" units="cm"/>
      <inkml:brushProperty name="height" value="0.05" units="cm"/>
      <inkml:brushProperty name="color" value="#F6630D"/>
    </inkml:brush>
  </inkml:definitions>
  <inkml:trace contextRef="#ctx0" brushRef="#br0">1 164 6033 0 0,'16'-11'1610'0'0,"-12"8"-1509"0"0,1 0 0 0 0,-1 0 0 0 0,1 0 0 0 0,-1 0 0 0 0,1 1 0 0 0,0 0-1 0 0,0 0 1 0 0,0 0 0 0 0,0 1 0 0 0,0-1 0 0 0,1 1 0 0 0,-1 0 0 0 0,0 1 0 0 0,8-1 0 0 0,-3 2-100 0 0,1 0 0 0 0,-1 0 0 0 0,0 1 0 0 0,0 1-1 0 0,0-1 1 0 0,0 2 0 0 0,0-1 0 0 0,-1 1 0 0 0,1 1 0 0 0,-1 0 0 0 0,0 0 0 0 0,0 1 0 0 0,-1 0 0 0 0,0 0 0 0 0,0 1 0 0 0,0 0 0 0 0,-1 1 0 0 0,0 0-1 0 0,-1 0 1 0 0,1 0 0 0 0,-1 1 0 0 0,6 11 0 0 0,-12-19 3 0 0,1 0 0 0 0,-1 0 0 0 0,1 0 0 0 0,-1 0-1 0 0,1 0 1 0 0,-1 0 0 0 0,0 0 0 0 0,0 0 0 0 0,1 0 0 0 0,-1 0 0 0 0,0 1-1 0 0,0-1 1 0 0,0 0 0 0 0,0 0 0 0 0,0 0 0 0 0,0 0 0 0 0,0 0 0 0 0,-1 0-1 0 0,1 0 1 0 0,0 0 0 0 0,-1 0 0 0 0,1 0 0 0 0,-1 0 0 0 0,1 0 0 0 0,-1 0-1 0 0,1 0 1 0 0,-1 0 0 0 0,1 0 0 0 0,-1 0 0 0 0,0-1 0 0 0,0 1 0 0 0,1 0-1 0 0,-1 0 1 0 0,0-1 0 0 0,0 1 0 0 0,0-1 0 0 0,0 1 0 0 0,0 0 0 0 0,0-1-1 0 0,0 0 1 0 0,0 1 0 0 0,0-1 0 0 0,0 0 0 0 0,0 1 0 0 0,0-1 0 0 0,-2 0-1 0 0,0 1 16 0 0,-1-1 0 0 0,1 1-1 0 0,-1-1 1 0 0,1 0-1 0 0,-1 0 1 0 0,1-1 0 0 0,-1 1-1 0 0,1-1 1 0 0,-1 1-1 0 0,1-1 1 0 0,-1 0-1 0 0,1 0 1 0 0,-7-4 0 0 0,9 4-19 0 0,0 0 0 0 0,0 0 0 0 0,1 0 0 0 0,-1 0 0 0 0,0 0 0 0 0,0 0 0 0 0,0-1 0 0 0,1 1 0 0 0,-1 0 0 0 0,1-1 0 0 0,-1 1 0 0 0,1 0 0 0 0,-1-1 0 0 0,1 1 0 0 0,0-1 0 0 0,0 1 0 0 0,-1 0 0 0 0,1-1 1 0 0,0 1-1 0 0,1-4 0 0 0,4-32-7 0 0,-4 31 5 0 0,2-7 19 0 0,0 0-1 0 0,0 0 0 0 0,2 0 1 0 0,9-20-1 0 0,-12 29-18 0 0,0-1 0 0 0,1 1 0 0 0,0 0 0 0 0,-1 0 0 0 0,1 0 0 0 0,1 0 0 0 0,-1 0 0 0 0,1 1 0 0 0,-1 0 0 0 0,1-1 0 0 0,0 1 0 0 0,0 1 0 0 0,0-1 0 0 0,1 0 0 0 0,8-3 0 0 0,-12 6-67 0 0,0 0 0 0 0,0 0-1 0 0,0 0 1 0 0,0 0 0 0 0,0 0-1 0 0,0 0 1 0 0,0 0 0 0 0,1 0 0 0 0,-1 0-1 0 0,0 1 1 0 0,0-1 0 0 0,0 0-1 0 0,0 1 1 0 0,0-1 0 0 0,0 1-1 0 0,0-1 1 0 0,0 1 0 0 0,0-1 0 0 0,0 1-1 0 0,0 1 1 0 0,1-1-83 0 0,-1 0-1 0 0,0-1 1 0 0,1 1-1 0 0,-1 0 1 0 0,1 0 0 0 0,-1-1-1 0 0,1 1 1 0 0,-1-1 0 0 0,1 1-1 0 0,-1-1 1 0 0,4 1 0 0 0,4-1-474 0 0,1 1-1 0 0,-1 1 1 0 0,0 0 0 0 0,17 6 0 0 0,-25-8 727 0 0,0 0-1 0 0,0 1 1 0 0,0-1 0 0 0,0 0-1 0 0,0 0 1 0 0,0 0-1 0 0,0 1 1 0 0,-1-1-1 0 0,1 0 1 0 0,0 0-1 0 0,0 0 1 0 0,0 0 0 0 0,0-1-1 0 0,0 1 1 0 0,0 0-1 0 0,0 0 1 0 0,0 0-1 0 0,0-1 1 0 0,0 1-1 0 0,-1-1 1 0 0,1 1 0 0 0,0 0-1 0 0,0-1 1 0 0,0 1-1 0 0,-1-1 1 0 0,1 0-1 0 0,0 1 1 0 0,1-2 0 0 0,-2 1-21 0 0,0 1 0 0 0,1-1 0 0 0,0 1 0 0 0,-1-1 1 0 0,1 1-1 0 0,-1-1 0 0 0,1 1 0 0 0,-1-1 1 0 0,1 1-1 0 0,0 0 0 0 0,-1-1 0 0 0,1 1 1 0 0,0 0-1 0 0,-1 0 0 0 0,1 0 0 0 0,0-1 0 0 0,1 1 1 0 0,0 2-51 0 0,-1 0 1 0 0,1 0 0 0 0,-1 0 0 0 0,1 1 0 0 0,-1-1-1 0 0,0 0 1 0 0,0 1 0 0 0,0-1 0 0 0,0 1 0 0 0,0-1-1 0 0,1 4 1 0 0,-2-4-5 0 0,6 18 105 0 0,0-1 0 0 0,2 1 0 0 0,0-2 0 0 0,1 1 0 0 0,18 26-1 0 0,-25-42-117 0 0,1-1 0 0 0,0 1 0 0 0,-1 0-1 0 0,1-1 1 0 0,0 0 0 0 0,0 0-1 0 0,0 0 1 0 0,1 0 0 0 0,-1 0 0 0 0,0 0-1 0 0,1-1 1 0 0,6 2 0 0 0,-1-1 224 0 0,1 0 1 0 0,-1-1 0 0 0,1 0 0 0 0,9-1 0 0 0,-18-1-189 0 0,1 0 0 0 0,-1 0 0 0 0,0 0 0 0 0,1 0 0 0 0,-1 0 0 0 0,0 0 1 0 0,0 0-1 0 0,0 0 0 0 0,1-1 0 0 0,-1 1 0 0 0,-1 0 0 0 0,1-1 0 0 0,0 1 1 0 0,0-1-1 0 0,0-1 0 0 0,13-27 186 0 0,-9 16-143 0 0,30-89 721 0 0,-32 92-673 0 0,-1-1 0 0 0,0 0 0 0 0,0 0-1 0 0,-2 0 1 0 0,1 0 0 0 0,-3-23 0 0 0,-1 24-72 0 0,2 7-63 0 0,0 5-22 0 0,6 11-695 0 0,-5-12 653 0 0,1 1 0 0 0,-1 0 0 0 0,1-1 0 0 0,-1 1 1 0 0,1 0-1 0 0,-1 0 0 0 0,0-1 0 0 0,1 1 0 0 0,-1 0 0 0 0,0 0 0 0 0,1 0 0 0 0,-1-1 0 0 0,0 1 1 0 0,0 0-1 0 0,0 0 0 0 0,0 0 0 0 0,0 0 0 0 0,0 0 0 0 0,0-1 0 0 0,0 1 0 0 0,0 0 0 0 0,-1 0 1 0 0,1 0-1 0 0,0 0 0 0 0,0-1 0 0 0,-1 2 0 0 0,-6 12-876 0 0,6 0-136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19.496"/>
    </inkml:context>
    <inkml:brush xml:id="br0">
      <inkml:brushProperty name="width" value="0.05" units="cm"/>
      <inkml:brushProperty name="height" value="0.05" units="cm"/>
      <inkml:brushProperty name="color" value="#F6630D"/>
    </inkml:brush>
  </inkml:definitions>
  <inkml:trace contextRef="#ctx0" brushRef="#br0">3 31 5116 0 0,'10'-13'453'0'0,"-16"6"744"0"0,-1-1-696 0 0,7 8-484 0 0,0 0 0 0 0,0 0 0 0 0,1 0 0 0 0,-1-1 0 0 0,0 1 0 0 0,0 0 0 0 0,0 0 0 0 0,0 0 0 0 0,0 0 1 0 0,1-1-1 0 0,-1 1 0 0 0,0 0 0 0 0,0 0 0 0 0,0 0 0 0 0,1 0 0 0 0,-1 0 0 0 0,0-1 0 0 0,0 1 0 0 0,0 0 0 0 0,1 0 0 0 0,-1 0 0 0 0,0 0 0 0 0,0 0 0 0 0,0 0 0 0 0,1 0 0 0 0,-1 0 0 0 0,0 0 0 0 0,0 0 0 0 0,1 0 0 0 0,-1 0 0 0 0,0 0 0 0 0,0 0 0 0 0,1 0 0 0 0,-1 0 0 0 0,0 0 0 0 0,0 1 0 0 0,0-1 0 0 0,1 0 0 0 0,-1 0 0 0 0,0 0 0 0 0,0 0 0 0 0,0 0 0 0 0,1 0 0 0 0,-1 1 0 0 0,0-1 0 0 0,0 0 0 0 0,0 0 0 0 0,0 0 0 0 0,0 0 0 0 0,1 1 0 0 0,-1-1 0 0 0,0 0 0 0 0,0 0 0 0 0,0 1 0 0 0,0-1 0 0 0,0 0 0 0 0,0 0 0 0 0,0 0 0 0 0,0 1 0 0 0,0-1 0 0 0,0 0 0 0 0,0 1 0 0 0,6 12 34 0 0,-2 0-1 0 0,1 1 0 0 0,-2-1 0 0 0,0 1 1 0 0,2 20-1 0 0,0-1 107 0 0,17 120 462 0 0,-7 0 0 0 0,-7 1 0 0 0,-12 172 0 0 0,3-314-635 0 0,1 14-32 0 0,-2-1-1 0 0,-10 50 0 0 0,4-67-1629 0 0,7-13 765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20.471"/>
    </inkml:context>
    <inkml:brush xml:id="br0">
      <inkml:brushProperty name="width" value="0.05" units="cm"/>
      <inkml:brushProperty name="height" value="0.05" units="cm"/>
      <inkml:brushProperty name="color" value="#F6630D"/>
    </inkml:brush>
  </inkml:definitions>
  <inkml:trace contextRef="#ctx0" brushRef="#br0">45 287 4516 0 0,'0'-5'31'0'0,"-1"0"0"0"0,0 1-1 0 0,1-1 1 0 0,-2 1 0 0 0,-2-10 0 0 0,-3-17 350 0 0,5 23-180 0 0,0 0 0 0 0,0 0 0 0 0,0-1-1 0 0,-1 1 1 0 0,-6-12 0 0 0,-1-3 257 0 0,10 22-441 0 0,0 0-1 0 0,0 0 0 0 0,0 0 0 0 0,0 0 0 0 0,1 0 1 0 0,-1 0-1 0 0,0 0 0 0 0,0 0 0 0 0,1 0 1 0 0,-1 0-1 0 0,1 0 0 0 0,-1 0 0 0 0,1 0 0 0 0,-1 0 1 0 0,1 1-1 0 0,-1-1 0 0 0,1 0 0 0 0,0 0 1 0 0,-1 0-1 0 0,1 1 0 0 0,0-1 0 0 0,0 0 0 0 0,0 1 1 0 0,-1-1-1 0 0,3 0 0 0 0,24-15 24 0 0,10 4-56 0 0,-1 2 1 0 0,2 1-1 0 0,-1 2 1 0 0,47-3-1 0 0,-42 4-6 0 0,115-5 35 0 0,12-3 173 0 0,-155 8-59 0 0,-13 6-109 0 0,-1 0 0 0 0,0 0 0 0 0,0 0-1 0 0,1 0 1 0 0,-1 0 0 0 0,0 0 0 0 0,0 0 0 0 0,1 0 0 0 0,-1 0-1 0 0,0 0 1 0 0,0 0 0 0 0,1 0 0 0 0,-1-1 0 0 0,0 1-1 0 0,0 0 1 0 0,0 0 0 0 0,1 0 0 0 0,-1 0 0 0 0,0-1 0 0 0,0 1-1 0 0,0 0 1 0 0,0 0 0 0 0,1 0 0 0 0,-1-1 0 0 0,0 1-1 0 0,0 0 1 0 0,0 0 0 0 0,0-1 0 0 0,0 1 0 0 0,0 0 0 0 0,0 0-1 0 0,0-1 1 0 0,0 1 0 0 0,0 0 0 0 0,0 0 0 0 0,0-1 0 0 0,0 1-1 0 0,0 0 1 0 0,0 0 0 0 0,0-1 0 0 0,0 1 0 0 0,0 0-1 0 0,0 0 1 0 0,0-1 0 0 0,0 1 0 0 0,0 0 0 0 0,0 0 0 0 0,-1-1-1 0 0,1 1 1 0 0,0 0 0 0 0,0 0 0 0 0,0 0 0 0 0,-1-1-1 0 0,0 1 13 0 0,1 0-1 0 0,-1 0 1 0 0,0-1-1 0 0,0 1 1 0 0,0 0-1 0 0,0 0 1 0 0,0 0-1 0 0,0 0 1 0 0,0 1-1 0 0,0-1 1 0 0,0 0-1 0 0,0 0 1 0 0,0 1-1 0 0,0-1 1 0 0,0 0-1 0 0,1 1 1 0 0,-1-1-1 0 0,0 1 1 0 0,0-1-1 0 0,0 1 1 0 0,1-1 0 0 0,-1 1-1 0 0,0 0 1 0 0,0-1-1 0 0,1 1 1 0 0,-1 0-1 0 0,1-1 1 0 0,-1 1-1 0 0,1 0 1 0 0,-1 0-1 0 0,1 0 1 0 0,-1 0-1 0 0,1-1 1 0 0,0 1-1 0 0,-1 0 1 0 0,1 0-1 0 0,0 0 1 0 0,0 0-1 0 0,0 0 1 0 0,0 0-1 0 0,0 0 1 0 0,0 0-1 0 0,0 0 1 0 0,0 0-1 0 0,0 0 1 0 0,0 0-1 0 0,1 1 1 0 0,17 116-68 0 0,4-26 232 0 0,-3 1 1 0 0,8 121 0 0 0,-17 344 1010 0 0,-10-547-1201 0 0,-4 252 118 0 0,4-261-119 0 0,0 1 1 0 0,-1 0-1 0 0,2-1 0 0 0,-1 1 0 0 0,0-1 1 0 0,0 1-1 0 0,1-1 0 0 0,-1 1 0 0 0,1-1 1 0 0,0 1-1 0 0,0-1 0 0 0,0 1 0 0 0,0-1 1 0 0,0 0-1 0 0,0 0 0 0 0,3 5 857 0 0,-4-4-157 0 0,-8-10-465 0 0,5 3-234 0 0,0 1 0 0 0,-1 0 1 0 0,1 0-1 0 0,-1 1 0 0 0,0-1 0 0 0,0 1 1 0 0,0-1-1 0 0,0 1 0 0 0,0 1 1 0 0,-1-1-1 0 0,-8-2 0 0 0,-55-8-108 0 0,53 10 106 0 0,3 1-1 0 0,-445-53 2 0 0,421 54 7 0 0,28 1-25 0 0,0-1 0 0 0,0 0 0 0 0,0 0 0 0 0,0-1 0 0 0,-9-2 0 0 0,16 3-38 0 0,14-15-460 0 0,-12-5 339 0 0,1-1 1 0 0,2 1-1 0 0,0 0 0 0 0,13-37 0 0 0,-10 33 122 0 0,0 0 0 0 0,6-44 0 0 0,-10 38 52 0 0,-2 0-1 0 0,-1-1 0 0 0,-1 1 1 0 0,-9-54-1 0 0,4 102-47 0 0,-7 33 0 0 0,9-29 61 0 0,-4 15-925 0 0,-5 62 0 0 0,13-73-105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21.090"/>
    </inkml:context>
    <inkml:brush xml:id="br0">
      <inkml:brushProperty name="width" value="0.05" units="cm"/>
      <inkml:brushProperty name="height" value="0.05" units="cm"/>
      <inkml:brushProperty name="color" value="#F6630D"/>
    </inkml:brush>
  </inkml:definitions>
  <inkml:trace contextRef="#ctx0" brushRef="#br0">8 16 4312 0 0,'11'-12'685'0'0,"-6"8"65"0"0,-8 9 448 0 0,1 0-1147 0 0,2-1 1 0 0,-1 1 0 0 0,0 0 0 0 0,1-1 0 0 0,0 1-1 0 0,0 0 1 0 0,1 8 0 0 0,0 3 160 0 0,-8 698 4316 0 0,3-512-3318 0 0,-4 63-110 0 0,8-244-1023 0 0,1 0 1 0 0,1 1-1 0 0,0-1 1 0 0,8 27-1 0 0,-10-48-60 0 0,0 0 0 0 0,0 0 0 0 0,0 0 0 0 0,0 0 0 0 0,0 1 0 0 0,0-1 0 0 0,0 0 0 0 0,0 0 0 0 0,0 0 0 0 0,0 0-1 0 0,0 0 1 0 0,0 0 0 0 0,0 0 0 0 0,0 1 0 0 0,0-1 0 0 0,1 0 0 0 0,-1 0 0 0 0,0 0 0 0 0,0 0 0 0 0,0 0 0 0 0,0 0 0 0 0,0 0 0 0 0,0 0 0 0 0,0 0 0 0 0,0 0 0 0 0,1 1 0 0 0,-1-1 0 0 0,0 0 0 0 0,0 0-1 0 0,0 0 1 0 0,0 0 0 0 0,0 0 0 0 0,0 0 0 0 0,0 0 0 0 0,1 0 0 0 0,-1 0 0 0 0,0 0 0 0 0,0 0 0 0 0,0 0 0 0 0,0 0 0 0 0,0 0 0 0 0,0 0 0 0 0,1 0 0 0 0,-1 0 0 0 0,0 0 0 0 0,0 0 0 0 0,0 0 0 0 0,0-1 0 0 0,0 1-1 0 0,0 0 1 0 0,0 0 0 0 0,1 0 0 0 0,-1 0 0 0 0,8-9 724 0 0,4-13-147 0 0,-5-23-2561 0 0,-5 40 714 0 0,-5-3-388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28.087"/>
    </inkml:context>
    <inkml:brush xml:id="br0">
      <inkml:brushProperty name="width" value="0.05" units="cm"/>
      <inkml:brushProperty name="height" value="0.05" units="cm"/>
      <inkml:brushProperty name="color" value="#F6630D"/>
    </inkml:brush>
  </inkml:definitions>
  <inkml:trace contextRef="#ctx0" brushRef="#br0">2927 54 3524 0 0,'-5'-5'779'0'0,"9"3"731"0"0,-2 1-710 0 0,-2 1-540 0 0,1 0-230 0 0,-1 0-1 0 0,0 0 1 0 0,0 0-1 0 0,1 0 1 0 0,-1 0 0 0 0,0 0-1 0 0,0 0 1 0 0,0 0-1 0 0,1 0 1 0 0,-1 0 0 0 0,0 0-1 0 0,0 0 1 0 0,0 0-1 0 0,1 0 1 0 0,-1 0-1 0 0,0-1 1 0 0,0 1 0 0 0,0 0-1 0 0,1 0 1 0 0,-1 0-1 0 0,0 0 1 0 0,0 0 0 0 0,0-1-1 0 0,0 1 1 0 0,0 0-1 0 0,0 0 1 0 0,1 0-1 0 0,-1-1 1 0 0,0 1 0 0 0,0 0-1 0 0,0 0 1 0 0,0 0-1 0 0,0-1 1 0 0,0 1-1 0 0,0 0 1 0 0,0 0 0 0 0,0 0-1 0 0,0-1 1 0 0,0 1-1 0 0,0 0 1 0 0,0 0 0 0 0,0-1-1 0 0,0 1 1 0 0,0-1 1408 0 0,-10-2-1417 0 0,-129-21-50 0 0,104 20 51 0 0,0 2 0 0 0,-50 4 0 0 0,34 0 118 0 0,-858-2 1241 0 0,159-2-1014 0 0,637 3-372 0 0,-480-2 65 0 0,390-6 17 0 0,199 7-74 0 0,-2 0 8 0 0,16 4-13 0 0,-5-1 23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28.428"/>
    </inkml:context>
    <inkml:brush xml:id="br0">
      <inkml:brushProperty name="width" value="0.05" units="cm"/>
      <inkml:brushProperty name="height" value="0.05" units="cm"/>
      <inkml:brushProperty name="color" value="#F6630D"/>
    </inkml:brush>
  </inkml:definitions>
  <inkml:trace contextRef="#ctx0" brushRef="#br0">22 103 3988 0 0,'33'-21'53'0'0,"-26"17"1439"0"0,-1-5-1155 0 0,33-56 1717 0 0,-37 61-1737 0 0,-2 11-376 0 0,0 18 94 0 0,0-24-32 0 0,-1 0 0 0 0,1 0-1 0 0,0 0 1 0 0,0 1-1 0 0,-1-1 1 0 0,1 0 0 0 0,0 0-1 0 0,-1 0 1 0 0,1 0-1 0 0,-1 0 1 0 0,1 0 0 0 0,-1 0-1 0 0,0-1 1 0 0,1 1-1 0 0,-1 0 1 0 0,0 0 0 0 0,0 0-1 0 0,1-1 1 0 0,-3 2-1 0 0,-5 8 7 0 0,-3 3 6 0 0,0 0-1 0 0,-1 0 1 0 0,-1-1 0 0 0,-22 17-1 0 0,29-25 2025 0 0,11 5-2024 0 0,1 0 1 0 0,0 0 0 0 0,0-1 0 0 0,1 0 0 0 0,1 0 0 0 0,10 9 0 0 0,22 24-15 0 0,-25-22-411 0 0,0 2-1 0 0,13 23 1 0 0,-15-21-560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0.104"/>
    </inkml:context>
    <inkml:brush xml:id="br0">
      <inkml:brushProperty name="width" value="0.05" units="cm"/>
      <inkml:brushProperty name="height" value="0.05" units="cm"/>
      <inkml:brushProperty name="color" value="#F6630D"/>
    </inkml:brush>
  </inkml:definitions>
  <inkml:trace contextRef="#ctx0" brushRef="#br0">147 0 4784 0 0,'0'0'3178'0'0,"5"1"-3407"0"0,0-1 215 0 0,-4-1 9 0 0,1 1 0 0 0,-1 0 0 0 0,1 0 0 0 0,-1 0 1 0 0,1 0-1 0 0,-1 1 0 0 0,1-1 0 0 0,-1 0 0 0 0,1 0 0 0 0,-1 1 0 0 0,1-1 0 0 0,-1 1 1 0 0,1 0-1 0 0,-1-1 0 0 0,0 1 0 0 0,2 1 0 0 0,16 9-13 0 0,-19-11 19 0 0,0 0 0 0 0,0 0 1 0 0,1 0-1 0 0,-1 0 0 0 0,0 0 0 0 0,0 0 0 0 0,0 0 0 0 0,1 0 1 0 0,-1 1-1 0 0,0-1 0 0 0,0 0 0 0 0,0 0 0 0 0,1 0 1 0 0,-1 0-1 0 0,0 1 0 0 0,0-1 0 0 0,0 0 0 0 0,0 0 0 0 0,0 0 1 0 0,0 1-1 0 0,1-1 0 0 0,-1 0 0 0 0,0 0 0 0 0,0 0 1 0 0,0 1-1 0 0,0-1 0 0 0,0 0 0 0 0,0 0 0 0 0,0 1 0 0 0,0-1 1 0 0,0 0-1 0 0,0 0 0 0 0,0 0 0 0 0,0 1 0 0 0,0-1 1 0 0,0 0-1 0 0,0 0 0 0 0,0 1 0 0 0,0-1 0 0 0,-1 0 0 0 0,1 0 1 0 0,0 0-1 0 0,0 1 0 0 0,0-1 0 0 0,0 0 0 0 0,0 0 1 0 0,-1 1-1 0 0,-7 24 70 0 0,7-23-66 0 0,0-1 0 0 0,1 0-1 0 0,-1 1 1 0 0,0-1 0 0 0,0 0 0 0 0,0 0 0 0 0,0 0-1 0 0,0 0 1 0 0,0 0 0 0 0,0 0 0 0 0,0 0-1 0 0,0 0 1 0 0,-1 0 0 0 0,1 0 0 0 0,0 0 0 0 0,-3 0-1 0 0,-69 51 43 0 0,69-49-29 0 0,0-1 0 0 0,1 1 0 0 0,-1-1 0 0 0,0 1 0 0 0,0-1 0 0 0,-1-1-1 0 0,1 1 1 0 0,0 0 0 0 0,-1-1 0 0 0,1 0 0 0 0,0 0 0 0 0,-1-1 0 0 0,-8 1 0 0 0,5 0-26 0 0,8-1 11 0 0,-1 0 0 0 0,1 0 0 0 0,-1 0-1 0 0,0 0 1 0 0,1 0 0 0 0,-1 1 0 0 0,1-1 0 0 0,-1 0 0 0 0,0 0 0 0 0,1-1 0 0 0,-1 1 0 0 0,0 0 0 0 0,1 0 0 0 0,-1 0 0 0 0,1 0-1 0 0,-1 0 1 0 0,1-1 0 0 0,-1 1 0 0 0,0 0 0 0 0,0-1 0 0 0,0 1-3 0 0,0-1 0 0 0,0 0 0 0 0,0 1 0 0 0,0-1 0 0 0,0 0 0 0 0,1 0 0 0 0,-1 0 0 0 0,0 0 0 0 0,0 0 0 0 0,1 1-1 0 0,-1-1 1 0 0,0 0 0 0 0,1-1 0 0 0,-1 1 0 0 0,1 0 0 0 0,-1 0 0 0 0,1 0 0 0 0,0 0 0 0 0,-1 0 0 0 0,1 0 0 0 0,0-1 0 0 0,0 1 0 0 0,0 0 0 0 0,0-2 0 0 0,1-8-6 0 0,0 1 1 0 0,0-1-1 0 0,2 0 1 0 0,3-12-1 0 0,-5 21 4 0 0,-1-1 0 0 0,1 1-1 0 0,0 0 1 0 0,-1 0-1 0 0,1-1 1 0 0,0 1-1 0 0,1 0 1 0 0,-1 0 0 0 0,0 0-1 0 0,1 0 1 0 0,-1 1-1 0 0,1-1 1 0 0,-1 0-1 0 0,1 0 1 0 0,0 1-1 0 0,3-3 1 0 0,3-2-36 0 0,-7 5 29 0 0,0 0-1 0 0,0 0 1 0 0,0 0-1 0 0,0 0 1 0 0,1 0-1 0 0,-1 0 1 0 0,0 1 0 0 0,1-1-1 0 0,-1 1 1 0 0,0-1-1 0 0,1 1 1 0 0,-1-1-1 0 0,0 1 1 0 0,1-1-1 0 0,-1 1 1 0 0,1 0 0 0 0,-1 0-1 0 0,1 0 1 0 0,-1 0-1 0 0,1 0 1 0 0,-1 0-1 0 0,1 0 1 0 0,-1 1 0 0 0,0-1-1 0 0,1 0 1 0 0,-1 1-1 0 0,1 0 1 0 0,-1-1-1 0 0,0 1 1 0 0,1-1-1 0 0,-1 1 1 0 0,0 0 0 0 0,2 1-1 0 0,4 4-7 0 0,0 0 0 0 0,0 1 0 0 0,0 0 0 0 0,7 10 0 0 0,5 4 12 0 0,-14-17-1 0 0,0 0 0 0 0,-1 0 0 0 0,0 1-1 0 0,0 0 1 0 0,0-1 0 0 0,0 1 0 0 0,-1 1 0 0 0,0-1 0 0 0,0 0 0 0 0,0 1 0 0 0,2 6 0 0 0,-6-11 7 0 0,1-1 0 0 0,0 1 0 0 0,0 0 0 0 0,-1-1 0 0 0,1 1 0 0 0,0-1 0 0 0,-1 1 0 0 0,1-1 0 0 0,0 1 0 0 0,-1-1 0 0 0,1 1 0 0 0,-1-1 0 0 0,1 1 1 0 0,-1-1-1 0 0,1 1 0 0 0,-1-1 0 0 0,1 0 0 0 0,-1 1 0 0 0,0-1 0 0 0,1 0 0 0 0,-1 0 0 0 0,1 1 0 0 0,-1-1 0 0 0,0 0 0 0 0,1 0 0 0 0,-1 0 0 0 0,0 0 0 0 0,1 0 0 0 0,-1 0 0 0 0,0 0 0 0 0,1 0 0 0 0,-1 0 0 0 0,0 0 0 0 0,0 0 0 0 0,-28 0-10 0 0,29 0 1 0 0,-61-8-814 0 0,45 5 384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17.823"/>
    </inkml:context>
    <inkml:brush xml:id="br0">
      <inkml:brushProperty name="width" value="0.05" units="cm"/>
      <inkml:brushProperty name="height" value="0.05" units="cm"/>
      <inkml:brushProperty name="color" value="#F6630D"/>
    </inkml:brush>
  </inkml:definitions>
  <inkml:trace contextRef="#ctx0" brushRef="#br0">29 232 7777 0 0,'6'-25'129'0'0,"-4"18"-23"0"0,-1-1 1 0 0,1 1-1 0 0,-1-1 1 0 0,0-9 0 0 0,-1 8 138 0 0,1 0 0 0 0,0 0 0 0 0,1 0 0 0 0,0 0 1 0 0,1 0-1 0 0,0 0 0 0 0,0 0 0 0 0,1 1 0 0 0,0 0 1 0 0,5-9-1 0 0,2-2 416 0 0,-10 17-593 0 0,0-1 0 0 0,0 1 0 0 0,0 1 1 0 0,0-1-1 0 0,0 0 0 0 0,0 0 0 0 0,1 0 0 0 0,-1 0 1 0 0,0 1-1 0 0,1-1 0 0 0,0 1 0 0 0,-1-1 0 0 0,1 1 1 0 0,0 0-1 0 0,0-1 0 0 0,-1 1 0 0 0,1 0 0 0 0,0 0 1 0 0,0 0-1 0 0,0 1 0 0 0,0-1 0 0 0,1 0 0 0 0,-1 1 1 0 0,0-1-1 0 0,0 1 0 0 0,0 0 0 0 0,0 0 0 0 0,4 0 1 0 0,0 0-37 0 0,0 1 1 0 0,0 0 0 0 0,-1 1 0 0 0,1-1-1 0 0,-1 1 1 0 0,1 0 0 0 0,-1 0 0 0 0,0 1-1 0 0,1-1 1 0 0,-1 1 0 0 0,-1 0 0 0 0,7 5-1 0 0,6 6 71 0 0,27 28 0 0 0,-39-36-91 0 0,0-1 0 0 0,-1 1-1 0 0,1-1 1 0 0,-1 1 0 0 0,-1 1 0 0 0,1-1-1 0 0,-1 0 1 0 0,0 1 0 0 0,0 0 0 0 0,2 9-1 0 0,-5-12-6 0 0,1 1-1 0 0,0-1 0 0 0,-1 0 1 0 0,0 1-1 0 0,0-1 0 0 0,0 0 1 0 0,0 1-1 0 0,-1-1 0 0 0,0 0 1 0 0,0 0-1 0 0,0 1 0 0 0,0-1 0 0 0,-1 0 1 0 0,1 0-1 0 0,-1 0 0 0 0,0-1 1 0 0,-1 1-1 0 0,-2 4 0 0 0,-20 21 77 0 0,-1-2 0 0 0,-1-1 0 0 0,-1-1 0 0 0,-55 37-1 0 0,-4 4 804 0 0,84-64-820 0 0,1 0-1 0 0,0 0 1 0 0,0 0-1 0 0,-1 0 1 0 0,1 0-1 0 0,1 1 0 0 0,-1-1 1 0 0,0 1-1 0 0,-2 4 1 0 0,4-6-34 0 0,0 0 1 0 0,0 0-1 0 0,0 0 0 0 0,0 0 1 0 0,-1 0-1 0 0,2 0 1 0 0,-1 0-1 0 0,0 0 1 0 0,0 0-1 0 0,0 0 0 0 0,0 0 1 0 0,1-1-1 0 0,-1 1 1 0 0,0 0-1 0 0,1 0 1 0 0,-1 0-1 0 0,0 0 0 0 0,1 0 1 0 0,-1-1-1 0 0,1 1 1 0 0,0 0-1 0 0,-1-1 1 0 0,1 1-1 0 0,0 0 0 0 0,-1-1 1 0 0,1 1-1 0 0,0 0 1 0 0,0-1-1 0 0,-1 0 0 0 0,1 1 1 0 0,0-1-1 0 0,0 1 1 0 0,0-1-1 0 0,0 0 1 0 0,0 1-1 0 0,0-1 0 0 0,-1 0 1 0 0,3 0-1 0 0,14 6 375 0 0,1-1 0 0 0,0-1 1 0 0,0 0-1 0 0,0-2 0 0 0,0 0 0 0 0,20 0 0 0 0,18-5 553 0 0,90-15 1 0 0,21-2-463 0 0,-81 19-1284 0 0,-75-4-44 0 0,-11 5 804 0 0,1 0-1 0 0,-1 0 1 0 0,0 0 0 0 0,0 0-1 0 0,0-1 1 0 0,0 1-1 0 0,0 0 1 0 0,0 0 0 0 0,0 0-1 0 0,0 0 1 0 0,0 0 0 0 0,0-1-1 0 0,0 1 1 0 0,0 0-1 0 0,0 0 1 0 0,0 0 0 0 0,0 0-1 0 0,0 0 1 0 0,0-1 0 0 0,0 1-1 0 0,0 0 1 0 0,0 0-1 0 0,0 0 1 0 0,0 0 0 0 0,0-1-1 0 0,0 1 1 0 0,0 0-1 0 0,0 0 1 0 0,0 0 0 0 0,-1 0-1 0 0,1 0 1 0 0,0 0 0 0 0,0-1-1 0 0,0 1 1 0 0,0 0-1 0 0,0 0 1 0 0,0 0 0 0 0,0 0-1 0 0,-1 0 1 0 0,1 0-1 0 0,0 0 1 0 0,0 0 0 0 0,0 0-1 0 0,0 0 1 0 0,0-1 0 0 0,-1 1-1 0 0,1 0 1 0 0,0 0-1 0 0,0 0 1 0 0,0 0 0 0 0,0 0-1 0 0,0 0 1 0 0,-1 0 0 0 0,1 0-1 0 0,0 0 1 0 0,0 0-1 0 0,0 0 1 0 0,0 0 0 0 0,-1 1-1 0 0,1-1 1 0 0,0 0-1 0 0,0 0 1 0 0,0 0 0 0 0,0 0-1 0 0,0 0 1 0 0,-1 0 0 0 0,1 0-1 0 0,0 0 1 0 0,0 1-1 0 0,-7-1-1765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0.568"/>
    </inkml:context>
    <inkml:brush xml:id="br0">
      <inkml:brushProperty name="width" value="0.05" units="cm"/>
      <inkml:brushProperty name="height" value="0.05" units="cm"/>
      <inkml:brushProperty name="color" value="#F6630D"/>
    </inkml:brush>
  </inkml:definitions>
  <inkml:trace contextRef="#ctx0" brushRef="#br0">0 13 6001 0 0,'0'-1'57'0'0,"0"1"0"0"0,0-1 0 0 0,1 0 0 0 0,-1 1 0 0 0,0-1 0 0 0,0 1 0 0 0,0-1 1 0 0,1 1-1 0 0,-1-1 0 0 0,0 1 0 0 0,1-1 0 0 0,-1 1 0 0 0,1-1 0 0 0,-1 1 1 0 0,0-1-1 0 0,1 1 0 0 0,-1 0 0 0 0,1-1 0 0 0,-1 1 0 0 0,1 0 0 0 0,-1-1 0 0 0,1 1 1 0 0,-1 0-1 0 0,1 0 0 0 0,0-1 0 0 0,-1 1 0 0 0,1 0 0 0 0,-1 0 0 0 0,1 0 1 0 0,-1 0-1 0 0,1 0 0 0 0,0 0 0 0 0,-1 0 0 0 0,1 0 0 0 0,-1 0 0 0 0,1 0 0 0 0,0 0 1 0 0,-1 0-1 0 0,1 0 0 0 0,-1 1 0 0 0,1-1 0 0 0,11 47-224 0 0,-3 0-1 0 0,-2 0 0 0 0,-1 1 1 0 0,-3 0-1 0 0,-6 86 1 0 0,3-122-471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0.911"/>
    </inkml:context>
    <inkml:brush xml:id="br0">
      <inkml:brushProperty name="width" value="0.05" units="cm"/>
      <inkml:brushProperty name="height" value="0.05" units="cm"/>
      <inkml:brushProperty name="color" value="#F6630D"/>
    </inkml:brush>
  </inkml:definitions>
  <inkml:trace contextRef="#ctx0" brushRef="#br0">35 31 5909 0 0,'-4'-21'605'0'0,"4"21"-587"0"0,0-1 0 0 0,0 1 0 0 0,0-1 0 0 0,0 1 0 0 0,0 0 0 0 0,0-1 0 0 0,-1 1 0 0 0,1-1 0 0 0,0 1 0 0 0,0 0 0 0 0,0-1 0 0 0,0 1 0 0 0,-1 0 0 0 0,1-1 0 0 0,0 1 0 0 0,0 0 0 0 0,-1 0 0 0 0,1-1 0 0 0,0 1 0 0 0,-1 0 0 0 0,1 0 0 0 0,0-1 0 0 0,-1 1 0 0 0,1 0 0 0 0,0 0 0 0 0,-1 0 0 0 0,1-1 0 0 0,0 1 0 0 0,-1 0 0 0 0,1 0 0 0 0,0 0 0 0 0,-1 0 0 0 0,1 0 0 0 0,-1 0 0 0 0,1 0 1 0 0,0 0-1 0 0,-1 0 0 0 0,1 0 0 0 0,-1 0 0 0 0,1 0 0 0 0,0 0 0 0 0,-1 0 0 0 0,0 1 0 0 0,0 2-23 0 0,-1 1 0 0 0,1 0 0 0 0,-1 0 0 0 0,1 1 0 0 0,1-1 0 0 0,-1 0 0 0 0,0 0 0 0 0,1 0 0 0 0,0 9 0 0 0,0 2 9 0 0,1 0 0 0 0,0 0 0 0 0,6 30-1 0 0,-6-41 6 0 0,1-1-1 0 0,-1 1 0 0 0,0 0 0 0 0,1-1 0 0 0,0 0 0 0 0,0 1 0 0 0,0-1 0 0 0,0 0 0 0 0,4 5 0 0 0,-4-7 3 0 0,-1 1-1 0 0,1-1 0 0 0,0 0 1 0 0,-1 0-1 0 0,1 1 0 0 0,0-2 0 0 0,0 1 1 0 0,0 0-1 0 0,0 0 0 0 0,0 0 1 0 0,0-1-1 0 0,0 1 0 0 0,0-1 1 0 0,0 0-1 0 0,0 1 0 0 0,0-1 0 0 0,0 0 1 0 0,0 0-1 0 0,2-1 0 0 0,-2 1 1 0 0,-1-1-1 0 0,1 1 1 0 0,-1-1-1 0 0,1 1 1 0 0,-1-1-1 0 0,1 0 1 0 0,-1 0-1 0 0,0 0 1 0 0,0 0-1 0 0,1 0 1 0 0,-1 0 0 0 0,0 0-1 0 0,0 0 1 0 0,0 0-1 0 0,0 0 1 0 0,0-1-1 0 0,0 1 1 0 0,-1 0-1 0 0,1-1 1 0 0,0 1-1 0 0,-1-1 1 0 0,1 1-1 0 0,-1-1 1 0 0,1 1-1 0 0,-1-1 1 0 0,1-2-1 0 0,0-4 23 0 0,1-1-1 0 0,-1 0 0 0 0,-1-11 1 0 0,0 13-32 0 0,0 0 0 0 0,-1 1 0 0 0,0-1 0 0 0,-1 0 0 0 0,1 0 0 0 0,-1 0 0 0 0,0 1 0 0 0,-6-12 0 0 0,7 16-20 0 0,0 0-1 0 0,0 0 1 0 0,0 0-1 0 0,0 1 1 0 0,0-1 0 0 0,-1 0-1 0 0,1 1 1 0 0,-1-1-1 0 0,1 1 1 0 0,-1-1-1 0 0,1 1 1 0 0,-1 0 0 0 0,0 0-1 0 0,1 0 1 0 0,-1 0-1 0 0,0 0 1 0 0,0 0 0 0 0,0 0-1 0 0,0 0 1 0 0,0 1-1 0 0,0-1 1 0 0,0 1-1 0 0,0 0 1 0 0,0-1 0 0 0,0 1-1 0 0,0 0 1 0 0,0 0-1 0 0,0 0 1 0 0,0 1 0 0 0,0-1-1 0 0,0 0 1 0 0,-3 2-1 0 0,-1-1-88 0 0,5-1-1 0 0,-1 1 0 0 0,0-1 0 0 0,1 1 1 0 0,-1-1-1 0 0,0 1 0 0 0,1 0 0 0 0,-1 0 1 0 0,1 0-1 0 0,-1-1 0 0 0,1 1 0 0 0,-1 1 1 0 0,1-1-1 0 0,0 0 0 0 0,-1 0 0 0 0,-1 3 1 0 0,1-1-485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1.294"/>
    </inkml:context>
    <inkml:brush xml:id="br0">
      <inkml:brushProperty name="width" value="0.05" units="cm"/>
      <inkml:brushProperty name="height" value="0.05" units="cm"/>
      <inkml:brushProperty name="color" value="#F6630D"/>
    </inkml:brush>
  </inkml:definitions>
  <inkml:trace contextRef="#ctx0" brushRef="#br0">13 80 5881 0 0,'-1'0'5'0'0,"1"-1"0"0"0,-1 1 0 0 0,1-1 1 0 0,-1 0-1 0 0,1 1 0 0 0,-1-1 1 0 0,1 1-1 0 0,-1-1 0 0 0,1 0 1 0 0,0 1-1 0 0,-1-1 0 0 0,1 0 1 0 0,0 0-1 0 0,0 1 0 0 0,-1-1 1 0 0,1 0-1 0 0,0-1 0 0 0,0 2-1 0 0,0 0 0 0 0,0-1-1 0 0,0 1 1 0 0,0 0 0 0 0,0-1 0 0 0,0 1-1 0 0,0 0 1 0 0,0-1 0 0 0,0 1 0 0 0,0 0-1 0 0,0 0 1 0 0,0-1 0 0 0,-1 1-1 0 0,1 0 1 0 0,0-1 0 0 0,0 1 0 0 0,0 0-1 0 0,0 0 1 0 0,-1-1 0 0 0,1 1 0 0 0,0 0-1 0 0,0 0 1 0 0,-1-1 0 0 0,1 1-1 0 0,0 0 1 0 0,0 0 0 0 0,-1 0 0 0 0,1 0-1 0 0,0-1 1 0 0,-1 1 0 0 0,1 0 0 0 0,-1 0-1 0 0,10 30 255 0 0,-6-16-304 0 0,-1 0-1 0 0,0 0 1 0 0,-1 1-1 0 0,-2 18 1 0 0,2 16-176 0 0,-1 30 350 0 0,-1-80-82 0 0,1 1-45 0 0,-1-1 1 0 0,1 1-1 0 0,0 0 0 0 0,0-1 1 0 0,-1 1-1 0 0,1 0 1 0 0,0-1-1 0 0,0 1 1 0 0,-1 0-1 0 0,1-1 1 0 0,0 1-1 0 0,0-1 0 0 0,0 1 1 0 0,0-1-1 0 0,0 1 1 0 0,0 0-1 0 0,0-1 1 0 0,0 1-1 0 0,0-1 1 0 0,0 1-1 0 0,0-1 1 0 0,0 1-1 0 0,0 0 0 0 0,0-1 1 0 0,0 1-1 0 0,0-1 1 0 0,0 0-1 0 0,2-6 4 0 0,0 0 0 0 0,-1 0 0 0 0,0-1 0 0 0,0 1 0 0 0,-1-1 0 0 0,0 1 0 0 0,0-1 0 0 0,-2-7 0 0 0,1-25 15 0 0,18-103 671 0 0,-17 140-669 0 0,0 1-1 0 0,1-1 1 0 0,-1 1-1 0 0,1 0 0 0 0,0-1 1 0 0,0 1-1 0 0,0 0 1 0 0,0-1-1 0 0,0 1 0 0 0,1 0 1 0 0,-1 0-1 0 0,1 0 1 0 0,1-2-1 0 0,-2 3-19 0 0,-1 1 0 0 0,1 0 0 0 0,-1-1 0 0 0,0 1 0 0 0,1 0 0 0 0,-1 0 0 0 0,1 0 0 0 0,-1-1 0 0 0,1 1 0 0 0,-1 0 0 0 0,1 0 0 0 0,-1 0 0 0 0,1 0 0 0 0,-1 0 0 0 0,1 0 0 0 0,-1 0 0 0 0,1 0 0 0 0,-1 0 0 0 0,1 0 0 0 0,-1 0 0 0 0,1 1-1 0 0,-1-1 1 0 0,2 0 0 0 0,-1 1-8 0 0,1 0-1 0 0,-1 0 0 0 0,1 0 0 0 0,-1 0 0 0 0,0 1 0 0 0,0-1 0 0 0,0 0 0 0 0,1 0 0 0 0,-1 1 1 0 0,1 2-1 0 0,12 20-80 0 0,-2 1 0 0 0,0 0 0 0 0,-2 1 0 0 0,0 0 1 0 0,-2 1-1 0 0,-1 0 0 0 0,-1 0 0 0 0,3 40 0 0 0,-9-49-591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1.646"/>
    </inkml:context>
    <inkml:brush xml:id="br0">
      <inkml:brushProperty name="width" value="0.05" units="cm"/>
      <inkml:brushProperty name="height" value="0.05" units="cm"/>
      <inkml:brushProperty name="color" value="#F6630D"/>
    </inkml:brush>
  </inkml:definitions>
  <inkml:trace contextRef="#ctx0" brushRef="#br0">0 51 4312 0 0,'2'-5'-4'0'0,"5"-3"8"0"0,5-1-12 0 0,-3 3 0 0 0,-1-3-8 0 0,5 3 8 0 0,-5-1-68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1.986"/>
    </inkml:context>
    <inkml:brush xml:id="br0">
      <inkml:brushProperty name="width" value="0.05" units="cm"/>
      <inkml:brushProperty name="height" value="0.05" units="cm"/>
      <inkml:brushProperty name="color" value="#F6630D"/>
    </inkml:brush>
  </inkml:definitions>
  <inkml:trace contextRef="#ctx0" brushRef="#br0">0 37 4576 0 0,'4'17'1192'0'0,"9"56"-1131"0"0,-8-22 51 0 0,1 55-2 0 0,-6-99 80 0 0,-1-23-83 0 0,2-26-43 0 0,20-97 7 0 0,-11 83-144 0 0,-2 33-79 0 0,-8 23 149 0 0,0-1 0 0 0,0 1 1 0 0,0 0-1 0 0,1 0 0 0 0,-1 0 0 0 0,0 0 0 0 0,0-1 1 0 0,0 1-1 0 0,0 0 0 0 0,0 0 0 0 0,1 0 0 0 0,-1 0 1 0 0,0 0-1 0 0,0 0 0 0 0,0-1 0 0 0,1 1 0 0 0,-1 0 1 0 0,0 0-1 0 0,0 0 0 0 0,0 0 0 0 0,1 0 0 0 0,-1 0 1 0 0,0 0-1 0 0,0 0 0 0 0,0 0 0 0 0,1 0 0 0 0,-1 0 1 0 0,0 0-1 0 0,0 0 0 0 0,0 0 0 0 0,1 0 0 0 0,-1 0 1 0 0,0 0-1 0 0,7 12-20 0 0,-4 3 25 0 0,0 0 1 0 0,-1 0-1 0 0,-1 0 1 0 0,-1 0-1 0 0,0 0 1 0 0,0 1-1 0 0,-6 23 1 0 0,8 4 82 0 0,0-14-57 0 0,-1-22 8 0 0,2-8 8 0 0,7-15 51 0 0,5-25-41 0 0,-11-5-69 0 0,-2 26 100 0 0,5-29 1 0 0,-5 42-39 0 0,-1 1 1 0 0,1-1-1 0 0,1 1 1 0 0,-1 0 0 0 0,1 0-1 0 0,0 0 1 0 0,1 1-1 0 0,5-9 1 0 0,-9 13-47 0 0,1 1-1 0 0,-1-1 1 0 0,1 0 0 0 0,-1 0-1 0 0,1 1 1 0 0,-1-1 0 0 0,1 0-1 0 0,-1 1 1 0 0,1-1 0 0 0,0 1 0 0 0,-1-1-1 0 0,1 1 1 0 0,0-1 0 0 0,0 1-1 0 0,-1-1 1 0 0,1 1 0 0 0,0 0-1 0 0,0-1 1 0 0,0 1 0 0 0,-1 0-1 0 0,1 0 1 0 0,0-1 0 0 0,0 1-1 0 0,0 0 1 0 0,0 0 0 0 0,0 0-1 0 0,0 0 1 0 0,-1 0 0 0 0,1 0-1 0 0,0 1 1 0 0,0-1 0 0 0,0 0 0 0 0,0 0-1 0 0,-1 0 1 0 0,1 1 0 0 0,0-1-1 0 0,0 1 1 0 0,0-1 0 0 0,-1 0-1 0 0,1 1 1 0 0,0-1 0 0 0,-1 1-1 0 0,1 0 1 0 0,0-1 0 0 0,-1 1-1 0 0,1 0 1 0 0,-1-1 0 0 0,1 1-1 0 0,-1 0 1 0 0,1-1 0 0 0,-1 1 0 0 0,1 0-1 0 0,-1 0 1 0 0,1 1 0 0 0,2 4-31 0 0,-1 0 0 0 0,1 0 0 0 0,-1 0 1 0 0,0 1-1 0 0,2 10 0 0 0,19 129-560 0 0,-18-112 172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3.840"/>
    </inkml:context>
    <inkml:brush xml:id="br0">
      <inkml:brushProperty name="width" value="0.05" units="cm"/>
      <inkml:brushProperty name="height" value="0.05" units="cm"/>
      <inkml:brushProperty name="color" value="#F6630D"/>
    </inkml:brush>
  </inkml:definitions>
  <inkml:trace contextRef="#ctx0" brushRef="#br0">4 57 4996 0 0,'-3'-15'396'0'0,"2"8"571"0"0,13 6-492 0 0,40-12 0 0 0,7 3-512 0 0,-44 7 43 0 0,-1 0-1 0 0,28-1 1 0 0,-55 25 170 0 0,11-15-158 0 0,0 0-1 0 0,0 0 0 0 0,1 0 0 0 0,0 0 0 0 0,0 0 1 0 0,0 7-1 0 0,-3 18 65 0 0,-18 81 38 0 0,-5 19-11 0 0,17-100-68 0 0,-15 34 0 0 0,16-43-13 0 0,0 1-1 0 0,1 0 0 0 0,-7 35 0 0 0,13-31-16 0 0,1 52 1 0 0,2-42 16 0 0,-3-1 3 0 0,1-23-32 0 0,1 0 0 0 0,-1-1 0 0 0,2 1 0 0 0,0 0 0 0 0,3 14-1 0 0,-2-24 11 0 0,-1 0-1 0 0,1 0 0 0 0,-1 0 1 0 0,1 0-1 0 0,0 0 1 0 0,0-1-1 0 0,0 1 0 0 0,1-1 1 0 0,-1 0-1 0 0,1 1 0 0 0,-1-1 1 0 0,1 0-1 0 0,0 0 0 0 0,-1-1 1 0 0,1 1-1 0 0,0-1 0 0 0,0 1 1 0 0,0-1-1 0 0,1 0 0 0 0,-1 0 1 0 0,5 1-1 0 0,9 2 12 0 0,1-1-1 0 0,30 1 1 0 0,-35-3-53 0 0,147 11-25 0 0,-151-11 69 0 0,-9 2 20 0 0,-15 3 42 0 0,0-1-58 0 0,-3 4 13 0 0,-2 0-7 0 0,1 1 0 0 0,1 0 0 0 0,-31 24 0 0 0,45-30-17 0 0,-1 0-1 0 0,1 0 1 0 0,0 0-1 0 0,0 1 1 0 0,0-1 0 0 0,1 1-1 0 0,0 0 1 0 0,0 0-1 0 0,0 0 1 0 0,0 1 0 0 0,1-1-1 0 0,0 1 1 0 0,0-1-1 0 0,1 1 1 0 0,-1 0 0 0 0,1 0-1 0 0,0-1 1 0 0,0 11-1 0 0,2-6 0 0 0,-1 0 0 0 0,1 0 0 0 0,1-1 0 0 0,0 1 0 0 0,0 0 0 0 0,1-1-1 0 0,0 1 1 0 0,0-1 0 0 0,1 0 0 0 0,1 0 0 0 0,5 9 0 0 0,5 4 49 0 0,1-2 0 0 0,32 34 1 0 0,-25-31-40 0 0,27 38 1 0 0,-47-57-13 0 0,-1-1-1 0 0,0 1 1 0 0,0-1 0 0 0,0 1-1 0 0,0-1 1 0 0,0 1-1 0 0,-1 0 1 0 0,1 0 0 0 0,-1 0-1 0 0,0 0 1 0 0,0 0 0 0 0,-1 0-1 0 0,1 1 1 0 0,-1-1-1 0 0,0 0 1 0 0,0 0 0 0 0,0 0-1 0 0,-1 0 1 0 0,1 0-1 0 0,-1 1 1 0 0,0-1 0 0 0,0 0-1 0 0,-1 0 1 0 0,1-1 0 0 0,-5 8-1 0 0,5-9 72 0 0,0 0 0 0 0,0 0 0 0 0,-1 0-1 0 0,1 0 1 0 0,-1-1 0 0 0,1 1 0 0 0,-1 0 0 0 0,0-1 0 0 0,0 1-1 0 0,0-1 1 0 0,0 0 0 0 0,0 0 0 0 0,0 0 0 0 0,0 0-1 0 0,0 0 1 0 0,0 0 0 0 0,-5 1 0 0 0,1-1 401 0 0,-1-1 0 0 0,1 1 0 0 0,-1-1 1 0 0,-10-1-1 0 0,-1 0 121 0 0,17 1-607 0 0,1 0 0 0 0,0 0 0 0 0,0 0 0 0 0,0 0 1 0 0,0 0-1 0 0,0 0 0 0 0,0 0 0 0 0,-1 0 0 0 0,1 0 1 0 0,0 0-1 0 0,0 0 0 0 0,0 0 0 0 0,0 0 0 0 0,0-1 1 0 0,0 1-1 0 0,-1 0 0 0 0,1 0 0 0 0,0 0 0 0 0,0 0 1 0 0,0 0-1 0 0,0 0 0 0 0,0 0 0 0 0,0 0 1 0 0,0 0-1 0 0,0-1 0 0 0,0 1 0 0 0,0 0 0 0 0,-1 0 1 0 0,1 0-1 0 0,0 0 0 0 0,0 0 0 0 0,0-1 0 0 0,0 1 1 0 0,0 0-1 0 0,0 0 0 0 0,0 0 0 0 0,0 0 0 0 0,0 0 1 0 0,0 0-1 0 0,0-1 0 0 0,0 1 0 0 0,0 0 0 0 0,0 0 1 0 0,0 0-1 0 0,0 0 0 0 0,0 0 0 0 0,1-1 1 0 0,-5 3-1436 0 0,0 2 242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7.774"/>
    </inkml:context>
    <inkml:brush xml:id="br0">
      <inkml:brushProperty name="width" value="0.05" units="cm"/>
      <inkml:brushProperty name="height" value="0.05" units="cm"/>
      <inkml:brushProperty name="color" value="#F6630D"/>
    </inkml:brush>
  </inkml:definitions>
  <inkml:trace contextRef="#ctx0" brushRef="#br0">115 7 4372 0 0,'0'0'1222'0'0,"-2"-3"-1040"0"0,2 3-148 0 0,0 0 0 0 0,0 0 0 0 0,0-1 0 0 0,0 1 1 0 0,0 0-1 0 0,0 0 0 0 0,0 0 0 0 0,0 0 0 0 0,0 0 0 0 0,0 0 0 0 0,0-1 0 0 0,0 1 1 0 0,0 0-1 0 0,0 0 0 0 0,0 0 0 0 0,0 0 0 0 0,-1 0 0 0 0,1 0 0 0 0,0 0 1 0 0,0-1-1 0 0,0 1 0 0 0,0 0 0 0 0,0 0 0 0 0,0 0 0 0 0,0 0 0 0 0,0 0 0 0 0,-1 0 1 0 0,1 0-1 0 0,0 0 0 0 0,0 0 0 0 0,0 0 0 0 0,0 0 0 0 0,0 0 0 0 0,0 0 1 0 0,0 0-1 0 0,-1 0 0 0 0,1-1 0 0 0,0 1 0 0 0,0 0 0 0 0,0 0 0 0 0,0 0 0 0 0,0 1 1 0 0,-1-1-1 0 0,1 0 0 0 0,0 0 0 0 0,0 0 0 0 0,0 0 0 0 0,0 0 0 0 0,0 0 1 0 0,0 0-1 0 0,0 0 0 0 0,-1 0 0 0 0,1 0 0 0 0,0 0 0 0 0,0 0 0 0 0,0 0 0 0 0,0 0 1 0 0,0 0-1 0 0,0 1 0 0 0,0-1 0 0 0,0 0 0 0 0,-1 0 0 0 0,1 0 0 0 0,-1 14 527 0 0,6 23-841 0 0,-5-33 494 0 0,2 10 817 0 0,1 41-727 0 0,12 174-18 0 0,-10-87 163 0 0,-5-116-362 0 0,-18 477 1360 0 0,12-399-1156 0 0,-77 578 1970 0 0,63-558-1931 0 0,16-89-1242 0 0,0 47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8.659"/>
    </inkml:context>
    <inkml:brush xml:id="br0">
      <inkml:brushProperty name="width" value="0.05" units="cm"/>
      <inkml:brushProperty name="height" value="0.05" units="cm"/>
      <inkml:brushProperty name="color" value="#F6630D"/>
    </inkml:brush>
  </inkml:definitions>
  <inkml:trace contextRef="#ctx0" brushRef="#br0">2582 29 3380 0 0,'3'0'114'0'0,"1"0"0"0"0,-1-1-1 0 0,0 1 1 0 0,0 0 0 0 0,0-1-1 0 0,0 0 1 0 0,0 0 0 0 0,0 0-1 0 0,0 0 1 0 0,0 0 0 0 0,0 0-1 0 0,-1-1 1 0 0,1 0 0 0 0,0 1-1 0 0,-1-1 1 0 0,5-4 0 0 0,3-1 1029 0 0,-10 8-1025 0 0,-1 0 0 0 0,1 1 1 0 0,-1-1-1 0 0,1 0 0 0 0,-1 0 0 0 0,0 1 0 0 0,1-1 1 0 0,-1 0-1 0 0,0 0 0 0 0,0 0 0 0 0,0 0 1 0 0,-1 1-1 0 0,-4 0 37 0 0,-1-1 0 0 0,1-1 0 0 0,0 1 0 0 0,0-1-1 0 0,0 0 1 0 0,-10-1 0 0 0,-11 0-109 0 0,-59 6-17 0 0,-993 39 392 0 0,760-43-248 0 0,-600 21 165 0 0,859-15-326 0 0,31-3-4 0 0,-34 1 0 0 0,63-5-6 0 0,0 0 1 0 0,0 0 0 0 0,0 0 0 0 0,0 0-1 0 0,0 0 1 0 0,0 0 0 0 0,0 0-1 0 0,0 0 1 0 0,0 0 0 0 0,0 0 0 0 0,0 0-1 0 0,0-1 1 0 0,0 1 0 0 0,0 0 0 0 0,0 0-1 0 0,0 0 1 0 0,0 0 0 0 0,0 0 0 0 0,0 0-1 0 0,0 0 1 0 0,0 0 0 0 0,0 0 0 0 0,0 0-1 0 0,0 0 1 0 0,0 0 0 0 0,0 0-1 0 0,0 0 1 0 0,0 0 0 0 0,0 0 0 0 0,0 0-1 0 0,0 0 1 0 0,0 0 0 0 0,0-1 0 0 0,10-2 103 0 0,-7 2-87 0 0,-1 1 1 0 0,1-1 0 0 0,-1 0 0 0 0,0 0-1 0 0,1 0 1 0 0,-1 0 0 0 0,0 0 0 0 0,3-3-1 0 0,-16 15-2082 0 0,7-7 1295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9.012"/>
    </inkml:context>
    <inkml:brush xml:id="br0">
      <inkml:brushProperty name="width" value="0.05" units="cm"/>
      <inkml:brushProperty name="height" value="0.05" units="cm"/>
      <inkml:brushProperty name="color" value="#F6630D"/>
    </inkml:brush>
  </inkml:definitions>
  <inkml:trace contextRef="#ctx0" brushRef="#br0">211 47 6097 0 0,'23'-24'366'0'0,"-12"14"5"0"0,-10 9-338 0 0,-1 0 0 0 0,1 0 0 0 0,0 0 0 0 0,0 0 0 0 0,0 0 0 0 0,-1 1 0 0 0,1-1 0 0 0,0 0 0 0 0,0 1-1 0 0,0-1 1 0 0,0 0 0 0 0,0 1 0 0 0,0-1 0 0 0,0 1 0 0 0,1 0 0 0 0,-1-1 0 0 0,0 1 0 0 0,2-1 0 0 0,-3 3-33 0 0,0-1 0 0 0,-1 0 0 0 0,1 0 0 0 0,0 0 0 0 0,-1 0 0 0 0,1 0 0 0 0,-1 0 1 0 0,1 0-1 0 0,-1 0 0 0 0,0 0 0 0 0,1 0 0 0 0,-1 0 0 0 0,0-1 0 0 0,0 1 0 0 0,1 0 0 0 0,-1 0 0 0 0,0-1 0 0 0,0 1 0 0 0,-2 1 0 0 0,-217 170-622 0 0,211-166 596 0 0,-11 7 550 0 0,20-13-500 0 0,0 0-1 0 0,0 0 1 0 0,0 0 0 0 0,0 0-1 0 0,0 0 1 0 0,0-1-1 0 0,0 1 1 0 0,0 0 0 0 0,0 0-1 0 0,0 0 1 0 0,0 0-1 0 0,0 0 1 0 0,0 0 0 0 0,0 0-1 0 0,0 0 1 0 0,0 0-1 0 0,0 0 1 0 0,0 0 0 0 0,0 0-1 0 0,0 0 1 0 0,0 0-1 0 0,0 0 1 0 0,0 0 0 0 0,0 0-1 0 0,0 0 1 0 0,0 0-1 0 0,-1 0 1 0 0,1 0 0 0 0,0 0-1 0 0,0 0 1 0 0,0 0-1 0 0,0-1 1 0 0,0 1 0 0 0,0 0-1 0 0,0 0 1 0 0,0 0-1 0 0,0 0 1 0 0,0 0 0 0 0,0 0-1 0 0,0 0 1 0 0,0 0-1 0 0,0 0 1 0 0,0 0-1 0 0,0 0 1 0 0,11-9 994 0 0,-10 8-994 0 0,0 1 1 0 0,0-1-1 0 0,0 1 1 0 0,1-1-1 0 0,-1 1 1 0 0,0 0-1 0 0,0-1 1 0 0,1 1-1 0 0,-1 0 1 0 0,0 0-1 0 0,1 0 1 0 0,-1 0-1 0 0,0 0 1 0 0,0 0-1 0 0,1 0 1 0 0,-1 0-1 0 0,0 1 1 0 0,1-1-1 0 0,-1 1 1 0 0,0-1-1 0 0,0 0 1 0 0,0 1-1 0 0,1 0 1 0 0,-1-1-1 0 0,0 1 1 0 0,0 0-1 0 0,0 0 1 0 0,0-1-1 0 0,0 1 0 0 0,0 0 1 0 0,0 0-1 0 0,-1 0 1 0 0,1 0-1 0 0,1 2 1 0 0,5 5-54 0 0,-1 1 0 0 0,0 0 0 0 0,5 9 0 0 0,-8-14 67 0 0,19 37-286 0 0,-1 0 1 0 0,-2 1 0 0 0,23 79-1 0 0,-25-68-589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39.976"/>
    </inkml:context>
    <inkml:brush xml:id="br0">
      <inkml:brushProperty name="width" value="0.05" units="cm"/>
      <inkml:brushProperty name="height" value="0.05" units="cm"/>
      <inkml:brushProperty name="color" value="#F6630D"/>
    </inkml:brush>
  </inkml:definitions>
  <inkml:trace contextRef="#ctx0" brushRef="#br0">1 13 5941 0 0,'0'0'19'0'0,"0"-1"1"0"0,0 0 0 0 0,0 1 0 0 0,0-1-1 0 0,1 0 1 0 0,-1 1 0 0 0,0-1 0 0 0,0 1 0 0 0,1-1-1 0 0,-1 0 1 0 0,0 1 0 0 0,1-1 0 0 0,-1 1-1 0 0,1-1 1 0 0,-1 1 0 0 0,1-1 0 0 0,-1 1 0 0 0,1-1-1 0 0,0 1 1 0 0,-1-1-3 0 0,0 1-1 0 0,1 0 1 0 0,-1 0-1 0 0,0 0 1 0 0,1 0-1 0 0,-1 0 1 0 0,0 0-1 0 0,0 0 1 0 0,1 0-1 0 0,-1 0 1 0 0,0 0-1 0 0,1 0 1 0 0,-1 0-1 0 0,0 0 1 0 0,1 0-1 0 0,-1 0 1 0 0,0 0-1 0 0,0 0 1 0 0,1 0-1 0 0,-1 0 1 0 0,0 0-1 0 0,1 0 1 0 0,-1 0-1 0 0,0 1 1 0 0,0-1-1 0 0,1 0 1 0 0,-1 0-1 0 0,0 0 1 0 0,0 0-1 0 0,1 1 1 0 0,-1-1-1 0 0,0 0 1 0 0,0 0-1 0 0,0 1 1 0 0,0-1-1 0 0,1 0 1 0 0,-1 0-1 0 0,0 1 1 0 0,0-1-1 0 0,0 0 1 0 0,0 1-1 0 0,0-1 1 0 0,0 0-1 0 0,0 0 1 0 0,0 1-1 0 0,0 0 1 0 0,3 13 62 0 0,0 1 0 0 0,-2-1-1 0 0,0 1 1 0 0,0 0 0 0 0,-3 17 0 0 0,1 12 51 0 0,5 75 73 0 0,3 284 392 0 0,-6-337-610 0 0,0-27-204 0 0,-1-1 0 0 0,-1 1-1 0 0,-9 45 1 0 0,6-70-457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0.502"/>
    </inkml:context>
    <inkml:brush xml:id="br0">
      <inkml:brushProperty name="width" value="0.05" units="cm"/>
      <inkml:brushProperty name="height" value="0.05" units="cm"/>
      <inkml:brushProperty name="color" value="#F6630D"/>
    </inkml:brush>
  </inkml:definitions>
  <inkml:trace contextRef="#ctx0" brushRef="#br0">15 23 5388 0 0,'5'-17'367'0'0,"-5"17"-331"0"0,0 0 1 0 0,0 0 0 0 0,0 0 0 0 0,0 0 0 0 0,0 0 0 0 0,0 0 0 0 0,1 0 0 0 0,-1 0 0 0 0,0 0 0 0 0,0 0 0 0 0,0 0 0 0 0,0-1 0 0 0,0 1 0 0 0,0 0 0 0 0,0 0 0 0 0,0 0 0 0 0,0 0 0 0 0,0 0 0 0 0,1 0 0 0 0,-1 0 0 0 0,0-1 0 0 0,0 1-1 0 0,0 0 1 0 0,0 0 0 0 0,0 0 0 0 0,0 0 0 0 0,0 0 0 0 0,0 0 0 0 0,0-1 0 0 0,0 1 0 0 0,0 0 0 0 0,0 0 0 0 0,0 0 0 0 0,0 0 0 0 0,0 0 0 0 0,0 0 0 0 0,0-1 0 0 0,0 1 0 0 0,-1 0 0 0 0,1 0 0 0 0,0 0 0 0 0,0 0 0 0 0,0 0 0 0 0,0 0-1 0 0,0 0 1 0 0,0 0 0 0 0,0-1 0 0 0,0 1 0 0 0,0 0 0 0 0,0 0 0 0 0,-1 0 0 0 0,1 0 0 0 0,0 0 0 0 0,0 0 0 0 0,0 0 0 0 0,0 0 0 0 0,0 0 0 0 0,0 0 0 0 0,0 0 0 0 0,-1 0 0 0 0,1 0 0 0 0,0 0 0 0 0,0 0 0 0 0,0 0 0 0 0,0 0 0 0 0,0 0-1 0 0,-1 0 1 0 0,2 4 1399 0 0,0-3-1387 0 0,-1 0 0 0 0,1 0 0 0 0,0 0 0 0 0,-1 0 0 0 0,1 0 0 0 0,-1 1 0 0 0,1-1 0 0 0,-1 0 0 0 0,0 0-1 0 0,0 1 1 0 0,1-1 0 0 0,-1 0 0 0 0,0 0 0 0 0,0 1 0 0 0,0-1 0 0 0,0 0 0 0 0,0 1 0 0 0,-1-1 0 0 0,1 0 0 0 0,0 1-1 0 0,-1-1 1 0 0,1 1 0 0 0,-3 8 126 0 0,1 0-1 0 0,0 1 0 0 0,1-1 0 0 0,0 0 0 0 0,0 17 1 0 0,1-7 90 0 0,-6 103 1057 0 0,0-5-169 0 0,11 160 0 0 0,10-89-462 0 0,-11 224 1 0 0,-10-337-1384 0 0,6-75 616 0 0,0-1 0 0 0,0 0-1 0 0,0 1 1 0 0,0-1 0 0 0,-1 0-1 0 0,1 1 1 0 0,0-1 0 0 0,0 0-1 0 0,0 1 1 0 0,0-1 0 0 0,-1 0-1 0 0,1 0 1 0 0,0 1 0 0 0,0-1-1 0 0,-1 0 1 0 0,1 0 0 0 0,0 1 0 0 0,0-1-1 0 0,-1 0 1 0 0,1 0 0 0 0,0 0-1 0 0,-1 0 1 0 0,1 1 0 0 0,0-1-1 0 0,-1 0 1 0 0,1 0 0 0 0,0 0-1 0 0,-1 0 1 0 0,1 0 0 0 0,0 0-1 0 0,-1 0 1 0 0,1 0 0 0 0,0 0 0 0 0,-1 0-1 0 0,1 0 1 0 0,-1 0 0 0 0,-2-4-1538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40.624"/>
    </inkml:context>
    <inkml:brush xml:id="br0">
      <inkml:brushProperty name="width" value="0.05" units="cm"/>
      <inkml:brushProperty name="height" value="0.05" units="cm"/>
      <inkml:brushProperty name="color" value="#F6630D"/>
    </inkml:brush>
  </inkml:definitions>
  <inkml:trace contextRef="#ctx0" brushRef="#br0">39 72 6657 0 0,'-1'0'3'0'0,"0"-1"0"0"0,1 0 1 0 0,-1 1-1 0 0,1-1 1 0 0,-1 0-1 0 0,1 0 0 0 0,0 1 1 0 0,-1-1-1 0 0,1 0 1 0 0,0 0-1 0 0,-1 0 0 0 0,1 1 1 0 0,0-1-1 0 0,0 0 1 0 0,0-1-1 0 0,0 2 2 0 0,0-1-1 0 0,0 1 1 0 0,0-1 0 0 0,0 1 0 0 0,1 0-1 0 0,-1-1 1 0 0,0 1 0 0 0,0 0-1 0 0,0-1 1 0 0,1 1 0 0 0,-1 0 0 0 0,0 0-1 0 0,0-1 1 0 0,1 1 0 0 0,-1 0-1 0 0,0 0 1 0 0,1-1 0 0 0,-1 1 0 0 0,0 0-1 0 0,1 0 1 0 0,-1 0 0 0 0,0-1-1 0 0,1 1 1 0 0,30-3 162 0 0,-17 3-225 0 0,163-6 155 0 0,-15 0 15 0 0,-113-3-122 0 0,-40 6 66 0 0,1 0 0 0 0,0 2 0 0 0,18-3-1 0 0,-33 5 304 0 0,4-1-310 0 0,1 0 0 0 0,-1 0 0 0 0,0 1 1 0 0,1-1-1 0 0,-1 0 0 0 0,0 0 0 0 0,1 0 1 0 0,-1 0-1 0 0,0 0 0 0 0,1 0 0 0 0,-1 0 0 0 0,0 0 1 0 0,1 0-1 0 0,-1 0 0 0 0,1-1 0 0 0,-1 1 0 0 0,0 0 1 0 0,1 0-1 0 0,-1-1 0 0 0,0 1 0 0 0,1 0 0 0 0,-1-1 1 0 0,1 1-1 0 0,-1 0 0 0 0,1-1 0 0 0,-1 1 1 0 0,1-1-1 0 0,-1 1 0 0 0,1-1 0 0 0,0 1 0 0 0,-1-1 1 0 0,1 1-1 0 0,0-1 0 0 0,-1 1 0 0 0,1-1 0 0 0,0 0 1 0 0,-1 1-1 0 0,1-1 0 0 0,0 0 0 0 0,0 1 1 0 0,0-1-1 0 0,0 1 0 0 0,0-1 0 0 0,0 0 0 0 0,0 0 1 0 0,-1-2 148 0 0,0 7-174 0 0,-2 7-106 0 0,5 12 60 0 0,0-1 1 0 0,6 29-1 0 0,2 4 60 0 0,21 236 693 0 0,-27-213-257 0 0,-9 137 0 0 0,1-127-92 0 0,0 15 245 0 0,4-82-507 0 0,0 3-28 0 0,-1-24-87 0 0,1 1 0 0 0,0 0 1 0 0,0 0-1 0 0,0 0 1 0 0,0 0-1 0 0,0-1 1 0 0,0 1-1 0 0,0 0 0 0 0,0 0 1 0 0,0 0-1 0 0,0-1 1 0 0,0 1-1 0 0,1 0 1 0 0,-1 0-1 0 0,0 0 0 0 0,1-1 1 0 0,-1 1-1 0 0,0 0 1 0 0,1-1-1 0 0,0 2 1 0 0,-1 2 433 0 0,-15-4 177 0 0,-15-7 1412 0 0,5 0-1663 0 0,-24 4-311 0 0,-72 3 0 0 0,49 1-277 0 0,-75 0-1193 0 0,61 0 35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42.758"/>
    </inkml:context>
    <inkml:brush xml:id="br0">
      <inkml:brushProperty name="width" value="0.05" units="cm"/>
      <inkml:brushProperty name="height" value="0.05" units="cm"/>
      <inkml:brushProperty name="color" value="#F6630D"/>
    </inkml:brush>
  </inkml:definitions>
  <inkml:trace contextRef="#ctx0" brushRef="#br0">364 16 4876 0 0,'0'0'0'0'0,"8"-14"598"0"0,-10 13-71 0 0,-7 6-54 0 0,-11 10-295 0 0,-33 17 0 0 0,38-24-106 0 0,1 0-1 0 0,-1 1 1 0 0,2 1-1 0 0,-1 0 1 0 0,-22 24-1 0 0,14-8-29 0 0,2 2-1 0 0,1 0 0 0 0,-17 36 1 0 0,-40 95-326 0 0,69-133 116 0 0,7-26 151 0 0,0 1 0 0 0,0-1 1 0 0,0 1-1 0 0,0-1 0 0 0,0 1 0 0 0,0-1 1 0 0,0 1-1 0 0,0-1 0 0 0,0 1 0 0 0,0-1 1 0 0,0 1-1 0 0,0-1 0 0 0,0 1 0 0 0,1-1 1 0 0,-1 1-1 0 0,0-1 0 0 0,0 1 0 0 0,0-1 1 0 0,1 1-1 0 0,-1-1 0 0 0,0 0 1 0 0,1 1-1 0 0,-1-1 0 0 0,0 1 0 0 0,1-1 1 0 0,-1 0-1 0 0,0 1 0 0 0,1-1 0 0 0,-1 0 1 0 0,1 0-1 0 0,-1 1 0 0 0,1-1 0 0 0,-1 0 1 0 0,1 0-1 0 0,-1 1 0 0 0,1-1 0 0 0,-1 0 1 0 0,1 0-1 0 0,0 0 0 0 0,5 0-333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43.131"/>
    </inkml:context>
    <inkml:brush xml:id="br0">
      <inkml:brushProperty name="width" value="0.05" units="cm"/>
      <inkml:brushProperty name="height" value="0.05" units="cm"/>
      <inkml:brushProperty name="color" value="#F6630D"/>
    </inkml:brush>
  </inkml:definitions>
  <inkml:trace contextRef="#ctx0" brushRef="#br0">382 6 5481 0 0,'-2'-6'566'0'0,"-3"12"-219"0"0,-4 5-412 0 0,-63 67 724 0 0,-36 44-164 0 0,62-58-352 0 0,2 2 1 0 0,-47 100-1 0 0,87-155-982 0 0,5-10 314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43.483"/>
    </inkml:context>
    <inkml:brush xml:id="br0">
      <inkml:brushProperty name="width" value="0.05" units="cm"/>
      <inkml:brushProperty name="height" value="0.05" units="cm"/>
      <inkml:brushProperty name="color" value="#F6630D"/>
    </inkml:brush>
  </inkml:definitions>
  <inkml:trace contextRef="#ctx0" brushRef="#br0">368 7 6409 0 0,'0'0'2'0'0,"0"0"0"0"0,0 0 0 0 0,0-1 0 0 0,0 1 1 0 0,0 0-1 0 0,0 0 0 0 0,0-1 0 0 0,0 1 0 0 0,0 0 1 0 0,0 0-1 0 0,0 0 0 0 0,0-1 0 0 0,0 1 0 0 0,0 0 1 0 0,0 0-1 0 0,-1 0 0 0 0,1-1 0 0 0,0 1 0 0 0,0 0 1 0 0,0 0-1 0 0,0 0 0 0 0,0 0 0 0 0,0-1 0 0 0,-1 1 1 0 0,1 0-1 0 0,0 0 0 0 0,0 0 0 0 0,0 0 0 0 0,0 0 1 0 0,-1-1-1 0 0,1 1 0 0 0,0 0 0 0 0,0 0 0 0 0,0 0 1 0 0,-1 0-1 0 0,1 0 0 0 0,0 0 0 0 0,0 0 0 0 0,-1 0 0 0 0,1 0 1 0 0,0 0-1 0 0,0 0 0 0 0,0 0 0 0 0,-1 0 0 0 0,1 0 1 0 0,0 0-1 0 0,0 0 0 0 0,0 0 0 0 0,-1 0 0 0 0,1 0 1 0 0,0 0-1 0 0,0 0 0 0 0,0 0 0 0 0,-1 1 0 0 0,1-1 1 0 0,0 0-1 0 0,0 0 0 0 0,0 0 0 0 0,-1 0 0 0 0,1 0 1 0 0,0 1-1 0 0,0-1 0 0 0,0 0 0 0 0,-11 13 303 0 0,6 1-129 0 0,-2 1 1 0 0,1-1-1 0 0,-1-1 1 0 0,-15 22-1 0 0,-44 50 339 0 0,33-44-375 0 0,-2 2-102 0 0,-57 80-4 0 0,78-102-28 0 0,1 1 0 0 0,1 1 0 0 0,-18 46 0 0 0,28-65 24 0 0,-2 11-252 0 0,4-15 198 0 0,0 1 0 0 0,0-1 0 0 0,0 0 0 0 0,0 0 0 0 0,0 0-1 0 0,0 1 1 0 0,0-1 0 0 0,0 0 0 0 0,0 0 0 0 0,0 1 0 0 0,0-1 0 0 0,0 0 0 0 0,0 0 0 0 0,0 1-1 0 0,1-1 1 0 0,-1 0 0 0 0,0 0 0 0 0,0 0 0 0 0,0 1 0 0 0,0-1 0 0 0,0 0 0 0 0,0 0 0 0 0,1 0-1 0 0,-1 0 1 0 0,0 1 0 0 0,0-1 0 0 0,0 0 0 0 0,0 0 0 0 0,1 0 0 0 0,-1 0 0 0 0,0 0 0 0 0,0 0-1 0 0,0 1 1 0 0,1-1 0 0 0,-1 0 0 0 0,0 0 0 0 0,0 0 0 0 0,1 0 0 0 0,-1 0 0 0 0,0 0 0 0 0,0 0-1 0 0,1 0 1 0 0,-1 0 0 0 0,0 0 0 0 0,0 0 0 0 0,0 0 0 0 0,1 0 0 0 0,-1 0 0 0 0,0 0 0 0 0,0-1-1 0 0,1 1 1 0 0,3-1-608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43.843"/>
    </inkml:context>
    <inkml:brush xml:id="br0">
      <inkml:brushProperty name="width" value="0.05" units="cm"/>
      <inkml:brushProperty name="height" value="0.05" units="cm"/>
      <inkml:brushProperty name="color" value="#F6630D"/>
    </inkml:brush>
  </inkml:definitions>
  <inkml:trace contextRef="#ctx0" brushRef="#br0">323 0 5176 0 0,'1'1'74'0'0,"0"0"0"0"0,0 0 0 0 0,0-1 0 0 0,0 1 0 0 0,0 0 0 0 0,-1 0 0 0 0,1 0-1 0 0,0 0 1 0 0,-1 1 0 0 0,1-1 0 0 0,0 0 0 0 0,-1 0 0 0 0,0 0 0 0 0,1 0-1 0 0,-1 1 1 0 0,1-1 0 0 0,-1 0 0 0 0,0 0 0 0 0,0 1 0 0 0,0-1 0 0 0,0 0-1 0 0,0 1 1 0 0,0-1 0 0 0,0 0 0 0 0,0 0 0 0 0,-1 1 0 0 0,1-1 0 0 0,0 0 0 0 0,-1 0-1 0 0,1 0 1 0 0,-1 1 0 0 0,0 0 0 0 0,-3 12 501 0 0,2-7-358 0 0,0 0 1 0 0,0 0 0 0 0,-1-1 0 0 0,0 1-1 0 0,0-1 1 0 0,-1 1 0 0 0,0-1-1 0 0,-5 6 1 0 0,1-2 49 0 0,-1 0 0 0 0,0 0 0 0 0,-16 13 0 0 0,-141 103 301 0 0,156-118-795 0 0,0 1 0 0 0,0 1 0 0 0,1 0-1 0 0,1 0 1 0 0,0 1 0 0 0,-13 21 0 0 0,20-28-542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48.990"/>
    </inkml:context>
    <inkml:brush xml:id="br0">
      <inkml:brushProperty name="width" value="0.05" units="cm"/>
      <inkml:brushProperty name="height" value="0.05" units="cm"/>
      <inkml:brushProperty name="color" value="#F6630D"/>
    </inkml:brush>
  </inkml:definitions>
  <inkml:trace contextRef="#ctx0" brushRef="#br0">1 7 6001 0 0,'12'-6'6461'0'0,"-3"41"-5366"0"0,-6-23-1134 0 0,3 15-595 0 0,-1-1 0 0 0,-1 1 0 0 0,-2 0 0 0 0,-1 44 0 0 0,-6-37-2969 0 0,4-31 2615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49.350"/>
    </inkml:context>
    <inkml:brush xml:id="br0">
      <inkml:brushProperty name="width" value="0.05" units="cm"/>
      <inkml:brushProperty name="height" value="0.05" units="cm"/>
      <inkml:brushProperty name="color" value="#F6630D"/>
    </inkml:brush>
  </inkml:definitions>
  <inkml:trace contextRef="#ctx0" brushRef="#br0">43 309 5481 0 0,'-1'-4'16'0'0,"-28"-96"652"0"0,25 84-409 0 0,1 0 0 0 0,1 0 1 0 0,0 0-1 0 0,1-23 0 0 0,1 34-231 0 0,0 1-1 0 0,1 0 1 0 0,-1-1-1 0 0,1 1 0 0 0,0 0 1 0 0,0 0-1 0 0,0 0 1 0 0,1 0-1 0 0,0 0 0 0 0,-1 0 1 0 0,1 0-1 0 0,1 0 1 0 0,-1 1-1 0 0,0-1 1 0 0,1 1-1 0 0,0-1 0 0 0,0 1 1 0 0,0 0-1 0 0,0 0 1 0 0,0 1-1 0 0,1-1 0 0 0,-1 1 1 0 0,1-1-1 0 0,0 1 1 0 0,0 0-1 0 0,0 0 1 0 0,0 1-1 0 0,0-1 0 0 0,0 1 1 0 0,0 0-1 0 0,0 0 1 0 0,0 0-1 0 0,1 1 0 0 0,4-1 1 0 0,1 1-31 0 0,0 0 0 0 0,0 1 0 0 0,0 0 1 0 0,0 0-1 0 0,0 1 0 0 0,0 0 0 0 0,-1 1 0 0 0,1 0 1 0 0,-1 0-1 0 0,0 1 0 0 0,0 1 0 0 0,0-1 0 0 0,16 12 0 0 0,-21-12 2 0 0,0-1-1 0 0,1 1 0 0 0,-1 0 1 0 0,-1 1-1 0 0,1-1 0 0 0,-1 1 0 0 0,1-1 1 0 0,-1 1-1 0 0,0 0 0 0 0,-1 0 1 0 0,1 0-1 0 0,-1 1 0 0 0,0-1 1 0 0,-1 0-1 0 0,1 1 0 0 0,-1 0 0 0 0,1 5 1 0 0,-2-6 1 0 0,0 0 1 0 0,0 0 0 0 0,-1-1-1 0 0,1 1 1 0 0,-1 0 0 0 0,0 0-1 0 0,-1-1 1 0 0,1 1-1 0 0,-1-1 1 0 0,0 1 0 0 0,0-1-1 0 0,0 1 1 0 0,0-1 0 0 0,-1 0-1 0 0,0 0 1 0 0,0 0 0 0 0,0-1-1 0 0,0 1 1 0 0,0-1-1 0 0,-8 6 1 0 0,4-3-152 0 0,-1 0 1 0 0,-1-1-1 0 0,1 0 0 0 0,-1 0 0 0 0,1-1 1 0 0,-1 0-1 0 0,0 0 0 0 0,-1-1 0 0 0,1-1 1 0 0,-1 1-1 0 0,1-2 0 0 0,-1 1 0 0 0,0-1 0 0 0,0-1 1 0 0,1 1-1 0 0,-15-3 0 0 0,13 0-502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50.421"/>
    </inkml:context>
    <inkml:brush xml:id="br0">
      <inkml:brushProperty name="width" value="0.05" units="cm"/>
      <inkml:brushProperty name="height" value="0.05" units="cm"/>
      <inkml:brushProperty name="color" value="#F6630D"/>
    </inkml:brush>
  </inkml:definitions>
  <inkml:trace contextRef="#ctx0" brushRef="#br0">1 53 8961 0 0,'4'-6'-258'0'0,"18"12"598"0"0,-14-5-335 0 0,0 1 1 0 0,-1 1-1 0 0,15 6 0 0 0,-12-4-7 0 0,-1 0 0 0 0,-1 1-1 0 0,1 0 1 0 0,-1 1 0 0 0,0 0-1 0 0,0 0 1 0 0,-1 1 0 0 0,12 15 0 0 0,-16-18-58 0 0,0 0 1 0 0,0 0 0 0 0,0 0 0 0 0,-1 0 0 0 0,0 1-1 0 0,0-1 1 0 0,0 1 0 0 0,-1-1 0 0 0,0 1 0 0 0,0 0-1 0 0,0 0 1 0 0,-1-1 0 0 0,1 1 0 0 0,-1 0 0 0 0,-1 0-1 0 0,1 0 1 0 0,-3 7 0 0 0,3-12 34 0 0,0 0 0 0 0,0-1 0 0 0,0 1 0 0 0,0 0 0 0 0,-1 0-1 0 0,1 0 1 0 0,0-1 0 0 0,0 1 0 0 0,-1 0 0 0 0,1 0 0 0 0,-1-1 0 0 0,1 1 0 0 0,-1 0 0 0 0,1-1 0 0 0,-1 1-1 0 0,1-1 1 0 0,-1 1 0 0 0,1-1 0 0 0,-1 1 0 0 0,0-1 0 0 0,1 1 0 0 0,-1-1 0 0 0,0 1 0 0 0,1-1 0 0 0,-1 0 0 0 0,0 1-1 0 0,0-1 1 0 0,1 0 0 0 0,-1 0 0 0 0,-1 1 0 0 0,1-2 16 0 0,0 1 0 0 0,0 0 0 0 0,0 0-1 0 0,0-1 1 0 0,0 1 0 0 0,0 0 0 0 0,0-1 0 0 0,0 1 0 0 0,0-1 0 0 0,0 0-1 0 0,0 1 1 0 0,0-1 0 0 0,0 0 0 0 0,1 1 0 0 0,-1-1 0 0 0,0 0 0 0 0,1 0-1 0 0,-1 1 1 0 0,0-1 0 0 0,1 0 0 0 0,-1 0 0 0 0,1 0 0 0 0,-1-1 0 0 0,-3-7 27 0 0,1 1 1 0 0,1-1-1 0 0,-1 0 0 0 0,1 0 1 0 0,1 0-1 0 0,-1-1 1 0 0,2 1-1 0 0,-1-15 1 0 0,1 19-106 0 0,1 0 1 0 0,-1-1 0 0 0,1 1-1 0 0,0 0 1 0 0,0-1-1 0 0,0 1 1 0 0,1 0 0 0 0,0 0-1 0 0,0 0 1 0 0,0 0 0 0 0,0 1-1 0 0,1-1 1 0 0,0 1 0 0 0,0-1-1 0 0,0 1 1 0 0,7-7 0 0 0,-6 9-51 0 0,-1 0 1 0 0,0 0 0 0 0,0 0 0 0 0,1 1 0 0 0,-1 0 0 0 0,1-1 0 0 0,0 1 0 0 0,-1 0 0 0 0,1 1 0 0 0,0-1 0 0 0,-1 1 0 0 0,6-1 0 0 0,50 4-1219 0 0,-42-2 1200 0 0,4 5 97 0 0,-8-2 522 0 0,-13-4-422 0 0,0 0 0 0 0,0 0-1 0 0,0 0 1 0 0,0 0-1 0 0,0 0 1 0 0,0 0 0 0 0,0 0-1 0 0,-1 0 1 0 0,1 0 0 0 0,0 0-1 0 0,0 0 1 0 0,0-1 0 0 0,0 1-1 0 0,0 0 1 0 0,0 0 0 0 0,0 0-1 0 0,0 0 1 0 0,0 0 0 0 0,0 0-1 0 0,-1 0 1 0 0,1 0 0 0 0,0 0-1 0 0,0 0 1 0 0,0-1 0 0 0,0 1-1 0 0,0 0 1 0 0,0 0-1 0 0,0 0 1 0 0,0 0 0 0 0,0 0-1 0 0,0 0 1 0 0,0 0 0 0 0,0-1-1 0 0,0 1 1 0 0,0 0 0 0 0,0 0-1 0 0,0 0 1 0 0,0 0 0 0 0,0 0-1 0 0,0 0 1 0 0,0 0 0 0 0,0-1-1 0 0,0 1 1 0 0,0 0 0 0 0,0 0-1 0 0,1 0 1 0 0,-1 0-1 0 0,0 0 1 0 0,0 0 0 0 0,0 0-1 0 0,0 0 1 0 0,0 0 0 0 0,0-1-1 0 0,0 1 1 0 0,0 0 0 0 0,0 0-1 0 0,0 0 1 0 0,1 0 0 0 0,-1 0-1 0 0,0 0 1 0 0,0 0 0 0 0,0 0-1 0 0,0 0 1 0 0,0 0 0 0 0,0 0-1 0 0,0 0-12 0 0,0 0-1 0 0,0-1 1 0 0,0 1-1 0 0,0 0 1 0 0,0 0-1 0 0,0 0 1 0 0,0 0-1 0 0,0 0 1 0 0,0 0-1 0 0,-1-1 1 0 0,1 1-1 0 0,0 0 1 0 0,0 0-1 0 0,0 0 1 0 0,0 0-1 0 0,0 0 1 0 0,0 0-1 0 0,-1 0 1 0 0,1 0-1 0 0,0 0 1 0 0,0 0-1 0 0,0 0 1 0 0,0 0-1 0 0,0 0 1 0 0,-1 0-1 0 0,1 0 1 0 0,0 0 0 0 0,0 0-1 0 0,0 0 1 0 0,0 0-1 0 0,-1 0 1 0 0,1 0-1 0 0,0 0 1 0 0,0 0-1 0 0,0 0 1 0 0,0 0-1 0 0,-1 0 1 0 0,1 0-1 0 0,0 0 1 0 0,0 0-1 0 0,0 0 1 0 0,0 0-1 0 0,0 0 1 0 0,0 0-1 0 0,-1 1 1 0 0,-3 10 398 0 0,-2 24-668 0 0,4-20 410 0 0,0-3-141 0 0,0 1-1 0 0,1 0 1 0 0,0-1-1 0 0,1 1 1 0 0,2 17-1 0 0,-1-26-23 0 0,-1 1-1 0 0,1-1 0 0 0,0 1 0 0 0,0-1 0 0 0,0 0 1 0 0,1 1-1 0 0,0-1 0 0 0,-1 0 0 0 0,2 0 0 0 0,-1 0 1 0 0,0 0-1 0 0,1 0 0 0 0,0-1 0 0 0,-1 1 0 0 0,2-1 0 0 0,-1 0 1 0 0,0 1-1 0 0,5 2 0 0 0,-7-6-10 0 0,0 1-1 0 0,1 0 1 0 0,-1 0 0 0 0,0 0-1 0 0,1-1 1 0 0,-1 1 0 0 0,1-1 0 0 0,-1 1-1 0 0,1-1 1 0 0,-1 0 0 0 0,1 0-1 0 0,-1 1 1 0 0,1-1 0 0 0,-1 0-1 0 0,1 0 1 0 0,0 0 0 0 0,-1-1 0 0 0,1 1-1 0 0,-1 0 1 0 0,1-1 0 0 0,-1 1-1 0 0,3-2 1 0 0,-2 1 0 0 0,1-1-1 0 0,-1 1 1 0 0,0-1 0 0 0,0 0-1 0 0,0 0 1 0 0,0 0 0 0 0,0 0-1 0 0,0 0 1 0 0,0-1-1 0 0,-1 1 1 0 0,3-5 0 0 0,0 0 15 0 0,-1-1-1 0 0,0 0 1 0 0,-1 0 0 0 0,1 0 0 0 0,-1 0 0 0 0,-1 0 0 0 0,2-16 0 0 0,-4 13-36 0 0,0 1 1 0 0,0 0 0 0 0,-1 0-1 0 0,0-1 1 0 0,0 1 0 0 0,-5-10-1 0 0,5 15 14 0 0,1 1 0 0 0,-1 0 1 0 0,0 0-1 0 0,0-1 0 0 0,-1 2 0 0 0,1-1 0 0 0,-1 0 0 0 0,0 0 0 0 0,0 1 0 0 0,0-1 0 0 0,0 1 0 0 0,-1 0 0 0 0,0 0 0 0 0,1 1 0 0 0,-1-1 0 0 0,-4-2 0 0 0,5 4-14 0 0,0 1 0 0 0,0-1 0 0 0,0 1 1 0 0,0 0-1 0 0,0 0 0 0 0,0 0 0 0 0,0 0 0 0 0,0 0 1 0 0,0 0-1 0 0,-3 2 0 0 0,12-3 67 0 0,0 0 0 0 0,-1 1-1 0 0,1 0 1 0 0,9 2 0 0 0,6-1 97 0 0,6-2 47 0 0,-18 0-127 0 0,-1 1-1 0 0,1 0 1 0 0,-1 0-1 0 0,1 1 1 0 0,16 3-1 0 0,-23-3-59 0 0,1 0 0 0 0,-1 0 0 0 0,0 0 0 0 0,1 0 0 0 0,-1 1 0 0 0,0-1 0 0 0,0 1 0 0 0,0-1 0 0 0,0 1 0 0 0,0 0 0 0 0,0-1 0 0 0,-1 1-1 0 0,1 0 1 0 0,-1 0 0 0 0,1 1 0 0 0,-1-1 0 0 0,0 0 0 0 0,0 0 0 0 0,1 1 0 0 0,-2-1 0 0 0,1 0 0 0 0,0 1 0 0 0,0-1 0 0 0,0 5 0 0 0,24 111 95 0 0,-25-107-160 0 0,-3-9-14 0 0,2-2 77 0 0,1-1 0 0 0,-1 1 1 0 0,0-1-1 0 0,1 0 0 0 0,-1 0 1 0 0,1 1-1 0 0,-1-1 0 0 0,1 0 1 0 0,-1 0-1 0 0,1 0 0 0 0,0 1 1 0 0,-1-1-1 0 0,1 0 1 0 0,0 0-1 0 0,0 0 0 0 0,-1 0 1 0 0,1-1-1 0 0,-1-5-13 0 0,0 3 0 0 0,0-1 0 0 0,1 0 0 0 0,0 0 0 0 0,-1 1 0 0 0,2-1 0 0 0,-1 0-1 0 0,0 0 1 0 0,1 0 0 0 0,0 1 0 0 0,0-1 0 0 0,0 0 0 0 0,1 1 0 0 0,2-6 0 0 0,13-33 46 0 0,-13 32 151 0 0,6-2-104 0 0,28-39 5 0 0,-29 39 81 0 0,-6 17-118 0 0,10 12-160 0 0,-10-12 101 0 0,-1 6-388 0 0,5 31 442 0 0,-5-31 119 0 0,0-2-95 0 0,1 1-53 0 0,-2-5-9 0 0,0-1 1 0 0,0 1-1 0 0,0-1 1 0 0,-1 1-1 0 0,1-1 0 0 0,-1 1 1 0 0,1 4-1 0 0,7-7-54 0 0,29 0 130 0 0,-35-1-69 0 0,-1-1 0 0 0,1 0 0 0 0,0 0 0 0 0,-1 0 0 0 0,1 0 0 0 0,-1 0 0 0 0,1 0 0 0 0,-1-1 0 0 0,0 1 0 0 0,1-1 0 0 0,-1 1 0 0 0,0 0-1 0 0,0-1 1 0 0,0 0 0 0 0,0 1 0 0 0,0-1 0 0 0,0 0 0 0 0,-1 1 0 0 0,1-1 0 0 0,0 0 0 0 0,0-3 0 0 0,3-5 51 0 0,-1 4-53 0 0,-1 0 0 0 0,1-1 0 0 0,-1 0 0 0 0,-1 1 0 0 0,1-1 0 0 0,-1 0 0 0 0,0 1 0 0 0,-1-1 0 0 0,0 0 0 0 0,0-9 0 0 0,1 9-228 0 0,2 14 107 0 0,1 14 209 0 0,-7 27 104 0 0,2-36-175 0 0,-1-1 0 0 0,2 0-1 0 0,0 1 1 0 0,0-1-1 0 0,1 1 1 0 0,5 20 0 0 0,-5-28-12 0 0,0 0 0 0 0,1 0 1 0 0,0 0-1 0 0,0 0 0 0 0,0-1 1 0 0,4 5-1 0 0,-6-7-22 0 0,1-1 1 0 0,-1 1-1 0 0,0-1 0 0 0,1 1 1 0 0,-1-1-1 0 0,1 1 0 0 0,-1-1 0 0 0,1 1 1 0 0,-1-1-1 0 0,1 1 0 0 0,-1-1 1 0 0,1 0-1 0 0,-1 1 0 0 0,1-1 0 0 0,-1 0 1 0 0,1 1-1 0 0,0-1 0 0 0,-1 0 1 0 0,1 0-1 0 0,-1 0 0 0 0,1 0 0 0 0,0 0 1 0 0,-1 0-1 0 0,1 1 0 0 0,0-1 1 0 0,-1-1-1 0 0,1 1 0 0 0,0 0 0 0 0,-1 0 1 0 0,1 0-1 0 0,-1 0 0 0 0,1 0 1 0 0,0 0-1 0 0,-1-1 0 0 0,1 1 0 0 0,-1 0 1 0 0,1-1-1 0 0,0 1 0 0 0,-1 0 1 0 0,1-1-1 0 0,-1 1 0 0 0,1-1 0 0 0,-1 1 1 0 0,0 0-1 0 0,2-2 0 0 0,10-8-787 0 0,-3 5 216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50.761"/>
    </inkml:context>
    <inkml:brush xml:id="br0">
      <inkml:brushProperty name="width" value="0.05" units="cm"/>
      <inkml:brushProperty name="height" value="0.05" units="cm"/>
      <inkml:brushProperty name="color" value="#F6630D"/>
    </inkml:brush>
  </inkml:definitions>
  <inkml:trace contextRef="#ctx0" brushRef="#br0">68 206 4936 0 0,'-3'5'306'0'0,"3"-4"-246"0"0,0-1 1 0 0,-1 0-1 0 0,1 0 1 0 0,-1 1 0 0 0,1-1-1 0 0,0 0 1 0 0,-1 1-1 0 0,1-1 1 0 0,0 0-1 0 0,-1 1 1 0 0,1-1 0 0 0,0 0-1 0 0,-1 1 1 0 0,1-1-1 0 0,0 1 1 0 0,0-1-1 0 0,0 1 1 0 0,-1-1-1 0 0,1 0 1 0 0,0 1 0 0 0,0-1-1 0 0,0 1 1 0 0,0-1-1 0 0,0 1 1 0 0,0-1-1 0 0,0 1 1 0 0,-2 25 329 0 0,3-18-382 0 0,-1 0 1 0 0,1 0-1 0 0,0 0 0 0 0,4 11 0 0 0,-4-18-47 0 0,0 0 1 0 0,0 0-1 0 0,0-1 1 0 0,0 1-1 0 0,0 0 1 0 0,0-1-1 0 0,0 1 0 0 0,0-1 1 0 0,0 1-1 0 0,1-1 1 0 0,-1 0-1 0 0,0 1 1 0 0,0-1-1 0 0,1 0 0 0 0,-1 0 1 0 0,0 0-1 0 0,0 0 1 0 0,1 0-1 0 0,0 0 1 0 0,3 0-414 0 0</inkml:trace>
  <inkml:trace contextRef="#ctx0" brushRef="#br0" timeOffset="1">13 25 5757 0 0,'-4'-7'52'0'0,"4"0"72"0"0,0 5-192 0 0,-2 0 212 0 0,0-1-56 0 0,2 0-160 0 0,2 6 212 0 0,-4-3-276 0 0,2 3 44 0 0,-2 3 76 0 0,-1-2-364 0 0,6 4 19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51.089"/>
    </inkml:context>
    <inkml:brush xml:id="br0">
      <inkml:brushProperty name="width" value="0.05" units="cm"/>
      <inkml:brushProperty name="height" value="0.05" units="cm"/>
      <inkml:brushProperty name="color" value="#F6630D"/>
    </inkml:brush>
  </inkml:definitions>
  <inkml:trace contextRef="#ctx0" brushRef="#br0">131 70 6377 0 0,'-1'-2'26'0'0,"0"-1"1"0"0,1 0 0 0 0,-1 1 0 0 0,1-1 0 0 0,0 1 0 0 0,0-1 0 0 0,0 0 0 0 0,0 1-1 0 0,0-1 1 0 0,0 0 0 0 0,1 1 0 0 0,0-1 0 0 0,-1 1 0 0 0,1-1 0 0 0,0 1 0 0 0,0-1-1 0 0,0 1 1 0 0,0-1 0 0 0,3-2 0 0 0,2-9 128 0 0,-6 14-164 0 0,-1 0-1 0 0,1-1 0 0 0,-1 1 0 0 0,1 0 1 0 0,-1 0-1 0 0,0 0 0 0 0,1 0 1 0 0,-1 0-1 0 0,1 0 0 0 0,-1 0 1 0 0,1 0-1 0 0,-1 0 0 0 0,0 0 0 0 0,1 0 1 0 0,-1 0-1 0 0,1 0 0 0 0,-1 0 1 0 0,1 0-1 0 0,-1 0 0 0 0,1 1 1 0 0,-1-1-1 0 0,1 0 0 0 0,-1 1 0 0 0,1-1 1 0 0,-1 0-1 0 0,0 1 0 0 0,-24 10-29 0 0,22-10 30 0 0,-11 5 28 0 0,0 1 1 0 0,0 0 0 0 0,1 1 0 0 0,-21 17-1 0 0,33-24-11 0 0,0 0 1 0 0,0 0-1 0 0,0 0 0 0 0,0-1 0 0 0,0 1 0 0 0,1 0 1 0 0,-1 0-1 0 0,0 1 0 0 0,0-1 0 0 0,1 0 0 0 0,-1 0 1 0 0,1 0-1 0 0,-1 0 0 0 0,1 1 0 0 0,-1-1 0 0 0,1 0 0 0 0,0 0 1 0 0,0 1-1 0 0,0-1 0 0 0,-1 0 0 0 0,1 0 0 0 0,1 3 1 0 0,-1-2 0 0 0,1 1 0 0 0,0-1 0 0 0,-1 0 0 0 0,1 0 0 0 0,0 0 0 0 0,0 0 1 0 0,1 0-1 0 0,-1 0 0 0 0,0 0 0 0 0,1 0 0 0 0,2 3 0 0 0,3 1 4 0 0,0 1 0 0 0,1-1-1 0 0,0 0 1 0 0,16 8 0 0 0,17 3 1 0 0,-33-15-12 0 0,0 0 0 0 0,-1 1 1 0 0,1 1-1 0 0,-1-1 0 0 0,12 9 1 0 0,-19-12-3 0 0,0 0-1 0 0,1 0 1 0 0,-1 0 0 0 0,0 0 0 0 0,0 0 0 0 0,0 0 0 0 0,0 0 0 0 0,0 1 0 0 0,0-1 0 0 0,0 0 0 0 0,0 0 0 0 0,1 0 0 0 0,-1 0 0 0 0,0 0-1 0 0,0 0 1 0 0,0 1 0 0 0,0-1 0 0 0,0 0 0 0 0,0 0 0 0 0,0 0 0 0 0,0 0 0 0 0,0 1 0 0 0,0-1 0 0 0,0 0 0 0 0,0 0 0 0 0,0 0-1 0 0,0 0 1 0 0,0 0 0 0 0,0 1 0 0 0,0-1 0 0 0,0 0 0 0 0,0 0 0 0 0,0 0 0 0 0,-1 0 0 0 0,1 0 0 0 0,0 0 0 0 0,0 1 0 0 0,0-1-1 0 0,0 0 1 0 0,0 0 0 0 0,0 0 0 0 0,0 0 0 0 0,0 0 0 0 0,0 0 0 0 0,-1 1 0 0 0,-9 4 4 0 0,-12 2-56 0 0,12-6-50 0 0,0 0-1 0 0,0 0 0 0 0,-13-1 0 0 0,-2-1-253 0 0,-2 2-107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3:21.122"/>
    </inkml:context>
    <inkml:brush xml:id="br0">
      <inkml:brushProperty name="width" value="0.05" units="cm"/>
      <inkml:brushProperty name="height" value="0.05" units="cm"/>
      <inkml:brushProperty name="color" value="#F6630D"/>
    </inkml:brush>
  </inkml:definitions>
  <inkml:trace contextRef="#ctx0" brushRef="#br0">962 17 5268 0 0,'0'-1'25'0'0,"0"0"0"0"0,-1 0 0 0 0,1 0 0 0 0,0 0-1 0 0,-1 0 1 0 0,1 1 0 0 0,-1-1 0 0 0,1 0-1 0 0,-1 0 1 0 0,1 1 0 0 0,-1-1 0 0 0,0 0 0 0 0,1 1-1 0 0,-1-1 1 0 0,0 0 0 0 0,1 1 0 0 0,-1-1-1 0 0,0 1 1 0 0,0-1 0 0 0,0 1 0 0 0,0 0-1 0 0,1-1 1 0 0,-1 1 0 0 0,0 0 0 0 0,0-1 0 0 0,0 1-1 0 0,0 0 1 0 0,0 0 0 0 0,0 0 0 0 0,0 0-1 0 0,0 0 1 0 0,0 0 0 0 0,0 0 0 0 0,-1 1-1 0 0,-2-1 156 0 0,0 0-1 0 0,-1 0 0 0 0,1 1 0 0 0,0-1 0 0 0,-9 4 0 0 0,2 2 187 0 0,0 1-1 0 0,1 0 1 0 0,-1 1-1 0 0,1 0 1 0 0,1 1-1 0 0,0 0 1 0 0,-10 12-1 0 0,-6 6 107 0 0,-139 133 1688 0 0,-58 58-911 0 0,36-9-1128 0 0,160-179-112 0 0,-32 32 42 0 0,51-55-74 0 0,-1 0 1 0 0,0-1-1 0 0,0 0 0 0 0,-1 0 0 0 0,0-1 0 0 0,-12 6 1 0 0,18-10-182 0 0,0-1 0 0 0,0 1 1 0 0,0-1-1 0 0,0 0 0 0 0,0 0 1 0 0,0 0-1 0 0,0 0 0 0 0,0 0 1 0 0,-3-2-1 0 0,4 2 79 0 0,1 0-1 0 0,-1 0 1 0 0,1 0-1 0 0,-1-1 1 0 0,1 1 0 0 0,0-1-1 0 0,-1 1 1 0 0,1-1-1 0 0,-1 0 1 0 0,1 0-1 0 0,0 1 1 0 0,0-1 0 0 0,-1 0-1 0 0,1 0 1 0 0,0 0-1 0 0,0 0 1 0 0,0 0-1 0 0,0 0 1 0 0,-1-2 0 0 0,1-4-1082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51.429"/>
    </inkml:context>
    <inkml:brush xml:id="br0">
      <inkml:brushProperty name="width" value="0.05" units="cm"/>
      <inkml:brushProperty name="height" value="0.05" units="cm"/>
      <inkml:brushProperty name="color" value="#F6630D"/>
    </inkml:brush>
  </inkml:definitions>
  <inkml:trace contextRef="#ctx0" brushRef="#br0">23 153 6881 0 0,'0'0'26'0'0,"7"-4"620"0"0,34-11-752 0 0,-3-1 96 0 0,-28 12 90 0 0,-3-6 30 0 0,21-29-17 0 0,-21 29 850 0 0,-14 5-705 0 0,-16-8 41 0 0,-45-20 0 0 0,66 32-218 0 0,0 0 0 0 0,0 1 0 0 0,0-1 0 0 0,0 1 0 0 0,0-1 0 0 0,0 1 0 0 0,0 0 0 0 0,0 0 0 0 0,0 0 0 0 0,0 0 0 0 0,0 1-1 0 0,0-1 1 0 0,0 0 0 0 0,0 1 0 0 0,0-1 0 0 0,0 1 0 0 0,0 0 0 0 0,0 0 0 0 0,1-1 0 0 0,-1 1 0 0 0,0 1 0 0 0,0-1 0 0 0,1 0 0 0 0,-1 0 0 0 0,1 0 0 0 0,-4 5 3614 0 0,4 7-3573 0 0,1-1 1 0 0,-4 20-1 0 0,1-14-59 0 0,2-3 57 0 0,30 11-1851 0 0,94 80 464 0 0,-117-101 1132 0 0,0-1 1 0 0,0 0-1 0 0,0-1 0 0 0,8 4 1 0 0,6-3-663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53.462"/>
    </inkml:context>
    <inkml:brush xml:id="br0">
      <inkml:brushProperty name="width" value="0.05" units="cm"/>
      <inkml:brushProperty name="height" value="0.05" units="cm"/>
      <inkml:brushProperty name="color" value="#F6630D"/>
    </inkml:brush>
  </inkml:definitions>
  <inkml:trace contextRef="#ctx0" brushRef="#br0">1 82 5665 0 0,'0'-20'2202'0'0,"2"21"-2154"0"0,0 1-1 0 0,0 0 1 0 0,-1 0-1 0 0,1 0 1 0 0,0 0 0 0 0,-1 0-1 0 0,1 0 1 0 0,-1 0-1 0 0,0 0 1 0 0,0 1-1 0 0,0-1 1 0 0,1 3-1 0 0,10 37 341 0 0,-4-15-101 0 0,1 19 38 0 0,-7-36-203 0 0,-1-1 1 0 0,1 1-1 0 0,4 10 1 0 0,-6-20-101 0 0,1 1-1 0 0,-1 0 1 0 0,0-1 0 0 0,1 1-1 0 0,-1-1 1 0 0,1 1 0 0 0,-1-1 0 0 0,1 1-1 0 0,-1-1 1 0 0,1 0 0 0 0,-1 1-1 0 0,1-1 1 0 0,-1 1 0 0 0,1-1-1 0 0,-1 0 1 0 0,1 0 0 0 0,0 1 0 0 0,-1-1-1 0 0,1 0 1 0 0,-1 0 0 0 0,1 0-1 0 0,0 0 1 0 0,-1 1 0 0 0,1-1-1 0 0,0 0 1 0 0,-1 0 0 0 0,1 0 0 0 0,0-1-1 0 0,-1 1 1 0 0,1 0 0 0 0,0 0-1 0 0,-1 0 1 0 0,1 0 0 0 0,-1 0-1 0 0,1-1 1 0 0,0 1 0 0 0,-1 0 0 0 0,1-1-1 0 0,-1 1 1 0 0,1 0 0 0 0,-1-1-1 0 0,1 1 1 0 0,-1-1 0 0 0,2 0 0 0 0,25-22 499 0 0,-25 21-509 0 0,87-104 421 0 0,-28 31 69 0 0,-56 69-417 0 0,1 0 0 0 0,0 0 0 0 0,0 1 0 0 0,0-1 0 0 0,1 1 0 0 0,12-6 0 0 0,-12 5 198 0 0,-16 11-276 0 0,8-2-236 0 0,-4 4 359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53.911"/>
    </inkml:context>
    <inkml:brush xml:id="br0">
      <inkml:brushProperty name="width" value="0.05" units="cm"/>
      <inkml:brushProperty name="height" value="0.05" units="cm"/>
      <inkml:brushProperty name="color" value="#F6630D"/>
    </inkml:brush>
  </inkml:definitions>
  <inkml:trace contextRef="#ctx0" brushRef="#br0">1 19 4372 0 0,'0'0'5634'0'0,"1"-3"-5344"0"0,8-13 746 0 0,4 20-908 0 0,-7-2-119 0 0,13 3 193 0 0,0 2 1 0 0,0-1-1 0 0,32 19 0 0 0,-34-14-92 0 0,-1 0-1 0 0,0 2 0 0 0,-1-1 1 0 0,-1 2-1 0 0,0 0 1 0 0,16 21-1 0 0,-25-30-185 0 0,4 2-152 0 0,-7-3-3022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4:54.237"/>
    </inkml:context>
    <inkml:brush xml:id="br0">
      <inkml:brushProperty name="width" value="0.05" units="cm"/>
      <inkml:brushProperty name="height" value="0.05" units="cm"/>
      <inkml:brushProperty name="color" value="#F6630D"/>
    </inkml:brush>
  </inkml:definitions>
  <inkml:trace contextRef="#ctx0" brushRef="#br0">249 25 6221 0 0,'0'0'826'0'0,"-2"-4"-484"0"0,-3-12 94 0 0,3 12 2567 0 0,-3 6-2624 0 0,-13 4-177 0 0,1 1-1 0 0,-1 1 1 0 0,2 1-1 0 0,-1 1 0 0 0,-18 13 1 0 0,25-15-86 0 0,1-1 0 0 0,-1 2 0 0 0,1 0 0 0 0,1 0 0 0 0,0 0 0 0 0,0 1-1 0 0,0 0 1 0 0,2 1 0 0 0,-10 16 0 0 0,8-11 88 0 0,6-13-153 0 0,1-1 1 0 0,-1 1 0 0 0,1 0-1 0 0,-1 0 1 0 0,1 0 0 0 0,0 0-1 0 0,0 0 1 0 0,0 0 0 0 0,0 6-1 0 0,1-9-55 0 0,0 0 1 0 0,1 0-1 0 0,-1 1 0 0 0,0-1 0 0 0,0 0 0 0 0,1 0 0 0 0,-1 0 1 0 0,0 0-1 0 0,1 0 0 0 0,-1 0 0 0 0,0 0 0 0 0,0 0 0 0 0,1 0 0 0 0,-1 0 1 0 0,0 0-1 0 0,1 0 0 0 0,-1 0 0 0 0,0 0 0 0 0,0-1 0 0 0,1 1 1 0 0,-1 0-1 0 0,0 0 0 0 0,0 0 0 0 0,1 0 0 0 0,-1 0 0 0 0,0-1 0 0 0,0 1 1 0 0,1 0-1 0 0,-1 0 0 0 0,0 0 0 0 0,0-1 0 0 0,0 1 0 0 0,1 0 1 0 0,-1 0-1 0 0,0 0 0 0 0,0-1 0 0 0,0 1 0 0 0,0 0 0 0 0,0-1 0 0 0,0 1 1 0 0,1 0-1 0 0,10-13-1781 0 0,-8 5 697 0 0,3 0-192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0.218"/>
    </inkml:context>
    <inkml:brush xml:id="br0">
      <inkml:brushProperty name="width" value="0.05" units="cm"/>
      <inkml:brushProperty name="height" value="0.05" units="cm"/>
      <inkml:brushProperty name="color" value="#F6630D"/>
    </inkml:brush>
  </inkml:definitions>
  <inkml:trace contextRef="#ctx0" brushRef="#br0">5 2 5116 0 0,'0'0'22'0'0,"0"0"0"0"0,0 1 0 0 0,0-1 0 0 0,0 0-1 0 0,0 0 1 0 0,0 0 0 0 0,0 0 0 0 0,1 0 0 0 0,-1 0-1 0 0,0 0 1 0 0,0 0 0 0 0,0 0 0 0 0,0 0 0 0 0,0 0-1 0 0,0 0 1 0 0,1 0 0 0 0,-1 0 0 0 0,0 0 0 0 0,0 0-1 0 0,0 0 1 0 0,0 0 0 0 0,0 0 0 0 0,0 0 0 0 0,1 0-1 0 0,-1 0 1 0 0,0 0 0 0 0,0 0 0 0 0,0 0 0 0 0,0-1-1 0 0,0 1 1 0 0,0 0 0 0 0,0 0 0 0 0,0 0 0 0 0,1 0-1 0 0,-1 0 1 0 0,0 0 0 0 0,0 0 0 0 0,0 0 0 0 0,0-1-1 0 0,0 1 1 0 0,0 0 0 0 0,0 0 0 0 0,0 0-1 0 0,6 19 591 0 0,-1 32 656 0 0,-4 83 1 0 0,-1-23 189 0 0,0 158-248 0 0,-8-207-1091 0 0,5-45-502 0 0,-2 35 0 0 0,0-43-1696 0 0,5-11 994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1.130"/>
    </inkml:context>
    <inkml:brush xml:id="br0">
      <inkml:brushProperty name="width" value="0.05" units="cm"/>
      <inkml:brushProperty name="height" value="0.05" units="cm"/>
      <inkml:brushProperty name="color" value="#F6630D"/>
    </inkml:brush>
  </inkml:definitions>
  <inkml:trace contextRef="#ctx0" brushRef="#br0">22 118 4608 0 0,'-1'-3'78'0'0,"0"0"-1"0"0,0 0 0 0 0,0 0 0 0 0,1 0 0 0 0,0 0 1 0 0,-1 0-1 0 0,1-1 0 0 0,0 1 0 0 0,1 0 1 0 0,-1 0-1 0 0,0 0 0 0 0,2-5 0 0 0,-1 5 4 0 0,-1 1 0 0 0,1-1 0 0 0,-1 1 0 0 0,1-1 1 0 0,0 1-1 0 0,0-1 0 0 0,1 1 0 0 0,-1 0 0 0 0,0 0 0 0 0,1-1 0 0 0,-1 1 0 0 0,1 0 0 0 0,0 0 0 0 0,0 0 0 0 0,3-2 0 0 0,3 0-51 0 0,-1 1 0 0 0,1 0-1 0 0,0 0 1 0 0,0 1 0 0 0,0 0-1 0 0,16-1 1 0 0,54 0-41 0 0,-44 3 41 0 0,44-1 17 0 0,129-8 68 0 0,-201 9-90 0 0,0-1 1 0 0,1 2-1 0 0,-1-1 0 0 0,0 1 1 0 0,1 0-1 0 0,9 3 0 0 0,-16-4-12 0 0,0 0 1 0 0,0 0-1 0 0,0 0 0 0 0,0 0 0 0 0,0 0 0 0 0,0 0 0 0 0,0 1 0 0 0,0-1 0 0 0,0 0 0 0 0,0 0 0 0 0,0 0 0 0 0,0 0 1 0 0,0 0-1 0 0,0 1 0 0 0,0-1 0 0 0,0 0 0 0 0,0 0 0 0 0,0 0 0 0 0,0 0 0 0 0,0 0 0 0 0,0 1 0 0 0,0-1 0 0 0,0 0 0 0 0,0 0 1 0 0,0 0-1 0 0,0 0 0 0 0,0 0 0 0 0,0 0 0 0 0,0 1 0 0 0,-1-1 0 0 0,1 0 0 0 0,0 0 0 0 0,0 0 0 0 0,0 0 0 0 0,0 0 1 0 0,0 0-1 0 0,0 0 0 0 0,0 0 0 0 0,-1 0 0 0 0,1 0 0 0 0,0 0 0 0 0,0 0 0 0 0,0 1 0 0 0,0-1 0 0 0,0 0 0 0 0,-1 0 1 0 0,1 0-1 0 0,0 0 0 0 0,0 0 0 0 0,0 0 0 0 0,-1 0 0 0 0,-11 1 666 0 0,4-5-202 0 0,-6-1 442 0 0,14 5-910 0 0,0 0 1 0 0,-1 1 0 0 0,1-1 0 0 0,0 0 0 0 0,0 0 0 0 0,-1 1-1 0 0,1-1 1 0 0,0 0 0 0 0,0 1 0 0 0,0-1 0 0 0,-1 0 0 0 0,1 1-1 0 0,0-1 1 0 0,0 0 0 0 0,0 1 0 0 0,0-1 0 0 0,0 0 0 0 0,0 1-1 0 0,-1-1 1 0 0,1 0 0 0 0,0 1 0 0 0,0-1 0 0 0,0 1 0 0 0,0-1-1 0 0,0 0 1 0 0,0 1 0 0 0,1-1 0 0 0,-1 0 0 0 0,0 1 0 0 0,0-1-1 0 0,0 0 1 0 0,0 1 0 0 0,0-1 0 0 0,0 0 0 0 0,1 1 0 0 0,-1-1-1 0 0,0 0 1 0 0,0 1 0 0 0,1-1 0 0 0,-1 1 0 0 0,5 18 555 0 0,5 35 0 0 0,-2-5-95 0 0,-7-46-448 0 0,16 72 407 0 0,-4 2 0 0 0,6 90 0 0 0,-22 237 584 0 0,3-206-971 0 0,-15-212 372 0 0,-33-29-550 0 0,26 25 28 0 0,12 10 80 0 0,1 1 0 0 0,-1-1 0 0 0,-1 2 0 0 0,1 0 0 0 0,-16-7-1 0 0,-2 3 10 0 0,-1 2 0 0 0,1 1 0 0 0,-1 1-1 0 0,-39-2 1 0 0,7 4 22 0 0,-64 5-1 0 0,120-1-13 0 0,0 0-7 0 0,0 0 1 0 0,-1 0-1 0 0,1 1 1 0 0,0-1-1 0 0,0 1 0 0 0,0 1 1 0 0,0-1-1 0 0,-7 3 1 0 0,18-6-651 0 0,-5 1 662 0 0,0 1-1 0 0,0 0 0 0 0,0-1 1 0 0,0 1-1 0 0,-1-1 1 0 0,1 1-1 0 0,0-1 0 0 0,0 1 1 0 0,0-1-1 0 0,-1 1 1 0 0,1-1-1 0 0,0 0 0 0 0,-1 0 1 0 0,1 1-1 0 0,0-1 0 0 0,-1 0 1 0 0,1 0-1 0 0,-1 0 1 0 0,0 0-1 0 0,1 1 0 0 0,-1-1 1 0 0,1 0-1 0 0,-1 0 1 0 0,0 0-1 0 0,0 0 0 0 0,0 0 1 0 0,0 0-1 0 0,1 0 0 0 0,-1 0 1 0 0,0 0-1 0 0,-1 0 1 0 0,1 0-1 0 0,0 0 0 0 0,0 0 1 0 0,0 0-1 0 0,-1-1 1 0 0,-7-45 16 0 0,5 30-33 0 0,0-1 1 0 0,0-20-1 0 0,1 17-35 0 0,2 20 54 0 0,0 0-1 0 0,0 0 0 0 0,0 1 0 0 0,0-1 0 0 0,0 0 0 0 0,-1 1 0 0 0,1-1 0 0 0,0 0 1 0 0,0 1-1 0 0,-1-1 0 0 0,1 1 0 0 0,0-1 0 0 0,-1 0 0 0 0,1 1 0 0 0,0-1 0 0 0,-1 1 1 0 0,1-1-1 0 0,-1 1 0 0 0,1-1 0 0 0,-1 1 0 0 0,1 0 0 0 0,-1-1 0 0 0,0 1 0 0 0,1-1 1 0 0,-1 1-1 0 0,0 0 0 0 0,1-1 1 0 0,0-1-331 0 0,0 0 0 0 0,1 0 0 0 0,-1-1-1 0 0,1 1 1 0 0,-1 0 0 0 0,1 0 0 0 0,0 0 0 0 0,0 0 0 0 0,0 0 0 0 0,0 0 0 0 0,1 0 0 0 0,1-3-1 0 0,2 0-586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1.722"/>
    </inkml:context>
    <inkml:brush xml:id="br0">
      <inkml:brushProperty name="width" value="0.05" units="cm"/>
      <inkml:brushProperty name="height" value="0.05" units="cm"/>
      <inkml:brushProperty name="color" value="#F6630D"/>
    </inkml:brush>
  </inkml:definitions>
  <inkml:trace contextRef="#ctx0" brushRef="#br0">0 24 4340 0 0,'2'0'281'0'0,"0"-1"-1"0"0,-1 1 0 0 0,1 0 0 0 0,0-1 1 0 0,0 1-1 0 0,-1 0 0 0 0,1 0 0 0 0,0 0 1 0 0,0 0-1 0 0,0 1 0 0 0,-1-1 1 0 0,3 1-1 0 0,16 0 410 0 0,37-12-10 0 0,-43 7-639 0 0,0 1 0 0 0,19-2 0 0 0,39 4-752 0 0,120 12 0 0 0,-181-14-853 0 0,-10 3 846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2.066"/>
    </inkml:context>
    <inkml:brush xml:id="br0">
      <inkml:brushProperty name="width" value="0.05" units="cm"/>
      <inkml:brushProperty name="height" value="0.05" units="cm"/>
      <inkml:brushProperty name="color" value="#F6630D"/>
    </inkml:brush>
  </inkml:definitions>
  <inkml:trace contextRef="#ctx0" brushRef="#br0">3 49 5088 0 0,'0'0'9'0'0,"-1"0"-1"0"0,1 0 0 0 0,0 0 1 0 0,0 0-1 0 0,0 0 0 0 0,0 0 0 0 0,0 0 1 0 0,0 0-1 0 0,0 0 0 0 0,-1 0 0 0 0,1 0 1 0 0,0 0-1 0 0,0 0 0 0 0,0 0 1 0 0,0 0-1 0 0,0-1 0 0 0,0 1 0 0 0,0 0 1 0 0,0 0-1 0 0,0 0 0 0 0,0 0 1 0 0,0 0-1 0 0,-1 0 0 0 0,1 0 0 0 0,0 0 1 0 0,0 0-1 0 0,0-1 0 0 0,0 1 0 0 0,0 0 1 0 0,0 0-1 0 0,0 0 0 0 0,0 0 1 0 0,0 0-1 0 0,0 0 0 0 0,0 0 0 0 0,0-1 1 0 0,0 1-1 0 0,0 0 0 0 0,0 0 0 0 0,0 0 1 0 0,0 0-1 0 0,0 0 0 0 0,0 0 1 0 0,0 0-1 0 0,0-1 0 0 0,1 1 0 0 0,-1 0 1 0 0,0 0-1 0 0,0 0 0 0 0,0 0 1 0 0,0 0-1 0 0,0 0 0 0 0,0 0 0 0 0,0 0 1 0 0,0 0-1 0 0,0-1 0 0 0,0 1 0 0 0,1 0 1 0 0,-1 0-1 0 0,0 0 0 0 0,0 0 1 0 0,0 0-1 0 0,10-3 790 0 0,1 3-376 0 0,0-1 0 0 0,0 0 0 0 0,1 0 0 0 0,21-7 0 0 0,7 0-135 0 0,62-4-134 0 0,130 2 1 0 0,-194 13-1647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2.406"/>
    </inkml:context>
    <inkml:brush xml:id="br0">
      <inkml:brushProperty name="width" value="0.05" units="cm"/>
      <inkml:brushProperty name="height" value="0.05" units="cm"/>
      <inkml:brushProperty name="color" value="#F6630D"/>
    </inkml:brush>
  </inkml:definitions>
  <inkml:trace contextRef="#ctx0" brushRef="#br0">73 74 5757 0 0,'84'-22'478'0'0,"0"4"1"0"0,114-9 0 0 0,-178 24-583 0 0,-14 2-24 0 0,1 0 0 0 0,0 0-1 0 0,0 0 1 0 0,0 1-1 0 0,0 0 1 0 0,11 2 0 0 0,-11 1-793 0 0,-3-3 367 0 0</inkml:trace>
  <inkml:trace contextRef="#ctx0" brushRef="#br0" timeOffset="1">1 254 4668 0 0,'188'-16'2669'0'0,"-43"1"-2763"0"0,13 8-339 0 0,-157 7 363 0 0,-1 0-1 0 0,1 0 1 0 0,0 0 0 0 0,0 0-1 0 0,0 0 1 0 0,-1 0 0 0 0,1 1-1 0 0,0-1 1 0 0,0 0 0 0 0,-1 0-1 0 0,1 0 1 0 0,0 1 0 0 0,0-1-1 0 0,-1 1 1 0 0,1-1 0 0 0,0 0-1 0 0,-1 1 1 0 0,1-1 0 0 0,-1 1-1 0 0,1-1 1 0 0,0 2-1 0 0,3 0-559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18T08:05:02.765"/>
    </inkml:context>
    <inkml:brush xml:id="br0">
      <inkml:brushProperty name="width" value="0.05" units="cm"/>
      <inkml:brushProperty name="height" value="0.05" units="cm"/>
      <inkml:brushProperty name="color" value="#F6630D"/>
    </inkml:brush>
  </inkml:definitions>
  <inkml:trace contextRef="#ctx0" brushRef="#br0">1 51 4904 0 0,'6'1'140'0'0,"0"1"-1"0"0,1-1 1 0 0,-1 0-1 0 0,0 0 1 0 0,1-1-1 0 0,-1 0 0 0 0,0 0 1 0 0,1-1-1 0 0,7-1 1 0 0,-12 2-106 0 0,324-48 860 0 0,-305 42-1344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1210.png"/><Relationship Id="rId18" Type="http://schemas.openxmlformats.org/officeDocument/2006/relationships/customXml" Target="../ink/ink320.xml"/><Relationship Id="rId26" Type="http://schemas.openxmlformats.org/officeDocument/2006/relationships/customXml" Target="../ink/ink324.xml"/><Relationship Id="rId39" Type="http://schemas.openxmlformats.org/officeDocument/2006/relationships/image" Target="../media/image2510.png"/><Relationship Id="rId21" Type="http://schemas.openxmlformats.org/officeDocument/2006/relationships/image" Target="../media/image1610.png"/><Relationship Id="rId34" Type="http://schemas.openxmlformats.org/officeDocument/2006/relationships/customXml" Target="../ink/ink328.xml"/><Relationship Id="rId42" Type="http://schemas.openxmlformats.org/officeDocument/2006/relationships/customXml" Target="../ink/ink332.xml"/><Relationship Id="rId47" Type="http://schemas.openxmlformats.org/officeDocument/2006/relationships/image" Target="../media/image2910.png"/><Relationship Id="rId50" Type="http://schemas.openxmlformats.org/officeDocument/2006/relationships/customXml" Target="../ink/ink336.xml"/><Relationship Id="rId55" Type="http://schemas.openxmlformats.org/officeDocument/2006/relationships/image" Target="../media/image330.png"/><Relationship Id="rId63" Type="http://schemas.openxmlformats.org/officeDocument/2006/relationships/image" Target="../media/image370.png"/><Relationship Id="rId7" Type="http://schemas.openxmlformats.org/officeDocument/2006/relationships/image" Target="../media/image910.png"/><Relationship Id="rId2" Type="http://schemas.openxmlformats.org/officeDocument/2006/relationships/customXml" Target="../ink/ink312.xml"/><Relationship Id="rId16" Type="http://schemas.openxmlformats.org/officeDocument/2006/relationships/customXml" Target="../ink/ink319.xml"/><Relationship Id="rId29" Type="http://schemas.openxmlformats.org/officeDocument/2006/relationships/image" Target="../media/image2010.png"/><Relationship Id="rId11" Type="http://schemas.openxmlformats.org/officeDocument/2006/relationships/image" Target="../media/image1110.png"/><Relationship Id="rId24" Type="http://schemas.openxmlformats.org/officeDocument/2006/relationships/customXml" Target="../ink/ink323.xml"/><Relationship Id="rId32" Type="http://schemas.openxmlformats.org/officeDocument/2006/relationships/customXml" Target="../ink/ink327.xml"/><Relationship Id="rId37" Type="http://schemas.openxmlformats.org/officeDocument/2006/relationships/image" Target="../media/image2410.png"/><Relationship Id="rId40" Type="http://schemas.openxmlformats.org/officeDocument/2006/relationships/customXml" Target="../ink/ink331.xml"/><Relationship Id="rId45" Type="http://schemas.openxmlformats.org/officeDocument/2006/relationships/image" Target="../media/image2810.png"/><Relationship Id="rId53" Type="http://schemas.openxmlformats.org/officeDocument/2006/relationships/image" Target="../media/image320.png"/><Relationship Id="rId58" Type="http://schemas.openxmlformats.org/officeDocument/2006/relationships/customXml" Target="../ink/ink340.xml"/><Relationship Id="rId5" Type="http://schemas.openxmlformats.org/officeDocument/2006/relationships/image" Target="../media/image810.png"/><Relationship Id="rId61" Type="http://schemas.openxmlformats.org/officeDocument/2006/relationships/image" Target="../media/image360.png"/><Relationship Id="rId19" Type="http://schemas.openxmlformats.org/officeDocument/2006/relationships/image" Target="../media/image1510.png"/><Relationship Id="rId14" Type="http://schemas.openxmlformats.org/officeDocument/2006/relationships/customXml" Target="../ink/ink318.xml"/><Relationship Id="rId22" Type="http://schemas.openxmlformats.org/officeDocument/2006/relationships/customXml" Target="../ink/ink322.xml"/><Relationship Id="rId27" Type="http://schemas.openxmlformats.org/officeDocument/2006/relationships/image" Target="../media/image1910.png"/><Relationship Id="rId30" Type="http://schemas.openxmlformats.org/officeDocument/2006/relationships/customXml" Target="../ink/ink326.xml"/><Relationship Id="rId35" Type="http://schemas.openxmlformats.org/officeDocument/2006/relationships/image" Target="../media/image2310.png"/><Relationship Id="rId43" Type="http://schemas.openxmlformats.org/officeDocument/2006/relationships/image" Target="../media/image2710.png"/><Relationship Id="rId48" Type="http://schemas.openxmlformats.org/officeDocument/2006/relationships/customXml" Target="../ink/ink335.xml"/><Relationship Id="rId56" Type="http://schemas.openxmlformats.org/officeDocument/2006/relationships/customXml" Target="../ink/ink339.xml"/><Relationship Id="rId8" Type="http://schemas.openxmlformats.org/officeDocument/2006/relationships/customXml" Target="../ink/ink315.xml"/><Relationship Id="rId51" Type="http://schemas.openxmlformats.org/officeDocument/2006/relationships/image" Target="../media/image314.png"/><Relationship Id="rId3" Type="http://schemas.openxmlformats.org/officeDocument/2006/relationships/image" Target="../media/image710.png"/><Relationship Id="rId12" Type="http://schemas.openxmlformats.org/officeDocument/2006/relationships/customXml" Target="../ink/ink317.xml"/><Relationship Id="rId17" Type="http://schemas.openxmlformats.org/officeDocument/2006/relationships/image" Target="../media/image1410.png"/><Relationship Id="rId25" Type="http://schemas.openxmlformats.org/officeDocument/2006/relationships/image" Target="../media/image1810.png"/><Relationship Id="rId33" Type="http://schemas.openxmlformats.org/officeDocument/2006/relationships/image" Target="../media/image2210.png"/><Relationship Id="rId38" Type="http://schemas.openxmlformats.org/officeDocument/2006/relationships/customXml" Target="../ink/ink330.xml"/><Relationship Id="rId46" Type="http://schemas.openxmlformats.org/officeDocument/2006/relationships/customXml" Target="../ink/ink334.xml"/><Relationship Id="rId59" Type="http://schemas.openxmlformats.org/officeDocument/2006/relationships/image" Target="../media/image350.png"/><Relationship Id="rId20" Type="http://schemas.openxmlformats.org/officeDocument/2006/relationships/customXml" Target="../ink/ink321.xml"/><Relationship Id="rId41" Type="http://schemas.openxmlformats.org/officeDocument/2006/relationships/image" Target="../media/image2610.png"/><Relationship Id="rId54" Type="http://schemas.openxmlformats.org/officeDocument/2006/relationships/customXml" Target="../ink/ink338.xml"/><Relationship Id="rId62" Type="http://schemas.openxmlformats.org/officeDocument/2006/relationships/customXml" Target="../ink/ink342.xml"/><Relationship Id="rId1" Type="http://schemas.openxmlformats.org/officeDocument/2006/relationships/slideLayout" Target="../slideLayouts/slideLayout2.xml"/><Relationship Id="rId6" Type="http://schemas.openxmlformats.org/officeDocument/2006/relationships/customXml" Target="../ink/ink314.xml"/><Relationship Id="rId15" Type="http://schemas.openxmlformats.org/officeDocument/2006/relationships/image" Target="../media/image1310.png"/><Relationship Id="rId23" Type="http://schemas.openxmlformats.org/officeDocument/2006/relationships/image" Target="../media/image1710.png"/><Relationship Id="rId28" Type="http://schemas.openxmlformats.org/officeDocument/2006/relationships/customXml" Target="../ink/ink325.xml"/><Relationship Id="rId36" Type="http://schemas.openxmlformats.org/officeDocument/2006/relationships/customXml" Target="../ink/ink329.xml"/><Relationship Id="rId49" Type="http://schemas.openxmlformats.org/officeDocument/2006/relationships/image" Target="../media/image3010.png"/><Relationship Id="rId57" Type="http://schemas.openxmlformats.org/officeDocument/2006/relationships/image" Target="../media/image340.png"/><Relationship Id="rId10" Type="http://schemas.openxmlformats.org/officeDocument/2006/relationships/customXml" Target="../ink/ink316.xml"/><Relationship Id="rId31" Type="http://schemas.openxmlformats.org/officeDocument/2006/relationships/image" Target="../media/image2110.png"/><Relationship Id="rId44" Type="http://schemas.openxmlformats.org/officeDocument/2006/relationships/customXml" Target="../ink/ink333.xml"/><Relationship Id="rId52" Type="http://schemas.openxmlformats.org/officeDocument/2006/relationships/customXml" Target="../ink/ink337.xml"/><Relationship Id="rId60" Type="http://schemas.openxmlformats.org/officeDocument/2006/relationships/customXml" Target="../ink/ink341.xml"/><Relationship Id="rId4" Type="http://schemas.openxmlformats.org/officeDocument/2006/relationships/customXml" Target="../ink/ink313.xml"/><Relationship Id="rId9" Type="http://schemas.openxmlformats.org/officeDocument/2006/relationships/image" Target="../media/image1010.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15.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21.jpeg"/><Relationship Id="rId3" Type="http://schemas.openxmlformats.org/officeDocument/2006/relationships/image" Target="../media/image316.jpeg"/><Relationship Id="rId7" Type="http://schemas.openxmlformats.org/officeDocument/2006/relationships/image" Target="../media/image32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19.tiff"/><Relationship Id="rId5" Type="http://schemas.openxmlformats.org/officeDocument/2006/relationships/image" Target="../media/image318.tiff"/><Relationship Id="rId4" Type="http://schemas.openxmlformats.org/officeDocument/2006/relationships/image" Target="../media/image317.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0.png"/><Relationship Id="rId377" Type="http://schemas.openxmlformats.org/officeDocument/2006/relationships/image" Target="../media/image191.png"/><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402" Type="http://schemas.openxmlformats.org/officeDocument/2006/relationships/customXml" Target="../ink/ink201.xml"/><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357" Type="http://schemas.openxmlformats.org/officeDocument/2006/relationships/image" Target="../media/image181.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3.png"/><Relationship Id="rId217" Type="http://schemas.openxmlformats.org/officeDocument/2006/relationships/image" Target="../media/image111.png"/><Relationship Id="rId399" Type="http://schemas.openxmlformats.org/officeDocument/2006/relationships/image" Target="../media/image202.png"/><Relationship Id="rId259" Type="http://schemas.openxmlformats.org/officeDocument/2006/relationships/image" Target="../media/image132.png"/><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5.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3.png"/><Relationship Id="rId337" Type="http://schemas.openxmlformats.org/officeDocument/2006/relationships/image" Target="../media/image171.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3.png"/><Relationship Id="rId379" Type="http://schemas.openxmlformats.org/officeDocument/2006/relationships/image" Target="../media/image192.png"/><Relationship Id="rId7" Type="http://schemas.openxmlformats.org/officeDocument/2006/relationships/image" Target="../media/image6.png"/><Relationship Id="rId183" Type="http://schemas.openxmlformats.org/officeDocument/2006/relationships/image" Target="../media/image94.png"/><Relationship Id="rId239" Type="http://schemas.openxmlformats.org/officeDocument/2006/relationships/image" Target="../media/image122.png"/><Relationship Id="rId390" Type="http://schemas.openxmlformats.org/officeDocument/2006/relationships/customXml" Target="../ink/ink195.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5.png"/><Relationship Id="rId87" Type="http://schemas.openxmlformats.org/officeDocument/2006/relationships/image" Target="../media/image46.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3.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1.png"/><Relationship Id="rId359" Type="http://schemas.openxmlformats.org/officeDocument/2006/relationships/image" Target="../media/image182.png"/><Relationship Id="rId98" Type="http://schemas.openxmlformats.org/officeDocument/2006/relationships/customXml" Target="../ink/ink49.xml"/><Relationship Id="rId121" Type="http://schemas.openxmlformats.org/officeDocument/2006/relationships/image" Target="../media/image63.png"/><Relationship Id="rId163" Type="http://schemas.openxmlformats.org/officeDocument/2006/relationships/image" Target="../media/image84.png"/><Relationship Id="rId219" Type="http://schemas.openxmlformats.org/officeDocument/2006/relationships/image" Target="../media/image112.png"/><Relationship Id="rId370" Type="http://schemas.openxmlformats.org/officeDocument/2006/relationships/customXml" Target="../ink/ink185.xml"/><Relationship Id="rId230" Type="http://schemas.openxmlformats.org/officeDocument/2006/relationships/customXml" Target="../ink/ink115.xml"/><Relationship Id="rId25" Type="http://schemas.openxmlformats.org/officeDocument/2006/relationships/image" Target="../media/image15.png"/><Relationship Id="rId67" Type="http://schemas.openxmlformats.org/officeDocument/2006/relationships/image" Target="../media/image36.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3.png"/><Relationship Id="rId241" Type="http://schemas.openxmlformats.org/officeDocument/2006/relationships/image" Target="../media/image123.png"/><Relationship Id="rId36" Type="http://schemas.openxmlformats.org/officeDocument/2006/relationships/customXml" Target="../ink/ink18.xml"/><Relationship Id="rId283" Type="http://schemas.openxmlformats.org/officeDocument/2006/relationships/image" Target="../media/image144.png"/><Relationship Id="rId339" Type="http://schemas.openxmlformats.org/officeDocument/2006/relationships/image" Target="../media/image172.png"/><Relationship Id="rId78" Type="http://schemas.openxmlformats.org/officeDocument/2006/relationships/customXml" Target="../ink/ink39.xml"/><Relationship Id="rId101" Type="http://schemas.openxmlformats.org/officeDocument/2006/relationships/image" Target="../media/image53.png"/><Relationship Id="rId143" Type="http://schemas.openxmlformats.org/officeDocument/2006/relationships/image" Target="../media/image74.png"/><Relationship Id="rId185" Type="http://schemas.openxmlformats.org/officeDocument/2006/relationships/image" Target="../media/image95.png"/><Relationship Id="rId350" Type="http://schemas.openxmlformats.org/officeDocument/2006/relationships/customXml" Target="../ink/ink175.xml"/><Relationship Id="rId9" Type="http://schemas.openxmlformats.org/officeDocument/2006/relationships/image" Target="../media/image7.png"/><Relationship Id="rId210" Type="http://schemas.openxmlformats.org/officeDocument/2006/relationships/customXml" Target="../ink/ink105.xml"/><Relationship Id="rId392" Type="http://schemas.openxmlformats.org/officeDocument/2006/relationships/customXml" Target="../ink/ink196.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6.png"/><Relationship Id="rId89" Type="http://schemas.openxmlformats.org/officeDocument/2006/relationships/image" Target="../media/image47.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3.png"/><Relationship Id="rId196" Type="http://schemas.openxmlformats.org/officeDocument/2006/relationships/customXml" Target="../ink/ink98.xml"/><Relationship Id="rId16" Type="http://schemas.openxmlformats.org/officeDocument/2006/relationships/customXml" Target="../ink/ink8.xml"/><Relationship Id="rId221" Type="http://schemas.openxmlformats.org/officeDocument/2006/relationships/image" Target="../media/image113.png"/><Relationship Id="rId263" Type="http://schemas.openxmlformats.org/officeDocument/2006/relationships/image" Target="../media/image134.png"/><Relationship Id="rId319" Type="http://schemas.openxmlformats.org/officeDocument/2006/relationships/image" Target="../media/image162.png"/><Relationship Id="rId58" Type="http://schemas.openxmlformats.org/officeDocument/2006/relationships/customXml" Target="../ink/ink29.xml"/><Relationship Id="rId123" Type="http://schemas.openxmlformats.org/officeDocument/2006/relationships/image" Target="../media/image64.png"/><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5.png"/><Relationship Id="rId186" Type="http://schemas.openxmlformats.org/officeDocument/2006/relationships/customXml" Target="../ink/ink93.xml"/><Relationship Id="rId351" Type="http://schemas.openxmlformats.org/officeDocument/2006/relationships/image" Target="../media/image178.png"/><Relationship Id="rId372" Type="http://schemas.openxmlformats.org/officeDocument/2006/relationships/customXml" Target="../ink/ink186.xml"/><Relationship Id="rId393" Type="http://schemas.openxmlformats.org/officeDocument/2006/relationships/image" Target="../media/image199.png"/><Relationship Id="rId211" Type="http://schemas.openxmlformats.org/officeDocument/2006/relationships/image" Target="../media/image108.png"/><Relationship Id="rId232" Type="http://schemas.openxmlformats.org/officeDocument/2006/relationships/customXml" Target="../ink/ink116.xml"/><Relationship Id="rId253" Type="http://schemas.openxmlformats.org/officeDocument/2006/relationships/image" Target="../media/image129.png"/><Relationship Id="rId274" Type="http://schemas.openxmlformats.org/officeDocument/2006/relationships/customXml" Target="../ink/ink137.xml"/><Relationship Id="rId295" Type="http://schemas.openxmlformats.org/officeDocument/2006/relationships/image" Target="../media/image150.png"/><Relationship Id="rId309" Type="http://schemas.openxmlformats.org/officeDocument/2006/relationships/image" Target="../media/image157.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0.png"/><Relationship Id="rId176" Type="http://schemas.openxmlformats.org/officeDocument/2006/relationships/customXml" Target="../ink/ink88.xml"/><Relationship Id="rId197" Type="http://schemas.openxmlformats.org/officeDocument/2006/relationships/image" Target="../media/image101.png"/><Relationship Id="rId341" Type="http://schemas.openxmlformats.org/officeDocument/2006/relationships/image" Target="../media/image173.png"/><Relationship Id="rId362" Type="http://schemas.openxmlformats.org/officeDocument/2006/relationships/customXml" Target="../ink/ink181.xml"/><Relationship Id="rId383" Type="http://schemas.openxmlformats.org/officeDocument/2006/relationships/image" Target="../media/image194.png"/><Relationship Id="rId201" Type="http://schemas.openxmlformats.org/officeDocument/2006/relationships/image" Target="../media/image103.png"/><Relationship Id="rId222" Type="http://schemas.openxmlformats.org/officeDocument/2006/relationships/customXml" Target="../ink/ink111.xml"/><Relationship Id="rId243" Type="http://schemas.openxmlformats.org/officeDocument/2006/relationships/image" Target="../media/image124.png"/><Relationship Id="rId264" Type="http://schemas.openxmlformats.org/officeDocument/2006/relationships/customXml" Target="../ink/ink132.xml"/><Relationship Id="rId285" Type="http://schemas.openxmlformats.org/officeDocument/2006/relationships/image" Target="../media/image145.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3.xml"/><Relationship Id="rId187" Type="http://schemas.openxmlformats.org/officeDocument/2006/relationships/image" Target="../media/image96.png"/><Relationship Id="rId331" Type="http://schemas.openxmlformats.org/officeDocument/2006/relationships/image" Target="../media/image168.png"/><Relationship Id="rId352" Type="http://schemas.openxmlformats.org/officeDocument/2006/relationships/customXml" Target="../ink/ink176.xml"/><Relationship Id="rId373" Type="http://schemas.openxmlformats.org/officeDocument/2006/relationships/image" Target="../media/image189.png"/><Relationship Id="rId394" Type="http://schemas.openxmlformats.org/officeDocument/2006/relationships/customXml" Target="../ink/ink197.xml"/><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321" Type="http://schemas.openxmlformats.org/officeDocument/2006/relationships/image" Target="../media/image163.png"/><Relationship Id="rId342" Type="http://schemas.openxmlformats.org/officeDocument/2006/relationships/customXml" Target="../ink/ink171.xml"/><Relationship Id="rId363" Type="http://schemas.openxmlformats.org/officeDocument/2006/relationships/image" Target="../media/image184.png"/><Relationship Id="rId384" Type="http://schemas.openxmlformats.org/officeDocument/2006/relationships/customXml" Target="../ink/ink192.xml"/><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311" Type="http://schemas.openxmlformats.org/officeDocument/2006/relationships/image" Target="../media/image158.png"/><Relationship Id="rId332" Type="http://schemas.openxmlformats.org/officeDocument/2006/relationships/customXml" Target="../ink/ink166.xml"/><Relationship Id="rId353" Type="http://schemas.openxmlformats.org/officeDocument/2006/relationships/image" Target="../media/image179.png"/><Relationship Id="rId374" Type="http://schemas.openxmlformats.org/officeDocument/2006/relationships/customXml" Target="../ink/ink187.xml"/><Relationship Id="rId395" Type="http://schemas.openxmlformats.org/officeDocument/2006/relationships/image" Target="../media/image200.png"/><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301" Type="http://schemas.openxmlformats.org/officeDocument/2006/relationships/image" Target="../media/image153.png"/><Relationship Id="rId322" Type="http://schemas.openxmlformats.org/officeDocument/2006/relationships/customXml" Target="../ink/ink161.xml"/><Relationship Id="rId343" Type="http://schemas.openxmlformats.org/officeDocument/2006/relationships/image" Target="../media/image174.png"/><Relationship Id="rId364" Type="http://schemas.openxmlformats.org/officeDocument/2006/relationships/customXml" Target="../ink/ink182.xml"/><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385" Type="http://schemas.openxmlformats.org/officeDocument/2006/relationships/image" Target="../media/image195.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69.png"/><Relationship Id="rId354" Type="http://schemas.openxmlformats.org/officeDocument/2006/relationships/customXml" Target="../ink/ink177.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75" Type="http://schemas.openxmlformats.org/officeDocument/2006/relationships/image" Target="../media/image190.png"/><Relationship Id="rId396" Type="http://schemas.openxmlformats.org/officeDocument/2006/relationships/customXml" Target="../ink/ink198.xml"/><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400" Type="http://schemas.openxmlformats.org/officeDocument/2006/relationships/customXml" Target="../ink/ink200.xml"/><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4.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365" Type="http://schemas.openxmlformats.org/officeDocument/2006/relationships/image" Target="../media/image185.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image" Target="../media/image159.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334" Type="http://schemas.openxmlformats.org/officeDocument/2006/relationships/customXml" Target="../ink/ink167.xml"/><Relationship Id="rId355" Type="http://schemas.openxmlformats.org/officeDocument/2006/relationships/image" Target="../media/image180.png"/><Relationship Id="rId376" Type="http://schemas.openxmlformats.org/officeDocument/2006/relationships/customXml" Target="../ink/ink188.xml"/><Relationship Id="rId397" Type="http://schemas.openxmlformats.org/officeDocument/2006/relationships/image" Target="../media/image201.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401" Type="http://schemas.openxmlformats.org/officeDocument/2006/relationships/image" Target="../media/image203.png"/><Relationship Id="rId303" Type="http://schemas.openxmlformats.org/officeDocument/2006/relationships/image" Target="../media/image15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5.png"/><Relationship Id="rId387" Type="http://schemas.openxmlformats.org/officeDocument/2006/relationships/image" Target="../media/image196.png"/><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5.png"/><Relationship Id="rId367" Type="http://schemas.openxmlformats.org/officeDocument/2006/relationships/image" Target="../media/image186.png"/><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04.png"/><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8.png"/><Relationship Id="rId305" Type="http://schemas.openxmlformats.org/officeDocument/2006/relationships/image" Target="../media/image155.png"/><Relationship Id="rId347" Type="http://schemas.openxmlformats.org/officeDocument/2006/relationships/image" Target="../media/image176.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389" Type="http://schemas.openxmlformats.org/officeDocument/2006/relationships/image" Target="../media/image197.png"/><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0.png"/><Relationship Id="rId97" Type="http://schemas.openxmlformats.org/officeDocument/2006/relationships/image" Target="../media/image51.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38.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8.png"/><Relationship Id="rId327" Type="http://schemas.openxmlformats.org/officeDocument/2006/relationships/image" Target="../media/image166.png"/><Relationship Id="rId369" Type="http://schemas.openxmlformats.org/officeDocument/2006/relationships/image" Target="../media/image187.png"/><Relationship Id="rId173" Type="http://schemas.openxmlformats.org/officeDocument/2006/relationships/image" Target="../media/image89.png"/><Relationship Id="rId229" Type="http://schemas.openxmlformats.org/officeDocument/2006/relationships/image" Target="../media/image117.png"/><Relationship Id="rId380" Type="http://schemas.openxmlformats.org/officeDocument/2006/relationships/customXml" Target="../ink/ink190.xml"/><Relationship Id="rId240" Type="http://schemas.openxmlformats.org/officeDocument/2006/relationships/customXml" Target="../ink/ink120.xml"/><Relationship Id="rId35" Type="http://schemas.openxmlformats.org/officeDocument/2006/relationships/image" Target="../media/image20.png"/><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8.png"/><Relationship Id="rId251" Type="http://schemas.openxmlformats.org/officeDocument/2006/relationships/image" Target="../media/image128.png"/><Relationship Id="rId46" Type="http://schemas.openxmlformats.org/officeDocument/2006/relationships/customXml" Target="../ink/ink23.xml"/><Relationship Id="rId293" Type="http://schemas.openxmlformats.org/officeDocument/2006/relationships/image" Target="../media/image149.png"/><Relationship Id="rId307" Type="http://schemas.openxmlformats.org/officeDocument/2006/relationships/image" Target="../media/image156.png"/><Relationship Id="rId349" Type="http://schemas.openxmlformats.org/officeDocument/2006/relationships/image" Target="../media/image177.png"/><Relationship Id="rId88" Type="http://schemas.openxmlformats.org/officeDocument/2006/relationships/customXml" Target="../ink/ink44.xml"/><Relationship Id="rId111" Type="http://schemas.openxmlformats.org/officeDocument/2006/relationships/image" Target="../media/image58.png"/><Relationship Id="rId153" Type="http://schemas.openxmlformats.org/officeDocument/2006/relationships/image" Target="../media/image79.png"/><Relationship Id="rId195" Type="http://schemas.openxmlformats.org/officeDocument/2006/relationships/image" Target="../media/image100.png"/><Relationship Id="rId209" Type="http://schemas.openxmlformats.org/officeDocument/2006/relationships/image" Target="../media/image107.png"/><Relationship Id="rId360" Type="http://schemas.openxmlformats.org/officeDocument/2006/relationships/customXml" Target="../ink/ink180.xml"/><Relationship Id="rId220" Type="http://schemas.openxmlformats.org/officeDocument/2006/relationships/customXml" Target="../ink/ink110.xml"/><Relationship Id="rId15" Type="http://schemas.openxmlformats.org/officeDocument/2006/relationships/image" Target="../media/image10.png"/><Relationship Id="rId57" Type="http://schemas.openxmlformats.org/officeDocument/2006/relationships/image" Target="../media/image31.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2.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8.png"/><Relationship Id="rId26" Type="http://schemas.openxmlformats.org/officeDocument/2006/relationships/customXml" Target="../ink/ink13.xml"/><Relationship Id="rId231" Type="http://schemas.openxmlformats.org/officeDocument/2006/relationships/image" Target="../media/image118.png"/><Relationship Id="rId273" Type="http://schemas.openxmlformats.org/officeDocument/2006/relationships/image" Target="../media/image139.png"/><Relationship Id="rId329" Type="http://schemas.openxmlformats.org/officeDocument/2006/relationships/image" Target="../media/image167.png"/><Relationship Id="rId68" Type="http://schemas.openxmlformats.org/officeDocument/2006/relationships/customXml" Target="../ink/ink34.xml"/><Relationship Id="rId133" Type="http://schemas.openxmlformats.org/officeDocument/2006/relationships/image" Target="../media/image69.png"/><Relationship Id="rId175" Type="http://schemas.openxmlformats.org/officeDocument/2006/relationships/image" Target="../media/image90.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242" Type="http://schemas.openxmlformats.org/officeDocument/2006/relationships/customXml" Target="../ink/ink121.xml"/><Relationship Id="rId284" Type="http://schemas.openxmlformats.org/officeDocument/2006/relationships/customXml" Target="../ink/ink142.xml"/><Relationship Id="rId37" Type="http://schemas.openxmlformats.org/officeDocument/2006/relationships/image" Target="../media/image21.png"/><Relationship Id="rId79" Type="http://schemas.openxmlformats.org/officeDocument/2006/relationships/image" Target="../media/image42.png"/><Relationship Id="rId102" Type="http://schemas.openxmlformats.org/officeDocument/2006/relationships/customXml" Target="../ink/ink51.xml"/><Relationship Id="rId144" Type="http://schemas.openxmlformats.org/officeDocument/2006/relationships/customXml" Target="../ink/ink72.xml"/></Relationships>
</file>

<file path=ppt/slides/_rels/slide5.xml.rels><?xml version="1.0" encoding="UTF-8" standalone="yes"?>
<Relationships xmlns="http://schemas.openxmlformats.org/package/2006/relationships"><Relationship Id="rId117" Type="http://schemas.openxmlformats.org/officeDocument/2006/relationships/image" Target="../media/image261.png"/><Relationship Id="rId21" Type="http://schemas.openxmlformats.org/officeDocument/2006/relationships/image" Target="../media/image213.png"/><Relationship Id="rId42" Type="http://schemas.openxmlformats.org/officeDocument/2006/relationships/customXml" Target="../ink/ink222.xml"/><Relationship Id="rId63" Type="http://schemas.openxmlformats.org/officeDocument/2006/relationships/image" Target="../media/image234.png"/><Relationship Id="rId84" Type="http://schemas.openxmlformats.org/officeDocument/2006/relationships/customXml" Target="../ink/ink243.xml"/><Relationship Id="rId138" Type="http://schemas.openxmlformats.org/officeDocument/2006/relationships/customXml" Target="../ink/ink270.xml"/><Relationship Id="rId159" Type="http://schemas.openxmlformats.org/officeDocument/2006/relationships/image" Target="../media/image282.png"/><Relationship Id="rId170" Type="http://schemas.openxmlformats.org/officeDocument/2006/relationships/customXml" Target="../ink/ink286.xml"/><Relationship Id="rId191" Type="http://schemas.openxmlformats.org/officeDocument/2006/relationships/image" Target="../media/image298.png"/><Relationship Id="rId205" Type="http://schemas.openxmlformats.org/officeDocument/2006/relationships/image" Target="../media/image305.png"/><Relationship Id="rId107" Type="http://schemas.openxmlformats.org/officeDocument/2006/relationships/image" Target="../media/image256.png"/><Relationship Id="rId11" Type="http://schemas.openxmlformats.org/officeDocument/2006/relationships/image" Target="../media/image208.png"/><Relationship Id="rId32" Type="http://schemas.openxmlformats.org/officeDocument/2006/relationships/customXml" Target="../ink/ink217.xml"/><Relationship Id="rId53" Type="http://schemas.openxmlformats.org/officeDocument/2006/relationships/image" Target="../media/image229.png"/><Relationship Id="rId74" Type="http://schemas.openxmlformats.org/officeDocument/2006/relationships/customXml" Target="../ink/ink238.xml"/><Relationship Id="rId128" Type="http://schemas.openxmlformats.org/officeDocument/2006/relationships/customXml" Target="../ink/ink265.xml"/><Relationship Id="rId149" Type="http://schemas.openxmlformats.org/officeDocument/2006/relationships/image" Target="../media/image277.png"/><Relationship Id="rId5" Type="http://schemas.openxmlformats.org/officeDocument/2006/relationships/image" Target="../media/image205.png"/><Relationship Id="rId95" Type="http://schemas.openxmlformats.org/officeDocument/2006/relationships/image" Target="../media/image250.png"/><Relationship Id="rId160" Type="http://schemas.openxmlformats.org/officeDocument/2006/relationships/customXml" Target="../ink/ink281.xml"/><Relationship Id="rId181" Type="http://schemas.openxmlformats.org/officeDocument/2006/relationships/image" Target="../media/image293.png"/><Relationship Id="rId216" Type="http://schemas.openxmlformats.org/officeDocument/2006/relationships/customXml" Target="../ink/ink309.xml"/><Relationship Id="rId22" Type="http://schemas.openxmlformats.org/officeDocument/2006/relationships/customXml" Target="../ink/ink212.xml"/><Relationship Id="rId43" Type="http://schemas.openxmlformats.org/officeDocument/2006/relationships/image" Target="../media/image224.png"/><Relationship Id="rId64" Type="http://schemas.openxmlformats.org/officeDocument/2006/relationships/customXml" Target="../ink/ink233.xml"/><Relationship Id="rId118" Type="http://schemas.openxmlformats.org/officeDocument/2006/relationships/customXml" Target="../ink/ink260.xml"/><Relationship Id="rId139" Type="http://schemas.openxmlformats.org/officeDocument/2006/relationships/image" Target="../media/image272.png"/><Relationship Id="rId85" Type="http://schemas.openxmlformats.org/officeDocument/2006/relationships/image" Target="../media/image245.png"/><Relationship Id="rId150" Type="http://schemas.openxmlformats.org/officeDocument/2006/relationships/customXml" Target="../ink/ink276.xml"/><Relationship Id="rId171" Type="http://schemas.openxmlformats.org/officeDocument/2006/relationships/image" Target="../media/image288.png"/><Relationship Id="rId192" Type="http://schemas.openxmlformats.org/officeDocument/2006/relationships/customXml" Target="../ink/ink297.xml"/><Relationship Id="rId206" Type="http://schemas.openxmlformats.org/officeDocument/2006/relationships/customXml" Target="../ink/ink304.xml"/><Relationship Id="rId12" Type="http://schemas.openxmlformats.org/officeDocument/2006/relationships/customXml" Target="../ink/ink207.xml"/><Relationship Id="rId33" Type="http://schemas.openxmlformats.org/officeDocument/2006/relationships/image" Target="../media/image219.png"/><Relationship Id="rId108" Type="http://schemas.openxmlformats.org/officeDocument/2006/relationships/customXml" Target="../ink/ink255.xml"/><Relationship Id="rId129" Type="http://schemas.openxmlformats.org/officeDocument/2006/relationships/image" Target="../media/image267.png"/><Relationship Id="rId54" Type="http://schemas.openxmlformats.org/officeDocument/2006/relationships/customXml" Target="../ink/ink228.xml"/><Relationship Id="rId75" Type="http://schemas.openxmlformats.org/officeDocument/2006/relationships/image" Target="../media/image240.png"/><Relationship Id="rId96" Type="http://schemas.openxmlformats.org/officeDocument/2006/relationships/customXml" Target="../ink/ink249.xml"/><Relationship Id="rId140" Type="http://schemas.openxmlformats.org/officeDocument/2006/relationships/customXml" Target="../ink/ink271.xml"/><Relationship Id="rId161" Type="http://schemas.openxmlformats.org/officeDocument/2006/relationships/image" Target="../media/image283.png"/><Relationship Id="rId182" Type="http://schemas.openxmlformats.org/officeDocument/2006/relationships/customXml" Target="../ink/ink292.xml"/><Relationship Id="rId217" Type="http://schemas.openxmlformats.org/officeDocument/2006/relationships/image" Target="../media/image311.png"/><Relationship Id="rId6" Type="http://schemas.openxmlformats.org/officeDocument/2006/relationships/customXml" Target="../ink/ink204.xml"/><Relationship Id="rId23" Type="http://schemas.openxmlformats.org/officeDocument/2006/relationships/image" Target="../media/image214.png"/><Relationship Id="rId119" Type="http://schemas.openxmlformats.org/officeDocument/2006/relationships/image" Target="../media/image262.png"/><Relationship Id="rId44" Type="http://schemas.openxmlformats.org/officeDocument/2006/relationships/customXml" Target="../ink/ink223.xml"/><Relationship Id="rId65" Type="http://schemas.openxmlformats.org/officeDocument/2006/relationships/image" Target="../media/image235.png"/><Relationship Id="rId86" Type="http://schemas.openxmlformats.org/officeDocument/2006/relationships/customXml" Target="../ink/ink244.xml"/><Relationship Id="rId130" Type="http://schemas.openxmlformats.org/officeDocument/2006/relationships/customXml" Target="../ink/ink266.xml"/><Relationship Id="rId151" Type="http://schemas.openxmlformats.org/officeDocument/2006/relationships/image" Target="../media/image278.png"/><Relationship Id="rId172" Type="http://schemas.openxmlformats.org/officeDocument/2006/relationships/customXml" Target="../ink/ink287.xml"/><Relationship Id="rId193" Type="http://schemas.openxmlformats.org/officeDocument/2006/relationships/image" Target="../media/image299.png"/><Relationship Id="rId207" Type="http://schemas.openxmlformats.org/officeDocument/2006/relationships/image" Target="../media/image306.png"/><Relationship Id="rId13" Type="http://schemas.openxmlformats.org/officeDocument/2006/relationships/image" Target="../media/image209.png"/><Relationship Id="rId109" Type="http://schemas.openxmlformats.org/officeDocument/2006/relationships/image" Target="../media/image257.png"/><Relationship Id="rId34" Type="http://schemas.openxmlformats.org/officeDocument/2006/relationships/customXml" Target="../ink/ink218.xml"/><Relationship Id="rId55" Type="http://schemas.openxmlformats.org/officeDocument/2006/relationships/image" Target="../media/image230.png"/><Relationship Id="rId76" Type="http://schemas.openxmlformats.org/officeDocument/2006/relationships/customXml" Target="../ink/ink239.xml"/><Relationship Id="rId97" Type="http://schemas.openxmlformats.org/officeDocument/2006/relationships/image" Target="../media/image251.png"/><Relationship Id="rId120" Type="http://schemas.openxmlformats.org/officeDocument/2006/relationships/customXml" Target="../ink/ink261.xml"/><Relationship Id="rId141" Type="http://schemas.openxmlformats.org/officeDocument/2006/relationships/image" Target="../media/image273.png"/><Relationship Id="rId7" Type="http://schemas.openxmlformats.org/officeDocument/2006/relationships/image" Target="../media/image206.png"/><Relationship Id="rId162" Type="http://schemas.openxmlformats.org/officeDocument/2006/relationships/customXml" Target="../ink/ink282.xml"/><Relationship Id="rId183" Type="http://schemas.openxmlformats.org/officeDocument/2006/relationships/image" Target="../media/image294.png"/><Relationship Id="rId218" Type="http://schemas.openxmlformats.org/officeDocument/2006/relationships/customXml" Target="../ink/ink310.xml"/><Relationship Id="rId24" Type="http://schemas.openxmlformats.org/officeDocument/2006/relationships/customXml" Target="../ink/ink213.xml"/><Relationship Id="rId45" Type="http://schemas.openxmlformats.org/officeDocument/2006/relationships/image" Target="../media/image225.png"/><Relationship Id="rId66" Type="http://schemas.openxmlformats.org/officeDocument/2006/relationships/customXml" Target="../ink/ink234.xml"/><Relationship Id="rId87" Type="http://schemas.openxmlformats.org/officeDocument/2006/relationships/image" Target="../media/image246.png"/><Relationship Id="rId110" Type="http://schemas.openxmlformats.org/officeDocument/2006/relationships/customXml" Target="../ink/ink256.xml"/><Relationship Id="rId131" Type="http://schemas.openxmlformats.org/officeDocument/2006/relationships/image" Target="../media/image268.png"/><Relationship Id="rId152" Type="http://schemas.openxmlformats.org/officeDocument/2006/relationships/customXml" Target="../ink/ink277.xml"/><Relationship Id="rId173" Type="http://schemas.openxmlformats.org/officeDocument/2006/relationships/image" Target="../media/image289.png"/><Relationship Id="rId194" Type="http://schemas.openxmlformats.org/officeDocument/2006/relationships/customXml" Target="../ink/ink298.xml"/><Relationship Id="rId208" Type="http://schemas.openxmlformats.org/officeDocument/2006/relationships/customXml" Target="../ink/ink305.xml"/><Relationship Id="rId14" Type="http://schemas.openxmlformats.org/officeDocument/2006/relationships/customXml" Target="../ink/ink208.xml"/><Relationship Id="rId30" Type="http://schemas.openxmlformats.org/officeDocument/2006/relationships/customXml" Target="../ink/ink216.xml"/><Relationship Id="rId35" Type="http://schemas.openxmlformats.org/officeDocument/2006/relationships/image" Target="../media/image220.png"/><Relationship Id="rId56" Type="http://schemas.openxmlformats.org/officeDocument/2006/relationships/customXml" Target="../ink/ink229.xml"/><Relationship Id="rId77" Type="http://schemas.openxmlformats.org/officeDocument/2006/relationships/image" Target="../media/image241.png"/><Relationship Id="rId100" Type="http://schemas.openxmlformats.org/officeDocument/2006/relationships/customXml" Target="../ink/ink251.xml"/><Relationship Id="rId105" Type="http://schemas.openxmlformats.org/officeDocument/2006/relationships/image" Target="../media/image255.png"/><Relationship Id="rId126" Type="http://schemas.openxmlformats.org/officeDocument/2006/relationships/customXml" Target="../ink/ink264.xml"/><Relationship Id="rId147" Type="http://schemas.openxmlformats.org/officeDocument/2006/relationships/image" Target="../media/image276.png"/><Relationship Id="rId168" Type="http://schemas.openxmlformats.org/officeDocument/2006/relationships/customXml" Target="../ink/ink285.xml"/><Relationship Id="rId8" Type="http://schemas.openxmlformats.org/officeDocument/2006/relationships/customXml" Target="../ink/ink205.xml"/><Relationship Id="rId51" Type="http://schemas.openxmlformats.org/officeDocument/2006/relationships/image" Target="../media/image228.png"/><Relationship Id="rId72" Type="http://schemas.openxmlformats.org/officeDocument/2006/relationships/customXml" Target="../ink/ink237.xml"/><Relationship Id="rId93" Type="http://schemas.openxmlformats.org/officeDocument/2006/relationships/image" Target="../media/image249.png"/><Relationship Id="rId98" Type="http://schemas.openxmlformats.org/officeDocument/2006/relationships/customXml" Target="../ink/ink250.xml"/><Relationship Id="rId121" Type="http://schemas.openxmlformats.org/officeDocument/2006/relationships/image" Target="../media/image263.png"/><Relationship Id="rId142" Type="http://schemas.openxmlformats.org/officeDocument/2006/relationships/customXml" Target="../ink/ink272.xml"/><Relationship Id="rId163" Type="http://schemas.openxmlformats.org/officeDocument/2006/relationships/image" Target="../media/image284.png"/><Relationship Id="rId184" Type="http://schemas.openxmlformats.org/officeDocument/2006/relationships/customXml" Target="../ink/ink293.xml"/><Relationship Id="rId189" Type="http://schemas.openxmlformats.org/officeDocument/2006/relationships/image" Target="../media/image297.png"/><Relationship Id="rId219" Type="http://schemas.openxmlformats.org/officeDocument/2006/relationships/image" Target="../media/image312.png"/><Relationship Id="rId3" Type="http://schemas.openxmlformats.org/officeDocument/2006/relationships/image" Target="../media/image4.png"/><Relationship Id="rId214" Type="http://schemas.openxmlformats.org/officeDocument/2006/relationships/customXml" Target="../ink/ink308.xml"/><Relationship Id="rId25" Type="http://schemas.openxmlformats.org/officeDocument/2006/relationships/image" Target="../media/image215.png"/><Relationship Id="rId46" Type="http://schemas.openxmlformats.org/officeDocument/2006/relationships/customXml" Target="../ink/ink224.xml"/><Relationship Id="rId67" Type="http://schemas.openxmlformats.org/officeDocument/2006/relationships/image" Target="../media/image236.png"/><Relationship Id="rId116" Type="http://schemas.openxmlformats.org/officeDocument/2006/relationships/customXml" Target="../ink/ink259.xml"/><Relationship Id="rId137" Type="http://schemas.openxmlformats.org/officeDocument/2006/relationships/image" Target="../media/image271.png"/><Relationship Id="rId158" Type="http://schemas.openxmlformats.org/officeDocument/2006/relationships/customXml" Target="../ink/ink280.xml"/><Relationship Id="rId20" Type="http://schemas.openxmlformats.org/officeDocument/2006/relationships/customXml" Target="../ink/ink211.xml"/><Relationship Id="rId41" Type="http://schemas.openxmlformats.org/officeDocument/2006/relationships/image" Target="../media/image223.png"/><Relationship Id="rId62" Type="http://schemas.openxmlformats.org/officeDocument/2006/relationships/customXml" Target="../ink/ink232.xml"/><Relationship Id="rId83" Type="http://schemas.openxmlformats.org/officeDocument/2006/relationships/image" Target="../media/image244.png"/><Relationship Id="rId88" Type="http://schemas.openxmlformats.org/officeDocument/2006/relationships/customXml" Target="../ink/ink245.xml"/><Relationship Id="rId111" Type="http://schemas.openxmlformats.org/officeDocument/2006/relationships/image" Target="../media/image258.png"/><Relationship Id="rId132" Type="http://schemas.openxmlformats.org/officeDocument/2006/relationships/customXml" Target="../ink/ink267.xml"/><Relationship Id="rId153" Type="http://schemas.openxmlformats.org/officeDocument/2006/relationships/image" Target="../media/image279.png"/><Relationship Id="rId174" Type="http://schemas.openxmlformats.org/officeDocument/2006/relationships/customXml" Target="../ink/ink288.xml"/><Relationship Id="rId179" Type="http://schemas.openxmlformats.org/officeDocument/2006/relationships/image" Target="../media/image292.png"/><Relationship Id="rId195" Type="http://schemas.openxmlformats.org/officeDocument/2006/relationships/image" Target="../media/image300.png"/><Relationship Id="rId209" Type="http://schemas.openxmlformats.org/officeDocument/2006/relationships/image" Target="../media/image307.png"/><Relationship Id="rId190" Type="http://schemas.openxmlformats.org/officeDocument/2006/relationships/customXml" Target="../ink/ink296.xml"/><Relationship Id="rId204" Type="http://schemas.openxmlformats.org/officeDocument/2006/relationships/customXml" Target="../ink/ink303.xml"/><Relationship Id="rId15" Type="http://schemas.openxmlformats.org/officeDocument/2006/relationships/image" Target="../media/image210.png"/><Relationship Id="rId36" Type="http://schemas.openxmlformats.org/officeDocument/2006/relationships/customXml" Target="../ink/ink219.xml"/><Relationship Id="rId57" Type="http://schemas.openxmlformats.org/officeDocument/2006/relationships/image" Target="../media/image231.png"/><Relationship Id="rId106" Type="http://schemas.openxmlformats.org/officeDocument/2006/relationships/customXml" Target="../ink/ink254.xml"/><Relationship Id="rId127" Type="http://schemas.openxmlformats.org/officeDocument/2006/relationships/image" Target="../media/image266.png"/><Relationship Id="rId10" Type="http://schemas.openxmlformats.org/officeDocument/2006/relationships/customXml" Target="../ink/ink206.xml"/><Relationship Id="rId31" Type="http://schemas.openxmlformats.org/officeDocument/2006/relationships/image" Target="../media/image218.png"/><Relationship Id="rId52" Type="http://schemas.openxmlformats.org/officeDocument/2006/relationships/customXml" Target="../ink/ink227.xml"/><Relationship Id="rId73" Type="http://schemas.openxmlformats.org/officeDocument/2006/relationships/image" Target="../media/image239.png"/><Relationship Id="rId78" Type="http://schemas.openxmlformats.org/officeDocument/2006/relationships/customXml" Target="../ink/ink240.xml"/><Relationship Id="rId94" Type="http://schemas.openxmlformats.org/officeDocument/2006/relationships/customXml" Target="../ink/ink248.xml"/><Relationship Id="rId99" Type="http://schemas.openxmlformats.org/officeDocument/2006/relationships/image" Target="../media/image252.png"/><Relationship Id="rId101" Type="http://schemas.openxmlformats.org/officeDocument/2006/relationships/image" Target="../media/image253.png"/><Relationship Id="rId122" Type="http://schemas.openxmlformats.org/officeDocument/2006/relationships/customXml" Target="../ink/ink262.xml"/><Relationship Id="rId143" Type="http://schemas.openxmlformats.org/officeDocument/2006/relationships/image" Target="../media/image274.png"/><Relationship Id="rId148" Type="http://schemas.openxmlformats.org/officeDocument/2006/relationships/customXml" Target="../ink/ink275.xml"/><Relationship Id="rId164" Type="http://schemas.openxmlformats.org/officeDocument/2006/relationships/customXml" Target="../ink/ink283.xml"/><Relationship Id="rId169" Type="http://schemas.openxmlformats.org/officeDocument/2006/relationships/image" Target="../media/image287.png"/><Relationship Id="rId185" Type="http://schemas.openxmlformats.org/officeDocument/2006/relationships/image" Target="../media/image295.png"/><Relationship Id="rId4" Type="http://schemas.openxmlformats.org/officeDocument/2006/relationships/customXml" Target="../ink/ink203.xml"/><Relationship Id="rId9" Type="http://schemas.openxmlformats.org/officeDocument/2006/relationships/image" Target="../media/image207.png"/><Relationship Id="rId180" Type="http://schemas.openxmlformats.org/officeDocument/2006/relationships/customXml" Target="../ink/ink291.xml"/><Relationship Id="rId210" Type="http://schemas.openxmlformats.org/officeDocument/2006/relationships/customXml" Target="../ink/ink306.xml"/><Relationship Id="rId215" Type="http://schemas.openxmlformats.org/officeDocument/2006/relationships/image" Target="../media/image310.png"/><Relationship Id="rId26" Type="http://schemas.openxmlformats.org/officeDocument/2006/relationships/customXml" Target="../ink/ink214.xml"/><Relationship Id="rId47" Type="http://schemas.openxmlformats.org/officeDocument/2006/relationships/image" Target="../media/image226.png"/><Relationship Id="rId68" Type="http://schemas.openxmlformats.org/officeDocument/2006/relationships/customXml" Target="../ink/ink235.xml"/><Relationship Id="rId89" Type="http://schemas.openxmlformats.org/officeDocument/2006/relationships/image" Target="../media/image247.png"/><Relationship Id="rId112" Type="http://schemas.openxmlformats.org/officeDocument/2006/relationships/customXml" Target="../ink/ink257.xml"/><Relationship Id="rId133" Type="http://schemas.openxmlformats.org/officeDocument/2006/relationships/image" Target="../media/image269.png"/><Relationship Id="rId154" Type="http://schemas.openxmlformats.org/officeDocument/2006/relationships/customXml" Target="../ink/ink278.xml"/><Relationship Id="rId175" Type="http://schemas.openxmlformats.org/officeDocument/2006/relationships/image" Target="../media/image290.png"/><Relationship Id="rId196" Type="http://schemas.openxmlformats.org/officeDocument/2006/relationships/customXml" Target="../ink/ink299.xml"/><Relationship Id="rId200" Type="http://schemas.openxmlformats.org/officeDocument/2006/relationships/customXml" Target="../ink/ink301.xml"/><Relationship Id="rId16" Type="http://schemas.openxmlformats.org/officeDocument/2006/relationships/customXml" Target="../ink/ink209.xml"/><Relationship Id="rId37" Type="http://schemas.openxmlformats.org/officeDocument/2006/relationships/image" Target="../media/image221.png"/><Relationship Id="rId58" Type="http://schemas.openxmlformats.org/officeDocument/2006/relationships/customXml" Target="../ink/ink230.xml"/><Relationship Id="rId79" Type="http://schemas.openxmlformats.org/officeDocument/2006/relationships/image" Target="../media/image242.png"/><Relationship Id="rId102" Type="http://schemas.openxmlformats.org/officeDocument/2006/relationships/customXml" Target="../ink/ink252.xml"/><Relationship Id="rId123" Type="http://schemas.openxmlformats.org/officeDocument/2006/relationships/image" Target="../media/image264.png"/><Relationship Id="rId144" Type="http://schemas.openxmlformats.org/officeDocument/2006/relationships/customXml" Target="../ink/ink273.xml"/><Relationship Id="rId90" Type="http://schemas.openxmlformats.org/officeDocument/2006/relationships/customXml" Target="../ink/ink246.xml"/><Relationship Id="rId165" Type="http://schemas.openxmlformats.org/officeDocument/2006/relationships/image" Target="../media/image285.png"/><Relationship Id="rId186" Type="http://schemas.openxmlformats.org/officeDocument/2006/relationships/customXml" Target="../ink/ink294.xml"/><Relationship Id="rId211" Type="http://schemas.openxmlformats.org/officeDocument/2006/relationships/image" Target="../media/image308.png"/><Relationship Id="rId27" Type="http://schemas.openxmlformats.org/officeDocument/2006/relationships/image" Target="../media/image216.png"/><Relationship Id="rId48" Type="http://schemas.openxmlformats.org/officeDocument/2006/relationships/customXml" Target="../ink/ink225.xml"/><Relationship Id="rId69" Type="http://schemas.openxmlformats.org/officeDocument/2006/relationships/image" Target="../media/image237.png"/><Relationship Id="rId113" Type="http://schemas.openxmlformats.org/officeDocument/2006/relationships/image" Target="../media/image259.png"/><Relationship Id="rId134" Type="http://schemas.openxmlformats.org/officeDocument/2006/relationships/customXml" Target="../ink/ink268.xml"/><Relationship Id="rId80" Type="http://schemas.openxmlformats.org/officeDocument/2006/relationships/customXml" Target="../ink/ink241.xml"/><Relationship Id="rId155" Type="http://schemas.openxmlformats.org/officeDocument/2006/relationships/image" Target="../media/image280.png"/><Relationship Id="rId176" Type="http://schemas.openxmlformats.org/officeDocument/2006/relationships/customXml" Target="../ink/ink289.xml"/><Relationship Id="rId197" Type="http://schemas.openxmlformats.org/officeDocument/2006/relationships/image" Target="../media/image301.png"/><Relationship Id="rId201" Type="http://schemas.openxmlformats.org/officeDocument/2006/relationships/image" Target="../media/image303.png"/><Relationship Id="rId17" Type="http://schemas.openxmlformats.org/officeDocument/2006/relationships/image" Target="../media/image211.png"/><Relationship Id="rId38" Type="http://schemas.openxmlformats.org/officeDocument/2006/relationships/customXml" Target="../ink/ink220.xml"/><Relationship Id="rId59" Type="http://schemas.openxmlformats.org/officeDocument/2006/relationships/image" Target="../media/image232.png"/><Relationship Id="rId103" Type="http://schemas.openxmlformats.org/officeDocument/2006/relationships/image" Target="../media/image254.png"/><Relationship Id="rId124" Type="http://schemas.openxmlformats.org/officeDocument/2006/relationships/customXml" Target="../ink/ink263.xml"/><Relationship Id="rId70" Type="http://schemas.openxmlformats.org/officeDocument/2006/relationships/customXml" Target="../ink/ink236.xml"/><Relationship Id="rId91" Type="http://schemas.openxmlformats.org/officeDocument/2006/relationships/image" Target="../media/image248.png"/><Relationship Id="rId145" Type="http://schemas.openxmlformats.org/officeDocument/2006/relationships/image" Target="../media/image275.png"/><Relationship Id="rId166" Type="http://schemas.openxmlformats.org/officeDocument/2006/relationships/customXml" Target="../ink/ink284.xml"/><Relationship Id="rId187" Type="http://schemas.openxmlformats.org/officeDocument/2006/relationships/image" Target="../media/image296.png"/><Relationship Id="rId1" Type="http://schemas.openxmlformats.org/officeDocument/2006/relationships/slideLayout" Target="../slideLayouts/slideLayout2.xml"/><Relationship Id="rId212" Type="http://schemas.openxmlformats.org/officeDocument/2006/relationships/customXml" Target="../ink/ink307.xml"/><Relationship Id="rId28" Type="http://schemas.openxmlformats.org/officeDocument/2006/relationships/customXml" Target="../ink/ink215.xml"/><Relationship Id="rId49" Type="http://schemas.openxmlformats.org/officeDocument/2006/relationships/image" Target="../media/image227.png"/><Relationship Id="rId114" Type="http://schemas.openxmlformats.org/officeDocument/2006/relationships/customXml" Target="../ink/ink258.xml"/><Relationship Id="rId60" Type="http://schemas.openxmlformats.org/officeDocument/2006/relationships/customXml" Target="../ink/ink231.xml"/><Relationship Id="rId81" Type="http://schemas.openxmlformats.org/officeDocument/2006/relationships/image" Target="../media/image243.png"/><Relationship Id="rId135" Type="http://schemas.openxmlformats.org/officeDocument/2006/relationships/image" Target="../media/image270.png"/><Relationship Id="rId156" Type="http://schemas.openxmlformats.org/officeDocument/2006/relationships/customXml" Target="../ink/ink279.xml"/><Relationship Id="rId177" Type="http://schemas.openxmlformats.org/officeDocument/2006/relationships/image" Target="../media/image291.png"/><Relationship Id="rId198" Type="http://schemas.openxmlformats.org/officeDocument/2006/relationships/customXml" Target="../ink/ink300.xml"/><Relationship Id="rId202" Type="http://schemas.openxmlformats.org/officeDocument/2006/relationships/customXml" Target="../ink/ink302.xml"/><Relationship Id="rId18" Type="http://schemas.openxmlformats.org/officeDocument/2006/relationships/customXml" Target="../ink/ink210.xml"/><Relationship Id="rId39" Type="http://schemas.openxmlformats.org/officeDocument/2006/relationships/image" Target="../media/image222.png"/><Relationship Id="rId50" Type="http://schemas.openxmlformats.org/officeDocument/2006/relationships/customXml" Target="../ink/ink226.xml"/><Relationship Id="rId104" Type="http://schemas.openxmlformats.org/officeDocument/2006/relationships/customXml" Target="../ink/ink253.xml"/><Relationship Id="rId125" Type="http://schemas.openxmlformats.org/officeDocument/2006/relationships/image" Target="../media/image265.png"/><Relationship Id="rId146" Type="http://schemas.openxmlformats.org/officeDocument/2006/relationships/customXml" Target="../ink/ink274.xml"/><Relationship Id="rId167" Type="http://schemas.openxmlformats.org/officeDocument/2006/relationships/image" Target="../media/image286.png"/><Relationship Id="rId188" Type="http://schemas.openxmlformats.org/officeDocument/2006/relationships/customXml" Target="../ink/ink295.xml"/><Relationship Id="rId71" Type="http://schemas.openxmlformats.org/officeDocument/2006/relationships/image" Target="../media/image238.png"/><Relationship Id="rId92" Type="http://schemas.openxmlformats.org/officeDocument/2006/relationships/customXml" Target="../ink/ink247.xml"/><Relationship Id="rId213" Type="http://schemas.openxmlformats.org/officeDocument/2006/relationships/image" Target="../media/image309.png"/><Relationship Id="rId2" Type="http://schemas.openxmlformats.org/officeDocument/2006/relationships/customXml" Target="../ink/ink202.xml"/><Relationship Id="rId29" Type="http://schemas.openxmlformats.org/officeDocument/2006/relationships/image" Target="../media/image217.png"/><Relationship Id="rId40" Type="http://schemas.openxmlformats.org/officeDocument/2006/relationships/customXml" Target="../ink/ink221.xml"/><Relationship Id="rId115" Type="http://schemas.openxmlformats.org/officeDocument/2006/relationships/image" Target="../media/image260.png"/><Relationship Id="rId136" Type="http://schemas.openxmlformats.org/officeDocument/2006/relationships/customXml" Target="../ink/ink269.xml"/><Relationship Id="rId157" Type="http://schemas.openxmlformats.org/officeDocument/2006/relationships/image" Target="../media/image281.png"/><Relationship Id="rId178" Type="http://schemas.openxmlformats.org/officeDocument/2006/relationships/customXml" Target="../ink/ink290.xml"/><Relationship Id="rId61" Type="http://schemas.openxmlformats.org/officeDocument/2006/relationships/image" Target="../media/image233.png"/><Relationship Id="rId82" Type="http://schemas.openxmlformats.org/officeDocument/2006/relationships/customXml" Target="../ink/ink242.xml"/><Relationship Id="rId199" Type="http://schemas.openxmlformats.org/officeDocument/2006/relationships/image" Target="../media/image302.png"/><Relationship Id="rId203" Type="http://schemas.openxmlformats.org/officeDocument/2006/relationships/image" Target="../media/image304.png"/><Relationship Id="rId19" Type="http://schemas.openxmlformats.org/officeDocument/2006/relationships/image" Target="../media/image212.png"/></Relationships>
</file>

<file path=ppt/slides/_rels/slide6.xml.rels><?xml version="1.0" encoding="UTF-8" standalone="yes"?>
<Relationships xmlns="http://schemas.openxmlformats.org/package/2006/relationships"><Relationship Id="rId3" Type="http://schemas.openxmlformats.org/officeDocument/2006/relationships/customXml" Target="../ink/ink311.xml"/><Relationship Id="rId2" Type="http://schemas.openxmlformats.org/officeDocument/2006/relationships/image" Target="../media/image313.png"/><Relationship Id="rId1" Type="http://schemas.openxmlformats.org/officeDocument/2006/relationships/slideLayout" Target="../slideLayouts/slideLayout2.xml"/><Relationship Id="rId4" Type="http://schemas.openxmlformats.org/officeDocument/2006/relationships/image" Target="../media/image5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81C0-8D16-C258-195D-D6145A251909}"/>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33" name="Ink 32">
                <a:extLst>
                  <a:ext uri="{FF2B5EF4-FFF2-40B4-BE49-F238E27FC236}">
                    <a16:creationId xmlns:a16="http://schemas.microsoft.com/office/drawing/2014/main" id="{98D5A511-5716-CA9A-3FDB-A63025D6D6A6}"/>
                  </a:ext>
                </a:extLst>
              </p14:cNvPr>
              <p14:cNvContentPartPr/>
              <p14:nvPr/>
            </p14:nvContentPartPr>
            <p14:xfrm>
              <a:off x="2737084" y="2023676"/>
              <a:ext cx="366480" cy="1320120"/>
            </p14:xfrm>
          </p:contentPart>
        </mc:Choice>
        <mc:Fallback xmlns="">
          <p:pic>
            <p:nvPicPr>
              <p:cNvPr id="33" name="Ink 32">
                <a:extLst>
                  <a:ext uri="{FF2B5EF4-FFF2-40B4-BE49-F238E27FC236}">
                    <a16:creationId xmlns:a16="http://schemas.microsoft.com/office/drawing/2014/main" id="{98D5A511-5716-CA9A-3FDB-A63025D6D6A6}"/>
                  </a:ext>
                </a:extLst>
              </p:cNvPr>
              <p:cNvPicPr/>
              <p:nvPr/>
            </p:nvPicPr>
            <p:blipFill>
              <a:blip r:embed="rId3"/>
              <a:stretch>
                <a:fillRect/>
              </a:stretch>
            </p:blipFill>
            <p:spPr>
              <a:xfrm>
                <a:off x="2728084" y="2015036"/>
                <a:ext cx="384120" cy="1337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0C322B0F-DC8E-931A-9FB3-12A5FE811EAE}"/>
                  </a:ext>
                </a:extLst>
              </p14:cNvPr>
              <p14:cNvContentPartPr/>
              <p14:nvPr/>
            </p14:nvContentPartPr>
            <p14:xfrm>
              <a:off x="2833924" y="3560876"/>
              <a:ext cx="400320" cy="1137240"/>
            </p14:xfrm>
          </p:contentPart>
        </mc:Choice>
        <mc:Fallback xmlns="">
          <p:pic>
            <p:nvPicPr>
              <p:cNvPr id="34" name="Ink 33">
                <a:extLst>
                  <a:ext uri="{FF2B5EF4-FFF2-40B4-BE49-F238E27FC236}">
                    <a16:creationId xmlns:a16="http://schemas.microsoft.com/office/drawing/2014/main" id="{0C322B0F-DC8E-931A-9FB3-12A5FE811EAE}"/>
                  </a:ext>
                </a:extLst>
              </p:cNvPr>
              <p:cNvPicPr/>
              <p:nvPr/>
            </p:nvPicPr>
            <p:blipFill>
              <a:blip r:embed="rId5"/>
              <a:stretch>
                <a:fillRect/>
              </a:stretch>
            </p:blipFill>
            <p:spPr>
              <a:xfrm>
                <a:off x="2824924" y="3552236"/>
                <a:ext cx="417960" cy="1154880"/>
              </a:xfrm>
              <a:prstGeom prst="rect">
                <a:avLst/>
              </a:prstGeom>
            </p:spPr>
          </p:pic>
        </mc:Fallback>
      </mc:AlternateContent>
      <p:grpSp>
        <p:nvGrpSpPr>
          <p:cNvPr id="43" name="Group 42">
            <a:extLst>
              <a:ext uri="{FF2B5EF4-FFF2-40B4-BE49-F238E27FC236}">
                <a16:creationId xmlns:a16="http://schemas.microsoft.com/office/drawing/2014/main" id="{00ADB880-F77B-5AF6-2608-D0E3E66E714C}"/>
              </a:ext>
            </a:extLst>
          </p:cNvPr>
          <p:cNvGrpSpPr/>
          <p:nvPr/>
        </p:nvGrpSpPr>
        <p:grpSpPr>
          <a:xfrm>
            <a:off x="2533324" y="5033636"/>
            <a:ext cx="7045200" cy="1359000"/>
            <a:chOff x="2533324" y="5033636"/>
            <a:chExt cx="7045200" cy="13590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C97E7C47-BC36-C4D6-81C3-F6B8B356B0DF}"/>
                    </a:ext>
                  </a:extLst>
                </p14:cNvPr>
                <p14:cNvContentPartPr/>
                <p14:nvPr/>
              </p14:nvContentPartPr>
              <p14:xfrm>
                <a:off x="4740844" y="5313716"/>
                <a:ext cx="364320" cy="387000"/>
              </p14:xfrm>
            </p:contentPart>
          </mc:Choice>
          <mc:Fallback xmlns="">
            <p:pic>
              <p:nvPicPr>
                <p:cNvPr id="3" name="Ink 2">
                  <a:extLst>
                    <a:ext uri="{FF2B5EF4-FFF2-40B4-BE49-F238E27FC236}">
                      <a16:creationId xmlns:a16="http://schemas.microsoft.com/office/drawing/2014/main" id="{C97E7C47-BC36-C4D6-81C3-F6B8B356B0DF}"/>
                    </a:ext>
                  </a:extLst>
                </p:cNvPr>
                <p:cNvPicPr/>
                <p:nvPr/>
              </p:nvPicPr>
              <p:blipFill>
                <a:blip r:embed="rId7"/>
                <a:stretch>
                  <a:fillRect/>
                </a:stretch>
              </p:blipFill>
              <p:spPr>
                <a:xfrm>
                  <a:off x="4731844" y="5305076"/>
                  <a:ext cx="38196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A7F525D-2B49-6C63-27B9-63746D2C28CE}"/>
                    </a:ext>
                  </a:extLst>
                </p14:cNvPr>
                <p14:cNvContentPartPr/>
                <p14:nvPr/>
              </p14:nvContentPartPr>
              <p14:xfrm>
                <a:off x="5280484" y="5337836"/>
                <a:ext cx="352800" cy="316080"/>
              </p14:xfrm>
            </p:contentPart>
          </mc:Choice>
          <mc:Fallback xmlns="">
            <p:pic>
              <p:nvPicPr>
                <p:cNvPr id="4" name="Ink 3">
                  <a:extLst>
                    <a:ext uri="{FF2B5EF4-FFF2-40B4-BE49-F238E27FC236}">
                      <a16:creationId xmlns:a16="http://schemas.microsoft.com/office/drawing/2014/main" id="{BA7F525D-2B49-6C63-27B9-63746D2C28CE}"/>
                    </a:ext>
                  </a:extLst>
                </p:cNvPr>
                <p:cNvPicPr/>
                <p:nvPr/>
              </p:nvPicPr>
              <p:blipFill>
                <a:blip r:embed="rId9"/>
                <a:stretch>
                  <a:fillRect/>
                </a:stretch>
              </p:blipFill>
              <p:spPr>
                <a:xfrm>
                  <a:off x="5271484" y="5328836"/>
                  <a:ext cx="3704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5434777F-4B77-4819-61FE-61FEA67119C9}"/>
                    </a:ext>
                  </a:extLst>
                </p14:cNvPr>
                <p14:cNvContentPartPr/>
                <p14:nvPr/>
              </p14:nvContentPartPr>
              <p14:xfrm>
                <a:off x="3292564" y="5260076"/>
                <a:ext cx="5360040" cy="966600"/>
              </p14:xfrm>
            </p:contentPart>
          </mc:Choice>
          <mc:Fallback xmlns="">
            <p:pic>
              <p:nvPicPr>
                <p:cNvPr id="5" name="Ink 4">
                  <a:extLst>
                    <a:ext uri="{FF2B5EF4-FFF2-40B4-BE49-F238E27FC236}">
                      <a16:creationId xmlns:a16="http://schemas.microsoft.com/office/drawing/2014/main" id="{5434777F-4B77-4819-61FE-61FEA67119C9}"/>
                    </a:ext>
                  </a:extLst>
                </p:cNvPr>
                <p:cNvPicPr/>
                <p:nvPr/>
              </p:nvPicPr>
              <p:blipFill>
                <a:blip r:embed="rId11"/>
                <a:stretch>
                  <a:fillRect/>
                </a:stretch>
              </p:blipFill>
              <p:spPr>
                <a:xfrm>
                  <a:off x="3283924" y="5251076"/>
                  <a:ext cx="5377680" cy="98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40E01358-0EBC-94E5-48AD-D0F81D619421}"/>
                    </a:ext>
                  </a:extLst>
                </p14:cNvPr>
                <p14:cNvContentPartPr/>
                <p14:nvPr/>
              </p14:nvContentPartPr>
              <p14:xfrm>
                <a:off x="3298324" y="5033636"/>
                <a:ext cx="6280200" cy="871920"/>
              </p14:xfrm>
            </p:contentPart>
          </mc:Choice>
          <mc:Fallback xmlns="">
            <p:pic>
              <p:nvPicPr>
                <p:cNvPr id="6" name="Ink 5">
                  <a:extLst>
                    <a:ext uri="{FF2B5EF4-FFF2-40B4-BE49-F238E27FC236}">
                      <a16:creationId xmlns:a16="http://schemas.microsoft.com/office/drawing/2014/main" id="{40E01358-0EBC-94E5-48AD-D0F81D619421}"/>
                    </a:ext>
                  </a:extLst>
                </p:cNvPr>
                <p:cNvPicPr/>
                <p:nvPr/>
              </p:nvPicPr>
              <p:blipFill>
                <a:blip r:embed="rId13"/>
                <a:stretch>
                  <a:fillRect/>
                </a:stretch>
              </p:blipFill>
              <p:spPr>
                <a:xfrm>
                  <a:off x="3289684" y="5024636"/>
                  <a:ext cx="6297840" cy="88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1B12AB57-B9D5-BFAA-A2F1-246B54FA7930}"/>
                    </a:ext>
                  </a:extLst>
                </p14:cNvPr>
                <p14:cNvContentPartPr/>
                <p14:nvPr/>
              </p14:nvContentPartPr>
              <p14:xfrm>
                <a:off x="6725164" y="5497676"/>
                <a:ext cx="6480" cy="153000"/>
              </p14:xfrm>
            </p:contentPart>
          </mc:Choice>
          <mc:Fallback xmlns="">
            <p:pic>
              <p:nvPicPr>
                <p:cNvPr id="7" name="Ink 6">
                  <a:extLst>
                    <a:ext uri="{FF2B5EF4-FFF2-40B4-BE49-F238E27FC236}">
                      <a16:creationId xmlns:a16="http://schemas.microsoft.com/office/drawing/2014/main" id="{1B12AB57-B9D5-BFAA-A2F1-246B54FA7930}"/>
                    </a:ext>
                  </a:extLst>
                </p:cNvPr>
                <p:cNvPicPr/>
                <p:nvPr/>
              </p:nvPicPr>
              <p:blipFill>
                <a:blip r:embed="rId15"/>
                <a:stretch>
                  <a:fillRect/>
                </a:stretch>
              </p:blipFill>
              <p:spPr>
                <a:xfrm>
                  <a:off x="6716164" y="5489036"/>
                  <a:ext cx="241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B5E2194D-5ECF-437C-658B-DFCBAC47A081}"/>
                    </a:ext>
                  </a:extLst>
                </p14:cNvPr>
                <p14:cNvContentPartPr/>
                <p14:nvPr/>
              </p14:nvContentPartPr>
              <p14:xfrm>
                <a:off x="6556324" y="5477876"/>
                <a:ext cx="343080" cy="225360"/>
              </p14:xfrm>
            </p:contentPart>
          </mc:Choice>
          <mc:Fallback xmlns="">
            <p:pic>
              <p:nvPicPr>
                <p:cNvPr id="8" name="Ink 7">
                  <a:extLst>
                    <a:ext uri="{FF2B5EF4-FFF2-40B4-BE49-F238E27FC236}">
                      <a16:creationId xmlns:a16="http://schemas.microsoft.com/office/drawing/2014/main" id="{B5E2194D-5ECF-437C-658B-DFCBAC47A081}"/>
                    </a:ext>
                  </a:extLst>
                </p:cNvPr>
                <p:cNvPicPr/>
                <p:nvPr/>
              </p:nvPicPr>
              <p:blipFill>
                <a:blip r:embed="rId17"/>
                <a:stretch>
                  <a:fillRect/>
                </a:stretch>
              </p:blipFill>
              <p:spPr>
                <a:xfrm>
                  <a:off x="6547324" y="5468876"/>
                  <a:ext cx="3607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891D80E6-6E31-B234-EC07-302F4B443D06}"/>
                    </a:ext>
                  </a:extLst>
                </p14:cNvPr>
                <p14:cNvContentPartPr/>
                <p14:nvPr/>
              </p14:nvContentPartPr>
              <p14:xfrm>
                <a:off x="6927124" y="5477516"/>
                <a:ext cx="263160" cy="192960"/>
              </p14:xfrm>
            </p:contentPart>
          </mc:Choice>
          <mc:Fallback xmlns="">
            <p:pic>
              <p:nvPicPr>
                <p:cNvPr id="9" name="Ink 8">
                  <a:extLst>
                    <a:ext uri="{FF2B5EF4-FFF2-40B4-BE49-F238E27FC236}">
                      <a16:creationId xmlns:a16="http://schemas.microsoft.com/office/drawing/2014/main" id="{891D80E6-6E31-B234-EC07-302F4B443D06}"/>
                    </a:ext>
                  </a:extLst>
                </p:cNvPr>
                <p:cNvPicPr/>
                <p:nvPr/>
              </p:nvPicPr>
              <p:blipFill>
                <a:blip r:embed="rId19"/>
                <a:stretch>
                  <a:fillRect/>
                </a:stretch>
              </p:blipFill>
              <p:spPr>
                <a:xfrm>
                  <a:off x="6918124" y="5468876"/>
                  <a:ext cx="2808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E9B54813-5C5F-ABD2-1000-E9D5A516AECF}"/>
                    </a:ext>
                  </a:extLst>
                </p14:cNvPr>
                <p14:cNvContentPartPr/>
                <p14:nvPr/>
              </p14:nvContentPartPr>
              <p14:xfrm>
                <a:off x="7226644" y="5476436"/>
                <a:ext cx="73440" cy="192600"/>
              </p14:xfrm>
            </p:contentPart>
          </mc:Choice>
          <mc:Fallback xmlns="">
            <p:pic>
              <p:nvPicPr>
                <p:cNvPr id="10" name="Ink 9">
                  <a:extLst>
                    <a:ext uri="{FF2B5EF4-FFF2-40B4-BE49-F238E27FC236}">
                      <a16:creationId xmlns:a16="http://schemas.microsoft.com/office/drawing/2014/main" id="{E9B54813-5C5F-ABD2-1000-E9D5A516AECF}"/>
                    </a:ext>
                  </a:extLst>
                </p:cNvPr>
                <p:cNvPicPr/>
                <p:nvPr/>
              </p:nvPicPr>
              <p:blipFill>
                <a:blip r:embed="rId21"/>
                <a:stretch>
                  <a:fillRect/>
                </a:stretch>
              </p:blipFill>
              <p:spPr>
                <a:xfrm>
                  <a:off x="7218004" y="5467436"/>
                  <a:ext cx="910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Ink 10">
                  <a:extLst>
                    <a:ext uri="{FF2B5EF4-FFF2-40B4-BE49-F238E27FC236}">
                      <a16:creationId xmlns:a16="http://schemas.microsoft.com/office/drawing/2014/main" id="{844216F7-816A-010E-C4D9-FC27D16D25E8}"/>
                    </a:ext>
                  </a:extLst>
                </p14:cNvPr>
                <p14:cNvContentPartPr/>
                <p14:nvPr/>
              </p14:nvContentPartPr>
              <p14:xfrm>
                <a:off x="7344364" y="5459156"/>
                <a:ext cx="218520" cy="164880"/>
              </p14:xfrm>
            </p:contentPart>
          </mc:Choice>
          <mc:Fallback xmlns="">
            <p:pic>
              <p:nvPicPr>
                <p:cNvPr id="11" name="Ink 10">
                  <a:extLst>
                    <a:ext uri="{FF2B5EF4-FFF2-40B4-BE49-F238E27FC236}">
                      <a16:creationId xmlns:a16="http://schemas.microsoft.com/office/drawing/2014/main" id="{844216F7-816A-010E-C4D9-FC27D16D25E8}"/>
                    </a:ext>
                  </a:extLst>
                </p:cNvPr>
                <p:cNvPicPr/>
                <p:nvPr/>
              </p:nvPicPr>
              <p:blipFill>
                <a:blip r:embed="rId23"/>
                <a:stretch>
                  <a:fillRect/>
                </a:stretch>
              </p:blipFill>
              <p:spPr>
                <a:xfrm>
                  <a:off x="7335364" y="5450156"/>
                  <a:ext cx="2361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FFD22C1A-4531-3D19-761F-35C648ECB5D7}"/>
                    </a:ext>
                  </a:extLst>
                </p14:cNvPr>
                <p14:cNvContentPartPr/>
                <p14:nvPr/>
              </p14:nvContentPartPr>
              <p14:xfrm>
                <a:off x="7706164" y="5535116"/>
                <a:ext cx="145080" cy="30240"/>
              </p14:xfrm>
            </p:contentPart>
          </mc:Choice>
          <mc:Fallback xmlns="">
            <p:pic>
              <p:nvPicPr>
                <p:cNvPr id="12" name="Ink 11">
                  <a:extLst>
                    <a:ext uri="{FF2B5EF4-FFF2-40B4-BE49-F238E27FC236}">
                      <a16:creationId xmlns:a16="http://schemas.microsoft.com/office/drawing/2014/main" id="{FFD22C1A-4531-3D19-761F-35C648ECB5D7}"/>
                    </a:ext>
                  </a:extLst>
                </p:cNvPr>
                <p:cNvPicPr/>
                <p:nvPr/>
              </p:nvPicPr>
              <p:blipFill>
                <a:blip r:embed="rId25"/>
                <a:stretch>
                  <a:fillRect/>
                </a:stretch>
              </p:blipFill>
              <p:spPr>
                <a:xfrm>
                  <a:off x="7697524" y="5526116"/>
                  <a:ext cx="162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 name="Ink 12">
                  <a:extLst>
                    <a:ext uri="{FF2B5EF4-FFF2-40B4-BE49-F238E27FC236}">
                      <a16:creationId xmlns:a16="http://schemas.microsoft.com/office/drawing/2014/main" id="{896981C9-3250-07D4-A591-A7354A70C202}"/>
                    </a:ext>
                  </a:extLst>
                </p14:cNvPr>
                <p14:cNvContentPartPr/>
                <p14:nvPr/>
              </p14:nvContentPartPr>
              <p14:xfrm>
                <a:off x="7992364" y="5445836"/>
                <a:ext cx="119160" cy="189720"/>
              </p14:xfrm>
            </p:contentPart>
          </mc:Choice>
          <mc:Fallback xmlns="">
            <p:pic>
              <p:nvPicPr>
                <p:cNvPr id="13" name="Ink 12">
                  <a:extLst>
                    <a:ext uri="{FF2B5EF4-FFF2-40B4-BE49-F238E27FC236}">
                      <a16:creationId xmlns:a16="http://schemas.microsoft.com/office/drawing/2014/main" id="{896981C9-3250-07D4-A591-A7354A70C202}"/>
                    </a:ext>
                  </a:extLst>
                </p:cNvPr>
                <p:cNvPicPr/>
                <p:nvPr/>
              </p:nvPicPr>
              <p:blipFill>
                <a:blip r:embed="rId27"/>
                <a:stretch>
                  <a:fillRect/>
                </a:stretch>
              </p:blipFill>
              <p:spPr>
                <a:xfrm>
                  <a:off x="7983364" y="5437196"/>
                  <a:ext cx="136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0C41E5D-D60C-1A84-78E7-F03CC4997EFC}"/>
                    </a:ext>
                  </a:extLst>
                </p14:cNvPr>
                <p14:cNvContentPartPr/>
                <p14:nvPr/>
              </p14:nvContentPartPr>
              <p14:xfrm>
                <a:off x="8180284" y="5445836"/>
                <a:ext cx="223200" cy="178560"/>
              </p14:xfrm>
            </p:contentPart>
          </mc:Choice>
          <mc:Fallback xmlns="">
            <p:pic>
              <p:nvPicPr>
                <p:cNvPr id="14" name="Ink 13">
                  <a:extLst>
                    <a:ext uri="{FF2B5EF4-FFF2-40B4-BE49-F238E27FC236}">
                      <a16:creationId xmlns:a16="http://schemas.microsoft.com/office/drawing/2014/main" id="{C0C41E5D-D60C-1A84-78E7-F03CC4997EFC}"/>
                    </a:ext>
                  </a:extLst>
                </p:cNvPr>
                <p:cNvPicPr/>
                <p:nvPr/>
              </p:nvPicPr>
              <p:blipFill>
                <a:blip r:embed="rId29"/>
                <a:stretch>
                  <a:fillRect/>
                </a:stretch>
              </p:blipFill>
              <p:spPr>
                <a:xfrm>
                  <a:off x="8171284" y="5436836"/>
                  <a:ext cx="2408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D41A4E5C-FA55-7329-56D3-F91151B7F3CB}"/>
                    </a:ext>
                  </a:extLst>
                </p14:cNvPr>
                <p14:cNvContentPartPr/>
                <p14:nvPr/>
              </p14:nvContentPartPr>
              <p14:xfrm>
                <a:off x="8475124" y="5405516"/>
                <a:ext cx="208080" cy="190440"/>
              </p14:xfrm>
            </p:contentPart>
          </mc:Choice>
          <mc:Fallback xmlns="">
            <p:pic>
              <p:nvPicPr>
                <p:cNvPr id="15" name="Ink 14">
                  <a:extLst>
                    <a:ext uri="{FF2B5EF4-FFF2-40B4-BE49-F238E27FC236}">
                      <a16:creationId xmlns:a16="http://schemas.microsoft.com/office/drawing/2014/main" id="{D41A4E5C-FA55-7329-56D3-F91151B7F3CB}"/>
                    </a:ext>
                  </a:extLst>
                </p:cNvPr>
                <p:cNvPicPr/>
                <p:nvPr/>
              </p:nvPicPr>
              <p:blipFill>
                <a:blip r:embed="rId31"/>
                <a:stretch>
                  <a:fillRect/>
                </a:stretch>
              </p:blipFill>
              <p:spPr>
                <a:xfrm>
                  <a:off x="8466484" y="5396516"/>
                  <a:ext cx="2257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C44B220E-1C59-8A0A-E4CE-581092E64413}"/>
                    </a:ext>
                  </a:extLst>
                </p14:cNvPr>
                <p14:cNvContentPartPr/>
                <p14:nvPr/>
              </p14:nvContentPartPr>
              <p14:xfrm>
                <a:off x="2533324" y="5132636"/>
                <a:ext cx="484920" cy="1260000"/>
              </p14:xfrm>
            </p:contentPart>
          </mc:Choice>
          <mc:Fallback xmlns="">
            <p:pic>
              <p:nvPicPr>
                <p:cNvPr id="35" name="Ink 34">
                  <a:extLst>
                    <a:ext uri="{FF2B5EF4-FFF2-40B4-BE49-F238E27FC236}">
                      <a16:creationId xmlns:a16="http://schemas.microsoft.com/office/drawing/2014/main" id="{C44B220E-1C59-8A0A-E4CE-581092E64413}"/>
                    </a:ext>
                  </a:extLst>
                </p:cNvPr>
                <p:cNvPicPr/>
                <p:nvPr/>
              </p:nvPicPr>
              <p:blipFill>
                <a:blip r:embed="rId33"/>
                <a:stretch>
                  <a:fillRect/>
                </a:stretch>
              </p:blipFill>
              <p:spPr>
                <a:xfrm>
                  <a:off x="2524684" y="5123636"/>
                  <a:ext cx="502560" cy="1277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53E21C36-CDD5-B13D-7F61-7548B4238B6C}"/>
                    </a:ext>
                  </a:extLst>
                </p14:cNvPr>
                <p14:cNvContentPartPr/>
                <p14:nvPr/>
              </p14:nvContentPartPr>
              <p14:xfrm>
                <a:off x="3893404" y="5494076"/>
                <a:ext cx="367920" cy="294840"/>
              </p14:xfrm>
            </p:contentPart>
          </mc:Choice>
          <mc:Fallback xmlns="">
            <p:pic>
              <p:nvPicPr>
                <p:cNvPr id="38" name="Ink 37">
                  <a:extLst>
                    <a:ext uri="{FF2B5EF4-FFF2-40B4-BE49-F238E27FC236}">
                      <a16:creationId xmlns:a16="http://schemas.microsoft.com/office/drawing/2014/main" id="{53E21C36-CDD5-B13D-7F61-7548B4238B6C}"/>
                    </a:ext>
                  </a:extLst>
                </p:cNvPr>
                <p:cNvPicPr/>
                <p:nvPr/>
              </p:nvPicPr>
              <p:blipFill>
                <a:blip r:embed="rId35"/>
                <a:stretch>
                  <a:fillRect/>
                </a:stretch>
              </p:blipFill>
              <p:spPr>
                <a:xfrm>
                  <a:off x="3884404" y="5485436"/>
                  <a:ext cx="385560" cy="312480"/>
                </a:xfrm>
                <a:prstGeom prst="rect">
                  <a:avLst/>
                </a:prstGeom>
              </p:spPr>
            </p:pic>
          </mc:Fallback>
        </mc:AlternateContent>
      </p:grpSp>
      <p:grpSp>
        <p:nvGrpSpPr>
          <p:cNvPr id="42" name="Group 41">
            <a:extLst>
              <a:ext uri="{FF2B5EF4-FFF2-40B4-BE49-F238E27FC236}">
                <a16:creationId xmlns:a16="http://schemas.microsoft.com/office/drawing/2014/main" id="{CF9E2ACF-8D6B-36E8-27CA-CCFED15DC2C8}"/>
              </a:ext>
            </a:extLst>
          </p:cNvPr>
          <p:cNvGrpSpPr/>
          <p:nvPr/>
        </p:nvGrpSpPr>
        <p:grpSpPr>
          <a:xfrm>
            <a:off x="3322084" y="3647276"/>
            <a:ext cx="6343200" cy="1180800"/>
            <a:chOff x="3322084" y="3647276"/>
            <a:chExt cx="6343200" cy="1180800"/>
          </a:xfrm>
        </p:grpSpPr>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41BE0000-3150-C359-EBA5-818C68774E37}"/>
                    </a:ext>
                  </a:extLst>
                </p14:cNvPr>
                <p14:cNvContentPartPr/>
                <p14:nvPr/>
              </p14:nvContentPartPr>
              <p14:xfrm>
                <a:off x="3322084" y="3798476"/>
                <a:ext cx="203400" cy="1029600"/>
              </p14:xfrm>
            </p:contentPart>
          </mc:Choice>
          <mc:Fallback xmlns="">
            <p:pic>
              <p:nvPicPr>
                <p:cNvPr id="17" name="Ink 16">
                  <a:extLst>
                    <a:ext uri="{FF2B5EF4-FFF2-40B4-BE49-F238E27FC236}">
                      <a16:creationId xmlns:a16="http://schemas.microsoft.com/office/drawing/2014/main" id="{41BE0000-3150-C359-EBA5-818C68774E37}"/>
                    </a:ext>
                  </a:extLst>
                </p:cNvPr>
                <p:cNvPicPr/>
                <p:nvPr/>
              </p:nvPicPr>
              <p:blipFill>
                <a:blip r:embed="rId37"/>
                <a:stretch>
                  <a:fillRect/>
                </a:stretch>
              </p:blipFill>
              <p:spPr>
                <a:xfrm>
                  <a:off x="3313444" y="3789836"/>
                  <a:ext cx="221040" cy="1047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 name="Ink 17">
                  <a:extLst>
                    <a:ext uri="{FF2B5EF4-FFF2-40B4-BE49-F238E27FC236}">
                      <a16:creationId xmlns:a16="http://schemas.microsoft.com/office/drawing/2014/main" id="{6C7F0B3A-AD42-B7D2-A94A-0811BD4CB2A5}"/>
                    </a:ext>
                  </a:extLst>
                </p14:cNvPr>
                <p14:cNvContentPartPr/>
                <p14:nvPr/>
              </p14:nvContentPartPr>
              <p14:xfrm>
                <a:off x="3385084" y="4541156"/>
                <a:ext cx="5199480" cy="149040"/>
              </p14:xfrm>
            </p:contentPart>
          </mc:Choice>
          <mc:Fallback xmlns="">
            <p:pic>
              <p:nvPicPr>
                <p:cNvPr id="18" name="Ink 17">
                  <a:extLst>
                    <a:ext uri="{FF2B5EF4-FFF2-40B4-BE49-F238E27FC236}">
                      <a16:creationId xmlns:a16="http://schemas.microsoft.com/office/drawing/2014/main" id="{6C7F0B3A-AD42-B7D2-A94A-0811BD4CB2A5}"/>
                    </a:ext>
                  </a:extLst>
                </p:cNvPr>
                <p:cNvPicPr/>
                <p:nvPr/>
              </p:nvPicPr>
              <p:blipFill>
                <a:blip r:embed="rId39"/>
                <a:stretch>
                  <a:fillRect/>
                </a:stretch>
              </p:blipFill>
              <p:spPr>
                <a:xfrm>
                  <a:off x="3376444" y="4532156"/>
                  <a:ext cx="5217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 name="Ink 18">
                  <a:extLst>
                    <a:ext uri="{FF2B5EF4-FFF2-40B4-BE49-F238E27FC236}">
                      <a16:creationId xmlns:a16="http://schemas.microsoft.com/office/drawing/2014/main" id="{08AC7E23-6467-B9D2-4245-6292171EF52E}"/>
                    </a:ext>
                  </a:extLst>
                </p14:cNvPr>
                <p14:cNvContentPartPr/>
                <p14:nvPr/>
              </p14:nvContentPartPr>
              <p14:xfrm>
                <a:off x="3354484" y="3647276"/>
                <a:ext cx="6310800" cy="909720"/>
              </p14:xfrm>
            </p:contentPart>
          </mc:Choice>
          <mc:Fallback xmlns="">
            <p:pic>
              <p:nvPicPr>
                <p:cNvPr id="19" name="Ink 18">
                  <a:extLst>
                    <a:ext uri="{FF2B5EF4-FFF2-40B4-BE49-F238E27FC236}">
                      <a16:creationId xmlns:a16="http://schemas.microsoft.com/office/drawing/2014/main" id="{08AC7E23-6467-B9D2-4245-6292171EF52E}"/>
                    </a:ext>
                  </a:extLst>
                </p:cNvPr>
                <p:cNvPicPr/>
                <p:nvPr/>
              </p:nvPicPr>
              <p:blipFill>
                <a:blip r:embed="rId41"/>
                <a:stretch>
                  <a:fillRect/>
                </a:stretch>
              </p:blipFill>
              <p:spPr>
                <a:xfrm>
                  <a:off x="3345844" y="3638636"/>
                  <a:ext cx="6328440" cy="927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 name="Ink 20">
                  <a:extLst>
                    <a:ext uri="{FF2B5EF4-FFF2-40B4-BE49-F238E27FC236}">
                      <a16:creationId xmlns:a16="http://schemas.microsoft.com/office/drawing/2014/main" id="{7055A4E8-C53D-57E7-367E-1B38B75DF611}"/>
                    </a:ext>
                  </a:extLst>
                </p14:cNvPr>
                <p14:cNvContentPartPr/>
                <p14:nvPr/>
              </p14:nvContentPartPr>
              <p14:xfrm>
                <a:off x="4689004" y="4083956"/>
                <a:ext cx="223920" cy="327960"/>
              </p14:xfrm>
            </p:contentPart>
          </mc:Choice>
          <mc:Fallback xmlns="">
            <p:pic>
              <p:nvPicPr>
                <p:cNvPr id="21" name="Ink 20">
                  <a:extLst>
                    <a:ext uri="{FF2B5EF4-FFF2-40B4-BE49-F238E27FC236}">
                      <a16:creationId xmlns:a16="http://schemas.microsoft.com/office/drawing/2014/main" id="{7055A4E8-C53D-57E7-367E-1B38B75DF611}"/>
                    </a:ext>
                  </a:extLst>
                </p:cNvPr>
                <p:cNvPicPr/>
                <p:nvPr/>
              </p:nvPicPr>
              <p:blipFill>
                <a:blip r:embed="rId43"/>
                <a:stretch>
                  <a:fillRect/>
                </a:stretch>
              </p:blipFill>
              <p:spPr>
                <a:xfrm>
                  <a:off x="4680364" y="4075316"/>
                  <a:ext cx="2415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k 21">
                  <a:extLst>
                    <a:ext uri="{FF2B5EF4-FFF2-40B4-BE49-F238E27FC236}">
                      <a16:creationId xmlns:a16="http://schemas.microsoft.com/office/drawing/2014/main" id="{F36A17F1-6D68-981B-03E6-B4960FD6E514}"/>
                    </a:ext>
                  </a:extLst>
                </p14:cNvPr>
                <p14:cNvContentPartPr/>
                <p14:nvPr/>
              </p14:nvContentPartPr>
              <p14:xfrm>
                <a:off x="4704844" y="4108076"/>
                <a:ext cx="418320" cy="271800"/>
              </p14:xfrm>
            </p:contentPart>
          </mc:Choice>
          <mc:Fallback xmlns="">
            <p:pic>
              <p:nvPicPr>
                <p:cNvPr id="22" name="Ink 21">
                  <a:extLst>
                    <a:ext uri="{FF2B5EF4-FFF2-40B4-BE49-F238E27FC236}">
                      <a16:creationId xmlns:a16="http://schemas.microsoft.com/office/drawing/2014/main" id="{F36A17F1-6D68-981B-03E6-B4960FD6E514}"/>
                    </a:ext>
                  </a:extLst>
                </p:cNvPr>
                <p:cNvPicPr/>
                <p:nvPr/>
              </p:nvPicPr>
              <p:blipFill>
                <a:blip r:embed="rId45"/>
                <a:stretch>
                  <a:fillRect/>
                </a:stretch>
              </p:blipFill>
              <p:spPr>
                <a:xfrm>
                  <a:off x="4696204" y="4099076"/>
                  <a:ext cx="4359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 name="Ink 22">
                  <a:extLst>
                    <a:ext uri="{FF2B5EF4-FFF2-40B4-BE49-F238E27FC236}">
                      <a16:creationId xmlns:a16="http://schemas.microsoft.com/office/drawing/2014/main" id="{79B07278-0719-B637-BBBB-BD9DA8456769}"/>
                    </a:ext>
                  </a:extLst>
                </p14:cNvPr>
                <p14:cNvContentPartPr/>
                <p14:nvPr/>
              </p14:nvContentPartPr>
              <p14:xfrm>
                <a:off x="5200924" y="4108076"/>
                <a:ext cx="127080" cy="264960"/>
              </p14:xfrm>
            </p:contentPart>
          </mc:Choice>
          <mc:Fallback xmlns="">
            <p:pic>
              <p:nvPicPr>
                <p:cNvPr id="23" name="Ink 22">
                  <a:extLst>
                    <a:ext uri="{FF2B5EF4-FFF2-40B4-BE49-F238E27FC236}">
                      <a16:creationId xmlns:a16="http://schemas.microsoft.com/office/drawing/2014/main" id="{79B07278-0719-B637-BBBB-BD9DA8456769}"/>
                    </a:ext>
                  </a:extLst>
                </p:cNvPr>
                <p:cNvPicPr/>
                <p:nvPr/>
              </p:nvPicPr>
              <p:blipFill>
                <a:blip r:embed="rId47"/>
                <a:stretch>
                  <a:fillRect/>
                </a:stretch>
              </p:blipFill>
              <p:spPr>
                <a:xfrm>
                  <a:off x="5192284" y="4099436"/>
                  <a:ext cx="1447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C1F5573C-188F-B081-5ABD-851A87C772E7}"/>
                    </a:ext>
                  </a:extLst>
                </p14:cNvPr>
                <p14:cNvContentPartPr/>
                <p14:nvPr/>
              </p14:nvContentPartPr>
              <p14:xfrm>
                <a:off x="3942724" y="4048316"/>
                <a:ext cx="416880" cy="384480"/>
              </p14:xfrm>
            </p:contentPart>
          </mc:Choice>
          <mc:Fallback xmlns="">
            <p:pic>
              <p:nvPicPr>
                <p:cNvPr id="39" name="Ink 38">
                  <a:extLst>
                    <a:ext uri="{FF2B5EF4-FFF2-40B4-BE49-F238E27FC236}">
                      <a16:creationId xmlns:a16="http://schemas.microsoft.com/office/drawing/2014/main" id="{C1F5573C-188F-B081-5ABD-851A87C772E7}"/>
                    </a:ext>
                  </a:extLst>
                </p:cNvPr>
                <p:cNvPicPr/>
                <p:nvPr/>
              </p:nvPicPr>
              <p:blipFill>
                <a:blip r:embed="rId49"/>
                <a:stretch>
                  <a:fillRect/>
                </a:stretch>
              </p:blipFill>
              <p:spPr>
                <a:xfrm>
                  <a:off x="3933724" y="4039676"/>
                  <a:ext cx="434520" cy="402120"/>
                </a:xfrm>
                <a:prstGeom prst="rect">
                  <a:avLst/>
                </a:prstGeom>
              </p:spPr>
            </p:pic>
          </mc:Fallback>
        </mc:AlternateContent>
      </p:grpSp>
      <p:grpSp>
        <p:nvGrpSpPr>
          <p:cNvPr id="41" name="Group 40">
            <a:extLst>
              <a:ext uri="{FF2B5EF4-FFF2-40B4-BE49-F238E27FC236}">
                <a16:creationId xmlns:a16="http://schemas.microsoft.com/office/drawing/2014/main" id="{384C1832-8B22-9FF0-2543-3829AE955F06}"/>
              </a:ext>
            </a:extLst>
          </p:cNvPr>
          <p:cNvGrpSpPr/>
          <p:nvPr/>
        </p:nvGrpSpPr>
        <p:grpSpPr>
          <a:xfrm>
            <a:off x="3361324" y="2244356"/>
            <a:ext cx="6678000" cy="991800"/>
            <a:chOff x="3361324" y="2244356"/>
            <a:chExt cx="6678000" cy="991800"/>
          </a:xfrm>
        </p:grpSpPr>
        <mc:AlternateContent xmlns:mc="http://schemas.openxmlformats.org/markup-compatibility/2006" xmlns:p14="http://schemas.microsoft.com/office/powerpoint/2010/main">
          <mc:Choice Requires="p14">
            <p:contentPart p14:bwMode="auto" r:id="rId50">
              <p14:nvContentPartPr>
                <p14:cNvPr id="25" name="Ink 24">
                  <a:extLst>
                    <a:ext uri="{FF2B5EF4-FFF2-40B4-BE49-F238E27FC236}">
                      <a16:creationId xmlns:a16="http://schemas.microsoft.com/office/drawing/2014/main" id="{B0CE48F9-D4E3-0A23-1469-AE8651C19DA8}"/>
                    </a:ext>
                  </a:extLst>
                </p14:cNvPr>
                <p14:cNvContentPartPr/>
                <p14:nvPr/>
              </p14:nvContentPartPr>
              <p14:xfrm>
                <a:off x="3361324" y="2330036"/>
                <a:ext cx="30960" cy="796680"/>
              </p14:xfrm>
            </p:contentPart>
          </mc:Choice>
          <mc:Fallback xmlns="">
            <p:pic>
              <p:nvPicPr>
                <p:cNvPr id="25" name="Ink 24">
                  <a:extLst>
                    <a:ext uri="{FF2B5EF4-FFF2-40B4-BE49-F238E27FC236}">
                      <a16:creationId xmlns:a16="http://schemas.microsoft.com/office/drawing/2014/main" id="{B0CE48F9-D4E3-0A23-1469-AE8651C19DA8}"/>
                    </a:ext>
                  </a:extLst>
                </p:cNvPr>
                <p:cNvPicPr/>
                <p:nvPr/>
              </p:nvPicPr>
              <p:blipFill>
                <a:blip r:embed="rId51"/>
                <a:stretch>
                  <a:fillRect/>
                </a:stretch>
              </p:blipFill>
              <p:spPr>
                <a:xfrm>
                  <a:off x="3352684" y="2321396"/>
                  <a:ext cx="48600" cy="814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Ink 25">
                  <a:extLst>
                    <a:ext uri="{FF2B5EF4-FFF2-40B4-BE49-F238E27FC236}">
                      <a16:creationId xmlns:a16="http://schemas.microsoft.com/office/drawing/2014/main" id="{B2C8B007-1107-8352-D007-A9BBC07BF201}"/>
                    </a:ext>
                  </a:extLst>
                </p14:cNvPr>
                <p14:cNvContentPartPr/>
                <p14:nvPr/>
              </p14:nvContentPartPr>
              <p14:xfrm>
                <a:off x="3441244" y="3114836"/>
                <a:ext cx="5554800" cy="89280"/>
              </p14:xfrm>
            </p:contentPart>
          </mc:Choice>
          <mc:Fallback xmlns="">
            <p:pic>
              <p:nvPicPr>
                <p:cNvPr id="26" name="Ink 25">
                  <a:extLst>
                    <a:ext uri="{FF2B5EF4-FFF2-40B4-BE49-F238E27FC236}">
                      <a16:creationId xmlns:a16="http://schemas.microsoft.com/office/drawing/2014/main" id="{B2C8B007-1107-8352-D007-A9BBC07BF201}"/>
                    </a:ext>
                  </a:extLst>
                </p:cNvPr>
                <p:cNvPicPr/>
                <p:nvPr/>
              </p:nvPicPr>
              <p:blipFill>
                <a:blip r:embed="rId53"/>
                <a:stretch>
                  <a:fillRect/>
                </a:stretch>
              </p:blipFill>
              <p:spPr>
                <a:xfrm>
                  <a:off x="3432604" y="3106196"/>
                  <a:ext cx="55724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Ink 26">
                  <a:extLst>
                    <a:ext uri="{FF2B5EF4-FFF2-40B4-BE49-F238E27FC236}">
                      <a16:creationId xmlns:a16="http://schemas.microsoft.com/office/drawing/2014/main" id="{DCE7898D-EEE7-A1B8-F50B-9726F7F2CB16}"/>
                    </a:ext>
                  </a:extLst>
                </p14:cNvPr>
                <p14:cNvContentPartPr/>
                <p14:nvPr/>
              </p14:nvContentPartPr>
              <p14:xfrm>
                <a:off x="3581284" y="2244356"/>
                <a:ext cx="6458040" cy="991800"/>
              </p14:xfrm>
            </p:contentPart>
          </mc:Choice>
          <mc:Fallback xmlns="">
            <p:pic>
              <p:nvPicPr>
                <p:cNvPr id="27" name="Ink 26">
                  <a:extLst>
                    <a:ext uri="{FF2B5EF4-FFF2-40B4-BE49-F238E27FC236}">
                      <a16:creationId xmlns:a16="http://schemas.microsoft.com/office/drawing/2014/main" id="{DCE7898D-EEE7-A1B8-F50B-9726F7F2CB16}"/>
                    </a:ext>
                  </a:extLst>
                </p:cNvPr>
                <p:cNvPicPr/>
                <p:nvPr/>
              </p:nvPicPr>
              <p:blipFill>
                <a:blip r:embed="rId55"/>
                <a:stretch>
                  <a:fillRect/>
                </a:stretch>
              </p:blipFill>
              <p:spPr>
                <a:xfrm>
                  <a:off x="3572284" y="2235356"/>
                  <a:ext cx="6475680" cy="1009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02246BD4-DA48-3004-6B59-6EC965B81A22}"/>
                    </a:ext>
                  </a:extLst>
                </p14:cNvPr>
                <p14:cNvContentPartPr/>
                <p14:nvPr/>
              </p14:nvContentPartPr>
              <p14:xfrm>
                <a:off x="4898884" y="2734316"/>
                <a:ext cx="183960" cy="188280"/>
              </p14:xfrm>
            </p:contentPart>
          </mc:Choice>
          <mc:Fallback xmlns="">
            <p:pic>
              <p:nvPicPr>
                <p:cNvPr id="28" name="Ink 27">
                  <a:extLst>
                    <a:ext uri="{FF2B5EF4-FFF2-40B4-BE49-F238E27FC236}">
                      <a16:creationId xmlns:a16="http://schemas.microsoft.com/office/drawing/2014/main" id="{02246BD4-DA48-3004-6B59-6EC965B81A22}"/>
                    </a:ext>
                  </a:extLst>
                </p:cNvPr>
                <p:cNvPicPr/>
                <p:nvPr/>
              </p:nvPicPr>
              <p:blipFill>
                <a:blip r:embed="rId57"/>
                <a:stretch>
                  <a:fillRect/>
                </a:stretch>
              </p:blipFill>
              <p:spPr>
                <a:xfrm>
                  <a:off x="4890244" y="2725676"/>
                  <a:ext cx="2016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Ink 28">
                  <a:extLst>
                    <a:ext uri="{FF2B5EF4-FFF2-40B4-BE49-F238E27FC236}">
                      <a16:creationId xmlns:a16="http://schemas.microsoft.com/office/drawing/2014/main" id="{9E56EEA5-67ED-7D4A-ED44-0BF9A3048359}"/>
                    </a:ext>
                  </a:extLst>
                </p14:cNvPr>
                <p14:cNvContentPartPr/>
                <p14:nvPr/>
              </p14:nvContentPartPr>
              <p14:xfrm>
                <a:off x="5171404" y="2742956"/>
                <a:ext cx="10440" cy="85320"/>
              </p14:xfrm>
            </p:contentPart>
          </mc:Choice>
          <mc:Fallback xmlns="">
            <p:pic>
              <p:nvPicPr>
                <p:cNvPr id="29" name="Ink 28">
                  <a:extLst>
                    <a:ext uri="{FF2B5EF4-FFF2-40B4-BE49-F238E27FC236}">
                      <a16:creationId xmlns:a16="http://schemas.microsoft.com/office/drawing/2014/main" id="{9E56EEA5-67ED-7D4A-ED44-0BF9A3048359}"/>
                    </a:ext>
                  </a:extLst>
                </p:cNvPr>
                <p:cNvPicPr/>
                <p:nvPr/>
              </p:nvPicPr>
              <p:blipFill>
                <a:blip r:embed="rId59"/>
                <a:stretch>
                  <a:fillRect/>
                </a:stretch>
              </p:blipFill>
              <p:spPr>
                <a:xfrm>
                  <a:off x="5162404" y="2734316"/>
                  <a:ext cx="280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 name="Ink 30">
                  <a:extLst>
                    <a:ext uri="{FF2B5EF4-FFF2-40B4-BE49-F238E27FC236}">
                      <a16:creationId xmlns:a16="http://schemas.microsoft.com/office/drawing/2014/main" id="{D3FB839B-D372-B035-4335-BB812B53A66E}"/>
                    </a:ext>
                  </a:extLst>
                </p14:cNvPr>
                <p14:cNvContentPartPr/>
                <p14:nvPr/>
              </p14:nvContentPartPr>
              <p14:xfrm>
                <a:off x="5155924" y="2731076"/>
                <a:ext cx="24120" cy="178200"/>
              </p14:xfrm>
            </p:contentPart>
          </mc:Choice>
          <mc:Fallback xmlns="">
            <p:pic>
              <p:nvPicPr>
                <p:cNvPr id="31" name="Ink 30">
                  <a:extLst>
                    <a:ext uri="{FF2B5EF4-FFF2-40B4-BE49-F238E27FC236}">
                      <a16:creationId xmlns:a16="http://schemas.microsoft.com/office/drawing/2014/main" id="{D3FB839B-D372-B035-4335-BB812B53A66E}"/>
                    </a:ext>
                  </a:extLst>
                </p:cNvPr>
                <p:cNvPicPr/>
                <p:nvPr/>
              </p:nvPicPr>
              <p:blipFill>
                <a:blip r:embed="rId61"/>
                <a:stretch>
                  <a:fillRect/>
                </a:stretch>
              </p:blipFill>
              <p:spPr>
                <a:xfrm>
                  <a:off x="5146924" y="2722436"/>
                  <a:ext cx="417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A30E9A4B-0093-E31B-873B-DD2BFF36D52D}"/>
                    </a:ext>
                  </a:extLst>
                </p14:cNvPr>
                <p14:cNvContentPartPr/>
                <p14:nvPr/>
              </p14:nvContentPartPr>
              <p14:xfrm>
                <a:off x="3853804" y="2752676"/>
                <a:ext cx="542160" cy="323640"/>
              </p14:xfrm>
            </p:contentPart>
          </mc:Choice>
          <mc:Fallback xmlns="">
            <p:pic>
              <p:nvPicPr>
                <p:cNvPr id="40" name="Ink 39">
                  <a:extLst>
                    <a:ext uri="{FF2B5EF4-FFF2-40B4-BE49-F238E27FC236}">
                      <a16:creationId xmlns:a16="http://schemas.microsoft.com/office/drawing/2014/main" id="{A30E9A4B-0093-E31B-873B-DD2BFF36D52D}"/>
                    </a:ext>
                  </a:extLst>
                </p:cNvPr>
                <p:cNvPicPr/>
                <p:nvPr/>
              </p:nvPicPr>
              <p:blipFill>
                <a:blip r:embed="rId63"/>
                <a:stretch>
                  <a:fillRect/>
                </a:stretch>
              </p:blipFill>
              <p:spPr>
                <a:xfrm>
                  <a:off x="3844804" y="2744036"/>
                  <a:ext cx="559800" cy="341280"/>
                </a:xfrm>
                <a:prstGeom prst="rect">
                  <a:avLst/>
                </a:prstGeom>
              </p:spPr>
            </p:pic>
          </mc:Fallback>
        </mc:AlternateContent>
      </p:grpSp>
    </p:spTree>
    <p:extLst>
      <p:ext uri="{BB962C8B-B14F-4D97-AF65-F5344CB8AC3E}">
        <p14:creationId xmlns:p14="http://schemas.microsoft.com/office/powerpoint/2010/main" val="33388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14092" y="121369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14092" y="296942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14092" y="472514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878778" y="146671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878778" y="322243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878778" y="4978154"/>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1040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2152-27CF-4F04-C7B4-0EC5E831D4AF}"/>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5C13ED0-F777-1771-F6FF-FCD4AD9ED6AF}"/>
                  </a:ext>
                </a:extLst>
              </p14:cNvPr>
              <p14:cNvContentPartPr/>
              <p14:nvPr/>
            </p14:nvContentPartPr>
            <p14:xfrm>
              <a:off x="3996293" y="1635070"/>
              <a:ext cx="360" cy="360"/>
            </p14:xfrm>
          </p:contentPart>
        </mc:Choice>
        <mc:Fallback>
          <p:pic>
            <p:nvPicPr>
              <p:cNvPr id="3" name="Ink 2">
                <a:extLst>
                  <a:ext uri="{FF2B5EF4-FFF2-40B4-BE49-F238E27FC236}">
                    <a16:creationId xmlns:a16="http://schemas.microsoft.com/office/drawing/2014/main" id="{75C13ED0-F777-1771-F6FF-FCD4AD9ED6AF}"/>
                  </a:ext>
                </a:extLst>
              </p:cNvPr>
              <p:cNvPicPr/>
              <p:nvPr/>
            </p:nvPicPr>
            <p:blipFill>
              <a:blip r:embed="rId3"/>
              <a:stretch>
                <a:fillRect/>
              </a:stretch>
            </p:blipFill>
            <p:spPr>
              <a:xfrm>
                <a:off x="3987653" y="1626070"/>
                <a:ext cx="18000" cy="18000"/>
              </a:xfrm>
              <a:prstGeom prst="rect">
                <a:avLst/>
              </a:prstGeom>
            </p:spPr>
          </p:pic>
        </mc:Fallback>
      </mc:AlternateContent>
      <p:grpSp>
        <p:nvGrpSpPr>
          <p:cNvPr id="46" name="Group 45">
            <a:extLst>
              <a:ext uri="{FF2B5EF4-FFF2-40B4-BE49-F238E27FC236}">
                <a16:creationId xmlns:a16="http://schemas.microsoft.com/office/drawing/2014/main" id="{D0AE05DE-4DB1-CF06-7067-330AD5405078}"/>
              </a:ext>
            </a:extLst>
          </p:cNvPr>
          <p:cNvGrpSpPr/>
          <p:nvPr/>
        </p:nvGrpSpPr>
        <p:grpSpPr>
          <a:xfrm>
            <a:off x="955373" y="1462630"/>
            <a:ext cx="2935080" cy="2994120"/>
            <a:chOff x="955373" y="1462630"/>
            <a:chExt cx="2935080" cy="29941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2E9A553-63F5-30F6-46DC-8A8E753F8CE0}"/>
                    </a:ext>
                  </a:extLst>
                </p14:cNvPr>
                <p14:cNvContentPartPr/>
                <p14:nvPr/>
              </p14:nvContentPartPr>
              <p14:xfrm>
                <a:off x="1087493" y="1464430"/>
                <a:ext cx="564120" cy="538560"/>
              </p14:xfrm>
            </p:contentPart>
          </mc:Choice>
          <mc:Fallback>
            <p:pic>
              <p:nvPicPr>
                <p:cNvPr id="4" name="Ink 3">
                  <a:extLst>
                    <a:ext uri="{FF2B5EF4-FFF2-40B4-BE49-F238E27FC236}">
                      <a16:creationId xmlns:a16="http://schemas.microsoft.com/office/drawing/2014/main" id="{F2E9A553-63F5-30F6-46DC-8A8E753F8CE0}"/>
                    </a:ext>
                  </a:extLst>
                </p:cNvPr>
                <p:cNvPicPr/>
                <p:nvPr/>
              </p:nvPicPr>
              <p:blipFill>
                <a:blip r:embed="rId5"/>
                <a:stretch>
                  <a:fillRect/>
                </a:stretch>
              </p:blipFill>
              <p:spPr>
                <a:xfrm>
                  <a:off x="1078493" y="1455790"/>
                  <a:ext cx="58176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66CD3DB-96E4-1549-9C86-462DBA10AA82}"/>
                    </a:ext>
                  </a:extLst>
                </p14:cNvPr>
                <p14:cNvContentPartPr/>
                <p14:nvPr/>
              </p14:nvContentPartPr>
              <p14:xfrm>
                <a:off x="1304213" y="1698790"/>
                <a:ext cx="32400" cy="164880"/>
              </p14:xfrm>
            </p:contentPart>
          </mc:Choice>
          <mc:Fallback>
            <p:pic>
              <p:nvPicPr>
                <p:cNvPr id="5" name="Ink 4">
                  <a:extLst>
                    <a:ext uri="{FF2B5EF4-FFF2-40B4-BE49-F238E27FC236}">
                      <a16:creationId xmlns:a16="http://schemas.microsoft.com/office/drawing/2014/main" id="{466CD3DB-96E4-1549-9C86-462DBA10AA82}"/>
                    </a:ext>
                  </a:extLst>
                </p:cNvPr>
                <p:cNvPicPr/>
                <p:nvPr/>
              </p:nvPicPr>
              <p:blipFill>
                <a:blip r:embed="rId7"/>
                <a:stretch>
                  <a:fillRect/>
                </a:stretch>
              </p:blipFill>
              <p:spPr>
                <a:xfrm>
                  <a:off x="1295213" y="1690150"/>
                  <a:ext cx="500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3BF0F5A-4F35-DC6A-744F-F4EF16061596}"/>
                    </a:ext>
                  </a:extLst>
                </p14:cNvPr>
                <p14:cNvContentPartPr/>
                <p14:nvPr/>
              </p14:nvContentPartPr>
              <p14:xfrm>
                <a:off x="2086493" y="1719670"/>
                <a:ext cx="803520" cy="54720"/>
              </p14:xfrm>
            </p:contentPart>
          </mc:Choice>
          <mc:Fallback>
            <p:pic>
              <p:nvPicPr>
                <p:cNvPr id="7" name="Ink 6">
                  <a:extLst>
                    <a:ext uri="{FF2B5EF4-FFF2-40B4-BE49-F238E27FC236}">
                      <a16:creationId xmlns:a16="http://schemas.microsoft.com/office/drawing/2014/main" id="{83BF0F5A-4F35-DC6A-744F-F4EF16061596}"/>
                    </a:ext>
                  </a:extLst>
                </p:cNvPr>
                <p:cNvPicPr/>
                <p:nvPr/>
              </p:nvPicPr>
              <p:blipFill>
                <a:blip r:embed="rId9"/>
                <a:stretch>
                  <a:fillRect/>
                </a:stretch>
              </p:blipFill>
              <p:spPr>
                <a:xfrm>
                  <a:off x="2077853" y="1711030"/>
                  <a:ext cx="8211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F2030480-0642-CA48-93A7-9EAC36DCB491}"/>
                    </a:ext>
                  </a:extLst>
                </p14:cNvPr>
                <p14:cNvContentPartPr/>
                <p14:nvPr/>
              </p14:nvContentPartPr>
              <p14:xfrm>
                <a:off x="2751413" y="1640470"/>
                <a:ext cx="169560" cy="146880"/>
              </p14:xfrm>
            </p:contentPart>
          </mc:Choice>
          <mc:Fallback>
            <p:pic>
              <p:nvPicPr>
                <p:cNvPr id="8" name="Ink 7">
                  <a:extLst>
                    <a:ext uri="{FF2B5EF4-FFF2-40B4-BE49-F238E27FC236}">
                      <a16:creationId xmlns:a16="http://schemas.microsoft.com/office/drawing/2014/main" id="{F2030480-0642-CA48-93A7-9EAC36DCB491}"/>
                    </a:ext>
                  </a:extLst>
                </p:cNvPr>
                <p:cNvPicPr/>
                <p:nvPr/>
              </p:nvPicPr>
              <p:blipFill>
                <a:blip r:embed="rId11"/>
                <a:stretch>
                  <a:fillRect/>
                </a:stretch>
              </p:blipFill>
              <p:spPr>
                <a:xfrm>
                  <a:off x="2742413" y="1631470"/>
                  <a:ext cx="1872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5A4081C-8861-34D6-EF42-45A5ABF23E4A}"/>
                    </a:ext>
                  </a:extLst>
                </p14:cNvPr>
                <p14:cNvContentPartPr/>
                <p14:nvPr/>
              </p14:nvContentPartPr>
              <p14:xfrm>
                <a:off x="3082973" y="1462630"/>
                <a:ext cx="807480" cy="580680"/>
              </p14:xfrm>
            </p:contentPart>
          </mc:Choice>
          <mc:Fallback>
            <p:pic>
              <p:nvPicPr>
                <p:cNvPr id="9" name="Ink 8">
                  <a:extLst>
                    <a:ext uri="{FF2B5EF4-FFF2-40B4-BE49-F238E27FC236}">
                      <a16:creationId xmlns:a16="http://schemas.microsoft.com/office/drawing/2014/main" id="{95A4081C-8861-34D6-EF42-45A5ABF23E4A}"/>
                    </a:ext>
                  </a:extLst>
                </p:cNvPr>
                <p:cNvPicPr/>
                <p:nvPr/>
              </p:nvPicPr>
              <p:blipFill>
                <a:blip r:embed="rId13"/>
                <a:stretch>
                  <a:fillRect/>
                </a:stretch>
              </p:blipFill>
              <p:spPr>
                <a:xfrm>
                  <a:off x="3074333" y="1453990"/>
                  <a:ext cx="82512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4AA9118-1FA9-2855-C811-EC41FE118126}"/>
                    </a:ext>
                  </a:extLst>
                </p14:cNvPr>
                <p14:cNvContentPartPr/>
                <p14:nvPr/>
              </p14:nvContentPartPr>
              <p14:xfrm>
                <a:off x="3411653" y="1691230"/>
                <a:ext cx="228240" cy="201960"/>
              </p14:xfrm>
            </p:contentPart>
          </mc:Choice>
          <mc:Fallback>
            <p:pic>
              <p:nvPicPr>
                <p:cNvPr id="10" name="Ink 9">
                  <a:extLst>
                    <a:ext uri="{FF2B5EF4-FFF2-40B4-BE49-F238E27FC236}">
                      <a16:creationId xmlns:a16="http://schemas.microsoft.com/office/drawing/2014/main" id="{34AA9118-1FA9-2855-C811-EC41FE118126}"/>
                    </a:ext>
                  </a:extLst>
                </p:cNvPr>
                <p:cNvPicPr/>
                <p:nvPr/>
              </p:nvPicPr>
              <p:blipFill>
                <a:blip r:embed="rId15"/>
                <a:stretch>
                  <a:fillRect/>
                </a:stretch>
              </p:blipFill>
              <p:spPr>
                <a:xfrm>
                  <a:off x="3402653" y="1682590"/>
                  <a:ext cx="2458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3B9E3DA8-E929-2E85-099C-76E8D22A9B12}"/>
                    </a:ext>
                  </a:extLst>
                </p14:cNvPr>
                <p14:cNvContentPartPr/>
                <p14:nvPr/>
              </p14:nvContentPartPr>
              <p14:xfrm>
                <a:off x="1346333" y="2145550"/>
                <a:ext cx="9000" cy="481320"/>
              </p14:xfrm>
            </p:contentPart>
          </mc:Choice>
          <mc:Fallback>
            <p:pic>
              <p:nvPicPr>
                <p:cNvPr id="12" name="Ink 11">
                  <a:extLst>
                    <a:ext uri="{FF2B5EF4-FFF2-40B4-BE49-F238E27FC236}">
                      <a16:creationId xmlns:a16="http://schemas.microsoft.com/office/drawing/2014/main" id="{3B9E3DA8-E929-2E85-099C-76E8D22A9B12}"/>
                    </a:ext>
                  </a:extLst>
                </p:cNvPr>
                <p:cNvPicPr/>
                <p:nvPr/>
              </p:nvPicPr>
              <p:blipFill>
                <a:blip r:embed="rId17"/>
                <a:stretch>
                  <a:fillRect/>
                </a:stretch>
              </p:blipFill>
              <p:spPr>
                <a:xfrm>
                  <a:off x="1337693" y="2136910"/>
                  <a:ext cx="26640" cy="49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07CF7E39-46D6-B045-8E83-F8CB30719719}"/>
                    </a:ext>
                  </a:extLst>
                </p14:cNvPr>
                <p14:cNvContentPartPr/>
                <p14:nvPr/>
              </p14:nvContentPartPr>
              <p14:xfrm>
                <a:off x="1014413" y="2555590"/>
                <a:ext cx="346680" cy="301680"/>
              </p14:xfrm>
            </p:contentPart>
          </mc:Choice>
          <mc:Fallback>
            <p:pic>
              <p:nvPicPr>
                <p:cNvPr id="13" name="Ink 12">
                  <a:extLst>
                    <a:ext uri="{FF2B5EF4-FFF2-40B4-BE49-F238E27FC236}">
                      <a16:creationId xmlns:a16="http://schemas.microsoft.com/office/drawing/2014/main" id="{07CF7E39-46D6-B045-8E83-F8CB30719719}"/>
                    </a:ext>
                  </a:extLst>
                </p:cNvPr>
                <p:cNvPicPr/>
                <p:nvPr/>
              </p:nvPicPr>
              <p:blipFill>
                <a:blip r:embed="rId19"/>
                <a:stretch>
                  <a:fillRect/>
                </a:stretch>
              </p:blipFill>
              <p:spPr>
                <a:xfrm>
                  <a:off x="1005413" y="2546590"/>
                  <a:ext cx="3643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34A60858-F7F2-6434-E42D-2CA11AE0F860}"/>
                    </a:ext>
                  </a:extLst>
                </p14:cNvPr>
                <p14:cNvContentPartPr/>
                <p14:nvPr/>
              </p14:nvContentPartPr>
              <p14:xfrm>
                <a:off x="998213" y="2617870"/>
                <a:ext cx="701280" cy="730080"/>
              </p14:xfrm>
            </p:contentPart>
          </mc:Choice>
          <mc:Fallback>
            <p:pic>
              <p:nvPicPr>
                <p:cNvPr id="14" name="Ink 13">
                  <a:extLst>
                    <a:ext uri="{FF2B5EF4-FFF2-40B4-BE49-F238E27FC236}">
                      <a16:creationId xmlns:a16="http://schemas.microsoft.com/office/drawing/2014/main" id="{34A60858-F7F2-6434-E42D-2CA11AE0F860}"/>
                    </a:ext>
                  </a:extLst>
                </p:cNvPr>
                <p:cNvPicPr/>
                <p:nvPr/>
              </p:nvPicPr>
              <p:blipFill>
                <a:blip r:embed="rId21"/>
                <a:stretch>
                  <a:fillRect/>
                </a:stretch>
              </p:blipFill>
              <p:spPr>
                <a:xfrm>
                  <a:off x="989573" y="2609230"/>
                  <a:ext cx="718920" cy="747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CBB43F3F-9912-A7F6-BB4C-7BA076827324}"/>
                    </a:ext>
                  </a:extLst>
                </p14:cNvPr>
                <p14:cNvContentPartPr/>
                <p14:nvPr/>
              </p14:nvContentPartPr>
              <p14:xfrm>
                <a:off x="1642973" y="2923510"/>
                <a:ext cx="1101240" cy="37080"/>
              </p14:xfrm>
            </p:contentPart>
          </mc:Choice>
          <mc:Fallback>
            <p:pic>
              <p:nvPicPr>
                <p:cNvPr id="16" name="Ink 15">
                  <a:extLst>
                    <a:ext uri="{FF2B5EF4-FFF2-40B4-BE49-F238E27FC236}">
                      <a16:creationId xmlns:a16="http://schemas.microsoft.com/office/drawing/2014/main" id="{CBB43F3F-9912-A7F6-BB4C-7BA076827324}"/>
                    </a:ext>
                  </a:extLst>
                </p:cNvPr>
                <p:cNvPicPr/>
                <p:nvPr/>
              </p:nvPicPr>
              <p:blipFill>
                <a:blip r:embed="rId23"/>
                <a:stretch>
                  <a:fillRect/>
                </a:stretch>
              </p:blipFill>
              <p:spPr>
                <a:xfrm>
                  <a:off x="1633973" y="2914510"/>
                  <a:ext cx="11188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61F9FF79-9CE9-97AD-59A6-A705B7EF8EFB}"/>
                    </a:ext>
                  </a:extLst>
                </p14:cNvPr>
                <p14:cNvContentPartPr/>
                <p14:nvPr/>
              </p14:nvContentPartPr>
              <p14:xfrm>
                <a:off x="2581133" y="2852950"/>
                <a:ext cx="170280" cy="209520"/>
              </p14:xfrm>
            </p:contentPart>
          </mc:Choice>
          <mc:Fallback>
            <p:pic>
              <p:nvPicPr>
                <p:cNvPr id="17" name="Ink 16">
                  <a:extLst>
                    <a:ext uri="{FF2B5EF4-FFF2-40B4-BE49-F238E27FC236}">
                      <a16:creationId xmlns:a16="http://schemas.microsoft.com/office/drawing/2014/main" id="{61F9FF79-9CE9-97AD-59A6-A705B7EF8EFB}"/>
                    </a:ext>
                  </a:extLst>
                </p:cNvPr>
                <p:cNvPicPr/>
                <p:nvPr/>
              </p:nvPicPr>
              <p:blipFill>
                <a:blip r:embed="rId25"/>
                <a:stretch>
                  <a:fillRect/>
                </a:stretch>
              </p:blipFill>
              <p:spPr>
                <a:xfrm>
                  <a:off x="2572493" y="2843950"/>
                  <a:ext cx="1879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8495704A-2B15-D15D-EB40-6E26C5250BA1}"/>
                    </a:ext>
                  </a:extLst>
                </p14:cNvPr>
                <p14:cNvContentPartPr/>
                <p14:nvPr/>
              </p14:nvContentPartPr>
              <p14:xfrm>
                <a:off x="1196573" y="3363430"/>
                <a:ext cx="46440" cy="592200"/>
              </p14:xfrm>
            </p:contentPart>
          </mc:Choice>
          <mc:Fallback>
            <p:pic>
              <p:nvPicPr>
                <p:cNvPr id="18" name="Ink 17">
                  <a:extLst>
                    <a:ext uri="{FF2B5EF4-FFF2-40B4-BE49-F238E27FC236}">
                      <a16:creationId xmlns:a16="http://schemas.microsoft.com/office/drawing/2014/main" id="{8495704A-2B15-D15D-EB40-6E26C5250BA1}"/>
                    </a:ext>
                  </a:extLst>
                </p:cNvPr>
                <p:cNvPicPr/>
                <p:nvPr/>
              </p:nvPicPr>
              <p:blipFill>
                <a:blip r:embed="rId27"/>
                <a:stretch>
                  <a:fillRect/>
                </a:stretch>
              </p:blipFill>
              <p:spPr>
                <a:xfrm>
                  <a:off x="1187573" y="3354430"/>
                  <a:ext cx="64080" cy="609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22D5A27C-92D9-466E-0905-ED63692C00BF}"/>
                    </a:ext>
                  </a:extLst>
                </p14:cNvPr>
                <p14:cNvContentPartPr/>
                <p14:nvPr/>
              </p14:nvContentPartPr>
              <p14:xfrm>
                <a:off x="1149053" y="3878590"/>
                <a:ext cx="176040" cy="80640"/>
              </p14:xfrm>
            </p:contentPart>
          </mc:Choice>
          <mc:Fallback>
            <p:pic>
              <p:nvPicPr>
                <p:cNvPr id="19" name="Ink 18">
                  <a:extLst>
                    <a:ext uri="{FF2B5EF4-FFF2-40B4-BE49-F238E27FC236}">
                      <a16:creationId xmlns:a16="http://schemas.microsoft.com/office/drawing/2014/main" id="{22D5A27C-92D9-466E-0905-ED63692C00BF}"/>
                    </a:ext>
                  </a:extLst>
                </p:cNvPr>
                <p:cNvPicPr/>
                <p:nvPr/>
              </p:nvPicPr>
              <p:blipFill>
                <a:blip r:embed="rId29"/>
                <a:stretch>
                  <a:fillRect/>
                </a:stretch>
              </p:blipFill>
              <p:spPr>
                <a:xfrm>
                  <a:off x="1140053" y="3869950"/>
                  <a:ext cx="1936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9849A5FD-6BCF-CEDB-EB3A-FE6606B92EE2}"/>
                    </a:ext>
                  </a:extLst>
                </p14:cNvPr>
                <p14:cNvContentPartPr/>
                <p14:nvPr/>
              </p14:nvContentPartPr>
              <p14:xfrm>
                <a:off x="1410053" y="3379270"/>
                <a:ext cx="78120" cy="364680"/>
              </p14:xfrm>
            </p:contentPart>
          </mc:Choice>
          <mc:Fallback>
            <p:pic>
              <p:nvPicPr>
                <p:cNvPr id="20" name="Ink 19">
                  <a:extLst>
                    <a:ext uri="{FF2B5EF4-FFF2-40B4-BE49-F238E27FC236}">
                      <a16:creationId xmlns:a16="http://schemas.microsoft.com/office/drawing/2014/main" id="{9849A5FD-6BCF-CEDB-EB3A-FE6606B92EE2}"/>
                    </a:ext>
                  </a:extLst>
                </p:cNvPr>
                <p:cNvPicPr/>
                <p:nvPr/>
              </p:nvPicPr>
              <p:blipFill>
                <a:blip r:embed="rId31"/>
                <a:stretch>
                  <a:fillRect/>
                </a:stretch>
              </p:blipFill>
              <p:spPr>
                <a:xfrm>
                  <a:off x="1401413" y="3370270"/>
                  <a:ext cx="957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C459DFB5-14D2-FAD2-F3F7-49F2372A4D93}"/>
                    </a:ext>
                  </a:extLst>
                </p14:cNvPr>
                <p14:cNvContentPartPr/>
                <p14:nvPr/>
              </p14:nvContentPartPr>
              <p14:xfrm>
                <a:off x="1407893" y="3448390"/>
                <a:ext cx="308160" cy="213480"/>
              </p14:xfrm>
            </p:contentPart>
          </mc:Choice>
          <mc:Fallback>
            <p:pic>
              <p:nvPicPr>
                <p:cNvPr id="21" name="Ink 20">
                  <a:extLst>
                    <a:ext uri="{FF2B5EF4-FFF2-40B4-BE49-F238E27FC236}">
                      <a16:creationId xmlns:a16="http://schemas.microsoft.com/office/drawing/2014/main" id="{C459DFB5-14D2-FAD2-F3F7-49F2372A4D93}"/>
                    </a:ext>
                  </a:extLst>
                </p:cNvPr>
                <p:cNvPicPr/>
                <p:nvPr/>
              </p:nvPicPr>
              <p:blipFill>
                <a:blip r:embed="rId33"/>
                <a:stretch>
                  <a:fillRect/>
                </a:stretch>
              </p:blipFill>
              <p:spPr>
                <a:xfrm>
                  <a:off x="1399253" y="3439750"/>
                  <a:ext cx="3258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FAC1654F-12EA-75BF-606D-001CBE67AABD}"/>
                    </a:ext>
                  </a:extLst>
                </p14:cNvPr>
                <p14:cNvContentPartPr/>
                <p14:nvPr/>
              </p14:nvContentPartPr>
              <p14:xfrm>
                <a:off x="1770413" y="3421030"/>
                <a:ext cx="64080" cy="327240"/>
              </p14:xfrm>
            </p:contentPart>
          </mc:Choice>
          <mc:Fallback>
            <p:pic>
              <p:nvPicPr>
                <p:cNvPr id="22" name="Ink 21">
                  <a:extLst>
                    <a:ext uri="{FF2B5EF4-FFF2-40B4-BE49-F238E27FC236}">
                      <a16:creationId xmlns:a16="http://schemas.microsoft.com/office/drawing/2014/main" id="{FAC1654F-12EA-75BF-606D-001CBE67AABD}"/>
                    </a:ext>
                  </a:extLst>
                </p:cNvPr>
                <p:cNvPicPr/>
                <p:nvPr/>
              </p:nvPicPr>
              <p:blipFill>
                <a:blip r:embed="rId35"/>
                <a:stretch>
                  <a:fillRect/>
                </a:stretch>
              </p:blipFill>
              <p:spPr>
                <a:xfrm>
                  <a:off x="1761413" y="3412030"/>
                  <a:ext cx="817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72B14D73-12FF-06CB-B62D-FE9FEC4B4802}"/>
                    </a:ext>
                  </a:extLst>
                </p14:cNvPr>
                <p14:cNvContentPartPr/>
                <p14:nvPr/>
              </p14:nvContentPartPr>
              <p14:xfrm>
                <a:off x="1774013" y="3536590"/>
                <a:ext cx="85680" cy="99360"/>
              </p14:xfrm>
            </p:contentPart>
          </mc:Choice>
          <mc:Fallback>
            <p:pic>
              <p:nvPicPr>
                <p:cNvPr id="23" name="Ink 22">
                  <a:extLst>
                    <a:ext uri="{FF2B5EF4-FFF2-40B4-BE49-F238E27FC236}">
                      <a16:creationId xmlns:a16="http://schemas.microsoft.com/office/drawing/2014/main" id="{72B14D73-12FF-06CB-B62D-FE9FEC4B4802}"/>
                    </a:ext>
                  </a:extLst>
                </p:cNvPr>
                <p:cNvPicPr/>
                <p:nvPr/>
              </p:nvPicPr>
              <p:blipFill>
                <a:blip r:embed="rId37"/>
                <a:stretch>
                  <a:fillRect/>
                </a:stretch>
              </p:blipFill>
              <p:spPr>
                <a:xfrm>
                  <a:off x="1765373" y="3527950"/>
                  <a:ext cx="1033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C24952E0-9ED9-A3AD-1224-A7BE27B02B42}"/>
                    </a:ext>
                  </a:extLst>
                </p14:cNvPr>
                <p14:cNvContentPartPr/>
                <p14:nvPr/>
              </p14:nvContentPartPr>
              <p14:xfrm>
                <a:off x="1870133" y="3441910"/>
                <a:ext cx="11880" cy="8640"/>
              </p14:xfrm>
            </p:contentPart>
          </mc:Choice>
          <mc:Fallback>
            <p:pic>
              <p:nvPicPr>
                <p:cNvPr id="24" name="Ink 23">
                  <a:extLst>
                    <a:ext uri="{FF2B5EF4-FFF2-40B4-BE49-F238E27FC236}">
                      <a16:creationId xmlns:a16="http://schemas.microsoft.com/office/drawing/2014/main" id="{C24952E0-9ED9-A3AD-1224-A7BE27B02B42}"/>
                    </a:ext>
                  </a:extLst>
                </p:cNvPr>
                <p:cNvPicPr/>
                <p:nvPr/>
              </p:nvPicPr>
              <p:blipFill>
                <a:blip r:embed="rId39"/>
                <a:stretch>
                  <a:fillRect/>
                </a:stretch>
              </p:blipFill>
              <p:spPr>
                <a:xfrm>
                  <a:off x="1861493" y="3433270"/>
                  <a:ext cx="295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8382DCB6-B393-8B3A-8BD8-F4326F9AB089}"/>
                    </a:ext>
                  </a:extLst>
                </p14:cNvPr>
                <p14:cNvContentPartPr/>
                <p14:nvPr/>
              </p14:nvContentPartPr>
              <p14:xfrm>
                <a:off x="1898933" y="3440110"/>
                <a:ext cx="75960" cy="177840"/>
              </p14:xfrm>
            </p:contentPart>
          </mc:Choice>
          <mc:Fallback>
            <p:pic>
              <p:nvPicPr>
                <p:cNvPr id="25" name="Ink 24">
                  <a:extLst>
                    <a:ext uri="{FF2B5EF4-FFF2-40B4-BE49-F238E27FC236}">
                      <a16:creationId xmlns:a16="http://schemas.microsoft.com/office/drawing/2014/main" id="{8382DCB6-B393-8B3A-8BD8-F4326F9AB089}"/>
                    </a:ext>
                  </a:extLst>
                </p:cNvPr>
                <p:cNvPicPr/>
                <p:nvPr/>
              </p:nvPicPr>
              <p:blipFill>
                <a:blip r:embed="rId41"/>
                <a:stretch>
                  <a:fillRect/>
                </a:stretch>
              </p:blipFill>
              <p:spPr>
                <a:xfrm>
                  <a:off x="1890293" y="3431470"/>
                  <a:ext cx="93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A4C687DF-C6A2-2F78-7DBB-6664FA0AB322}"/>
                    </a:ext>
                  </a:extLst>
                </p14:cNvPr>
                <p14:cNvContentPartPr/>
                <p14:nvPr/>
              </p14:nvContentPartPr>
              <p14:xfrm>
                <a:off x="2018093" y="3517870"/>
                <a:ext cx="81360" cy="96120"/>
              </p14:xfrm>
            </p:contentPart>
          </mc:Choice>
          <mc:Fallback>
            <p:pic>
              <p:nvPicPr>
                <p:cNvPr id="26" name="Ink 25">
                  <a:extLst>
                    <a:ext uri="{FF2B5EF4-FFF2-40B4-BE49-F238E27FC236}">
                      <a16:creationId xmlns:a16="http://schemas.microsoft.com/office/drawing/2014/main" id="{A4C687DF-C6A2-2F78-7DBB-6664FA0AB322}"/>
                    </a:ext>
                  </a:extLst>
                </p:cNvPr>
                <p:cNvPicPr/>
                <p:nvPr/>
              </p:nvPicPr>
              <p:blipFill>
                <a:blip r:embed="rId43"/>
                <a:stretch>
                  <a:fillRect/>
                </a:stretch>
              </p:blipFill>
              <p:spPr>
                <a:xfrm>
                  <a:off x="2009453" y="3508870"/>
                  <a:ext cx="9900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28D740E8-3B7B-E18B-A3AD-474E85F81BF2}"/>
                    </a:ext>
                  </a:extLst>
                </p14:cNvPr>
                <p14:cNvContentPartPr/>
                <p14:nvPr/>
              </p14:nvContentPartPr>
              <p14:xfrm>
                <a:off x="2141213" y="3404830"/>
                <a:ext cx="115920" cy="293040"/>
              </p14:xfrm>
            </p:contentPart>
          </mc:Choice>
          <mc:Fallback>
            <p:pic>
              <p:nvPicPr>
                <p:cNvPr id="27" name="Ink 26">
                  <a:extLst>
                    <a:ext uri="{FF2B5EF4-FFF2-40B4-BE49-F238E27FC236}">
                      <a16:creationId xmlns:a16="http://schemas.microsoft.com/office/drawing/2014/main" id="{28D740E8-3B7B-E18B-A3AD-474E85F81BF2}"/>
                    </a:ext>
                  </a:extLst>
                </p:cNvPr>
                <p:cNvPicPr/>
                <p:nvPr/>
              </p:nvPicPr>
              <p:blipFill>
                <a:blip r:embed="rId45"/>
                <a:stretch>
                  <a:fillRect/>
                </a:stretch>
              </p:blipFill>
              <p:spPr>
                <a:xfrm>
                  <a:off x="2132573" y="3395830"/>
                  <a:ext cx="13356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2F643245-8534-428C-F9EF-BC361711697A}"/>
                    </a:ext>
                  </a:extLst>
                </p14:cNvPr>
                <p14:cNvContentPartPr/>
                <p14:nvPr/>
              </p14:nvContentPartPr>
              <p14:xfrm>
                <a:off x="1093613" y="4109350"/>
                <a:ext cx="249480" cy="215280"/>
              </p14:xfrm>
            </p:contentPart>
          </mc:Choice>
          <mc:Fallback>
            <p:pic>
              <p:nvPicPr>
                <p:cNvPr id="28" name="Ink 27">
                  <a:extLst>
                    <a:ext uri="{FF2B5EF4-FFF2-40B4-BE49-F238E27FC236}">
                      <a16:creationId xmlns:a16="http://schemas.microsoft.com/office/drawing/2014/main" id="{2F643245-8534-428C-F9EF-BC361711697A}"/>
                    </a:ext>
                  </a:extLst>
                </p:cNvPr>
                <p:cNvPicPr/>
                <p:nvPr/>
              </p:nvPicPr>
              <p:blipFill>
                <a:blip r:embed="rId47"/>
                <a:stretch>
                  <a:fillRect/>
                </a:stretch>
              </p:blipFill>
              <p:spPr>
                <a:xfrm>
                  <a:off x="1084973" y="4100710"/>
                  <a:ext cx="2671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EBE84AD2-5A78-06EB-B2B2-455FC07B46C9}"/>
                    </a:ext>
                  </a:extLst>
                </p14:cNvPr>
                <p14:cNvContentPartPr/>
                <p14:nvPr/>
              </p14:nvContentPartPr>
              <p14:xfrm>
                <a:off x="955373" y="3927550"/>
                <a:ext cx="545760" cy="529200"/>
              </p14:xfrm>
            </p:contentPart>
          </mc:Choice>
          <mc:Fallback>
            <p:pic>
              <p:nvPicPr>
                <p:cNvPr id="29" name="Ink 28">
                  <a:extLst>
                    <a:ext uri="{FF2B5EF4-FFF2-40B4-BE49-F238E27FC236}">
                      <a16:creationId xmlns:a16="http://schemas.microsoft.com/office/drawing/2014/main" id="{EBE84AD2-5A78-06EB-B2B2-455FC07B46C9}"/>
                    </a:ext>
                  </a:extLst>
                </p:cNvPr>
                <p:cNvPicPr/>
                <p:nvPr/>
              </p:nvPicPr>
              <p:blipFill>
                <a:blip r:embed="rId49"/>
                <a:stretch>
                  <a:fillRect/>
                </a:stretch>
              </p:blipFill>
              <p:spPr>
                <a:xfrm>
                  <a:off x="946373" y="3918550"/>
                  <a:ext cx="56340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9BB19265-A06D-F88A-7BD8-DCE20CD12EDB}"/>
                    </a:ext>
                  </a:extLst>
                </p14:cNvPr>
                <p14:cNvContentPartPr/>
                <p14:nvPr/>
              </p14:nvContentPartPr>
              <p14:xfrm>
                <a:off x="1755293" y="2752150"/>
                <a:ext cx="119160" cy="184320"/>
              </p14:xfrm>
            </p:contentPart>
          </mc:Choice>
          <mc:Fallback>
            <p:pic>
              <p:nvPicPr>
                <p:cNvPr id="31" name="Ink 30">
                  <a:extLst>
                    <a:ext uri="{FF2B5EF4-FFF2-40B4-BE49-F238E27FC236}">
                      <a16:creationId xmlns:a16="http://schemas.microsoft.com/office/drawing/2014/main" id="{9BB19265-A06D-F88A-7BD8-DCE20CD12EDB}"/>
                    </a:ext>
                  </a:extLst>
                </p:cNvPr>
                <p:cNvPicPr/>
                <p:nvPr/>
              </p:nvPicPr>
              <p:blipFill>
                <a:blip r:embed="rId51"/>
                <a:stretch>
                  <a:fillRect/>
                </a:stretch>
              </p:blipFill>
              <p:spPr>
                <a:xfrm>
                  <a:off x="1746293" y="2743510"/>
                  <a:ext cx="1368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6F830DA2-3418-99AD-EF12-9F6F0E0596A7}"/>
                    </a:ext>
                  </a:extLst>
                </p14:cNvPr>
                <p14:cNvContentPartPr/>
                <p14:nvPr/>
              </p14:nvContentPartPr>
              <p14:xfrm>
                <a:off x="1910813" y="2774110"/>
                <a:ext cx="119520" cy="109800"/>
              </p14:xfrm>
            </p:contentPart>
          </mc:Choice>
          <mc:Fallback>
            <p:pic>
              <p:nvPicPr>
                <p:cNvPr id="32" name="Ink 31">
                  <a:extLst>
                    <a:ext uri="{FF2B5EF4-FFF2-40B4-BE49-F238E27FC236}">
                      <a16:creationId xmlns:a16="http://schemas.microsoft.com/office/drawing/2014/main" id="{6F830DA2-3418-99AD-EF12-9F6F0E0596A7}"/>
                    </a:ext>
                  </a:extLst>
                </p:cNvPr>
                <p:cNvPicPr/>
                <p:nvPr/>
              </p:nvPicPr>
              <p:blipFill>
                <a:blip r:embed="rId53"/>
                <a:stretch>
                  <a:fillRect/>
                </a:stretch>
              </p:blipFill>
              <p:spPr>
                <a:xfrm>
                  <a:off x="1901813" y="2765470"/>
                  <a:ext cx="1371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4C3AD46C-1089-4F2A-845C-911D587EB181}"/>
                    </a:ext>
                  </a:extLst>
                </p14:cNvPr>
                <p14:cNvContentPartPr/>
                <p14:nvPr/>
              </p14:nvContentPartPr>
              <p14:xfrm>
                <a:off x="2018813" y="2554870"/>
                <a:ext cx="96120" cy="452880"/>
              </p14:xfrm>
            </p:contentPart>
          </mc:Choice>
          <mc:Fallback>
            <p:pic>
              <p:nvPicPr>
                <p:cNvPr id="33" name="Ink 32">
                  <a:extLst>
                    <a:ext uri="{FF2B5EF4-FFF2-40B4-BE49-F238E27FC236}">
                      <a16:creationId xmlns:a16="http://schemas.microsoft.com/office/drawing/2014/main" id="{4C3AD46C-1089-4F2A-845C-911D587EB181}"/>
                    </a:ext>
                  </a:extLst>
                </p:cNvPr>
                <p:cNvPicPr/>
                <p:nvPr/>
              </p:nvPicPr>
              <p:blipFill>
                <a:blip r:embed="rId55"/>
                <a:stretch>
                  <a:fillRect/>
                </a:stretch>
              </p:blipFill>
              <p:spPr>
                <a:xfrm>
                  <a:off x="2010173" y="2546230"/>
                  <a:ext cx="113760" cy="470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CA3962DF-7BC0-5D04-2EC9-7BC0977D5821}"/>
                    </a:ext>
                  </a:extLst>
                </p14:cNvPr>
                <p14:cNvContentPartPr/>
                <p14:nvPr/>
              </p14:nvContentPartPr>
              <p14:xfrm>
                <a:off x="2018813" y="2622190"/>
                <a:ext cx="333720" cy="273600"/>
              </p14:xfrm>
            </p:contentPart>
          </mc:Choice>
          <mc:Fallback>
            <p:pic>
              <p:nvPicPr>
                <p:cNvPr id="34" name="Ink 33">
                  <a:extLst>
                    <a:ext uri="{FF2B5EF4-FFF2-40B4-BE49-F238E27FC236}">
                      <a16:creationId xmlns:a16="http://schemas.microsoft.com/office/drawing/2014/main" id="{CA3962DF-7BC0-5D04-2EC9-7BC0977D5821}"/>
                    </a:ext>
                  </a:extLst>
                </p:cNvPr>
                <p:cNvPicPr/>
                <p:nvPr/>
              </p:nvPicPr>
              <p:blipFill>
                <a:blip r:embed="rId57"/>
                <a:stretch>
                  <a:fillRect/>
                </a:stretch>
              </p:blipFill>
              <p:spPr>
                <a:xfrm>
                  <a:off x="2010173" y="2613550"/>
                  <a:ext cx="3513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D0838518-FEEB-3633-44B1-0E4BCEF85B93}"/>
                    </a:ext>
                  </a:extLst>
                </p14:cNvPr>
                <p14:cNvContentPartPr/>
                <p14:nvPr/>
              </p14:nvContentPartPr>
              <p14:xfrm>
                <a:off x="2366933" y="2572870"/>
                <a:ext cx="90360" cy="417960"/>
              </p14:xfrm>
            </p:contentPart>
          </mc:Choice>
          <mc:Fallback>
            <p:pic>
              <p:nvPicPr>
                <p:cNvPr id="35" name="Ink 34">
                  <a:extLst>
                    <a:ext uri="{FF2B5EF4-FFF2-40B4-BE49-F238E27FC236}">
                      <a16:creationId xmlns:a16="http://schemas.microsoft.com/office/drawing/2014/main" id="{D0838518-FEEB-3633-44B1-0E4BCEF85B93}"/>
                    </a:ext>
                  </a:extLst>
                </p:cNvPr>
                <p:cNvPicPr/>
                <p:nvPr/>
              </p:nvPicPr>
              <p:blipFill>
                <a:blip r:embed="rId59"/>
                <a:stretch>
                  <a:fillRect/>
                </a:stretch>
              </p:blipFill>
              <p:spPr>
                <a:xfrm>
                  <a:off x="2357933" y="2564230"/>
                  <a:ext cx="10800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41BECA8D-B92C-CDAB-BB53-C9E13CD1C14B}"/>
                    </a:ext>
                  </a:extLst>
                </p14:cNvPr>
                <p14:cNvContentPartPr/>
                <p14:nvPr/>
              </p14:nvContentPartPr>
              <p14:xfrm>
                <a:off x="2350013" y="2758270"/>
                <a:ext cx="127800" cy="136800"/>
              </p14:xfrm>
            </p:contentPart>
          </mc:Choice>
          <mc:Fallback>
            <p:pic>
              <p:nvPicPr>
                <p:cNvPr id="36" name="Ink 35">
                  <a:extLst>
                    <a:ext uri="{FF2B5EF4-FFF2-40B4-BE49-F238E27FC236}">
                      <a16:creationId xmlns:a16="http://schemas.microsoft.com/office/drawing/2014/main" id="{41BECA8D-B92C-CDAB-BB53-C9E13CD1C14B}"/>
                    </a:ext>
                  </a:extLst>
                </p:cNvPr>
                <p:cNvPicPr/>
                <p:nvPr/>
              </p:nvPicPr>
              <p:blipFill>
                <a:blip r:embed="rId61"/>
                <a:stretch>
                  <a:fillRect/>
                </a:stretch>
              </p:blipFill>
              <p:spPr>
                <a:xfrm>
                  <a:off x="2341013" y="2749630"/>
                  <a:ext cx="1454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2140BD68-3205-02E1-4E5F-FBC024699642}"/>
                    </a:ext>
                  </a:extLst>
                </p14:cNvPr>
                <p14:cNvContentPartPr/>
                <p14:nvPr/>
              </p14:nvContentPartPr>
              <p14:xfrm>
                <a:off x="2504813" y="2678350"/>
                <a:ext cx="5040" cy="8640"/>
              </p14:xfrm>
            </p:contentPart>
          </mc:Choice>
          <mc:Fallback>
            <p:pic>
              <p:nvPicPr>
                <p:cNvPr id="37" name="Ink 36">
                  <a:extLst>
                    <a:ext uri="{FF2B5EF4-FFF2-40B4-BE49-F238E27FC236}">
                      <a16:creationId xmlns:a16="http://schemas.microsoft.com/office/drawing/2014/main" id="{2140BD68-3205-02E1-4E5F-FBC024699642}"/>
                    </a:ext>
                  </a:extLst>
                </p:cNvPr>
                <p:cNvPicPr/>
                <p:nvPr/>
              </p:nvPicPr>
              <p:blipFill>
                <a:blip r:embed="rId63"/>
                <a:stretch>
                  <a:fillRect/>
                </a:stretch>
              </p:blipFill>
              <p:spPr>
                <a:xfrm>
                  <a:off x="2496173" y="2669350"/>
                  <a:ext cx="226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2179DE32-7CE7-0C38-9704-8DBB1EB3C712}"/>
                    </a:ext>
                  </a:extLst>
                </p14:cNvPr>
                <p14:cNvContentPartPr/>
                <p14:nvPr/>
              </p14:nvContentPartPr>
              <p14:xfrm>
                <a:off x="2518493" y="2668270"/>
                <a:ext cx="19800" cy="199800"/>
              </p14:xfrm>
            </p:contentPart>
          </mc:Choice>
          <mc:Fallback>
            <p:pic>
              <p:nvPicPr>
                <p:cNvPr id="38" name="Ink 37">
                  <a:extLst>
                    <a:ext uri="{FF2B5EF4-FFF2-40B4-BE49-F238E27FC236}">
                      <a16:creationId xmlns:a16="http://schemas.microsoft.com/office/drawing/2014/main" id="{2179DE32-7CE7-0C38-9704-8DBB1EB3C712}"/>
                    </a:ext>
                  </a:extLst>
                </p:cNvPr>
                <p:cNvPicPr/>
                <p:nvPr/>
              </p:nvPicPr>
              <p:blipFill>
                <a:blip r:embed="rId65"/>
                <a:stretch>
                  <a:fillRect/>
                </a:stretch>
              </p:blipFill>
              <p:spPr>
                <a:xfrm>
                  <a:off x="2509853" y="2659270"/>
                  <a:ext cx="374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5C7A3DD8-FFD1-37C9-BA5A-B8D6EAC39A90}"/>
                    </a:ext>
                  </a:extLst>
                </p14:cNvPr>
                <p14:cNvContentPartPr/>
                <p14:nvPr/>
              </p14:nvContentPartPr>
              <p14:xfrm>
                <a:off x="2594093" y="2585470"/>
                <a:ext cx="187560" cy="284760"/>
              </p14:xfrm>
            </p:contentPart>
          </mc:Choice>
          <mc:Fallback>
            <p:pic>
              <p:nvPicPr>
                <p:cNvPr id="39" name="Ink 38">
                  <a:extLst>
                    <a:ext uri="{FF2B5EF4-FFF2-40B4-BE49-F238E27FC236}">
                      <a16:creationId xmlns:a16="http://schemas.microsoft.com/office/drawing/2014/main" id="{5C7A3DD8-FFD1-37C9-BA5A-B8D6EAC39A90}"/>
                    </a:ext>
                  </a:extLst>
                </p:cNvPr>
                <p:cNvPicPr/>
                <p:nvPr/>
              </p:nvPicPr>
              <p:blipFill>
                <a:blip r:embed="rId67"/>
                <a:stretch>
                  <a:fillRect/>
                </a:stretch>
              </p:blipFill>
              <p:spPr>
                <a:xfrm>
                  <a:off x="2585453" y="2576470"/>
                  <a:ext cx="2052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910042B1-AEE3-99EC-C7C8-5B7C543205CC}"/>
                    </a:ext>
                  </a:extLst>
                </p14:cNvPr>
                <p14:cNvContentPartPr/>
                <p14:nvPr/>
              </p14:nvContentPartPr>
              <p14:xfrm>
                <a:off x="2713613" y="2967790"/>
                <a:ext cx="433800" cy="30960"/>
              </p14:xfrm>
            </p:contentPart>
          </mc:Choice>
          <mc:Fallback>
            <p:pic>
              <p:nvPicPr>
                <p:cNvPr id="41" name="Ink 40">
                  <a:extLst>
                    <a:ext uri="{FF2B5EF4-FFF2-40B4-BE49-F238E27FC236}">
                      <a16:creationId xmlns:a16="http://schemas.microsoft.com/office/drawing/2014/main" id="{910042B1-AEE3-99EC-C7C8-5B7C543205CC}"/>
                    </a:ext>
                  </a:extLst>
                </p:cNvPr>
                <p:cNvPicPr/>
                <p:nvPr/>
              </p:nvPicPr>
              <p:blipFill>
                <a:blip r:embed="rId69"/>
                <a:stretch>
                  <a:fillRect/>
                </a:stretch>
              </p:blipFill>
              <p:spPr>
                <a:xfrm>
                  <a:off x="2704973" y="2958790"/>
                  <a:ext cx="4514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76B6745E-8BA3-E1B4-D459-2BAA28F55567}"/>
                    </a:ext>
                  </a:extLst>
                </p14:cNvPr>
                <p14:cNvContentPartPr/>
                <p14:nvPr/>
              </p14:nvContentPartPr>
              <p14:xfrm>
                <a:off x="2994413" y="2918470"/>
                <a:ext cx="157320" cy="133200"/>
              </p14:xfrm>
            </p:contentPart>
          </mc:Choice>
          <mc:Fallback>
            <p:pic>
              <p:nvPicPr>
                <p:cNvPr id="42" name="Ink 41">
                  <a:extLst>
                    <a:ext uri="{FF2B5EF4-FFF2-40B4-BE49-F238E27FC236}">
                      <a16:creationId xmlns:a16="http://schemas.microsoft.com/office/drawing/2014/main" id="{76B6745E-8BA3-E1B4-D459-2BAA28F55567}"/>
                    </a:ext>
                  </a:extLst>
                </p:cNvPr>
                <p:cNvPicPr/>
                <p:nvPr/>
              </p:nvPicPr>
              <p:blipFill>
                <a:blip r:embed="rId71"/>
                <a:stretch>
                  <a:fillRect/>
                </a:stretch>
              </p:blipFill>
              <p:spPr>
                <a:xfrm>
                  <a:off x="2985773" y="2909470"/>
                  <a:ext cx="1749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D3C00AF1-87AB-F271-19EA-BB04B1306A68}"/>
                    </a:ext>
                  </a:extLst>
                </p14:cNvPr>
                <p14:cNvContentPartPr/>
                <p14:nvPr/>
              </p14:nvContentPartPr>
              <p14:xfrm>
                <a:off x="3135533" y="2786710"/>
                <a:ext cx="670680" cy="520200"/>
              </p14:xfrm>
            </p:contentPart>
          </mc:Choice>
          <mc:Fallback>
            <p:pic>
              <p:nvPicPr>
                <p:cNvPr id="43" name="Ink 42">
                  <a:extLst>
                    <a:ext uri="{FF2B5EF4-FFF2-40B4-BE49-F238E27FC236}">
                      <a16:creationId xmlns:a16="http://schemas.microsoft.com/office/drawing/2014/main" id="{D3C00AF1-87AB-F271-19EA-BB04B1306A68}"/>
                    </a:ext>
                  </a:extLst>
                </p:cNvPr>
                <p:cNvPicPr/>
                <p:nvPr/>
              </p:nvPicPr>
              <p:blipFill>
                <a:blip r:embed="rId73"/>
                <a:stretch>
                  <a:fillRect/>
                </a:stretch>
              </p:blipFill>
              <p:spPr>
                <a:xfrm>
                  <a:off x="3126533" y="2777710"/>
                  <a:ext cx="68832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54507287-AAC6-65C2-D9B4-54F9B0D0E51F}"/>
                    </a:ext>
                  </a:extLst>
                </p14:cNvPr>
                <p14:cNvContentPartPr/>
                <p14:nvPr/>
              </p14:nvContentPartPr>
              <p14:xfrm>
                <a:off x="3304013" y="2993710"/>
                <a:ext cx="137880" cy="179280"/>
              </p14:xfrm>
            </p:contentPart>
          </mc:Choice>
          <mc:Fallback>
            <p:pic>
              <p:nvPicPr>
                <p:cNvPr id="44" name="Ink 43">
                  <a:extLst>
                    <a:ext uri="{FF2B5EF4-FFF2-40B4-BE49-F238E27FC236}">
                      <a16:creationId xmlns:a16="http://schemas.microsoft.com/office/drawing/2014/main" id="{54507287-AAC6-65C2-D9B4-54F9B0D0E51F}"/>
                    </a:ext>
                  </a:extLst>
                </p:cNvPr>
                <p:cNvPicPr/>
                <p:nvPr/>
              </p:nvPicPr>
              <p:blipFill>
                <a:blip r:embed="rId75"/>
                <a:stretch>
                  <a:fillRect/>
                </a:stretch>
              </p:blipFill>
              <p:spPr>
                <a:xfrm>
                  <a:off x="3295373" y="2984710"/>
                  <a:ext cx="1555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F6632860-33D8-EDDD-8117-1AE25601109B}"/>
                    </a:ext>
                  </a:extLst>
                </p14:cNvPr>
                <p14:cNvContentPartPr/>
                <p14:nvPr/>
              </p14:nvContentPartPr>
              <p14:xfrm>
                <a:off x="3292853" y="3026830"/>
                <a:ext cx="143640" cy="177120"/>
              </p14:xfrm>
            </p:contentPart>
          </mc:Choice>
          <mc:Fallback>
            <p:pic>
              <p:nvPicPr>
                <p:cNvPr id="45" name="Ink 44">
                  <a:extLst>
                    <a:ext uri="{FF2B5EF4-FFF2-40B4-BE49-F238E27FC236}">
                      <a16:creationId xmlns:a16="http://schemas.microsoft.com/office/drawing/2014/main" id="{F6632860-33D8-EDDD-8117-1AE25601109B}"/>
                    </a:ext>
                  </a:extLst>
                </p:cNvPr>
                <p:cNvPicPr/>
                <p:nvPr/>
              </p:nvPicPr>
              <p:blipFill>
                <a:blip r:embed="rId77"/>
                <a:stretch>
                  <a:fillRect/>
                </a:stretch>
              </p:blipFill>
              <p:spPr>
                <a:xfrm>
                  <a:off x="3284213" y="3017830"/>
                  <a:ext cx="161280" cy="194760"/>
                </a:xfrm>
                <a:prstGeom prst="rect">
                  <a:avLst/>
                </a:prstGeom>
              </p:spPr>
            </p:pic>
          </mc:Fallback>
        </mc:AlternateContent>
      </p:grpSp>
      <p:grpSp>
        <p:nvGrpSpPr>
          <p:cNvPr id="52" name="Group 51">
            <a:extLst>
              <a:ext uri="{FF2B5EF4-FFF2-40B4-BE49-F238E27FC236}">
                <a16:creationId xmlns:a16="http://schemas.microsoft.com/office/drawing/2014/main" id="{AA8E857A-FBFB-213D-C4BF-B78DEEB705C7}"/>
              </a:ext>
            </a:extLst>
          </p:cNvPr>
          <p:cNvGrpSpPr/>
          <p:nvPr/>
        </p:nvGrpSpPr>
        <p:grpSpPr>
          <a:xfrm>
            <a:off x="191813" y="1687630"/>
            <a:ext cx="444600" cy="173160"/>
            <a:chOff x="191813" y="1687630"/>
            <a:chExt cx="444600" cy="173160"/>
          </a:xfrm>
        </p:grpSpPr>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C629E126-9920-F19C-6CEB-C279920E6037}"/>
                    </a:ext>
                  </a:extLst>
                </p14:cNvPr>
                <p14:cNvContentPartPr/>
                <p14:nvPr/>
              </p14:nvContentPartPr>
              <p14:xfrm>
                <a:off x="191813" y="1720750"/>
                <a:ext cx="21240" cy="140040"/>
              </p14:xfrm>
            </p:contentPart>
          </mc:Choice>
          <mc:Fallback>
            <p:pic>
              <p:nvPicPr>
                <p:cNvPr id="47" name="Ink 46">
                  <a:extLst>
                    <a:ext uri="{FF2B5EF4-FFF2-40B4-BE49-F238E27FC236}">
                      <a16:creationId xmlns:a16="http://schemas.microsoft.com/office/drawing/2014/main" id="{C629E126-9920-F19C-6CEB-C279920E6037}"/>
                    </a:ext>
                  </a:extLst>
                </p:cNvPr>
                <p:cNvPicPr/>
                <p:nvPr/>
              </p:nvPicPr>
              <p:blipFill>
                <a:blip r:embed="rId79"/>
                <a:stretch>
                  <a:fillRect/>
                </a:stretch>
              </p:blipFill>
              <p:spPr>
                <a:xfrm>
                  <a:off x="182813" y="1711750"/>
                  <a:ext cx="388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EFEFBBF5-F473-75F6-78AD-6D2A47B0E66B}"/>
                    </a:ext>
                  </a:extLst>
                </p14:cNvPr>
                <p14:cNvContentPartPr/>
                <p14:nvPr/>
              </p14:nvContentPartPr>
              <p14:xfrm>
                <a:off x="277133" y="1724710"/>
                <a:ext cx="63000" cy="100800"/>
              </p14:xfrm>
            </p:contentPart>
          </mc:Choice>
          <mc:Fallback>
            <p:pic>
              <p:nvPicPr>
                <p:cNvPr id="48" name="Ink 47">
                  <a:extLst>
                    <a:ext uri="{FF2B5EF4-FFF2-40B4-BE49-F238E27FC236}">
                      <a16:creationId xmlns:a16="http://schemas.microsoft.com/office/drawing/2014/main" id="{EFEFBBF5-F473-75F6-78AD-6D2A47B0E66B}"/>
                    </a:ext>
                  </a:extLst>
                </p:cNvPr>
                <p:cNvPicPr/>
                <p:nvPr/>
              </p:nvPicPr>
              <p:blipFill>
                <a:blip r:embed="rId81"/>
                <a:stretch>
                  <a:fillRect/>
                </a:stretch>
              </p:blipFill>
              <p:spPr>
                <a:xfrm>
                  <a:off x="268493" y="1716070"/>
                  <a:ext cx="806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BCB22C4F-E1DA-A73E-DFCB-0CF47C711B51}"/>
                    </a:ext>
                  </a:extLst>
                </p14:cNvPr>
                <p14:cNvContentPartPr/>
                <p14:nvPr/>
              </p14:nvContentPartPr>
              <p14:xfrm>
                <a:off x="391253" y="1688350"/>
                <a:ext cx="92520" cy="152280"/>
              </p14:xfrm>
            </p:contentPart>
          </mc:Choice>
          <mc:Fallback>
            <p:pic>
              <p:nvPicPr>
                <p:cNvPr id="49" name="Ink 48">
                  <a:extLst>
                    <a:ext uri="{FF2B5EF4-FFF2-40B4-BE49-F238E27FC236}">
                      <a16:creationId xmlns:a16="http://schemas.microsoft.com/office/drawing/2014/main" id="{BCB22C4F-E1DA-A73E-DFCB-0CF47C711B51}"/>
                    </a:ext>
                  </a:extLst>
                </p:cNvPr>
                <p:cNvPicPr/>
                <p:nvPr/>
              </p:nvPicPr>
              <p:blipFill>
                <a:blip r:embed="rId83"/>
                <a:stretch>
                  <a:fillRect/>
                </a:stretch>
              </p:blipFill>
              <p:spPr>
                <a:xfrm>
                  <a:off x="382253" y="1679710"/>
                  <a:ext cx="1101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F9036641-8A52-7FC4-31C6-92A8799B9E9D}"/>
                    </a:ext>
                  </a:extLst>
                </p14:cNvPr>
                <p14:cNvContentPartPr/>
                <p14:nvPr/>
              </p14:nvContentPartPr>
              <p14:xfrm>
                <a:off x="413213" y="1748830"/>
                <a:ext cx="74520" cy="26280"/>
              </p14:xfrm>
            </p:contentPart>
          </mc:Choice>
          <mc:Fallback>
            <p:pic>
              <p:nvPicPr>
                <p:cNvPr id="50" name="Ink 49">
                  <a:extLst>
                    <a:ext uri="{FF2B5EF4-FFF2-40B4-BE49-F238E27FC236}">
                      <a16:creationId xmlns:a16="http://schemas.microsoft.com/office/drawing/2014/main" id="{F9036641-8A52-7FC4-31C6-92A8799B9E9D}"/>
                    </a:ext>
                  </a:extLst>
                </p:cNvPr>
                <p:cNvPicPr/>
                <p:nvPr/>
              </p:nvPicPr>
              <p:blipFill>
                <a:blip r:embed="rId85"/>
                <a:stretch>
                  <a:fillRect/>
                </a:stretch>
              </p:blipFill>
              <p:spPr>
                <a:xfrm>
                  <a:off x="404213" y="1740190"/>
                  <a:ext cx="921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67B867BA-6EA3-53A0-C9BE-A2F397E429D2}"/>
                    </a:ext>
                  </a:extLst>
                </p14:cNvPr>
                <p14:cNvContentPartPr/>
                <p14:nvPr/>
              </p14:nvContentPartPr>
              <p14:xfrm>
                <a:off x="512213" y="1687630"/>
                <a:ext cx="124200" cy="131040"/>
              </p14:xfrm>
            </p:contentPart>
          </mc:Choice>
          <mc:Fallback>
            <p:pic>
              <p:nvPicPr>
                <p:cNvPr id="51" name="Ink 50">
                  <a:extLst>
                    <a:ext uri="{FF2B5EF4-FFF2-40B4-BE49-F238E27FC236}">
                      <a16:creationId xmlns:a16="http://schemas.microsoft.com/office/drawing/2014/main" id="{67B867BA-6EA3-53A0-C9BE-A2F397E429D2}"/>
                    </a:ext>
                  </a:extLst>
                </p:cNvPr>
                <p:cNvPicPr/>
                <p:nvPr/>
              </p:nvPicPr>
              <p:blipFill>
                <a:blip r:embed="rId87"/>
                <a:stretch>
                  <a:fillRect/>
                </a:stretch>
              </p:blipFill>
              <p:spPr>
                <a:xfrm>
                  <a:off x="503213" y="1678990"/>
                  <a:ext cx="141840" cy="148680"/>
                </a:xfrm>
                <a:prstGeom prst="rect">
                  <a:avLst/>
                </a:prstGeom>
              </p:spPr>
            </p:pic>
          </mc:Fallback>
        </mc:AlternateContent>
      </p:grpSp>
      <p:grpSp>
        <p:nvGrpSpPr>
          <p:cNvPr id="58" name="Group 57">
            <a:extLst>
              <a:ext uri="{FF2B5EF4-FFF2-40B4-BE49-F238E27FC236}">
                <a16:creationId xmlns:a16="http://schemas.microsoft.com/office/drawing/2014/main" id="{BFB6CB44-0D5E-46B2-966B-56F3B2BE9DC3}"/>
              </a:ext>
            </a:extLst>
          </p:cNvPr>
          <p:cNvGrpSpPr/>
          <p:nvPr/>
        </p:nvGrpSpPr>
        <p:grpSpPr>
          <a:xfrm>
            <a:off x="184253" y="2802190"/>
            <a:ext cx="579600" cy="246600"/>
            <a:chOff x="184253" y="2802190"/>
            <a:chExt cx="579600" cy="246600"/>
          </a:xfrm>
        </p:grpSpPr>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FD57E24D-39BA-5CA5-E04C-66E7D20EAC04}"/>
                    </a:ext>
                  </a:extLst>
                </p14:cNvPr>
                <p14:cNvContentPartPr/>
                <p14:nvPr/>
              </p14:nvContentPartPr>
              <p14:xfrm>
                <a:off x="184253" y="2830990"/>
                <a:ext cx="28080" cy="194400"/>
              </p14:xfrm>
            </p:contentPart>
          </mc:Choice>
          <mc:Fallback>
            <p:pic>
              <p:nvPicPr>
                <p:cNvPr id="53" name="Ink 52">
                  <a:extLst>
                    <a:ext uri="{FF2B5EF4-FFF2-40B4-BE49-F238E27FC236}">
                      <a16:creationId xmlns:a16="http://schemas.microsoft.com/office/drawing/2014/main" id="{FD57E24D-39BA-5CA5-E04C-66E7D20EAC04}"/>
                    </a:ext>
                  </a:extLst>
                </p:cNvPr>
                <p:cNvPicPr/>
                <p:nvPr/>
              </p:nvPicPr>
              <p:blipFill>
                <a:blip r:embed="rId89"/>
                <a:stretch>
                  <a:fillRect/>
                </a:stretch>
              </p:blipFill>
              <p:spPr>
                <a:xfrm>
                  <a:off x="175613" y="2821990"/>
                  <a:ext cx="457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8704C966-8A28-F5CB-0C52-8395FD403FB0}"/>
                    </a:ext>
                  </a:extLst>
                </p14:cNvPr>
                <p14:cNvContentPartPr/>
                <p14:nvPr/>
              </p14:nvContentPartPr>
              <p14:xfrm>
                <a:off x="249413" y="2852590"/>
                <a:ext cx="155160" cy="196200"/>
              </p14:xfrm>
            </p:contentPart>
          </mc:Choice>
          <mc:Fallback>
            <p:pic>
              <p:nvPicPr>
                <p:cNvPr id="54" name="Ink 53">
                  <a:extLst>
                    <a:ext uri="{FF2B5EF4-FFF2-40B4-BE49-F238E27FC236}">
                      <a16:creationId xmlns:a16="http://schemas.microsoft.com/office/drawing/2014/main" id="{8704C966-8A28-F5CB-0C52-8395FD403FB0}"/>
                    </a:ext>
                  </a:extLst>
                </p:cNvPr>
                <p:cNvPicPr/>
                <p:nvPr/>
              </p:nvPicPr>
              <p:blipFill>
                <a:blip r:embed="rId91"/>
                <a:stretch>
                  <a:fillRect/>
                </a:stretch>
              </p:blipFill>
              <p:spPr>
                <a:xfrm>
                  <a:off x="240413" y="2843590"/>
                  <a:ext cx="172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1D93C7B9-8607-DC8B-7B7A-5EEBD3A8CFFA}"/>
                    </a:ext>
                  </a:extLst>
                </p14:cNvPr>
                <p14:cNvContentPartPr/>
                <p14:nvPr/>
              </p14:nvContentPartPr>
              <p14:xfrm>
                <a:off x="453173" y="2881390"/>
                <a:ext cx="21240" cy="128520"/>
              </p14:xfrm>
            </p:contentPart>
          </mc:Choice>
          <mc:Fallback>
            <p:pic>
              <p:nvPicPr>
                <p:cNvPr id="55" name="Ink 54">
                  <a:extLst>
                    <a:ext uri="{FF2B5EF4-FFF2-40B4-BE49-F238E27FC236}">
                      <a16:creationId xmlns:a16="http://schemas.microsoft.com/office/drawing/2014/main" id="{1D93C7B9-8607-DC8B-7B7A-5EEBD3A8CFFA}"/>
                    </a:ext>
                  </a:extLst>
                </p:cNvPr>
                <p:cNvPicPr/>
                <p:nvPr/>
              </p:nvPicPr>
              <p:blipFill>
                <a:blip r:embed="rId93"/>
                <a:stretch>
                  <a:fillRect/>
                </a:stretch>
              </p:blipFill>
              <p:spPr>
                <a:xfrm>
                  <a:off x="444173" y="2872750"/>
                  <a:ext cx="388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B58BF334-1200-D33C-8DD3-0D6AB77AF2E5}"/>
                    </a:ext>
                  </a:extLst>
                </p14:cNvPr>
                <p14:cNvContentPartPr/>
                <p14:nvPr/>
              </p14:nvContentPartPr>
              <p14:xfrm>
                <a:off x="433013" y="2823790"/>
                <a:ext cx="101520" cy="155880"/>
              </p14:xfrm>
            </p:contentPart>
          </mc:Choice>
          <mc:Fallback>
            <p:pic>
              <p:nvPicPr>
                <p:cNvPr id="56" name="Ink 55">
                  <a:extLst>
                    <a:ext uri="{FF2B5EF4-FFF2-40B4-BE49-F238E27FC236}">
                      <a16:creationId xmlns:a16="http://schemas.microsoft.com/office/drawing/2014/main" id="{B58BF334-1200-D33C-8DD3-0D6AB77AF2E5}"/>
                    </a:ext>
                  </a:extLst>
                </p:cNvPr>
                <p:cNvPicPr/>
                <p:nvPr/>
              </p:nvPicPr>
              <p:blipFill>
                <a:blip r:embed="rId95"/>
                <a:stretch>
                  <a:fillRect/>
                </a:stretch>
              </p:blipFill>
              <p:spPr>
                <a:xfrm>
                  <a:off x="424013" y="2814790"/>
                  <a:ext cx="1191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16FBA591-93EF-1307-53AC-D7036EDE3B25}"/>
                    </a:ext>
                  </a:extLst>
                </p14:cNvPr>
                <p14:cNvContentPartPr/>
                <p14:nvPr/>
              </p14:nvContentPartPr>
              <p14:xfrm>
                <a:off x="577013" y="2802190"/>
                <a:ext cx="186840" cy="179640"/>
              </p14:xfrm>
            </p:contentPart>
          </mc:Choice>
          <mc:Fallback>
            <p:pic>
              <p:nvPicPr>
                <p:cNvPr id="57" name="Ink 56">
                  <a:extLst>
                    <a:ext uri="{FF2B5EF4-FFF2-40B4-BE49-F238E27FC236}">
                      <a16:creationId xmlns:a16="http://schemas.microsoft.com/office/drawing/2014/main" id="{16FBA591-93EF-1307-53AC-D7036EDE3B25}"/>
                    </a:ext>
                  </a:extLst>
                </p:cNvPr>
                <p:cNvPicPr/>
                <p:nvPr/>
              </p:nvPicPr>
              <p:blipFill>
                <a:blip r:embed="rId97"/>
                <a:stretch>
                  <a:fillRect/>
                </a:stretch>
              </p:blipFill>
              <p:spPr>
                <a:xfrm>
                  <a:off x="568373" y="2793550"/>
                  <a:ext cx="204480" cy="197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2D0A7B67-7163-63C6-CF95-EF17247EEF96}"/>
                  </a:ext>
                </a:extLst>
              </p14:cNvPr>
              <p14:cNvContentPartPr/>
              <p14:nvPr/>
            </p14:nvContentPartPr>
            <p14:xfrm>
              <a:off x="2071373" y="1628950"/>
              <a:ext cx="23760" cy="286560"/>
            </p14:xfrm>
          </p:contentPart>
        </mc:Choice>
        <mc:Fallback>
          <p:pic>
            <p:nvPicPr>
              <p:cNvPr id="59" name="Ink 58">
                <a:extLst>
                  <a:ext uri="{FF2B5EF4-FFF2-40B4-BE49-F238E27FC236}">
                    <a16:creationId xmlns:a16="http://schemas.microsoft.com/office/drawing/2014/main" id="{2D0A7B67-7163-63C6-CF95-EF17247EEF96}"/>
                  </a:ext>
                </a:extLst>
              </p:cNvPr>
              <p:cNvPicPr/>
              <p:nvPr/>
            </p:nvPicPr>
            <p:blipFill>
              <a:blip r:embed="rId99"/>
              <a:stretch>
                <a:fillRect/>
              </a:stretch>
            </p:blipFill>
            <p:spPr>
              <a:xfrm>
                <a:off x="2062373" y="1620310"/>
                <a:ext cx="41400" cy="304200"/>
              </a:xfrm>
              <a:prstGeom prst="rect">
                <a:avLst/>
              </a:prstGeom>
            </p:spPr>
          </p:pic>
        </mc:Fallback>
      </mc:AlternateContent>
      <p:grpSp>
        <p:nvGrpSpPr>
          <p:cNvPr id="128" name="Group 127">
            <a:extLst>
              <a:ext uri="{FF2B5EF4-FFF2-40B4-BE49-F238E27FC236}">
                <a16:creationId xmlns:a16="http://schemas.microsoft.com/office/drawing/2014/main" id="{E997E6F8-6C1A-ABB1-BA09-3FD48F5EC838}"/>
              </a:ext>
            </a:extLst>
          </p:cNvPr>
          <p:cNvGrpSpPr/>
          <p:nvPr/>
        </p:nvGrpSpPr>
        <p:grpSpPr>
          <a:xfrm>
            <a:off x="5145413" y="1097590"/>
            <a:ext cx="3116880" cy="2549880"/>
            <a:chOff x="5145413" y="1097590"/>
            <a:chExt cx="3116880" cy="2549880"/>
          </a:xfrm>
        </p:grpSpPr>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87E0BBE0-6CDD-4913-A21D-478202D8C884}"/>
                    </a:ext>
                  </a:extLst>
                </p14:cNvPr>
                <p14:cNvContentPartPr/>
                <p14:nvPr/>
              </p14:nvContentPartPr>
              <p14:xfrm>
                <a:off x="6330893" y="1097590"/>
                <a:ext cx="688320" cy="321120"/>
              </p14:xfrm>
            </p:contentPart>
          </mc:Choice>
          <mc:Fallback>
            <p:pic>
              <p:nvPicPr>
                <p:cNvPr id="60" name="Ink 59">
                  <a:extLst>
                    <a:ext uri="{FF2B5EF4-FFF2-40B4-BE49-F238E27FC236}">
                      <a16:creationId xmlns:a16="http://schemas.microsoft.com/office/drawing/2014/main" id="{87E0BBE0-6CDD-4913-A21D-478202D8C884}"/>
                    </a:ext>
                  </a:extLst>
                </p:cNvPr>
                <p:cNvPicPr/>
                <p:nvPr/>
              </p:nvPicPr>
              <p:blipFill>
                <a:blip r:embed="rId101"/>
                <a:stretch>
                  <a:fillRect/>
                </a:stretch>
              </p:blipFill>
              <p:spPr>
                <a:xfrm>
                  <a:off x="6322253" y="1088950"/>
                  <a:ext cx="70596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CEB1A37F-C0D7-7FF4-2FE2-D8931EC80BDF}"/>
                    </a:ext>
                  </a:extLst>
                </p14:cNvPr>
                <p14:cNvContentPartPr/>
                <p14:nvPr/>
              </p14:nvContentPartPr>
              <p14:xfrm>
                <a:off x="7436093" y="1124950"/>
                <a:ext cx="730440" cy="286920"/>
              </p14:xfrm>
            </p:contentPart>
          </mc:Choice>
          <mc:Fallback>
            <p:pic>
              <p:nvPicPr>
                <p:cNvPr id="61" name="Ink 60">
                  <a:extLst>
                    <a:ext uri="{FF2B5EF4-FFF2-40B4-BE49-F238E27FC236}">
                      <a16:creationId xmlns:a16="http://schemas.microsoft.com/office/drawing/2014/main" id="{CEB1A37F-C0D7-7FF4-2FE2-D8931EC80BDF}"/>
                    </a:ext>
                  </a:extLst>
                </p:cNvPr>
                <p:cNvPicPr/>
                <p:nvPr/>
              </p:nvPicPr>
              <p:blipFill>
                <a:blip r:embed="rId103"/>
                <a:stretch>
                  <a:fillRect/>
                </a:stretch>
              </p:blipFill>
              <p:spPr>
                <a:xfrm>
                  <a:off x="7427453" y="1115950"/>
                  <a:ext cx="74808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EEAE3A8E-2B68-438B-EC2F-70A4C2597F4E}"/>
                    </a:ext>
                  </a:extLst>
                </p14:cNvPr>
                <p14:cNvContentPartPr/>
                <p14:nvPr/>
              </p14:nvContentPartPr>
              <p14:xfrm>
                <a:off x="8196773" y="1139710"/>
                <a:ext cx="65520" cy="264240"/>
              </p14:xfrm>
            </p:contentPart>
          </mc:Choice>
          <mc:Fallback>
            <p:pic>
              <p:nvPicPr>
                <p:cNvPr id="62" name="Ink 61">
                  <a:extLst>
                    <a:ext uri="{FF2B5EF4-FFF2-40B4-BE49-F238E27FC236}">
                      <a16:creationId xmlns:a16="http://schemas.microsoft.com/office/drawing/2014/main" id="{EEAE3A8E-2B68-438B-EC2F-70A4C2597F4E}"/>
                    </a:ext>
                  </a:extLst>
                </p:cNvPr>
                <p:cNvPicPr/>
                <p:nvPr/>
              </p:nvPicPr>
              <p:blipFill>
                <a:blip r:embed="rId105"/>
                <a:stretch>
                  <a:fillRect/>
                </a:stretch>
              </p:blipFill>
              <p:spPr>
                <a:xfrm>
                  <a:off x="8187773" y="1131070"/>
                  <a:ext cx="831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67B5230D-E9AE-CED8-5DDD-754BB59BAFA5}"/>
                    </a:ext>
                  </a:extLst>
                </p14:cNvPr>
                <p14:cNvContentPartPr/>
                <p14:nvPr/>
              </p14:nvContentPartPr>
              <p14:xfrm>
                <a:off x="7343213" y="1127110"/>
                <a:ext cx="842760" cy="15840"/>
              </p14:xfrm>
            </p:contentPart>
          </mc:Choice>
          <mc:Fallback>
            <p:pic>
              <p:nvPicPr>
                <p:cNvPr id="63" name="Ink 62">
                  <a:extLst>
                    <a:ext uri="{FF2B5EF4-FFF2-40B4-BE49-F238E27FC236}">
                      <a16:creationId xmlns:a16="http://schemas.microsoft.com/office/drawing/2014/main" id="{67B5230D-E9AE-CED8-5DDD-754BB59BAFA5}"/>
                    </a:ext>
                  </a:extLst>
                </p:cNvPr>
                <p:cNvPicPr/>
                <p:nvPr/>
              </p:nvPicPr>
              <p:blipFill>
                <a:blip r:embed="rId107"/>
                <a:stretch>
                  <a:fillRect/>
                </a:stretch>
              </p:blipFill>
              <p:spPr>
                <a:xfrm>
                  <a:off x="7334213" y="1118110"/>
                  <a:ext cx="8604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1B5F57F9-80BD-0605-1416-F584CFEC4373}"/>
                    </a:ext>
                  </a:extLst>
                </p14:cNvPr>
                <p14:cNvContentPartPr/>
                <p14:nvPr/>
              </p14:nvContentPartPr>
              <p14:xfrm>
                <a:off x="5377613" y="1132510"/>
                <a:ext cx="455400" cy="253080"/>
              </p14:xfrm>
            </p:contentPart>
          </mc:Choice>
          <mc:Fallback>
            <p:pic>
              <p:nvPicPr>
                <p:cNvPr id="65" name="Ink 64">
                  <a:extLst>
                    <a:ext uri="{FF2B5EF4-FFF2-40B4-BE49-F238E27FC236}">
                      <a16:creationId xmlns:a16="http://schemas.microsoft.com/office/drawing/2014/main" id="{1B5F57F9-80BD-0605-1416-F584CFEC4373}"/>
                    </a:ext>
                  </a:extLst>
                </p:cNvPr>
                <p:cNvPicPr/>
                <p:nvPr/>
              </p:nvPicPr>
              <p:blipFill>
                <a:blip r:embed="rId109"/>
                <a:stretch>
                  <a:fillRect/>
                </a:stretch>
              </p:blipFill>
              <p:spPr>
                <a:xfrm>
                  <a:off x="5368973" y="1123510"/>
                  <a:ext cx="4730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D93EEFD8-2A81-4FA3-9AE2-BE6A5BD9D522}"/>
                    </a:ext>
                  </a:extLst>
                </p14:cNvPr>
                <p14:cNvContentPartPr/>
                <p14:nvPr/>
              </p14:nvContentPartPr>
              <p14:xfrm>
                <a:off x="5645813" y="1397110"/>
                <a:ext cx="58320" cy="1071360"/>
              </p14:xfrm>
            </p:contentPart>
          </mc:Choice>
          <mc:Fallback>
            <p:pic>
              <p:nvPicPr>
                <p:cNvPr id="66" name="Ink 65">
                  <a:extLst>
                    <a:ext uri="{FF2B5EF4-FFF2-40B4-BE49-F238E27FC236}">
                      <a16:creationId xmlns:a16="http://schemas.microsoft.com/office/drawing/2014/main" id="{D93EEFD8-2A81-4FA3-9AE2-BE6A5BD9D522}"/>
                    </a:ext>
                  </a:extLst>
                </p:cNvPr>
                <p:cNvPicPr/>
                <p:nvPr/>
              </p:nvPicPr>
              <p:blipFill>
                <a:blip r:embed="rId111"/>
                <a:stretch>
                  <a:fillRect/>
                </a:stretch>
              </p:blipFill>
              <p:spPr>
                <a:xfrm>
                  <a:off x="5636813" y="1388110"/>
                  <a:ext cx="75960" cy="1089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Ink 66">
                  <a:extLst>
                    <a:ext uri="{FF2B5EF4-FFF2-40B4-BE49-F238E27FC236}">
                      <a16:creationId xmlns:a16="http://schemas.microsoft.com/office/drawing/2014/main" id="{B59605DE-5B7B-A385-D578-B148F944067B}"/>
                    </a:ext>
                  </a:extLst>
                </p14:cNvPr>
                <p14:cNvContentPartPr/>
                <p14:nvPr/>
              </p14:nvContentPartPr>
              <p14:xfrm>
                <a:off x="5686133" y="1677190"/>
                <a:ext cx="892440" cy="28080"/>
              </p14:xfrm>
            </p:contentPart>
          </mc:Choice>
          <mc:Fallback>
            <p:pic>
              <p:nvPicPr>
                <p:cNvPr id="67" name="Ink 66">
                  <a:extLst>
                    <a:ext uri="{FF2B5EF4-FFF2-40B4-BE49-F238E27FC236}">
                      <a16:creationId xmlns:a16="http://schemas.microsoft.com/office/drawing/2014/main" id="{B59605DE-5B7B-A385-D578-B148F944067B}"/>
                    </a:ext>
                  </a:extLst>
                </p:cNvPr>
                <p:cNvPicPr/>
                <p:nvPr/>
              </p:nvPicPr>
              <p:blipFill>
                <a:blip r:embed="rId113"/>
                <a:stretch>
                  <a:fillRect/>
                </a:stretch>
              </p:blipFill>
              <p:spPr>
                <a:xfrm>
                  <a:off x="5677133" y="1668550"/>
                  <a:ext cx="9100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Ink 67">
                  <a:extLst>
                    <a:ext uri="{FF2B5EF4-FFF2-40B4-BE49-F238E27FC236}">
                      <a16:creationId xmlns:a16="http://schemas.microsoft.com/office/drawing/2014/main" id="{19A94539-DD03-F336-8461-0EAF1B926552}"/>
                    </a:ext>
                  </a:extLst>
                </p14:cNvPr>
                <p14:cNvContentPartPr/>
                <p14:nvPr/>
              </p14:nvContentPartPr>
              <p14:xfrm>
                <a:off x="6477413" y="1645510"/>
                <a:ext cx="79200" cy="118440"/>
              </p14:xfrm>
            </p:contentPart>
          </mc:Choice>
          <mc:Fallback>
            <p:pic>
              <p:nvPicPr>
                <p:cNvPr id="68" name="Ink 67">
                  <a:extLst>
                    <a:ext uri="{FF2B5EF4-FFF2-40B4-BE49-F238E27FC236}">
                      <a16:creationId xmlns:a16="http://schemas.microsoft.com/office/drawing/2014/main" id="{19A94539-DD03-F336-8461-0EAF1B926552}"/>
                    </a:ext>
                  </a:extLst>
                </p:cNvPr>
                <p:cNvPicPr/>
                <p:nvPr/>
              </p:nvPicPr>
              <p:blipFill>
                <a:blip r:embed="rId115"/>
                <a:stretch>
                  <a:fillRect/>
                </a:stretch>
              </p:blipFill>
              <p:spPr>
                <a:xfrm>
                  <a:off x="6468413" y="1636510"/>
                  <a:ext cx="968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9" name="Ink 68">
                  <a:extLst>
                    <a:ext uri="{FF2B5EF4-FFF2-40B4-BE49-F238E27FC236}">
                      <a16:creationId xmlns:a16="http://schemas.microsoft.com/office/drawing/2014/main" id="{95293425-0633-FEE8-109C-9893CCEF6BB7}"/>
                    </a:ext>
                  </a:extLst>
                </p14:cNvPr>
                <p14:cNvContentPartPr/>
                <p14:nvPr/>
              </p14:nvContentPartPr>
              <p14:xfrm>
                <a:off x="6671813" y="1354630"/>
                <a:ext cx="30600" cy="928440"/>
              </p14:xfrm>
            </p:contentPart>
          </mc:Choice>
          <mc:Fallback>
            <p:pic>
              <p:nvPicPr>
                <p:cNvPr id="69" name="Ink 68">
                  <a:extLst>
                    <a:ext uri="{FF2B5EF4-FFF2-40B4-BE49-F238E27FC236}">
                      <a16:creationId xmlns:a16="http://schemas.microsoft.com/office/drawing/2014/main" id="{95293425-0633-FEE8-109C-9893CCEF6BB7}"/>
                    </a:ext>
                  </a:extLst>
                </p:cNvPr>
                <p:cNvPicPr/>
                <p:nvPr/>
              </p:nvPicPr>
              <p:blipFill>
                <a:blip r:embed="rId117"/>
                <a:stretch>
                  <a:fillRect/>
                </a:stretch>
              </p:blipFill>
              <p:spPr>
                <a:xfrm>
                  <a:off x="6663173" y="1345990"/>
                  <a:ext cx="48240" cy="946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DAE2D3F1-EA0F-0D16-4FF2-4EBE1C29B3F3}"/>
                    </a:ext>
                  </a:extLst>
                </p14:cNvPr>
                <p14:cNvContentPartPr/>
                <p14:nvPr/>
              </p14:nvContentPartPr>
              <p14:xfrm>
                <a:off x="6733733" y="1848550"/>
                <a:ext cx="905760" cy="30960"/>
              </p14:xfrm>
            </p:contentPart>
          </mc:Choice>
          <mc:Fallback>
            <p:pic>
              <p:nvPicPr>
                <p:cNvPr id="71" name="Ink 70">
                  <a:extLst>
                    <a:ext uri="{FF2B5EF4-FFF2-40B4-BE49-F238E27FC236}">
                      <a16:creationId xmlns:a16="http://schemas.microsoft.com/office/drawing/2014/main" id="{DAE2D3F1-EA0F-0D16-4FF2-4EBE1C29B3F3}"/>
                    </a:ext>
                  </a:extLst>
                </p:cNvPr>
                <p:cNvPicPr/>
                <p:nvPr/>
              </p:nvPicPr>
              <p:blipFill>
                <a:blip r:embed="rId119"/>
                <a:stretch>
                  <a:fillRect/>
                </a:stretch>
              </p:blipFill>
              <p:spPr>
                <a:xfrm>
                  <a:off x="6724733" y="1839910"/>
                  <a:ext cx="9234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6139B97A-7DD4-99FD-4044-730B541B6B0F}"/>
                    </a:ext>
                  </a:extLst>
                </p14:cNvPr>
                <p14:cNvContentPartPr/>
                <p14:nvPr/>
              </p14:nvContentPartPr>
              <p14:xfrm>
                <a:off x="7495853" y="1824070"/>
                <a:ext cx="151560" cy="104760"/>
              </p14:xfrm>
            </p:contentPart>
          </mc:Choice>
          <mc:Fallback>
            <p:pic>
              <p:nvPicPr>
                <p:cNvPr id="72" name="Ink 71">
                  <a:extLst>
                    <a:ext uri="{FF2B5EF4-FFF2-40B4-BE49-F238E27FC236}">
                      <a16:creationId xmlns:a16="http://schemas.microsoft.com/office/drawing/2014/main" id="{6139B97A-7DD4-99FD-4044-730B541B6B0F}"/>
                    </a:ext>
                  </a:extLst>
                </p:cNvPr>
                <p:cNvPicPr/>
                <p:nvPr/>
              </p:nvPicPr>
              <p:blipFill>
                <a:blip r:embed="rId121"/>
                <a:stretch>
                  <a:fillRect/>
                </a:stretch>
              </p:blipFill>
              <p:spPr>
                <a:xfrm>
                  <a:off x="7486853" y="1815430"/>
                  <a:ext cx="1692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B5D6B092-B0E9-4268-308A-A842383B4242}"/>
                    </a:ext>
                  </a:extLst>
                </p14:cNvPr>
                <p14:cNvContentPartPr/>
                <p14:nvPr/>
              </p14:nvContentPartPr>
              <p14:xfrm>
                <a:off x="7754333" y="1416910"/>
                <a:ext cx="79560" cy="908280"/>
              </p14:xfrm>
            </p:contentPart>
          </mc:Choice>
          <mc:Fallback>
            <p:pic>
              <p:nvPicPr>
                <p:cNvPr id="73" name="Ink 72">
                  <a:extLst>
                    <a:ext uri="{FF2B5EF4-FFF2-40B4-BE49-F238E27FC236}">
                      <a16:creationId xmlns:a16="http://schemas.microsoft.com/office/drawing/2014/main" id="{B5D6B092-B0E9-4268-308A-A842383B4242}"/>
                    </a:ext>
                  </a:extLst>
                </p:cNvPr>
                <p:cNvPicPr/>
                <p:nvPr/>
              </p:nvPicPr>
              <p:blipFill>
                <a:blip r:embed="rId123"/>
                <a:stretch>
                  <a:fillRect/>
                </a:stretch>
              </p:blipFill>
              <p:spPr>
                <a:xfrm>
                  <a:off x="7745333" y="1408270"/>
                  <a:ext cx="97200" cy="925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935B176D-E91E-C107-E922-2A15B2D866FA}"/>
                    </a:ext>
                  </a:extLst>
                </p14:cNvPr>
                <p14:cNvContentPartPr/>
                <p14:nvPr/>
              </p14:nvContentPartPr>
              <p14:xfrm>
                <a:off x="7674053" y="1195870"/>
                <a:ext cx="129600" cy="106560"/>
              </p14:xfrm>
            </p:contentPart>
          </mc:Choice>
          <mc:Fallback>
            <p:pic>
              <p:nvPicPr>
                <p:cNvPr id="75" name="Ink 74">
                  <a:extLst>
                    <a:ext uri="{FF2B5EF4-FFF2-40B4-BE49-F238E27FC236}">
                      <a16:creationId xmlns:a16="http://schemas.microsoft.com/office/drawing/2014/main" id="{935B176D-E91E-C107-E922-2A15B2D866FA}"/>
                    </a:ext>
                  </a:extLst>
                </p:cNvPr>
                <p:cNvPicPr/>
                <p:nvPr/>
              </p:nvPicPr>
              <p:blipFill>
                <a:blip r:embed="rId125"/>
                <a:stretch>
                  <a:fillRect/>
                </a:stretch>
              </p:blipFill>
              <p:spPr>
                <a:xfrm>
                  <a:off x="7665413" y="1187230"/>
                  <a:ext cx="1472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EB447743-5DE4-6D19-E974-F0542FC614FA}"/>
                    </a:ext>
                  </a:extLst>
                </p14:cNvPr>
                <p14:cNvContentPartPr/>
                <p14:nvPr/>
              </p14:nvContentPartPr>
              <p14:xfrm>
                <a:off x="7820573" y="1183630"/>
                <a:ext cx="261720" cy="105840"/>
              </p14:xfrm>
            </p:contentPart>
          </mc:Choice>
          <mc:Fallback>
            <p:pic>
              <p:nvPicPr>
                <p:cNvPr id="76" name="Ink 75">
                  <a:extLst>
                    <a:ext uri="{FF2B5EF4-FFF2-40B4-BE49-F238E27FC236}">
                      <a16:creationId xmlns:a16="http://schemas.microsoft.com/office/drawing/2014/main" id="{EB447743-5DE4-6D19-E974-F0542FC614FA}"/>
                    </a:ext>
                  </a:extLst>
                </p:cNvPr>
                <p:cNvPicPr/>
                <p:nvPr/>
              </p:nvPicPr>
              <p:blipFill>
                <a:blip r:embed="rId127"/>
                <a:stretch>
                  <a:fillRect/>
                </a:stretch>
              </p:blipFill>
              <p:spPr>
                <a:xfrm>
                  <a:off x="7811933" y="1174990"/>
                  <a:ext cx="279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CA7BA633-BAC2-A2CF-41DC-0B946DA3C12E}"/>
                    </a:ext>
                  </a:extLst>
                </p14:cNvPr>
                <p14:cNvContentPartPr/>
                <p14:nvPr/>
              </p14:nvContentPartPr>
              <p14:xfrm>
                <a:off x="7720493" y="2016310"/>
                <a:ext cx="31320" cy="386280"/>
              </p14:xfrm>
            </p:contentPart>
          </mc:Choice>
          <mc:Fallback>
            <p:pic>
              <p:nvPicPr>
                <p:cNvPr id="77" name="Ink 76">
                  <a:extLst>
                    <a:ext uri="{FF2B5EF4-FFF2-40B4-BE49-F238E27FC236}">
                      <a16:creationId xmlns:a16="http://schemas.microsoft.com/office/drawing/2014/main" id="{CA7BA633-BAC2-A2CF-41DC-0B946DA3C12E}"/>
                    </a:ext>
                  </a:extLst>
                </p:cNvPr>
                <p:cNvPicPr/>
                <p:nvPr/>
              </p:nvPicPr>
              <p:blipFill>
                <a:blip r:embed="rId129"/>
                <a:stretch>
                  <a:fillRect/>
                </a:stretch>
              </p:blipFill>
              <p:spPr>
                <a:xfrm>
                  <a:off x="7711493" y="2007310"/>
                  <a:ext cx="4896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18A3BDCF-589A-9768-F930-D4BAEEBF9B1E}"/>
                    </a:ext>
                  </a:extLst>
                </p14:cNvPr>
                <p14:cNvContentPartPr/>
                <p14:nvPr/>
              </p14:nvContentPartPr>
              <p14:xfrm>
                <a:off x="7664333" y="1948630"/>
                <a:ext cx="265680" cy="514080"/>
              </p14:xfrm>
            </p:contentPart>
          </mc:Choice>
          <mc:Fallback>
            <p:pic>
              <p:nvPicPr>
                <p:cNvPr id="78" name="Ink 77">
                  <a:extLst>
                    <a:ext uri="{FF2B5EF4-FFF2-40B4-BE49-F238E27FC236}">
                      <a16:creationId xmlns:a16="http://schemas.microsoft.com/office/drawing/2014/main" id="{18A3BDCF-589A-9768-F930-D4BAEEBF9B1E}"/>
                    </a:ext>
                  </a:extLst>
                </p:cNvPr>
                <p:cNvPicPr/>
                <p:nvPr/>
              </p:nvPicPr>
              <p:blipFill>
                <a:blip r:embed="rId131"/>
                <a:stretch>
                  <a:fillRect/>
                </a:stretch>
              </p:blipFill>
              <p:spPr>
                <a:xfrm>
                  <a:off x="7655333" y="1939630"/>
                  <a:ext cx="283320" cy="531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BCED74CE-499E-E4F2-3436-3ED1210D7397}"/>
                    </a:ext>
                  </a:extLst>
                </p14:cNvPr>
                <p14:cNvContentPartPr/>
                <p14:nvPr/>
              </p14:nvContentPartPr>
              <p14:xfrm>
                <a:off x="7801853" y="2270830"/>
                <a:ext cx="18000" cy="498600"/>
              </p14:xfrm>
            </p:contentPart>
          </mc:Choice>
          <mc:Fallback>
            <p:pic>
              <p:nvPicPr>
                <p:cNvPr id="79" name="Ink 78">
                  <a:extLst>
                    <a:ext uri="{FF2B5EF4-FFF2-40B4-BE49-F238E27FC236}">
                      <a16:creationId xmlns:a16="http://schemas.microsoft.com/office/drawing/2014/main" id="{BCED74CE-499E-E4F2-3436-3ED1210D7397}"/>
                    </a:ext>
                  </a:extLst>
                </p:cNvPr>
                <p:cNvPicPr/>
                <p:nvPr/>
              </p:nvPicPr>
              <p:blipFill>
                <a:blip r:embed="rId133"/>
                <a:stretch>
                  <a:fillRect/>
                </a:stretch>
              </p:blipFill>
              <p:spPr>
                <a:xfrm>
                  <a:off x="7792853" y="2261830"/>
                  <a:ext cx="3564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Ink 80">
                  <a:extLst>
                    <a:ext uri="{FF2B5EF4-FFF2-40B4-BE49-F238E27FC236}">
                      <a16:creationId xmlns:a16="http://schemas.microsoft.com/office/drawing/2014/main" id="{6CE3D3B0-7938-9818-864E-BF10C3E782EF}"/>
                    </a:ext>
                  </a:extLst>
                </p14:cNvPr>
                <p14:cNvContentPartPr/>
                <p14:nvPr/>
              </p14:nvContentPartPr>
              <p14:xfrm>
                <a:off x="5637173" y="2033230"/>
                <a:ext cx="1056600" cy="19800"/>
              </p14:xfrm>
            </p:contentPart>
          </mc:Choice>
          <mc:Fallback>
            <p:pic>
              <p:nvPicPr>
                <p:cNvPr id="81" name="Ink 80">
                  <a:extLst>
                    <a:ext uri="{FF2B5EF4-FFF2-40B4-BE49-F238E27FC236}">
                      <a16:creationId xmlns:a16="http://schemas.microsoft.com/office/drawing/2014/main" id="{6CE3D3B0-7938-9818-864E-BF10C3E782EF}"/>
                    </a:ext>
                  </a:extLst>
                </p:cNvPr>
                <p:cNvPicPr/>
                <p:nvPr/>
              </p:nvPicPr>
              <p:blipFill>
                <a:blip r:embed="rId135"/>
                <a:stretch>
                  <a:fillRect/>
                </a:stretch>
              </p:blipFill>
              <p:spPr>
                <a:xfrm>
                  <a:off x="5628533" y="2024590"/>
                  <a:ext cx="10742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Ink 81">
                  <a:extLst>
                    <a:ext uri="{FF2B5EF4-FFF2-40B4-BE49-F238E27FC236}">
                      <a16:creationId xmlns:a16="http://schemas.microsoft.com/office/drawing/2014/main" id="{E257E7AB-5F1B-4A63-5409-3C1056011D0F}"/>
                    </a:ext>
                  </a:extLst>
                </p14:cNvPr>
                <p14:cNvContentPartPr/>
                <p14:nvPr/>
              </p14:nvContentPartPr>
              <p14:xfrm>
                <a:off x="5680013" y="1978870"/>
                <a:ext cx="60480" cy="130680"/>
              </p14:xfrm>
            </p:contentPart>
          </mc:Choice>
          <mc:Fallback>
            <p:pic>
              <p:nvPicPr>
                <p:cNvPr id="82" name="Ink 81">
                  <a:extLst>
                    <a:ext uri="{FF2B5EF4-FFF2-40B4-BE49-F238E27FC236}">
                      <a16:creationId xmlns:a16="http://schemas.microsoft.com/office/drawing/2014/main" id="{E257E7AB-5F1B-4A63-5409-3C1056011D0F}"/>
                    </a:ext>
                  </a:extLst>
                </p:cNvPr>
                <p:cNvPicPr/>
                <p:nvPr/>
              </p:nvPicPr>
              <p:blipFill>
                <a:blip r:embed="rId137"/>
                <a:stretch>
                  <a:fillRect/>
                </a:stretch>
              </p:blipFill>
              <p:spPr>
                <a:xfrm>
                  <a:off x="5671373" y="1969870"/>
                  <a:ext cx="781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0D064095-2A39-438C-1E4E-7A26EFFCD477}"/>
                    </a:ext>
                  </a:extLst>
                </p14:cNvPr>
                <p14:cNvContentPartPr/>
                <p14:nvPr/>
              </p14:nvContentPartPr>
              <p14:xfrm>
                <a:off x="5470133" y="2017390"/>
                <a:ext cx="74160" cy="54000"/>
              </p14:xfrm>
            </p:contentPart>
          </mc:Choice>
          <mc:Fallback>
            <p:pic>
              <p:nvPicPr>
                <p:cNvPr id="84" name="Ink 83">
                  <a:extLst>
                    <a:ext uri="{FF2B5EF4-FFF2-40B4-BE49-F238E27FC236}">
                      <a16:creationId xmlns:a16="http://schemas.microsoft.com/office/drawing/2014/main" id="{0D064095-2A39-438C-1E4E-7A26EFFCD477}"/>
                    </a:ext>
                  </a:extLst>
                </p:cNvPr>
                <p:cNvPicPr/>
                <p:nvPr/>
              </p:nvPicPr>
              <p:blipFill>
                <a:blip r:embed="rId139"/>
                <a:stretch>
                  <a:fillRect/>
                </a:stretch>
              </p:blipFill>
              <p:spPr>
                <a:xfrm>
                  <a:off x="5461493" y="2008390"/>
                  <a:ext cx="918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6AF7CB87-B9B1-B848-9397-B15386E4D0CF}"/>
                    </a:ext>
                  </a:extLst>
                </p14:cNvPr>
                <p14:cNvContentPartPr/>
                <p14:nvPr/>
              </p14:nvContentPartPr>
              <p14:xfrm>
                <a:off x="5145413" y="2013430"/>
                <a:ext cx="20520" cy="138600"/>
              </p14:xfrm>
            </p:contentPart>
          </mc:Choice>
          <mc:Fallback>
            <p:pic>
              <p:nvPicPr>
                <p:cNvPr id="85" name="Ink 84">
                  <a:extLst>
                    <a:ext uri="{FF2B5EF4-FFF2-40B4-BE49-F238E27FC236}">
                      <a16:creationId xmlns:a16="http://schemas.microsoft.com/office/drawing/2014/main" id="{6AF7CB87-B9B1-B848-9397-B15386E4D0CF}"/>
                    </a:ext>
                  </a:extLst>
                </p:cNvPr>
                <p:cNvPicPr/>
                <p:nvPr/>
              </p:nvPicPr>
              <p:blipFill>
                <a:blip r:embed="rId141"/>
                <a:stretch>
                  <a:fillRect/>
                </a:stretch>
              </p:blipFill>
              <p:spPr>
                <a:xfrm>
                  <a:off x="5136413" y="2004790"/>
                  <a:ext cx="381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3BB4CE05-9075-A398-4754-75051D67F7C0}"/>
                    </a:ext>
                  </a:extLst>
                </p14:cNvPr>
                <p14:cNvContentPartPr/>
                <p14:nvPr/>
              </p14:nvContentPartPr>
              <p14:xfrm>
                <a:off x="5221373" y="2053750"/>
                <a:ext cx="39960" cy="69840"/>
              </p14:xfrm>
            </p:contentPart>
          </mc:Choice>
          <mc:Fallback>
            <p:pic>
              <p:nvPicPr>
                <p:cNvPr id="86" name="Ink 85">
                  <a:extLst>
                    <a:ext uri="{FF2B5EF4-FFF2-40B4-BE49-F238E27FC236}">
                      <a16:creationId xmlns:a16="http://schemas.microsoft.com/office/drawing/2014/main" id="{3BB4CE05-9075-A398-4754-75051D67F7C0}"/>
                    </a:ext>
                  </a:extLst>
                </p:cNvPr>
                <p:cNvPicPr/>
                <p:nvPr/>
              </p:nvPicPr>
              <p:blipFill>
                <a:blip r:embed="rId143"/>
                <a:stretch>
                  <a:fillRect/>
                </a:stretch>
              </p:blipFill>
              <p:spPr>
                <a:xfrm>
                  <a:off x="5212733" y="2045110"/>
                  <a:ext cx="576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7" name="Ink 86">
                  <a:extLst>
                    <a:ext uri="{FF2B5EF4-FFF2-40B4-BE49-F238E27FC236}">
                      <a16:creationId xmlns:a16="http://schemas.microsoft.com/office/drawing/2014/main" id="{8D563BCC-71AE-3019-DBE3-2320682DBECB}"/>
                    </a:ext>
                  </a:extLst>
                </p14:cNvPr>
                <p14:cNvContentPartPr/>
                <p14:nvPr/>
              </p14:nvContentPartPr>
              <p14:xfrm>
                <a:off x="5311733" y="2002990"/>
                <a:ext cx="59760" cy="111600"/>
              </p14:xfrm>
            </p:contentPart>
          </mc:Choice>
          <mc:Fallback>
            <p:pic>
              <p:nvPicPr>
                <p:cNvPr id="87" name="Ink 86">
                  <a:extLst>
                    <a:ext uri="{FF2B5EF4-FFF2-40B4-BE49-F238E27FC236}">
                      <a16:creationId xmlns:a16="http://schemas.microsoft.com/office/drawing/2014/main" id="{8D563BCC-71AE-3019-DBE3-2320682DBECB}"/>
                    </a:ext>
                  </a:extLst>
                </p:cNvPr>
                <p:cNvPicPr/>
                <p:nvPr/>
              </p:nvPicPr>
              <p:blipFill>
                <a:blip r:embed="rId145"/>
                <a:stretch>
                  <a:fillRect/>
                </a:stretch>
              </p:blipFill>
              <p:spPr>
                <a:xfrm>
                  <a:off x="5302733" y="1993990"/>
                  <a:ext cx="774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Ink 87">
                  <a:extLst>
                    <a:ext uri="{FF2B5EF4-FFF2-40B4-BE49-F238E27FC236}">
                      <a16:creationId xmlns:a16="http://schemas.microsoft.com/office/drawing/2014/main" id="{53DD32AD-BF1A-A90B-184A-E678D472BB8A}"/>
                    </a:ext>
                  </a:extLst>
                </p14:cNvPr>
                <p14:cNvContentPartPr/>
                <p14:nvPr/>
              </p14:nvContentPartPr>
              <p14:xfrm>
                <a:off x="5305613" y="2060590"/>
                <a:ext cx="21600" cy="18360"/>
              </p14:xfrm>
            </p:contentPart>
          </mc:Choice>
          <mc:Fallback>
            <p:pic>
              <p:nvPicPr>
                <p:cNvPr id="88" name="Ink 87">
                  <a:extLst>
                    <a:ext uri="{FF2B5EF4-FFF2-40B4-BE49-F238E27FC236}">
                      <a16:creationId xmlns:a16="http://schemas.microsoft.com/office/drawing/2014/main" id="{53DD32AD-BF1A-A90B-184A-E678D472BB8A}"/>
                    </a:ext>
                  </a:extLst>
                </p:cNvPr>
                <p:cNvPicPr/>
                <p:nvPr/>
              </p:nvPicPr>
              <p:blipFill>
                <a:blip r:embed="rId147"/>
                <a:stretch>
                  <a:fillRect/>
                </a:stretch>
              </p:blipFill>
              <p:spPr>
                <a:xfrm>
                  <a:off x="5296613" y="2051950"/>
                  <a:ext cx="392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014EBCF5-0643-49BA-5597-4BD27A4DB593}"/>
                    </a:ext>
                  </a:extLst>
                </p14:cNvPr>
                <p14:cNvContentPartPr/>
                <p14:nvPr/>
              </p14:nvContentPartPr>
              <p14:xfrm>
                <a:off x="5369693" y="1998670"/>
                <a:ext cx="86400" cy="105120"/>
              </p14:xfrm>
            </p:contentPart>
          </mc:Choice>
          <mc:Fallback>
            <p:pic>
              <p:nvPicPr>
                <p:cNvPr id="89" name="Ink 88">
                  <a:extLst>
                    <a:ext uri="{FF2B5EF4-FFF2-40B4-BE49-F238E27FC236}">
                      <a16:creationId xmlns:a16="http://schemas.microsoft.com/office/drawing/2014/main" id="{014EBCF5-0643-49BA-5597-4BD27A4DB593}"/>
                    </a:ext>
                  </a:extLst>
                </p:cNvPr>
                <p:cNvPicPr/>
                <p:nvPr/>
              </p:nvPicPr>
              <p:blipFill>
                <a:blip r:embed="rId149"/>
                <a:stretch>
                  <a:fillRect/>
                </a:stretch>
              </p:blipFill>
              <p:spPr>
                <a:xfrm>
                  <a:off x="5360693" y="1989670"/>
                  <a:ext cx="1040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1" name="Ink 90">
                  <a:extLst>
                    <a:ext uri="{FF2B5EF4-FFF2-40B4-BE49-F238E27FC236}">
                      <a16:creationId xmlns:a16="http://schemas.microsoft.com/office/drawing/2014/main" id="{CB858AE2-E399-F461-65D6-E18762EEB4CF}"/>
                    </a:ext>
                  </a:extLst>
                </p14:cNvPr>
                <p14:cNvContentPartPr/>
                <p14:nvPr/>
              </p14:nvContentPartPr>
              <p14:xfrm>
                <a:off x="8036213" y="1921990"/>
                <a:ext cx="133560" cy="555120"/>
              </p14:xfrm>
            </p:contentPart>
          </mc:Choice>
          <mc:Fallback>
            <p:pic>
              <p:nvPicPr>
                <p:cNvPr id="91" name="Ink 90">
                  <a:extLst>
                    <a:ext uri="{FF2B5EF4-FFF2-40B4-BE49-F238E27FC236}">
                      <a16:creationId xmlns:a16="http://schemas.microsoft.com/office/drawing/2014/main" id="{CB858AE2-E399-F461-65D6-E18762EEB4CF}"/>
                    </a:ext>
                  </a:extLst>
                </p:cNvPr>
                <p:cNvPicPr/>
                <p:nvPr/>
              </p:nvPicPr>
              <p:blipFill>
                <a:blip r:embed="rId151"/>
                <a:stretch>
                  <a:fillRect/>
                </a:stretch>
              </p:blipFill>
              <p:spPr>
                <a:xfrm>
                  <a:off x="8027213" y="1913350"/>
                  <a:ext cx="151200" cy="572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89A0A21F-B850-4A7B-5626-7EDE5D351546}"/>
                    </a:ext>
                  </a:extLst>
                </p14:cNvPr>
                <p14:cNvContentPartPr/>
                <p14:nvPr/>
              </p14:nvContentPartPr>
              <p14:xfrm>
                <a:off x="6673253" y="2280550"/>
                <a:ext cx="49320" cy="739440"/>
              </p14:xfrm>
            </p:contentPart>
          </mc:Choice>
          <mc:Fallback>
            <p:pic>
              <p:nvPicPr>
                <p:cNvPr id="93" name="Ink 92">
                  <a:extLst>
                    <a:ext uri="{FF2B5EF4-FFF2-40B4-BE49-F238E27FC236}">
                      <a16:creationId xmlns:a16="http://schemas.microsoft.com/office/drawing/2014/main" id="{89A0A21F-B850-4A7B-5626-7EDE5D351546}"/>
                    </a:ext>
                  </a:extLst>
                </p:cNvPr>
                <p:cNvPicPr/>
                <p:nvPr/>
              </p:nvPicPr>
              <p:blipFill>
                <a:blip r:embed="rId153"/>
                <a:stretch>
                  <a:fillRect/>
                </a:stretch>
              </p:blipFill>
              <p:spPr>
                <a:xfrm>
                  <a:off x="6664613" y="2271550"/>
                  <a:ext cx="66960" cy="757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4" name="Ink 93">
                  <a:extLst>
                    <a:ext uri="{FF2B5EF4-FFF2-40B4-BE49-F238E27FC236}">
                      <a16:creationId xmlns:a16="http://schemas.microsoft.com/office/drawing/2014/main" id="{3AB6E2E8-1EAE-43F6-5101-6AD7B6EBD177}"/>
                    </a:ext>
                  </a:extLst>
                </p14:cNvPr>
                <p14:cNvContentPartPr/>
                <p14:nvPr/>
              </p14:nvContentPartPr>
              <p14:xfrm>
                <a:off x="6792053" y="2417710"/>
                <a:ext cx="952560" cy="38520"/>
              </p14:xfrm>
            </p:contentPart>
          </mc:Choice>
          <mc:Fallback>
            <p:pic>
              <p:nvPicPr>
                <p:cNvPr id="94" name="Ink 93">
                  <a:extLst>
                    <a:ext uri="{FF2B5EF4-FFF2-40B4-BE49-F238E27FC236}">
                      <a16:creationId xmlns:a16="http://schemas.microsoft.com/office/drawing/2014/main" id="{3AB6E2E8-1EAE-43F6-5101-6AD7B6EBD177}"/>
                    </a:ext>
                  </a:extLst>
                </p:cNvPr>
                <p:cNvPicPr/>
                <p:nvPr/>
              </p:nvPicPr>
              <p:blipFill>
                <a:blip r:embed="rId155"/>
                <a:stretch>
                  <a:fillRect/>
                </a:stretch>
              </p:blipFill>
              <p:spPr>
                <a:xfrm>
                  <a:off x="6783413" y="2409070"/>
                  <a:ext cx="9702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5" name="Ink 94">
                  <a:extLst>
                    <a:ext uri="{FF2B5EF4-FFF2-40B4-BE49-F238E27FC236}">
                      <a16:creationId xmlns:a16="http://schemas.microsoft.com/office/drawing/2014/main" id="{EE4BAABA-CE94-07E8-FBAF-D42C9427D57E}"/>
                    </a:ext>
                  </a:extLst>
                </p14:cNvPr>
                <p14:cNvContentPartPr/>
                <p14:nvPr/>
              </p14:nvContentPartPr>
              <p14:xfrm>
                <a:off x="6765413" y="2398270"/>
                <a:ext cx="95400" cy="200520"/>
              </p14:xfrm>
            </p:contentPart>
          </mc:Choice>
          <mc:Fallback>
            <p:pic>
              <p:nvPicPr>
                <p:cNvPr id="95" name="Ink 94">
                  <a:extLst>
                    <a:ext uri="{FF2B5EF4-FFF2-40B4-BE49-F238E27FC236}">
                      <a16:creationId xmlns:a16="http://schemas.microsoft.com/office/drawing/2014/main" id="{EE4BAABA-CE94-07E8-FBAF-D42C9427D57E}"/>
                    </a:ext>
                  </a:extLst>
                </p:cNvPr>
                <p:cNvPicPr/>
                <p:nvPr/>
              </p:nvPicPr>
              <p:blipFill>
                <a:blip r:embed="rId157"/>
                <a:stretch>
                  <a:fillRect/>
                </a:stretch>
              </p:blipFill>
              <p:spPr>
                <a:xfrm>
                  <a:off x="6756773" y="2389270"/>
                  <a:ext cx="1130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7" name="Ink 96">
                  <a:extLst>
                    <a:ext uri="{FF2B5EF4-FFF2-40B4-BE49-F238E27FC236}">
                      <a16:creationId xmlns:a16="http://schemas.microsoft.com/office/drawing/2014/main" id="{B7933CAA-C8DC-CCE4-3C55-8B243E2FC3B4}"/>
                    </a:ext>
                  </a:extLst>
                </p14:cNvPr>
                <p14:cNvContentPartPr/>
                <p14:nvPr/>
              </p14:nvContentPartPr>
              <p14:xfrm>
                <a:off x="6597653" y="2535790"/>
                <a:ext cx="13680" cy="345240"/>
              </p14:xfrm>
            </p:contentPart>
          </mc:Choice>
          <mc:Fallback>
            <p:pic>
              <p:nvPicPr>
                <p:cNvPr id="97" name="Ink 96">
                  <a:extLst>
                    <a:ext uri="{FF2B5EF4-FFF2-40B4-BE49-F238E27FC236}">
                      <a16:creationId xmlns:a16="http://schemas.microsoft.com/office/drawing/2014/main" id="{B7933CAA-C8DC-CCE4-3C55-8B243E2FC3B4}"/>
                    </a:ext>
                  </a:extLst>
                </p:cNvPr>
                <p:cNvPicPr/>
                <p:nvPr/>
              </p:nvPicPr>
              <p:blipFill>
                <a:blip r:embed="rId159"/>
                <a:stretch>
                  <a:fillRect/>
                </a:stretch>
              </p:blipFill>
              <p:spPr>
                <a:xfrm>
                  <a:off x="6589013" y="2527150"/>
                  <a:ext cx="313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4C9086A0-5884-3BB1-E8B5-11682700D4D9}"/>
                    </a:ext>
                  </a:extLst>
                </p14:cNvPr>
                <p14:cNvContentPartPr/>
                <p14:nvPr/>
              </p14:nvContentPartPr>
              <p14:xfrm>
                <a:off x="6576413" y="2520310"/>
                <a:ext cx="200160" cy="362880"/>
              </p14:xfrm>
            </p:contentPart>
          </mc:Choice>
          <mc:Fallback>
            <p:pic>
              <p:nvPicPr>
                <p:cNvPr id="98" name="Ink 97">
                  <a:extLst>
                    <a:ext uri="{FF2B5EF4-FFF2-40B4-BE49-F238E27FC236}">
                      <a16:creationId xmlns:a16="http://schemas.microsoft.com/office/drawing/2014/main" id="{4C9086A0-5884-3BB1-E8B5-11682700D4D9}"/>
                    </a:ext>
                  </a:extLst>
                </p:cNvPr>
                <p:cNvPicPr/>
                <p:nvPr/>
              </p:nvPicPr>
              <p:blipFill>
                <a:blip r:embed="rId161"/>
                <a:stretch>
                  <a:fillRect/>
                </a:stretch>
              </p:blipFill>
              <p:spPr>
                <a:xfrm>
                  <a:off x="6567413" y="2511310"/>
                  <a:ext cx="2178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0" name="Ink 99">
                  <a:extLst>
                    <a:ext uri="{FF2B5EF4-FFF2-40B4-BE49-F238E27FC236}">
                      <a16:creationId xmlns:a16="http://schemas.microsoft.com/office/drawing/2014/main" id="{D2A6F986-8F79-7299-F9F0-80B292A46327}"/>
                    </a:ext>
                  </a:extLst>
                </p14:cNvPr>
                <p14:cNvContentPartPr/>
                <p14:nvPr/>
              </p14:nvContentPartPr>
              <p14:xfrm>
                <a:off x="6567773" y="2523910"/>
                <a:ext cx="133920" cy="172080"/>
              </p14:xfrm>
            </p:contentPart>
          </mc:Choice>
          <mc:Fallback>
            <p:pic>
              <p:nvPicPr>
                <p:cNvPr id="100" name="Ink 99">
                  <a:extLst>
                    <a:ext uri="{FF2B5EF4-FFF2-40B4-BE49-F238E27FC236}">
                      <a16:creationId xmlns:a16="http://schemas.microsoft.com/office/drawing/2014/main" id="{D2A6F986-8F79-7299-F9F0-80B292A46327}"/>
                    </a:ext>
                  </a:extLst>
                </p:cNvPr>
                <p:cNvPicPr/>
                <p:nvPr/>
              </p:nvPicPr>
              <p:blipFill>
                <a:blip r:embed="rId163"/>
                <a:stretch>
                  <a:fillRect/>
                </a:stretch>
              </p:blipFill>
              <p:spPr>
                <a:xfrm>
                  <a:off x="6559133" y="2515270"/>
                  <a:ext cx="151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9DCD3C67-4E92-A81F-B2DF-F29766AA9426}"/>
                    </a:ext>
                  </a:extLst>
                </p14:cNvPr>
                <p14:cNvContentPartPr/>
                <p14:nvPr/>
              </p14:nvContentPartPr>
              <p14:xfrm>
                <a:off x="6593333" y="2567110"/>
                <a:ext cx="137520" cy="189360"/>
              </p14:xfrm>
            </p:contentPart>
          </mc:Choice>
          <mc:Fallback>
            <p:pic>
              <p:nvPicPr>
                <p:cNvPr id="101" name="Ink 100">
                  <a:extLst>
                    <a:ext uri="{FF2B5EF4-FFF2-40B4-BE49-F238E27FC236}">
                      <a16:creationId xmlns:a16="http://schemas.microsoft.com/office/drawing/2014/main" id="{9DCD3C67-4E92-A81F-B2DF-F29766AA9426}"/>
                    </a:ext>
                  </a:extLst>
                </p:cNvPr>
                <p:cNvPicPr/>
                <p:nvPr/>
              </p:nvPicPr>
              <p:blipFill>
                <a:blip r:embed="rId165"/>
                <a:stretch>
                  <a:fillRect/>
                </a:stretch>
              </p:blipFill>
              <p:spPr>
                <a:xfrm>
                  <a:off x="6584693" y="2558110"/>
                  <a:ext cx="155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ADD693E3-2931-0F89-C148-3A6BDF4972D5}"/>
                    </a:ext>
                  </a:extLst>
                </p14:cNvPr>
                <p14:cNvContentPartPr/>
                <p14:nvPr/>
              </p14:nvContentPartPr>
              <p14:xfrm>
                <a:off x="6605933" y="2631910"/>
                <a:ext cx="132840" cy="201600"/>
              </p14:xfrm>
            </p:contentPart>
          </mc:Choice>
          <mc:Fallback>
            <p:pic>
              <p:nvPicPr>
                <p:cNvPr id="102" name="Ink 101">
                  <a:extLst>
                    <a:ext uri="{FF2B5EF4-FFF2-40B4-BE49-F238E27FC236}">
                      <a16:creationId xmlns:a16="http://schemas.microsoft.com/office/drawing/2014/main" id="{ADD693E3-2931-0F89-C148-3A6BDF4972D5}"/>
                    </a:ext>
                  </a:extLst>
                </p:cNvPr>
                <p:cNvPicPr/>
                <p:nvPr/>
              </p:nvPicPr>
              <p:blipFill>
                <a:blip r:embed="rId167"/>
                <a:stretch>
                  <a:fillRect/>
                </a:stretch>
              </p:blipFill>
              <p:spPr>
                <a:xfrm>
                  <a:off x="6596933" y="2623270"/>
                  <a:ext cx="1504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D145DAA5-9E48-C186-C686-8A8E629EFD98}"/>
                    </a:ext>
                  </a:extLst>
                </p14:cNvPr>
                <p14:cNvContentPartPr/>
                <p14:nvPr/>
              </p14:nvContentPartPr>
              <p14:xfrm>
                <a:off x="6617453" y="2748910"/>
                <a:ext cx="120600" cy="141120"/>
              </p14:xfrm>
            </p:contentPart>
          </mc:Choice>
          <mc:Fallback>
            <p:pic>
              <p:nvPicPr>
                <p:cNvPr id="103" name="Ink 102">
                  <a:extLst>
                    <a:ext uri="{FF2B5EF4-FFF2-40B4-BE49-F238E27FC236}">
                      <a16:creationId xmlns:a16="http://schemas.microsoft.com/office/drawing/2014/main" id="{D145DAA5-9E48-C186-C686-8A8E629EFD98}"/>
                    </a:ext>
                  </a:extLst>
                </p:cNvPr>
                <p:cNvPicPr/>
                <p:nvPr/>
              </p:nvPicPr>
              <p:blipFill>
                <a:blip r:embed="rId169"/>
                <a:stretch>
                  <a:fillRect/>
                </a:stretch>
              </p:blipFill>
              <p:spPr>
                <a:xfrm>
                  <a:off x="6608813" y="2739910"/>
                  <a:ext cx="1382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5" name="Ink 104">
                  <a:extLst>
                    <a:ext uri="{FF2B5EF4-FFF2-40B4-BE49-F238E27FC236}">
                      <a16:creationId xmlns:a16="http://schemas.microsoft.com/office/drawing/2014/main" id="{D12DCC4B-16DF-BD3A-D4C4-0B9BD4B1402D}"/>
                    </a:ext>
                  </a:extLst>
                </p14:cNvPr>
                <p14:cNvContentPartPr/>
                <p14:nvPr/>
              </p14:nvContentPartPr>
              <p14:xfrm>
                <a:off x="7050893" y="1721470"/>
                <a:ext cx="15840" cy="95040"/>
              </p14:xfrm>
            </p:contentPart>
          </mc:Choice>
          <mc:Fallback>
            <p:pic>
              <p:nvPicPr>
                <p:cNvPr id="105" name="Ink 104">
                  <a:extLst>
                    <a:ext uri="{FF2B5EF4-FFF2-40B4-BE49-F238E27FC236}">
                      <a16:creationId xmlns:a16="http://schemas.microsoft.com/office/drawing/2014/main" id="{D12DCC4B-16DF-BD3A-D4C4-0B9BD4B1402D}"/>
                    </a:ext>
                  </a:extLst>
                </p:cNvPr>
                <p:cNvPicPr/>
                <p:nvPr/>
              </p:nvPicPr>
              <p:blipFill>
                <a:blip r:embed="rId171"/>
                <a:stretch>
                  <a:fillRect/>
                </a:stretch>
              </p:blipFill>
              <p:spPr>
                <a:xfrm>
                  <a:off x="7042253" y="1712830"/>
                  <a:ext cx="334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6" name="Ink 105">
                  <a:extLst>
                    <a:ext uri="{FF2B5EF4-FFF2-40B4-BE49-F238E27FC236}">
                      <a16:creationId xmlns:a16="http://schemas.microsoft.com/office/drawing/2014/main" id="{35D98B86-CDB0-4278-EC62-1E63EA4677F0}"/>
                    </a:ext>
                  </a:extLst>
                </p14:cNvPr>
                <p14:cNvContentPartPr/>
                <p14:nvPr/>
              </p14:nvContentPartPr>
              <p14:xfrm>
                <a:off x="7018853" y="1631830"/>
                <a:ext cx="108360" cy="111240"/>
              </p14:xfrm>
            </p:contentPart>
          </mc:Choice>
          <mc:Fallback>
            <p:pic>
              <p:nvPicPr>
                <p:cNvPr id="106" name="Ink 105">
                  <a:extLst>
                    <a:ext uri="{FF2B5EF4-FFF2-40B4-BE49-F238E27FC236}">
                      <a16:creationId xmlns:a16="http://schemas.microsoft.com/office/drawing/2014/main" id="{35D98B86-CDB0-4278-EC62-1E63EA4677F0}"/>
                    </a:ext>
                  </a:extLst>
                </p:cNvPr>
                <p:cNvPicPr/>
                <p:nvPr/>
              </p:nvPicPr>
              <p:blipFill>
                <a:blip r:embed="rId173"/>
                <a:stretch>
                  <a:fillRect/>
                </a:stretch>
              </p:blipFill>
              <p:spPr>
                <a:xfrm>
                  <a:off x="7010213" y="1623190"/>
                  <a:ext cx="1260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7" name="Ink 106">
                  <a:extLst>
                    <a:ext uri="{FF2B5EF4-FFF2-40B4-BE49-F238E27FC236}">
                      <a16:creationId xmlns:a16="http://schemas.microsoft.com/office/drawing/2014/main" id="{B2D38D63-367A-1819-0225-04759C403F22}"/>
                    </a:ext>
                  </a:extLst>
                </p14:cNvPr>
                <p14:cNvContentPartPr/>
                <p14:nvPr/>
              </p14:nvContentPartPr>
              <p14:xfrm>
                <a:off x="7121813" y="1712830"/>
                <a:ext cx="295560" cy="106920"/>
              </p14:xfrm>
            </p:contentPart>
          </mc:Choice>
          <mc:Fallback>
            <p:pic>
              <p:nvPicPr>
                <p:cNvPr id="107" name="Ink 106">
                  <a:extLst>
                    <a:ext uri="{FF2B5EF4-FFF2-40B4-BE49-F238E27FC236}">
                      <a16:creationId xmlns:a16="http://schemas.microsoft.com/office/drawing/2014/main" id="{B2D38D63-367A-1819-0225-04759C403F22}"/>
                    </a:ext>
                  </a:extLst>
                </p:cNvPr>
                <p:cNvPicPr/>
                <p:nvPr/>
              </p:nvPicPr>
              <p:blipFill>
                <a:blip r:embed="rId175"/>
                <a:stretch>
                  <a:fillRect/>
                </a:stretch>
              </p:blipFill>
              <p:spPr>
                <a:xfrm>
                  <a:off x="7113173" y="1703830"/>
                  <a:ext cx="3132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8" name="Ink 107">
                  <a:extLst>
                    <a:ext uri="{FF2B5EF4-FFF2-40B4-BE49-F238E27FC236}">
                      <a16:creationId xmlns:a16="http://schemas.microsoft.com/office/drawing/2014/main" id="{585A7F11-BB6B-79A3-8248-9BCFED533AA1}"/>
                    </a:ext>
                  </a:extLst>
                </p14:cNvPr>
                <p14:cNvContentPartPr/>
                <p14:nvPr/>
              </p14:nvContentPartPr>
              <p14:xfrm>
                <a:off x="7427813" y="1653430"/>
                <a:ext cx="33840" cy="110520"/>
              </p14:xfrm>
            </p:contentPart>
          </mc:Choice>
          <mc:Fallback>
            <p:pic>
              <p:nvPicPr>
                <p:cNvPr id="108" name="Ink 107">
                  <a:extLst>
                    <a:ext uri="{FF2B5EF4-FFF2-40B4-BE49-F238E27FC236}">
                      <a16:creationId xmlns:a16="http://schemas.microsoft.com/office/drawing/2014/main" id="{585A7F11-BB6B-79A3-8248-9BCFED533AA1}"/>
                    </a:ext>
                  </a:extLst>
                </p:cNvPr>
                <p:cNvPicPr/>
                <p:nvPr/>
              </p:nvPicPr>
              <p:blipFill>
                <a:blip r:embed="rId177"/>
                <a:stretch>
                  <a:fillRect/>
                </a:stretch>
              </p:blipFill>
              <p:spPr>
                <a:xfrm>
                  <a:off x="7418813" y="1644790"/>
                  <a:ext cx="514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9" name="Ink 108">
                  <a:extLst>
                    <a:ext uri="{FF2B5EF4-FFF2-40B4-BE49-F238E27FC236}">
                      <a16:creationId xmlns:a16="http://schemas.microsoft.com/office/drawing/2014/main" id="{2FBCF957-91AF-1910-F5C8-6BB602B650E8}"/>
                    </a:ext>
                  </a:extLst>
                </p14:cNvPr>
                <p14:cNvContentPartPr/>
                <p14:nvPr/>
              </p14:nvContentPartPr>
              <p14:xfrm>
                <a:off x="7492253" y="1705270"/>
                <a:ext cx="61200" cy="82080"/>
              </p14:xfrm>
            </p:contentPart>
          </mc:Choice>
          <mc:Fallback>
            <p:pic>
              <p:nvPicPr>
                <p:cNvPr id="109" name="Ink 108">
                  <a:extLst>
                    <a:ext uri="{FF2B5EF4-FFF2-40B4-BE49-F238E27FC236}">
                      <a16:creationId xmlns:a16="http://schemas.microsoft.com/office/drawing/2014/main" id="{2FBCF957-91AF-1910-F5C8-6BB602B650E8}"/>
                    </a:ext>
                  </a:extLst>
                </p:cNvPr>
                <p:cNvPicPr/>
                <p:nvPr/>
              </p:nvPicPr>
              <p:blipFill>
                <a:blip r:embed="rId179"/>
                <a:stretch>
                  <a:fillRect/>
                </a:stretch>
              </p:blipFill>
              <p:spPr>
                <a:xfrm>
                  <a:off x="7483253" y="1696630"/>
                  <a:ext cx="788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0" name="Ink 109">
                  <a:extLst>
                    <a:ext uri="{FF2B5EF4-FFF2-40B4-BE49-F238E27FC236}">
                      <a16:creationId xmlns:a16="http://schemas.microsoft.com/office/drawing/2014/main" id="{1ACB23EB-E2F3-9DF2-DF1A-C099558F286E}"/>
                    </a:ext>
                  </a:extLst>
                </p14:cNvPr>
                <p14:cNvContentPartPr/>
                <p14:nvPr/>
              </p14:nvContentPartPr>
              <p14:xfrm>
                <a:off x="7585853" y="1708870"/>
                <a:ext cx="75960" cy="96480"/>
              </p14:xfrm>
            </p:contentPart>
          </mc:Choice>
          <mc:Fallback>
            <p:pic>
              <p:nvPicPr>
                <p:cNvPr id="110" name="Ink 109">
                  <a:extLst>
                    <a:ext uri="{FF2B5EF4-FFF2-40B4-BE49-F238E27FC236}">
                      <a16:creationId xmlns:a16="http://schemas.microsoft.com/office/drawing/2014/main" id="{1ACB23EB-E2F3-9DF2-DF1A-C099558F286E}"/>
                    </a:ext>
                  </a:extLst>
                </p:cNvPr>
                <p:cNvPicPr/>
                <p:nvPr/>
              </p:nvPicPr>
              <p:blipFill>
                <a:blip r:embed="rId181"/>
                <a:stretch>
                  <a:fillRect/>
                </a:stretch>
              </p:blipFill>
              <p:spPr>
                <a:xfrm>
                  <a:off x="7576853" y="1699870"/>
                  <a:ext cx="936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2" name="Ink 111">
                  <a:extLst>
                    <a:ext uri="{FF2B5EF4-FFF2-40B4-BE49-F238E27FC236}">
                      <a16:creationId xmlns:a16="http://schemas.microsoft.com/office/drawing/2014/main" id="{0323837D-DB29-9E88-D62C-221657FA8FCD}"/>
                    </a:ext>
                  </a:extLst>
                </p14:cNvPr>
                <p14:cNvContentPartPr/>
                <p14:nvPr/>
              </p14:nvContentPartPr>
              <p14:xfrm>
                <a:off x="7009493" y="2535790"/>
                <a:ext cx="118080" cy="95040"/>
              </p14:xfrm>
            </p:contentPart>
          </mc:Choice>
          <mc:Fallback>
            <p:pic>
              <p:nvPicPr>
                <p:cNvPr id="112" name="Ink 111">
                  <a:extLst>
                    <a:ext uri="{FF2B5EF4-FFF2-40B4-BE49-F238E27FC236}">
                      <a16:creationId xmlns:a16="http://schemas.microsoft.com/office/drawing/2014/main" id="{0323837D-DB29-9E88-D62C-221657FA8FCD}"/>
                    </a:ext>
                  </a:extLst>
                </p:cNvPr>
                <p:cNvPicPr/>
                <p:nvPr/>
              </p:nvPicPr>
              <p:blipFill>
                <a:blip r:embed="rId183"/>
                <a:stretch>
                  <a:fillRect/>
                </a:stretch>
              </p:blipFill>
              <p:spPr>
                <a:xfrm>
                  <a:off x="7000853" y="2527150"/>
                  <a:ext cx="1357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3" name="Ink 112">
                  <a:extLst>
                    <a:ext uri="{FF2B5EF4-FFF2-40B4-BE49-F238E27FC236}">
                      <a16:creationId xmlns:a16="http://schemas.microsoft.com/office/drawing/2014/main" id="{11E71492-349A-622A-98AE-DA5DD239C773}"/>
                    </a:ext>
                  </a:extLst>
                </p14:cNvPr>
                <p14:cNvContentPartPr/>
                <p14:nvPr/>
              </p14:nvContentPartPr>
              <p14:xfrm>
                <a:off x="7224053" y="2530390"/>
                <a:ext cx="99360" cy="63360"/>
              </p14:xfrm>
            </p:contentPart>
          </mc:Choice>
          <mc:Fallback>
            <p:pic>
              <p:nvPicPr>
                <p:cNvPr id="113" name="Ink 112">
                  <a:extLst>
                    <a:ext uri="{FF2B5EF4-FFF2-40B4-BE49-F238E27FC236}">
                      <a16:creationId xmlns:a16="http://schemas.microsoft.com/office/drawing/2014/main" id="{11E71492-349A-622A-98AE-DA5DD239C773}"/>
                    </a:ext>
                  </a:extLst>
                </p:cNvPr>
                <p:cNvPicPr/>
                <p:nvPr/>
              </p:nvPicPr>
              <p:blipFill>
                <a:blip r:embed="rId185"/>
                <a:stretch>
                  <a:fillRect/>
                </a:stretch>
              </p:blipFill>
              <p:spPr>
                <a:xfrm>
                  <a:off x="7215413" y="2521390"/>
                  <a:ext cx="1170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4" name="Ink 113">
                  <a:extLst>
                    <a:ext uri="{FF2B5EF4-FFF2-40B4-BE49-F238E27FC236}">
                      <a16:creationId xmlns:a16="http://schemas.microsoft.com/office/drawing/2014/main" id="{EF89A346-DF3D-A4EC-FD84-82866E66F92A}"/>
                    </a:ext>
                  </a:extLst>
                </p14:cNvPr>
                <p14:cNvContentPartPr/>
                <p14:nvPr/>
              </p14:nvContentPartPr>
              <p14:xfrm>
                <a:off x="7225493" y="2527870"/>
                <a:ext cx="89640" cy="81720"/>
              </p14:xfrm>
            </p:contentPart>
          </mc:Choice>
          <mc:Fallback>
            <p:pic>
              <p:nvPicPr>
                <p:cNvPr id="114" name="Ink 113">
                  <a:extLst>
                    <a:ext uri="{FF2B5EF4-FFF2-40B4-BE49-F238E27FC236}">
                      <a16:creationId xmlns:a16="http://schemas.microsoft.com/office/drawing/2014/main" id="{EF89A346-DF3D-A4EC-FD84-82866E66F92A}"/>
                    </a:ext>
                  </a:extLst>
                </p:cNvPr>
                <p:cNvPicPr/>
                <p:nvPr/>
              </p:nvPicPr>
              <p:blipFill>
                <a:blip r:embed="rId187"/>
                <a:stretch>
                  <a:fillRect/>
                </a:stretch>
              </p:blipFill>
              <p:spPr>
                <a:xfrm>
                  <a:off x="7216853" y="2519230"/>
                  <a:ext cx="1072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67240E2F-296E-EFA2-55B9-D397EDB01633}"/>
                    </a:ext>
                  </a:extLst>
                </p14:cNvPr>
                <p14:cNvContentPartPr/>
                <p14:nvPr/>
              </p14:nvContentPartPr>
              <p14:xfrm>
                <a:off x="6568853" y="3055630"/>
                <a:ext cx="7920" cy="261000"/>
              </p14:xfrm>
            </p:contentPart>
          </mc:Choice>
          <mc:Fallback>
            <p:pic>
              <p:nvPicPr>
                <p:cNvPr id="116" name="Ink 115">
                  <a:extLst>
                    <a:ext uri="{FF2B5EF4-FFF2-40B4-BE49-F238E27FC236}">
                      <a16:creationId xmlns:a16="http://schemas.microsoft.com/office/drawing/2014/main" id="{67240E2F-296E-EFA2-55B9-D397EDB01633}"/>
                    </a:ext>
                  </a:extLst>
                </p:cNvPr>
                <p:cNvPicPr/>
                <p:nvPr/>
              </p:nvPicPr>
              <p:blipFill>
                <a:blip r:embed="rId189"/>
                <a:stretch>
                  <a:fillRect/>
                </a:stretch>
              </p:blipFill>
              <p:spPr>
                <a:xfrm>
                  <a:off x="6559853" y="3046990"/>
                  <a:ext cx="255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Ink 116">
                  <a:extLst>
                    <a:ext uri="{FF2B5EF4-FFF2-40B4-BE49-F238E27FC236}">
                      <a16:creationId xmlns:a16="http://schemas.microsoft.com/office/drawing/2014/main" id="{88D653F7-F009-4C83-061A-1E341E869643}"/>
                    </a:ext>
                  </a:extLst>
                </p14:cNvPr>
                <p14:cNvContentPartPr/>
                <p14:nvPr/>
              </p14:nvContentPartPr>
              <p14:xfrm>
                <a:off x="6558053" y="3054910"/>
                <a:ext cx="215640" cy="383040"/>
              </p14:xfrm>
            </p:contentPart>
          </mc:Choice>
          <mc:Fallback>
            <p:pic>
              <p:nvPicPr>
                <p:cNvPr id="117" name="Ink 116">
                  <a:extLst>
                    <a:ext uri="{FF2B5EF4-FFF2-40B4-BE49-F238E27FC236}">
                      <a16:creationId xmlns:a16="http://schemas.microsoft.com/office/drawing/2014/main" id="{88D653F7-F009-4C83-061A-1E341E869643}"/>
                    </a:ext>
                  </a:extLst>
                </p:cNvPr>
                <p:cNvPicPr/>
                <p:nvPr/>
              </p:nvPicPr>
              <p:blipFill>
                <a:blip r:embed="rId191"/>
                <a:stretch>
                  <a:fillRect/>
                </a:stretch>
              </p:blipFill>
              <p:spPr>
                <a:xfrm>
                  <a:off x="6549413" y="3045910"/>
                  <a:ext cx="23328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8" name="Ink 117">
                  <a:extLst>
                    <a:ext uri="{FF2B5EF4-FFF2-40B4-BE49-F238E27FC236}">
                      <a16:creationId xmlns:a16="http://schemas.microsoft.com/office/drawing/2014/main" id="{DA42EAF1-59C3-ACCA-5B28-3A8C90438B4C}"/>
                    </a:ext>
                  </a:extLst>
                </p14:cNvPr>
                <p14:cNvContentPartPr/>
                <p14:nvPr/>
              </p14:nvContentPartPr>
              <p14:xfrm>
                <a:off x="6574253" y="3111070"/>
                <a:ext cx="158400" cy="9000"/>
              </p14:xfrm>
            </p:contentPart>
          </mc:Choice>
          <mc:Fallback>
            <p:pic>
              <p:nvPicPr>
                <p:cNvPr id="118" name="Ink 117">
                  <a:extLst>
                    <a:ext uri="{FF2B5EF4-FFF2-40B4-BE49-F238E27FC236}">
                      <a16:creationId xmlns:a16="http://schemas.microsoft.com/office/drawing/2014/main" id="{DA42EAF1-59C3-ACCA-5B28-3A8C90438B4C}"/>
                    </a:ext>
                  </a:extLst>
                </p:cNvPr>
                <p:cNvPicPr/>
                <p:nvPr/>
              </p:nvPicPr>
              <p:blipFill>
                <a:blip r:embed="rId193"/>
                <a:stretch>
                  <a:fillRect/>
                </a:stretch>
              </p:blipFill>
              <p:spPr>
                <a:xfrm>
                  <a:off x="6565253" y="3102430"/>
                  <a:ext cx="1760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9" name="Ink 118">
                  <a:extLst>
                    <a:ext uri="{FF2B5EF4-FFF2-40B4-BE49-F238E27FC236}">
                      <a16:creationId xmlns:a16="http://schemas.microsoft.com/office/drawing/2014/main" id="{CD0171B1-CDF0-7DA9-C9E5-BA0C893A6620}"/>
                    </a:ext>
                  </a:extLst>
                </p14:cNvPr>
                <p14:cNvContentPartPr/>
                <p14:nvPr/>
              </p14:nvContentPartPr>
              <p14:xfrm>
                <a:off x="6551213" y="3169390"/>
                <a:ext cx="181080" cy="18000"/>
              </p14:xfrm>
            </p:contentPart>
          </mc:Choice>
          <mc:Fallback>
            <p:pic>
              <p:nvPicPr>
                <p:cNvPr id="119" name="Ink 118">
                  <a:extLst>
                    <a:ext uri="{FF2B5EF4-FFF2-40B4-BE49-F238E27FC236}">
                      <a16:creationId xmlns:a16="http://schemas.microsoft.com/office/drawing/2014/main" id="{CD0171B1-CDF0-7DA9-C9E5-BA0C893A6620}"/>
                    </a:ext>
                  </a:extLst>
                </p:cNvPr>
                <p:cNvPicPr/>
                <p:nvPr/>
              </p:nvPicPr>
              <p:blipFill>
                <a:blip r:embed="rId195"/>
                <a:stretch>
                  <a:fillRect/>
                </a:stretch>
              </p:blipFill>
              <p:spPr>
                <a:xfrm>
                  <a:off x="6542213" y="3160390"/>
                  <a:ext cx="1987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0" name="Ink 119">
                  <a:extLst>
                    <a:ext uri="{FF2B5EF4-FFF2-40B4-BE49-F238E27FC236}">
                      <a16:creationId xmlns:a16="http://schemas.microsoft.com/office/drawing/2014/main" id="{ED12044B-3F3B-A519-930B-E361E09BF2EF}"/>
                    </a:ext>
                  </a:extLst>
                </p14:cNvPr>
                <p14:cNvContentPartPr/>
                <p14:nvPr/>
              </p14:nvContentPartPr>
              <p14:xfrm>
                <a:off x="6553373" y="3221950"/>
                <a:ext cx="190440" cy="91800"/>
              </p14:xfrm>
            </p:contentPart>
          </mc:Choice>
          <mc:Fallback>
            <p:pic>
              <p:nvPicPr>
                <p:cNvPr id="120" name="Ink 119">
                  <a:extLst>
                    <a:ext uri="{FF2B5EF4-FFF2-40B4-BE49-F238E27FC236}">
                      <a16:creationId xmlns:a16="http://schemas.microsoft.com/office/drawing/2014/main" id="{ED12044B-3F3B-A519-930B-E361E09BF2EF}"/>
                    </a:ext>
                  </a:extLst>
                </p:cNvPr>
                <p:cNvPicPr/>
                <p:nvPr/>
              </p:nvPicPr>
              <p:blipFill>
                <a:blip r:embed="rId197"/>
                <a:stretch>
                  <a:fillRect/>
                </a:stretch>
              </p:blipFill>
              <p:spPr>
                <a:xfrm>
                  <a:off x="6544733" y="3212950"/>
                  <a:ext cx="2080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1" name="Ink 120">
                  <a:extLst>
                    <a:ext uri="{FF2B5EF4-FFF2-40B4-BE49-F238E27FC236}">
                      <a16:creationId xmlns:a16="http://schemas.microsoft.com/office/drawing/2014/main" id="{91CA01DA-69F5-225C-41DD-2BD1D5823B12}"/>
                    </a:ext>
                  </a:extLst>
                </p14:cNvPr>
                <p14:cNvContentPartPr/>
                <p14:nvPr/>
              </p14:nvContentPartPr>
              <p14:xfrm>
                <a:off x="6579293" y="3375310"/>
                <a:ext cx="151560" cy="20880"/>
              </p14:xfrm>
            </p:contentPart>
          </mc:Choice>
          <mc:Fallback>
            <p:pic>
              <p:nvPicPr>
                <p:cNvPr id="121" name="Ink 120">
                  <a:extLst>
                    <a:ext uri="{FF2B5EF4-FFF2-40B4-BE49-F238E27FC236}">
                      <a16:creationId xmlns:a16="http://schemas.microsoft.com/office/drawing/2014/main" id="{91CA01DA-69F5-225C-41DD-2BD1D5823B12}"/>
                    </a:ext>
                  </a:extLst>
                </p:cNvPr>
                <p:cNvPicPr/>
                <p:nvPr/>
              </p:nvPicPr>
              <p:blipFill>
                <a:blip r:embed="rId199"/>
                <a:stretch>
                  <a:fillRect/>
                </a:stretch>
              </p:blipFill>
              <p:spPr>
                <a:xfrm>
                  <a:off x="6570653" y="3366310"/>
                  <a:ext cx="1692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2" name="Ink 121">
                  <a:extLst>
                    <a:ext uri="{FF2B5EF4-FFF2-40B4-BE49-F238E27FC236}">
                      <a16:creationId xmlns:a16="http://schemas.microsoft.com/office/drawing/2014/main" id="{6F447397-6348-CBBE-5B13-3371F603369C}"/>
                    </a:ext>
                  </a:extLst>
                </p14:cNvPr>
                <p14:cNvContentPartPr/>
                <p14:nvPr/>
              </p14:nvContentPartPr>
              <p14:xfrm>
                <a:off x="6977813" y="2721190"/>
                <a:ext cx="329760" cy="505440"/>
              </p14:xfrm>
            </p:contentPart>
          </mc:Choice>
          <mc:Fallback>
            <p:pic>
              <p:nvPicPr>
                <p:cNvPr id="122" name="Ink 121">
                  <a:extLst>
                    <a:ext uri="{FF2B5EF4-FFF2-40B4-BE49-F238E27FC236}">
                      <a16:creationId xmlns:a16="http://schemas.microsoft.com/office/drawing/2014/main" id="{6F447397-6348-CBBE-5B13-3371F603369C}"/>
                    </a:ext>
                  </a:extLst>
                </p:cNvPr>
                <p:cNvPicPr/>
                <p:nvPr/>
              </p:nvPicPr>
              <p:blipFill>
                <a:blip r:embed="rId201"/>
                <a:stretch>
                  <a:fillRect/>
                </a:stretch>
              </p:blipFill>
              <p:spPr>
                <a:xfrm>
                  <a:off x="6968813" y="2712190"/>
                  <a:ext cx="347400" cy="5230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3" name="Ink 122">
                  <a:extLst>
                    <a:ext uri="{FF2B5EF4-FFF2-40B4-BE49-F238E27FC236}">
                      <a16:creationId xmlns:a16="http://schemas.microsoft.com/office/drawing/2014/main" id="{E2209667-6502-A6AE-0915-0FFDCFF4DBBE}"/>
                    </a:ext>
                  </a:extLst>
                </p14:cNvPr>
                <p14:cNvContentPartPr/>
                <p14:nvPr/>
              </p14:nvContentPartPr>
              <p14:xfrm>
                <a:off x="6905093" y="3151750"/>
                <a:ext cx="79200" cy="114840"/>
              </p14:xfrm>
            </p:contentPart>
          </mc:Choice>
          <mc:Fallback>
            <p:pic>
              <p:nvPicPr>
                <p:cNvPr id="123" name="Ink 122">
                  <a:extLst>
                    <a:ext uri="{FF2B5EF4-FFF2-40B4-BE49-F238E27FC236}">
                      <a16:creationId xmlns:a16="http://schemas.microsoft.com/office/drawing/2014/main" id="{E2209667-6502-A6AE-0915-0FFDCFF4DBBE}"/>
                    </a:ext>
                  </a:extLst>
                </p:cNvPr>
                <p:cNvPicPr/>
                <p:nvPr/>
              </p:nvPicPr>
              <p:blipFill>
                <a:blip r:embed="rId203"/>
                <a:stretch>
                  <a:fillRect/>
                </a:stretch>
              </p:blipFill>
              <p:spPr>
                <a:xfrm>
                  <a:off x="6896093" y="3142750"/>
                  <a:ext cx="968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4" name="Ink 123">
                  <a:extLst>
                    <a:ext uri="{FF2B5EF4-FFF2-40B4-BE49-F238E27FC236}">
                      <a16:creationId xmlns:a16="http://schemas.microsoft.com/office/drawing/2014/main" id="{8F68679E-0B11-6FC4-38E5-FDB3454767F6}"/>
                    </a:ext>
                  </a:extLst>
                </p14:cNvPr>
                <p14:cNvContentPartPr/>
                <p14:nvPr/>
              </p14:nvContentPartPr>
              <p14:xfrm>
                <a:off x="6775853" y="2746030"/>
                <a:ext cx="347760" cy="207000"/>
              </p14:xfrm>
            </p:contentPart>
          </mc:Choice>
          <mc:Fallback>
            <p:pic>
              <p:nvPicPr>
                <p:cNvPr id="124" name="Ink 123">
                  <a:extLst>
                    <a:ext uri="{FF2B5EF4-FFF2-40B4-BE49-F238E27FC236}">
                      <a16:creationId xmlns:a16="http://schemas.microsoft.com/office/drawing/2014/main" id="{8F68679E-0B11-6FC4-38E5-FDB3454767F6}"/>
                    </a:ext>
                  </a:extLst>
                </p:cNvPr>
                <p:cNvPicPr/>
                <p:nvPr/>
              </p:nvPicPr>
              <p:blipFill>
                <a:blip r:embed="rId205"/>
                <a:stretch>
                  <a:fillRect/>
                </a:stretch>
              </p:blipFill>
              <p:spPr>
                <a:xfrm>
                  <a:off x="6767213" y="2737390"/>
                  <a:ext cx="3654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5" name="Ink 124">
                  <a:extLst>
                    <a:ext uri="{FF2B5EF4-FFF2-40B4-BE49-F238E27FC236}">
                      <a16:creationId xmlns:a16="http://schemas.microsoft.com/office/drawing/2014/main" id="{B2DB6A3B-7CD8-AFCC-655E-F62DA235982A}"/>
                    </a:ext>
                  </a:extLst>
                </p14:cNvPr>
                <p14:cNvContentPartPr/>
                <p14:nvPr/>
              </p14:nvContentPartPr>
              <p14:xfrm>
                <a:off x="6804653" y="2850070"/>
                <a:ext cx="83880" cy="110160"/>
              </p14:xfrm>
            </p:contentPart>
          </mc:Choice>
          <mc:Fallback>
            <p:pic>
              <p:nvPicPr>
                <p:cNvPr id="125" name="Ink 124">
                  <a:extLst>
                    <a:ext uri="{FF2B5EF4-FFF2-40B4-BE49-F238E27FC236}">
                      <a16:creationId xmlns:a16="http://schemas.microsoft.com/office/drawing/2014/main" id="{B2DB6A3B-7CD8-AFCC-655E-F62DA235982A}"/>
                    </a:ext>
                  </a:extLst>
                </p:cNvPr>
                <p:cNvPicPr/>
                <p:nvPr/>
              </p:nvPicPr>
              <p:blipFill>
                <a:blip r:embed="rId207"/>
                <a:stretch>
                  <a:fillRect/>
                </a:stretch>
              </p:blipFill>
              <p:spPr>
                <a:xfrm>
                  <a:off x="6796013" y="2841430"/>
                  <a:ext cx="1015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7" name="Ink 126">
                  <a:extLst>
                    <a:ext uri="{FF2B5EF4-FFF2-40B4-BE49-F238E27FC236}">
                      <a16:creationId xmlns:a16="http://schemas.microsoft.com/office/drawing/2014/main" id="{34B8C182-68C7-11FE-F91F-3F2FC8B057B7}"/>
                    </a:ext>
                  </a:extLst>
                </p14:cNvPr>
                <p14:cNvContentPartPr/>
                <p14:nvPr/>
              </p14:nvContentPartPr>
              <p14:xfrm>
                <a:off x="6697733" y="3414550"/>
                <a:ext cx="15480" cy="232920"/>
              </p14:xfrm>
            </p:contentPart>
          </mc:Choice>
          <mc:Fallback>
            <p:pic>
              <p:nvPicPr>
                <p:cNvPr id="127" name="Ink 126">
                  <a:extLst>
                    <a:ext uri="{FF2B5EF4-FFF2-40B4-BE49-F238E27FC236}">
                      <a16:creationId xmlns:a16="http://schemas.microsoft.com/office/drawing/2014/main" id="{34B8C182-68C7-11FE-F91F-3F2FC8B057B7}"/>
                    </a:ext>
                  </a:extLst>
                </p:cNvPr>
                <p:cNvPicPr/>
                <p:nvPr/>
              </p:nvPicPr>
              <p:blipFill>
                <a:blip r:embed="rId209"/>
                <a:stretch>
                  <a:fillRect/>
                </a:stretch>
              </p:blipFill>
              <p:spPr>
                <a:xfrm>
                  <a:off x="6689093" y="3405550"/>
                  <a:ext cx="33120" cy="250560"/>
                </a:xfrm>
                <a:prstGeom prst="rect">
                  <a:avLst/>
                </a:prstGeom>
              </p:spPr>
            </p:pic>
          </mc:Fallback>
        </mc:AlternateContent>
      </p:grpSp>
      <p:grpSp>
        <p:nvGrpSpPr>
          <p:cNvPr id="139" name="Group 138">
            <a:extLst>
              <a:ext uri="{FF2B5EF4-FFF2-40B4-BE49-F238E27FC236}">
                <a16:creationId xmlns:a16="http://schemas.microsoft.com/office/drawing/2014/main" id="{BE2B9F1A-4472-0138-EDB9-5FC9A0A76FA7}"/>
              </a:ext>
            </a:extLst>
          </p:cNvPr>
          <p:cNvGrpSpPr/>
          <p:nvPr/>
        </p:nvGrpSpPr>
        <p:grpSpPr>
          <a:xfrm>
            <a:off x="4145333" y="3598150"/>
            <a:ext cx="1220040" cy="340920"/>
            <a:chOff x="4145333" y="3598150"/>
            <a:chExt cx="1220040" cy="340920"/>
          </a:xfrm>
        </p:grpSpPr>
        <mc:AlternateContent xmlns:mc="http://schemas.openxmlformats.org/markup-compatibility/2006">
          <mc:Choice xmlns:p14="http://schemas.microsoft.com/office/powerpoint/2010/main" Requires="p14">
            <p:contentPart p14:bwMode="auto" r:id="rId210">
              <p14:nvContentPartPr>
                <p14:cNvPr id="129" name="Ink 128">
                  <a:extLst>
                    <a:ext uri="{FF2B5EF4-FFF2-40B4-BE49-F238E27FC236}">
                      <a16:creationId xmlns:a16="http://schemas.microsoft.com/office/drawing/2014/main" id="{C81C1A03-720E-A6C0-E637-7DDCD75B305F}"/>
                    </a:ext>
                  </a:extLst>
                </p14:cNvPr>
                <p14:cNvContentPartPr/>
                <p14:nvPr/>
              </p14:nvContentPartPr>
              <p14:xfrm>
                <a:off x="4145333" y="3673030"/>
                <a:ext cx="20160" cy="134640"/>
              </p14:xfrm>
            </p:contentPart>
          </mc:Choice>
          <mc:Fallback>
            <p:pic>
              <p:nvPicPr>
                <p:cNvPr id="129" name="Ink 128">
                  <a:extLst>
                    <a:ext uri="{FF2B5EF4-FFF2-40B4-BE49-F238E27FC236}">
                      <a16:creationId xmlns:a16="http://schemas.microsoft.com/office/drawing/2014/main" id="{C81C1A03-720E-A6C0-E637-7DDCD75B305F}"/>
                    </a:ext>
                  </a:extLst>
                </p:cNvPr>
                <p:cNvPicPr/>
                <p:nvPr/>
              </p:nvPicPr>
              <p:blipFill>
                <a:blip r:embed="rId211"/>
                <a:stretch>
                  <a:fillRect/>
                </a:stretch>
              </p:blipFill>
              <p:spPr>
                <a:xfrm>
                  <a:off x="4136333" y="3664030"/>
                  <a:ext cx="378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0" name="Ink 129">
                  <a:extLst>
                    <a:ext uri="{FF2B5EF4-FFF2-40B4-BE49-F238E27FC236}">
                      <a16:creationId xmlns:a16="http://schemas.microsoft.com/office/drawing/2014/main" id="{FD2DD2A6-41FD-864B-1C78-C170D0F4155B}"/>
                    </a:ext>
                  </a:extLst>
                </p14:cNvPr>
                <p14:cNvContentPartPr/>
                <p14:nvPr/>
              </p14:nvContentPartPr>
              <p14:xfrm>
                <a:off x="4206173" y="3620830"/>
                <a:ext cx="148680" cy="262080"/>
              </p14:xfrm>
            </p:contentPart>
          </mc:Choice>
          <mc:Fallback>
            <p:pic>
              <p:nvPicPr>
                <p:cNvPr id="130" name="Ink 129">
                  <a:extLst>
                    <a:ext uri="{FF2B5EF4-FFF2-40B4-BE49-F238E27FC236}">
                      <a16:creationId xmlns:a16="http://schemas.microsoft.com/office/drawing/2014/main" id="{FD2DD2A6-41FD-864B-1C78-C170D0F4155B}"/>
                    </a:ext>
                  </a:extLst>
                </p:cNvPr>
                <p:cNvPicPr/>
                <p:nvPr/>
              </p:nvPicPr>
              <p:blipFill>
                <a:blip r:embed="rId213"/>
                <a:stretch>
                  <a:fillRect/>
                </a:stretch>
              </p:blipFill>
              <p:spPr>
                <a:xfrm>
                  <a:off x="4197173" y="3612190"/>
                  <a:ext cx="1663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2" name="Ink 131">
                  <a:extLst>
                    <a:ext uri="{FF2B5EF4-FFF2-40B4-BE49-F238E27FC236}">
                      <a16:creationId xmlns:a16="http://schemas.microsoft.com/office/drawing/2014/main" id="{1924705D-B041-4431-FF40-EC7F8F54BB36}"/>
                    </a:ext>
                  </a:extLst>
                </p14:cNvPr>
                <p14:cNvContentPartPr/>
                <p14:nvPr/>
              </p14:nvContentPartPr>
              <p14:xfrm>
                <a:off x="4541333" y="3598150"/>
                <a:ext cx="163440" cy="237960"/>
              </p14:xfrm>
            </p:contentPart>
          </mc:Choice>
          <mc:Fallback>
            <p:pic>
              <p:nvPicPr>
                <p:cNvPr id="132" name="Ink 131">
                  <a:extLst>
                    <a:ext uri="{FF2B5EF4-FFF2-40B4-BE49-F238E27FC236}">
                      <a16:creationId xmlns:a16="http://schemas.microsoft.com/office/drawing/2014/main" id="{1924705D-B041-4431-FF40-EC7F8F54BB36}"/>
                    </a:ext>
                  </a:extLst>
                </p:cNvPr>
                <p:cNvPicPr/>
                <p:nvPr/>
              </p:nvPicPr>
              <p:blipFill>
                <a:blip r:embed="rId215"/>
                <a:stretch>
                  <a:fillRect/>
                </a:stretch>
              </p:blipFill>
              <p:spPr>
                <a:xfrm>
                  <a:off x="4532693" y="3589510"/>
                  <a:ext cx="1810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3" name="Ink 132">
                  <a:extLst>
                    <a:ext uri="{FF2B5EF4-FFF2-40B4-BE49-F238E27FC236}">
                      <a16:creationId xmlns:a16="http://schemas.microsoft.com/office/drawing/2014/main" id="{231FE653-7C67-6A5A-1509-4B03D97FA2AA}"/>
                    </a:ext>
                  </a:extLst>
                </p14:cNvPr>
                <p14:cNvContentPartPr/>
                <p14:nvPr/>
              </p14:nvContentPartPr>
              <p14:xfrm>
                <a:off x="4724933" y="3669790"/>
                <a:ext cx="87840" cy="118080"/>
              </p14:xfrm>
            </p:contentPart>
          </mc:Choice>
          <mc:Fallback>
            <p:pic>
              <p:nvPicPr>
                <p:cNvPr id="133" name="Ink 132">
                  <a:extLst>
                    <a:ext uri="{FF2B5EF4-FFF2-40B4-BE49-F238E27FC236}">
                      <a16:creationId xmlns:a16="http://schemas.microsoft.com/office/drawing/2014/main" id="{231FE653-7C67-6A5A-1509-4B03D97FA2AA}"/>
                    </a:ext>
                  </a:extLst>
                </p:cNvPr>
                <p:cNvPicPr/>
                <p:nvPr/>
              </p:nvPicPr>
              <p:blipFill>
                <a:blip r:embed="rId217"/>
                <a:stretch>
                  <a:fillRect/>
                </a:stretch>
              </p:blipFill>
              <p:spPr>
                <a:xfrm>
                  <a:off x="4715933" y="3661150"/>
                  <a:ext cx="1054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5" name="Ink 134">
                  <a:extLst>
                    <a:ext uri="{FF2B5EF4-FFF2-40B4-BE49-F238E27FC236}">
                      <a16:creationId xmlns:a16="http://schemas.microsoft.com/office/drawing/2014/main" id="{CA4EC661-F5F1-C559-6D32-FA82293C576E}"/>
                    </a:ext>
                  </a:extLst>
                </p14:cNvPr>
                <p14:cNvContentPartPr/>
                <p14:nvPr/>
              </p14:nvContentPartPr>
              <p14:xfrm>
                <a:off x="4866053" y="3675190"/>
                <a:ext cx="80280" cy="263880"/>
              </p14:xfrm>
            </p:contentPart>
          </mc:Choice>
          <mc:Fallback>
            <p:pic>
              <p:nvPicPr>
                <p:cNvPr id="135" name="Ink 134">
                  <a:extLst>
                    <a:ext uri="{FF2B5EF4-FFF2-40B4-BE49-F238E27FC236}">
                      <a16:creationId xmlns:a16="http://schemas.microsoft.com/office/drawing/2014/main" id="{CA4EC661-F5F1-C559-6D32-FA82293C576E}"/>
                    </a:ext>
                  </a:extLst>
                </p:cNvPr>
                <p:cNvPicPr/>
                <p:nvPr/>
              </p:nvPicPr>
              <p:blipFill>
                <a:blip r:embed="rId219"/>
                <a:stretch>
                  <a:fillRect/>
                </a:stretch>
              </p:blipFill>
              <p:spPr>
                <a:xfrm>
                  <a:off x="4857413" y="3666550"/>
                  <a:ext cx="979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6" name="Ink 135">
                  <a:extLst>
                    <a:ext uri="{FF2B5EF4-FFF2-40B4-BE49-F238E27FC236}">
                      <a16:creationId xmlns:a16="http://schemas.microsoft.com/office/drawing/2014/main" id="{E1E4BEF8-6E40-E176-EEB9-BF88122F02CE}"/>
                    </a:ext>
                  </a:extLst>
                </p14:cNvPr>
                <p14:cNvContentPartPr/>
                <p14:nvPr/>
              </p14:nvContentPartPr>
              <p14:xfrm>
                <a:off x="5016173" y="3706870"/>
                <a:ext cx="122400" cy="93600"/>
              </p14:xfrm>
            </p:contentPart>
          </mc:Choice>
          <mc:Fallback>
            <p:pic>
              <p:nvPicPr>
                <p:cNvPr id="136" name="Ink 135">
                  <a:extLst>
                    <a:ext uri="{FF2B5EF4-FFF2-40B4-BE49-F238E27FC236}">
                      <a16:creationId xmlns:a16="http://schemas.microsoft.com/office/drawing/2014/main" id="{E1E4BEF8-6E40-E176-EEB9-BF88122F02CE}"/>
                    </a:ext>
                  </a:extLst>
                </p:cNvPr>
                <p:cNvPicPr/>
                <p:nvPr/>
              </p:nvPicPr>
              <p:blipFill>
                <a:blip r:embed="rId221"/>
                <a:stretch>
                  <a:fillRect/>
                </a:stretch>
              </p:blipFill>
              <p:spPr>
                <a:xfrm>
                  <a:off x="5007533" y="3697870"/>
                  <a:ext cx="1400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7" name="Ink 136">
                  <a:extLst>
                    <a:ext uri="{FF2B5EF4-FFF2-40B4-BE49-F238E27FC236}">
                      <a16:creationId xmlns:a16="http://schemas.microsoft.com/office/drawing/2014/main" id="{1D55370E-AF42-0C23-2C4C-FE17BF64651F}"/>
                    </a:ext>
                  </a:extLst>
                </p14:cNvPr>
                <p14:cNvContentPartPr/>
                <p14:nvPr/>
              </p14:nvContentPartPr>
              <p14:xfrm>
                <a:off x="5179253" y="3685990"/>
                <a:ext cx="64440" cy="113760"/>
              </p14:xfrm>
            </p:contentPart>
          </mc:Choice>
          <mc:Fallback>
            <p:pic>
              <p:nvPicPr>
                <p:cNvPr id="137" name="Ink 136">
                  <a:extLst>
                    <a:ext uri="{FF2B5EF4-FFF2-40B4-BE49-F238E27FC236}">
                      <a16:creationId xmlns:a16="http://schemas.microsoft.com/office/drawing/2014/main" id="{1D55370E-AF42-0C23-2C4C-FE17BF64651F}"/>
                    </a:ext>
                  </a:extLst>
                </p:cNvPr>
                <p:cNvPicPr/>
                <p:nvPr/>
              </p:nvPicPr>
              <p:blipFill>
                <a:blip r:embed="rId223"/>
                <a:stretch>
                  <a:fillRect/>
                </a:stretch>
              </p:blipFill>
              <p:spPr>
                <a:xfrm>
                  <a:off x="5170613" y="3676990"/>
                  <a:ext cx="820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8" name="Ink 137">
                  <a:extLst>
                    <a:ext uri="{FF2B5EF4-FFF2-40B4-BE49-F238E27FC236}">
                      <a16:creationId xmlns:a16="http://schemas.microsoft.com/office/drawing/2014/main" id="{032D3CE8-C7B1-48D3-7E34-B1F6152C15B6}"/>
                    </a:ext>
                  </a:extLst>
                </p14:cNvPr>
                <p14:cNvContentPartPr/>
                <p14:nvPr/>
              </p14:nvContentPartPr>
              <p14:xfrm>
                <a:off x="5357453" y="3744670"/>
                <a:ext cx="7920" cy="11880"/>
              </p14:xfrm>
            </p:contentPart>
          </mc:Choice>
          <mc:Fallback>
            <p:pic>
              <p:nvPicPr>
                <p:cNvPr id="138" name="Ink 137">
                  <a:extLst>
                    <a:ext uri="{FF2B5EF4-FFF2-40B4-BE49-F238E27FC236}">
                      <a16:creationId xmlns:a16="http://schemas.microsoft.com/office/drawing/2014/main" id="{032D3CE8-C7B1-48D3-7E34-B1F6152C15B6}"/>
                    </a:ext>
                  </a:extLst>
                </p:cNvPr>
                <p:cNvPicPr/>
                <p:nvPr/>
              </p:nvPicPr>
              <p:blipFill>
                <a:blip r:embed="rId225"/>
                <a:stretch>
                  <a:fillRect/>
                </a:stretch>
              </p:blipFill>
              <p:spPr>
                <a:xfrm>
                  <a:off x="5348453" y="3736030"/>
                  <a:ext cx="25560" cy="29520"/>
                </a:xfrm>
                <a:prstGeom prst="rect">
                  <a:avLst/>
                </a:prstGeom>
              </p:spPr>
            </p:pic>
          </mc:Fallback>
        </mc:AlternateContent>
      </p:grpSp>
      <p:grpSp>
        <p:nvGrpSpPr>
          <p:cNvPr id="148" name="Group 147">
            <a:extLst>
              <a:ext uri="{FF2B5EF4-FFF2-40B4-BE49-F238E27FC236}">
                <a16:creationId xmlns:a16="http://schemas.microsoft.com/office/drawing/2014/main" id="{D848D586-2394-DB9D-0F42-D7015D352090}"/>
              </a:ext>
            </a:extLst>
          </p:cNvPr>
          <p:cNvGrpSpPr/>
          <p:nvPr/>
        </p:nvGrpSpPr>
        <p:grpSpPr>
          <a:xfrm>
            <a:off x="4117613" y="4089190"/>
            <a:ext cx="1295640" cy="329400"/>
            <a:chOff x="4117613" y="4089190"/>
            <a:chExt cx="1295640" cy="329400"/>
          </a:xfrm>
        </p:grpSpPr>
        <mc:AlternateContent xmlns:mc="http://schemas.openxmlformats.org/markup-compatibility/2006">
          <mc:Choice xmlns:p14="http://schemas.microsoft.com/office/powerpoint/2010/main" Requires="p14">
            <p:contentPart p14:bwMode="auto" r:id="rId226">
              <p14:nvContentPartPr>
                <p14:cNvPr id="140" name="Ink 139">
                  <a:extLst>
                    <a:ext uri="{FF2B5EF4-FFF2-40B4-BE49-F238E27FC236}">
                      <a16:creationId xmlns:a16="http://schemas.microsoft.com/office/drawing/2014/main" id="{31C90792-83C2-DF1C-CA2D-EA3ABBAF7B99}"/>
                    </a:ext>
                  </a:extLst>
                </p14:cNvPr>
                <p14:cNvContentPartPr/>
                <p14:nvPr/>
              </p14:nvContentPartPr>
              <p14:xfrm>
                <a:off x="4117613" y="4155430"/>
                <a:ext cx="167400" cy="120240"/>
              </p14:xfrm>
            </p:contentPart>
          </mc:Choice>
          <mc:Fallback>
            <p:pic>
              <p:nvPicPr>
                <p:cNvPr id="140" name="Ink 139">
                  <a:extLst>
                    <a:ext uri="{FF2B5EF4-FFF2-40B4-BE49-F238E27FC236}">
                      <a16:creationId xmlns:a16="http://schemas.microsoft.com/office/drawing/2014/main" id="{31C90792-83C2-DF1C-CA2D-EA3ABBAF7B99}"/>
                    </a:ext>
                  </a:extLst>
                </p:cNvPr>
                <p:cNvPicPr/>
                <p:nvPr/>
              </p:nvPicPr>
              <p:blipFill>
                <a:blip r:embed="rId227"/>
                <a:stretch>
                  <a:fillRect/>
                </a:stretch>
              </p:blipFill>
              <p:spPr>
                <a:xfrm>
                  <a:off x="4108973" y="4146790"/>
                  <a:ext cx="1850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1" name="Ink 140">
                  <a:extLst>
                    <a:ext uri="{FF2B5EF4-FFF2-40B4-BE49-F238E27FC236}">
                      <a16:creationId xmlns:a16="http://schemas.microsoft.com/office/drawing/2014/main" id="{DFB709FB-3E08-4290-FD76-FFD0670541A8}"/>
                    </a:ext>
                  </a:extLst>
                </p14:cNvPr>
                <p14:cNvContentPartPr/>
                <p14:nvPr/>
              </p14:nvContentPartPr>
              <p14:xfrm>
                <a:off x="4267013" y="4089190"/>
                <a:ext cx="156960" cy="255960"/>
              </p14:xfrm>
            </p:contentPart>
          </mc:Choice>
          <mc:Fallback>
            <p:pic>
              <p:nvPicPr>
                <p:cNvPr id="141" name="Ink 140">
                  <a:extLst>
                    <a:ext uri="{FF2B5EF4-FFF2-40B4-BE49-F238E27FC236}">
                      <a16:creationId xmlns:a16="http://schemas.microsoft.com/office/drawing/2014/main" id="{DFB709FB-3E08-4290-FD76-FFD0670541A8}"/>
                    </a:ext>
                  </a:extLst>
                </p:cNvPr>
                <p:cNvPicPr/>
                <p:nvPr/>
              </p:nvPicPr>
              <p:blipFill>
                <a:blip r:embed="rId229"/>
                <a:stretch>
                  <a:fillRect/>
                </a:stretch>
              </p:blipFill>
              <p:spPr>
                <a:xfrm>
                  <a:off x="4258373" y="4080190"/>
                  <a:ext cx="1746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3" name="Ink 142">
                  <a:extLst>
                    <a:ext uri="{FF2B5EF4-FFF2-40B4-BE49-F238E27FC236}">
                      <a16:creationId xmlns:a16="http://schemas.microsoft.com/office/drawing/2014/main" id="{EF18175B-7253-94B7-9C2F-4BF782EDEE83}"/>
                    </a:ext>
                  </a:extLst>
                </p14:cNvPr>
                <p14:cNvContentPartPr/>
                <p14:nvPr/>
              </p14:nvContentPartPr>
              <p14:xfrm>
                <a:off x="4607933" y="4135270"/>
                <a:ext cx="180000" cy="163800"/>
              </p14:xfrm>
            </p:contentPart>
          </mc:Choice>
          <mc:Fallback>
            <p:pic>
              <p:nvPicPr>
                <p:cNvPr id="143" name="Ink 142">
                  <a:extLst>
                    <a:ext uri="{FF2B5EF4-FFF2-40B4-BE49-F238E27FC236}">
                      <a16:creationId xmlns:a16="http://schemas.microsoft.com/office/drawing/2014/main" id="{EF18175B-7253-94B7-9C2F-4BF782EDEE83}"/>
                    </a:ext>
                  </a:extLst>
                </p:cNvPr>
                <p:cNvPicPr/>
                <p:nvPr/>
              </p:nvPicPr>
              <p:blipFill>
                <a:blip r:embed="rId231"/>
                <a:stretch>
                  <a:fillRect/>
                </a:stretch>
              </p:blipFill>
              <p:spPr>
                <a:xfrm>
                  <a:off x="4598933" y="4126630"/>
                  <a:ext cx="1976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4" name="Ink 143">
                  <a:extLst>
                    <a:ext uri="{FF2B5EF4-FFF2-40B4-BE49-F238E27FC236}">
                      <a16:creationId xmlns:a16="http://schemas.microsoft.com/office/drawing/2014/main" id="{C5964C08-1B4D-59B5-5432-0CE30588096B}"/>
                    </a:ext>
                  </a:extLst>
                </p14:cNvPr>
                <p14:cNvContentPartPr/>
                <p14:nvPr/>
              </p14:nvContentPartPr>
              <p14:xfrm>
                <a:off x="4838333" y="4199350"/>
                <a:ext cx="75960" cy="219240"/>
              </p14:xfrm>
            </p:contentPart>
          </mc:Choice>
          <mc:Fallback>
            <p:pic>
              <p:nvPicPr>
                <p:cNvPr id="144" name="Ink 143">
                  <a:extLst>
                    <a:ext uri="{FF2B5EF4-FFF2-40B4-BE49-F238E27FC236}">
                      <a16:creationId xmlns:a16="http://schemas.microsoft.com/office/drawing/2014/main" id="{C5964C08-1B4D-59B5-5432-0CE30588096B}"/>
                    </a:ext>
                  </a:extLst>
                </p:cNvPr>
                <p:cNvPicPr/>
                <p:nvPr/>
              </p:nvPicPr>
              <p:blipFill>
                <a:blip r:embed="rId233"/>
                <a:stretch>
                  <a:fillRect/>
                </a:stretch>
              </p:blipFill>
              <p:spPr>
                <a:xfrm>
                  <a:off x="4829333" y="4190710"/>
                  <a:ext cx="936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5" name="Ink 144">
                  <a:extLst>
                    <a:ext uri="{FF2B5EF4-FFF2-40B4-BE49-F238E27FC236}">
                      <a16:creationId xmlns:a16="http://schemas.microsoft.com/office/drawing/2014/main" id="{548C4F4A-32B2-D5C6-479F-AB7975B13BAB}"/>
                    </a:ext>
                  </a:extLst>
                </p14:cNvPr>
                <p14:cNvContentPartPr/>
                <p14:nvPr/>
              </p14:nvContentPartPr>
              <p14:xfrm>
                <a:off x="5005013" y="4195750"/>
                <a:ext cx="132480" cy="94680"/>
              </p14:xfrm>
            </p:contentPart>
          </mc:Choice>
          <mc:Fallback>
            <p:pic>
              <p:nvPicPr>
                <p:cNvPr id="145" name="Ink 144">
                  <a:extLst>
                    <a:ext uri="{FF2B5EF4-FFF2-40B4-BE49-F238E27FC236}">
                      <a16:creationId xmlns:a16="http://schemas.microsoft.com/office/drawing/2014/main" id="{548C4F4A-32B2-D5C6-479F-AB7975B13BAB}"/>
                    </a:ext>
                  </a:extLst>
                </p:cNvPr>
                <p:cNvPicPr/>
                <p:nvPr/>
              </p:nvPicPr>
              <p:blipFill>
                <a:blip r:embed="rId235"/>
                <a:stretch>
                  <a:fillRect/>
                </a:stretch>
              </p:blipFill>
              <p:spPr>
                <a:xfrm>
                  <a:off x="4996013" y="4187110"/>
                  <a:ext cx="1501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6" name="Ink 145">
                  <a:extLst>
                    <a:ext uri="{FF2B5EF4-FFF2-40B4-BE49-F238E27FC236}">
                      <a16:creationId xmlns:a16="http://schemas.microsoft.com/office/drawing/2014/main" id="{966C0DF1-4938-03F2-16AC-EAA7F24F6AA2}"/>
                    </a:ext>
                  </a:extLst>
                </p14:cNvPr>
                <p14:cNvContentPartPr/>
                <p14:nvPr/>
              </p14:nvContentPartPr>
              <p14:xfrm>
                <a:off x="5182493" y="4177390"/>
                <a:ext cx="86400" cy="120960"/>
              </p14:xfrm>
            </p:contentPart>
          </mc:Choice>
          <mc:Fallback>
            <p:pic>
              <p:nvPicPr>
                <p:cNvPr id="146" name="Ink 145">
                  <a:extLst>
                    <a:ext uri="{FF2B5EF4-FFF2-40B4-BE49-F238E27FC236}">
                      <a16:creationId xmlns:a16="http://schemas.microsoft.com/office/drawing/2014/main" id="{966C0DF1-4938-03F2-16AC-EAA7F24F6AA2}"/>
                    </a:ext>
                  </a:extLst>
                </p:cNvPr>
                <p:cNvPicPr/>
                <p:nvPr/>
              </p:nvPicPr>
              <p:blipFill>
                <a:blip r:embed="rId237"/>
                <a:stretch>
                  <a:fillRect/>
                </a:stretch>
              </p:blipFill>
              <p:spPr>
                <a:xfrm>
                  <a:off x="5173853" y="4168750"/>
                  <a:ext cx="1040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7" name="Ink 146">
                  <a:extLst>
                    <a:ext uri="{FF2B5EF4-FFF2-40B4-BE49-F238E27FC236}">
                      <a16:creationId xmlns:a16="http://schemas.microsoft.com/office/drawing/2014/main" id="{1C83ECB2-F344-AD26-8B5F-564A050C9241}"/>
                    </a:ext>
                  </a:extLst>
                </p14:cNvPr>
                <p14:cNvContentPartPr/>
                <p14:nvPr/>
              </p14:nvContentPartPr>
              <p14:xfrm>
                <a:off x="5400653" y="4220590"/>
                <a:ext cx="12600" cy="7200"/>
              </p14:xfrm>
            </p:contentPart>
          </mc:Choice>
          <mc:Fallback>
            <p:pic>
              <p:nvPicPr>
                <p:cNvPr id="147" name="Ink 146">
                  <a:extLst>
                    <a:ext uri="{FF2B5EF4-FFF2-40B4-BE49-F238E27FC236}">
                      <a16:creationId xmlns:a16="http://schemas.microsoft.com/office/drawing/2014/main" id="{1C83ECB2-F344-AD26-8B5F-564A050C9241}"/>
                    </a:ext>
                  </a:extLst>
                </p:cNvPr>
                <p:cNvPicPr/>
                <p:nvPr/>
              </p:nvPicPr>
              <p:blipFill>
                <a:blip r:embed="rId239"/>
                <a:stretch>
                  <a:fillRect/>
                </a:stretch>
              </p:blipFill>
              <p:spPr>
                <a:xfrm>
                  <a:off x="5392013" y="4211950"/>
                  <a:ext cx="30240" cy="2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0">
            <p14:nvContentPartPr>
              <p14:cNvPr id="149" name="Ink 148">
                <a:extLst>
                  <a:ext uri="{FF2B5EF4-FFF2-40B4-BE49-F238E27FC236}">
                    <a16:creationId xmlns:a16="http://schemas.microsoft.com/office/drawing/2014/main" id="{DFE28275-8542-2953-5251-09FF59CF15D6}"/>
                  </a:ext>
                </a:extLst>
              </p14:cNvPr>
              <p14:cNvContentPartPr/>
              <p14:nvPr/>
            </p14:nvContentPartPr>
            <p14:xfrm>
              <a:off x="5587493" y="3713350"/>
              <a:ext cx="2280600" cy="41040"/>
            </p14:xfrm>
          </p:contentPart>
        </mc:Choice>
        <mc:Fallback>
          <p:pic>
            <p:nvPicPr>
              <p:cNvPr id="149" name="Ink 148">
                <a:extLst>
                  <a:ext uri="{FF2B5EF4-FFF2-40B4-BE49-F238E27FC236}">
                    <a16:creationId xmlns:a16="http://schemas.microsoft.com/office/drawing/2014/main" id="{DFE28275-8542-2953-5251-09FF59CF15D6}"/>
                  </a:ext>
                </a:extLst>
              </p:cNvPr>
              <p:cNvPicPr/>
              <p:nvPr/>
            </p:nvPicPr>
            <p:blipFill>
              <a:blip r:embed="rId241"/>
              <a:stretch>
                <a:fillRect/>
              </a:stretch>
            </p:blipFill>
            <p:spPr>
              <a:xfrm>
                <a:off x="5578493" y="3704350"/>
                <a:ext cx="2298240" cy="58680"/>
              </a:xfrm>
              <a:prstGeom prst="rect">
                <a:avLst/>
              </a:prstGeom>
            </p:spPr>
          </p:pic>
        </mc:Fallback>
      </mc:AlternateContent>
      <p:grpSp>
        <p:nvGrpSpPr>
          <p:cNvPr id="229" name="Group 228">
            <a:extLst>
              <a:ext uri="{FF2B5EF4-FFF2-40B4-BE49-F238E27FC236}">
                <a16:creationId xmlns:a16="http://schemas.microsoft.com/office/drawing/2014/main" id="{AAEB48BD-51C9-FDCD-F94D-055454938CD8}"/>
              </a:ext>
            </a:extLst>
          </p:cNvPr>
          <p:cNvGrpSpPr/>
          <p:nvPr/>
        </p:nvGrpSpPr>
        <p:grpSpPr>
          <a:xfrm>
            <a:off x="8152853" y="3191350"/>
            <a:ext cx="3786120" cy="1746720"/>
            <a:chOff x="8152853" y="3191350"/>
            <a:chExt cx="3786120" cy="1746720"/>
          </a:xfrm>
        </p:grpSpPr>
        <mc:AlternateContent xmlns:mc="http://schemas.openxmlformats.org/markup-compatibility/2006">
          <mc:Choice xmlns:p14="http://schemas.microsoft.com/office/powerpoint/2010/main" Requires="p14">
            <p:contentPart p14:bwMode="auto" r:id="rId242">
              <p14:nvContentPartPr>
                <p14:cNvPr id="189" name="Ink 188">
                  <a:extLst>
                    <a:ext uri="{FF2B5EF4-FFF2-40B4-BE49-F238E27FC236}">
                      <a16:creationId xmlns:a16="http://schemas.microsoft.com/office/drawing/2014/main" id="{C6AED7B3-48C4-4317-CD7B-7ACF7D7E1153}"/>
                    </a:ext>
                  </a:extLst>
                </p14:cNvPr>
                <p14:cNvContentPartPr/>
                <p14:nvPr/>
              </p14:nvContentPartPr>
              <p14:xfrm>
                <a:off x="8239613" y="4334710"/>
                <a:ext cx="145440" cy="103320"/>
              </p14:xfrm>
            </p:contentPart>
          </mc:Choice>
          <mc:Fallback>
            <p:pic>
              <p:nvPicPr>
                <p:cNvPr id="189" name="Ink 188">
                  <a:extLst>
                    <a:ext uri="{FF2B5EF4-FFF2-40B4-BE49-F238E27FC236}">
                      <a16:creationId xmlns:a16="http://schemas.microsoft.com/office/drawing/2014/main" id="{C6AED7B3-48C4-4317-CD7B-7ACF7D7E1153}"/>
                    </a:ext>
                  </a:extLst>
                </p:cNvPr>
                <p:cNvPicPr/>
                <p:nvPr/>
              </p:nvPicPr>
              <p:blipFill>
                <a:blip r:embed="rId243"/>
                <a:stretch>
                  <a:fillRect/>
                </a:stretch>
              </p:blipFill>
              <p:spPr>
                <a:xfrm>
                  <a:off x="8230613" y="4326070"/>
                  <a:ext cx="1630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90" name="Ink 189">
                  <a:extLst>
                    <a:ext uri="{FF2B5EF4-FFF2-40B4-BE49-F238E27FC236}">
                      <a16:creationId xmlns:a16="http://schemas.microsoft.com/office/drawing/2014/main" id="{A972B50A-065B-1F8C-2730-929B49D957E2}"/>
                    </a:ext>
                  </a:extLst>
                </p14:cNvPr>
                <p14:cNvContentPartPr/>
                <p14:nvPr/>
              </p14:nvContentPartPr>
              <p14:xfrm>
                <a:off x="8325653" y="4276390"/>
                <a:ext cx="133200" cy="242280"/>
              </p14:xfrm>
            </p:contentPart>
          </mc:Choice>
          <mc:Fallback>
            <p:pic>
              <p:nvPicPr>
                <p:cNvPr id="190" name="Ink 189">
                  <a:extLst>
                    <a:ext uri="{FF2B5EF4-FFF2-40B4-BE49-F238E27FC236}">
                      <a16:creationId xmlns:a16="http://schemas.microsoft.com/office/drawing/2014/main" id="{A972B50A-065B-1F8C-2730-929B49D957E2}"/>
                    </a:ext>
                  </a:extLst>
                </p:cNvPr>
                <p:cNvPicPr/>
                <p:nvPr/>
              </p:nvPicPr>
              <p:blipFill>
                <a:blip r:embed="rId245"/>
                <a:stretch>
                  <a:fillRect/>
                </a:stretch>
              </p:blipFill>
              <p:spPr>
                <a:xfrm>
                  <a:off x="8317013" y="4267750"/>
                  <a:ext cx="1508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2" name="Ink 191">
                  <a:extLst>
                    <a:ext uri="{FF2B5EF4-FFF2-40B4-BE49-F238E27FC236}">
                      <a16:creationId xmlns:a16="http://schemas.microsoft.com/office/drawing/2014/main" id="{26E5719F-5883-F9E4-15A6-274EC340F368}"/>
                    </a:ext>
                  </a:extLst>
                </p14:cNvPr>
                <p14:cNvContentPartPr/>
                <p14:nvPr/>
              </p14:nvContentPartPr>
              <p14:xfrm>
                <a:off x="8629133" y="4302670"/>
                <a:ext cx="75960" cy="139680"/>
              </p14:xfrm>
            </p:contentPart>
          </mc:Choice>
          <mc:Fallback>
            <p:pic>
              <p:nvPicPr>
                <p:cNvPr id="192" name="Ink 191">
                  <a:extLst>
                    <a:ext uri="{FF2B5EF4-FFF2-40B4-BE49-F238E27FC236}">
                      <a16:creationId xmlns:a16="http://schemas.microsoft.com/office/drawing/2014/main" id="{26E5719F-5883-F9E4-15A6-274EC340F368}"/>
                    </a:ext>
                  </a:extLst>
                </p:cNvPr>
                <p:cNvPicPr/>
                <p:nvPr/>
              </p:nvPicPr>
              <p:blipFill>
                <a:blip r:embed="rId247"/>
                <a:stretch>
                  <a:fillRect/>
                </a:stretch>
              </p:blipFill>
              <p:spPr>
                <a:xfrm>
                  <a:off x="8620133" y="4293670"/>
                  <a:ext cx="936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94" name="Ink 193">
                  <a:extLst>
                    <a:ext uri="{FF2B5EF4-FFF2-40B4-BE49-F238E27FC236}">
                      <a16:creationId xmlns:a16="http://schemas.microsoft.com/office/drawing/2014/main" id="{C26985A3-5C2A-87E1-C1CB-D54D2827CFEC}"/>
                    </a:ext>
                  </a:extLst>
                </p14:cNvPr>
                <p14:cNvContentPartPr/>
                <p14:nvPr/>
              </p14:nvContentPartPr>
              <p14:xfrm>
                <a:off x="8752613" y="4341910"/>
                <a:ext cx="429480" cy="101160"/>
              </p14:xfrm>
            </p:contentPart>
          </mc:Choice>
          <mc:Fallback>
            <p:pic>
              <p:nvPicPr>
                <p:cNvPr id="194" name="Ink 193">
                  <a:extLst>
                    <a:ext uri="{FF2B5EF4-FFF2-40B4-BE49-F238E27FC236}">
                      <a16:creationId xmlns:a16="http://schemas.microsoft.com/office/drawing/2014/main" id="{C26985A3-5C2A-87E1-C1CB-D54D2827CFEC}"/>
                    </a:ext>
                  </a:extLst>
                </p:cNvPr>
                <p:cNvPicPr/>
                <p:nvPr/>
              </p:nvPicPr>
              <p:blipFill>
                <a:blip r:embed="rId249"/>
                <a:stretch>
                  <a:fillRect/>
                </a:stretch>
              </p:blipFill>
              <p:spPr>
                <a:xfrm>
                  <a:off x="8743613" y="4332910"/>
                  <a:ext cx="4471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95" name="Ink 194">
                  <a:extLst>
                    <a:ext uri="{FF2B5EF4-FFF2-40B4-BE49-F238E27FC236}">
                      <a16:creationId xmlns:a16="http://schemas.microsoft.com/office/drawing/2014/main" id="{295F2A2A-A782-F888-6751-EE000513241C}"/>
                    </a:ext>
                  </a:extLst>
                </p14:cNvPr>
                <p14:cNvContentPartPr/>
                <p14:nvPr/>
              </p14:nvContentPartPr>
              <p14:xfrm>
                <a:off x="9247973" y="4314550"/>
                <a:ext cx="78480" cy="109080"/>
              </p14:xfrm>
            </p:contentPart>
          </mc:Choice>
          <mc:Fallback>
            <p:pic>
              <p:nvPicPr>
                <p:cNvPr id="195" name="Ink 194">
                  <a:extLst>
                    <a:ext uri="{FF2B5EF4-FFF2-40B4-BE49-F238E27FC236}">
                      <a16:creationId xmlns:a16="http://schemas.microsoft.com/office/drawing/2014/main" id="{295F2A2A-A782-F888-6751-EE000513241C}"/>
                    </a:ext>
                  </a:extLst>
                </p:cNvPr>
                <p:cNvPicPr/>
                <p:nvPr/>
              </p:nvPicPr>
              <p:blipFill>
                <a:blip r:embed="rId251"/>
                <a:stretch>
                  <a:fillRect/>
                </a:stretch>
              </p:blipFill>
              <p:spPr>
                <a:xfrm>
                  <a:off x="9239333" y="4305910"/>
                  <a:ext cx="961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96" name="Ink 195">
                  <a:extLst>
                    <a:ext uri="{FF2B5EF4-FFF2-40B4-BE49-F238E27FC236}">
                      <a16:creationId xmlns:a16="http://schemas.microsoft.com/office/drawing/2014/main" id="{FB102078-B555-68CF-1FC1-DE99FBE99DF2}"/>
                    </a:ext>
                  </a:extLst>
                </p14:cNvPr>
                <p14:cNvContentPartPr/>
                <p14:nvPr/>
              </p14:nvContentPartPr>
              <p14:xfrm>
                <a:off x="9372173" y="4311310"/>
                <a:ext cx="269280" cy="99000"/>
              </p14:xfrm>
            </p:contentPart>
          </mc:Choice>
          <mc:Fallback>
            <p:pic>
              <p:nvPicPr>
                <p:cNvPr id="196" name="Ink 195">
                  <a:extLst>
                    <a:ext uri="{FF2B5EF4-FFF2-40B4-BE49-F238E27FC236}">
                      <a16:creationId xmlns:a16="http://schemas.microsoft.com/office/drawing/2014/main" id="{FB102078-B555-68CF-1FC1-DE99FBE99DF2}"/>
                    </a:ext>
                  </a:extLst>
                </p:cNvPr>
                <p:cNvPicPr/>
                <p:nvPr/>
              </p:nvPicPr>
              <p:blipFill>
                <a:blip r:embed="rId253"/>
                <a:stretch>
                  <a:fillRect/>
                </a:stretch>
              </p:blipFill>
              <p:spPr>
                <a:xfrm>
                  <a:off x="9363533" y="4302310"/>
                  <a:ext cx="2869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97" name="Ink 196">
                  <a:extLst>
                    <a:ext uri="{FF2B5EF4-FFF2-40B4-BE49-F238E27FC236}">
                      <a16:creationId xmlns:a16="http://schemas.microsoft.com/office/drawing/2014/main" id="{DE4E1223-AA90-B161-0B39-688F4B55331F}"/>
                    </a:ext>
                  </a:extLst>
                </p14:cNvPr>
                <p14:cNvContentPartPr/>
                <p14:nvPr/>
              </p14:nvContentPartPr>
              <p14:xfrm>
                <a:off x="9907853" y="4187830"/>
                <a:ext cx="64440" cy="302400"/>
              </p14:xfrm>
            </p:contentPart>
          </mc:Choice>
          <mc:Fallback>
            <p:pic>
              <p:nvPicPr>
                <p:cNvPr id="197" name="Ink 196">
                  <a:extLst>
                    <a:ext uri="{FF2B5EF4-FFF2-40B4-BE49-F238E27FC236}">
                      <a16:creationId xmlns:a16="http://schemas.microsoft.com/office/drawing/2014/main" id="{DE4E1223-AA90-B161-0B39-688F4B55331F}"/>
                    </a:ext>
                  </a:extLst>
                </p:cNvPr>
                <p:cNvPicPr/>
                <p:nvPr/>
              </p:nvPicPr>
              <p:blipFill>
                <a:blip r:embed="rId255"/>
                <a:stretch>
                  <a:fillRect/>
                </a:stretch>
              </p:blipFill>
              <p:spPr>
                <a:xfrm>
                  <a:off x="9899213" y="4179190"/>
                  <a:ext cx="8208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98" name="Ink 197">
                  <a:extLst>
                    <a:ext uri="{FF2B5EF4-FFF2-40B4-BE49-F238E27FC236}">
                      <a16:creationId xmlns:a16="http://schemas.microsoft.com/office/drawing/2014/main" id="{8033959F-A7AD-6CA1-D7A8-A8F875A6820E}"/>
                    </a:ext>
                  </a:extLst>
                </p14:cNvPr>
                <p14:cNvContentPartPr/>
                <p14:nvPr/>
              </p14:nvContentPartPr>
              <p14:xfrm>
                <a:off x="9877973" y="4346950"/>
                <a:ext cx="249840" cy="78120"/>
              </p14:xfrm>
            </p:contentPart>
          </mc:Choice>
          <mc:Fallback>
            <p:pic>
              <p:nvPicPr>
                <p:cNvPr id="198" name="Ink 197">
                  <a:extLst>
                    <a:ext uri="{FF2B5EF4-FFF2-40B4-BE49-F238E27FC236}">
                      <a16:creationId xmlns:a16="http://schemas.microsoft.com/office/drawing/2014/main" id="{8033959F-A7AD-6CA1-D7A8-A8F875A6820E}"/>
                    </a:ext>
                  </a:extLst>
                </p:cNvPr>
                <p:cNvPicPr/>
                <p:nvPr/>
              </p:nvPicPr>
              <p:blipFill>
                <a:blip r:embed="rId257"/>
                <a:stretch>
                  <a:fillRect/>
                </a:stretch>
              </p:blipFill>
              <p:spPr>
                <a:xfrm>
                  <a:off x="9869333" y="4338310"/>
                  <a:ext cx="2674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99" name="Ink 198">
                  <a:extLst>
                    <a:ext uri="{FF2B5EF4-FFF2-40B4-BE49-F238E27FC236}">
                      <a16:creationId xmlns:a16="http://schemas.microsoft.com/office/drawing/2014/main" id="{420DBEC6-46EA-2709-112B-0910E556A379}"/>
                    </a:ext>
                  </a:extLst>
                </p14:cNvPr>
                <p14:cNvContentPartPr/>
                <p14:nvPr/>
              </p14:nvContentPartPr>
              <p14:xfrm>
                <a:off x="10037453" y="4333630"/>
                <a:ext cx="84960" cy="102960"/>
              </p14:xfrm>
            </p:contentPart>
          </mc:Choice>
          <mc:Fallback>
            <p:pic>
              <p:nvPicPr>
                <p:cNvPr id="199" name="Ink 198">
                  <a:extLst>
                    <a:ext uri="{FF2B5EF4-FFF2-40B4-BE49-F238E27FC236}">
                      <a16:creationId xmlns:a16="http://schemas.microsoft.com/office/drawing/2014/main" id="{420DBEC6-46EA-2709-112B-0910E556A379}"/>
                    </a:ext>
                  </a:extLst>
                </p:cNvPr>
                <p:cNvPicPr/>
                <p:nvPr/>
              </p:nvPicPr>
              <p:blipFill>
                <a:blip r:embed="rId259"/>
                <a:stretch>
                  <a:fillRect/>
                </a:stretch>
              </p:blipFill>
              <p:spPr>
                <a:xfrm>
                  <a:off x="10028813" y="4324990"/>
                  <a:ext cx="1026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0" name="Ink 149">
                  <a:extLst>
                    <a:ext uri="{FF2B5EF4-FFF2-40B4-BE49-F238E27FC236}">
                      <a16:creationId xmlns:a16="http://schemas.microsoft.com/office/drawing/2014/main" id="{A0AD4E34-3BBE-FF44-0823-E1A00A24F623}"/>
                    </a:ext>
                  </a:extLst>
                </p14:cNvPr>
                <p14:cNvContentPartPr/>
                <p14:nvPr/>
              </p14:nvContentPartPr>
              <p14:xfrm>
                <a:off x="8152853" y="3427870"/>
                <a:ext cx="26640" cy="149040"/>
              </p14:xfrm>
            </p:contentPart>
          </mc:Choice>
          <mc:Fallback>
            <p:pic>
              <p:nvPicPr>
                <p:cNvPr id="150" name="Ink 149">
                  <a:extLst>
                    <a:ext uri="{FF2B5EF4-FFF2-40B4-BE49-F238E27FC236}">
                      <a16:creationId xmlns:a16="http://schemas.microsoft.com/office/drawing/2014/main" id="{A0AD4E34-3BBE-FF44-0823-E1A00A24F623}"/>
                    </a:ext>
                  </a:extLst>
                </p:cNvPr>
                <p:cNvPicPr/>
                <p:nvPr/>
              </p:nvPicPr>
              <p:blipFill>
                <a:blip r:embed="rId261"/>
                <a:stretch>
                  <a:fillRect/>
                </a:stretch>
              </p:blipFill>
              <p:spPr>
                <a:xfrm>
                  <a:off x="8143853" y="3418870"/>
                  <a:ext cx="442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1" name="Ink 150">
                  <a:extLst>
                    <a:ext uri="{FF2B5EF4-FFF2-40B4-BE49-F238E27FC236}">
                      <a16:creationId xmlns:a16="http://schemas.microsoft.com/office/drawing/2014/main" id="{6DA4CE5D-B779-FF53-B1EE-79894D3E860F}"/>
                    </a:ext>
                  </a:extLst>
                </p14:cNvPr>
                <p14:cNvContentPartPr/>
                <p14:nvPr/>
              </p14:nvContentPartPr>
              <p14:xfrm>
                <a:off x="8196053" y="3399430"/>
                <a:ext cx="98280" cy="204480"/>
              </p14:xfrm>
            </p:contentPart>
          </mc:Choice>
          <mc:Fallback>
            <p:pic>
              <p:nvPicPr>
                <p:cNvPr id="151" name="Ink 150">
                  <a:extLst>
                    <a:ext uri="{FF2B5EF4-FFF2-40B4-BE49-F238E27FC236}">
                      <a16:creationId xmlns:a16="http://schemas.microsoft.com/office/drawing/2014/main" id="{6DA4CE5D-B779-FF53-B1EE-79894D3E860F}"/>
                    </a:ext>
                  </a:extLst>
                </p:cNvPr>
                <p:cNvPicPr/>
                <p:nvPr/>
              </p:nvPicPr>
              <p:blipFill>
                <a:blip r:embed="rId263"/>
                <a:stretch>
                  <a:fillRect/>
                </a:stretch>
              </p:blipFill>
              <p:spPr>
                <a:xfrm>
                  <a:off x="8187053" y="3390790"/>
                  <a:ext cx="1159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2" name="Ink 151">
                  <a:extLst>
                    <a:ext uri="{FF2B5EF4-FFF2-40B4-BE49-F238E27FC236}">
                      <a16:creationId xmlns:a16="http://schemas.microsoft.com/office/drawing/2014/main" id="{FA1632ED-85C7-A65D-E751-748418577E86}"/>
                    </a:ext>
                  </a:extLst>
                </p14:cNvPr>
                <p14:cNvContentPartPr/>
                <p14:nvPr/>
              </p14:nvContentPartPr>
              <p14:xfrm>
                <a:off x="8505653" y="3438310"/>
                <a:ext cx="112320" cy="126720"/>
              </p14:xfrm>
            </p:contentPart>
          </mc:Choice>
          <mc:Fallback>
            <p:pic>
              <p:nvPicPr>
                <p:cNvPr id="152" name="Ink 151">
                  <a:extLst>
                    <a:ext uri="{FF2B5EF4-FFF2-40B4-BE49-F238E27FC236}">
                      <a16:creationId xmlns:a16="http://schemas.microsoft.com/office/drawing/2014/main" id="{FA1632ED-85C7-A65D-E751-748418577E86}"/>
                    </a:ext>
                  </a:extLst>
                </p:cNvPr>
                <p:cNvPicPr/>
                <p:nvPr/>
              </p:nvPicPr>
              <p:blipFill>
                <a:blip r:embed="rId265"/>
                <a:stretch>
                  <a:fillRect/>
                </a:stretch>
              </p:blipFill>
              <p:spPr>
                <a:xfrm>
                  <a:off x="8497013" y="3429310"/>
                  <a:ext cx="1299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3" name="Ink 152">
                  <a:extLst>
                    <a:ext uri="{FF2B5EF4-FFF2-40B4-BE49-F238E27FC236}">
                      <a16:creationId xmlns:a16="http://schemas.microsoft.com/office/drawing/2014/main" id="{02EA4094-40B5-A555-1214-5A7F6E0CD846}"/>
                    </a:ext>
                  </a:extLst>
                </p14:cNvPr>
                <p14:cNvContentPartPr/>
                <p14:nvPr/>
              </p14:nvContentPartPr>
              <p14:xfrm>
                <a:off x="8644973" y="3424990"/>
                <a:ext cx="73080" cy="131760"/>
              </p14:xfrm>
            </p:contentPart>
          </mc:Choice>
          <mc:Fallback>
            <p:pic>
              <p:nvPicPr>
                <p:cNvPr id="153" name="Ink 152">
                  <a:extLst>
                    <a:ext uri="{FF2B5EF4-FFF2-40B4-BE49-F238E27FC236}">
                      <a16:creationId xmlns:a16="http://schemas.microsoft.com/office/drawing/2014/main" id="{02EA4094-40B5-A555-1214-5A7F6E0CD846}"/>
                    </a:ext>
                  </a:extLst>
                </p:cNvPr>
                <p:cNvPicPr/>
                <p:nvPr/>
              </p:nvPicPr>
              <p:blipFill>
                <a:blip r:embed="rId267"/>
                <a:stretch>
                  <a:fillRect/>
                </a:stretch>
              </p:blipFill>
              <p:spPr>
                <a:xfrm>
                  <a:off x="8636333" y="3416350"/>
                  <a:ext cx="90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4" name="Ink 153">
                  <a:extLst>
                    <a:ext uri="{FF2B5EF4-FFF2-40B4-BE49-F238E27FC236}">
                      <a16:creationId xmlns:a16="http://schemas.microsoft.com/office/drawing/2014/main" id="{AB05E219-9E36-FE4A-1002-2D1529ED178A}"/>
                    </a:ext>
                  </a:extLst>
                </p14:cNvPr>
                <p14:cNvContentPartPr/>
                <p14:nvPr/>
              </p14:nvContentPartPr>
              <p14:xfrm>
                <a:off x="8766653" y="3428590"/>
                <a:ext cx="180720" cy="110880"/>
              </p14:xfrm>
            </p:contentPart>
          </mc:Choice>
          <mc:Fallback>
            <p:pic>
              <p:nvPicPr>
                <p:cNvPr id="154" name="Ink 153">
                  <a:extLst>
                    <a:ext uri="{FF2B5EF4-FFF2-40B4-BE49-F238E27FC236}">
                      <a16:creationId xmlns:a16="http://schemas.microsoft.com/office/drawing/2014/main" id="{AB05E219-9E36-FE4A-1002-2D1529ED178A}"/>
                    </a:ext>
                  </a:extLst>
                </p:cNvPr>
                <p:cNvPicPr/>
                <p:nvPr/>
              </p:nvPicPr>
              <p:blipFill>
                <a:blip r:embed="rId269"/>
                <a:stretch>
                  <a:fillRect/>
                </a:stretch>
              </p:blipFill>
              <p:spPr>
                <a:xfrm>
                  <a:off x="8757653" y="3419950"/>
                  <a:ext cx="1983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5" name="Ink 154">
                  <a:extLst>
                    <a:ext uri="{FF2B5EF4-FFF2-40B4-BE49-F238E27FC236}">
                      <a16:creationId xmlns:a16="http://schemas.microsoft.com/office/drawing/2014/main" id="{B7C238A6-8EE8-C99B-BFB5-27EEFBE8E131}"/>
                    </a:ext>
                  </a:extLst>
                </p14:cNvPr>
                <p14:cNvContentPartPr/>
                <p14:nvPr/>
              </p14:nvContentPartPr>
              <p14:xfrm>
                <a:off x="9148613" y="3361990"/>
                <a:ext cx="34200" cy="165600"/>
              </p14:xfrm>
            </p:contentPart>
          </mc:Choice>
          <mc:Fallback>
            <p:pic>
              <p:nvPicPr>
                <p:cNvPr id="155" name="Ink 154">
                  <a:extLst>
                    <a:ext uri="{FF2B5EF4-FFF2-40B4-BE49-F238E27FC236}">
                      <a16:creationId xmlns:a16="http://schemas.microsoft.com/office/drawing/2014/main" id="{B7C238A6-8EE8-C99B-BFB5-27EEFBE8E131}"/>
                    </a:ext>
                  </a:extLst>
                </p:cNvPr>
                <p:cNvPicPr/>
                <p:nvPr/>
              </p:nvPicPr>
              <p:blipFill>
                <a:blip r:embed="rId271"/>
                <a:stretch>
                  <a:fillRect/>
                </a:stretch>
              </p:blipFill>
              <p:spPr>
                <a:xfrm>
                  <a:off x="9139973" y="3353350"/>
                  <a:ext cx="518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6" name="Ink 155">
                  <a:extLst>
                    <a:ext uri="{FF2B5EF4-FFF2-40B4-BE49-F238E27FC236}">
                      <a16:creationId xmlns:a16="http://schemas.microsoft.com/office/drawing/2014/main" id="{244FAC92-77DA-0649-F456-A57B82C4BB26}"/>
                    </a:ext>
                  </a:extLst>
                </p14:cNvPr>
                <p14:cNvContentPartPr/>
                <p14:nvPr/>
              </p14:nvContentPartPr>
              <p14:xfrm>
                <a:off x="9106493" y="3253990"/>
                <a:ext cx="213120" cy="181800"/>
              </p14:xfrm>
            </p:contentPart>
          </mc:Choice>
          <mc:Fallback>
            <p:pic>
              <p:nvPicPr>
                <p:cNvPr id="156" name="Ink 155">
                  <a:extLst>
                    <a:ext uri="{FF2B5EF4-FFF2-40B4-BE49-F238E27FC236}">
                      <a16:creationId xmlns:a16="http://schemas.microsoft.com/office/drawing/2014/main" id="{244FAC92-77DA-0649-F456-A57B82C4BB26}"/>
                    </a:ext>
                  </a:extLst>
                </p:cNvPr>
                <p:cNvPicPr/>
                <p:nvPr/>
              </p:nvPicPr>
              <p:blipFill>
                <a:blip r:embed="rId273"/>
                <a:stretch>
                  <a:fillRect/>
                </a:stretch>
              </p:blipFill>
              <p:spPr>
                <a:xfrm>
                  <a:off x="9097853" y="3244990"/>
                  <a:ext cx="2307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7" name="Ink 156">
                  <a:extLst>
                    <a:ext uri="{FF2B5EF4-FFF2-40B4-BE49-F238E27FC236}">
                      <a16:creationId xmlns:a16="http://schemas.microsoft.com/office/drawing/2014/main" id="{20FF95C3-F888-FC23-5C28-760517E64988}"/>
                    </a:ext>
                  </a:extLst>
                </p14:cNvPr>
                <p14:cNvContentPartPr/>
                <p14:nvPr/>
              </p14:nvContentPartPr>
              <p14:xfrm>
                <a:off x="9303413" y="3411670"/>
                <a:ext cx="311040" cy="108000"/>
              </p14:xfrm>
            </p:contentPart>
          </mc:Choice>
          <mc:Fallback>
            <p:pic>
              <p:nvPicPr>
                <p:cNvPr id="157" name="Ink 156">
                  <a:extLst>
                    <a:ext uri="{FF2B5EF4-FFF2-40B4-BE49-F238E27FC236}">
                      <a16:creationId xmlns:a16="http://schemas.microsoft.com/office/drawing/2014/main" id="{20FF95C3-F888-FC23-5C28-760517E64988}"/>
                    </a:ext>
                  </a:extLst>
                </p:cNvPr>
                <p:cNvPicPr/>
                <p:nvPr/>
              </p:nvPicPr>
              <p:blipFill>
                <a:blip r:embed="rId275"/>
                <a:stretch>
                  <a:fillRect/>
                </a:stretch>
              </p:blipFill>
              <p:spPr>
                <a:xfrm>
                  <a:off x="9294773" y="3402670"/>
                  <a:ext cx="3286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8" name="Ink 157">
                  <a:extLst>
                    <a:ext uri="{FF2B5EF4-FFF2-40B4-BE49-F238E27FC236}">
                      <a16:creationId xmlns:a16="http://schemas.microsoft.com/office/drawing/2014/main" id="{23ACD595-3E34-4CEB-525F-42A955B02EA1}"/>
                    </a:ext>
                  </a:extLst>
                </p14:cNvPr>
                <p14:cNvContentPartPr/>
                <p14:nvPr/>
              </p14:nvContentPartPr>
              <p14:xfrm>
                <a:off x="9638573" y="3377830"/>
                <a:ext cx="212400" cy="144000"/>
              </p14:xfrm>
            </p:contentPart>
          </mc:Choice>
          <mc:Fallback>
            <p:pic>
              <p:nvPicPr>
                <p:cNvPr id="158" name="Ink 157">
                  <a:extLst>
                    <a:ext uri="{FF2B5EF4-FFF2-40B4-BE49-F238E27FC236}">
                      <a16:creationId xmlns:a16="http://schemas.microsoft.com/office/drawing/2014/main" id="{23ACD595-3E34-4CEB-525F-42A955B02EA1}"/>
                    </a:ext>
                  </a:extLst>
                </p:cNvPr>
                <p:cNvPicPr/>
                <p:nvPr/>
              </p:nvPicPr>
              <p:blipFill>
                <a:blip r:embed="rId277"/>
                <a:stretch>
                  <a:fillRect/>
                </a:stretch>
              </p:blipFill>
              <p:spPr>
                <a:xfrm>
                  <a:off x="9629933" y="3369190"/>
                  <a:ext cx="2300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9" name="Ink 158">
                  <a:extLst>
                    <a:ext uri="{FF2B5EF4-FFF2-40B4-BE49-F238E27FC236}">
                      <a16:creationId xmlns:a16="http://schemas.microsoft.com/office/drawing/2014/main" id="{5AD9B45F-E1EB-0196-F593-FEF9CB184F4C}"/>
                    </a:ext>
                  </a:extLst>
                </p14:cNvPr>
                <p14:cNvContentPartPr/>
                <p14:nvPr/>
              </p14:nvContentPartPr>
              <p14:xfrm>
                <a:off x="9884093" y="3404110"/>
                <a:ext cx="31680" cy="105840"/>
              </p14:xfrm>
            </p:contentPart>
          </mc:Choice>
          <mc:Fallback>
            <p:pic>
              <p:nvPicPr>
                <p:cNvPr id="159" name="Ink 158">
                  <a:extLst>
                    <a:ext uri="{FF2B5EF4-FFF2-40B4-BE49-F238E27FC236}">
                      <a16:creationId xmlns:a16="http://schemas.microsoft.com/office/drawing/2014/main" id="{5AD9B45F-E1EB-0196-F593-FEF9CB184F4C}"/>
                    </a:ext>
                  </a:extLst>
                </p:cNvPr>
                <p:cNvPicPr/>
                <p:nvPr/>
              </p:nvPicPr>
              <p:blipFill>
                <a:blip r:embed="rId279"/>
                <a:stretch>
                  <a:fillRect/>
                </a:stretch>
              </p:blipFill>
              <p:spPr>
                <a:xfrm>
                  <a:off x="9875453" y="3395470"/>
                  <a:ext cx="493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0" name="Ink 159">
                  <a:extLst>
                    <a:ext uri="{FF2B5EF4-FFF2-40B4-BE49-F238E27FC236}">
                      <a16:creationId xmlns:a16="http://schemas.microsoft.com/office/drawing/2014/main" id="{5BCE0A8F-AB92-9B63-6895-6C0C8FB6F548}"/>
                    </a:ext>
                  </a:extLst>
                </p14:cNvPr>
                <p14:cNvContentPartPr/>
                <p14:nvPr/>
              </p14:nvContentPartPr>
              <p14:xfrm>
                <a:off x="9893453" y="3325990"/>
                <a:ext cx="41400" cy="29880"/>
              </p14:xfrm>
            </p:contentPart>
          </mc:Choice>
          <mc:Fallback>
            <p:pic>
              <p:nvPicPr>
                <p:cNvPr id="160" name="Ink 159">
                  <a:extLst>
                    <a:ext uri="{FF2B5EF4-FFF2-40B4-BE49-F238E27FC236}">
                      <a16:creationId xmlns:a16="http://schemas.microsoft.com/office/drawing/2014/main" id="{5BCE0A8F-AB92-9B63-6895-6C0C8FB6F548}"/>
                    </a:ext>
                  </a:extLst>
                </p:cNvPr>
                <p:cNvPicPr/>
                <p:nvPr/>
              </p:nvPicPr>
              <p:blipFill>
                <a:blip r:embed="rId281"/>
                <a:stretch>
                  <a:fillRect/>
                </a:stretch>
              </p:blipFill>
              <p:spPr>
                <a:xfrm>
                  <a:off x="9884453" y="3317350"/>
                  <a:ext cx="590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1" name="Ink 160">
                  <a:extLst>
                    <a:ext uri="{FF2B5EF4-FFF2-40B4-BE49-F238E27FC236}">
                      <a16:creationId xmlns:a16="http://schemas.microsoft.com/office/drawing/2014/main" id="{59A074E3-3BCB-B995-F215-C7A87869D797}"/>
                    </a:ext>
                  </a:extLst>
                </p14:cNvPr>
                <p14:cNvContentPartPr/>
                <p14:nvPr/>
              </p14:nvContentPartPr>
              <p14:xfrm>
                <a:off x="9975893" y="3398350"/>
                <a:ext cx="65520" cy="140040"/>
              </p14:xfrm>
            </p:contentPart>
          </mc:Choice>
          <mc:Fallback>
            <p:pic>
              <p:nvPicPr>
                <p:cNvPr id="161" name="Ink 160">
                  <a:extLst>
                    <a:ext uri="{FF2B5EF4-FFF2-40B4-BE49-F238E27FC236}">
                      <a16:creationId xmlns:a16="http://schemas.microsoft.com/office/drawing/2014/main" id="{59A074E3-3BCB-B995-F215-C7A87869D797}"/>
                    </a:ext>
                  </a:extLst>
                </p:cNvPr>
                <p:cNvPicPr/>
                <p:nvPr/>
              </p:nvPicPr>
              <p:blipFill>
                <a:blip r:embed="rId283"/>
                <a:stretch>
                  <a:fillRect/>
                </a:stretch>
              </p:blipFill>
              <p:spPr>
                <a:xfrm>
                  <a:off x="9966893" y="3389350"/>
                  <a:ext cx="831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2" name="Ink 161">
                  <a:extLst>
                    <a:ext uri="{FF2B5EF4-FFF2-40B4-BE49-F238E27FC236}">
                      <a16:creationId xmlns:a16="http://schemas.microsoft.com/office/drawing/2014/main" id="{9C5C7B3D-4679-F76D-1AE3-4792043CCDCE}"/>
                    </a:ext>
                  </a:extLst>
                </p14:cNvPr>
                <p14:cNvContentPartPr/>
                <p14:nvPr/>
              </p14:nvContentPartPr>
              <p14:xfrm>
                <a:off x="10082093" y="3383950"/>
                <a:ext cx="69120" cy="151200"/>
              </p14:xfrm>
            </p:contentPart>
          </mc:Choice>
          <mc:Fallback>
            <p:pic>
              <p:nvPicPr>
                <p:cNvPr id="162" name="Ink 161">
                  <a:extLst>
                    <a:ext uri="{FF2B5EF4-FFF2-40B4-BE49-F238E27FC236}">
                      <a16:creationId xmlns:a16="http://schemas.microsoft.com/office/drawing/2014/main" id="{9C5C7B3D-4679-F76D-1AE3-4792043CCDCE}"/>
                    </a:ext>
                  </a:extLst>
                </p:cNvPr>
                <p:cNvPicPr/>
                <p:nvPr/>
              </p:nvPicPr>
              <p:blipFill>
                <a:blip r:embed="rId285"/>
                <a:stretch>
                  <a:fillRect/>
                </a:stretch>
              </p:blipFill>
              <p:spPr>
                <a:xfrm>
                  <a:off x="10073453" y="3374950"/>
                  <a:ext cx="867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3" name="Ink 162">
                  <a:extLst>
                    <a:ext uri="{FF2B5EF4-FFF2-40B4-BE49-F238E27FC236}">
                      <a16:creationId xmlns:a16="http://schemas.microsoft.com/office/drawing/2014/main" id="{B35AAD22-A796-EF69-3F95-31135347B90D}"/>
                    </a:ext>
                  </a:extLst>
                </p14:cNvPr>
                <p14:cNvContentPartPr/>
                <p14:nvPr/>
              </p14:nvContentPartPr>
              <p14:xfrm>
                <a:off x="10223933" y="3230950"/>
                <a:ext cx="164160" cy="321120"/>
              </p14:xfrm>
            </p:contentPart>
          </mc:Choice>
          <mc:Fallback>
            <p:pic>
              <p:nvPicPr>
                <p:cNvPr id="163" name="Ink 162">
                  <a:extLst>
                    <a:ext uri="{FF2B5EF4-FFF2-40B4-BE49-F238E27FC236}">
                      <a16:creationId xmlns:a16="http://schemas.microsoft.com/office/drawing/2014/main" id="{B35AAD22-A796-EF69-3F95-31135347B90D}"/>
                    </a:ext>
                  </a:extLst>
                </p:cNvPr>
                <p:cNvPicPr/>
                <p:nvPr/>
              </p:nvPicPr>
              <p:blipFill>
                <a:blip r:embed="rId287"/>
                <a:stretch>
                  <a:fillRect/>
                </a:stretch>
              </p:blipFill>
              <p:spPr>
                <a:xfrm>
                  <a:off x="10215293" y="3221950"/>
                  <a:ext cx="1818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4" name="Ink 163">
                  <a:extLst>
                    <a:ext uri="{FF2B5EF4-FFF2-40B4-BE49-F238E27FC236}">
                      <a16:creationId xmlns:a16="http://schemas.microsoft.com/office/drawing/2014/main" id="{10E1DA44-D578-0135-9725-A1976BE6E264}"/>
                    </a:ext>
                  </a:extLst>
                </p14:cNvPr>
                <p14:cNvContentPartPr/>
                <p14:nvPr/>
              </p14:nvContentPartPr>
              <p14:xfrm>
                <a:off x="10413293" y="3273070"/>
                <a:ext cx="226800" cy="149040"/>
              </p14:xfrm>
            </p:contentPart>
          </mc:Choice>
          <mc:Fallback>
            <p:pic>
              <p:nvPicPr>
                <p:cNvPr id="164" name="Ink 163">
                  <a:extLst>
                    <a:ext uri="{FF2B5EF4-FFF2-40B4-BE49-F238E27FC236}">
                      <a16:creationId xmlns:a16="http://schemas.microsoft.com/office/drawing/2014/main" id="{10E1DA44-D578-0135-9725-A1976BE6E264}"/>
                    </a:ext>
                  </a:extLst>
                </p:cNvPr>
                <p:cNvPicPr/>
                <p:nvPr/>
              </p:nvPicPr>
              <p:blipFill>
                <a:blip r:embed="rId289"/>
                <a:stretch>
                  <a:fillRect/>
                </a:stretch>
              </p:blipFill>
              <p:spPr>
                <a:xfrm>
                  <a:off x="10404293" y="3264430"/>
                  <a:ext cx="2444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5" name="Ink 164">
                  <a:extLst>
                    <a:ext uri="{FF2B5EF4-FFF2-40B4-BE49-F238E27FC236}">
                      <a16:creationId xmlns:a16="http://schemas.microsoft.com/office/drawing/2014/main" id="{FFF0B39E-60FC-71D9-676F-E5ED287774A6}"/>
                    </a:ext>
                  </a:extLst>
                </p14:cNvPr>
                <p14:cNvContentPartPr/>
                <p14:nvPr/>
              </p14:nvContentPartPr>
              <p14:xfrm>
                <a:off x="10618853" y="3287110"/>
                <a:ext cx="119160" cy="147960"/>
              </p14:xfrm>
            </p:contentPart>
          </mc:Choice>
          <mc:Fallback>
            <p:pic>
              <p:nvPicPr>
                <p:cNvPr id="165" name="Ink 164">
                  <a:extLst>
                    <a:ext uri="{FF2B5EF4-FFF2-40B4-BE49-F238E27FC236}">
                      <a16:creationId xmlns:a16="http://schemas.microsoft.com/office/drawing/2014/main" id="{FFF0B39E-60FC-71D9-676F-E5ED287774A6}"/>
                    </a:ext>
                  </a:extLst>
                </p:cNvPr>
                <p:cNvPicPr/>
                <p:nvPr/>
              </p:nvPicPr>
              <p:blipFill>
                <a:blip r:embed="rId291"/>
                <a:stretch>
                  <a:fillRect/>
                </a:stretch>
              </p:blipFill>
              <p:spPr>
                <a:xfrm>
                  <a:off x="10610213" y="3278470"/>
                  <a:ext cx="1368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6" name="Ink 165">
                  <a:extLst>
                    <a:ext uri="{FF2B5EF4-FFF2-40B4-BE49-F238E27FC236}">
                      <a16:creationId xmlns:a16="http://schemas.microsoft.com/office/drawing/2014/main" id="{F116A406-F1EF-5749-3B5A-4E25EF057A74}"/>
                    </a:ext>
                  </a:extLst>
                </p14:cNvPr>
                <p14:cNvContentPartPr/>
                <p14:nvPr/>
              </p14:nvContentPartPr>
              <p14:xfrm>
                <a:off x="10784453" y="3266590"/>
                <a:ext cx="133560" cy="155880"/>
              </p14:xfrm>
            </p:contentPart>
          </mc:Choice>
          <mc:Fallback>
            <p:pic>
              <p:nvPicPr>
                <p:cNvPr id="166" name="Ink 165">
                  <a:extLst>
                    <a:ext uri="{FF2B5EF4-FFF2-40B4-BE49-F238E27FC236}">
                      <a16:creationId xmlns:a16="http://schemas.microsoft.com/office/drawing/2014/main" id="{F116A406-F1EF-5749-3B5A-4E25EF057A74}"/>
                    </a:ext>
                  </a:extLst>
                </p:cNvPr>
                <p:cNvPicPr/>
                <p:nvPr/>
              </p:nvPicPr>
              <p:blipFill>
                <a:blip r:embed="rId293"/>
                <a:stretch>
                  <a:fillRect/>
                </a:stretch>
              </p:blipFill>
              <p:spPr>
                <a:xfrm>
                  <a:off x="10775813" y="3257950"/>
                  <a:ext cx="1512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7" name="Ink 166">
                  <a:extLst>
                    <a:ext uri="{FF2B5EF4-FFF2-40B4-BE49-F238E27FC236}">
                      <a16:creationId xmlns:a16="http://schemas.microsoft.com/office/drawing/2014/main" id="{0433EE1A-17B8-8EED-7342-F105A18C3980}"/>
                    </a:ext>
                  </a:extLst>
                </p14:cNvPr>
                <p14:cNvContentPartPr/>
                <p14:nvPr/>
              </p14:nvContentPartPr>
              <p14:xfrm>
                <a:off x="10971293" y="3286750"/>
                <a:ext cx="126360" cy="147240"/>
              </p14:xfrm>
            </p:contentPart>
          </mc:Choice>
          <mc:Fallback>
            <p:pic>
              <p:nvPicPr>
                <p:cNvPr id="167" name="Ink 166">
                  <a:extLst>
                    <a:ext uri="{FF2B5EF4-FFF2-40B4-BE49-F238E27FC236}">
                      <a16:creationId xmlns:a16="http://schemas.microsoft.com/office/drawing/2014/main" id="{0433EE1A-17B8-8EED-7342-F105A18C3980}"/>
                    </a:ext>
                  </a:extLst>
                </p:cNvPr>
                <p:cNvPicPr/>
                <p:nvPr/>
              </p:nvPicPr>
              <p:blipFill>
                <a:blip r:embed="rId295"/>
                <a:stretch>
                  <a:fillRect/>
                </a:stretch>
              </p:blipFill>
              <p:spPr>
                <a:xfrm>
                  <a:off x="10962653" y="3277750"/>
                  <a:ext cx="1440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8" name="Ink 167">
                  <a:extLst>
                    <a:ext uri="{FF2B5EF4-FFF2-40B4-BE49-F238E27FC236}">
                      <a16:creationId xmlns:a16="http://schemas.microsoft.com/office/drawing/2014/main" id="{4B27D319-C24A-D752-508A-04B3E035FA7F}"/>
                    </a:ext>
                  </a:extLst>
                </p14:cNvPr>
                <p14:cNvContentPartPr/>
                <p14:nvPr/>
              </p14:nvContentPartPr>
              <p14:xfrm>
                <a:off x="11115293" y="3191350"/>
                <a:ext cx="91440" cy="223200"/>
              </p14:xfrm>
            </p:contentPart>
          </mc:Choice>
          <mc:Fallback>
            <p:pic>
              <p:nvPicPr>
                <p:cNvPr id="168" name="Ink 167">
                  <a:extLst>
                    <a:ext uri="{FF2B5EF4-FFF2-40B4-BE49-F238E27FC236}">
                      <a16:creationId xmlns:a16="http://schemas.microsoft.com/office/drawing/2014/main" id="{4B27D319-C24A-D752-508A-04B3E035FA7F}"/>
                    </a:ext>
                  </a:extLst>
                </p:cNvPr>
                <p:cNvPicPr/>
                <p:nvPr/>
              </p:nvPicPr>
              <p:blipFill>
                <a:blip r:embed="rId297"/>
                <a:stretch>
                  <a:fillRect/>
                </a:stretch>
              </p:blipFill>
              <p:spPr>
                <a:xfrm>
                  <a:off x="11106293" y="3182710"/>
                  <a:ext cx="10908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69" name="Ink 168">
                  <a:extLst>
                    <a:ext uri="{FF2B5EF4-FFF2-40B4-BE49-F238E27FC236}">
                      <a16:creationId xmlns:a16="http://schemas.microsoft.com/office/drawing/2014/main" id="{545ECA64-9BAB-C715-A987-AFFDE5C9C342}"/>
                    </a:ext>
                  </a:extLst>
                </p14:cNvPr>
                <p14:cNvContentPartPr/>
                <p14:nvPr/>
              </p14:nvContentPartPr>
              <p14:xfrm>
                <a:off x="11224013" y="3287830"/>
                <a:ext cx="121680" cy="154440"/>
              </p14:xfrm>
            </p:contentPart>
          </mc:Choice>
          <mc:Fallback>
            <p:pic>
              <p:nvPicPr>
                <p:cNvPr id="169" name="Ink 168">
                  <a:extLst>
                    <a:ext uri="{FF2B5EF4-FFF2-40B4-BE49-F238E27FC236}">
                      <a16:creationId xmlns:a16="http://schemas.microsoft.com/office/drawing/2014/main" id="{545ECA64-9BAB-C715-A987-AFFDE5C9C342}"/>
                    </a:ext>
                  </a:extLst>
                </p:cNvPr>
                <p:cNvPicPr/>
                <p:nvPr/>
              </p:nvPicPr>
              <p:blipFill>
                <a:blip r:embed="rId299"/>
                <a:stretch>
                  <a:fillRect/>
                </a:stretch>
              </p:blipFill>
              <p:spPr>
                <a:xfrm>
                  <a:off x="11215013" y="3278830"/>
                  <a:ext cx="1393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0" name="Ink 169">
                  <a:extLst>
                    <a:ext uri="{FF2B5EF4-FFF2-40B4-BE49-F238E27FC236}">
                      <a16:creationId xmlns:a16="http://schemas.microsoft.com/office/drawing/2014/main" id="{5B568677-A3FF-2A27-5FDF-7F9214AD528E}"/>
                    </a:ext>
                  </a:extLst>
                </p14:cNvPr>
                <p14:cNvContentPartPr/>
                <p14:nvPr/>
              </p14:nvContentPartPr>
              <p14:xfrm>
                <a:off x="11385653" y="3289270"/>
                <a:ext cx="101880" cy="181800"/>
              </p14:xfrm>
            </p:contentPart>
          </mc:Choice>
          <mc:Fallback>
            <p:pic>
              <p:nvPicPr>
                <p:cNvPr id="170" name="Ink 169">
                  <a:extLst>
                    <a:ext uri="{FF2B5EF4-FFF2-40B4-BE49-F238E27FC236}">
                      <a16:creationId xmlns:a16="http://schemas.microsoft.com/office/drawing/2014/main" id="{5B568677-A3FF-2A27-5FDF-7F9214AD528E}"/>
                    </a:ext>
                  </a:extLst>
                </p:cNvPr>
                <p:cNvPicPr/>
                <p:nvPr/>
              </p:nvPicPr>
              <p:blipFill>
                <a:blip r:embed="rId301"/>
                <a:stretch>
                  <a:fillRect/>
                </a:stretch>
              </p:blipFill>
              <p:spPr>
                <a:xfrm>
                  <a:off x="11377013" y="3280270"/>
                  <a:ext cx="1195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3" name="Ink 172">
                  <a:extLst>
                    <a:ext uri="{FF2B5EF4-FFF2-40B4-BE49-F238E27FC236}">
                      <a16:creationId xmlns:a16="http://schemas.microsoft.com/office/drawing/2014/main" id="{F38093B3-6572-5E57-E714-F099DADEC1E5}"/>
                    </a:ext>
                  </a:extLst>
                </p14:cNvPr>
                <p14:cNvContentPartPr/>
                <p14:nvPr/>
              </p14:nvContentPartPr>
              <p14:xfrm>
                <a:off x="10459373" y="3572590"/>
                <a:ext cx="181080" cy="140040"/>
              </p14:xfrm>
            </p:contentPart>
          </mc:Choice>
          <mc:Fallback>
            <p:pic>
              <p:nvPicPr>
                <p:cNvPr id="173" name="Ink 172">
                  <a:extLst>
                    <a:ext uri="{FF2B5EF4-FFF2-40B4-BE49-F238E27FC236}">
                      <a16:creationId xmlns:a16="http://schemas.microsoft.com/office/drawing/2014/main" id="{F38093B3-6572-5E57-E714-F099DADEC1E5}"/>
                    </a:ext>
                  </a:extLst>
                </p:cNvPr>
                <p:cNvPicPr/>
                <p:nvPr/>
              </p:nvPicPr>
              <p:blipFill>
                <a:blip r:embed="rId303"/>
                <a:stretch>
                  <a:fillRect/>
                </a:stretch>
              </p:blipFill>
              <p:spPr>
                <a:xfrm>
                  <a:off x="10450733" y="3563590"/>
                  <a:ext cx="1987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4" name="Ink 173">
                  <a:extLst>
                    <a:ext uri="{FF2B5EF4-FFF2-40B4-BE49-F238E27FC236}">
                      <a16:creationId xmlns:a16="http://schemas.microsoft.com/office/drawing/2014/main" id="{67A8EA2C-B8E0-1940-FF88-1629B1D68B22}"/>
                    </a:ext>
                  </a:extLst>
                </p14:cNvPr>
                <p14:cNvContentPartPr/>
                <p14:nvPr/>
              </p14:nvContentPartPr>
              <p14:xfrm>
                <a:off x="10633973" y="3594910"/>
                <a:ext cx="175680" cy="204120"/>
              </p14:xfrm>
            </p:contentPart>
          </mc:Choice>
          <mc:Fallback>
            <p:pic>
              <p:nvPicPr>
                <p:cNvPr id="174" name="Ink 173">
                  <a:extLst>
                    <a:ext uri="{FF2B5EF4-FFF2-40B4-BE49-F238E27FC236}">
                      <a16:creationId xmlns:a16="http://schemas.microsoft.com/office/drawing/2014/main" id="{67A8EA2C-B8E0-1940-FF88-1629B1D68B22}"/>
                    </a:ext>
                  </a:extLst>
                </p:cNvPr>
                <p:cNvPicPr/>
                <p:nvPr/>
              </p:nvPicPr>
              <p:blipFill>
                <a:blip r:embed="rId305"/>
                <a:stretch>
                  <a:fillRect/>
                </a:stretch>
              </p:blipFill>
              <p:spPr>
                <a:xfrm>
                  <a:off x="10624973" y="3586270"/>
                  <a:ext cx="1933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5" name="Ink 174">
                  <a:extLst>
                    <a:ext uri="{FF2B5EF4-FFF2-40B4-BE49-F238E27FC236}">
                      <a16:creationId xmlns:a16="http://schemas.microsoft.com/office/drawing/2014/main" id="{F2CFACBB-1B4F-836F-8769-26210B3F4C4F}"/>
                    </a:ext>
                  </a:extLst>
                </p14:cNvPr>
                <p14:cNvContentPartPr/>
                <p14:nvPr/>
              </p14:nvContentPartPr>
              <p14:xfrm>
                <a:off x="10792733" y="3558190"/>
                <a:ext cx="5760" cy="16560"/>
              </p14:xfrm>
            </p:contentPart>
          </mc:Choice>
          <mc:Fallback>
            <p:pic>
              <p:nvPicPr>
                <p:cNvPr id="175" name="Ink 174">
                  <a:extLst>
                    <a:ext uri="{FF2B5EF4-FFF2-40B4-BE49-F238E27FC236}">
                      <a16:creationId xmlns:a16="http://schemas.microsoft.com/office/drawing/2014/main" id="{F2CFACBB-1B4F-836F-8769-26210B3F4C4F}"/>
                    </a:ext>
                  </a:extLst>
                </p:cNvPr>
                <p:cNvPicPr/>
                <p:nvPr/>
              </p:nvPicPr>
              <p:blipFill>
                <a:blip r:embed="rId307"/>
                <a:stretch>
                  <a:fillRect/>
                </a:stretch>
              </p:blipFill>
              <p:spPr>
                <a:xfrm>
                  <a:off x="10784093" y="3549550"/>
                  <a:ext cx="23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6" name="Ink 175">
                  <a:extLst>
                    <a:ext uri="{FF2B5EF4-FFF2-40B4-BE49-F238E27FC236}">
                      <a16:creationId xmlns:a16="http://schemas.microsoft.com/office/drawing/2014/main" id="{DB553491-6AA1-84CF-6ED6-D2868C780B0B}"/>
                    </a:ext>
                  </a:extLst>
                </p14:cNvPr>
                <p14:cNvContentPartPr/>
                <p14:nvPr/>
              </p14:nvContentPartPr>
              <p14:xfrm>
                <a:off x="10818293" y="3593110"/>
                <a:ext cx="108000" cy="117720"/>
              </p14:xfrm>
            </p:contentPart>
          </mc:Choice>
          <mc:Fallback>
            <p:pic>
              <p:nvPicPr>
                <p:cNvPr id="176" name="Ink 175">
                  <a:extLst>
                    <a:ext uri="{FF2B5EF4-FFF2-40B4-BE49-F238E27FC236}">
                      <a16:creationId xmlns:a16="http://schemas.microsoft.com/office/drawing/2014/main" id="{DB553491-6AA1-84CF-6ED6-D2868C780B0B}"/>
                    </a:ext>
                  </a:extLst>
                </p:cNvPr>
                <p:cNvPicPr/>
                <p:nvPr/>
              </p:nvPicPr>
              <p:blipFill>
                <a:blip r:embed="rId309"/>
                <a:stretch>
                  <a:fillRect/>
                </a:stretch>
              </p:blipFill>
              <p:spPr>
                <a:xfrm>
                  <a:off x="10809293" y="3584470"/>
                  <a:ext cx="1256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77" name="Ink 176">
                  <a:extLst>
                    <a:ext uri="{FF2B5EF4-FFF2-40B4-BE49-F238E27FC236}">
                      <a16:creationId xmlns:a16="http://schemas.microsoft.com/office/drawing/2014/main" id="{DDB10D28-6A35-31E2-98F0-95477BE1653A}"/>
                    </a:ext>
                  </a:extLst>
                </p14:cNvPr>
                <p14:cNvContentPartPr/>
                <p14:nvPr/>
              </p14:nvContentPartPr>
              <p14:xfrm>
                <a:off x="11013773" y="3572590"/>
                <a:ext cx="206280" cy="148320"/>
              </p14:xfrm>
            </p:contentPart>
          </mc:Choice>
          <mc:Fallback>
            <p:pic>
              <p:nvPicPr>
                <p:cNvPr id="177" name="Ink 176">
                  <a:extLst>
                    <a:ext uri="{FF2B5EF4-FFF2-40B4-BE49-F238E27FC236}">
                      <a16:creationId xmlns:a16="http://schemas.microsoft.com/office/drawing/2014/main" id="{DDB10D28-6A35-31E2-98F0-95477BE1653A}"/>
                    </a:ext>
                  </a:extLst>
                </p:cNvPr>
                <p:cNvPicPr/>
                <p:nvPr/>
              </p:nvPicPr>
              <p:blipFill>
                <a:blip r:embed="rId311"/>
                <a:stretch>
                  <a:fillRect/>
                </a:stretch>
              </p:blipFill>
              <p:spPr>
                <a:xfrm>
                  <a:off x="11005133" y="3563590"/>
                  <a:ext cx="2239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78" name="Ink 177">
                  <a:extLst>
                    <a:ext uri="{FF2B5EF4-FFF2-40B4-BE49-F238E27FC236}">
                      <a16:creationId xmlns:a16="http://schemas.microsoft.com/office/drawing/2014/main" id="{F5EA489D-CCF9-148E-79D0-31B3A57C9836}"/>
                    </a:ext>
                  </a:extLst>
                </p14:cNvPr>
                <p14:cNvContentPartPr/>
                <p14:nvPr/>
              </p14:nvContentPartPr>
              <p14:xfrm>
                <a:off x="11118533" y="3580150"/>
                <a:ext cx="253080" cy="203400"/>
              </p14:xfrm>
            </p:contentPart>
          </mc:Choice>
          <mc:Fallback>
            <p:pic>
              <p:nvPicPr>
                <p:cNvPr id="178" name="Ink 177">
                  <a:extLst>
                    <a:ext uri="{FF2B5EF4-FFF2-40B4-BE49-F238E27FC236}">
                      <a16:creationId xmlns:a16="http://schemas.microsoft.com/office/drawing/2014/main" id="{F5EA489D-CCF9-148E-79D0-31B3A57C9836}"/>
                    </a:ext>
                  </a:extLst>
                </p:cNvPr>
                <p:cNvPicPr/>
                <p:nvPr/>
              </p:nvPicPr>
              <p:blipFill>
                <a:blip r:embed="rId313"/>
                <a:stretch>
                  <a:fillRect/>
                </a:stretch>
              </p:blipFill>
              <p:spPr>
                <a:xfrm>
                  <a:off x="11109893" y="3571510"/>
                  <a:ext cx="2707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0" name="Ink 179">
                  <a:extLst>
                    <a:ext uri="{FF2B5EF4-FFF2-40B4-BE49-F238E27FC236}">
                      <a16:creationId xmlns:a16="http://schemas.microsoft.com/office/drawing/2014/main" id="{E302A0FC-6FAA-9926-3A99-C2E3FE9E979D}"/>
                    </a:ext>
                  </a:extLst>
                </p14:cNvPr>
                <p14:cNvContentPartPr/>
                <p14:nvPr/>
              </p14:nvContentPartPr>
              <p14:xfrm>
                <a:off x="8174813" y="3855190"/>
                <a:ext cx="136800" cy="141120"/>
              </p14:xfrm>
            </p:contentPart>
          </mc:Choice>
          <mc:Fallback>
            <p:pic>
              <p:nvPicPr>
                <p:cNvPr id="180" name="Ink 179">
                  <a:extLst>
                    <a:ext uri="{FF2B5EF4-FFF2-40B4-BE49-F238E27FC236}">
                      <a16:creationId xmlns:a16="http://schemas.microsoft.com/office/drawing/2014/main" id="{E302A0FC-6FAA-9926-3A99-C2E3FE9E979D}"/>
                    </a:ext>
                  </a:extLst>
                </p:cNvPr>
                <p:cNvPicPr/>
                <p:nvPr/>
              </p:nvPicPr>
              <p:blipFill>
                <a:blip r:embed="rId315"/>
                <a:stretch>
                  <a:fillRect/>
                </a:stretch>
              </p:blipFill>
              <p:spPr>
                <a:xfrm>
                  <a:off x="8165813" y="3846190"/>
                  <a:ext cx="1544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1" name="Ink 180">
                  <a:extLst>
                    <a:ext uri="{FF2B5EF4-FFF2-40B4-BE49-F238E27FC236}">
                      <a16:creationId xmlns:a16="http://schemas.microsoft.com/office/drawing/2014/main" id="{D41F196B-7695-6F38-7139-F223288A3AD3}"/>
                    </a:ext>
                  </a:extLst>
                </p14:cNvPr>
                <p14:cNvContentPartPr/>
                <p14:nvPr/>
              </p14:nvContentPartPr>
              <p14:xfrm>
                <a:off x="8262293" y="3794710"/>
                <a:ext cx="105480" cy="283320"/>
              </p14:xfrm>
            </p:contentPart>
          </mc:Choice>
          <mc:Fallback>
            <p:pic>
              <p:nvPicPr>
                <p:cNvPr id="181" name="Ink 180">
                  <a:extLst>
                    <a:ext uri="{FF2B5EF4-FFF2-40B4-BE49-F238E27FC236}">
                      <a16:creationId xmlns:a16="http://schemas.microsoft.com/office/drawing/2014/main" id="{D41F196B-7695-6F38-7139-F223288A3AD3}"/>
                    </a:ext>
                  </a:extLst>
                </p:cNvPr>
                <p:cNvPicPr/>
                <p:nvPr/>
              </p:nvPicPr>
              <p:blipFill>
                <a:blip r:embed="rId317"/>
                <a:stretch>
                  <a:fillRect/>
                </a:stretch>
              </p:blipFill>
              <p:spPr>
                <a:xfrm>
                  <a:off x="8253653" y="3785710"/>
                  <a:ext cx="1231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2" name="Ink 181">
                  <a:extLst>
                    <a:ext uri="{FF2B5EF4-FFF2-40B4-BE49-F238E27FC236}">
                      <a16:creationId xmlns:a16="http://schemas.microsoft.com/office/drawing/2014/main" id="{4CE3CCA2-3502-7BE3-C40D-19B3327B2481}"/>
                    </a:ext>
                  </a:extLst>
                </p14:cNvPr>
                <p14:cNvContentPartPr/>
                <p14:nvPr/>
              </p14:nvContentPartPr>
              <p14:xfrm>
                <a:off x="8539133" y="3722350"/>
                <a:ext cx="90720" cy="403200"/>
              </p14:xfrm>
            </p:contentPart>
          </mc:Choice>
          <mc:Fallback>
            <p:pic>
              <p:nvPicPr>
                <p:cNvPr id="182" name="Ink 181">
                  <a:extLst>
                    <a:ext uri="{FF2B5EF4-FFF2-40B4-BE49-F238E27FC236}">
                      <a16:creationId xmlns:a16="http://schemas.microsoft.com/office/drawing/2014/main" id="{4CE3CCA2-3502-7BE3-C40D-19B3327B2481}"/>
                    </a:ext>
                  </a:extLst>
                </p:cNvPr>
                <p:cNvPicPr/>
                <p:nvPr/>
              </p:nvPicPr>
              <p:blipFill>
                <a:blip r:embed="rId319"/>
                <a:stretch>
                  <a:fillRect/>
                </a:stretch>
              </p:blipFill>
              <p:spPr>
                <a:xfrm>
                  <a:off x="8530493" y="3713710"/>
                  <a:ext cx="10836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3" name="Ink 182">
                  <a:extLst>
                    <a:ext uri="{FF2B5EF4-FFF2-40B4-BE49-F238E27FC236}">
                      <a16:creationId xmlns:a16="http://schemas.microsoft.com/office/drawing/2014/main" id="{F4E64907-8937-926A-D1A3-6EF2E332B737}"/>
                    </a:ext>
                  </a:extLst>
                </p14:cNvPr>
                <p14:cNvContentPartPr/>
                <p14:nvPr/>
              </p14:nvContentPartPr>
              <p14:xfrm>
                <a:off x="8525453" y="3921070"/>
                <a:ext cx="71280" cy="23400"/>
              </p14:xfrm>
            </p:contentPart>
          </mc:Choice>
          <mc:Fallback>
            <p:pic>
              <p:nvPicPr>
                <p:cNvPr id="183" name="Ink 182">
                  <a:extLst>
                    <a:ext uri="{FF2B5EF4-FFF2-40B4-BE49-F238E27FC236}">
                      <a16:creationId xmlns:a16="http://schemas.microsoft.com/office/drawing/2014/main" id="{F4E64907-8937-926A-D1A3-6EF2E332B737}"/>
                    </a:ext>
                  </a:extLst>
                </p:cNvPr>
                <p:cNvPicPr/>
                <p:nvPr/>
              </p:nvPicPr>
              <p:blipFill>
                <a:blip r:embed="rId321"/>
                <a:stretch>
                  <a:fillRect/>
                </a:stretch>
              </p:blipFill>
              <p:spPr>
                <a:xfrm>
                  <a:off x="8516813" y="3912430"/>
                  <a:ext cx="889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4" name="Ink 183">
                  <a:extLst>
                    <a:ext uri="{FF2B5EF4-FFF2-40B4-BE49-F238E27FC236}">
                      <a16:creationId xmlns:a16="http://schemas.microsoft.com/office/drawing/2014/main" id="{74FD82DC-B4FA-9B60-88BF-86DBEA803AAB}"/>
                    </a:ext>
                  </a:extLst>
                </p14:cNvPr>
                <p14:cNvContentPartPr/>
                <p14:nvPr/>
              </p14:nvContentPartPr>
              <p14:xfrm>
                <a:off x="8628413" y="3860230"/>
                <a:ext cx="78120" cy="131400"/>
              </p14:xfrm>
            </p:contentPart>
          </mc:Choice>
          <mc:Fallback>
            <p:pic>
              <p:nvPicPr>
                <p:cNvPr id="184" name="Ink 183">
                  <a:extLst>
                    <a:ext uri="{FF2B5EF4-FFF2-40B4-BE49-F238E27FC236}">
                      <a16:creationId xmlns:a16="http://schemas.microsoft.com/office/drawing/2014/main" id="{74FD82DC-B4FA-9B60-88BF-86DBEA803AAB}"/>
                    </a:ext>
                  </a:extLst>
                </p:cNvPr>
                <p:cNvPicPr/>
                <p:nvPr/>
              </p:nvPicPr>
              <p:blipFill>
                <a:blip r:embed="rId323"/>
                <a:stretch>
                  <a:fillRect/>
                </a:stretch>
              </p:blipFill>
              <p:spPr>
                <a:xfrm>
                  <a:off x="8619773" y="3851230"/>
                  <a:ext cx="957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5" name="Ink 184">
                  <a:extLst>
                    <a:ext uri="{FF2B5EF4-FFF2-40B4-BE49-F238E27FC236}">
                      <a16:creationId xmlns:a16="http://schemas.microsoft.com/office/drawing/2014/main" id="{09A1B22C-EC81-F6F1-C4D5-5B862384ACFD}"/>
                    </a:ext>
                  </a:extLst>
                </p14:cNvPr>
                <p14:cNvContentPartPr/>
                <p14:nvPr/>
              </p14:nvContentPartPr>
              <p14:xfrm>
                <a:off x="8855213" y="3935470"/>
                <a:ext cx="180360" cy="27000"/>
              </p14:xfrm>
            </p:contentPart>
          </mc:Choice>
          <mc:Fallback>
            <p:pic>
              <p:nvPicPr>
                <p:cNvPr id="185" name="Ink 184">
                  <a:extLst>
                    <a:ext uri="{FF2B5EF4-FFF2-40B4-BE49-F238E27FC236}">
                      <a16:creationId xmlns:a16="http://schemas.microsoft.com/office/drawing/2014/main" id="{09A1B22C-EC81-F6F1-C4D5-5B862384ACFD}"/>
                    </a:ext>
                  </a:extLst>
                </p:cNvPr>
                <p:cNvPicPr/>
                <p:nvPr/>
              </p:nvPicPr>
              <p:blipFill>
                <a:blip r:embed="rId325"/>
                <a:stretch>
                  <a:fillRect/>
                </a:stretch>
              </p:blipFill>
              <p:spPr>
                <a:xfrm>
                  <a:off x="8846213" y="3926830"/>
                  <a:ext cx="1980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6" name="Ink 185">
                  <a:extLst>
                    <a:ext uri="{FF2B5EF4-FFF2-40B4-BE49-F238E27FC236}">
                      <a16:creationId xmlns:a16="http://schemas.microsoft.com/office/drawing/2014/main" id="{EC96D385-09BD-7169-E302-3D5B2760A5A1}"/>
                    </a:ext>
                  </a:extLst>
                </p14:cNvPr>
                <p14:cNvContentPartPr/>
                <p14:nvPr/>
              </p14:nvContentPartPr>
              <p14:xfrm>
                <a:off x="9180653" y="3823150"/>
                <a:ext cx="91440" cy="148680"/>
              </p14:xfrm>
            </p:contentPart>
          </mc:Choice>
          <mc:Fallback>
            <p:pic>
              <p:nvPicPr>
                <p:cNvPr id="186" name="Ink 185">
                  <a:extLst>
                    <a:ext uri="{FF2B5EF4-FFF2-40B4-BE49-F238E27FC236}">
                      <a16:creationId xmlns:a16="http://schemas.microsoft.com/office/drawing/2014/main" id="{EC96D385-09BD-7169-E302-3D5B2760A5A1}"/>
                    </a:ext>
                  </a:extLst>
                </p:cNvPr>
                <p:cNvPicPr/>
                <p:nvPr/>
              </p:nvPicPr>
              <p:blipFill>
                <a:blip r:embed="rId327"/>
                <a:stretch>
                  <a:fillRect/>
                </a:stretch>
              </p:blipFill>
              <p:spPr>
                <a:xfrm>
                  <a:off x="9171653" y="3814150"/>
                  <a:ext cx="1090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7" name="Ink 186">
                  <a:extLst>
                    <a:ext uri="{FF2B5EF4-FFF2-40B4-BE49-F238E27FC236}">
                      <a16:creationId xmlns:a16="http://schemas.microsoft.com/office/drawing/2014/main" id="{22608A02-3EC4-52BA-11E4-3D46DB451E8F}"/>
                    </a:ext>
                  </a:extLst>
                </p14:cNvPr>
                <p14:cNvContentPartPr/>
                <p14:nvPr/>
              </p14:nvContentPartPr>
              <p14:xfrm>
                <a:off x="9311333" y="3722350"/>
                <a:ext cx="368280" cy="255240"/>
              </p14:xfrm>
            </p:contentPart>
          </mc:Choice>
          <mc:Fallback>
            <p:pic>
              <p:nvPicPr>
                <p:cNvPr id="187" name="Ink 186">
                  <a:extLst>
                    <a:ext uri="{FF2B5EF4-FFF2-40B4-BE49-F238E27FC236}">
                      <a16:creationId xmlns:a16="http://schemas.microsoft.com/office/drawing/2014/main" id="{22608A02-3EC4-52BA-11E4-3D46DB451E8F}"/>
                    </a:ext>
                  </a:extLst>
                </p:cNvPr>
                <p:cNvPicPr/>
                <p:nvPr/>
              </p:nvPicPr>
              <p:blipFill>
                <a:blip r:embed="rId329"/>
                <a:stretch>
                  <a:fillRect/>
                </a:stretch>
              </p:blipFill>
              <p:spPr>
                <a:xfrm>
                  <a:off x="9302333" y="3713710"/>
                  <a:ext cx="3859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2" name="Ink 201">
                  <a:extLst>
                    <a:ext uri="{FF2B5EF4-FFF2-40B4-BE49-F238E27FC236}">
                      <a16:creationId xmlns:a16="http://schemas.microsoft.com/office/drawing/2014/main" id="{1CC06116-61CC-C927-D1C1-46AB73CBCCA3}"/>
                    </a:ext>
                  </a:extLst>
                </p14:cNvPr>
                <p14:cNvContentPartPr/>
                <p14:nvPr/>
              </p14:nvContentPartPr>
              <p14:xfrm>
                <a:off x="9789773" y="3808750"/>
                <a:ext cx="1085760" cy="39240"/>
              </p14:xfrm>
            </p:contentPart>
          </mc:Choice>
          <mc:Fallback>
            <p:pic>
              <p:nvPicPr>
                <p:cNvPr id="202" name="Ink 201">
                  <a:extLst>
                    <a:ext uri="{FF2B5EF4-FFF2-40B4-BE49-F238E27FC236}">
                      <a16:creationId xmlns:a16="http://schemas.microsoft.com/office/drawing/2014/main" id="{1CC06116-61CC-C927-D1C1-46AB73CBCCA3}"/>
                    </a:ext>
                  </a:extLst>
                </p:cNvPr>
                <p:cNvPicPr/>
                <p:nvPr/>
              </p:nvPicPr>
              <p:blipFill>
                <a:blip r:embed="rId331"/>
                <a:stretch>
                  <a:fillRect/>
                </a:stretch>
              </p:blipFill>
              <p:spPr>
                <a:xfrm>
                  <a:off x="9780773" y="3799750"/>
                  <a:ext cx="11034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4" name="Ink 203">
                  <a:extLst>
                    <a:ext uri="{FF2B5EF4-FFF2-40B4-BE49-F238E27FC236}">
                      <a16:creationId xmlns:a16="http://schemas.microsoft.com/office/drawing/2014/main" id="{78C988C5-7907-1EE5-E68B-F0E12F7F6197}"/>
                    </a:ext>
                  </a:extLst>
                </p14:cNvPr>
                <p14:cNvContentPartPr/>
                <p14:nvPr/>
              </p14:nvContentPartPr>
              <p14:xfrm>
                <a:off x="10761413" y="3517150"/>
                <a:ext cx="833040" cy="898200"/>
              </p14:xfrm>
            </p:contentPart>
          </mc:Choice>
          <mc:Fallback>
            <p:pic>
              <p:nvPicPr>
                <p:cNvPr id="204" name="Ink 203">
                  <a:extLst>
                    <a:ext uri="{FF2B5EF4-FFF2-40B4-BE49-F238E27FC236}">
                      <a16:creationId xmlns:a16="http://schemas.microsoft.com/office/drawing/2014/main" id="{78C988C5-7907-1EE5-E68B-F0E12F7F6197}"/>
                    </a:ext>
                  </a:extLst>
                </p:cNvPr>
                <p:cNvPicPr/>
                <p:nvPr/>
              </p:nvPicPr>
              <p:blipFill>
                <a:blip r:embed="rId333"/>
                <a:stretch>
                  <a:fillRect/>
                </a:stretch>
              </p:blipFill>
              <p:spPr>
                <a:xfrm>
                  <a:off x="10752773" y="3508510"/>
                  <a:ext cx="850680" cy="9158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5" name="Ink 204">
                  <a:extLst>
                    <a:ext uri="{FF2B5EF4-FFF2-40B4-BE49-F238E27FC236}">
                      <a16:creationId xmlns:a16="http://schemas.microsoft.com/office/drawing/2014/main" id="{5FB2B485-2238-BEE3-E443-FD96B9AC4027}"/>
                    </a:ext>
                  </a:extLst>
                </p14:cNvPr>
                <p14:cNvContentPartPr/>
                <p14:nvPr/>
              </p14:nvContentPartPr>
              <p14:xfrm>
                <a:off x="10642973" y="4387630"/>
                <a:ext cx="77760" cy="45000"/>
              </p14:xfrm>
            </p:contentPart>
          </mc:Choice>
          <mc:Fallback>
            <p:pic>
              <p:nvPicPr>
                <p:cNvPr id="205" name="Ink 204">
                  <a:extLst>
                    <a:ext uri="{FF2B5EF4-FFF2-40B4-BE49-F238E27FC236}">
                      <a16:creationId xmlns:a16="http://schemas.microsoft.com/office/drawing/2014/main" id="{5FB2B485-2238-BEE3-E443-FD96B9AC4027}"/>
                    </a:ext>
                  </a:extLst>
                </p:cNvPr>
                <p:cNvPicPr/>
                <p:nvPr/>
              </p:nvPicPr>
              <p:blipFill>
                <a:blip r:embed="rId335"/>
                <a:stretch>
                  <a:fillRect/>
                </a:stretch>
              </p:blipFill>
              <p:spPr>
                <a:xfrm>
                  <a:off x="10634333" y="4378630"/>
                  <a:ext cx="954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6" name="Ink 205">
                  <a:extLst>
                    <a:ext uri="{FF2B5EF4-FFF2-40B4-BE49-F238E27FC236}">
                      <a16:creationId xmlns:a16="http://schemas.microsoft.com/office/drawing/2014/main" id="{EDC9BD37-68DC-2EBF-3324-6C9923409601}"/>
                    </a:ext>
                  </a:extLst>
                </p14:cNvPr>
                <p14:cNvContentPartPr/>
                <p14:nvPr/>
              </p14:nvContentPartPr>
              <p14:xfrm>
                <a:off x="10795253" y="4380430"/>
                <a:ext cx="40320" cy="42840"/>
              </p14:xfrm>
            </p:contentPart>
          </mc:Choice>
          <mc:Fallback>
            <p:pic>
              <p:nvPicPr>
                <p:cNvPr id="206" name="Ink 205">
                  <a:extLst>
                    <a:ext uri="{FF2B5EF4-FFF2-40B4-BE49-F238E27FC236}">
                      <a16:creationId xmlns:a16="http://schemas.microsoft.com/office/drawing/2014/main" id="{EDC9BD37-68DC-2EBF-3324-6C9923409601}"/>
                    </a:ext>
                  </a:extLst>
                </p:cNvPr>
                <p:cNvPicPr/>
                <p:nvPr/>
              </p:nvPicPr>
              <p:blipFill>
                <a:blip r:embed="rId337"/>
                <a:stretch>
                  <a:fillRect/>
                </a:stretch>
              </p:blipFill>
              <p:spPr>
                <a:xfrm>
                  <a:off x="10786253" y="4371430"/>
                  <a:ext cx="579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3" name="Ink 212">
                  <a:extLst>
                    <a:ext uri="{FF2B5EF4-FFF2-40B4-BE49-F238E27FC236}">
                      <a16:creationId xmlns:a16="http://schemas.microsoft.com/office/drawing/2014/main" id="{299F9CA1-01DC-53B3-7F1E-1D8157512166}"/>
                    </a:ext>
                  </a:extLst>
                </p14:cNvPr>
                <p14:cNvContentPartPr/>
                <p14:nvPr/>
              </p14:nvContentPartPr>
              <p14:xfrm>
                <a:off x="11063093" y="3798310"/>
                <a:ext cx="617040" cy="741600"/>
              </p14:xfrm>
            </p:contentPart>
          </mc:Choice>
          <mc:Fallback>
            <p:pic>
              <p:nvPicPr>
                <p:cNvPr id="213" name="Ink 212">
                  <a:extLst>
                    <a:ext uri="{FF2B5EF4-FFF2-40B4-BE49-F238E27FC236}">
                      <a16:creationId xmlns:a16="http://schemas.microsoft.com/office/drawing/2014/main" id="{299F9CA1-01DC-53B3-7F1E-1D8157512166}"/>
                    </a:ext>
                  </a:extLst>
                </p:cNvPr>
                <p:cNvPicPr/>
                <p:nvPr/>
              </p:nvPicPr>
              <p:blipFill>
                <a:blip r:embed="rId339"/>
                <a:stretch>
                  <a:fillRect/>
                </a:stretch>
              </p:blipFill>
              <p:spPr>
                <a:xfrm>
                  <a:off x="11054093" y="3789670"/>
                  <a:ext cx="634680" cy="7592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4" name="Ink 213">
                  <a:extLst>
                    <a:ext uri="{FF2B5EF4-FFF2-40B4-BE49-F238E27FC236}">
                      <a16:creationId xmlns:a16="http://schemas.microsoft.com/office/drawing/2014/main" id="{FA57055D-0DC8-3E69-7E94-C5664664D62A}"/>
                    </a:ext>
                  </a:extLst>
                </p14:cNvPr>
                <p14:cNvContentPartPr/>
                <p14:nvPr/>
              </p14:nvContentPartPr>
              <p14:xfrm>
                <a:off x="11616773" y="4465390"/>
                <a:ext cx="113400" cy="42120"/>
              </p14:xfrm>
            </p:contentPart>
          </mc:Choice>
          <mc:Fallback>
            <p:pic>
              <p:nvPicPr>
                <p:cNvPr id="214" name="Ink 213">
                  <a:extLst>
                    <a:ext uri="{FF2B5EF4-FFF2-40B4-BE49-F238E27FC236}">
                      <a16:creationId xmlns:a16="http://schemas.microsoft.com/office/drawing/2014/main" id="{FA57055D-0DC8-3E69-7E94-C5664664D62A}"/>
                    </a:ext>
                  </a:extLst>
                </p:cNvPr>
                <p:cNvPicPr/>
                <p:nvPr/>
              </p:nvPicPr>
              <p:blipFill>
                <a:blip r:embed="rId341"/>
                <a:stretch>
                  <a:fillRect/>
                </a:stretch>
              </p:blipFill>
              <p:spPr>
                <a:xfrm>
                  <a:off x="11607773" y="4456390"/>
                  <a:ext cx="1310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6" name="Ink 215">
                  <a:extLst>
                    <a:ext uri="{FF2B5EF4-FFF2-40B4-BE49-F238E27FC236}">
                      <a16:creationId xmlns:a16="http://schemas.microsoft.com/office/drawing/2014/main" id="{CC70AA48-C728-141B-CB5A-EAAC3A2CE729}"/>
                    </a:ext>
                  </a:extLst>
                </p14:cNvPr>
                <p14:cNvContentPartPr/>
                <p14:nvPr/>
              </p14:nvContentPartPr>
              <p14:xfrm>
                <a:off x="11235533" y="4680310"/>
                <a:ext cx="82440" cy="142200"/>
              </p14:xfrm>
            </p:contentPart>
          </mc:Choice>
          <mc:Fallback>
            <p:pic>
              <p:nvPicPr>
                <p:cNvPr id="216" name="Ink 215">
                  <a:extLst>
                    <a:ext uri="{FF2B5EF4-FFF2-40B4-BE49-F238E27FC236}">
                      <a16:creationId xmlns:a16="http://schemas.microsoft.com/office/drawing/2014/main" id="{CC70AA48-C728-141B-CB5A-EAAC3A2CE729}"/>
                    </a:ext>
                  </a:extLst>
                </p:cNvPr>
                <p:cNvPicPr/>
                <p:nvPr/>
              </p:nvPicPr>
              <p:blipFill>
                <a:blip r:embed="rId343"/>
                <a:stretch>
                  <a:fillRect/>
                </a:stretch>
              </p:blipFill>
              <p:spPr>
                <a:xfrm>
                  <a:off x="11226893" y="4671310"/>
                  <a:ext cx="1000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7" name="Ink 216">
                  <a:extLst>
                    <a:ext uri="{FF2B5EF4-FFF2-40B4-BE49-F238E27FC236}">
                      <a16:creationId xmlns:a16="http://schemas.microsoft.com/office/drawing/2014/main" id="{890A9B86-1983-BDCF-C338-EC2F42EAE725}"/>
                    </a:ext>
                  </a:extLst>
                </p14:cNvPr>
                <p14:cNvContentPartPr/>
                <p14:nvPr/>
              </p14:nvContentPartPr>
              <p14:xfrm>
                <a:off x="11361893" y="4713790"/>
                <a:ext cx="5760" cy="2520"/>
              </p14:xfrm>
            </p:contentPart>
          </mc:Choice>
          <mc:Fallback>
            <p:pic>
              <p:nvPicPr>
                <p:cNvPr id="217" name="Ink 216">
                  <a:extLst>
                    <a:ext uri="{FF2B5EF4-FFF2-40B4-BE49-F238E27FC236}">
                      <a16:creationId xmlns:a16="http://schemas.microsoft.com/office/drawing/2014/main" id="{890A9B86-1983-BDCF-C338-EC2F42EAE725}"/>
                    </a:ext>
                  </a:extLst>
                </p:cNvPr>
                <p:cNvPicPr/>
                <p:nvPr/>
              </p:nvPicPr>
              <p:blipFill>
                <a:blip r:embed="rId345"/>
                <a:stretch>
                  <a:fillRect/>
                </a:stretch>
              </p:blipFill>
              <p:spPr>
                <a:xfrm>
                  <a:off x="11353253" y="4705150"/>
                  <a:ext cx="234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8" name="Ink 217">
                  <a:extLst>
                    <a:ext uri="{FF2B5EF4-FFF2-40B4-BE49-F238E27FC236}">
                      <a16:creationId xmlns:a16="http://schemas.microsoft.com/office/drawing/2014/main" id="{CC54AFA6-F225-B0E0-6056-774DBCB8C9D8}"/>
                    </a:ext>
                  </a:extLst>
                </p14:cNvPr>
                <p14:cNvContentPartPr/>
                <p14:nvPr/>
              </p14:nvContentPartPr>
              <p14:xfrm>
                <a:off x="11233733" y="4661590"/>
                <a:ext cx="132480" cy="191880"/>
              </p14:xfrm>
            </p:contentPart>
          </mc:Choice>
          <mc:Fallback>
            <p:pic>
              <p:nvPicPr>
                <p:cNvPr id="218" name="Ink 217">
                  <a:extLst>
                    <a:ext uri="{FF2B5EF4-FFF2-40B4-BE49-F238E27FC236}">
                      <a16:creationId xmlns:a16="http://schemas.microsoft.com/office/drawing/2014/main" id="{CC54AFA6-F225-B0E0-6056-774DBCB8C9D8}"/>
                    </a:ext>
                  </a:extLst>
                </p:cNvPr>
                <p:cNvPicPr/>
                <p:nvPr/>
              </p:nvPicPr>
              <p:blipFill>
                <a:blip r:embed="rId347"/>
                <a:stretch>
                  <a:fillRect/>
                </a:stretch>
              </p:blipFill>
              <p:spPr>
                <a:xfrm>
                  <a:off x="11225093" y="4652950"/>
                  <a:ext cx="1501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9" name="Ink 218">
                  <a:extLst>
                    <a:ext uri="{FF2B5EF4-FFF2-40B4-BE49-F238E27FC236}">
                      <a16:creationId xmlns:a16="http://schemas.microsoft.com/office/drawing/2014/main" id="{AE44206E-2306-9AF4-2F23-5BBBA6C2D6AE}"/>
                    </a:ext>
                  </a:extLst>
                </p14:cNvPr>
                <p14:cNvContentPartPr/>
                <p14:nvPr/>
              </p14:nvContentPartPr>
              <p14:xfrm>
                <a:off x="11389613" y="4704430"/>
                <a:ext cx="3960" cy="4320"/>
              </p14:xfrm>
            </p:contentPart>
          </mc:Choice>
          <mc:Fallback>
            <p:pic>
              <p:nvPicPr>
                <p:cNvPr id="219" name="Ink 218">
                  <a:extLst>
                    <a:ext uri="{FF2B5EF4-FFF2-40B4-BE49-F238E27FC236}">
                      <a16:creationId xmlns:a16="http://schemas.microsoft.com/office/drawing/2014/main" id="{AE44206E-2306-9AF4-2F23-5BBBA6C2D6AE}"/>
                    </a:ext>
                  </a:extLst>
                </p:cNvPr>
                <p:cNvPicPr/>
                <p:nvPr/>
              </p:nvPicPr>
              <p:blipFill>
                <a:blip r:embed="rId349"/>
                <a:stretch>
                  <a:fillRect/>
                </a:stretch>
              </p:blipFill>
              <p:spPr>
                <a:xfrm>
                  <a:off x="11380973" y="4695430"/>
                  <a:ext cx="216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0" name="Ink 219">
                  <a:extLst>
                    <a:ext uri="{FF2B5EF4-FFF2-40B4-BE49-F238E27FC236}">
                      <a16:creationId xmlns:a16="http://schemas.microsoft.com/office/drawing/2014/main" id="{EBFD859A-33B4-1100-FF3D-3D0BD0AB5B90}"/>
                    </a:ext>
                  </a:extLst>
                </p14:cNvPr>
                <p14:cNvContentPartPr/>
                <p14:nvPr/>
              </p14:nvContentPartPr>
              <p14:xfrm>
                <a:off x="11320853" y="4689670"/>
                <a:ext cx="109440" cy="114840"/>
              </p14:xfrm>
            </p:contentPart>
          </mc:Choice>
          <mc:Fallback>
            <p:pic>
              <p:nvPicPr>
                <p:cNvPr id="220" name="Ink 219">
                  <a:extLst>
                    <a:ext uri="{FF2B5EF4-FFF2-40B4-BE49-F238E27FC236}">
                      <a16:creationId xmlns:a16="http://schemas.microsoft.com/office/drawing/2014/main" id="{EBFD859A-33B4-1100-FF3D-3D0BD0AB5B90}"/>
                    </a:ext>
                  </a:extLst>
                </p:cNvPr>
                <p:cNvPicPr/>
                <p:nvPr/>
              </p:nvPicPr>
              <p:blipFill>
                <a:blip r:embed="rId351"/>
                <a:stretch>
                  <a:fillRect/>
                </a:stretch>
              </p:blipFill>
              <p:spPr>
                <a:xfrm>
                  <a:off x="11311853" y="4681030"/>
                  <a:ext cx="1270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1" name="Ink 220">
                  <a:extLst>
                    <a:ext uri="{FF2B5EF4-FFF2-40B4-BE49-F238E27FC236}">
                      <a16:creationId xmlns:a16="http://schemas.microsoft.com/office/drawing/2014/main" id="{D62B1277-048C-5AB9-A883-07DD4175D060}"/>
                    </a:ext>
                  </a:extLst>
                </p14:cNvPr>
                <p14:cNvContentPartPr/>
                <p14:nvPr/>
              </p14:nvContentPartPr>
              <p14:xfrm>
                <a:off x="11390333" y="4620190"/>
                <a:ext cx="548640" cy="159840"/>
              </p14:xfrm>
            </p:contentPart>
          </mc:Choice>
          <mc:Fallback>
            <p:pic>
              <p:nvPicPr>
                <p:cNvPr id="221" name="Ink 220">
                  <a:extLst>
                    <a:ext uri="{FF2B5EF4-FFF2-40B4-BE49-F238E27FC236}">
                      <a16:creationId xmlns:a16="http://schemas.microsoft.com/office/drawing/2014/main" id="{D62B1277-048C-5AB9-A883-07DD4175D060}"/>
                    </a:ext>
                  </a:extLst>
                </p:cNvPr>
                <p:cNvPicPr/>
                <p:nvPr/>
              </p:nvPicPr>
              <p:blipFill>
                <a:blip r:embed="rId353"/>
                <a:stretch>
                  <a:fillRect/>
                </a:stretch>
              </p:blipFill>
              <p:spPr>
                <a:xfrm>
                  <a:off x="11381693" y="4611190"/>
                  <a:ext cx="5662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7" name="Ink 206">
                  <a:extLst>
                    <a:ext uri="{FF2B5EF4-FFF2-40B4-BE49-F238E27FC236}">
                      <a16:creationId xmlns:a16="http://schemas.microsoft.com/office/drawing/2014/main" id="{6B2CB63A-8E76-23E6-3BFA-2C9793AFF1A3}"/>
                    </a:ext>
                  </a:extLst>
                </p14:cNvPr>
                <p14:cNvContentPartPr/>
                <p14:nvPr/>
              </p14:nvContentPartPr>
              <p14:xfrm>
                <a:off x="10328333" y="4675630"/>
                <a:ext cx="20160" cy="180720"/>
              </p14:xfrm>
            </p:contentPart>
          </mc:Choice>
          <mc:Fallback>
            <p:pic>
              <p:nvPicPr>
                <p:cNvPr id="207" name="Ink 206">
                  <a:extLst>
                    <a:ext uri="{FF2B5EF4-FFF2-40B4-BE49-F238E27FC236}">
                      <a16:creationId xmlns:a16="http://schemas.microsoft.com/office/drawing/2014/main" id="{6B2CB63A-8E76-23E6-3BFA-2C9793AFF1A3}"/>
                    </a:ext>
                  </a:extLst>
                </p:cNvPr>
                <p:cNvPicPr/>
                <p:nvPr/>
              </p:nvPicPr>
              <p:blipFill>
                <a:blip r:embed="rId355"/>
                <a:stretch>
                  <a:fillRect/>
                </a:stretch>
              </p:blipFill>
              <p:spPr>
                <a:xfrm>
                  <a:off x="10319333" y="4666990"/>
                  <a:ext cx="378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8" name="Ink 207">
                  <a:extLst>
                    <a:ext uri="{FF2B5EF4-FFF2-40B4-BE49-F238E27FC236}">
                      <a16:creationId xmlns:a16="http://schemas.microsoft.com/office/drawing/2014/main" id="{7DC481CA-8129-4CF7-2926-93A44A15D274}"/>
                    </a:ext>
                  </a:extLst>
                </p14:cNvPr>
                <p14:cNvContentPartPr/>
                <p14:nvPr/>
              </p14:nvContentPartPr>
              <p14:xfrm>
                <a:off x="10258133" y="4662310"/>
                <a:ext cx="231480" cy="168480"/>
              </p14:xfrm>
            </p:contentPart>
          </mc:Choice>
          <mc:Fallback>
            <p:pic>
              <p:nvPicPr>
                <p:cNvPr id="208" name="Ink 207">
                  <a:extLst>
                    <a:ext uri="{FF2B5EF4-FFF2-40B4-BE49-F238E27FC236}">
                      <a16:creationId xmlns:a16="http://schemas.microsoft.com/office/drawing/2014/main" id="{7DC481CA-8129-4CF7-2926-93A44A15D274}"/>
                    </a:ext>
                  </a:extLst>
                </p:cNvPr>
                <p:cNvPicPr/>
                <p:nvPr/>
              </p:nvPicPr>
              <p:blipFill>
                <a:blip r:embed="rId357"/>
                <a:stretch>
                  <a:fillRect/>
                </a:stretch>
              </p:blipFill>
              <p:spPr>
                <a:xfrm>
                  <a:off x="10249493" y="4653670"/>
                  <a:ext cx="2491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09" name="Ink 208">
                  <a:extLst>
                    <a:ext uri="{FF2B5EF4-FFF2-40B4-BE49-F238E27FC236}">
                      <a16:creationId xmlns:a16="http://schemas.microsoft.com/office/drawing/2014/main" id="{5ADD0A4A-42E3-C8B0-6E56-B3201BABF72D}"/>
                    </a:ext>
                  </a:extLst>
                </p14:cNvPr>
                <p14:cNvContentPartPr/>
                <p14:nvPr/>
              </p14:nvContentPartPr>
              <p14:xfrm>
                <a:off x="10541813" y="4727110"/>
                <a:ext cx="52560" cy="86040"/>
              </p14:xfrm>
            </p:contentPart>
          </mc:Choice>
          <mc:Fallback>
            <p:pic>
              <p:nvPicPr>
                <p:cNvPr id="209" name="Ink 208">
                  <a:extLst>
                    <a:ext uri="{FF2B5EF4-FFF2-40B4-BE49-F238E27FC236}">
                      <a16:creationId xmlns:a16="http://schemas.microsoft.com/office/drawing/2014/main" id="{5ADD0A4A-42E3-C8B0-6E56-B3201BABF72D}"/>
                    </a:ext>
                  </a:extLst>
                </p:cNvPr>
                <p:cNvPicPr/>
                <p:nvPr/>
              </p:nvPicPr>
              <p:blipFill>
                <a:blip r:embed="rId359"/>
                <a:stretch>
                  <a:fillRect/>
                </a:stretch>
              </p:blipFill>
              <p:spPr>
                <a:xfrm>
                  <a:off x="10533173" y="4718470"/>
                  <a:ext cx="702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0" name="Ink 209">
                  <a:extLst>
                    <a:ext uri="{FF2B5EF4-FFF2-40B4-BE49-F238E27FC236}">
                      <a16:creationId xmlns:a16="http://schemas.microsoft.com/office/drawing/2014/main" id="{4530D83D-6425-34D0-87D6-131B72EFEB00}"/>
                    </a:ext>
                  </a:extLst>
                </p14:cNvPr>
                <p14:cNvContentPartPr/>
                <p14:nvPr/>
              </p14:nvContentPartPr>
              <p14:xfrm>
                <a:off x="10619573" y="4706230"/>
                <a:ext cx="75600" cy="94320"/>
              </p14:xfrm>
            </p:contentPart>
          </mc:Choice>
          <mc:Fallback>
            <p:pic>
              <p:nvPicPr>
                <p:cNvPr id="210" name="Ink 209">
                  <a:extLst>
                    <a:ext uri="{FF2B5EF4-FFF2-40B4-BE49-F238E27FC236}">
                      <a16:creationId xmlns:a16="http://schemas.microsoft.com/office/drawing/2014/main" id="{4530D83D-6425-34D0-87D6-131B72EFEB00}"/>
                    </a:ext>
                  </a:extLst>
                </p:cNvPr>
                <p:cNvPicPr/>
                <p:nvPr/>
              </p:nvPicPr>
              <p:blipFill>
                <a:blip r:embed="rId361"/>
                <a:stretch>
                  <a:fillRect/>
                </a:stretch>
              </p:blipFill>
              <p:spPr>
                <a:xfrm>
                  <a:off x="10610933" y="4697230"/>
                  <a:ext cx="932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3" name="Ink 222">
                  <a:extLst>
                    <a:ext uri="{FF2B5EF4-FFF2-40B4-BE49-F238E27FC236}">
                      <a16:creationId xmlns:a16="http://schemas.microsoft.com/office/drawing/2014/main" id="{42C0FF09-569B-A24E-1375-B9CFFD49B576}"/>
                    </a:ext>
                  </a:extLst>
                </p14:cNvPr>
                <p14:cNvContentPartPr/>
                <p14:nvPr/>
              </p14:nvContentPartPr>
              <p14:xfrm>
                <a:off x="10377653" y="4924030"/>
                <a:ext cx="403920" cy="14040"/>
              </p14:xfrm>
            </p:contentPart>
          </mc:Choice>
          <mc:Fallback>
            <p:pic>
              <p:nvPicPr>
                <p:cNvPr id="223" name="Ink 222">
                  <a:extLst>
                    <a:ext uri="{FF2B5EF4-FFF2-40B4-BE49-F238E27FC236}">
                      <a16:creationId xmlns:a16="http://schemas.microsoft.com/office/drawing/2014/main" id="{42C0FF09-569B-A24E-1375-B9CFFD49B576}"/>
                    </a:ext>
                  </a:extLst>
                </p:cNvPr>
                <p:cNvPicPr/>
                <p:nvPr/>
              </p:nvPicPr>
              <p:blipFill>
                <a:blip r:embed="rId363"/>
                <a:stretch>
                  <a:fillRect/>
                </a:stretch>
              </p:blipFill>
              <p:spPr>
                <a:xfrm>
                  <a:off x="10368653" y="4915030"/>
                  <a:ext cx="4215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4" name="Ink 223">
                  <a:extLst>
                    <a:ext uri="{FF2B5EF4-FFF2-40B4-BE49-F238E27FC236}">
                      <a16:creationId xmlns:a16="http://schemas.microsoft.com/office/drawing/2014/main" id="{7686AD6F-FD8E-792E-0D65-A48514FB0896}"/>
                    </a:ext>
                  </a:extLst>
                </p14:cNvPr>
                <p14:cNvContentPartPr/>
                <p14:nvPr/>
              </p14:nvContentPartPr>
              <p14:xfrm>
                <a:off x="11532173" y="4913230"/>
                <a:ext cx="340200" cy="15480"/>
              </p14:xfrm>
            </p:contentPart>
          </mc:Choice>
          <mc:Fallback>
            <p:pic>
              <p:nvPicPr>
                <p:cNvPr id="224" name="Ink 223">
                  <a:extLst>
                    <a:ext uri="{FF2B5EF4-FFF2-40B4-BE49-F238E27FC236}">
                      <a16:creationId xmlns:a16="http://schemas.microsoft.com/office/drawing/2014/main" id="{7686AD6F-FD8E-792E-0D65-A48514FB0896}"/>
                    </a:ext>
                  </a:extLst>
                </p:cNvPr>
                <p:cNvPicPr/>
                <p:nvPr/>
              </p:nvPicPr>
              <p:blipFill>
                <a:blip r:embed="rId365"/>
                <a:stretch>
                  <a:fillRect/>
                </a:stretch>
              </p:blipFill>
              <p:spPr>
                <a:xfrm>
                  <a:off x="11523533" y="4904590"/>
                  <a:ext cx="3578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6" name="Ink 225">
                  <a:extLst>
                    <a:ext uri="{FF2B5EF4-FFF2-40B4-BE49-F238E27FC236}">
                      <a16:creationId xmlns:a16="http://schemas.microsoft.com/office/drawing/2014/main" id="{6D6A9414-0BEC-6209-A561-F01E56872608}"/>
                    </a:ext>
                  </a:extLst>
                </p14:cNvPr>
                <p14:cNvContentPartPr/>
                <p14:nvPr/>
              </p14:nvContentPartPr>
              <p14:xfrm>
                <a:off x="9946733" y="4707670"/>
                <a:ext cx="179280" cy="174240"/>
              </p14:xfrm>
            </p:contentPart>
          </mc:Choice>
          <mc:Fallback>
            <p:pic>
              <p:nvPicPr>
                <p:cNvPr id="226" name="Ink 225">
                  <a:extLst>
                    <a:ext uri="{FF2B5EF4-FFF2-40B4-BE49-F238E27FC236}">
                      <a16:creationId xmlns:a16="http://schemas.microsoft.com/office/drawing/2014/main" id="{6D6A9414-0BEC-6209-A561-F01E56872608}"/>
                    </a:ext>
                  </a:extLst>
                </p:cNvPr>
                <p:cNvPicPr/>
                <p:nvPr/>
              </p:nvPicPr>
              <p:blipFill>
                <a:blip r:embed="rId367"/>
                <a:stretch>
                  <a:fillRect/>
                </a:stretch>
              </p:blipFill>
              <p:spPr>
                <a:xfrm>
                  <a:off x="9938093" y="4699030"/>
                  <a:ext cx="1969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7" name="Ink 226">
                  <a:extLst>
                    <a:ext uri="{FF2B5EF4-FFF2-40B4-BE49-F238E27FC236}">
                      <a16:creationId xmlns:a16="http://schemas.microsoft.com/office/drawing/2014/main" id="{63558084-6664-EB32-B3BA-629DCC780F46}"/>
                    </a:ext>
                  </a:extLst>
                </p14:cNvPr>
                <p14:cNvContentPartPr/>
                <p14:nvPr/>
              </p14:nvContentPartPr>
              <p14:xfrm>
                <a:off x="11075693" y="4692910"/>
                <a:ext cx="127800" cy="114840"/>
              </p14:xfrm>
            </p:contentPart>
          </mc:Choice>
          <mc:Fallback>
            <p:pic>
              <p:nvPicPr>
                <p:cNvPr id="227" name="Ink 226">
                  <a:extLst>
                    <a:ext uri="{FF2B5EF4-FFF2-40B4-BE49-F238E27FC236}">
                      <a16:creationId xmlns:a16="http://schemas.microsoft.com/office/drawing/2014/main" id="{63558084-6664-EB32-B3BA-629DCC780F46}"/>
                    </a:ext>
                  </a:extLst>
                </p:cNvPr>
                <p:cNvPicPr/>
                <p:nvPr/>
              </p:nvPicPr>
              <p:blipFill>
                <a:blip r:embed="rId369"/>
                <a:stretch>
                  <a:fillRect/>
                </a:stretch>
              </p:blipFill>
              <p:spPr>
                <a:xfrm>
                  <a:off x="11067053" y="4684270"/>
                  <a:ext cx="1454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8" name="Ink 227">
                  <a:extLst>
                    <a:ext uri="{FF2B5EF4-FFF2-40B4-BE49-F238E27FC236}">
                      <a16:creationId xmlns:a16="http://schemas.microsoft.com/office/drawing/2014/main" id="{922B688B-6CEC-93E3-46BD-659075BFF636}"/>
                    </a:ext>
                  </a:extLst>
                </p14:cNvPr>
                <p14:cNvContentPartPr/>
                <p14:nvPr/>
              </p14:nvContentPartPr>
              <p14:xfrm>
                <a:off x="11075693" y="4707670"/>
                <a:ext cx="84240" cy="124560"/>
              </p14:xfrm>
            </p:contentPart>
          </mc:Choice>
          <mc:Fallback>
            <p:pic>
              <p:nvPicPr>
                <p:cNvPr id="228" name="Ink 227">
                  <a:extLst>
                    <a:ext uri="{FF2B5EF4-FFF2-40B4-BE49-F238E27FC236}">
                      <a16:creationId xmlns:a16="http://schemas.microsoft.com/office/drawing/2014/main" id="{922B688B-6CEC-93E3-46BD-659075BFF636}"/>
                    </a:ext>
                  </a:extLst>
                </p:cNvPr>
                <p:cNvPicPr/>
                <p:nvPr/>
              </p:nvPicPr>
              <p:blipFill>
                <a:blip r:embed="rId371"/>
                <a:stretch>
                  <a:fillRect/>
                </a:stretch>
              </p:blipFill>
              <p:spPr>
                <a:xfrm>
                  <a:off x="11067053" y="4698670"/>
                  <a:ext cx="101880" cy="142200"/>
                </a:xfrm>
                <a:prstGeom prst="rect">
                  <a:avLst/>
                </a:prstGeom>
              </p:spPr>
            </p:pic>
          </mc:Fallback>
        </mc:AlternateContent>
      </p:grpSp>
      <p:grpSp>
        <p:nvGrpSpPr>
          <p:cNvPr id="233" name="Group 232">
            <a:extLst>
              <a:ext uri="{FF2B5EF4-FFF2-40B4-BE49-F238E27FC236}">
                <a16:creationId xmlns:a16="http://schemas.microsoft.com/office/drawing/2014/main" id="{FFC4FF43-3BDB-DBE5-D691-76791A1D8357}"/>
              </a:ext>
            </a:extLst>
          </p:cNvPr>
          <p:cNvGrpSpPr/>
          <p:nvPr/>
        </p:nvGrpSpPr>
        <p:grpSpPr>
          <a:xfrm>
            <a:off x="4827893" y="4496350"/>
            <a:ext cx="875880" cy="827640"/>
            <a:chOff x="4827893" y="4496350"/>
            <a:chExt cx="875880" cy="827640"/>
          </a:xfrm>
        </p:grpSpPr>
        <mc:AlternateContent xmlns:mc="http://schemas.openxmlformats.org/markup-compatibility/2006">
          <mc:Choice xmlns:p14="http://schemas.microsoft.com/office/powerpoint/2010/main" Requires="p14">
            <p:contentPart p14:bwMode="auto" r:id="rId372">
              <p14:nvContentPartPr>
                <p14:cNvPr id="230" name="Ink 229">
                  <a:extLst>
                    <a:ext uri="{FF2B5EF4-FFF2-40B4-BE49-F238E27FC236}">
                      <a16:creationId xmlns:a16="http://schemas.microsoft.com/office/drawing/2014/main" id="{7D78E435-4F29-EDAC-09F7-2BF1C58D5398}"/>
                    </a:ext>
                  </a:extLst>
                </p14:cNvPr>
                <p14:cNvContentPartPr/>
                <p14:nvPr/>
              </p14:nvContentPartPr>
              <p14:xfrm>
                <a:off x="4853093" y="4496350"/>
                <a:ext cx="64080" cy="728640"/>
              </p14:xfrm>
            </p:contentPart>
          </mc:Choice>
          <mc:Fallback>
            <p:pic>
              <p:nvPicPr>
                <p:cNvPr id="230" name="Ink 229">
                  <a:extLst>
                    <a:ext uri="{FF2B5EF4-FFF2-40B4-BE49-F238E27FC236}">
                      <a16:creationId xmlns:a16="http://schemas.microsoft.com/office/drawing/2014/main" id="{7D78E435-4F29-EDAC-09F7-2BF1C58D5398}"/>
                    </a:ext>
                  </a:extLst>
                </p:cNvPr>
                <p:cNvPicPr/>
                <p:nvPr/>
              </p:nvPicPr>
              <p:blipFill>
                <a:blip r:embed="rId373"/>
                <a:stretch>
                  <a:fillRect/>
                </a:stretch>
              </p:blipFill>
              <p:spPr>
                <a:xfrm>
                  <a:off x="4844093" y="4487710"/>
                  <a:ext cx="81720" cy="7462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1" name="Ink 230">
                  <a:extLst>
                    <a:ext uri="{FF2B5EF4-FFF2-40B4-BE49-F238E27FC236}">
                      <a16:creationId xmlns:a16="http://schemas.microsoft.com/office/drawing/2014/main" id="{826A6230-71E3-7F45-E9B0-653A8652C62B}"/>
                    </a:ext>
                  </a:extLst>
                </p14:cNvPr>
                <p14:cNvContentPartPr/>
                <p14:nvPr/>
              </p14:nvContentPartPr>
              <p14:xfrm>
                <a:off x="4827893" y="5209510"/>
                <a:ext cx="857880" cy="22320"/>
              </p14:xfrm>
            </p:contentPart>
          </mc:Choice>
          <mc:Fallback>
            <p:pic>
              <p:nvPicPr>
                <p:cNvPr id="231" name="Ink 230">
                  <a:extLst>
                    <a:ext uri="{FF2B5EF4-FFF2-40B4-BE49-F238E27FC236}">
                      <a16:creationId xmlns:a16="http://schemas.microsoft.com/office/drawing/2014/main" id="{826A6230-71E3-7F45-E9B0-653A8652C62B}"/>
                    </a:ext>
                  </a:extLst>
                </p:cNvPr>
                <p:cNvPicPr/>
                <p:nvPr/>
              </p:nvPicPr>
              <p:blipFill>
                <a:blip r:embed="rId375"/>
                <a:stretch>
                  <a:fillRect/>
                </a:stretch>
              </p:blipFill>
              <p:spPr>
                <a:xfrm>
                  <a:off x="4819253" y="5200870"/>
                  <a:ext cx="8755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2" name="Ink 231">
                  <a:extLst>
                    <a:ext uri="{FF2B5EF4-FFF2-40B4-BE49-F238E27FC236}">
                      <a16:creationId xmlns:a16="http://schemas.microsoft.com/office/drawing/2014/main" id="{0D582BD0-9559-0EAB-31AA-A6A3FB6546AF}"/>
                    </a:ext>
                  </a:extLst>
                </p14:cNvPr>
                <p14:cNvContentPartPr/>
                <p14:nvPr/>
              </p14:nvContentPartPr>
              <p14:xfrm>
                <a:off x="5609813" y="5138950"/>
                <a:ext cx="93960" cy="185040"/>
              </p14:xfrm>
            </p:contentPart>
          </mc:Choice>
          <mc:Fallback>
            <p:pic>
              <p:nvPicPr>
                <p:cNvPr id="232" name="Ink 231">
                  <a:extLst>
                    <a:ext uri="{FF2B5EF4-FFF2-40B4-BE49-F238E27FC236}">
                      <a16:creationId xmlns:a16="http://schemas.microsoft.com/office/drawing/2014/main" id="{0D582BD0-9559-0EAB-31AA-A6A3FB6546AF}"/>
                    </a:ext>
                  </a:extLst>
                </p:cNvPr>
                <p:cNvPicPr/>
                <p:nvPr/>
              </p:nvPicPr>
              <p:blipFill>
                <a:blip r:embed="rId377"/>
                <a:stretch>
                  <a:fillRect/>
                </a:stretch>
              </p:blipFill>
              <p:spPr>
                <a:xfrm>
                  <a:off x="5601173" y="5129950"/>
                  <a:ext cx="111600" cy="202680"/>
                </a:xfrm>
                <a:prstGeom prst="rect">
                  <a:avLst/>
                </a:prstGeom>
              </p:spPr>
            </p:pic>
          </mc:Fallback>
        </mc:AlternateContent>
      </p:grpSp>
      <p:grpSp>
        <p:nvGrpSpPr>
          <p:cNvPr id="236" name="Group 235">
            <a:extLst>
              <a:ext uri="{FF2B5EF4-FFF2-40B4-BE49-F238E27FC236}">
                <a16:creationId xmlns:a16="http://schemas.microsoft.com/office/drawing/2014/main" id="{BDA4B0F7-420B-5912-CCBD-2BBD0A7E4468}"/>
              </a:ext>
            </a:extLst>
          </p:cNvPr>
          <p:cNvGrpSpPr/>
          <p:nvPr/>
        </p:nvGrpSpPr>
        <p:grpSpPr>
          <a:xfrm>
            <a:off x="5950013" y="5142190"/>
            <a:ext cx="174960" cy="308160"/>
            <a:chOff x="5950013" y="5142190"/>
            <a:chExt cx="174960" cy="308160"/>
          </a:xfrm>
        </p:grpSpPr>
        <mc:AlternateContent xmlns:mc="http://schemas.openxmlformats.org/markup-compatibility/2006">
          <mc:Choice xmlns:p14="http://schemas.microsoft.com/office/powerpoint/2010/main" Requires="p14">
            <p:contentPart p14:bwMode="auto" r:id="rId378">
              <p14:nvContentPartPr>
                <p14:cNvPr id="234" name="Ink 233">
                  <a:extLst>
                    <a:ext uri="{FF2B5EF4-FFF2-40B4-BE49-F238E27FC236}">
                      <a16:creationId xmlns:a16="http://schemas.microsoft.com/office/drawing/2014/main" id="{4C06F71A-C65A-32A0-D712-A7D19EAEA6FD}"/>
                    </a:ext>
                  </a:extLst>
                </p14:cNvPr>
                <p14:cNvContentPartPr/>
                <p14:nvPr/>
              </p14:nvContentPartPr>
              <p14:xfrm>
                <a:off x="5950013" y="5219590"/>
                <a:ext cx="123120" cy="144720"/>
              </p14:xfrm>
            </p:contentPart>
          </mc:Choice>
          <mc:Fallback>
            <p:pic>
              <p:nvPicPr>
                <p:cNvPr id="234" name="Ink 233">
                  <a:extLst>
                    <a:ext uri="{FF2B5EF4-FFF2-40B4-BE49-F238E27FC236}">
                      <a16:creationId xmlns:a16="http://schemas.microsoft.com/office/drawing/2014/main" id="{4C06F71A-C65A-32A0-D712-A7D19EAEA6FD}"/>
                    </a:ext>
                  </a:extLst>
                </p:cNvPr>
                <p:cNvPicPr/>
                <p:nvPr/>
              </p:nvPicPr>
              <p:blipFill>
                <a:blip r:embed="rId379"/>
                <a:stretch>
                  <a:fillRect/>
                </a:stretch>
              </p:blipFill>
              <p:spPr>
                <a:xfrm>
                  <a:off x="5941373" y="5210590"/>
                  <a:ext cx="1407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5" name="Ink 234">
                  <a:extLst>
                    <a:ext uri="{FF2B5EF4-FFF2-40B4-BE49-F238E27FC236}">
                      <a16:creationId xmlns:a16="http://schemas.microsoft.com/office/drawing/2014/main" id="{7618598D-D32C-AD37-4ED0-F38812751BD1}"/>
                    </a:ext>
                  </a:extLst>
                </p14:cNvPr>
                <p14:cNvContentPartPr/>
                <p14:nvPr/>
              </p14:nvContentPartPr>
              <p14:xfrm>
                <a:off x="6038573" y="5142190"/>
                <a:ext cx="86400" cy="308160"/>
              </p14:xfrm>
            </p:contentPart>
          </mc:Choice>
          <mc:Fallback>
            <p:pic>
              <p:nvPicPr>
                <p:cNvPr id="235" name="Ink 234">
                  <a:extLst>
                    <a:ext uri="{FF2B5EF4-FFF2-40B4-BE49-F238E27FC236}">
                      <a16:creationId xmlns:a16="http://schemas.microsoft.com/office/drawing/2014/main" id="{7618598D-D32C-AD37-4ED0-F38812751BD1}"/>
                    </a:ext>
                  </a:extLst>
                </p:cNvPr>
                <p:cNvPicPr/>
                <p:nvPr/>
              </p:nvPicPr>
              <p:blipFill>
                <a:blip r:embed="rId381"/>
                <a:stretch>
                  <a:fillRect/>
                </a:stretch>
              </p:blipFill>
              <p:spPr>
                <a:xfrm>
                  <a:off x="6029933" y="5133550"/>
                  <a:ext cx="104040" cy="325800"/>
                </a:xfrm>
                <a:prstGeom prst="rect">
                  <a:avLst/>
                </a:prstGeom>
              </p:spPr>
            </p:pic>
          </mc:Fallback>
        </mc:AlternateContent>
      </p:grpSp>
      <p:grpSp>
        <p:nvGrpSpPr>
          <p:cNvPr id="251" name="Group 250">
            <a:extLst>
              <a:ext uri="{FF2B5EF4-FFF2-40B4-BE49-F238E27FC236}">
                <a16:creationId xmlns:a16="http://schemas.microsoft.com/office/drawing/2014/main" id="{2A72E423-6D7D-9577-53A8-F4A073C26AF5}"/>
              </a:ext>
            </a:extLst>
          </p:cNvPr>
          <p:cNvGrpSpPr/>
          <p:nvPr/>
        </p:nvGrpSpPr>
        <p:grpSpPr>
          <a:xfrm>
            <a:off x="6672533" y="5187550"/>
            <a:ext cx="567360" cy="271800"/>
            <a:chOff x="6672533" y="5187550"/>
            <a:chExt cx="567360" cy="271800"/>
          </a:xfrm>
        </p:grpSpPr>
        <mc:AlternateContent xmlns:mc="http://schemas.openxmlformats.org/markup-compatibility/2006">
          <mc:Choice xmlns:p14="http://schemas.microsoft.com/office/powerpoint/2010/main" Requires="p14">
            <p:contentPart p14:bwMode="auto" r:id="rId382">
              <p14:nvContentPartPr>
                <p14:cNvPr id="237" name="Ink 236">
                  <a:extLst>
                    <a:ext uri="{FF2B5EF4-FFF2-40B4-BE49-F238E27FC236}">
                      <a16:creationId xmlns:a16="http://schemas.microsoft.com/office/drawing/2014/main" id="{DA961CF5-F35B-3D7D-C1B3-CEA53638A267}"/>
                    </a:ext>
                  </a:extLst>
                </p14:cNvPr>
                <p14:cNvContentPartPr/>
                <p14:nvPr/>
              </p14:nvContentPartPr>
              <p14:xfrm>
                <a:off x="6672533" y="5200150"/>
                <a:ext cx="109440" cy="147960"/>
              </p14:xfrm>
            </p:contentPart>
          </mc:Choice>
          <mc:Fallback>
            <p:pic>
              <p:nvPicPr>
                <p:cNvPr id="237" name="Ink 236">
                  <a:extLst>
                    <a:ext uri="{FF2B5EF4-FFF2-40B4-BE49-F238E27FC236}">
                      <a16:creationId xmlns:a16="http://schemas.microsoft.com/office/drawing/2014/main" id="{DA961CF5-F35B-3D7D-C1B3-CEA53638A267}"/>
                    </a:ext>
                  </a:extLst>
                </p:cNvPr>
                <p:cNvPicPr/>
                <p:nvPr/>
              </p:nvPicPr>
              <p:blipFill>
                <a:blip r:embed="rId383"/>
                <a:stretch>
                  <a:fillRect/>
                </a:stretch>
              </p:blipFill>
              <p:spPr>
                <a:xfrm>
                  <a:off x="6663893" y="5191150"/>
                  <a:ext cx="1270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8" name="Ink 237">
                  <a:extLst>
                    <a:ext uri="{FF2B5EF4-FFF2-40B4-BE49-F238E27FC236}">
                      <a16:creationId xmlns:a16="http://schemas.microsoft.com/office/drawing/2014/main" id="{7773FB51-49D1-FE2D-C2DE-A0C6E84E56A2}"/>
                    </a:ext>
                  </a:extLst>
                </p14:cNvPr>
                <p14:cNvContentPartPr/>
                <p14:nvPr/>
              </p14:nvContentPartPr>
              <p14:xfrm>
                <a:off x="6833093" y="5187550"/>
                <a:ext cx="92160" cy="163800"/>
              </p14:xfrm>
            </p:contentPart>
          </mc:Choice>
          <mc:Fallback>
            <p:pic>
              <p:nvPicPr>
                <p:cNvPr id="238" name="Ink 237">
                  <a:extLst>
                    <a:ext uri="{FF2B5EF4-FFF2-40B4-BE49-F238E27FC236}">
                      <a16:creationId xmlns:a16="http://schemas.microsoft.com/office/drawing/2014/main" id="{7773FB51-49D1-FE2D-C2DE-A0C6E84E56A2}"/>
                    </a:ext>
                  </a:extLst>
                </p:cNvPr>
                <p:cNvPicPr/>
                <p:nvPr/>
              </p:nvPicPr>
              <p:blipFill>
                <a:blip r:embed="rId385"/>
                <a:stretch>
                  <a:fillRect/>
                </a:stretch>
              </p:blipFill>
              <p:spPr>
                <a:xfrm>
                  <a:off x="6824093" y="5178550"/>
                  <a:ext cx="1098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9" name="Ink 238">
                  <a:extLst>
                    <a:ext uri="{FF2B5EF4-FFF2-40B4-BE49-F238E27FC236}">
                      <a16:creationId xmlns:a16="http://schemas.microsoft.com/office/drawing/2014/main" id="{47470CDF-55B8-D5F4-F67E-E3B5604A3E8D}"/>
                    </a:ext>
                  </a:extLst>
                </p14:cNvPr>
                <p14:cNvContentPartPr/>
                <p14:nvPr/>
              </p14:nvContentPartPr>
              <p14:xfrm>
                <a:off x="6979613" y="5201590"/>
                <a:ext cx="95400" cy="257760"/>
              </p14:xfrm>
            </p:contentPart>
          </mc:Choice>
          <mc:Fallback>
            <p:pic>
              <p:nvPicPr>
                <p:cNvPr id="239" name="Ink 238">
                  <a:extLst>
                    <a:ext uri="{FF2B5EF4-FFF2-40B4-BE49-F238E27FC236}">
                      <a16:creationId xmlns:a16="http://schemas.microsoft.com/office/drawing/2014/main" id="{47470CDF-55B8-D5F4-F67E-E3B5604A3E8D}"/>
                    </a:ext>
                  </a:extLst>
                </p:cNvPr>
                <p:cNvPicPr/>
                <p:nvPr/>
              </p:nvPicPr>
              <p:blipFill>
                <a:blip r:embed="rId387"/>
                <a:stretch>
                  <a:fillRect/>
                </a:stretch>
              </p:blipFill>
              <p:spPr>
                <a:xfrm>
                  <a:off x="6970973" y="5192950"/>
                  <a:ext cx="1130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0" name="Ink 239">
                  <a:extLst>
                    <a:ext uri="{FF2B5EF4-FFF2-40B4-BE49-F238E27FC236}">
                      <a16:creationId xmlns:a16="http://schemas.microsoft.com/office/drawing/2014/main" id="{FD2BBA5A-09CB-BDC8-7D9E-E1F83A0ABBB9}"/>
                    </a:ext>
                  </a:extLst>
                </p14:cNvPr>
                <p14:cNvContentPartPr/>
                <p14:nvPr/>
              </p14:nvContentPartPr>
              <p14:xfrm>
                <a:off x="7135133" y="5203030"/>
                <a:ext cx="104760" cy="121320"/>
              </p14:xfrm>
            </p:contentPart>
          </mc:Choice>
          <mc:Fallback>
            <p:pic>
              <p:nvPicPr>
                <p:cNvPr id="240" name="Ink 239">
                  <a:extLst>
                    <a:ext uri="{FF2B5EF4-FFF2-40B4-BE49-F238E27FC236}">
                      <a16:creationId xmlns:a16="http://schemas.microsoft.com/office/drawing/2014/main" id="{FD2BBA5A-09CB-BDC8-7D9E-E1F83A0ABBB9}"/>
                    </a:ext>
                  </a:extLst>
                </p:cNvPr>
                <p:cNvPicPr/>
                <p:nvPr/>
              </p:nvPicPr>
              <p:blipFill>
                <a:blip r:embed="rId389"/>
                <a:stretch>
                  <a:fillRect/>
                </a:stretch>
              </p:blipFill>
              <p:spPr>
                <a:xfrm>
                  <a:off x="7126133" y="5194390"/>
                  <a:ext cx="122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8" name="Ink 247">
                  <a:extLst>
                    <a:ext uri="{FF2B5EF4-FFF2-40B4-BE49-F238E27FC236}">
                      <a16:creationId xmlns:a16="http://schemas.microsoft.com/office/drawing/2014/main" id="{43AD3188-FA4A-B166-423F-4C0073C27971}"/>
                    </a:ext>
                  </a:extLst>
                </p14:cNvPr>
                <p14:cNvContentPartPr/>
                <p14:nvPr/>
              </p14:nvContentPartPr>
              <p14:xfrm>
                <a:off x="6745613" y="5444230"/>
                <a:ext cx="145080" cy="13320"/>
              </p14:xfrm>
            </p:contentPart>
          </mc:Choice>
          <mc:Fallback>
            <p:pic>
              <p:nvPicPr>
                <p:cNvPr id="248" name="Ink 247">
                  <a:extLst>
                    <a:ext uri="{FF2B5EF4-FFF2-40B4-BE49-F238E27FC236}">
                      <a16:creationId xmlns:a16="http://schemas.microsoft.com/office/drawing/2014/main" id="{43AD3188-FA4A-B166-423F-4C0073C27971}"/>
                    </a:ext>
                  </a:extLst>
                </p:cNvPr>
                <p:cNvPicPr/>
                <p:nvPr/>
              </p:nvPicPr>
              <p:blipFill>
                <a:blip r:embed="rId391"/>
                <a:stretch>
                  <a:fillRect/>
                </a:stretch>
              </p:blipFill>
              <p:spPr>
                <a:xfrm>
                  <a:off x="6736973" y="5435230"/>
                  <a:ext cx="162720" cy="30960"/>
                </a:xfrm>
                <a:prstGeom prst="rect">
                  <a:avLst/>
                </a:prstGeom>
              </p:spPr>
            </p:pic>
          </mc:Fallback>
        </mc:AlternateContent>
      </p:grpSp>
      <p:grpSp>
        <p:nvGrpSpPr>
          <p:cNvPr id="250" name="Group 249">
            <a:extLst>
              <a:ext uri="{FF2B5EF4-FFF2-40B4-BE49-F238E27FC236}">
                <a16:creationId xmlns:a16="http://schemas.microsoft.com/office/drawing/2014/main" id="{8115783F-81DB-8B73-979F-3CB8C778AE09}"/>
              </a:ext>
            </a:extLst>
          </p:cNvPr>
          <p:cNvGrpSpPr/>
          <p:nvPr/>
        </p:nvGrpSpPr>
        <p:grpSpPr>
          <a:xfrm>
            <a:off x="6734453" y="5726470"/>
            <a:ext cx="690840" cy="321120"/>
            <a:chOff x="6734453" y="5726470"/>
            <a:chExt cx="690840" cy="321120"/>
          </a:xfrm>
        </p:grpSpPr>
        <mc:AlternateContent xmlns:mc="http://schemas.openxmlformats.org/markup-compatibility/2006">
          <mc:Choice xmlns:p14="http://schemas.microsoft.com/office/powerpoint/2010/main" Requires="p14">
            <p:contentPart p14:bwMode="auto" r:id="rId392">
              <p14:nvContentPartPr>
                <p14:cNvPr id="241" name="Ink 240">
                  <a:extLst>
                    <a:ext uri="{FF2B5EF4-FFF2-40B4-BE49-F238E27FC236}">
                      <a16:creationId xmlns:a16="http://schemas.microsoft.com/office/drawing/2014/main" id="{ACAC3731-AC40-B53D-9ADD-638E5F1478DA}"/>
                    </a:ext>
                  </a:extLst>
                </p14:cNvPr>
                <p14:cNvContentPartPr/>
                <p14:nvPr/>
              </p14:nvContentPartPr>
              <p14:xfrm>
                <a:off x="6734453" y="5854630"/>
                <a:ext cx="152640" cy="147960"/>
              </p14:xfrm>
            </p:contentPart>
          </mc:Choice>
          <mc:Fallback>
            <p:pic>
              <p:nvPicPr>
                <p:cNvPr id="241" name="Ink 240">
                  <a:extLst>
                    <a:ext uri="{FF2B5EF4-FFF2-40B4-BE49-F238E27FC236}">
                      <a16:creationId xmlns:a16="http://schemas.microsoft.com/office/drawing/2014/main" id="{ACAC3731-AC40-B53D-9ADD-638E5F1478DA}"/>
                    </a:ext>
                  </a:extLst>
                </p:cNvPr>
                <p:cNvPicPr/>
                <p:nvPr/>
              </p:nvPicPr>
              <p:blipFill>
                <a:blip r:embed="rId393"/>
                <a:stretch>
                  <a:fillRect/>
                </a:stretch>
              </p:blipFill>
              <p:spPr>
                <a:xfrm>
                  <a:off x="6725813" y="5845990"/>
                  <a:ext cx="1702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2" name="Ink 241">
                  <a:extLst>
                    <a:ext uri="{FF2B5EF4-FFF2-40B4-BE49-F238E27FC236}">
                      <a16:creationId xmlns:a16="http://schemas.microsoft.com/office/drawing/2014/main" id="{AF49683B-4831-EC0B-325C-633410E9AB39}"/>
                    </a:ext>
                  </a:extLst>
                </p14:cNvPr>
                <p14:cNvContentPartPr/>
                <p14:nvPr/>
              </p14:nvContentPartPr>
              <p14:xfrm>
                <a:off x="6920213" y="5862190"/>
                <a:ext cx="171000" cy="126360"/>
              </p14:xfrm>
            </p:contentPart>
          </mc:Choice>
          <mc:Fallback>
            <p:pic>
              <p:nvPicPr>
                <p:cNvPr id="242" name="Ink 241">
                  <a:extLst>
                    <a:ext uri="{FF2B5EF4-FFF2-40B4-BE49-F238E27FC236}">
                      <a16:creationId xmlns:a16="http://schemas.microsoft.com/office/drawing/2014/main" id="{AF49683B-4831-EC0B-325C-633410E9AB39}"/>
                    </a:ext>
                  </a:extLst>
                </p:cNvPr>
                <p:cNvPicPr/>
                <p:nvPr/>
              </p:nvPicPr>
              <p:blipFill>
                <a:blip r:embed="rId395"/>
                <a:stretch>
                  <a:fillRect/>
                </a:stretch>
              </p:blipFill>
              <p:spPr>
                <a:xfrm>
                  <a:off x="6911573" y="5853550"/>
                  <a:ext cx="1886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3" name="Ink 242">
                  <a:extLst>
                    <a:ext uri="{FF2B5EF4-FFF2-40B4-BE49-F238E27FC236}">
                      <a16:creationId xmlns:a16="http://schemas.microsoft.com/office/drawing/2014/main" id="{18348602-FD2D-650D-1D73-81539A6C179E}"/>
                    </a:ext>
                  </a:extLst>
                </p14:cNvPr>
                <p14:cNvContentPartPr/>
                <p14:nvPr/>
              </p14:nvContentPartPr>
              <p14:xfrm>
                <a:off x="7153133" y="5843830"/>
                <a:ext cx="171000" cy="135360"/>
              </p14:xfrm>
            </p:contentPart>
          </mc:Choice>
          <mc:Fallback>
            <p:pic>
              <p:nvPicPr>
                <p:cNvPr id="243" name="Ink 242">
                  <a:extLst>
                    <a:ext uri="{FF2B5EF4-FFF2-40B4-BE49-F238E27FC236}">
                      <a16:creationId xmlns:a16="http://schemas.microsoft.com/office/drawing/2014/main" id="{18348602-FD2D-650D-1D73-81539A6C179E}"/>
                    </a:ext>
                  </a:extLst>
                </p:cNvPr>
                <p:cNvPicPr/>
                <p:nvPr/>
              </p:nvPicPr>
              <p:blipFill>
                <a:blip r:embed="rId397"/>
                <a:stretch>
                  <a:fillRect/>
                </a:stretch>
              </p:blipFill>
              <p:spPr>
                <a:xfrm>
                  <a:off x="7144493" y="5835190"/>
                  <a:ext cx="1886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4" name="Ink 243">
                  <a:extLst>
                    <a:ext uri="{FF2B5EF4-FFF2-40B4-BE49-F238E27FC236}">
                      <a16:creationId xmlns:a16="http://schemas.microsoft.com/office/drawing/2014/main" id="{06FC82EB-57BE-32B1-CD96-7877E1800A59}"/>
                    </a:ext>
                  </a:extLst>
                </p14:cNvPr>
                <p14:cNvContentPartPr/>
                <p14:nvPr/>
              </p14:nvContentPartPr>
              <p14:xfrm>
                <a:off x="7298213" y="5755990"/>
                <a:ext cx="17280" cy="6480"/>
              </p14:xfrm>
            </p:contentPart>
          </mc:Choice>
          <mc:Fallback>
            <p:pic>
              <p:nvPicPr>
                <p:cNvPr id="244" name="Ink 243">
                  <a:extLst>
                    <a:ext uri="{FF2B5EF4-FFF2-40B4-BE49-F238E27FC236}">
                      <a16:creationId xmlns:a16="http://schemas.microsoft.com/office/drawing/2014/main" id="{06FC82EB-57BE-32B1-CD96-7877E1800A59}"/>
                    </a:ext>
                  </a:extLst>
                </p:cNvPr>
                <p:cNvPicPr/>
                <p:nvPr/>
              </p:nvPicPr>
              <p:blipFill>
                <a:blip r:embed="rId399"/>
                <a:stretch>
                  <a:fillRect/>
                </a:stretch>
              </p:blipFill>
              <p:spPr>
                <a:xfrm>
                  <a:off x="7289213" y="5746990"/>
                  <a:ext cx="349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5" name="Ink 244">
                  <a:extLst>
                    <a:ext uri="{FF2B5EF4-FFF2-40B4-BE49-F238E27FC236}">
                      <a16:creationId xmlns:a16="http://schemas.microsoft.com/office/drawing/2014/main" id="{942DE502-726E-C5F8-E231-360F415AF89C}"/>
                    </a:ext>
                  </a:extLst>
                </p14:cNvPr>
                <p14:cNvContentPartPr/>
                <p14:nvPr/>
              </p14:nvContentPartPr>
              <p14:xfrm>
                <a:off x="7368053" y="5726470"/>
                <a:ext cx="57240" cy="258480"/>
              </p14:xfrm>
            </p:contentPart>
          </mc:Choice>
          <mc:Fallback>
            <p:pic>
              <p:nvPicPr>
                <p:cNvPr id="245" name="Ink 244">
                  <a:extLst>
                    <a:ext uri="{FF2B5EF4-FFF2-40B4-BE49-F238E27FC236}">
                      <a16:creationId xmlns:a16="http://schemas.microsoft.com/office/drawing/2014/main" id="{942DE502-726E-C5F8-E231-360F415AF89C}"/>
                    </a:ext>
                  </a:extLst>
                </p:cNvPr>
                <p:cNvPicPr/>
                <p:nvPr/>
              </p:nvPicPr>
              <p:blipFill>
                <a:blip r:embed="rId401"/>
                <a:stretch>
                  <a:fillRect/>
                </a:stretch>
              </p:blipFill>
              <p:spPr>
                <a:xfrm>
                  <a:off x="7359053" y="5717830"/>
                  <a:ext cx="748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9" name="Ink 248">
                  <a:extLst>
                    <a:ext uri="{FF2B5EF4-FFF2-40B4-BE49-F238E27FC236}">
                      <a16:creationId xmlns:a16="http://schemas.microsoft.com/office/drawing/2014/main" id="{7904A2C4-1079-E3B4-80C0-0128A2DAE85D}"/>
                    </a:ext>
                  </a:extLst>
                </p14:cNvPr>
                <p14:cNvContentPartPr/>
                <p14:nvPr/>
              </p14:nvContentPartPr>
              <p14:xfrm>
                <a:off x="6928853" y="6004030"/>
                <a:ext cx="210240" cy="43560"/>
              </p14:xfrm>
            </p:contentPart>
          </mc:Choice>
          <mc:Fallback>
            <p:pic>
              <p:nvPicPr>
                <p:cNvPr id="249" name="Ink 248">
                  <a:extLst>
                    <a:ext uri="{FF2B5EF4-FFF2-40B4-BE49-F238E27FC236}">
                      <a16:creationId xmlns:a16="http://schemas.microsoft.com/office/drawing/2014/main" id="{7904A2C4-1079-E3B4-80C0-0128A2DAE85D}"/>
                    </a:ext>
                  </a:extLst>
                </p:cNvPr>
                <p:cNvPicPr/>
                <p:nvPr/>
              </p:nvPicPr>
              <p:blipFill>
                <a:blip r:embed="rId403"/>
                <a:stretch>
                  <a:fillRect/>
                </a:stretch>
              </p:blipFill>
              <p:spPr>
                <a:xfrm>
                  <a:off x="6920213" y="5995030"/>
                  <a:ext cx="227880" cy="61200"/>
                </a:xfrm>
                <a:prstGeom prst="rect">
                  <a:avLst/>
                </a:prstGeom>
              </p:spPr>
            </p:pic>
          </mc:Fallback>
        </mc:AlternateContent>
      </p:grpSp>
    </p:spTree>
    <p:extLst>
      <p:ext uri="{BB962C8B-B14F-4D97-AF65-F5344CB8AC3E}">
        <p14:creationId xmlns:p14="http://schemas.microsoft.com/office/powerpoint/2010/main" val="189893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246E-CD5A-F382-5241-1B85022DB10B}"/>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E05FDAC-D268-90AD-5161-B5E4C27BEB95}"/>
                  </a:ext>
                </a:extLst>
              </p14:cNvPr>
              <p14:cNvContentPartPr/>
              <p14:nvPr/>
            </p14:nvContentPartPr>
            <p14:xfrm>
              <a:off x="2083253" y="1635070"/>
              <a:ext cx="360" cy="360"/>
            </p14:xfrm>
          </p:contentPart>
        </mc:Choice>
        <mc:Fallback>
          <p:pic>
            <p:nvPicPr>
              <p:cNvPr id="3" name="Ink 2">
                <a:extLst>
                  <a:ext uri="{FF2B5EF4-FFF2-40B4-BE49-F238E27FC236}">
                    <a16:creationId xmlns:a16="http://schemas.microsoft.com/office/drawing/2014/main" id="{8E05FDAC-D268-90AD-5161-B5E4C27BEB95}"/>
                  </a:ext>
                </a:extLst>
              </p:cNvPr>
              <p:cNvPicPr/>
              <p:nvPr/>
            </p:nvPicPr>
            <p:blipFill>
              <a:blip r:embed="rId3"/>
              <a:stretch>
                <a:fillRect/>
              </a:stretch>
            </p:blipFill>
            <p:spPr>
              <a:xfrm>
                <a:off x="2074253" y="162607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123D460-761C-2A7F-4C27-CF16E7CC5622}"/>
                  </a:ext>
                </a:extLst>
              </p14:cNvPr>
              <p14:cNvContentPartPr/>
              <p14:nvPr/>
            </p14:nvContentPartPr>
            <p14:xfrm>
              <a:off x="2014133" y="1494670"/>
              <a:ext cx="529560" cy="511920"/>
            </p14:xfrm>
          </p:contentPart>
        </mc:Choice>
        <mc:Fallback>
          <p:pic>
            <p:nvPicPr>
              <p:cNvPr id="4" name="Ink 3">
                <a:extLst>
                  <a:ext uri="{FF2B5EF4-FFF2-40B4-BE49-F238E27FC236}">
                    <a16:creationId xmlns:a16="http://schemas.microsoft.com/office/drawing/2014/main" id="{8123D460-761C-2A7F-4C27-CF16E7CC5622}"/>
                  </a:ext>
                </a:extLst>
              </p:cNvPr>
              <p:cNvPicPr/>
              <p:nvPr/>
            </p:nvPicPr>
            <p:blipFill>
              <a:blip r:embed="rId5"/>
              <a:stretch>
                <a:fillRect/>
              </a:stretch>
            </p:blipFill>
            <p:spPr>
              <a:xfrm>
                <a:off x="2005133" y="1486030"/>
                <a:ext cx="54720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F71364CD-5206-89CA-2C2F-FB8B912BAA1C}"/>
                  </a:ext>
                </a:extLst>
              </p14:cNvPr>
              <p14:cNvContentPartPr/>
              <p14:nvPr/>
            </p14:nvContentPartPr>
            <p14:xfrm>
              <a:off x="2051933" y="1969510"/>
              <a:ext cx="506880" cy="464400"/>
            </p14:xfrm>
          </p:contentPart>
        </mc:Choice>
        <mc:Fallback>
          <p:pic>
            <p:nvPicPr>
              <p:cNvPr id="5" name="Ink 4">
                <a:extLst>
                  <a:ext uri="{FF2B5EF4-FFF2-40B4-BE49-F238E27FC236}">
                    <a16:creationId xmlns:a16="http://schemas.microsoft.com/office/drawing/2014/main" id="{F71364CD-5206-89CA-2C2F-FB8B912BAA1C}"/>
                  </a:ext>
                </a:extLst>
              </p:cNvPr>
              <p:cNvPicPr/>
              <p:nvPr/>
            </p:nvPicPr>
            <p:blipFill>
              <a:blip r:embed="rId7"/>
              <a:stretch>
                <a:fillRect/>
              </a:stretch>
            </p:blipFill>
            <p:spPr>
              <a:xfrm>
                <a:off x="2043293" y="1960870"/>
                <a:ext cx="52452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357698CE-C8BE-AA7C-084B-FD84B083B61D}"/>
                  </a:ext>
                </a:extLst>
              </p14:cNvPr>
              <p14:cNvContentPartPr/>
              <p14:nvPr/>
            </p14:nvContentPartPr>
            <p14:xfrm>
              <a:off x="2126453" y="1819030"/>
              <a:ext cx="209520" cy="97200"/>
            </p14:xfrm>
          </p:contentPart>
        </mc:Choice>
        <mc:Fallback>
          <p:pic>
            <p:nvPicPr>
              <p:cNvPr id="6" name="Ink 5">
                <a:extLst>
                  <a:ext uri="{FF2B5EF4-FFF2-40B4-BE49-F238E27FC236}">
                    <a16:creationId xmlns:a16="http://schemas.microsoft.com/office/drawing/2014/main" id="{357698CE-C8BE-AA7C-084B-FD84B083B61D}"/>
                  </a:ext>
                </a:extLst>
              </p:cNvPr>
              <p:cNvPicPr/>
              <p:nvPr/>
            </p:nvPicPr>
            <p:blipFill>
              <a:blip r:embed="rId9"/>
              <a:stretch>
                <a:fillRect/>
              </a:stretch>
            </p:blipFill>
            <p:spPr>
              <a:xfrm>
                <a:off x="2117813" y="1810030"/>
                <a:ext cx="2271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62798465-A852-8967-74B3-B5C0F2C1C453}"/>
                  </a:ext>
                </a:extLst>
              </p14:cNvPr>
              <p14:cNvContentPartPr/>
              <p14:nvPr/>
            </p14:nvContentPartPr>
            <p14:xfrm>
              <a:off x="2179013" y="1709230"/>
              <a:ext cx="43200" cy="43920"/>
            </p14:xfrm>
          </p:contentPart>
        </mc:Choice>
        <mc:Fallback>
          <p:pic>
            <p:nvPicPr>
              <p:cNvPr id="7" name="Ink 6">
                <a:extLst>
                  <a:ext uri="{FF2B5EF4-FFF2-40B4-BE49-F238E27FC236}">
                    <a16:creationId xmlns:a16="http://schemas.microsoft.com/office/drawing/2014/main" id="{62798465-A852-8967-74B3-B5C0F2C1C453}"/>
                  </a:ext>
                </a:extLst>
              </p:cNvPr>
              <p:cNvPicPr/>
              <p:nvPr/>
            </p:nvPicPr>
            <p:blipFill>
              <a:blip r:embed="rId11"/>
              <a:stretch>
                <a:fillRect/>
              </a:stretch>
            </p:blipFill>
            <p:spPr>
              <a:xfrm>
                <a:off x="2170013" y="1700590"/>
                <a:ext cx="608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FF517939-5511-B761-F893-59451C66A941}"/>
                  </a:ext>
                </a:extLst>
              </p14:cNvPr>
              <p14:cNvContentPartPr/>
              <p14:nvPr/>
            </p14:nvContentPartPr>
            <p14:xfrm>
              <a:off x="2346773" y="1676470"/>
              <a:ext cx="68400" cy="68400"/>
            </p14:xfrm>
          </p:contentPart>
        </mc:Choice>
        <mc:Fallback>
          <p:pic>
            <p:nvPicPr>
              <p:cNvPr id="8" name="Ink 7">
                <a:extLst>
                  <a:ext uri="{FF2B5EF4-FFF2-40B4-BE49-F238E27FC236}">
                    <a16:creationId xmlns:a16="http://schemas.microsoft.com/office/drawing/2014/main" id="{FF517939-5511-B761-F893-59451C66A941}"/>
                  </a:ext>
                </a:extLst>
              </p:cNvPr>
              <p:cNvPicPr/>
              <p:nvPr/>
            </p:nvPicPr>
            <p:blipFill>
              <a:blip r:embed="rId13"/>
              <a:stretch>
                <a:fillRect/>
              </a:stretch>
            </p:blipFill>
            <p:spPr>
              <a:xfrm>
                <a:off x="2337773" y="1667470"/>
                <a:ext cx="860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6F3D8570-A799-19FE-AC07-BBF3E11B41C0}"/>
                  </a:ext>
                </a:extLst>
              </p14:cNvPr>
              <p14:cNvContentPartPr/>
              <p14:nvPr/>
            </p14:nvContentPartPr>
            <p14:xfrm>
              <a:off x="2353253" y="2512030"/>
              <a:ext cx="30960" cy="464040"/>
            </p14:xfrm>
          </p:contentPart>
        </mc:Choice>
        <mc:Fallback>
          <p:pic>
            <p:nvPicPr>
              <p:cNvPr id="9" name="Ink 8">
                <a:extLst>
                  <a:ext uri="{FF2B5EF4-FFF2-40B4-BE49-F238E27FC236}">
                    <a16:creationId xmlns:a16="http://schemas.microsoft.com/office/drawing/2014/main" id="{6F3D8570-A799-19FE-AC07-BBF3E11B41C0}"/>
                  </a:ext>
                </a:extLst>
              </p:cNvPr>
              <p:cNvPicPr/>
              <p:nvPr/>
            </p:nvPicPr>
            <p:blipFill>
              <a:blip r:embed="rId15"/>
              <a:stretch>
                <a:fillRect/>
              </a:stretch>
            </p:blipFill>
            <p:spPr>
              <a:xfrm>
                <a:off x="2344253" y="2503390"/>
                <a:ext cx="4860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2F2F27C8-849C-C510-F6BA-39D2BB6CA617}"/>
                  </a:ext>
                </a:extLst>
              </p14:cNvPr>
              <p14:cNvContentPartPr/>
              <p14:nvPr/>
            </p14:nvContentPartPr>
            <p14:xfrm>
              <a:off x="2227253" y="2954110"/>
              <a:ext cx="216360" cy="72360"/>
            </p14:xfrm>
          </p:contentPart>
        </mc:Choice>
        <mc:Fallback>
          <p:pic>
            <p:nvPicPr>
              <p:cNvPr id="10" name="Ink 9">
                <a:extLst>
                  <a:ext uri="{FF2B5EF4-FFF2-40B4-BE49-F238E27FC236}">
                    <a16:creationId xmlns:a16="http://schemas.microsoft.com/office/drawing/2014/main" id="{2F2F27C8-849C-C510-F6BA-39D2BB6CA617}"/>
                  </a:ext>
                </a:extLst>
              </p:cNvPr>
              <p:cNvPicPr/>
              <p:nvPr/>
            </p:nvPicPr>
            <p:blipFill>
              <a:blip r:embed="rId17"/>
              <a:stretch>
                <a:fillRect/>
              </a:stretch>
            </p:blipFill>
            <p:spPr>
              <a:xfrm>
                <a:off x="2218253" y="2945470"/>
                <a:ext cx="2340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049F8F9B-8F30-AE30-B215-A99B66ECE3A1}"/>
                  </a:ext>
                </a:extLst>
              </p14:cNvPr>
              <p14:cNvContentPartPr/>
              <p14:nvPr/>
            </p14:nvContentPartPr>
            <p14:xfrm>
              <a:off x="1924853" y="3184150"/>
              <a:ext cx="1515960" cy="927720"/>
            </p14:xfrm>
          </p:contentPart>
        </mc:Choice>
        <mc:Fallback>
          <p:pic>
            <p:nvPicPr>
              <p:cNvPr id="11" name="Ink 10">
                <a:extLst>
                  <a:ext uri="{FF2B5EF4-FFF2-40B4-BE49-F238E27FC236}">
                    <a16:creationId xmlns:a16="http://schemas.microsoft.com/office/drawing/2014/main" id="{049F8F9B-8F30-AE30-B215-A99B66ECE3A1}"/>
                  </a:ext>
                </a:extLst>
              </p:cNvPr>
              <p:cNvPicPr/>
              <p:nvPr/>
            </p:nvPicPr>
            <p:blipFill>
              <a:blip r:embed="rId19"/>
              <a:stretch>
                <a:fillRect/>
              </a:stretch>
            </p:blipFill>
            <p:spPr>
              <a:xfrm>
                <a:off x="1915853" y="3175150"/>
                <a:ext cx="1533600" cy="94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45A41F40-77D6-22DD-AEFF-25898A98103D}"/>
                  </a:ext>
                </a:extLst>
              </p14:cNvPr>
              <p14:cNvContentPartPr/>
              <p14:nvPr/>
            </p14:nvContentPartPr>
            <p14:xfrm>
              <a:off x="1831973" y="4161550"/>
              <a:ext cx="1360080" cy="295560"/>
            </p14:xfrm>
          </p:contentPart>
        </mc:Choice>
        <mc:Fallback>
          <p:pic>
            <p:nvPicPr>
              <p:cNvPr id="12" name="Ink 11">
                <a:extLst>
                  <a:ext uri="{FF2B5EF4-FFF2-40B4-BE49-F238E27FC236}">
                    <a16:creationId xmlns:a16="http://schemas.microsoft.com/office/drawing/2014/main" id="{45A41F40-77D6-22DD-AEFF-25898A98103D}"/>
                  </a:ext>
                </a:extLst>
              </p:cNvPr>
              <p:cNvPicPr/>
              <p:nvPr/>
            </p:nvPicPr>
            <p:blipFill>
              <a:blip r:embed="rId21"/>
              <a:stretch>
                <a:fillRect/>
              </a:stretch>
            </p:blipFill>
            <p:spPr>
              <a:xfrm>
                <a:off x="1823333" y="4152910"/>
                <a:ext cx="13777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7041D09A-2F8F-E107-D9C5-276E76EF5670}"/>
                  </a:ext>
                </a:extLst>
              </p14:cNvPr>
              <p14:cNvContentPartPr/>
              <p14:nvPr/>
            </p14:nvContentPartPr>
            <p14:xfrm>
              <a:off x="2261453" y="3563230"/>
              <a:ext cx="142920" cy="105840"/>
            </p14:xfrm>
          </p:contentPart>
        </mc:Choice>
        <mc:Fallback>
          <p:pic>
            <p:nvPicPr>
              <p:cNvPr id="14" name="Ink 13">
                <a:extLst>
                  <a:ext uri="{FF2B5EF4-FFF2-40B4-BE49-F238E27FC236}">
                    <a16:creationId xmlns:a16="http://schemas.microsoft.com/office/drawing/2014/main" id="{7041D09A-2F8F-E107-D9C5-276E76EF5670}"/>
                  </a:ext>
                </a:extLst>
              </p:cNvPr>
              <p:cNvPicPr/>
              <p:nvPr/>
            </p:nvPicPr>
            <p:blipFill>
              <a:blip r:embed="rId23"/>
              <a:stretch>
                <a:fillRect/>
              </a:stretch>
            </p:blipFill>
            <p:spPr>
              <a:xfrm>
                <a:off x="2252813" y="3554230"/>
                <a:ext cx="1605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4CE41B35-D2DF-682A-89E5-6355D255493E}"/>
                  </a:ext>
                </a:extLst>
              </p14:cNvPr>
              <p14:cNvContentPartPr/>
              <p14:nvPr/>
            </p14:nvContentPartPr>
            <p14:xfrm>
              <a:off x="2470253" y="3563950"/>
              <a:ext cx="53640" cy="75600"/>
            </p14:xfrm>
          </p:contentPart>
        </mc:Choice>
        <mc:Fallback>
          <p:pic>
            <p:nvPicPr>
              <p:cNvPr id="15" name="Ink 14">
                <a:extLst>
                  <a:ext uri="{FF2B5EF4-FFF2-40B4-BE49-F238E27FC236}">
                    <a16:creationId xmlns:a16="http://schemas.microsoft.com/office/drawing/2014/main" id="{4CE41B35-D2DF-682A-89E5-6355D255493E}"/>
                  </a:ext>
                </a:extLst>
              </p:cNvPr>
              <p:cNvPicPr/>
              <p:nvPr/>
            </p:nvPicPr>
            <p:blipFill>
              <a:blip r:embed="rId25"/>
              <a:stretch>
                <a:fillRect/>
              </a:stretch>
            </p:blipFill>
            <p:spPr>
              <a:xfrm>
                <a:off x="2461253" y="3555310"/>
                <a:ext cx="712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BC052293-2CF8-D7A1-E0D6-462A95221606}"/>
                  </a:ext>
                </a:extLst>
              </p14:cNvPr>
              <p14:cNvContentPartPr/>
              <p14:nvPr/>
            </p14:nvContentPartPr>
            <p14:xfrm>
              <a:off x="2567453" y="3512830"/>
              <a:ext cx="63000" cy="108360"/>
            </p14:xfrm>
          </p:contentPart>
        </mc:Choice>
        <mc:Fallback>
          <p:pic>
            <p:nvPicPr>
              <p:cNvPr id="16" name="Ink 15">
                <a:extLst>
                  <a:ext uri="{FF2B5EF4-FFF2-40B4-BE49-F238E27FC236}">
                    <a16:creationId xmlns:a16="http://schemas.microsoft.com/office/drawing/2014/main" id="{BC052293-2CF8-D7A1-E0D6-462A95221606}"/>
                  </a:ext>
                </a:extLst>
              </p:cNvPr>
              <p:cNvPicPr/>
              <p:nvPr/>
            </p:nvPicPr>
            <p:blipFill>
              <a:blip r:embed="rId27"/>
              <a:stretch>
                <a:fillRect/>
              </a:stretch>
            </p:blipFill>
            <p:spPr>
              <a:xfrm>
                <a:off x="2558453" y="3503830"/>
                <a:ext cx="806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4E6E4AB3-E4F8-1971-5061-1C8BA3EFDC3F}"/>
                  </a:ext>
                </a:extLst>
              </p14:cNvPr>
              <p14:cNvContentPartPr/>
              <p14:nvPr/>
            </p14:nvContentPartPr>
            <p14:xfrm>
              <a:off x="2686613" y="3527590"/>
              <a:ext cx="56520" cy="60480"/>
            </p14:xfrm>
          </p:contentPart>
        </mc:Choice>
        <mc:Fallback>
          <p:pic>
            <p:nvPicPr>
              <p:cNvPr id="17" name="Ink 16">
                <a:extLst>
                  <a:ext uri="{FF2B5EF4-FFF2-40B4-BE49-F238E27FC236}">
                    <a16:creationId xmlns:a16="http://schemas.microsoft.com/office/drawing/2014/main" id="{4E6E4AB3-E4F8-1971-5061-1C8BA3EFDC3F}"/>
                  </a:ext>
                </a:extLst>
              </p:cNvPr>
              <p:cNvPicPr/>
              <p:nvPr/>
            </p:nvPicPr>
            <p:blipFill>
              <a:blip r:embed="rId29"/>
              <a:stretch>
                <a:fillRect/>
              </a:stretch>
            </p:blipFill>
            <p:spPr>
              <a:xfrm>
                <a:off x="2677973" y="3518950"/>
                <a:ext cx="741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6838CF92-0031-08E3-45B5-026CE3A81407}"/>
                  </a:ext>
                </a:extLst>
              </p14:cNvPr>
              <p14:cNvContentPartPr/>
              <p14:nvPr/>
            </p14:nvContentPartPr>
            <p14:xfrm>
              <a:off x="2767973" y="3533710"/>
              <a:ext cx="56160" cy="115200"/>
            </p14:xfrm>
          </p:contentPart>
        </mc:Choice>
        <mc:Fallback>
          <p:pic>
            <p:nvPicPr>
              <p:cNvPr id="18" name="Ink 17">
                <a:extLst>
                  <a:ext uri="{FF2B5EF4-FFF2-40B4-BE49-F238E27FC236}">
                    <a16:creationId xmlns:a16="http://schemas.microsoft.com/office/drawing/2014/main" id="{6838CF92-0031-08E3-45B5-026CE3A81407}"/>
                  </a:ext>
                </a:extLst>
              </p:cNvPr>
              <p:cNvPicPr/>
              <p:nvPr/>
            </p:nvPicPr>
            <p:blipFill>
              <a:blip r:embed="rId31"/>
              <a:stretch>
                <a:fillRect/>
              </a:stretch>
            </p:blipFill>
            <p:spPr>
              <a:xfrm>
                <a:off x="2759333" y="3524710"/>
                <a:ext cx="738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B7708291-73D3-40B7-8441-DCB541BE4F4A}"/>
                  </a:ext>
                </a:extLst>
              </p14:cNvPr>
              <p14:cNvContentPartPr/>
              <p14:nvPr/>
            </p14:nvContentPartPr>
            <p14:xfrm>
              <a:off x="2827733" y="3453430"/>
              <a:ext cx="13320" cy="3600"/>
            </p14:xfrm>
          </p:contentPart>
        </mc:Choice>
        <mc:Fallback>
          <p:pic>
            <p:nvPicPr>
              <p:cNvPr id="19" name="Ink 18">
                <a:extLst>
                  <a:ext uri="{FF2B5EF4-FFF2-40B4-BE49-F238E27FC236}">
                    <a16:creationId xmlns:a16="http://schemas.microsoft.com/office/drawing/2014/main" id="{B7708291-73D3-40B7-8441-DCB541BE4F4A}"/>
                  </a:ext>
                </a:extLst>
              </p:cNvPr>
              <p:cNvPicPr/>
              <p:nvPr/>
            </p:nvPicPr>
            <p:blipFill>
              <a:blip r:embed="rId33"/>
              <a:stretch>
                <a:fillRect/>
              </a:stretch>
            </p:blipFill>
            <p:spPr>
              <a:xfrm>
                <a:off x="2818733" y="3444790"/>
                <a:ext cx="309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A8FBD417-6B21-4680-FFF3-1FC3F2424BD7}"/>
                  </a:ext>
                </a:extLst>
              </p14:cNvPr>
              <p14:cNvContentPartPr/>
              <p14:nvPr/>
            </p14:nvContentPartPr>
            <p14:xfrm>
              <a:off x="2831333" y="3490870"/>
              <a:ext cx="87120" cy="96480"/>
            </p14:xfrm>
          </p:contentPart>
        </mc:Choice>
        <mc:Fallback>
          <p:pic>
            <p:nvPicPr>
              <p:cNvPr id="20" name="Ink 19">
                <a:extLst>
                  <a:ext uri="{FF2B5EF4-FFF2-40B4-BE49-F238E27FC236}">
                    <a16:creationId xmlns:a16="http://schemas.microsoft.com/office/drawing/2014/main" id="{A8FBD417-6B21-4680-FFF3-1FC3F2424BD7}"/>
                  </a:ext>
                </a:extLst>
              </p:cNvPr>
              <p:cNvPicPr/>
              <p:nvPr/>
            </p:nvPicPr>
            <p:blipFill>
              <a:blip r:embed="rId35"/>
              <a:stretch>
                <a:fillRect/>
              </a:stretch>
            </p:blipFill>
            <p:spPr>
              <a:xfrm>
                <a:off x="2822693" y="3481870"/>
                <a:ext cx="1047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F2872CF1-AC1E-59F3-0A54-7C0B68971D6A}"/>
                  </a:ext>
                </a:extLst>
              </p14:cNvPr>
              <p14:cNvContentPartPr/>
              <p14:nvPr/>
            </p14:nvContentPartPr>
            <p14:xfrm>
              <a:off x="8434373" y="3574030"/>
              <a:ext cx="2985840" cy="732600"/>
            </p14:xfrm>
          </p:contentPart>
        </mc:Choice>
        <mc:Fallback>
          <p:pic>
            <p:nvPicPr>
              <p:cNvPr id="22" name="Ink 21">
                <a:extLst>
                  <a:ext uri="{FF2B5EF4-FFF2-40B4-BE49-F238E27FC236}">
                    <a16:creationId xmlns:a16="http://schemas.microsoft.com/office/drawing/2014/main" id="{F2872CF1-AC1E-59F3-0A54-7C0B68971D6A}"/>
                  </a:ext>
                </a:extLst>
              </p:cNvPr>
              <p:cNvPicPr/>
              <p:nvPr/>
            </p:nvPicPr>
            <p:blipFill>
              <a:blip r:embed="rId37"/>
              <a:stretch>
                <a:fillRect/>
              </a:stretch>
            </p:blipFill>
            <p:spPr>
              <a:xfrm>
                <a:off x="8425373" y="3565030"/>
                <a:ext cx="3003480" cy="750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7CAC5324-E698-3591-18AD-E1287845038D}"/>
                  </a:ext>
                </a:extLst>
              </p14:cNvPr>
              <p14:cNvContentPartPr/>
              <p14:nvPr/>
            </p14:nvContentPartPr>
            <p14:xfrm>
              <a:off x="8710493" y="3481870"/>
              <a:ext cx="2252160" cy="712440"/>
            </p14:xfrm>
          </p:contentPart>
        </mc:Choice>
        <mc:Fallback>
          <p:pic>
            <p:nvPicPr>
              <p:cNvPr id="23" name="Ink 22">
                <a:extLst>
                  <a:ext uri="{FF2B5EF4-FFF2-40B4-BE49-F238E27FC236}">
                    <a16:creationId xmlns:a16="http://schemas.microsoft.com/office/drawing/2014/main" id="{7CAC5324-E698-3591-18AD-E1287845038D}"/>
                  </a:ext>
                </a:extLst>
              </p:cNvPr>
              <p:cNvPicPr/>
              <p:nvPr/>
            </p:nvPicPr>
            <p:blipFill>
              <a:blip r:embed="rId39"/>
              <a:stretch>
                <a:fillRect/>
              </a:stretch>
            </p:blipFill>
            <p:spPr>
              <a:xfrm>
                <a:off x="8701493" y="3472870"/>
                <a:ext cx="2269800" cy="730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84A00F38-1753-2C92-CE9C-9B53EA692848}"/>
                  </a:ext>
                </a:extLst>
              </p14:cNvPr>
              <p14:cNvContentPartPr/>
              <p14:nvPr/>
            </p14:nvContentPartPr>
            <p14:xfrm>
              <a:off x="11621453" y="3770590"/>
              <a:ext cx="162000" cy="207360"/>
            </p14:xfrm>
          </p:contentPart>
        </mc:Choice>
        <mc:Fallback>
          <p:pic>
            <p:nvPicPr>
              <p:cNvPr id="25" name="Ink 24">
                <a:extLst>
                  <a:ext uri="{FF2B5EF4-FFF2-40B4-BE49-F238E27FC236}">
                    <a16:creationId xmlns:a16="http://schemas.microsoft.com/office/drawing/2014/main" id="{84A00F38-1753-2C92-CE9C-9B53EA692848}"/>
                  </a:ext>
                </a:extLst>
              </p:cNvPr>
              <p:cNvPicPr/>
              <p:nvPr/>
            </p:nvPicPr>
            <p:blipFill>
              <a:blip r:embed="rId41"/>
              <a:stretch>
                <a:fillRect/>
              </a:stretch>
            </p:blipFill>
            <p:spPr>
              <a:xfrm>
                <a:off x="11612813" y="3761950"/>
                <a:ext cx="1796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483D1BE0-B4EA-8920-A605-5BF2EFBD37C1}"/>
                  </a:ext>
                </a:extLst>
              </p14:cNvPr>
              <p14:cNvContentPartPr/>
              <p14:nvPr/>
            </p14:nvContentPartPr>
            <p14:xfrm>
              <a:off x="11856893" y="3753670"/>
              <a:ext cx="129600" cy="10800"/>
            </p14:xfrm>
          </p:contentPart>
        </mc:Choice>
        <mc:Fallback>
          <p:pic>
            <p:nvPicPr>
              <p:cNvPr id="26" name="Ink 25">
                <a:extLst>
                  <a:ext uri="{FF2B5EF4-FFF2-40B4-BE49-F238E27FC236}">
                    <a16:creationId xmlns:a16="http://schemas.microsoft.com/office/drawing/2014/main" id="{483D1BE0-B4EA-8920-A605-5BF2EFBD37C1}"/>
                  </a:ext>
                </a:extLst>
              </p:cNvPr>
              <p:cNvPicPr/>
              <p:nvPr/>
            </p:nvPicPr>
            <p:blipFill>
              <a:blip r:embed="rId43"/>
              <a:stretch>
                <a:fillRect/>
              </a:stretch>
            </p:blipFill>
            <p:spPr>
              <a:xfrm>
                <a:off x="11848253" y="3745030"/>
                <a:ext cx="1472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06B5C8B6-15FD-801D-8F21-080A8B69D2AF}"/>
                  </a:ext>
                </a:extLst>
              </p14:cNvPr>
              <p14:cNvContentPartPr/>
              <p14:nvPr/>
            </p14:nvContentPartPr>
            <p14:xfrm>
              <a:off x="11859413" y="3772390"/>
              <a:ext cx="6840" cy="135720"/>
            </p14:xfrm>
          </p:contentPart>
        </mc:Choice>
        <mc:Fallback>
          <p:pic>
            <p:nvPicPr>
              <p:cNvPr id="27" name="Ink 26">
                <a:extLst>
                  <a:ext uri="{FF2B5EF4-FFF2-40B4-BE49-F238E27FC236}">
                    <a16:creationId xmlns:a16="http://schemas.microsoft.com/office/drawing/2014/main" id="{06B5C8B6-15FD-801D-8F21-080A8B69D2AF}"/>
                  </a:ext>
                </a:extLst>
              </p:cNvPr>
              <p:cNvPicPr/>
              <p:nvPr/>
            </p:nvPicPr>
            <p:blipFill>
              <a:blip r:embed="rId45"/>
              <a:stretch>
                <a:fillRect/>
              </a:stretch>
            </p:blipFill>
            <p:spPr>
              <a:xfrm>
                <a:off x="11850413" y="3763750"/>
                <a:ext cx="244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0CFB7709-5D81-FD0A-77AB-30ABCD229218}"/>
                  </a:ext>
                </a:extLst>
              </p14:cNvPr>
              <p14:cNvContentPartPr/>
              <p14:nvPr/>
            </p14:nvContentPartPr>
            <p14:xfrm>
              <a:off x="11937893" y="3692470"/>
              <a:ext cx="157320" cy="259200"/>
            </p14:xfrm>
          </p:contentPart>
        </mc:Choice>
        <mc:Fallback>
          <p:pic>
            <p:nvPicPr>
              <p:cNvPr id="28" name="Ink 27">
                <a:extLst>
                  <a:ext uri="{FF2B5EF4-FFF2-40B4-BE49-F238E27FC236}">
                    <a16:creationId xmlns:a16="http://schemas.microsoft.com/office/drawing/2014/main" id="{0CFB7709-5D81-FD0A-77AB-30ABCD229218}"/>
                  </a:ext>
                </a:extLst>
              </p:cNvPr>
              <p:cNvPicPr/>
              <p:nvPr/>
            </p:nvPicPr>
            <p:blipFill>
              <a:blip r:embed="rId47"/>
              <a:stretch>
                <a:fillRect/>
              </a:stretch>
            </p:blipFill>
            <p:spPr>
              <a:xfrm>
                <a:off x="11928893" y="3683470"/>
                <a:ext cx="1749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67C59F1C-E8DF-8754-91B1-D52F6C0721F0}"/>
                  </a:ext>
                </a:extLst>
              </p14:cNvPr>
              <p14:cNvContentPartPr/>
              <p14:nvPr/>
            </p14:nvContentPartPr>
            <p14:xfrm>
              <a:off x="6696653" y="3169390"/>
              <a:ext cx="5538600" cy="2441160"/>
            </p14:xfrm>
          </p:contentPart>
        </mc:Choice>
        <mc:Fallback>
          <p:pic>
            <p:nvPicPr>
              <p:cNvPr id="29" name="Ink 28">
                <a:extLst>
                  <a:ext uri="{FF2B5EF4-FFF2-40B4-BE49-F238E27FC236}">
                    <a16:creationId xmlns:a16="http://schemas.microsoft.com/office/drawing/2014/main" id="{67C59F1C-E8DF-8754-91B1-D52F6C0721F0}"/>
                  </a:ext>
                </a:extLst>
              </p:cNvPr>
              <p:cNvPicPr/>
              <p:nvPr/>
            </p:nvPicPr>
            <p:blipFill>
              <a:blip r:embed="rId49"/>
              <a:stretch>
                <a:fillRect/>
              </a:stretch>
            </p:blipFill>
            <p:spPr>
              <a:xfrm>
                <a:off x="6687653" y="3160750"/>
                <a:ext cx="5556240" cy="2458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0CB8FD8F-CF0F-4925-202E-648364D34D0A}"/>
                  </a:ext>
                </a:extLst>
              </p14:cNvPr>
              <p14:cNvContentPartPr/>
              <p14:nvPr/>
            </p14:nvContentPartPr>
            <p14:xfrm>
              <a:off x="7003013" y="2540830"/>
              <a:ext cx="4748400" cy="591840"/>
            </p14:xfrm>
          </p:contentPart>
        </mc:Choice>
        <mc:Fallback>
          <p:pic>
            <p:nvPicPr>
              <p:cNvPr id="30" name="Ink 29">
                <a:extLst>
                  <a:ext uri="{FF2B5EF4-FFF2-40B4-BE49-F238E27FC236}">
                    <a16:creationId xmlns:a16="http://schemas.microsoft.com/office/drawing/2014/main" id="{0CB8FD8F-CF0F-4925-202E-648364D34D0A}"/>
                  </a:ext>
                </a:extLst>
              </p:cNvPr>
              <p:cNvPicPr/>
              <p:nvPr/>
            </p:nvPicPr>
            <p:blipFill>
              <a:blip r:embed="rId51"/>
              <a:stretch>
                <a:fillRect/>
              </a:stretch>
            </p:blipFill>
            <p:spPr>
              <a:xfrm>
                <a:off x="6994373" y="2531830"/>
                <a:ext cx="4766040" cy="609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A98A7892-19F8-5753-16E6-EA2CBA79901E}"/>
                  </a:ext>
                </a:extLst>
              </p14:cNvPr>
              <p14:cNvContentPartPr/>
              <p14:nvPr/>
            </p14:nvContentPartPr>
            <p14:xfrm>
              <a:off x="8355173" y="4519030"/>
              <a:ext cx="2912760" cy="536760"/>
            </p14:xfrm>
          </p:contentPart>
        </mc:Choice>
        <mc:Fallback>
          <p:pic>
            <p:nvPicPr>
              <p:cNvPr id="31" name="Ink 30">
                <a:extLst>
                  <a:ext uri="{FF2B5EF4-FFF2-40B4-BE49-F238E27FC236}">
                    <a16:creationId xmlns:a16="http://schemas.microsoft.com/office/drawing/2014/main" id="{A98A7892-19F8-5753-16E6-EA2CBA79901E}"/>
                  </a:ext>
                </a:extLst>
              </p:cNvPr>
              <p:cNvPicPr/>
              <p:nvPr/>
            </p:nvPicPr>
            <p:blipFill>
              <a:blip r:embed="rId53"/>
              <a:stretch>
                <a:fillRect/>
              </a:stretch>
            </p:blipFill>
            <p:spPr>
              <a:xfrm>
                <a:off x="8346533" y="4510390"/>
                <a:ext cx="2930400" cy="554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05524166-230F-76BC-ABEB-811273C3A906}"/>
                  </a:ext>
                </a:extLst>
              </p14:cNvPr>
              <p14:cNvContentPartPr/>
              <p14:nvPr/>
            </p14:nvContentPartPr>
            <p14:xfrm>
              <a:off x="9116213" y="4672030"/>
              <a:ext cx="126720" cy="195840"/>
            </p14:xfrm>
          </p:contentPart>
        </mc:Choice>
        <mc:Fallback>
          <p:pic>
            <p:nvPicPr>
              <p:cNvPr id="32" name="Ink 31">
                <a:extLst>
                  <a:ext uri="{FF2B5EF4-FFF2-40B4-BE49-F238E27FC236}">
                    <a16:creationId xmlns:a16="http://schemas.microsoft.com/office/drawing/2014/main" id="{05524166-230F-76BC-ABEB-811273C3A906}"/>
                  </a:ext>
                </a:extLst>
              </p:cNvPr>
              <p:cNvPicPr/>
              <p:nvPr/>
            </p:nvPicPr>
            <p:blipFill>
              <a:blip r:embed="rId55"/>
              <a:stretch>
                <a:fillRect/>
              </a:stretch>
            </p:blipFill>
            <p:spPr>
              <a:xfrm>
                <a:off x="9107213" y="4663030"/>
                <a:ext cx="1443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C07B3010-A916-9A1F-6B6E-CC2B8F0FED9F}"/>
                  </a:ext>
                </a:extLst>
              </p14:cNvPr>
              <p14:cNvContentPartPr/>
              <p14:nvPr/>
            </p14:nvContentPartPr>
            <p14:xfrm>
              <a:off x="9133493" y="4695430"/>
              <a:ext cx="303840" cy="143640"/>
            </p14:xfrm>
          </p:contentPart>
        </mc:Choice>
        <mc:Fallback>
          <p:pic>
            <p:nvPicPr>
              <p:cNvPr id="33" name="Ink 32">
                <a:extLst>
                  <a:ext uri="{FF2B5EF4-FFF2-40B4-BE49-F238E27FC236}">
                    <a16:creationId xmlns:a16="http://schemas.microsoft.com/office/drawing/2014/main" id="{C07B3010-A916-9A1F-6B6E-CC2B8F0FED9F}"/>
                  </a:ext>
                </a:extLst>
              </p:cNvPr>
              <p:cNvPicPr/>
              <p:nvPr/>
            </p:nvPicPr>
            <p:blipFill>
              <a:blip r:embed="rId57"/>
              <a:stretch>
                <a:fillRect/>
              </a:stretch>
            </p:blipFill>
            <p:spPr>
              <a:xfrm>
                <a:off x="9124493" y="4686430"/>
                <a:ext cx="3214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44F9FFC7-23B9-F287-39BD-91840F2C1297}"/>
                  </a:ext>
                </a:extLst>
              </p14:cNvPr>
              <p14:cNvContentPartPr/>
              <p14:nvPr/>
            </p14:nvContentPartPr>
            <p14:xfrm>
              <a:off x="9523373" y="4662310"/>
              <a:ext cx="71280" cy="128160"/>
            </p14:xfrm>
          </p:contentPart>
        </mc:Choice>
        <mc:Fallback>
          <p:pic>
            <p:nvPicPr>
              <p:cNvPr id="34" name="Ink 33">
                <a:extLst>
                  <a:ext uri="{FF2B5EF4-FFF2-40B4-BE49-F238E27FC236}">
                    <a16:creationId xmlns:a16="http://schemas.microsoft.com/office/drawing/2014/main" id="{44F9FFC7-23B9-F287-39BD-91840F2C1297}"/>
                  </a:ext>
                </a:extLst>
              </p:cNvPr>
              <p:cNvPicPr/>
              <p:nvPr/>
            </p:nvPicPr>
            <p:blipFill>
              <a:blip r:embed="rId59"/>
              <a:stretch>
                <a:fillRect/>
              </a:stretch>
            </p:blipFill>
            <p:spPr>
              <a:xfrm>
                <a:off x="9514373" y="4653310"/>
                <a:ext cx="889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02A6807B-8A56-33CB-8BB8-8C4BDEB2EB5C}"/>
                  </a:ext>
                </a:extLst>
              </p14:cNvPr>
              <p14:cNvContentPartPr/>
              <p14:nvPr/>
            </p14:nvContentPartPr>
            <p14:xfrm>
              <a:off x="10058333" y="4717030"/>
              <a:ext cx="135000" cy="105120"/>
            </p14:xfrm>
          </p:contentPart>
        </mc:Choice>
        <mc:Fallback>
          <p:pic>
            <p:nvPicPr>
              <p:cNvPr id="35" name="Ink 34">
                <a:extLst>
                  <a:ext uri="{FF2B5EF4-FFF2-40B4-BE49-F238E27FC236}">
                    <a16:creationId xmlns:a16="http://schemas.microsoft.com/office/drawing/2014/main" id="{02A6807B-8A56-33CB-8BB8-8C4BDEB2EB5C}"/>
                  </a:ext>
                </a:extLst>
              </p:cNvPr>
              <p:cNvPicPr/>
              <p:nvPr/>
            </p:nvPicPr>
            <p:blipFill>
              <a:blip r:embed="rId61"/>
              <a:stretch>
                <a:fillRect/>
              </a:stretch>
            </p:blipFill>
            <p:spPr>
              <a:xfrm>
                <a:off x="10049693" y="4708390"/>
                <a:ext cx="1526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CAC2C2E5-AD48-5C6D-6175-D124B2D74B12}"/>
                  </a:ext>
                </a:extLst>
              </p14:cNvPr>
              <p14:cNvContentPartPr/>
              <p14:nvPr/>
            </p14:nvContentPartPr>
            <p14:xfrm>
              <a:off x="10229333" y="4656910"/>
              <a:ext cx="176040" cy="162720"/>
            </p14:xfrm>
          </p:contentPart>
        </mc:Choice>
        <mc:Fallback>
          <p:pic>
            <p:nvPicPr>
              <p:cNvPr id="36" name="Ink 35">
                <a:extLst>
                  <a:ext uri="{FF2B5EF4-FFF2-40B4-BE49-F238E27FC236}">
                    <a16:creationId xmlns:a16="http://schemas.microsoft.com/office/drawing/2014/main" id="{CAC2C2E5-AD48-5C6D-6175-D124B2D74B12}"/>
                  </a:ext>
                </a:extLst>
              </p:cNvPr>
              <p:cNvPicPr/>
              <p:nvPr/>
            </p:nvPicPr>
            <p:blipFill>
              <a:blip r:embed="rId63"/>
              <a:stretch>
                <a:fillRect/>
              </a:stretch>
            </p:blipFill>
            <p:spPr>
              <a:xfrm>
                <a:off x="10220333" y="4647910"/>
                <a:ext cx="1936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38C386F0-A63D-43BC-E85C-53F62A6E355C}"/>
                  </a:ext>
                </a:extLst>
              </p14:cNvPr>
              <p14:cNvContentPartPr/>
              <p14:nvPr/>
            </p14:nvContentPartPr>
            <p14:xfrm>
              <a:off x="10420493" y="4714870"/>
              <a:ext cx="77400" cy="88920"/>
            </p14:xfrm>
          </p:contentPart>
        </mc:Choice>
        <mc:Fallback>
          <p:pic>
            <p:nvPicPr>
              <p:cNvPr id="37" name="Ink 36">
                <a:extLst>
                  <a:ext uri="{FF2B5EF4-FFF2-40B4-BE49-F238E27FC236}">
                    <a16:creationId xmlns:a16="http://schemas.microsoft.com/office/drawing/2014/main" id="{38C386F0-A63D-43BC-E85C-53F62A6E355C}"/>
                  </a:ext>
                </a:extLst>
              </p:cNvPr>
              <p:cNvPicPr/>
              <p:nvPr/>
            </p:nvPicPr>
            <p:blipFill>
              <a:blip r:embed="rId65"/>
              <a:stretch>
                <a:fillRect/>
              </a:stretch>
            </p:blipFill>
            <p:spPr>
              <a:xfrm>
                <a:off x="10411493" y="4706230"/>
                <a:ext cx="950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1F61EBCD-39AC-DB29-F4C2-3176453D1661}"/>
                  </a:ext>
                </a:extLst>
              </p14:cNvPr>
              <p14:cNvContentPartPr/>
              <p14:nvPr/>
            </p14:nvContentPartPr>
            <p14:xfrm>
              <a:off x="10495373" y="4725670"/>
              <a:ext cx="67680" cy="133200"/>
            </p14:xfrm>
          </p:contentPart>
        </mc:Choice>
        <mc:Fallback>
          <p:pic>
            <p:nvPicPr>
              <p:cNvPr id="38" name="Ink 37">
                <a:extLst>
                  <a:ext uri="{FF2B5EF4-FFF2-40B4-BE49-F238E27FC236}">
                    <a16:creationId xmlns:a16="http://schemas.microsoft.com/office/drawing/2014/main" id="{1F61EBCD-39AC-DB29-F4C2-3176453D1661}"/>
                  </a:ext>
                </a:extLst>
              </p:cNvPr>
              <p:cNvPicPr/>
              <p:nvPr/>
            </p:nvPicPr>
            <p:blipFill>
              <a:blip r:embed="rId67"/>
              <a:stretch>
                <a:fillRect/>
              </a:stretch>
            </p:blipFill>
            <p:spPr>
              <a:xfrm>
                <a:off x="10486373" y="4717030"/>
                <a:ext cx="85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A06017CA-BD0C-B8C6-3B1D-CD769BBC82DD}"/>
                  </a:ext>
                </a:extLst>
              </p14:cNvPr>
              <p14:cNvContentPartPr/>
              <p14:nvPr/>
            </p14:nvContentPartPr>
            <p14:xfrm>
              <a:off x="10568453" y="4636390"/>
              <a:ext cx="14760" cy="5040"/>
            </p14:xfrm>
          </p:contentPart>
        </mc:Choice>
        <mc:Fallback>
          <p:pic>
            <p:nvPicPr>
              <p:cNvPr id="39" name="Ink 38">
                <a:extLst>
                  <a:ext uri="{FF2B5EF4-FFF2-40B4-BE49-F238E27FC236}">
                    <a16:creationId xmlns:a16="http://schemas.microsoft.com/office/drawing/2014/main" id="{A06017CA-BD0C-B8C6-3B1D-CD769BBC82DD}"/>
                  </a:ext>
                </a:extLst>
              </p:cNvPr>
              <p:cNvPicPr/>
              <p:nvPr/>
            </p:nvPicPr>
            <p:blipFill>
              <a:blip r:embed="rId69"/>
              <a:stretch>
                <a:fillRect/>
              </a:stretch>
            </p:blipFill>
            <p:spPr>
              <a:xfrm>
                <a:off x="10559813" y="4627750"/>
                <a:ext cx="324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4C017FCC-2FC2-B642-F93B-7CF8B7300D7A}"/>
                  </a:ext>
                </a:extLst>
              </p14:cNvPr>
              <p14:cNvContentPartPr/>
              <p14:nvPr/>
            </p14:nvContentPartPr>
            <p14:xfrm>
              <a:off x="10551173" y="4731790"/>
              <a:ext cx="100080" cy="73080"/>
            </p14:xfrm>
          </p:contentPart>
        </mc:Choice>
        <mc:Fallback>
          <p:pic>
            <p:nvPicPr>
              <p:cNvPr id="40" name="Ink 39">
                <a:extLst>
                  <a:ext uri="{FF2B5EF4-FFF2-40B4-BE49-F238E27FC236}">
                    <a16:creationId xmlns:a16="http://schemas.microsoft.com/office/drawing/2014/main" id="{4C017FCC-2FC2-B642-F93B-7CF8B7300D7A}"/>
                  </a:ext>
                </a:extLst>
              </p:cNvPr>
              <p:cNvPicPr/>
              <p:nvPr/>
            </p:nvPicPr>
            <p:blipFill>
              <a:blip r:embed="rId71"/>
              <a:stretch>
                <a:fillRect/>
              </a:stretch>
            </p:blipFill>
            <p:spPr>
              <a:xfrm>
                <a:off x="10542173" y="4723150"/>
                <a:ext cx="11772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7" name="Ink 56">
                <a:extLst>
                  <a:ext uri="{FF2B5EF4-FFF2-40B4-BE49-F238E27FC236}">
                    <a16:creationId xmlns:a16="http://schemas.microsoft.com/office/drawing/2014/main" id="{132473DD-DF2C-A88D-E8D6-726470E04E6A}"/>
                  </a:ext>
                </a:extLst>
              </p14:cNvPr>
              <p14:cNvContentPartPr/>
              <p14:nvPr/>
            </p14:nvContentPartPr>
            <p14:xfrm>
              <a:off x="2646293" y="3644950"/>
              <a:ext cx="494280" cy="330840"/>
            </p14:xfrm>
          </p:contentPart>
        </mc:Choice>
        <mc:Fallback>
          <p:pic>
            <p:nvPicPr>
              <p:cNvPr id="57" name="Ink 56">
                <a:extLst>
                  <a:ext uri="{FF2B5EF4-FFF2-40B4-BE49-F238E27FC236}">
                    <a16:creationId xmlns:a16="http://schemas.microsoft.com/office/drawing/2014/main" id="{132473DD-DF2C-A88D-E8D6-726470E04E6A}"/>
                  </a:ext>
                </a:extLst>
              </p:cNvPr>
              <p:cNvPicPr/>
              <p:nvPr/>
            </p:nvPicPr>
            <p:blipFill>
              <a:blip r:embed="rId73"/>
              <a:stretch>
                <a:fillRect/>
              </a:stretch>
            </p:blipFill>
            <p:spPr>
              <a:xfrm>
                <a:off x="2637653" y="3635950"/>
                <a:ext cx="51192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8" name="Ink 57">
                <a:extLst>
                  <a:ext uri="{FF2B5EF4-FFF2-40B4-BE49-F238E27FC236}">
                    <a16:creationId xmlns:a16="http://schemas.microsoft.com/office/drawing/2014/main" id="{19715C49-5CCD-3341-A2D0-A4B75C487203}"/>
                  </a:ext>
                </a:extLst>
              </p14:cNvPr>
              <p14:cNvContentPartPr/>
              <p14:nvPr/>
            </p14:nvContentPartPr>
            <p14:xfrm>
              <a:off x="2761853" y="3796150"/>
              <a:ext cx="61560" cy="132120"/>
            </p14:xfrm>
          </p:contentPart>
        </mc:Choice>
        <mc:Fallback>
          <p:pic>
            <p:nvPicPr>
              <p:cNvPr id="58" name="Ink 57">
                <a:extLst>
                  <a:ext uri="{FF2B5EF4-FFF2-40B4-BE49-F238E27FC236}">
                    <a16:creationId xmlns:a16="http://schemas.microsoft.com/office/drawing/2014/main" id="{19715C49-5CCD-3341-A2D0-A4B75C487203}"/>
                  </a:ext>
                </a:extLst>
              </p:cNvPr>
              <p:cNvPicPr/>
              <p:nvPr/>
            </p:nvPicPr>
            <p:blipFill>
              <a:blip r:embed="rId75"/>
              <a:stretch>
                <a:fillRect/>
              </a:stretch>
            </p:blipFill>
            <p:spPr>
              <a:xfrm>
                <a:off x="2753213" y="3787510"/>
                <a:ext cx="792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9" name="Ink 58">
                <a:extLst>
                  <a:ext uri="{FF2B5EF4-FFF2-40B4-BE49-F238E27FC236}">
                    <a16:creationId xmlns:a16="http://schemas.microsoft.com/office/drawing/2014/main" id="{FE782A65-7BAC-1FC3-1810-A2B9D5AD0D36}"/>
                  </a:ext>
                </a:extLst>
              </p14:cNvPr>
              <p14:cNvContentPartPr/>
              <p14:nvPr/>
            </p14:nvContentPartPr>
            <p14:xfrm>
              <a:off x="2751413" y="3848710"/>
              <a:ext cx="35280" cy="32400"/>
            </p14:xfrm>
          </p:contentPart>
        </mc:Choice>
        <mc:Fallback>
          <p:pic>
            <p:nvPicPr>
              <p:cNvPr id="59" name="Ink 58">
                <a:extLst>
                  <a:ext uri="{FF2B5EF4-FFF2-40B4-BE49-F238E27FC236}">
                    <a16:creationId xmlns:a16="http://schemas.microsoft.com/office/drawing/2014/main" id="{FE782A65-7BAC-1FC3-1810-A2B9D5AD0D36}"/>
                  </a:ext>
                </a:extLst>
              </p:cNvPr>
              <p:cNvPicPr/>
              <p:nvPr/>
            </p:nvPicPr>
            <p:blipFill>
              <a:blip r:embed="rId77"/>
              <a:stretch>
                <a:fillRect/>
              </a:stretch>
            </p:blipFill>
            <p:spPr>
              <a:xfrm>
                <a:off x="2742413" y="3840070"/>
                <a:ext cx="529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0" name="Ink 59">
                <a:extLst>
                  <a:ext uri="{FF2B5EF4-FFF2-40B4-BE49-F238E27FC236}">
                    <a16:creationId xmlns:a16="http://schemas.microsoft.com/office/drawing/2014/main" id="{BBBDF5C2-E0AC-7705-3C67-D7B47B7B826C}"/>
                  </a:ext>
                </a:extLst>
              </p14:cNvPr>
              <p14:cNvContentPartPr/>
              <p14:nvPr/>
            </p14:nvContentPartPr>
            <p14:xfrm>
              <a:off x="2871293" y="3777790"/>
              <a:ext cx="52200" cy="142200"/>
            </p14:xfrm>
          </p:contentPart>
        </mc:Choice>
        <mc:Fallback>
          <p:pic>
            <p:nvPicPr>
              <p:cNvPr id="60" name="Ink 59">
                <a:extLst>
                  <a:ext uri="{FF2B5EF4-FFF2-40B4-BE49-F238E27FC236}">
                    <a16:creationId xmlns:a16="http://schemas.microsoft.com/office/drawing/2014/main" id="{BBBDF5C2-E0AC-7705-3C67-D7B47B7B826C}"/>
                  </a:ext>
                </a:extLst>
              </p:cNvPr>
              <p:cNvPicPr/>
              <p:nvPr/>
            </p:nvPicPr>
            <p:blipFill>
              <a:blip r:embed="rId79"/>
              <a:stretch>
                <a:fillRect/>
              </a:stretch>
            </p:blipFill>
            <p:spPr>
              <a:xfrm>
                <a:off x="2862293" y="3769150"/>
                <a:ext cx="698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Ink 60">
                <a:extLst>
                  <a:ext uri="{FF2B5EF4-FFF2-40B4-BE49-F238E27FC236}">
                    <a16:creationId xmlns:a16="http://schemas.microsoft.com/office/drawing/2014/main" id="{7F5455F2-1C3E-947A-5CAC-8C8480DC41AF}"/>
                  </a:ext>
                </a:extLst>
              </p14:cNvPr>
              <p14:cNvContentPartPr/>
              <p14:nvPr/>
            </p14:nvContentPartPr>
            <p14:xfrm>
              <a:off x="2933573" y="3774550"/>
              <a:ext cx="54000" cy="150480"/>
            </p14:xfrm>
          </p:contentPart>
        </mc:Choice>
        <mc:Fallback>
          <p:pic>
            <p:nvPicPr>
              <p:cNvPr id="61" name="Ink 60">
                <a:extLst>
                  <a:ext uri="{FF2B5EF4-FFF2-40B4-BE49-F238E27FC236}">
                    <a16:creationId xmlns:a16="http://schemas.microsoft.com/office/drawing/2014/main" id="{7F5455F2-1C3E-947A-5CAC-8C8480DC41AF}"/>
                  </a:ext>
                </a:extLst>
              </p:cNvPr>
              <p:cNvPicPr/>
              <p:nvPr/>
            </p:nvPicPr>
            <p:blipFill>
              <a:blip r:embed="rId81"/>
              <a:stretch>
                <a:fillRect/>
              </a:stretch>
            </p:blipFill>
            <p:spPr>
              <a:xfrm>
                <a:off x="2924933" y="3765550"/>
                <a:ext cx="716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2" name="Ink 61">
                <a:extLst>
                  <a:ext uri="{FF2B5EF4-FFF2-40B4-BE49-F238E27FC236}">
                    <a16:creationId xmlns:a16="http://schemas.microsoft.com/office/drawing/2014/main" id="{FD67B9DE-3288-540E-C5F3-9C70AEFDD6C6}"/>
                  </a:ext>
                </a:extLst>
              </p14:cNvPr>
              <p14:cNvContentPartPr/>
              <p14:nvPr/>
            </p14:nvContentPartPr>
            <p14:xfrm>
              <a:off x="3086933" y="3703630"/>
              <a:ext cx="5395680" cy="208440"/>
            </p14:xfrm>
          </p:contentPart>
        </mc:Choice>
        <mc:Fallback>
          <p:pic>
            <p:nvPicPr>
              <p:cNvPr id="62" name="Ink 61">
                <a:extLst>
                  <a:ext uri="{FF2B5EF4-FFF2-40B4-BE49-F238E27FC236}">
                    <a16:creationId xmlns:a16="http://schemas.microsoft.com/office/drawing/2014/main" id="{FD67B9DE-3288-540E-C5F3-9C70AEFDD6C6}"/>
                  </a:ext>
                </a:extLst>
              </p:cNvPr>
              <p:cNvPicPr/>
              <p:nvPr/>
            </p:nvPicPr>
            <p:blipFill>
              <a:blip r:embed="rId83"/>
              <a:stretch>
                <a:fillRect/>
              </a:stretch>
            </p:blipFill>
            <p:spPr>
              <a:xfrm>
                <a:off x="3077933" y="3694990"/>
                <a:ext cx="54133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Ink 62">
                <a:extLst>
                  <a:ext uri="{FF2B5EF4-FFF2-40B4-BE49-F238E27FC236}">
                    <a16:creationId xmlns:a16="http://schemas.microsoft.com/office/drawing/2014/main" id="{47F7783E-5257-D165-A7BF-7BD75B0D01C3}"/>
                  </a:ext>
                </a:extLst>
              </p14:cNvPr>
              <p14:cNvContentPartPr/>
              <p14:nvPr/>
            </p14:nvContentPartPr>
            <p14:xfrm>
              <a:off x="8196053" y="3694270"/>
              <a:ext cx="246240" cy="387720"/>
            </p14:xfrm>
          </p:contentPart>
        </mc:Choice>
        <mc:Fallback>
          <p:pic>
            <p:nvPicPr>
              <p:cNvPr id="63" name="Ink 62">
                <a:extLst>
                  <a:ext uri="{FF2B5EF4-FFF2-40B4-BE49-F238E27FC236}">
                    <a16:creationId xmlns:a16="http://schemas.microsoft.com/office/drawing/2014/main" id="{47F7783E-5257-D165-A7BF-7BD75B0D01C3}"/>
                  </a:ext>
                </a:extLst>
              </p:cNvPr>
              <p:cNvPicPr/>
              <p:nvPr/>
            </p:nvPicPr>
            <p:blipFill>
              <a:blip r:embed="rId85"/>
              <a:stretch>
                <a:fillRect/>
              </a:stretch>
            </p:blipFill>
            <p:spPr>
              <a:xfrm>
                <a:off x="8187053" y="3685270"/>
                <a:ext cx="26388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Ink 63">
                <a:extLst>
                  <a:ext uri="{FF2B5EF4-FFF2-40B4-BE49-F238E27FC236}">
                    <a16:creationId xmlns:a16="http://schemas.microsoft.com/office/drawing/2014/main" id="{061C9C24-53CC-2572-770B-C4059C0DD1EB}"/>
                  </a:ext>
                </a:extLst>
              </p14:cNvPr>
              <p14:cNvContentPartPr/>
              <p14:nvPr/>
            </p14:nvContentPartPr>
            <p14:xfrm>
              <a:off x="8952053" y="3669790"/>
              <a:ext cx="754200" cy="416160"/>
            </p14:xfrm>
          </p:contentPart>
        </mc:Choice>
        <mc:Fallback>
          <p:pic>
            <p:nvPicPr>
              <p:cNvPr id="64" name="Ink 63">
                <a:extLst>
                  <a:ext uri="{FF2B5EF4-FFF2-40B4-BE49-F238E27FC236}">
                    <a16:creationId xmlns:a16="http://schemas.microsoft.com/office/drawing/2014/main" id="{061C9C24-53CC-2572-770B-C4059C0DD1EB}"/>
                  </a:ext>
                </a:extLst>
              </p:cNvPr>
              <p:cNvPicPr/>
              <p:nvPr/>
            </p:nvPicPr>
            <p:blipFill>
              <a:blip r:embed="rId87"/>
              <a:stretch>
                <a:fillRect/>
              </a:stretch>
            </p:blipFill>
            <p:spPr>
              <a:xfrm>
                <a:off x="8943413" y="3661150"/>
                <a:ext cx="77184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5" name="Ink 64">
                <a:extLst>
                  <a:ext uri="{FF2B5EF4-FFF2-40B4-BE49-F238E27FC236}">
                    <a16:creationId xmlns:a16="http://schemas.microsoft.com/office/drawing/2014/main" id="{6AF74FD8-9F01-0B68-BFDA-155F38980836}"/>
                  </a:ext>
                </a:extLst>
              </p14:cNvPr>
              <p14:cNvContentPartPr/>
              <p14:nvPr/>
            </p14:nvContentPartPr>
            <p14:xfrm>
              <a:off x="9019013" y="3783910"/>
              <a:ext cx="142920" cy="176400"/>
            </p14:xfrm>
          </p:contentPart>
        </mc:Choice>
        <mc:Fallback>
          <p:pic>
            <p:nvPicPr>
              <p:cNvPr id="65" name="Ink 64">
                <a:extLst>
                  <a:ext uri="{FF2B5EF4-FFF2-40B4-BE49-F238E27FC236}">
                    <a16:creationId xmlns:a16="http://schemas.microsoft.com/office/drawing/2014/main" id="{6AF74FD8-9F01-0B68-BFDA-155F38980836}"/>
                  </a:ext>
                </a:extLst>
              </p:cNvPr>
              <p:cNvPicPr/>
              <p:nvPr/>
            </p:nvPicPr>
            <p:blipFill>
              <a:blip r:embed="rId89"/>
              <a:stretch>
                <a:fillRect/>
              </a:stretch>
            </p:blipFill>
            <p:spPr>
              <a:xfrm>
                <a:off x="9010373" y="3774910"/>
                <a:ext cx="1605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Ink 65">
                <a:extLst>
                  <a:ext uri="{FF2B5EF4-FFF2-40B4-BE49-F238E27FC236}">
                    <a16:creationId xmlns:a16="http://schemas.microsoft.com/office/drawing/2014/main" id="{C4DAA2D4-3AF8-78FA-3EC3-CE8783A53176}"/>
                  </a:ext>
                </a:extLst>
              </p14:cNvPr>
              <p14:cNvContentPartPr/>
              <p14:nvPr/>
            </p14:nvContentPartPr>
            <p14:xfrm>
              <a:off x="9095333" y="3874630"/>
              <a:ext cx="27000" cy="34560"/>
            </p14:xfrm>
          </p:contentPart>
        </mc:Choice>
        <mc:Fallback>
          <p:pic>
            <p:nvPicPr>
              <p:cNvPr id="66" name="Ink 65">
                <a:extLst>
                  <a:ext uri="{FF2B5EF4-FFF2-40B4-BE49-F238E27FC236}">
                    <a16:creationId xmlns:a16="http://schemas.microsoft.com/office/drawing/2014/main" id="{C4DAA2D4-3AF8-78FA-3EC3-CE8783A53176}"/>
                  </a:ext>
                </a:extLst>
              </p:cNvPr>
              <p:cNvPicPr/>
              <p:nvPr/>
            </p:nvPicPr>
            <p:blipFill>
              <a:blip r:embed="rId91"/>
              <a:stretch>
                <a:fillRect/>
              </a:stretch>
            </p:blipFill>
            <p:spPr>
              <a:xfrm>
                <a:off x="9086693" y="3865630"/>
                <a:ext cx="446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7" name="Ink 66">
                <a:extLst>
                  <a:ext uri="{FF2B5EF4-FFF2-40B4-BE49-F238E27FC236}">
                    <a16:creationId xmlns:a16="http://schemas.microsoft.com/office/drawing/2014/main" id="{4292DB8D-A38D-9B2D-7C05-9929F4A5A45D}"/>
                  </a:ext>
                </a:extLst>
              </p14:cNvPr>
              <p14:cNvContentPartPr/>
              <p14:nvPr/>
            </p14:nvContentPartPr>
            <p14:xfrm>
              <a:off x="9189293" y="3801550"/>
              <a:ext cx="105840" cy="190080"/>
            </p14:xfrm>
          </p:contentPart>
        </mc:Choice>
        <mc:Fallback>
          <p:pic>
            <p:nvPicPr>
              <p:cNvPr id="67" name="Ink 66">
                <a:extLst>
                  <a:ext uri="{FF2B5EF4-FFF2-40B4-BE49-F238E27FC236}">
                    <a16:creationId xmlns:a16="http://schemas.microsoft.com/office/drawing/2014/main" id="{4292DB8D-A38D-9B2D-7C05-9929F4A5A45D}"/>
                  </a:ext>
                </a:extLst>
              </p:cNvPr>
              <p:cNvPicPr/>
              <p:nvPr/>
            </p:nvPicPr>
            <p:blipFill>
              <a:blip r:embed="rId93"/>
              <a:stretch>
                <a:fillRect/>
              </a:stretch>
            </p:blipFill>
            <p:spPr>
              <a:xfrm>
                <a:off x="9180293" y="3792910"/>
                <a:ext cx="1234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8" name="Ink 67">
                <a:extLst>
                  <a:ext uri="{FF2B5EF4-FFF2-40B4-BE49-F238E27FC236}">
                    <a16:creationId xmlns:a16="http://schemas.microsoft.com/office/drawing/2014/main" id="{F0DA7999-6EE5-DE03-BE7E-551EDA3CBA74}"/>
                  </a:ext>
                </a:extLst>
              </p14:cNvPr>
              <p14:cNvContentPartPr/>
              <p14:nvPr/>
            </p14:nvContentPartPr>
            <p14:xfrm>
              <a:off x="9318173" y="3796510"/>
              <a:ext cx="91080" cy="225720"/>
            </p14:xfrm>
          </p:contentPart>
        </mc:Choice>
        <mc:Fallback>
          <p:pic>
            <p:nvPicPr>
              <p:cNvPr id="68" name="Ink 67">
                <a:extLst>
                  <a:ext uri="{FF2B5EF4-FFF2-40B4-BE49-F238E27FC236}">
                    <a16:creationId xmlns:a16="http://schemas.microsoft.com/office/drawing/2014/main" id="{F0DA7999-6EE5-DE03-BE7E-551EDA3CBA74}"/>
                  </a:ext>
                </a:extLst>
              </p:cNvPr>
              <p:cNvPicPr/>
              <p:nvPr/>
            </p:nvPicPr>
            <p:blipFill>
              <a:blip r:embed="rId95"/>
              <a:stretch>
                <a:fillRect/>
              </a:stretch>
            </p:blipFill>
            <p:spPr>
              <a:xfrm>
                <a:off x="9309533" y="3787510"/>
                <a:ext cx="1087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0" name="Ink 69">
                <a:extLst>
                  <a:ext uri="{FF2B5EF4-FFF2-40B4-BE49-F238E27FC236}">
                    <a16:creationId xmlns:a16="http://schemas.microsoft.com/office/drawing/2014/main" id="{934C7BCE-4089-E4DB-21F9-4F041E24DFB2}"/>
                  </a:ext>
                </a:extLst>
              </p14:cNvPr>
              <p14:cNvContentPartPr/>
              <p14:nvPr/>
            </p14:nvContentPartPr>
            <p14:xfrm>
              <a:off x="2904053" y="4978030"/>
              <a:ext cx="388440" cy="74880"/>
            </p14:xfrm>
          </p:contentPart>
        </mc:Choice>
        <mc:Fallback>
          <p:pic>
            <p:nvPicPr>
              <p:cNvPr id="70" name="Ink 69">
                <a:extLst>
                  <a:ext uri="{FF2B5EF4-FFF2-40B4-BE49-F238E27FC236}">
                    <a16:creationId xmlns:a16="http://schemas.microsoft.com/office/drawing/2014/main" id="{934C7BCE-4089-E4DB-21F9-4F041E24DFB2}"/>
                  </a:ext>
                </a:extLst>
              </p:cNvPr>
              <p:cNvPicPr/>
              <p:nvPr/>
            </p:nvPicPr>
            <p:blipFill>
              <a:blip r:embed="rId97"/>
              <a:stretch>
                <a:fillRect/>
              </a:stretch>
            </p:blipFill>
            <p:spPr>
              <a:xfrm>
                <a:off x="2895413" y="4969390"/>
                <a:ext cx="4060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2" name="Ink 71">
                <a:extLst>
                  <a:ext uri="{FF2B5EF4-FFF2-40B4-BE49-F238E27FC236}">
                    <a16:creationId xmlns:a16="http://schemas.microsoft.com/office/drawing/2014/main" id="{EE7EE877-194A-E8CE-D5CE-4FAA2BF80F2C}"/>
                  </a:ext>
                </a:extLst>
              </p14:cNvPr>
              <p14:cNvContentPartPr/>
              <p14:nvPr/>
            </p14:nvContentPartPr>
            <p14:xfrm>
              <a:off x="10273253" y="3941590"/>
              <a:ext cx="4320" cy="2880"/>
            </p14:xfrm>
          </p:contentPart>
        </mc:Choice>
        <mc:Fallback>
          <p:pic>
            <p:nvPicPr>
              <p:cNvPr id="72" name="Ink 71">
                <a:extLst>
                  <a:ext uri="{FF2B5EF4-FFF2-40B4-BE49-F238E27FC236}">
                    <a16:creationId xmlns:a16="http://schemas.microsoft.com/office/drawing/2014/main" id="{EE7EE877-194A-E8CE-D5CE-4FAA2BF80F2C}"/>
                  </a:ext>
                </a:extLst>
              </p:cNvPr>
              <p:cNvPicPr/>
              <p:nvPr/>
            </p:nvPicPr>
            <p:blipFill>
              <a:blip r:embed="rId99"/>
              <a:stretch>
                <a:fillRect/>
              </a:stretch>
            </p:blipFill>
            <p:spPr>
              <a:xfrm>
                <a:off x="10264613" y="3932590"/>
                <a:ext cx="219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3" name="Ink 72">
                <a:extLst>
                  <a:ext uri="{FF2B5EF4-FFF2-40B4-BE49-F238E27FC236}">
                    <a16:creationId xmlns:a16="http://schemas.microsoft.com/office/drawing/2014/main" id="{79A8B807-4BEB-B353-B70A-2537EC471622}"/>
                  </a:ext>
                </a:extLst>
              </p14:cNvPr>
              <p14:cNvContentPartPr/>
              <p14:nvPr/>
            </p14:nvContentPartPr>
            <p14:xfrm>
              <a:off x="10122053" y="2962390"/>
              <a:ext cx="300600" cy="183960"/>
            </p14:xfrm>
          </p:contentPart>
        </mc:Choice>
        <mc:Fallback>
          <p:pic>
            <p:nvPicPr>
              <p:cNvPr id="73" name="Ink 72">
                <a:extLst>
                  <a:ext uri="{FF2B5EF4-FFF2-40B4-BE49-F238E27FC236}">
                    <a16:creationId xmlns:a16="http://schemas.microsoft.com/office/drawing/2014/main" id="{79A8B807-4BEB-B353-B70A-2537EC471622}"/>
                  </a:ext>
                </a:extLst>
              </p:cNvPr>
              <p:cNvPicPr/>
              <p:nvPr/>
            </p:nvPicPr>
            <p:blipFill>
              <a:blip r:embed="rId101"/>
              <a:stretch>
                <a:fillRect/>
              </a:stretch>
            </p:blipFill>
            <p:spPr>
              <a:xfrm>
                <a:off x="10113413" y="2953390"/>
                <a:ext cx="3182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4" name="Ink 73">
                <a:extLst>
                  <a:ext uri="{FF2B5EF4-FFF2-40B4-BE49-F238E27FC236}">
                    <a16:creationId xmlns:a16="http://schemas.microsoft.com/office/drawing/2014/main" id="{62CAC2EC-B321-025B-7C51-127E25E5914E}"/>
                  </a:ext>
                </a:extLst>
              </p14:cNvPr>
              <p14:cNvContentPartPr/>
              <p14:nvPr/>
            </p14:nvContentPartPr>
            <p14:xfrm>
              <a:off x="10142933" y="3110710"/>
              <a:ext cx="205200" cy="198720"/>
            </p14:xfrm>
          </p:contentPart>
        </mc:Choice>
        <mc:Fallback>
          <p:pic>
            <p:nvPicPr>
              <p:cNvPr id="74" name="Ink 73">
                <a:extLst>
                  <a:ext uri="{FF2B5EF4-FFF2-40B4-BE49-F238E27FC236}">
                    <a16:creationId xmlns:a16="http://schemas.microsoft.com/office/drawing/2014/main" id="{62CAC2EC-B321-025B-7C51-127E25E5914E}"/>
                  </a:ext>
                </a:extLst>
              </p:cNvPr>
              <p:cNvPicPr/>
              <p:nvPr/>
            </p:nvPicPr>
            <p:blipFill>
              <a:blip r:embed="rId103"/>
              <a:stretch>
                <a:fillRect/>
              </a:stretch>
            </p:blipFill>
            <p:spPr>
              <a:xfrm>
                <a:off x="10134293" y="3101710"/>
                <a:ext cx="2228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5" name="Ink 74">
                <a:extLst>
                  <a:ext uri="{FF2B5EF4-FFF2-40B4-BE49-F238E27FC236}">
                    <a16:creationId xmlns:a16="http://schemas.microsoft.com/office/drawing/2014/main" id="{41E07F20-2B5B-A66D-D509-001946A233E0}"/>
                  </a:ext>
                </a:extLst>
              </p14:cNvPr>
              <p14:cNvContentPartPr/>
              <p14:nvPr/>
            </p14:nvContentPartPr>
            <p14:xfrm>
              <a:off x="10267133" y="3302230"/>
              <a:ext cx="23760" cy="170640"/>
            </p14:xfrm>
          </p:contentPart>
        </mc:Choice>
        <mc:Fallback>
          <p:pic>
            <p:nvPicPr>
              <p:cNvPr id="75" name="Ink 74">
                <a:extLst>
                  <a:ext uri="{FF2B5EF4-FFF2-40B4-BE49-F238E27FC236}">
                    <a16:creationId xmlns:a16="http://schemas.microsoft.com/office/drawing/2014/main" id="{41E07F20-2B5B-A66D-D509-001946A233E0}"/>
                  </a:ext>
                </a:extLst>
              </p:cNvPr>
              <p:cNvPicPr/>
              <p:nvPr/>
            </p:nvPicPr>
            <p:blipFill>
              <a:blip r:embed="rId105"/>
              <a:stretch>
                <a:fillRect/>
              </a:stretch>
            </p:blipFill>
            <p:spPr>
              <a:xfrm>
                <a:off x="10258493" y="3293230"/>
                <a:ext cx="414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6" name="Ink 75">
                <a:extLst>
                  <a:ext uri="{FF2B5EF4-FFF2-40B4-BE49-F238E27FC236}">
                    <a16:creationId xmlns:a16="http://schemas.microsoft.com/office/drawing/2014/main" id="{548040E1-1646-F419-AAFD-21223C541003}"/>
                  </a:ext>
                </a:extLst>
              </p14:cNvPr>
              <p14:cNvContentPartPr/>
              <p14:nvPr/>
            </p14:nvContentPartPr>
            <p14:xfrm>
              <a:off x="10223573" y="3453430"/>
              <a:ext cx="135720" cy="101520"/>
            </p14:xfrm>
          </p:contentPart>
        </mc:Choice>
        <mc:Fallback>
          <p:pic>
            <p:nvPicPr>
              <p:cNvPr id="76" name="Ink 75">
                <a:extLst>
                  <a:ext uri="{FF2B5EF4-FFF2-40B4-BE49-F238E27FC236}">
                    <a16:creationId xmlns:a16="http://schemas.microsoft.com/office/drawing/2014/main" id="{548040E1-1646-F419-AAFD-21223C541003}"/>
                  </a:ext>
                </a:extLst>
              </p:cNvPr>
              <p:cNvPicPr/>
              <p:nvPr/>
            </p:nvPicPr>
            <p:blipFill>
              <a:blip r:embed="rId107"/>
              <a:stretch>
                <a:fillRect/>
              </a:stretch>
            </p:blipFill>
            <p:spPr>
              <a:xfrm>
                <a:off x="10214933" y="3444790"/>
                <a:ext cx="1533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Ink 76">
                <a:extLst>
                  <a:ext uri="{FF2B5EF4-FFF2-40B4-BE49-F238E27FC236}">
                    <a16:creationId xmlns:a16="http://schemas.microsoft.com/office/drawing/2014/main" id="{9E455682-3E4B-C2C9-28C0-1C12A96EFAB0}"/>
                  </a:ext>
                </a:extLst>
              </p14:cNvPr>
              <p14:cNvContentPartPr/>
              <p14:nvPr/>
            </p14:nvContentPartPr>
            <p14:xfrm>
              <a:off x="10097213" y="2984710"/>
              <a:ext cx="393840" cy="426960"/>
            </p14:xfrm>
          </p:contentPart>
        </mc:Choice>
        <mc:Fallback>
          <p:pic>
            <p:nvPicPr>
              <p:cNvPr id="77" name="Ink 76">
                <a:extLst>
                  <a:ext uri="{FF2B5EF4-FFF2-40B4-BE49-F238E27FC236}">
                    <a16:creationId xmlns:a16="http://schemas.microsoft.com/office/drawing/2014/main" id="{9E455682-3E4B-C2C9-28C0-1C12A96EFAB0}"/>
                  </a:ext>
                </a:extLst>
              </p:cNvPr>
              <p:cNvPicPr/>
              <p:nvPr/>
            </p:nvPicPr>
            <p:blipFill>
              <a:blip r:embed="rId109"/>
              <a:stretch>
                <a:fillRect/>
              </a:stretch>
            </p:blipFill>
            <p:spPr>
              <a:xfrm>
                <a:off x="10088573" y="2976070"/>
                <a:ext cx="41148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Ink 77">
                <a:extLst>
                  <a:ext uri="{FF2B5EF4-FFF2-40B4-BE49-F238E27FC236}">
                    <a16:creationId xmlns:a16="http://schemas.microsoft.com/office/drawing/2014/main" id="{6F89C6D0-8F00-8004-795A-720652E62DBE}"/>
                  </a:ext>
                </a:extLst>
              </p14:cNvPr>
              <p14:cNvContentPartPr/>
              <p14:nvPr/>
            </p14:nvContentPartPr>
            <p14:xfrm>
              <a:off x="10142213" y="3037270"/>
              <a:ext cx="307080" cy="335160"/>
            </p14:xfrm>
          </p:contentPart>
        </mc:Choice>
        <mc:Fallback>
          <p:pic>
            <p:nvPicPr>
              <p:cNvPr id="78" name="Ink 77">
                <a:extLst>
                  <a:ext uri="{FF2B5EF4-FFF2-40B4-BE49-F238E27FC236}">
                    <a16:creationId xmlns:a16="http://schemas.microsoft.com/office/drawing/2014/main" id="{6F89C6D0-8F00-8004-795A-720652E62DBE}"/>
                  </a:ext>
                </a:extLst>
              </p:cNvPr>
              <p:cNvPicPr/>
              <p:nvPr/>
            </p:nvPicPr>
            <p:blipFill>
              <a:blip r:embed="rId111"/>
              <a:stretch>
                <a:fillRect/>
              </a:stretch>
            </p:blipFill>
            <p:spPr>
              <a:xfrm>
                <a:off x="10133213" y="3028270"/>
                <a:ext cx="32472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38340F43-D3ED-2294-E5FA-CB7EBE2322F2}"/>
                  </a:ext>
                </a:extLst>
              </p14:cNvPr>
              <p14:cNvContentPartPr/>
              <p14:nvPr/>
            </p14:nvContentPartPr>
            <p14:xfrm>
              <a:off x="3863093" y="2499070"/>
              <a:ext cx="170640" cy="180000"/>
            </p14:xfrm>
          </p:contentPart>
        </mc:Choice>
        <mc:Fallback>
          <p:pic>
            <p:nvPicPr>
              <p:cNvPr id="80" name="Ink 79">
                <a:extLst>
                  <a:ext uri="{FF2B5EF4-FFF2-40B4-BE49-F238E27FC236}">
                    <a16:creationId xmlns:a16="http://schemas.microsoft.com/office/drawing/2014/main" id="{38340F43-D3ED-2294-E5FA-CB7EBE2322F2}"/>
                  </a:ext>
                </a:extLst>
              </p:cNvPr>
              <p:cNvPicPr/>
              <p:nvPr/>
            </p:nvPicPr>
            <p:blipFill>
              <a:blip r:embed="rId113"/>
              <a:stretch>
                <a:fillRect/>
              </a:stretch>
            </p:blipFill>
            <p:spPr>
              <a:xfrm>
                <a:off x="3854453" y="2490070"/>
                <a:ext cx="1882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1" name="Ink 80">
                <a:extLst>
                  <a:ext uri="{FF2B5EF4-FFF2-40B4-BE49-F238E27FC236}">
                    <a16:creationId xmlns:a16="http://schemas.microsoft.com/office/drawing/2014/main" id="{296C0A56-FCC7-D123-E35A-2E3BE7380130}"/>
                  </a:ext>
                </a:extLst>
              </p14:cNvPr>
              <p14:cNvContentPartPr/>
              <p14:nvPr/>
            </p14:nvContentPartPr>
            <p14:xfrm>
              <a:off x="4043453" y="2435710"/>
              <a:ext cx="47880" cy="204480"/>
            </p14:xfrm>
          </p:contentPart>
        </mc:Choice>
        <mc:Fallback>
          <p:pic>
            <p:nvPicPr>
              <p:cNvPr id="81" name="Ink 80">
                <a:extLst>
                  <a:ext uri="{FF2B5EF4-FFF2-40B4-BE49-F238E27FC236}">
                    <a16:creationId xmlns:a16="http://schemas.microsoft.com/office/drawing/2014/main" id="{296C0A56-FCC7-D123-E35A-2E3BE7380130}"/>
                  </a:ext>
                </a:extLst>
              </p:cNvPr>
              <p:cNvPicPr/>
              <p:nvPr/>
            </p:nvPicPr>
            <p:blipFill>
              <a:blip r:embed="rId115"/>
              <a:stretch>
                <a:fillRect/>
              </a:stretch>
            </p:blipFill>
            <p:spPr>
              <a:xfrm>
                <a:off x="4034453" y="2427070"/>
                <a:ext cx="655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9F16A59C-5054-47E1-D40C-888EBC7B1358}"/>
                  </a:ext>
                </a:extLst>
              </p14:cNvPr>
              <p14:cNvContentPartPr/>
              <p14:nvPr/>
            </p14:nvContentPartPr>
            <p14:xfrm>
              <a:off x="4034453" y="2519950"/>
              <a:ext cx="195480" cy="90720"/>
            </p14:xfrm>
          </p:contentPart>
        </mc:Choice>
        <mc:Fallback>
          <p:pic>
            <p:nvPicPr>
              <p:cNvPr id="82" name="Ink 81">
                <a:extLst>
                  <a:ext uri="{FF2B5EF4-FFF2-40B4-BE49-F238E27FC236}">
                    <a16:creationId xmlns:a16="http://schemas.microsoft.com/office/drawing/2014/main" id="{9F16A59C-5054-47E1-D40C-888EBC7B1358}"/>
                  </a:ext>
                </a:extLst>
              </p:cNvPr>
              <p:cNvPicPr/>
              <p:nvPr/>
            </p:nvPicPr>
            <p:blipFill>
              <a:blip r:embed="rId117"/>
              <a:stretch>
                <a:fillRect/>
              </a:stretch>
            </p:blipFill>
            <p:spPr>
              <a:xfrm>
                <a:off x="4025813" y="2511310"/>
                <a:ext cx="21312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Ink 82">
                <a:extLst>
                  <a:ext uri="{FF2B5EF4-FFF2-40B4-BE49-F238E27FC236}">
                    <a16:creationId xmlns:a16="http://schemas.microsoft.com/office/drawing/2014/main" id="{740EEF68-78CA-5299-C112-C0CBF6E1344A}"/>
                  </a:ext>
                </a:extLst>
              </p14:cNvPr>
              <p14:cNvContentPartPr/>
              <p14:nvPr/>
            </p14:nvContentPartPr>
            <p14:xfrm>
              <a:off x="4239293" y="2495830"/>
              <a:ext cx="138240" cy="120240"/>
            </p14:xfrm>
          </p:contentPart>
        </mc:Choice>
        <mc:Fallback>
          <p:pic>
            <p:nvPicPr>
              <p:cNvPr id="83" name="Ink 82">
                <a:extLst>
                  <a:ext uri="{FF2B5EF4-FFF2-40B4-BE49-F238E27FC236}">
                    <a16:creationId xmlns:a16="http://schemas.microsoft.com/office/drawing/2014/main" id="{740EEF68-78CA-5299-C112-C0CBF6E1344A}"/>
                  </a:ext>
                </a:extLst>
              </p:cNvPr>
              <p:cNvPicPr/>
              <p:nvPr/>
            </p:nvPicPr>
            <p:blipFill>
              <a:blip r:embed="rId119"/>
              <a:stretch>
                <a:fillRect/>
              </a:stretch>
            </p:blipFill>
            <p:spPr>
              <a:xfrm>
                <a:off x="4230293" y="2486830"/>
                <a:ext cx="1558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4" name="Ink 83">
                <a:extLst>
                  <a:ext uri="{FF2B5EF4-FFF2-40B4-BE49-F238E27FC236}">
                    <a16:creationId xmlns:a16="http://schemas.microsoft.com/office/drawing/2014/main" id="{80C44AC0-6A79-521B-9B9F-E01DBDDC039B}"/>
                  </a:ext>
                </a:extLst>
              </p14:cNvPr>
              <p14:cNvContentPartPr/>
              <p14:nvPr/>
            </p14:nvContentPartPr>
            <p14:xfrm>
              <a:off x="4372133" y="2396470"/>
              <a:ext cx="101880" cy="172440"/>
            </p14:xfrm>
          </p:contentPart>
        </mc:Choice>
        <mc:Fallback>
          <p:pic>
            <p:nvPicPr>
              <p:cNvPr id="84" name="Ink 83">
                <a:extLst>
                  <a:ext uri="{FF2B5EF4-FFF2-40B4-BE49-F238E27FC236}">
                    <a16:creationId xmlns:a16="http://schemas.microsoft.com/office/drawing/2014/main" id="{80C44AC0-6A79-521B-9B9F-E01DBDDC039B}"/>
                  </a:ext>
                </a:extLst>
              </p:cNvPr>
              <p:cNvPicPr/>
              <p:nvPr/>
            </p:nvPicPr>
            <p:blipFill>
              <a:blip r:embed="rId121"/>
              <a:stretch>
                <a:fillRect/>
              </a:stretch>
            </p:blipFill>
            <p:spPr>
              <a:xfrm>
                <a:off x="4363493" y="2387830"/>
                <a:ext cx="1195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5" name="Ink 84">
                <a:extLst>
                  <a:ext uri="{FF2B5EF4-FFF2-40B4-BE49-F238E27FC236}">
                    <a16:creationId xmlns:a16="http://schemas.microsoft.com/office/drawing/2014/main" id="{C3B1CD86-1CB4-C3EB-88F3-DBB02127D63B}"/>
                  </a:ext>
                </a:extLst>
              </p14:cNvPr>
              <p14:cNvContentPartPr/>
              <p14:nvPr/>
            </p14:nvContentPartPr>
            <p14:xfrm>
              <a:off x="4399133" y="2483590"/>
              <a:ext cx="116280" cy="32400"/>
            </p14:xfrm>
          </p:contentPart>
        </mc:Choice>
        <mc:Fallback>
          <p:pic>
            <p:nvPicPr>
              <p:cNvPr id="85" name="Ink 84">
                <a:extLst>
                  <a:ext uri="{FF2B5EF4-FFF2-40B4-BE49-F238E27FC236}">
                    <a16:creationId xmlns:a16="http://schemas.microsoft.com/office/drawing/2014/main" id="{C3B1CD86-1CB4-C3EB-88F3-DBB02127D63B}"/>
                  </a:ext>
                </a:extLst>
              </p:cNvPr>
              <p:cNvPicPr/>
              <p:nvPr/>
            </p:nvPicPr>
            <p:blipFill>
              <a:blip r:embed="rId123"/>
              <a:stretch>
                <a:fillRect/>
              </a:stretch>
            </p:blipFill>
            <p:spPr>
              <a:xfrm>
                <a:off x="4390493" y="2474950"/>
                <a:ext cx="1339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6" name="Ink 85">
                <a:extLst>
                  <a:ext uri="{FF2B5EF4-FFF2-40B4-BE49-F238E27FC236}">
                    <a16:creationId xmlns:a16="http://schemas.microsoft.com/office/drawing/2014/main" id="{1FB83466-1F1B-5D93-25B4-EDFB252C3DBD}"/>
                  </a:ext>
                </a:extLst>
              </p14:cNvPr>
              <p14:cNvContentPartPr/>
              <p14:nvPr/>
            </p14:nvContentPartPr>
            <p14:xfrm>
              <a:off x="3656453" y="2243110"/>
              <a:ext cx="1128600" cy="655200"/>
            </p14:xfrm>
          </p:contentPart>
        </mc:Choice>
        <mc:Fallback>
          <p:pic>
            <p:nvPicPr>
              <p:cNvPr id="86" name="Ink 85">
                <a:extLst>
                  <a:ext uri="{FF2B5EF4-FFF2-40B4-BE49-F238E27FC236}">
                    <a16:creationId xmlns:a16="http://schemas.microsoft.com/office/drawing/2014/main" id="{1FB83466-1F1B-5D93-25B4-EDFB252C3DBD}"/>
                  </a:ext>
                </a:extLst>
              </p:cNvPr>
              <p:cNvPicPr/>
              <p:nvPr/>
            </p:nvPicPr>
            <p:blipFill>
              <a:blip r:embed="rId125"/>
              <a:stretch>
                <a:fillRect/>
              </a:stretch>
            </p:blipFill>
            <p:spPr>
              <a:xfrm>
                <a:off x="3647813" y="2234470"/>
                <a:ext cx="1146240" cy="672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Ink 86">
                <a:extLst>
                  <a:ext uri="{FF2B5EF4-FFF2-40B4-BE49-F238E27FC236}">
                    <a16:creationId xmlns:a16="http://schemas.microsoft.com/office/drawing/2014/main" id="{C135A0AC-85DC-648E-E94C-9A58E914ADA8}"/>
                  </a:ext>
                </a:extLst>
              </p14:cNvPr>
              <p14:cNvContentPartPr/>
              <p14:nvPr/>
            </p14:nvContentPartPr>
            <p14:xfrm>
              <a:off x="4750133" y="2365510"/>
              <a:ext cx="3740400" cy="1213560"/>
            </p14:xfrm>
          </p:contentPart>
        </mc:Choice>
        <mc:Fallback>
          <p:pic>
            <p:nvPicPr>
              <p:cNvPr id="87" name="Ink 86">
                <a:extLst>
                  <a:ext uri="{FF2B5EF4-FFF2-40B4-BE49-F238E27FC236}">
                    <a16:creationId xmlns:a16="http://schemas.microsoft.com/office/drawing/2014/main" id="{C135A0AC-85DC-648E-E94C-9A58E914ADA8}"/>
                  </a:ext>
                </a:extLst>
              </p:cNvPr>
              <p:cNvPicPr/>
              <p:nvPr/>
            </p:nvPicPr>
            <p:blipFill>
              <a:blip r:embed="rId127"/>
              <a:stretch>
                <a:fillRect/>
              </a:stretch>
            </p:blipFill>
            <p:spPr>
              <a:xfrm>
                <a:off x="4741133" y="2356510"/>
                <a:ext cx="3758040" cy="1231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984CD8D0-CBC8-89C4-BC4F-0F6F919851C1}"/>
                  </a:ext>
                </a:extLst>
              </p14:cNvPr>
              <p14:cNvContentPartPr/>
              <p14:nvPr/>
            </p14:nvContentPartPr>
            <p14:xfrm>
              <a:off x="8380013" y="3469630"/>
              <a:ext cx="171720" cy="112680"/>
            </p14:xfrm>
          </p:contentPart>
        </mc:Choice>
        <mc:Fallback>
          <p:pic>
            <p:nvPicPr>
              <p:cNvPr id="88" name="Ink 87">
                <a:extLst>
                  <a:ext uri="{FF2B5EF4-FFF2-40B4-BE49-F238E27FC236}">
                    <a16:creationId xmlns:a16="http://schemas.microsoft.com/office/drawing/2014/main" id="{984CD8D0-CBC8-89C4-BC4F-0F6F919851C1}"/>
                  </a:ext>
                </a:extLst>
              </p:cNvPr>
              <p:cNvPicPr/>
              <p:nvPr/>
            </p:nvPicPr>
            <p:blipFill>
              <a:blip r:embed="rId129"/>
              <a:stretch>
                <a:fillRect/>
              </a:stretch>
            </p:blipFill>
            <p:spPr>
              <a:xfrm>
                <a:off x="8371013" y="3460630"/>
                <a:ext cx="189360" cy="130320"/>
              </a:xfrm>
              <a:prstGeom prst="rect">
                <a:avLst/>
              </a:prstGeom>
            </p:spPr>
          </p:pic>
        </mc:Fallback>
      </mc:AlternateContent>
      <p:grpSp>
        <p:nvGrpSpPr>
          <p:cNvPr id="91" name="Group 90">
            <a:extLst>
              <a:ext uri="{FF2B5EF4-FFF2-40B4-BE49-F238E27FC236}">
                <a16:creationId xmlns:a16="http://schemas.microsoft.com/office/drawing/2014/main" id="{1255001F-2525-F6F4-FEC5-A91B98D3E096}"/>
              </a:ext>
            </a:extLst>
          </p:cNvPr>
          <p:cNvGrpSpPr/>
          <p:nvPr/>
        </p:nvGrpSpPr>
        <p:grpSpPr>
          <a:xfrm>
            <a:off x="1647653" y="4567270"/>
            <a:ext cx="2127240" cy="586800"/>
            <a:chOff x="1647653" y="4567270"/>
            <a:chExt cx="2127240" cy="586800"/>
          </a:xfrm>
        </p:grpSpPr>
        <mc:AlternateContent xmlns:mc="http://schemas.openxmlformats.org/markup-compatibility/2006">
          <mc:Choice xmlns:p14="http://schemas.microsoft.com/office/powerpoint/2010/main" Requires="p14">
            <p:contentPart p14:bwMode="auto" r:id="rId130">
              <p14:nvContentPartPr>
                <p14:cNvPr id="42" name="Ink 41">
                  <a:extLst>
                    <a:ext uri="{FF2B5EF4-FFF2-40B4-BE49-F238E27FC236}">
                      <a16:creationId xmlns:a16="http://schemas.microsoft.com/office/drawing/2014/main" id="{4D0F447D-85E3-A3BB-861B-9AE819D54859}"/>
                    </a:ext>
                  </a:extLst>
                </p14:cNvPr>
                <p14:cNvContentPartPr/>
                <p14:nvPr/>
              </p14:nvContentPartPr>
              <p14:xfrm>
                <a:off x="2004413" y="4783990"/>
                <a:ext cx="112680" cy="120960"/>
              </p14:xfrm>
            </p:contentPart>
          </mc:Choice>
          <mc:Fallback>
            <p:pic>
              <p:nvPicPr>
                <p:cNvPr id="42" name="Ink 41">
                  <a:extLst>
                    <a:ext uri="{FF2B5EF4-FFF2-40B4-BE49-F238E27FC236}">
                      <a16:creationId xmlns:a16="http://schemas.microsoft.com/office/drawing/2014/main" id="{4D0F447D-85E3-A3BB-861B-9AE819D54859}"/>
                    </a:ext>
                  </a:extLst>
                </p:cNvPr>
                <p:cNvPicPr/>
                <p:nvPr/>
              </p:nvPicPr>
              <p:blipFill>
                <a:blip r:embed="rId131"/>
                <a:stretch>
                  <a:fillRect/>
                </a:stretch>
              </p:blipFill>
              <p:spPr>
                <a:xfrm>
                  <a:off x="1995773" y="4775350"/>
                  <a:ext cx="1303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3" name="Ink 42">
                  <a:extLst>
                    <a:ext uri="{FF2B5EF4-FFF2-40B4-BE49-F238E27FC236}">
                      <a16:creationId xmlns:a16="http://schemas.microsoft.com/office/drawing/2014/main" id="{5B2C1EF5-D661-DF17-D3B2-DEB66B4B991D}"/>
                    </a:ext>
                  </a:extLst>
                </p14:cNvPr>
                <p14:cNvContentPartPr/>
                <p14:nvPr/>
              </p14:nvContentPartPr>
              <p14:xfrm>
                <a:off x="2171813" y="4808110"/>
                <a:ext cx="68040" cy="114480"/>
              </p14:xfrm>
            </p:contentPart>
          </mc:Choice>
          <mc:Fallback>
            <p:pic>
              <p:nvPicPr>
                <p:cNvPr id="43" name="Ink 42">
                  <a:extLst>
                    <a:ext uri="{FF2B5EF4-FFF2-40B4-BE49-F238E27FC236}">
                      <a16:creationId xmlns:a16="http://schemas.microsoft.com/office/drawing/2014/main" id="{5B2C1EF5-D661-DF17-D3B2-DEB66B4B991D}"/>
                    </a:ext>
                  </a:extLst>
                </p:cNvPr>
                <p:cNvPicPr/>
                <p:nvPr/>
              </p:nvPicPr>
              <p:blipFill>
                <a:blip r:embed="rId133"/>
                <a:stretch>
                  <a:fillRect/>
                </a:stretch>
              </p:blipFill>
              <p:spPr>
                <a:xfrm>
                  <a:off x="2162813" y="4799470"/>
                  <a:ext cx="856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4" name="Ink 43">
                  <a:extLst>
                    <a:ext uri="{FF2B5EF4-FFF2-40B4-BE49-F238E27FC236}">
                      <a16:creationId xmlns:a16="http://schemas.microsoft.com/office/drawing/2014/main" id="{472EFDA8-B30F-104D-9BDF-58A7D3B611D8}"/>
                    </a:ext>
                  </a:extLst>
                </p14:cNvPr>
                <p14:cNvContentPartPr/>
                <p14:nvPr/>
              </p14:nvContentPartPr>
              <p14:xfrm>
                <a:off x="2291333" y="4742590"/>
                <a:ext cx="64800" cy="145080"/>
              </p14:xfrm>
            </p:contentPart>
          </mc:Choice>
          <mc:Fallback>
            <p:pic>
              <p:nvPicPr>
                <p:cNvPr id="44" name="Ink 43">
                  <a:extLst>
                    <a:ext uri="{FF2B5EF4-FFF2-40B4-BE49-F238E27FC236}">
                      <a16:creationId xmlns:a16="http://schemas.microsoft.com/office/drawing/2014/main" id="{472EFDA8-B30F-104D-9BDF-58A7D3B611D8}"/>
                    </a:ext>
                  </a:extLst>
                </p:cNvPr>
                <p:cNvPicPr/>
                <p:nvPr/>
              </p:nvPicPr>
              <p:blipFill>
                <a:blip r:embed="rId135"/>
                <a:stretch>
                  <a:fillRect/>
                </a:stretch>
              </p:blipFill>
              <p:spPr>
                <a:xfrm>
                  <a:off x="2282693" y="4733590"/>
                  <a:ext cx="824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5" name="Ink 44">
                  <a:extLst>
                    <a:ext uri="{FF2B5EF4-FFF2-40B4-BE49-F238E27FC236}">
                      <a16:creationId xmlns:a16="http://schemas.microsoft.com/office/drawing/2014/main" id="{C75B5686-3245-56C7-A87B-9968000DAA95}"/>
                    </a:ext>
                  </a:extLst>
                </p14:cNvPr>
                <p14:cNvContentPartPr/>
                <p14:nvPr/>
              </p14:nvContentPartPr>
              <p14:xfrm>
                <a:off x="2383853" y="4814230"/>
                <a:ext cx="59760" cy="69480"/>
              </p14:xfrm>
            </p:contentPart>
          </mc:Choice>
          <mc:Fallback>
            <p:pic>
              <p:nvPicPr>
                <p:cNvPr id="45" name="Ink 44">
                  <a:extLst>
                    <a:ext uri="{FF2B5EF4-FFF2-40B4-BE49-F238E27FC236}">
                      <a16:creationId xmlns:a16="http://schemas.microsoft.com/office/drawing/2014/main" id="{C75B5686-3245-56C7-A87B-9968000DAA95}"/>
                    </a:ext>
                  </a:extLst>
                </p:cNvPr>
                <p:cNvPicPr/>
                <p:nvPr/>
              </p:nvPicPr>
              <p:blipFill>
                <a:blip r:embed="rId137"/>
                <a:stretch>
                  <a:fillRect/>
                </a:stretch>
              </p:blipFill>
              <p:spPr>
                <a:xfrm>
                  <a:off x="2375213" y="4805230"/>
                  <a:ext cx="774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6" name="Ink 45">
                  <a:extLst>
                    <a:ext uri="{FF2B5EF4-FFF2-40B4-BE49-F238E27FC236}">
                      <a16:creationId xmlns:a16="http://schemas.microsoft.com/office/drawing/2014/main" id="{8CC56A69-DCBB-906C-FAEE-DF763CF35201}"/>
                    </a:ext>
                  </a:extLst>
                </p14:cNvPr>
                <p14:cNvContentPartPr/>
                <p14:nvPr/>
              </p14:nvContentPartPr>
              <p14:xfrm>
                <a:off x="2617853" y="4754470"/>
                <a:ext cx="89280" cy="124560"/>
              </p14:xfrm>
            </p:contentPart>
          </mc:Choice>
          <mc:Fallback>
            <p:pic>
              <p:nvPicPr>
                <p:cNvPr id="46" name="Ink 45">
                  <a:extLst>
                    <a:ext uri="{FF2B5EF4-FFF2-40B4-BE49-F238E27FC236}">
                      <a16:creationId xmlns:a16="http://schemas.microsoft.com/office/drawing/2014/main" id="{8CC56A69-DCBB-906C-FAEE-DF763CF35201}"/>
                    </a:ext>
                  </a:extLst>
                </p:cNvPr>
                <p:cNvPicPr/>
                <p:nvPr/>
              </p:nvPicPr>
              <p:blipFill>
                <a:blip r:embed="rId139"/>
                <a:stretch>
                  <a:fillRect/>
                </a:stretch>
              </p:blipFill>
              <p:spPr>
                <a:xfrm>
                  <a:off x="2608853" y="4745830"/>
                  <a:ext cx="1069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7" name="Ink 46">
                  <a:extLst>
                    <a:ext uri="{FF2B5EF4-FFF2-40B4-BE49-F238E27FC236}">
                      <a16:creationId xmlns:a16="http://schemas.microsoft.com/office/drawing/2014/main" id="{6EC2F9D5-324F-971A-2CE0-60726DFF07BE}"/>
                    </a:ext>
                  </a:extLst>
                </p14:cNvPr>
                <p14:cNvContentPartPr/>
                <p14:nvPr/>
              </p14:nvContentPartPr>
              <p14:xfrm>
                <a:off x="2730533" y="4767790"/>
                <a:ext cx="74880" cy="109800"/>
              </p14:xfrm>
            </p:contentPart>
          </mc:Choice>
          <mc:Fallback>
            <p:pic>
              <p:nvPicPr>
                <p:cNvPr id="47" name="Ink 46">
                  <a:extLst>
                    <a:ext uri="{FF2B5EF4-FFF2-40B4-BE49-F238E27FC236}">
                      <a16:creationId xmlns:a16="http://schemas.microsoft.com/office/drawing/2014/main" id="{6EC2F9D5-324F-971A-2CE0-60726DFF07BE}"/>
                    </a:ext>
                  </a:extLst>
                </p:cNvPr>
                <p:cNvPicPr/>
                <p:nvPr/>
              </p:nvPicPr>
              <p:blipFill>
                <a:blip r:embed="rId141"/>
                <a:stretch>
                  <a:fillRect/>
                </a:stretch>
              </p:blipFill>
              <p:spPr>
                <a:xfrm>
                  <a:off x="2721893" y="4758790"/>
                  <a:ext cx="925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8" name="Ink 47">
                  <a:extLst>
                    <a:ext uri="{FF2B5EF4-FFF2-40B4-BE49-F238E27FC236}">
                      <a16:creationId xmlns:a16="http://schemas.microsoft.com/office/drawing/2014/main" id="{E7708116-73F5-79E6-7989-626275EC9DAC}"/>
                    </a:ext>
                  </a:extLst>
                </p14:cNvPr>
                <p14:cNvContentPartPr/>
                <p14:nvPr/>
              </p14:nvContentPartPr>
              <p14:xfrm>
                <a:off x="2815853" y="4784350"/>
                <a:ext cx="54000" cy="78840"/>
              </p14:xfrm>
            </p:contentPart>
          </mc:Choice>
          <mc:Fallback>
            <p:pic>
              <p:nvPicPr>
                <p:cNvPr id="48" name="Ink 47">
                  <a:extLst>
                    <a:ext uri="{FF2B5EF4-FFF2-40B4-BE49-F238E27FC236}">
                      <a16:creationId xmlns:a16="http://schemas.microsoft.com/office/drawing/2014/main" id="{E7708116-73F5-79E6-7989-626275EC9DAC}"/>
                    </a:ext>
                  </a:extLst>
                </p:cNvPr>
                <p:cNvPicPr/>
                <p:nvPr/>
              </p:nvPicPr>
              <p:blipFill>
                <a:blip r:embed="rId143"/>
                <a:stretch>
                  <a:fillRect/>
                </a:stretch>
              </p:blipFill>
              <p:spPr>
                <a:xfrm>
                  <a:off x="2806853" y="4775350"/>
                  <a:ext cx="716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9" name="Ink 48">
                  <a:extLst>
                    <a:ext uri="{FF2B5EF4-FFF2-40B4-BE49-F238E27FC236}">
                      <a16:creationId xmlns:a16="http://schemas.microsoft.com/office/drawing/2014/main" id="{7F1BF259-353D-AD85-BA26-C3BAF051FCD3}"/>
                    </a:ext>
                  </a:extLst>
                </p14:cNvPr>
                <p14:cNvContentPartPr/>
                <p14:nvPr/>
              </p14:nvContentPartPr>
              <p14:xfrm>
                <a:off x="2913413" y="4771750"/>
                <a:ext cx="71640" cy="77400"/>
              </p14:xfrm>
            </p:contentPart>
          </mc:Choice>
          <mc:Fallback>
            <p:pic>
              <p:nvPicPr>
                <p:cNvPr id="49" name="Ink 48">
                  <a:extLst>
                    <a:ext uri="{FF2B5EF4-FFF2-40B4-BE49-F238E27FC236}">
                      <a16:creationId xmlns:a16="http://schemas.microsoft.com/office/drawing/2014/main" id="{7F1BF259-353D-AD85-BA26-C3BAF051FCD3}"/>
                    </a:ext>
                  </a:extLst>
                </p:cNvPr>
                <p:cNvPicPr/>
                <p:nvPr/>
              </p:nvPicPr>
              <p:blipFill>
                <a:blip r:embed="rId145"/>
                <a:stretch>
                  <a:fillRect/>
                </a:stretch>
              </p:blipFill>
              <p:spPr>
                <a:xfrm>
                  <a:off x="2904773" y="4763110"/>
                  <a:ext cx="892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50" name="Ink 49">
                  <a:extLst>
                    <a:ext uri="{FF2B5EF4-FFF2-40B4-BE49-F238E27FC236}">
                      <a16:creationId xmlns:a16="http://schemas.microsoft.com/office/drawing/2014/main" id="{58473EC4-1460-18CF-401F-2BA611C189D1}"/>
                    </a:ext>
                  </a:extLst>
                </p14:cNvPr>
                <p14:cNvContentPartPr/>
                <p14:nvPr/>
              </p14:nvContentPartPr>
              <p14:xfrm>
                <a:off x="2982533" y="4771750"/>
                <a:ext cx="65160" cy="71640"/>
              </p14:xfrm>
            </p:contentPart>
          </mc:Choice>
          <mc:Fallback>
            <p:pic>
              <p:nvPicPr>
                <p:cNvPr id="50" name="Ink 49">
                  <a:extLst>
                    <a:ext uri="{FF2B5EF4-FFF2-40B4-BE49-F238E27FC236}">
                      <a16:creationId xmlns:a16="http://schemas.microsoft.com/office/drawing/2014/main" id="{58473EC4-1460-18CF-401F-2BA611C189D1}"/>
                    </a:ext>
                  </a:extLst>
                </p:cNvPr>
                <p:cNvPicPr/>
                <p:nvPr/>
              </p:nvPicPr>
              <p:blipFill>
                <a:blip r:embed="rId147"/>
                <a:stretch>
                  <a:fillRect/>
                </a:stretch>
              </p:blipFill>
              <p:spPr>
                <a:xfrm>
                  <a:off x="2973533" y="4763110"/>
                  <a:ext cx="8280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1" name="Ink 50">
                  <a:extLst>
                    <a:ext uri="{FF2B5EF4-FFF2-40B4-BE49-F238E27FC236}">
                      <a16:creationId xmlns:a16="http://schemas.microsoft.com/office/drawing/2014/main" id="{01B1B661-06DB-7BA5-A7DB-797B1C3170DE}"/>
                    </a:ext>
                  </a:extLst>
                </p14:cNvPr>
                <p14:cNvContentPartPr/>
                <p14:nvPr/>
              </p14:nvContentPartPr>
              <p14:xfrm>
                <a:off x="3103853" y="4780750"/>
                <a:ext cx="56880" cy="85320"/>
              </p14:xfrm>
            </p:contentPart>
          </mc:Choice>
          <mc:Fallback>
            <p:pic>
              <p:nvPicPr>
                <p:cNvPr id="51" name="Ink 50">
                  <a:extLst>
                    <a:ext uri="{FF2B5EF4-FFF2-40B4-BE49-F238E27FC236}">
                      <a16:creationId xmlns:a16="http://schemas.microsoft.com/office/drawing/2014/main" id="{01B1B661-06DB-7BA5-A7DB-797B1C3170DE}"/>
                    </a:ext>
                  </a:extLst>
                </p:cNvPr>
                <p:cNvPicPr/>
                <p:nvPr/>
              </p:nvPicPr>
              <p:blipFill>
                <a:blip r:embed="rId149"/>
                <a:stretch>
                  <a:fillRect/>
                </a:stretch>
              </p:blipFill>
              <p:spPr>
                <a:xfrm>
                  <a:off x="3094853" y="4772110"/>
                  <a:ext cx="745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2" name="Ink 51">
                  <a:extLst>
                    <a:ext uri="{FF2B5EF4-FFF2-40B4-BE49-F238E27FC236}">
                      <a16:creationId xmlns:a16="http://schemas.microsoft.com/office/drawing/2014/main" id="{883AB91D-49F8-E680-507D-23DDEB4F180B}"/>
                    </a:ext>
                  </a:extLst>
                </p14:cNvPr>
                <p14:cNvContentPartPr/>
                <p14:nvPr/>
              </p14:nvContentPartPr>
              <p14:xfrm>
                <a:off x="3157133" y="4822510"/>
                <a:ext cx="91800" cy="145800"/>
              </p14:xfrm>
            </p:contentPart>
          </mc:Choice>
          <mc:Fallback>
            <p:pic>
              <p:nvPicPr>
                <p:cNvPr id="52" name="Ink 51">
                  <a:extLst>
                    <a:ext uri="{FF2B5EF4-FFF2-40B4-BE49-F238E27FC236}">
                      <a16:creationId xmlns:a16="http://schemas.microsoft.com/office/drawing/2014/main" id="{883AB91D-49F8-E680-507D-23DDEB4F180B}"/>
                    </a:ext>
                  </a:extLst>
                </p:cNvPr>
                <p:cNvPicPr/>
                <p:nvPr/>
              </p:nvPicPr>
              <p:blipFill>
                <a:blip r:embed="rId151"/>
                <a:stretch>
                  <a:fillRect/>
                </a:stretch>
              </p:blipFill>
              <p:spPr>
                <a:xfrm>
                  <a:off x="3148493" y="4813870"/>
                  <a:ext cx="1094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3" name="Ink 52">
                  <a:extLst>
                    <a:ext uri="{FF2B5EF4-FFF2-40B4-BE49-F238E27FC236}">
                      <a16:creationId xmlns:a16="http://schemas.microsoft.com/office/drawing/2014/main" id="{1337DC7A-AAC9-54C4-1262-EF001BA060A5}"/>
                    </a:ext>
                  </a:extLst>
                </p14:cNvPr>
                <p14:cNvContentPartPr/>
                <p14:nvPr/>
              </p14:nvContentPartPr>
              <p14:xfrm>
                <a:off x="3262613" y="4722070"/>
                <a:ext cx="7920" cy="4320"/>
              </p14:xfrm>
            </p:contentPart>
          </mc:Choice>
          <mc:Fallback>
            <p:pic>
              <p:nvPicPr>
                <p:cNvPr id="53" name="Ink 52">
                  <a:extLst>
                    <a:ext uri="{FF2B5EF4-FFF2-40B4-BE49-F238E27FC236}">
                      <a16:creationId xmlns:a16="http://schemas.microsoft.com/office/drawing/2014/main" id="{1337DC7A-AAC9-54C4-1262-EF001BA060A5}"/>
                    </a:ext>
                  </a:extLst>
                </p:cNvPr>
                <p:cNvPicPr/>
                <p:nvPr/>
              </p:nvPicPr>
              <p:blipFill>
                <a:blip r:embed="rId153"/>
                <a:stretch>
                  <a:fillRect/>
                </a:stretch>
              </p:blipFill>
              <p:spPr>
                <a:xfrm>
                  <a:off x="3253613" y="4713430"/>
                  <a:ext cx="255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4" name="Ink 53">
                  <a:extLst>
                    <a:ext uri="{FF2B5EF4-FFF2-40B4-BE49-F238E27FC236}">
                      <a16:creationId xmlns:a16="http://schemas.microsoft.com/office/drawing/2014/main" id="{864E1346-FD9E-6028-258F-D27C42856866}"/>
                    </a:ext>
                  </a:extLst>
                </p14:cNvPr>
                <p14:cNvContentPartPr/>
                <p14:nvPr/>
              </p14:nvContentPartPr>
              <p14:xfrm>
                <a:off x="3257213" y="4757710"/>
                <a:ext cx="154800" cy="117720"/>
              </p14:xfrm>
            </p:contentPart>
          </mc:Choice>
          <mc:Fallback>
            <p:pic>
              <p:nvPicPr>
                <p:cNvPr id="54" name="Ink 53">
                  <a:extLst>
                    <a:ext uri="{FF2B5EF4-FFF2-40B4-BE49-F238E27FC236}">
                      <a16:creationId xmlns:a16="http://schemas.microsoft.com/office/drawing/2014/main" id="{864E1346-FD9E-6028-258F-D27C42856866}"/>
                    </a:ext>
                  </a:extLst>
                </p:cNvPr>
                <p:cNvPicPr/>
                <p:nvPr/>
              </p:nvPicPr>
              <p:blipFill>
                <a:blip r:embed="rId155"/>
                <a:stretch>
                  <a:fillRect/>
                </a:stretch>
              </p:blipFill>
              <p:spPr>
                <a:xfrm>
                  <a:off x="3248213" y="4748710"/>
                  <a:ext cx="1724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5" name="Ink 54">
                  <a:extLst>
                    <a:ext uri="{FF2B5EF4-FFF2-40B4-BE49-F238E27FC236}">
                      <a16:creationId xmlns:a16="http://schemas.microsoft.com/office/drawing/2014/main" id="{F40E7687-7447-9829-F4E3-3004D9608A85}"/>
                    </a:ext>
                  </a:extLst>
                </p14:cNvPr>
                <p14:cNvContentPartPr/>
                <p14:nvPr/>
              </p14:nvContentPartPr>
              <p14:xfrm>
                <a:off x="1647653" y="4567270"/>
                <a:ext cx="2127240" cy="518760"/>
              </p14:xfrm>
            </p:contentPart>
          </mc:Choice>
          <mc:Fallback>
            <p:pic>
              <p:nvPicPr>
                <p:cNvPr id="55" name="Ink 54">
                  <a:extLst>
                    <a:ext uri="{FF2B5EF4-FFF2-40B4-BE49-F238E27FC236}">
                      <a16:creationId xmlns:a16="http://schemas.microsoft.com/office/drawing/2014/main" id="{F40E7687-7447-9829-F4E3-3004D9608A85}"/>
                    </a:ext>
                  </a:extLst>
                </p:cNvPr>
                <p:cNvPicPr/>
                <p:nvPr/>
              </p:nvPicPr>
              <p:blipFill>
                <a:blip r:embed="rId157"/>
                <a:stretch>
                  <a:fillRect/>
                </a:stretch>
              </p:blipFill>
              <p:spPr>
                <a:xfrm>
                  <a:off x="1639013" y="4558270"/>
                  <a:ext cx="214488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0" name="Ink 89">
                  <a:extLst>
                    <a:ext uri="{FF2B5EF4-FFF2-40B4-BE49-F238E27FC236}">
                      <a16:creationId xmlns:a16="http://schemas.microsoft.com/office/drawing/2014/main" id="{6941BC84-B9D2-3475-B872-AD71FEBF13C8}"/>
                    </a:ext>
                  </a:extLst>
                </p14:cNvPr>
                <p14:cNvContentPartPr/>
                <p14:nvPr/>
              </p14:nvContentPartPr>
              <p14:xfrm>
                <a:off x="1993613" y="4922230"/>
                <a:ext cx="1459800" cy="231840"/>
              </p14:xfrm>
            </p:contentPart>
          </mc:Choice>
          <mc:Fallback>
            <p:pic>
              <p:nvPicPr>
                <p:cNvPr id="90" name="Ink 89">
                  <a:extLst>
                    <a:ext uri="{FF2B5EF4-FFF2-40B4-BE49-F238E27FC236}">
                      <a16:creationId xmlns:a16="http://schemas.microsoft.com/office/drawing/2014/main" id="{6941BC84-B9D2-3475-B872-AD71FEBF13C8}"/>
                    </a:ext>
                  </a:extLst>
                </p:cNvPr>
                <p:cNvPicPr/>
                <p:nvPr/>
              </p:nvPicPr>
              <p:blipFill>
                <a:blip r:embed="rId159"/>
                <a:stretch>
                  <a:fillRect/>
                </a:stretch>
              </p:blipFill>
              <p:spPr>
                <a:xfrm>
                  <a:off x="1984613" y="4913590"/>
                  <a:ext cx="1477440" cy="249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20B273A0-FA2A-9A69-02A2-0631D5254318}"/>
                  </a:ext>
                </a:extLst>
              </p14:cNvPr>
              <p14:cNvContentPartPr/>
              <p14:nvPr/>
            </p14:nvContentPartPr>
            <p14:xfrm>
              <a:off x="1241213" y="2476390"/>
              <a:ext cx="360" cy="360"/>
            </p14:xfrm>
          </p:contentPart>
        </mc:Choice>
        <mc:Fallback>
          <p:pic>
            <p:nvPicPr>
              <p:cNvPr id="92" name="Ink 91">
                <a:extLst>
                  <a:ext uri="{FF2B5EF4-FFF2-40B4-BE49-F238E27FC236}">
                    <a16:creationId xmlns:a16="http://schemas.microsoft.com/office/drawing/2014/main" id="{20B273A0-FA2A-9A69-02A2-0631D5254318}"/>
                  </a:ext>
                </a:extLst>
              </p:cNvPr>
              <p:cNvPicPr/>
              <p:nvPr/>
            </p:nvPicPr>
            <p:blipFill>
              <a:blip r:embed="rId161"/>
              <a:stretch>
                <a:fillRect/>
              </a:stretch>
            </p:blipFill>
            <p:spPr>
              <a:xfrm>
                <a:off x="1232573" y="2467750"/>
                <a:ext cx="18000" cy="18000"/>
              </a:xfrm>
              <a:prstGeom prst="rect">
                <a:avLst/>
              </a:prstGeom>
            </p:spPr>
          </p:pic>
        </mc:Fallback>
      </mc:AlternateContent>
      <p:grpSp>
        <p:nvGrpSpPr>
          <p:cNvPr id="112" name="Group 111">
            <a:extLst>
              <a:ext uri="{FF2B5EF4-FFF2-40B4-BE49-F238E27FC236}">
                <a16:creationId xmlns:a16="http://schemas.microsoft.com/office/drawing/2014/main" id="{FCE2EBAE-8EC9-444C-BEA9-5964C5F1B0A2}"/>
              </a:ext>
            </a:extLst>
          </p:cNvPr>
          <p:cNvGrpSpPr/>
          <p:nvPr/>
        </p:nvGrpSpPr>
        <p:grpSpPr>
          <a:xfrm>
            <a:off x="911093" y="3762310"/>
            <a:ext cx="879480" cy="766440"/>
            <a:chOff x="911093" y="3762310"/>
            <a:chExt cx="879480" cy="766440"/>
          </a:xfrm>
        </p:grpSpPr>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9646669A-C888-08D5-D1C8-6534954EE1AD}"/>
                    </a:ext>
                  </a:extLst>
                </p14:cNvPr>
                <p14:cNvContentPartPr/>
                <p14:nvPr/>
              </p14:nvContentPartPr>
              <p14:xfrm>
                <a:off x="1074533" y="3762310"/>
                <a:ext cx="281520" cy="230040"/>
              </p14:xfrm>
            </p:contentPart>
          </mc:Choice>
          <mc:Fallback>
            <p:pic>
              <p:nvPicPr>
                <p:cNvPr id="93" name="Ink 92">
                  <a:extLst>
                    <a:ext uri="{FF2B5EF4-FFF2-40B4-BE49-F238E27FC236}">
                      <a16:creationId xmlns:a16="http://schemas.microsoft.com/office/drawing/2014/main" id="{9646669A-C888-08D5-D1C8-6534954EE1AD}"/>
                    </a:ext>
                  </a:extLst>
                </p:cNvPr>
                <p:cNvPicPr/>
                <p:nvPr/>
              </p:nvPicPr>
              <p:blipFill>
                <a:blip r:embed="rId163"/>
                <a:stretch>
                  <a:fillRect/>
                </a:stretch>
              </p:blipFill>
              <p:spPr>
                <a:xfrm>
                  <a:off x="1065533" y="3753310"/>
                  <a:ext cx="2991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23C1217A-3551-D3B3-3CD6-4783DD9C0FD0}"/>
                    </a:ext>
                  </a:extLst>
                </p14:cNvPr>
                <p14:cNvContentPartPr/>
                <p14:nvPr/>
              </p14:nvContentPartPr>
              <p14:xfrm>
                <a:off x="1321133" y="3822790"/>
                <a:ext cx="444240" cy="120960"/>
              </p14:xfrm>
            </p:contentPart>
          </mc:Choice>
          <mc:Fallback>
            <p:pic>
              <p:nvPicPr>
                <p:cNvPr id="94" name="Ink 93">
                  <a:extLst>
                    <a:ext uri="{FF2B5EF4-FFF2-40B4-BE49-F238E27FC236}">
                      <a16:creationId xmlns:a16="http://schemas.microsoft.com/office/drawing/2014/main" id="{23C1217A-3551-D3B3-3CD6-4783DD9C0FD0}"/>
                    </a:ext>
                  </a:extLst>
                </p:cNvPr>
                <p:cNvPicPr/>
                <p:nvPr/>
              </p:nvPicPr>
              <p:blipFill>
                <a:blip r:embed="rId165"/>
                <a:stretch>
                  <a:fillRect/>
                </a:stretch>
              </p:blipFill>
              <p:spPr>
                <a:xfrm>
                  <a:off x="1312133" y="3813790"/>
                  <a:ext cx="4618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BC8306A5-4F3F-4F19-721F-998D3D1D55A2}"/>
                    </a:ext>
                  </a:extLst>
                </p14:cNvPr>
                <p14:cNvContentPartPr/>
                <p14:nvPr/>
              </p14:nvContentPartPr>
              <p14:xfrm>
                <a:off x="1273613" y="4133830"/>
                <a:ext cx="309240" cy="218160"/>
              </p14:xfrm>
            </p:contentPart>
          </mc:Choice>
          <mc:Fallback>
            <p:pic>
              <p:nvPicPr>
                <p:cNvPr id="95" name="Ink 94">
                  <a:extLst>
                    <a:ext uri="{FF2B5EF4-FFF2-40B4-BE49-F238E27FC236}">
                      <a16:creationId xmlns:a16="http://schemas.microsoft.com/office/drawing/2014/main" id="{BC8306A5-4F3F-4F19-721F-998D3D1D55A2}"/>
                    </a:ext>
                  </a:extLst>
                </p:cNvPr>
                <p:cNvPicPr/>
                <p:nvPr/>
              </p:nvPicPr>
              <p:blipFill>
                <a:blip r:embed="rId167"/>
                <a:stretch>
                  <a:fillRect/>
                </a:stretch>
              </p:blipFill>
              <p:spPr>
                <a:xfrm>
                  <a:off x="1264973" y="4125190"/>
                  <a:ext cx="3268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6" name="Ink 95">
                  <a:extLst>
                    <a:ext uri="{FF2B5EF4-FFF2-40B4-BE49-F238E27FC236}">
                      <a16:creationId xmlns:a16="http://schemas.microsoft.com/office/drawing/2014/main" id="{04EC57B5-EFB7-399A-5A81-DDF60E3D4C35}"/>
                    </a:ext>
                  </a:extLst>
                </p14:cNvPr>
                <p14:cNvContentPartPr/>
                <p14:nvPr/>
              </p14:nvContentPartPr>
              <p14:xfrm>
                <a:off x="1054013" y="4042750"/>
                <a:ext cx="736560" cy="486000"/>
              </p14:xfrm>
            </p:contentPart>
          </mc:Choice>
          <mc:Fallback>
            <p:pic>
              <p:nvPicPr>
                <p:cNvPr id="96" name="Ink 95">
                  <a:extLst>
                    <a:ext uri="{FF2B5EF4-FFF2-40B4-BE49-F238E27FC236}">
                      <a16:creationId xmlns:a16="http://schemas.microsoft.com/office/drawing/2014/main" id="{04EC57B5-EFB7-399A-5A81-DDF60E3D4C35}"/>
                    </a:ext>
                  </a:extLst>
                </p:cNvPr>
                <p:cNvPicPr/>
                <p:nvPr/>
              </p:nvPicPr>
              <p:blipFill>
                <a:blip r:embed="rId169"/>
                <a:stretch>
                  <a:fillRect/>
                </a:stretch>
              </p:blipFill>
              <p:spPr>
                <a:xfrm>
                  <a:off x="1045013" y="4033750"/>
                  <a:ext cx="75420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1" name="Ink 110">
                  <a:extLst>
                    <a:ext uri="{FF2B5EF4-FFF2-40B4-BE49-F238E27FC236}">
                      <a16:creationId xmlns:a16="http://schemas.microsoft.com/office/drawing/2014/main" id="{2CA12CAD-7C67-DDE2-9C1B-E960E50038BA}"/>
                    </a:ext>
                  </a:extLst>
                </p14:cNvPr>
                <p14:cNvContentPartPr/>
                <p14:nvPr/>
              </p14:nvContentPartPr>
              <p14:xfrm>
                <a:off x="911093" y="4035910"/>
                <a:ext cx="750240" cy="115920"/>
              </p14:xfrm>
            </p:contentPart>
          </mc:Choice>
          <mc:Fallback>
            <p:pic>
              <p:nvPicPr>
                <p:cNvPr id="111" name="Ink 110">
                  <a:extLst>
                    <a:ext uri="{FF2B5EF4-FFF2-40B4-BE49-F238E27FC236}">
                      <a16:creationId xmlns:a16="http://schemas.microsoft.com/office/drawing/2014/main" id="{2CA12CAD-7C67-DDE2-9C1B-E960E50038BA}"/>
                    </a:ext>
                  </a:extLst>
                </p:cNvPr>
                <p:cNvPicPr/>
                <p:nvPr/>
              </p:nvPicPr>
              <p:blipFill>
                <a:blip r:embed="rId171"/>
                <a:stretch>
                  <a:fillRect/>
                </a:stretch>
              </p:blipFill>
              <p:spPr>
                <a:xfrm>
                  <a:off x="902453" y="4026910"/>
                  <a:ext cx="767880" cy="133560"/>
                </a:xfrm>
                <a:prstGeom prst="rect">
                  <a:avLst/>
                </a:prstGeom>
              </p:spPr>
            </p:pic>
          </mc:Fallback>
        </mc:AlternateContent>
      </p:grpSp>
      <p:grpSp>
        <p:nvGrpSpPr>
          <p:cNvPr id="116" name="Group 115">
            <a:extLst>
              <a:ext uri="{FF2B5EF4-FFF2-40B4-BE49-F238E27FC236}">
                <a16:creationId xmlns:a16="http://schemas.microsoft.com/office/drawing/2014/main" id="{040D4F69-2937-90B0-3101-4042C417036C}"/>
              </a:ext>
            </a:extLst>
          </p:cNvPr>
          <p:cNvGrpSpPr/>
          <p:nvPr/>
        </p:nvGrpSpPr>
        <p:grpSpPr>
          <a:xfrm>
            <a:off x="9680693" y="1755310"/>
            <a:ext cx="2446200" cy="1644840"/>
            <a:chOff x="9680693" y="1755310"/>
            <a:chExt cx="2446200" cy="1644840"/>
          </a:xfrm>
        </p:grpSpPr>
        <mc:AlternateContent xmlns:mc="http://schemas.openxmlformats.org/markup-compatibility/2006">
          <mc:Choice xmlns:p14="http://schemas.microsoft.com/office/powerpoint/2010/main" Requires="p14">
            <p:contentPart p14:bwMode="auto" r:id="rId172">
              <p14:nvContentPartPr>
                <p14:cNvPr id="98" name="Ink 97">
                  <a:extLst>
                    <a:ext uri="{FF2B5EF4-FFF2-40B4-BE49-F238E27FC236}">
                      <a16:creationId xmlns:a16="http://schemas.microsoft.com/office/drawing/2014/main" id="{AC439DD8-2D35-3EF3-440C-DC90D05296C6}"/>
                    </a:ext>
                  </a:extLst>
                </p14:cNvPr>
                <p14:cNvContentPartPr/>
                <p14:nvPr/>
              </p14:nvContentPartPr>
              <p14:xfrm>
                <a:off x="9742253" y="1755310"/>
                <a:ext cx="353880" cy="371520"/>
              </p14:xfrm>
            </p:contentPart>
          </mc:Choice>
          <mc:Fallback>
            <p:pic>
              <p:nvPicPr>
                <p:cNvPr id="98" name="Ink 97">
                  <a:extLst>
                    <a:ext uri="{FF2B5EF4-FFF2-40B4-BE49-F238E27FC236}">
                      <a16:creationId xmlns:a16="http://schemas.microsoft.com/office/drawing/2014/main" id="{AC439DD8-2D35-3EF3-440C-DC90D05296C6}"/>
                    </a:ext>
                  </a:extLst>
                </p:cNvPr>
                <p:cNvPicPr/>
                <p:nvPr/>
              </p:nvPicPr>
              <p:blipFill>
                <a:blip r:embed="rId173"/>
                <a:stretch>
                  <a:fillRect/>
                </a:stretch>
              </p:blipFill>
              <p:spPr>
                <a:xfrm>
                  <a:off x="9733613" y="1746670"/>
                  <a:ext cx="37152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9" name="Ink 98">
                  <a:extLst>
                    <a:ext uri="{FF2B5EF4-FFF2-40B4-BE49-F238E27FC236}">
                      <a16:creationId xmlns:a16="http://schemas.microsoft.com/office/drawing/2014/main" id="{EEC41E95-6025-B898-6C82-1CC23B2526C6}"/>
                    </a:ext>
                  </a:extLst>
                </p14:cNvPr>
                <p14:cNvContentPartPr/>
                <p14:nvPr/>
              </p14:nvContentPartPr>
              <p14:xfrm>
                <a:off x="9745853" y="2087950"/>
                <a:ext cx="337320" cy="358560"/>
              </p14:xfrm>
            </p:contentPart>
          </mc:Choice>
          <mc:Fallback>
            <p:pic>
              <p:nvPicPr>
                <p:cNvPr id="99" name="Ink 98">
                  <a:extLst>
                    <a:ext uri="{FF2B5EF4-FFF2-40B4-BE49-F238E27FC236}">
                      <a16:creationId xmlns:a16="http://schemas.microsoft.com/office/drawing/2014/main" id="{EEC41E95-6025-B898-6C82-1CC23B2526C6}"/>
                    </a:ext>
                  </a:extLst>
                </p:cNvPr>
                <p:cNvPicPr/>
                <p:nvPr/>
              </p:nvPicPr>
              <p:blipFill>
                <a:blip r:embed="rId175"/>
                <a:stretch>
                  <a:fillRect/>
                </a:stretch>
              </p:blipFill>
              <p:spPr>
                <a:xfrm>
                  <a:off x="9736853" y="2079310"/>
                  <a:ext cx="35496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0" name="Ink 99">
                  <a:extLst>
                    <a:ext uri="{FF2B5EF4-FFF2-40B4-BE49-F238E27FC236}">
                      <a16:creationId xmlns:a16="http://schemas.microsoft.com/office/drawing/2014/main" id="{25573B7B-92F2-AFEC-CACD-50AC57E1B70D}"/>
                    </a:ext>
                  </a:extLst>
                </p14:cNvPr>
                <p14:cNvContentPartPr/>
                <p14:nvPr/>
              </p14:nvContentPartPr>
              <p14:xfrm>
                <a:off x="10283333" y="1767190"/>
                <a:ext cx="354240" cy="415080"/>
              </p14:xfrm>
            </p:contentPart>
          </mc:Choice>
          <mc:Fallback>
            <p:pic>
              <p:nvPicPr>
                <p:cNvPr id="100" name="Ink 99">
                  <a:extLst>
                    <a:ext uri="{FF2B5EF4-FFF2-40B4-BE49-F238E27FC236}">
                      <a16:creationId xmlns:a16="http://schemas.microsoft.com/office/drawing/2014/main" id="{25573B7B-92F2-AFEC-CACD-50AC57E1B70D}"/>
                    </a:ext>
                  </a:extLst>
                </p:cNvPr>
                <p:cNvPicPr/>
                <p:nvPr/>
              </p:nvPicPr>
              <p:blipFill>
                <a:blip r:embed="rId177"/>
                <a:stretch>
                  <a:fillRect/>
                </a:stretch>
              </p:blipFill>
              <p:spPr>
                <a:xfrm>
                  <a:off x="10274693" y="1758190"/>
                  <a:ext cx="37188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1" name="Ink 100">
                  <a:extLst>
                    <a:ext uri="{FF2B5EF4-FFF2-40B4-BE49-F238E27FC236}">
                      <a16:creationId xmlns:a16="http://schemas.microsoft.com/office/drawing/2014/main" id="{40859D12-469B-F737-5A9D-D8614F9D29BD}"/>
                    </a:ext>
                  </a:extLst>
                </p14:cNvPr>
                <p14:cNvContentPartPr/>
                <p14:nvPr/>
              </p14:nvContentPartPr>
              <p14:xfrm>
                <a:off x="10216373" y="2176510"/>
                <a:ext cx="385200" cy="334440"/>
              </p14:xfrm>
            </p:contentPart>
          </mc:Choice>
          <mc:Fallback>
            <p:pic>
              <p:nvPicPr>
                <p:cNvPr id="101" name="Ink 100">
                  <a:extLst>
                    <a:ext uri="{FF2B5EF4-FFF2-40B4-BE49-F238E27FC236}">
                      <a16:creationId xmlns:a16="http://schemas.microsoft.com/office/drawing/2014/main" id="{40859D12-469B-F737-5A9D-D8614F9D29BD}"/>
                    </a:ext>
                  </a:extLst>
                </p:cNvPr>
                <p:cNvPicPr/>
                <p:nvPr/>
              </p:nvPicPr>
              <p:blipFill>
                <a:blip r:embed="rId179"/>
                <a:stretch>
                  <a:fillRect/>
                </a:stretch>
              </p:blipFill>
              <p:spPr>
                <a:xfrm>
                  <a:off x="10207373" y="2167510"/>
                  <a:ext cx="40284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2" name="Ink 101">
                  <a:extLst>
                    <a:ext uri="{FF2B5EF4-FFF2-40B4-BE49-F238E27FC236}">
                      <a16:creationId xmlns:a16="http://schemas.microsoft.com/office/drawing/2014/main" id="{31FAF8A8-C555-E290-5856-34D8616B4591}"/>
                    </a:ext>
                  </a:extLst>
                </p14:cNvPr>
                <p14:cNvContentPartPr/>
                <p14:nvPr/>
              </p14:nvContentPartPr>
              <p14:xfrm>
                <a:off x="10854293" y="1770790"/>
                <a:ext cx="407160" cy="485280"/>
              </p14:xfrm>
            </p:contentPart>
          </mc:Choice>
          <mc:Fallback>
            <p:pic>
              <p:nvPicPr>
                <p:cNvPr id="102" name="Ink 101">
                  <a:extLst>
                    <a:ext uri="{FF2B5EF4-FFF2-40B4-BE49-F238E27FC236}">
                      <a16:creationId xmlns:a16="http://schemas.microsoft.com/office/drawing/2014/main" id="{31FAF8A8-C555-E290-5856-34D8616B4591}"/>
                    </a:ext>
                  </a:extLst>
                </p:cNvPr>
                <p:cNvPicPr/>
                <p:nvPr/>
              </p:nvPicPr>
              <p:blipFill>
                <a:blip r:embed="rId181"/>
                <a:stretch>
                  <a:fillRect/>
                </a:stretch>
              </p:blipFill>
              <p:spPr>
                <a:xfrm>
                  <a:off x="10845293" y="1762150"/>
                  <a:ext cx="42480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3" name="Ink 102">
                  <a:extLst>
                    <a:ext uri="{FF2B5EF4-FFF2-40B4-BE49-F238E27FC236}">
                      <a16:creationId xmlns:a16="http://schemas.microsoft.com/office/drawing/2014/main" id="{3ADF45AA-4BA2-AFF2-DDFD-299E9FEA37A5}"/>
                    </a:ext>
                  </a:extLst>
                </p14:cNvPr>
                <p14:cNvContentPartPr/>
                <p14:nvPr/>
              </p14:nvContentPartPr>
              <p14:xfrm>
                <a:off x="10804253" y="2256790"/>
                <a:ext cx="470160" cy="349200"/>
              </p14:xfrm>
            </p:contentPart>
          </mc:Choice>
          <mc:Fallback>
            <p:pic>
              <p:nvPicPr>
                <p:cNvPr id="103" name="Ink 102">
                  <a:extLst>
                    <a:ext uri="{FF2B5EF4-FFF2-40B4-BE49-F238E27FC236}">
                      <a16:creationId xmlns:a16="http://schemas.microsoft.com/office/drawing/2014/main" id="{3ADF45AA-4BA2-AFF2-DDFD-299E9FEA37A5}"/>
                    </a:ext>
                  </a:extLst>
                </p:cNvPr>
                <p:cNvPicPr/>
                <p:nvPr/>
              </p:nvPicPr>
              <p:blipFill>
                <a:blip r:embed="rId183"/>
                <a:stretch>
                  <a:fillRect/>
                </a:stretch>
              </p:blipFill>
              <p:spPr>
                <a:xfrm>
                  <a:off x="10795253" y="2247790"/>
                  <a:ext cx="4878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4" name="Ink 103">
                  <a:extLst>
                    <a:ext uri="{FF2B5EF4-FFF2-40B4-BE49-F238E27FC236}">
                      <a16:creationId xmlns:a16="http://schemas.microsoft.com/office/drawing/2014/main" id="{DE5A412D-DD9A-4DEB-DF28-CD6014E79828}"/>
                    </a:ext>
                  </a:extLst>
                </p14:cNvPr>
                <p14:cNvContentPartPr/>
                <p14:nvPr/>
              </p14:nvContentPartPr>
              <p14:xfrm>
                <a:off x="11553773" y="1857550"/>
                <a:ext cx="437400" cy="468360"/>
              </p14:xfrm>
            </p:contentPart>
          </mc:Choice>
          <mc:Fallback>
            <p:pic>
              <p:nvPicPr>
                <p:cNvPr id="104" name="Ink 103">
                  <a:extLst>
                    <a:ext uri="{FF2B5EF4-FFF2-40B4-BE49-F238E27FC236}">
                      <a16:creationId xmlns:a16="http://schemas.microsoft.com/office/drawing/2014/main" id="{DE5A412D-DD9A-4DEB-DF28-CD6014E79828}"/>
                    </a:ext>
                  </a:extLst>
                </p:cNvPr>
                <p:cNvPicPr/>
                <p:nvPr/>
              </p:nvPicPr>
              <p:blipFill>
                <a:blip r:embed="rId185"/>
                <a:stretch>
                  <a:fillRect/>
                </a:stretch>
              </p:blipFill>
              <p:spPr>
                <a:xfrm>
                  <a:off x="11544773" y="1848550"/>
                  <a:ext cx="45504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5" name="Ink 104">
                  <a:extLst>
                    <a:ext uri="{FF2B5EF4-FFF2-40B4-BE49-F238E27FC236}">
                      <a16:creationId xmlns:a16="http://schemas.microsoft.com/office/drawing/2014/main" id="{D0CDDF8A-E24A-03FE-1B35-F4D71BA8A7C1}"/>
                    </a:ext>
                  </a:extLst>
                </p14:cNvPr>
                <p14:cNvContentPartPr/>
                <p14:nvPr/>
              </p14:nvContentPartPr>
              <p14:xfrm>
                <a:off x="11482853" y="2300710"/>
                <a:ext cx="472680" cy="403200"/>
              </p14:xfrm>
            </p:contentPart>
          </mc:Choice>
          <mc:Fallback>
            <p:pic>
              <p:nvPicPr>
                <p:cNvPr id="105" name="Ink 104">
                  <a:extLst>
                    <a:ext uri="{FF2B5EF4-FFF2-40B4-BE49-F238E27FC236}">
                      <a16:creationId xmlns:a16="http://schemas.microsoft.com/office/drawing/2014/main" id="{D0CDDF8A-E24A-03FE-1B35-F4D71BA8A7C1}"/>
                    </a:ext>
                  </a:extLst>
                </p:cNvPr>
                <p:cNvPicPr/>
                <p:nvPr/>
              </p:nvPicPr>
              <p:blipFill>
                <a:blip r:embed="rId187"/>
                <a:stretch>
                  <a:fillRect/>
                </a:stretch>
              </p:blipFill>
              <p:spPr>
                <a:xfrm>
                  <a:off x="11473853" y="2291710"/>
                  <a:ext cx="49032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7" name="Ink 106">
                  <a:extLst>
                    <a:ext uri="{FF2B5EF4-FFF2-40B4-BE49-F238E27FC236}">
                      <a16:creationId xmlns:a16="http://schemas.microsoft.com/office/drawing/2014/main" id="{C7DCC52C-F2E0-9765-CDC8-C35ADE073162}"/>
                    </a:ext>
                  </a:extLst>
                </p14:cNvPr>
                <p14:cNvContentPartPr/>
                <p14:nvPr/>
              </p14:nvContentPartPr>
              <p14:xfrm>
                <a:off x="9680693" y="2483590"/>
                <a:ext cx="2446200" cy="567720"/>
              </p14:xfrm>
            </p:contentPart>
          </mc:Choice>
          <mc:Fallback>
            <p:pic>
              <p:nvPicPr>
                <p:cNvPr id="107" name="Ink 106">
                  <a:extLst>
                    <a:ext uri="{FF2B5EF4-FFF2-40B4-BE49-F238E27FC236}">
                      <a16:creationId xmlns:a16="http://schemas.microsoft.com/office/drawing/2014/main" id="{C7DCC52C-F2E0-9765-CDC8-C35ADE073162}"/>
                    </a:ext>
                  </a:extLst>
                </p:cNvPr>
                <p:cNvPicPr/>
                <p:nvPr/>
              </p:nvPicPr>
              <p:blipFill>
                <a:blip r:embed="rId189"/>
                <a:stretch>
                  <a:fillRect/>
                </a:stretch>
              </p:blipFill>
              <p:spPr>
                <a:xfrm>
                  <a:off x="9671693" y="2474950"/>
                  <a:ext cx="246384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8" name="Ink 107">
                  <a:extLst>
                    <a:ext uri="{FF2B5EF4-FFF2-40B4-BE49-F238E27FC236}">
                      <a16:creationId xmlns:a16="http://schemas.microsoft.com/office/drawing/2014/main" id="{ADCD4BF6-3120-4463-7944-E6E09272C4A5}"/>
                    </a:ext>
                  </a:extLst>
                </p14:cNvPr>
                <p14:cNvContentPartPr/>
                <p14:nvPr/>
              </p14:nvContentPartPr>
              <p14:xfrm>
                <a:off x="10760693" y="2877790"/>
                <a:ext cx="13320" cy="522360"/>
              </p14:xfrm>
            </p:contentPart>
          </mc:Choice>
          <mc:Fallback>
            <p:pic>
              <p:nvPicPr>
                <p:cNvPr id="108" name="Ink 107">
                  <a:extLst>
                    <a:ext uri="{FF2B5EF4-FFF2-40B4-BE49-F238E27FC236}">
                      <a16:creationId xmlns:a16="http://schemas.microsoft.com/office/drawing/2014/main" id="{ADCD4BF6-3120-4463-7944-E6E09272C4A5}"/>
                    </a:ext>
                  </a:extLst>
                </p:cNvPr>
                <p:cNvPicPr/>
                <p:nvPr/>
              </p:nvPicPr>
              <p:blipFill>
                <a:blip r:embed="rId191"/>
                <a:stretch>
                  <a:fillRect/>
                </a:stretch>
              </p:blipFill>
              <p:spPr>
                <a:xfrm>
                  <a:off x="10751693" y="2868790"/>
                  <a:ext cx="3096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9" name="Ink 108">
                  <a:extLst>
                    <a:ext uri="{FF2B5EF4-FFF2-40B4-BE49-F238E27FC236}">
                      <a16:creationId xmlns:a16="http://schemas.microsoft.com/office/drawing/2014/main" id="{52D05A55-8656-B626-A39F-D2791F2BE786}"/>
                    </a:ext>
                  </a:extLst>
                </p14:cNvPr>
                <p14:cNvContentPartPr/>
                <p14:nvPr/>
              </p14:nvContentPartPr>
              <p14:xfrm>
                <a:off x="10682933" y="3299350"/>
                <a:ext cx="231480" cy="70560"/>
              </p14:xfrm>
            </p:contentPart>
          </mc:Choice>
          <mc:Fallback>
            <p:pic>
              <p:nvPicPr>
                <p:cNvPr id="109" name="Ink 108">
                  <a:extLst>
                    <a:ext uri="{FF2B5EF4-FFF2-40B4-BE49-F238E27FC236}">
                      <a16:creationId xmlns:a16="http://schemas.microsoft.com/office/drawing/2014/main" id="{52D05A55-8656-B626-A39F-D2791F2BE786}"/>
                    </a:ext>
                  </a:extLst>
                </p:cNvPr>
                <p:cNvPicPr/>
                <p:nvPr/>
              </p:nvPicPr>
              <p:blipFill>
                <a:blip r:embed="rId193"/>
                <a:stretch>
                  <a:fillRect/>
                </a:stretch>
              </p:blipFill>
              <p:spPr>
                <a:xfrm>
                  <a:off x="10674293" y="3290710"/>
                  <a:ext cx="2491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3" name="Ink 112">
                  <a:extLst>
                    <a:ext uri="{FF2B5EF4-FFF2-40B4-BE49-F238E27FC236}">
                      <a16:creationId xmlns:a16="http://schemas.microsoft.com/office/drawing/2014/main" id="{D7351F87-C11A-0E7C-BBBB-0CE56E7F6676}"/>
                    </a:ext>
                  </a:extLst>
                </p14:cNvPr>
                <p14:cNvContentPartPr/>
                <p14:nvPr/>
              </p14:nvContentPartPr>
              <p14:xfrm>
                <a:off x="9946013" y="2288110"/>
                <a:ext cx="109440" cy="2160"/>
              </p14:xfrm>
            </p:contentPart>
          </mc:Choice>
          <mc:Fallback>
            <p:pic>
              <p:nvPicPr>
                <p:cNvPr id="113" name="Ink 112">
                  <a:extLst>
                    <a:ext uri="{FF2B5EF4-FFF2-40B4-BE49-F238E27FC236}">
                      <a16:creationId xmlns:a16="http://schemas.microsoft.com/office/drawing/2014/main" id="{D7351F87-C11A-0E7C-BBBB-0CE56E7F6676}"/>
                    </a:ext>
                  </a:extLst>
                </p:cNvPr>
                <p:cNvPicPr/>
                <p:nvPr/>
              </p:nvPicPr>
              <p:blipFill>
                <a:blip r:embed="rId195"/>
                <a:stretch>
                  <a:fillRect/>
                </a:stretch>
              </p:blipFill>
              <p:spPr>
                <a:xfrm>
                  <a:off x="9937373" y="2279470"/>
                  <a:ext cx="1270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4" name="Ink 113">
                  <a:extLst>
                    <a:ext uri="{FF2B5EF4-FFF2-40B4-BE49-F238E27FC236}">
                      <a16:creationId xmlns:a16="http://schemas.microsoft.com/office/drawing/2014/main" id="{7C53648F-A6D0-8335-9589-803A3D2210FF}"/>
                    </a:ext>
                  </a:extLst>
                </p14:cNvPr>
                <p14:cNvContentPartPr/>
                <p14:nvPr/>
              </p14:nvContentPartPr>
              <p14:xfrm>
                <a:off x="10515173" y="2321950"/>
                <a:ext cx="107280" cy="16560"/>
              </p14:xfrm>
            </p:contentPart>
          </mc:Choice>
          <mc:Fallback>
            <p:pic>
              <p:nvPicPr>
                <p:cNvPr id="114" name="Ink 113">
                  <a:extLst>
                    <a:ext uri="{FF2B5EF4-FFF2-40B4-BE49-F238E27FC236}">
                      <a16:creationId xmlns:a16="http://schemas.microsoft.com/office/drawing/2014/main" id="{7C53648F-A6D0-8335-9589-803A3D2210FF}"/>
                    </a:ext>
                  </a:extLst>
                </p:cNvPr>
                <p:cNvPicPr/>
                <p:nvPr/>
              </p:nvPicPr>
              <p:blipFill>
                <a:blip r:embed="rId197"/>
                <a:stretch>
                  <a:fillRect/>
                </a:stretch>
              </p:blipFill>
              <p:spPr>
                <a:xfrm>
                  <a:off x="10506173" y="2313310"/>
                  <a:ext cx="1249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5" name="Ink 114">
                  <a:extLst>
                    <a:ext uri="{FF2B5EF4-FFF2-40B4-BE49-F238E27FC236}">
                      <a16:creationId xmlns:a16="http://schemas.microsoft.com/office/drawing/2014/main" id="{1775B6FE-E9D7-C860-A3AC-5AC0606A7BB5}"/>
                    </a:ext>
                  </a:extLst>
                </p14:cNvPr>
                <p14:cNvContentPartPr/>
                <p14:nvPr/>
              </p14:nvContentPartPr>
              <p14:xfrm>
                <a:off x="11132213" y="2350750"/>
                <a:ext cx="292680" cy="30240"/>
              </p14:xfrm>
            </p:contentPart>
          </mc:Choice>
          <mc:Fallback>
            <p:pic>
              <p:nvPicPr>
                <p:cNvPr id="115" name="Ink 114">
                  <a:extLst>
                    <a:ext uri="{FF2B5EF4-FFF2-40B4-BE49-F238E27FC236}">
                      <a16:creationId xmlns:a16="http://schemas.microsoft.com/office/drawing/2014/main" id="{1775B6FE-E9D7-C860-A3AC-5AC0606A7BB5}"/>
                    </a:ext>
                  </a:extLst>
                </p:cNvPr>
                <p:cNvPicPr/>
                <p:nvPr/>
              </p:nvPicPr>
              <p:blipFill>
                <a:blip r:embed="rId199"/>
                <a:stretch>
                  <a:fillRect/>
                </a:stretch>
              </p:blipFill>
              <p:spPr>
                <a:xfrm>
                  <a:off x="11123573" y="2341750"/>
                  <a:ext cx="310320" cy="47880"/>
                </a:xfrm>
                <a:prstGeom prst="rect">
                  <a:avLst/>
                </a:prstGeom>
              </p:spPr>
            </p:pic>
          </mc:Fallback>
        </mc:AlternateContent>
      </p:grpSp>
      <p:grpSp>
        <p:nvGrpSpPr>
          <p:cNvPr id="121" name="Group 120">
            <a:extLst>
              <a:ext uri="{FF2B5EF4-FFF2-40B4-BE49-F238E27FC236}">
                <a16:creationId xmlns:a16="http://schemas.microsoft.com/office/drawing/2014/main" id="{5B145977-CC0A-452E-C2DE-8539A7D615B4}"/>
              </a:ext>
            </a:extLst>
          </p:cNvPr>
          <p:cNvGrpSpPr/>
          <p:nvPr/>
        </p:nvGrpSpPr>
        <p:grpSpPr>
          <a:xfrm>
            <a:off x="10291973" y="3592390"/>
            <a:ext cx="443520" cy="309960"/>
            <a:chOff x="10291973" y="3592390"/>
            <a:chExt cx="443520" cy="309960"/>
          </a:xfrm>
        </p:grpSpPr>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E8757DA8-65E4-9FD4-13F6-7FF58E4607BC}"/>
                    </a:ext>
                  </a:extLst>
                </p14:cNvPr>
                <p14:cNvContentPartPr/>
                <p14:nvPr/>
              </p14:nvContentPartPr>
              <p14:xfrm>
                <a:off x="10291973" y="3619750"/>
                <a:ext cx="167760" cy="168120"/>
              </p14:xfrm>
            </p:contentPart>
          </mc:Choice>
          <mc:Fallback>
            <p:pic>
              <p:nvPicPr>
                <p:cNvPr id="117" name="Ink 116">
                  <a:extLst>
                    <a:ext uri="{FF2B5EF4-FFF2-40B4-BE49-F238E27FC236}">
                      <a16:creationId xmlns:a16="http://schemas.microsoft.com/office/drawing/2014/main" id="{E8757DA8-65E4-9FD4-13F6-7FF58E4607BC}"/>
                    </a:ext>
                  </a:extLst>
                </p:cNvPr>
                <p:cNvPicPr/>
                <p:nvPr/>
              </p:nvPicPr>
              <p:blipFill>
                <a:blip r:embed="rId201"/>
                <a:stretch>
                  <a:fillRect/>
                </a:stretch>
              </p:blipFill>
              <p:spPr>
                <a:xfrm>
                  <a:off x="10283333" y="3611110"/>
                  <a:ext cx="1854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6D0BBBF0-D612-8A2C-1A7E-08101EE07BFF}"/>
                    </a:ext>
                  </a:extLst>
                </p14:cNvPr>
                <p14:cNvContentPartPr/>
                <p14:nvPr/>
              </p14:nvContentPartPr>
              <p14:xfrm>
                <a:off x="10485293" y="3701110"/>
                <a:ext cx="250200" cy="95040"/>
              </p14:xfrm>
            </p:contentPart>
          </mc:Choice>
          <mc:Fallback>
            <p:pic>
              <p:nvPicPr>
                <p:cNvPr id="118" name="Ink 117">
                  <a:extLst>
                    <a:ext uri="{FF2B5EF4-FFF2-40B4-BE49-F238E27FC236}">
                      <a16:creationId xmlns:a16="http://schemas.microsoft.com/office/drawing/2014/main" id="{6D0BBBF0-D612-8A2C-1A7E-08101EE07BFF}"/>
                    </a:ext>
                  </a:extLst>
                </p:cNvPr>
                <p:cNvPicPr/>
                <p:nvPr/>
              </p:nvPicPr>
              <p:blipFill>
                <a:blip r:embed="rId203"/>
                <a:stretch>
                  <a:fillRect/>
                </a:stretch>
              </p:blipFill>
              <p:spPr>
                <a:xfrm>
                  <a:off x="10476653" y="3692110"/>
                  <a:ext cx="267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217A0CAF-84DB-6439-7C1F-06294E9D3DD0}"/>
                    </a:ext>
                  </a:extLst>
                </p14:cNvPr>
                <p14:cNvContentPartPr/>
                <p14:nvPr/>
              </p14:nvContentPartPr>
              <p14:xfrm>
                <a:off x="10408613" y="3592390"/>
                <a:ext cx="302040" cy="252000"/>
              </p14:xfrm>
            </p:contentPart>
          </mc:Choice>
          <mc:Fallback>
            <p:pic>
              <p:nvPicPr>
                <p:cNvPr id="119" name="Ink 118">
                  <a:extLst>
                    <a:ext uri="{FF2B5EF4-FFF2-40B4-BE49-F238E27FC236}">
                      <a16:creationId xmlns:a16="http://schemas.microsoft.com/office/drawing/2014/main" id="{217A0CAF-84DB-6439-7C1F-06294E9D3DD0}"/>
                    </a:ext>
                  </a:extLst>
                </p:cNvPr>
                <p:cNvPicPr/>
                <p:nvPr/>
              </p:nvPicPr>
              <p:blipFill>
                <a:blip r:embed="rId205"/>
                <a:stretch>
                  <a:fillRect/>
                </a:stretch>
              </p:blipFill>
              <p:spPr>
                <a:xfrm>
                  <a:off x="10399613" y="3583390"/>
                  <a:ext cx="3196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A2EEF4A6-A1AB-32AC-D79B-2DAA7ABD1BB1}"/>
                    </a:ext>
                  </a:extLst>
                </p14:cNvPr>
                <p14:cNvContentPartPr/>
                <p14:nvPr/>
              </p14:nvContentPartPr>
              <p14:xfrm>
                <a:off x="10406093" y="3617950"/>
                <a:ext cx="282600" cy="284400"/>
              </p14:xfrm>
            </p:contentPart>
          </mc:Choice>
          <mc:Fallback>
            <p:pic>
              <p:nvPicPr>
                <p:cNvPr id="120" name="Ink 119">
                  <a:extLst>
                    <a:ext uri="{FF2B5EF4-FFF2-40B4-BE49-F238E27FC236}">
                      <a16:creationId xmlns:a16="http://schemas.microsoft.com/office/drawing/2014/main" id="{A2EEF4A6-A1AB-32AC-D79B-2DAA7ABD1BB1}"/>
                    </a:ext>
                  </a:extLst>
                </p:cNvPr>
                <p:cNvPicPr/>
                <p:nvPr/>
              </p:nvPicPr>
              <p:blipFill>
                <a:blip r:embed="rId207"/>
                <a:stretch>
                  <a:fillRect/>
                </a:stretch>
              </p:blipFill>
              <p:spPr>
                <a:xfrm>
                  <a:off x="10397093" y="3609310"/>
                  <a:ext cx="300240" cy="302040"/>
                </a:xfrm>
                <a:prstGeom prst="rect">
                  <a:avLst/>
                </a:prstGeom>
              </p:spPr>
            </p:pic>
          </mc:Fallback>
        </mc:AlternateContent>
      </p:grpSp>
      <p:grpSp>
        <p:nvGrpSpPr>
          <p:cNvPr id="128" name="Group 127">
            <a:extLst>
              <a:ext uri="{FF2B5EF4-FFF2-40B4-BE49-F238E27FC236}">
                <a16:creationId xmlns:a16="http://schemas.microsoft.com/office/drawing/2014/main" id="{876CD30C-B1D2-3ED0-C468-D4B8A8C56FA0}"/>
              </a:ext>
            </a:extLst>
          </p:cNvPr>
          <p:cNvGrpSpPr/>
          <p:nvPr/>
        </p:nvGrpSpPr>
        <p:grpSpPr>
          <a:xfrm>
            <a:off x="8778533" y="2684110"/>
            <a:ext cx="607680" cy="835200"/>
            <a:chOff x="8778533" y="2684110"/>
            <a:chExt cx="607680" cy="835200"/>
          </a:xfrm>
        </p:grpSpPr>
        <mc:AlternateContent xmlns:mc="http://schemas.openxmlformats.org/markup-compatibility/2006">
          <mc:Choice xmlns:p14="http://schemas.microsoft.com/office/powerpoint/2010/main" Requires="p14">
            <p:contentPart p14:bwMode="auto" r:id="rId208">
              <p14:nvContentPartPr>
                <p14:cNvPr id="122" name="Ink 121">
                  <a:extLst>
                    <a:ext uri="{FF2B5EF4-FFF2-40B4-BE49-F238E27FC236}">
                      <a16:creationId xmlns:a16="http://schemas.microsoft.com/office/drawing/2014/main" id="{334A518E-ACBE-436D-5CE7-709F19C6BE60}"/>
                    </a:ext>
                  </a:extLst>
                </p14:cNvPr>
                <p14:cNvContentPartPr/>
                <p14:nvPr/>
              </p14:nvContentPartPr>
              <p14:xfrm>
                <a:off x="9246173" y="3017830"/>
                <a:ext cx="40320" cy="501480"/>
              </p14:xfrm>
            </p:contentPart>
          </mc:Choice>
          <mc:Fallback>
            <p:pic>
              <p:nvPicPr>
                <p:cNvPr id="122" name="Ink 121">
                  <a:extLst>
                    <a:ext uri="{FF2B5EF4-FFF2-40B4-BE49-F238E27FC236}">
                      <a16:creationId xmlns:a16="http://schemas.microsoft.com/office/drawing/2014/main" id="{334A518E-ACBE-436D-5CE7-709F19C6BE60}"/>
                    </a:ext>
                  </a:extLst>
                </p:cNvPr>
                <p:cNvPicPr/>
                <p:nvPr/>
              </p:nvPicPr>
              <p:blipFill>
                <a:blip r:embed="rId209"/>
                <a:stretch>
                  <a:fillRect/>
                </a:stretch>
              </p:blipFill>
              <p:spPr>
                <a:xfrm>
                  <a:off x="9237173" y="3008830"/>
                  <a:ext cx="5796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3" name="Ink 122">
                  <a:extLst>
                    <a:ext uri="{FF2B5EF4-FFF2-40B4-BE49-F238E27FC236}">
                      <a16:creationId xmlns:a16="http://schemas.microsoft.com/office/drawing/2014/main" id="{199C6A89-67B9-DFA9-8F8F-DCC12D6791E1}"/>
                    </a:ext>
                  </a:extLst>
                </p14:cNvPr>
                <p14:cNvContentPartPr/>
                <p14:nvPr/>
              </p14:nvContentPartPr>
              <p14:xfrm>
                <a:off x="9188573" y="3386830"/>
                <a:ext cx="197640" cy="131760"/>
              </p14:xfrm>
            </p:contentPart>
          </mc:Choice>
          <mc:Fallback>
            <p:pic>
              <p:nvPicPr>
                <p:cNvPr id="123" name="Ink 122">
                  <a:extLst>
                    <a:ext uri="{FF2B5EF4-FFF2-40B4-BE49-F238E27FC236}">
                      <a16:creationId xmlns:a16="http://schemas.microsoft.com/office/drawing/2014/main" id="{199C6A89-67B9-DFA9-8F8F-DCC12D6791E1}"/>
                    </a:ext>
                  </a:extLst>
                </p:cNvPr>
                <p:cNvPicPr/>
                <p:nvPr/>
              </p:nvPicPr>
              <p:blipFill>
                <a:blip r:embed="rId211"/>
                <a:stretch>
                  <a:fillRect/>
                </a:stretch>
              </p:blipFill>
              <p:spPr>
                <a:xfrm>
                  <a:off x="9179573" y="3377830"/>
                  <a:ext cx="2152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4" name="Ink 123">
                  <a:extLst>
                    <a:ext uri="{FF2B5EF4-FFF2-40B4-BE49-F238E27FC236}">
                      <a16:creationId xmlns:a16="http://schemas.microsoft.com/office/drawing/2014/main" id="{21391147-BD1B-D8DB-0C50-BF6B9217653E}"/>
                    </a:ext>
                  </a:extLst>
                </p14:cNvPr>
                <p14:cNvContentPartPr/>
                <p14:nvPr/>
              </p14:nvContentPartPr>
              <p14:xfrm>
                <a:off x="8778533" y="2684110"/>
                <a:ext cx="147600" cy="227160"/>
              </p14:xfrm>
            </p:contentPart>
          </mc:Choice>
          <mc:Fallback>
            <p:pic>
              <p:nvPicPr>
                <p:cNvPr id="124" name="Ink 123">
                  <a:extLst>
                    <a:ext uri="{FF2B5EF4-FFF2-40B4-BE49-F238E27FC236}">
                      <a16:creationId xmlns:a16="http://schemas.microsoft.com/office/drawing/2014/main" id="{21391147-BD1B-D8DB-0C50-BF6B9217653E}"/>
                    </a:ext>
                  </a:extLst>
                </p:cNvPr>
                <p:cNvPicPr/>
                <p:nvPr/>
              </p:nvPicPr>
              <p:blipFill>
                <a:blip r:embed="rId213"/>
                <a:stretch>
                  <a:fillRect/>
                </a:stretch>
              </p:blipFill>
              <p:spPr>
                <a:xfrm>
                  <a:off x="8769893" y="2675470"/>
                  <a:ext cx="1652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5" name="Ink 124">
                  <a:extLst>
                    <a:ext uri="{FF2B5EF4-FFF2-40B4-BE49-F238E27FC236}">
                      <a16:creationId xmlns:a16="http://schemas.microsoft.com/office/drawing/2014/main" id="{1BD96797-FA23-A2FA-7050-EFE43141554F}"/>
                    </a:ext>
                  </a:extLst>
                </p14:cNvPr>
                <p14:cNvContentPartPr/>
                <p14:nvPr/>
              </p14:nvContentPartPr>
              <p14:xfrm>
                <a:off x="8948453" y="2701390"/>
                <a:ext cx="109800" cy="167040"/>
              </p14:xfrm>
            </p:contentPart>
          </mc:Choice>
          <mc:Fallback>
            <p:pic>
              <p:nvPicPr>
                <p:cNvPr id="125" name="Ink 124">
                  <a:extLst>
                    <a:ext uri="{FF2B5EF4-FFF2-40B4-BE49-F238E27FC236}">
                      <a16:creationId xmlns:a16="http://schemas.microsoft.com/office/drawing/2014/main" id="{1BD96797-FA23-A2FA-7050-EFE43141554F}"/>
                    </a:ext>
                  </a:extLst>
                </p:cNvPr>
                <p:cNvPicPr/>
                <p:nvPr/>
              </p:nvPicPr>
              <p:blipFill>
                <a:blip r:embed="rId215"/>
                <a:stretch>
                  <a:fillRect/>
                </a:stretch>
              </p:blipFill>
              <p:spPr>
                <a:xfrm>
                  <a:off x="8939813" y="2692750"/>
                  <a:ext cx="127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6" name="Ink 125">
                  <a:extLst>
                    <a:ext uri="{FF2B5EF4-FFF2-40B4-BE49-F238E27FC236}">
                      <a16:creationId xmlns:a16="http://schemas.microsoft.com/office/drawing/2014/main" id="{38D600CD-5104-B339-C784-F7ABB77174FC}"/>
                    </a:ext>
                  </a:extLst>
                </p14:cNvPr>
                <p14:cNvContentPartPr/>
                <p14:nvPr/>
              </p14:nvContentPartPr>
              <p14:xfrm>
                <a:off x="9138173" y="2708950"/>
                <a:ext cx="88560" cy="194400"/>
              </p14:xfrm>
            </p:contentPart>
          </mc:Choice>
          <mc:Fallback>
            <p:pic>
              <p:nvPicPr>
                <p:cNvPr id="126" name="Ink 125">
                  <a:extLst>
                    <a:ext uri="{FF2B5EF4-FFF2-40B4-BE49-F238E27FC236}">
                      <a16:creationId xmlns:a16="http://schemas.microsoft.com/office/drawing/2014/main" id="{38D600CD-5104-B339-C784-F7ABB77174FC}"/>
                    </a:ext>
                  </a:extLst>
                </p:cNvPr>
                <p:cNvPicPr/>
                <p:nvPr/>
              </p:nvPicPr>
              <p:blipFill>
                <a:blip r:embed="rId217"/>
                <a:stretch>
                  <a:fillRect/>
                </a:stretch>
              </p:blipFill>
              <p:spPr>
                <a:xfrm>
                  <a:off x="9129173" y="2699950"/>
                  <a:ext cx="1062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7" name="Ink 126">
                  <a:extLst>
                    <a:ext uri="{FF2B5EF4-FFF2-40B4-BE49-F238E27FC236}">
                      <a16:creationId xmlns:a16="http://schemas.microsoft.com/office/drawing/2014/main" id="{6393F94B-9BC2-B7E1-BBAB-914F5686AE8F}"/>
                    </a:ext>
                  </a:extLst>
                </p14:cNvPr>
                <p14:cNvContentPartPr/>
                <p14:nvPr/>
              </p14:nvContentPartPr>
              <p14:xfrm>
                <a:off x="9324293" y="2829910"/>
                <a:ext cx="7200" cy="5040"/>
              </p14:xfrm>
            </p:contentPart>
          </mc:Choice>
          <mc:Fallback>
            <p:pic>
              <p:nvPicPr>
                <p:cNvPr id="127" name="Ink 126">
                  <a:extLst>
                    <a:ext uri="{FF2B5EF4-FFF2-40B4-BE49-F238E27FC236}">
                      <a16:creationId xmlns:a16="http://schemas.microsoft.com/office/drawing/2014/main" id="{6393F94B-9BC2-B7E1-BBAB-914F5686AE8F}"/>
                    </a:ext>
                  </a:extLst>
                </p:cNvPr>
                <p:cNvPicPr/>
                <p:nvPr/>
              </p:nvPicPr>
              <p:blipFill>
                <a:blip r:embed="rId219"/>
                <a:stretch>
                  <a:fillRect/>
                </a:stretch>
              </p:blipFill>
              <p:spPr>
                <a:xfrm>
                  <a:off x="9315293" y="2820910"/>
                  <a:ext cx="24840" cy="22680"/>
                </a:xfrm>
                <a:prstGeom prst="rect">
                  <a:avLst/>
                </a:prstGeom>
              </p:spPr>
            </p:pic>
          </mc:Fallback>
        </mc:AlternateContent>
      </p:grpSp>
    </p:spTree>
    <p:extLst>
      <p:ext uri="{BB962C8B-B14F-4D97-AF65-F5344CB8AC3E}">
        <p14:creationId xmlns:p14="http://schemas.microsoft.com/office/powerpoint/2010/main" val="396564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C1FD12F-7B9A-C402-34A9-0CDD79FF9E14}"/>
                  </a:ext>
                </a:extLst>
              </p14:cNvPr>
              <p14:cNvContentPartPr/>
              <p14:nvPr/>
            </p14:nvContentPartPr>
            <p14:xfrm>
              <a:off x="2979004" y="6233516"/>
              <a:ext cx="360" cy="360"/>
            </p14:xfrm>
          </p:contentPart>
        </mc:Choice>
        <mc:Fallback xmlns="">
          <p:pic>
            <p:nvPicPr>
              <p:cNvPr id="4" name="Ink 3">
                <a:extLst>
                  <a:ext uri="{FF2B5EF4-FFF2-40B4-BE49-F238E27FC236}">
                    <a16:creationId xmlns:a16="http://schemas.microsoft.com/office/drawing/2014/main" id="{1C1FD12F-7B9A-C402-34A9-0CDD79FF9E14}"/>
                  </a:ext>
                </a:extLst>
              </p:cNvPr>
              <p:cNvPicPr/>
              <p:nvPr/>
            </p:nvPicPr>
            <p:blipFill>
              <a:blip r:embed="rId4"/>
              <a:stretch>
                <a:fillRect/>
              </a:stretch>
            </p:blipFill>
            <p:spPr>
              <a:xfrm>
                <a:off x="2970364" y="6224516"/>
                <a:ext cx="18000" cy="18000"/>
              </a:xfrm>
              <a:prstGeom prst="rect">
                <a:avLst/>
              </a:prstGeom>
            </p:spPr>
          </p:pic>
        </mc:Fallback>
      </mc:AlternateContent>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7299</TotalTime>
  <Words>901</Words>
  <Application>Microsoft Office PowerPoint</Application>
  <PresentationFormat>Custom</PresentationFormat>
  <Paragraphs>89</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PowerPoint Presentation</vt:lpstr>
      <vt:lpstr>PowerPoint Presentation</vt:lpstr>
      <vt:lpstr>Deploy Node Microservice to BTP</vt:lpstr>
      <vt:lpstr>Challenges of building Apps on BTP</vt:lpstr>
      <vt:lpstr>CAPM Introduction</vt:lpstr>
      <vt:lpstr>CDS – Core Data and Services </vt:lpstr>
      <vt:lpstr>Solution – use CAP framework</vt:lpstr>
      <vt:lpstr>PowerPoint Presentation</vt:lpstr>
      <vt:lpstr>Hands on: Modules for using CAP</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212</cp:revision>
  <dcterms:created xsi:type="dcterms:W3CDTF">2013-09-12T13:05:01Z</dcterms:created>
  <dcterms:modified xsi:type="dcterms:W3CDTF">2024-04-18T10:03:36Z</dcterms:modified>
</cp:coreProperties>
</file>