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6" r:id="rId2"/>
    <p:sldId id="4122" r:id="rId3"/>
    <p:sldId id="277" r:id="rId4"/>
    <p:sldId id="4732" r:id="rId5"/>
    <p:sldId id="4733" r:id="rId6"/>
    <p:sldId id="4734" r:id="rId7"/>
    <p:sldId id="4749" r:id="rId8"/>
    <p:sldId id="4746" r:id="rId9"/>
    <p:sldId id="4750" r:id="rId10"/>
    <p:sldId id="4751" r:id="rId11"/>
    <p:sldId id="4758" r:id="rId12"/>
    <p:sldId id="282" r:id="rId13"/>
    <p:sldId id="280" r:id="rId14"/>
    <p:sldId id="471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5250" autoAdjust="0"/>
  </p:normalViewPr>
  <p:slideViewPr>
    <p:cSldViewPr>
      <p:cViewPr varScale="1">
        <p:scale>
          <a:sx n="78" d="100"/>
          <a:sy n="78" d="100"/>
        </p:scale>
        <p:origin x="1099" y="43"/>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486"/>
    </inkml:context>
    <inkml:brush xml:id="br0">
      <inkml:brushProperty name="width" value="0.05" units="cm"/>
      <inkml:brushProperty name="height" value="0.05" units="cm"/>
      <inkml:brushProperty name="color" value="#FFC114"/>
    </inkml:brush>
  </inkml:definitions>
  <inkml:trace contextRef="#ctx0" brushRef="#br0">0 86 24575,'10'-5'0,"11"-1"0,12 0 0,10 2 0,11-9 0,6-2 0,2 2 0,5 3 0,-5 3 0,1 3 0,-6 2 0,-12 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886"/>
    </inkml:context>
    <inkml:brush xml:id="br0">
      <inkml:brushProperty name="width" value="0.05" units="cm"/>
      <inkml:brushProperty name="height" value="0.05" units="cm"/>
      <inkml:brushProperty name="color" value="#FFC114"/>
    </inkml:brush>
  </inkml:definitions>
  <inkml:trace contextRef="#ctx0" brushRef="#br0">1 1 24575,'4'0'0,"12"0"0,16 0 0,22 0 0,15 0 0,15 0 0,2 0 0,10 0 0,2 0 0,-1 0 0,-13 0 0,-16 0 0,-19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11/22/2023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customXml" Target="../ink/ink3.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0.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9.tiff"/><Relationship Id="rId5" Type="http://schemas.openxmlformats.org/officeDocument/2006/relationships/image" Target="../media/image18.tiff"/><Relationship Id="rId4" Type="http://schemas.openxmlformats.org/officeDocument/2006/relationships/image" Target="../media/image17.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ixabay.com/en/computer-user-icon-peolpe-avatar-1331579/"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customXml" Target="../ink/ink1.xml"/><Relationship Id="rId80" Type="http://schemas.openxmlformats.org/officeDocument/2006/relationships/customXml" Target="../ink/ink2.xml"/><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5.png"/><Relationship Id="rId79" Type="http://schemas.openxmlformats.org/officeDocument/2006/relationships/image" Target="../media/image203.png"/><Relationship Id="rId5" Type="http://schemas.openxmlformats.org/officeDocument/2006/relationships/image" Target="../media/image7.png"/><Relationship Id="rId81" Type="http://schemas.openxmlformats.org/officeDocument/2006/relationships/image" Target="../media/image20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200"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07777"/>
          </a:xfrm>
          <a:prstGeom prst="rect">
            <a:avLst/>
          </a:prstGeom>
          <a:noFill/>
          <a:ln>
            <a:solidFill>
              <a:schemeClr val="bg1"/>
            </a:solidFill>
          </a:ln>
        </p:spPr>
        <p:txBody>
          <a:bodyPr wrap="square" rtlCol="0">
            <a:spAutoFit/>
          </a:bodyPr>
          <a:lstStyle/>
          <a:p>
            <a:pPr defTabSz="1218621"/>
            <a:r>
              <a:rPr lang="en-US" sz="14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15444"/>
          </a:xfrm>
          <a:prstGeom prst="rect">
            <a:avLst/>
          </a:prstGeom>
          <a:noFill/>
          <a:ln>
            <a:solidFill>
              <a:schemeClr val="bg1"/>
            </a:solidFill>
          </a:ln>
        </p:spPr>
        <p:txBody>
          <a:bodyPr wrap="square" rtlCol="0">
            <a:spAutoFit/>
          </a:bodyPr>
          <a:lstStyle/>
          <a:p>
            <a:pPr defTabSz="1218621"/>
            <a:r>
              <a:rPr lang="en-US" sz="800">
                <a:solidFill>
                  <a:prstClr val="black"/>
                </a:solidFill>
                <a:latin typeface="Segoe UI"/>
                <a:hlinkClick r:id="rId7" tooltip="https://www.flickr.com/photos/jeepersmedia/14765960308/"/>
              </a:rPr>
              <a:t>This Photo</a:t>
            </a:r>
            <a:r>
              <a:rPr lang="en-US" sz="800">
                <a:solidFill>
                  <a:prstClr val="black"/>
                </a:solidFill>
                <a:latin typeface="Segoe UI"/>
              </a:rPr>
              <a:t> by Unknown Author is licensed under </a:t>
            </a:r>
            <a:r>
              <a:rPr lang="en-US" sz="800">
                <a:solidFill>
                  <a:prstClr val="black"/>
                </a:solidFill>
                <a:latin typeface="Segoe UI"/>
                <a:hlinkClick r:id="rId8" tooltip="https://creativecommons.org/licenses/by/3.0/"/>
              </a:rPr>
              <a:t>CC BY</a:t>
            </a:r>
            <a:endParaRPr lang="en-US" sz="8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000">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276999"/>
          </a:xfrm>
          <a:prstGeom prst="rect">
            <a:avLst/>
          </a:prstGeom>
          <a:noFill/>
          <a:ln>
            <a:noFill/>
          </a:ln>
        </p:spPr>
        <p:txBody>
          <a:bodyPr wrap="square" rtlCol="0">
            <a:spAutoFit/>
          </a:bodyPr>
          <a:lstStyle/>
          <a:p>
            <a:pPr defTabSz="1218621"/>
            <a:r>
              <a:rPr lang="en-US" sz="12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453886"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453886"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453886"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4118572"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Configuring </a:t>
              </a:r>
              <a:r>
                <a:rPr lang="en-US" sz="1800" dirty="0" err="1">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xs-security.json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4118572"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Deploying app with security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4118572"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App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4</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grpSp>
        <p:nvGrpSpPr>
          <p:cNvPr id="77" name="Group 76">
            <a:extLst>
              <a:ext uri="{FF2B5EF4-FFF2-40B4-BE49-F238E27FC236}">
                <a16:creationId xmlns:a16="http://schemas.microsoft.com/office/drawing/2014/main" id="{82C87769-A9DF-260A-AF3D-2A6A14D3CEAC}"/>
              </a:ext>
            </a:extLst>
          </p:cNvPr>
          <p:cNvGrpSpPr/>
          <p:nvPr/>
        </p:nvGrpSpPr>
        <p:grpSpPr>
          <a:xfrm>
            <a:off x="3028444" y="2240396"/>
            <a:ext cx="340560" cy="90000"/>
            <a:chOff x="3028444" y="2240396"/>
            <a:chExt cx="340560" cy="90000"/>
          </a:xfrm>
        </p:grpSpPr>
        <mc:AlternateContent xmlns:mc="http://schemas.openxmlformats.org/markup-compatibility/2006" xmlns:p14="http://schemas.microsoft.com/office/powerpoint/2010/main">
          <mc:Choice Requires="p14">
            <p:contentPart p14:bwMode="auto" r:id="rId8">
              <p14:nvContentPartPr>
                <p14:cNvPr id="75" name="Ink 74">
                  <a:extLst>
                    <a:ext uri="{FF2B5EF4-FFF2-40B4-BE49-F238E27FC236}">
                      <a16:creationId xmlns:a16="http://schemas.microsoft.com/office/drawing/2014/main" id="{CAAB247B-8F3D-CE30-04A7-1AAF1D694D65}"/>
                    </a:ext>
                  </a:extLst>
                </p14:cNvPr>
                <p14:cNvContentPartPr/>
                <p14:nvPr/>
              </p14:nvContentPartPr>
              <p14:xfrm>
                <a:off x="3028444" y="2240396"/>
                <a:ext cx="208080" cy="30960"/>
              </p14:xfrm>
            </p:contentPart>
          </mc:Choice>
          <mc:Fallback xmlns="">
            <p:pic>
              <p:nvPicPr>
                <p:cNvPr id="75" name="Ink 74">
                  <a:extLst>
                    <a:ext uri="{FF2B5EF4-FFF2-40B4-BE49-F238E27FC236}">
                      <a16:creationId xmlns:a16="http://schemas.microsoft.com/office/drawing/2014/main" id="{CAAB247B-8F3D-CE30-04A7-1AAF1D694D65}"/>
                    </a:ext>
                  </a:extLst>
                </p:cNvPr>
                <p:cNvPicPr/>
                <p:nvPr/>
              </p:nvPicPr>
              <p:blipFill>
                <a:blip r:embed="rId79"/>
                <a:stretch>
                  <a:fillRect/>
                </a:stretch>
              </p:blipFill>
              <p:spPr>
                <a:xfrm>
                  <a:off x="3019444" y="2231396"/>
                  <a:ext cx="22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Ink 75">
                  <a:extLst>
                    <a:ext uri="{FF2B5EF4-FFF2-40B4-BE49-F238E27FC236}">
                      <a16:creationId xmlns:a16="http://schemas.microsoft.com/office/drawing/2014/main" id="{22E7DC22-95FD-3714-2E45-AD6B6A1705F5}"/>
                    </a:ext>
                  </a:extLst>
                </p14:cNvPr>
                <p14:cNvContentPartPr/>
                <p14:nvPr/>
              </p14:nvContentPartPr>
              <p14:xfrm>
                <a:off x="3067324" y="2330036"/>
                <a:ext cx="301680" cy="360"/>
              </p14:xfrm>
            </p:contentPart>
          </mc:Choice>
          <mc:Fallback xmlns="">
            <p:pic>
              <p:nvPicPr>
                <p:cNvPr id="76" name="Ink 75">
                  <a:extLst>
                    <a:ext uri="{FF2B5EF4-FFF2-40B4-BE49-F238E27FC236}">
                      <a16:creationId xmlns:a16="http://schemas.microsoft.com/office/drawing/2014/main" id="{22E7DC22-95FD-3714-2E45-AD6B6A1705F5}"/>
                    </a:ext>
                  </a:extLst>
                </p:cNvPr>
                <p:cNvPicPr/>
                <p:nvPr/>
              </p:nvPicPr>
              <p:blipFill>
                <a:blip r:embed="rId81"/>
                <a:stretch>
                  <a:fillRect/>
                </a:stretch>
              </p:blipFill>
              <p:spPr>
                <a:xfrm>
                  <a:off x="3058684" y="2321396"/>
                  <a:ext cx="319320" cy="18000"/>
                </a:xfrm>
                <a:prstGeom prst="rect">
                  <a:avLst/>
                </a:prstGeom>
              </p:spPr>
            </p:pic>
          </mc:Fallback>
        </mc:AlternateContent>
      </p:grpSp>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7442</TotalTime>
  <Words>925</Words>
  <Application>Microsoft Office PowerPoint</Application>
  <PresentationFormat>Custom</PresentationFormat>
  <Paragraphs>144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Amasis MT Pro Black</vt:lpstr>
      <vt:lpstr>Arial</vt:lpstr>
      <vt:lpstr>Arial Black</vt:lpstr>
      <vt:lpstr>Calibri</vt:lpstr>
      <vt:lpstr>Cooper Black</vt:lpstr>
      <vt:lpstr>Segoe UI</vt:lpstr>
      <vt:lpstr>Segoe UI Black</vt:lpstr>
      <vt:lpstr>Segoe UI Light</vt:lpstr>
      <vt:lpstr>Office Theme</vt:lpstr>
      <vt:lpstr>SAP BTP Extension Suite Training</vt:lpstr>
      <vt:lpstr>PowerPoint Presentation</vt:lpstr>
      <vt:lpstr>Agenda – Day 12</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275</cp:revision>
  <dcterms:created xsi:type="dcterms:W3CDTF">2013-09-12T13:05:01Z</dcterms:created>
  <dcterms:modified xsi:type="dcterms:W3CDTF">2023-11-22T07:25:42Z</dcterms:modified>
</cp:coreProperties>
</file>