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6" r:id="rId2"/>
    <p:sldId id="4122" r:id="rId3"/>
    <p:sldId id="277" r:id="rId4"/>
    <p:sldId id="4753" r:id="rId5"/>
    <p:sldId id="4754" r:id="rId6"/>
    <p:sldId id="4755" r:id="rId7"/>
    <p:sldId id="4756" r:id="rId8"/>
    <p:sldId id="4758" r:id="rId9"/>
    <p:sldId id="4769" r:id="rId10"/>
    <p:sldId id="4757" r:id="rId11"/>
    <p:sldId id="4759" r:id="rId12"/>
    <p:sldId id="4760" r:id="rId13"/>
    <p:sldId id="4761" r:id="rId14"/>
    <p:sldId id="4770" r:id="rId15"/>
    <p:sldId id="4762" r:id="rId16"/>
    <p:sldId id="4771" r:id="rId17"/>
    <p:sldId id="4763" r:id="rId18"/>
    <p:sldId id="4764" r:id="rId19"/>
    <p:sldId id="4765" r:id="rId20"/>
    <p:sldId id="4766" r:id="rId21"/>
    <p:sldId id="4772" r:id="rId22"/>
    <p:sldId id="4767" r:id="rId23"/>
    <p:sldId id="4768" r:id="rId24"/>
    <p:sldId id="282" r:id="rId25"/>
    <p:sldId id="280" r:id="rId26"/>
    <p:sldId id="4711"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p:scale>
          <a:sx n="66" d="100"/>
          <a:sy n="66" d="100"/>
        </p:scale>
        <p:origin x="1109" y="32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 Create Enablement for app</a:t>
            </a:r>
          </a:p>
        </p:txBody>
      </p:sp>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79"/>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Service Layer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Business Application Studio</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Fiori Elements App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CAPM is a framework of (a framework is a collection of libraries, classes, function, attributes, events)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Languages – Java and Node JS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Libraries – Node modules like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etc.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And Tools – VS Code or BAS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file. We will create a </a:t>
            </a:r>
            <a:r>
              <a:rPr kumimoji="0" lang="en-US" sz="2000" b="1" i="0" u="none" strike="noStrike" kern="0" cap="none" spc="0" normalizeH="0" baseline="0" noProof="0" dirty="0">
                <a:ln>
                  <a:noFill/>
                </a:ln>
                <a:solidFill>
                  <a:schemeClr val="bg1"/>
                </a:solidFill>
                <a:effectLst/>
                <a:uLnTx/>
                <a:uFillTx/>
              </a:rPr>
              <a:t>.</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schemeClr val="bg1"/>
                </a:solidFill>
                <a:effectLst/>
                <a:uLnTx/>
                <a:uFillTx/>
              </a:rPr>
              <a:t>@sap/cds)</a:t>
            </a:r>
            <a:r>
              <a:rPr kumimoji="0" lang="en-US" sz="2000" b="0" i="0" u="none" strike="noStrike" kern="0" cap="none" spc="0" normalizeH="0" baseline="0" noProof="0" dirty="0">
                <a:ln>
                  <a:noFill/>
                </a:ln>
                <a:solidFill>
                  <a:schemeClr val="bg1"/>
                </a:solidFill>
                <a:effectLst/>
                <a:uLnTx/>
                <a:uFillTx/>
              </a:rPr>
              <a:t> Once the compilation is successful a </a:t>
            </a:r>
            <a:r>
              <a:rPr kumimoji="0" lang="en-US" sz="2000" b="1" i="0" u="none" strike="noStrike" kern="0" cap="none" spc="0" normalizeH="0" baseline="0" noProof="0" dirty="0">
                <a:ln>
                  <a:noFill/>
                </a:ln>
                <a:solidFill>
                  <a:schemeClr val="bg1"/>
                </a:solidFill>
                <a:effectLst/>
                <a:uLnTx/>
                <a:uFillTx/>
              </a:rPr>
              <a:t>runtime</a:t>
            </a:r>
            <a:r>
              <a:rPr kumimoji="0" lang="en-US" sz="2000" b="0" i="0" u="none" strike="noStrike" kern="0" cap="none" spc="0" normalizeH="0" baseline="0" noProof="0" dirty="0">
                <a:ln>
                  <a:noFill/>
                </a:ln>
                <a:solidFill>
                  <a:schemeClr val="bg1"/>
                </a:solidFill>
                <a:effectLst/>
                <a:uLnTx/>
                <a:uFillTx/>
              </a:rPr>
              <a:t> object gets created.</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 COLUMNS c1 integer, c2 varchar,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tab(c1 integer, c2 varchar(30), primary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---2mn </a:t>
            </a:r>
            <a:r>
              <a:rPr kumimoji="0" lang="en-US" sz="1600" b="0" i="0" u="none" strike="noStrike" kern="0" cap="none" spc="0" normalizeH="0" baseline="0" noProof="0" dirty="0" err="1">
                <a:ln>
                  <a:noFill/>
                </a:ln>
                <a:solidFill>
                  <a:schemeClr val="bg1"/>
                </a:solidFill>
                <a:effectLst/>
                <a:uLnTx/>
                <a:uFillTx/>
              </a:rPr>
              <a:t>sql</a:t>
            </a:r>
            <a:r>
              <a:rPr kumimoji="0" lang="en-US" sz="1600" b="0" i="0" u="none" strike="noStrike" kern="0" cap="none" spc="0" normalizeH="0" baseline="0" noProof="0" dirty="0">
                <a:ln>
                  <a:noFill/>
                </a:ln>
                <a:solidFill>
                  <a:schemeClr val="bg1"/>
                </a:solidFill>
                <a:effectLst/>
                <a:uLnTx/>
                <a:uFillTx/>
              </a:rPr>
              <a:t> statements again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Too much database coupled</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entity tab{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c1 number,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c2 string(20)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Design time artefact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a:t>
            </a:r>
            <a:r>
              <a:rPr kumimoji="0" lang="en-US" sz="1800" b="1" i="0" u="none" strike="noStrike" kern="0" cap="none" spc="0" normalizeH="0" baseline="0" noProof="0" dirty="0" err="1">
                <a:ln>
                  <a:noFill/>
                </a:ln>
                <a:solidFill>
                  <a:schemeClr val="bg1"/>
                </a:solidFill>
                <a:effectLst/>
                <a:uLnTx/>
                <a:uFillTx/>
              </a:rPr>
              <a:t>cds</a:t>
            </a:r>
            <a:endParaRPr kumimoji="0" lang="en-US" sz="1800" b="1" i="0" u="none" strike="noStrike" kern="0" cap="none" spc="0" normalizeH="0" baseline="0" noProof="0" dirty="0">
              <a:ln>
                <a:noFill/>
              </a:ln>
              <a:solidFill>
                <a:schemeClr val="bg1"/>
              </a:solidFill>
              <a:effectLst/>
              <a:uLnTx/>
              <a:uFillTx/>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CAPM Framework</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@sap/cds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schemeClr val="bg1"/>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We need to install sap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CLI which will be used by developers to quickly generate the cap project skeleton. This module needs to be installed globally in our system if we are using VS Code, in case we use BAS, this module is pre-installed.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npm</a:t>
            </a:r>
            <a:r>
              <a:rPr kumimoji="0" lang="en-US" sz="2000" b="1" i="0" u="none" strike="noStrike" kern="0" cap="none" spc="0" normalizeH="0" baseline="0" noProof="0" dirty="0">
                <a:ln>
                  <a:noFill/>
                </a:ln>
                <a:solidFill>
                  <a:schemeClr val="bg1"/>
                </a:solidFill>
                <a:effectLst/>
                <a:uLnTx/>
                <a:uFillTx/>
              </a:rPr>
              <a:t> install -g @sap/cds-dk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      node version &gt;= 14</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Check if the CAP is installed in my system </a:t>
            </a:r>
            <a:r>
              <a:rPr kumimoji="0" lang="en-US" sz="2000" b="0" i="0" u="none" strike="noStrike" kern="0" cap="none" spc="0" normalizeH="0" baseline="0" noProof="0" dirty="0">
                <a:ln>
                  <a:noFill/>
                </a:ln>
                <a:solidFill>
                  <a:schemeClr val="bg1"/>
                </a:solidFill>
                <a:effectLst/>
                <a:uLnTx/>
                <a:uFillTx/>
                <a:sym typeface="Wingdings" panose="05000000000000000000" pitchFamily="2" charset="2"/>
              </a:rPr>
              <a:t>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–v &amp;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--help</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Create a folder in our computer, and run </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init</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command. This will create a project skeleton automatically which includes </a:t>
            </a:r>
            <a:r>
              <a:rPr kumimoji="0" lang="en-US" sz="2000" b="1" i="0" u="none" strike="noStrike" kern="0" cap="none" spc="0" normalizeH="0" baseline="0" noProof="0" dirty="0" err="1">
                <a:ln>
                  <a:noFill/>
                </a:ln>
                <a:solidFill>
                  <a:schemeClr val="bg1"/>
                </a:solidFill>
                <a:effectLst/>
                <a:uLnTx/>
                <a:uFillTx/>
              </a:rPr>
              <a:t>db</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srv</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ui</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folders.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If you want to quickly manage multiple node versions in your computer you can use </a:t>
            </a:r>
            <a:r>
              <a:rPr kumimoji="0" lang="en-IN" sz="2000" b="0" i="0" u="none" strike="noStrike" kern="0" cap="none" spc="0" normalizeH="0" baseline="0" noProof="0" dirty="0" err="1">
                <a:ln>
                  <a:noFill/>
                </a:ln>
                <a:solidFill>
                  <a:schemeClr val="bg1"/>
                </a:solidFill>
                <a:effectLst/>
                <a:uLnTx/>
                <a:uFillTx/>
              </a:rPr>
              <a:t>nvm</a:t>
            </a:r>
            <a:r>
              <a:rPr kumimoji="0" lang="en-IN" sz="2000" b="0" i="0" u="none" strike="noStrike" kern="0" cap="none" spc="0" normalizeH="0" baseline="0" noProof="0" dirty="0">
                <a:ln>
                  <a:noFill/>
                </a:ln>
                <a:solidFill>
                  <a:schemeClr val="bg1"/>
                </a:solidFill>
                <a:effectLst/>
                <a:uLnTx/>
                <a:uFillTx/>
              </a:rPr>
              <a:t> tool - </a:t>
            </a:r>
            <a:r>
              <a:rPr kumimoji="0" lang="en-IN" sz="20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watch </a:t>
            </a:r>
            <a:r>
              <a:rPr kumimoji="0" lang="en-IN" sz="2000" b="0" i="0" u="none" strike="noStrike" kern="0" cap="none" spc="0" normalizeH="0" baseline="0" noProof="0" dirty="0">
                <a:ln>
                  <a:noFill/>
                </a:ln>
                <a:solidFill>
                  <a:schemeClr val="bg1"/>
                </a:solidFill>
                <a:effectLst/>
                <a:uLnTx/>
                <a:uFillTx/>
              </a:rPr>
              <a:t>command instead of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run</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Business partner</a:t>
            </a:r>
          </a:p>
          <a:p>
            <a:pPr algn="ctr"/>
            <a:r>
              <a:rPr lang="en-US" dirty="0">
                <a:solidFill>
                  <a:schemeClr val="bg1"/>
                </a:solidFill>
              </a:rPr>
              <a:t>(</a:t>
            </a:r>
            <a:r>
              <a:rPr lang="en-US" sz="1800" dirty="0">
                <a:solidFill>
                  <a:schemeClr val="bg1"/>
                </a:solidFill>
              </a:rPr>
              <a:t>Customers, Suppliers)</a:t>
            </a:r>
            <a:endParaRPr lang="en-US" dirty="0">
              <a:solidFill>
                <a:schemeClr val="bg1"/>
              </a:solidFill>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 Text</a:t>
            </a:r>
          </a:p>
          <a:p>
            <a:pPr algn="ctr"/>
            <a:r>
              <a:rPr lang="en-US" dirty="0">
                <a:solidFill>
                  <a:schemeClr val="bg1"/>
                </a:solidFill>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r>
              <a:rPr lang="en-US" dirty="0">
                <a:solidFill>
                  <a:schemeClr val="bg1"/>
                </a:solidFill>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r>
              <a:rPr lang="en-US" dirty="0">
                <a:solidFill>
                  <a:schemeClr val="bg1"/>
                </a:solidFill>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r>
              <a:rPr lang="en-US" dirty="0">
                <a:solidFill>
                  <a:schemeClr val="bg1"/>
                </a:solidFill>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r>
              <a:rPr lang="en-US" dirty="0">
                <a:solidFill>
                  <a:schemeClr val="bg1"/>
                </a:solidFill>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r>
              <a:rPr lang="en-US" dirty="0">
                <a:solidFill>
                  <a:schemeClr val="bg1"/>
                </a:solidFill>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6522</TotalTime>
  <Words>1148</Words>
  <Application>Microsoft Office PowerPoint</Application>
  <PresentationFormat>Custom</PresentationFormat>
  <Paragraphs>148</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4</vt:lpstr>
      <vt:lpstr>CAPM Introduction</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Business Application Studio</vt:lpstr>
      <vt:lpstr>Dev Space in BAS</vt:lpstr>
      <vt:lpstr>Hands on: Move App to BAS</vt:lpstr>
      <vt:lpstr>Generic Handlers in CAP</vt:lpstr>
      <vt:lpstr>Hands on: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Association v.s Composition</vt:lpstr>
      <vt:lpstr>Hands on: Create Enablement for app</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210</cp:revision>
  <dcterms:created xsi:type="dcterms:W3CDTF">2013-09-12T13:05:01Z</dcterms:created>
  <dcterms:modified xsi:type="dcterms:W3CDTF">2023-07-29T11:46:57Z</dcterms:modified>
</cp:coreProperties>
</file>