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4122" r:id="rId3"/>
    <p:sldId id="277" r:id="rId4"/>
    <p:sldId id="4817" r:id="rId5"/>
    <p:sldId id="4818" r:id="rId6"/>
    <p:sldId id="4819" r:id="rId7"/>
    <p:sldId id="4820" r:id="rId8"/>
    <p:sldId id="4821" r:id="rId9"/>
    <p:sldId id="4822" r:id="rId10"/>
    <p:sldId id="282" r:id="rId11"/>
    <p:sldId id="280" r:id="rId12"/>
    <p:sldId id="471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250" autoAdjust="0"/>
  </p:normalViewPr>
  <p:slideViewPr>
    <p:cSldViewPr>
      <p:cViewPr varScale="1">
        <p:scale>
          <a:sx n="78" d="100"/>
          <a:sy n="78" d="100"/>
        </p:scale>
        <p:origin x="6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hyperlink" Target="http://www.dribbble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Architect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10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2100+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100,000+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210000+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923980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Setting up ADT and ABAP instance in cloud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CDS Data models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4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Evolution of ABAP and RAP Programming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Implementation types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Challenges for ABAP Developers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Unmanaged Implementation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10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0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6814</TotalTime>
  <Words>165</Words>
  <Application>Microsoft Office PowerPoint</Application>
  <PresentationFormat>Custom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Architect Training</vt:lpstr>
      <vt:lpstr>PowerPoint Presentation</vt:lpstr>
      <vt:lpstr>Agenda – Day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278</cp:revision>
  <dcterms:created xsi:type="dcterms:W3CDTF">2013-09-12T13:05:01Z</dcterms:created>
  <dcterms:modified xsi:type="dcterms:W3CDTF">2023-08-01T09:16:22Z</dcterms:modified>
</cp:coreProperties>
</file>