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6" r:id="rId2"/>
    <p:sldId id="4122" r:id="rId3"/>
    <p:sldId id="277" r:id="rId4"/>
    <p:sldId id="4788" r:id="rId5"/>
    <p:sldId id="4800" r:id="rId6"/>
    <p:sldId id="4801" r:id="rId7"/>
    <p:sldId id="4802" r:id="rId8"/>
    <p:sldId id="4803" r:id="rId9"/>
    <p:sldId id="4804" r:id="rId10"/>
    <p:sldId id="4805" r:id="rId11"/>
    <p:sldId id="4806" r:id="rId12"/>
    <p:sldId id="4807" r:id="rId13"/>
    <p:sldId id="282" r:id="rId14"/>
    <p:sldId id="280" r:id="rId15"/>
    <p:sldId id="4711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074D92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5250" autoAdjust="0"/>
  </p:normalViewPr>
  <p:slideViewPr>
    <p:cSldViewPr>
      <p:cViewPr varScale="1">
        <p:scale>
          <a:sx n="78" d="100"/>
          <a:sy n="78" d="100"/>
        </p:scale>
        <p:origin x="66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hyperlink" Target="http://www.dribbble.com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Architect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7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0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66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7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270+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70,000+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27000+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Recap Extensions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HANA Native Development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923981"/>
              <a:ext cx="2236930" cy="9587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Use SDI with Real time Replication &amp; Virtual Tables</a:t>
              </a: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083770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Create HDI and Native HANA development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Approach for Native Development</a:t>
              </a: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083768"/>
              <a:ext cx="2701525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Adding Calculation views and HANA Objects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7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for Side-by-Side Extension</a:t>
            </a:r>
          </a:p>
        </p:txBody>
      </p:sp>
      <p:pic>
        <p:nvPicPr>
          <p:cNvPr id="3074" name="Picture 2" descr="SAP S/4HANA Cloud – Side-by-Side Extensibility">
            <a:extLst>
              <a:ext uri="{FF2B5EF4-FFF2-40B4-BE49-F238E27FC236}">
                <a16:creationId xmlns:a16="http://schemas.microsoft.com/office/drawing/2014/main" id="{7B0B7C3B-89C6-47A4-847A-BA69F0483A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193"/>
          <a:stretch/>
        </p:blipFill>
        <p:spPr bwMode="auto">
          <a:xfrm>
            <a:off x="1291331" y="1340767"/>
            <a:ext cx="4155009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AP S/4HANA Cloud – Side-by-Side Extensibility">
            <a:extLst>
              <a:ext uri="{FF2B5EF4-FFF2-40B4-BE49-F238E27FC236}">
                <a16:creationId xmlns:a16="http://schemas.microsoft.com/office/drawing/2014/main" id="{6E513C64-2F56-8EC2-7918-30C233CFD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44"/>
          <a:stretch/>
        </p:blipFill>
        <p:spPr bwMode="auto">
          <a:xfrm>
            <a:off x="7750596" y="1340767"/>
            <a:ext cx="3650953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AP S/4HANA Cloud – Side-by-Side Extensibility">
            <a:extLst>
              <a:ext uri="{FF2B5EF4-FFF2-40B4-BE49-F238E27FC236}">
                <a16:creationId xmlns:a16="http://schemas.microsoft.com/office/drawing/2014/main" id="{49B2C87F-AC51-B2CE-847D-CCB5FE988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14" r="35856"/>
          <a:stretch/>
        </p:blipFill>
        <p:spPr bwMode="auto">
          <a:xfrm>
            <a:off x="5446340" y="1340768"/>
            <a:ext cx="2304256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40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62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6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0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FFB1-B477-7234-7772-C52F2881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27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6726</TotalTime>
  <Words>172</Words>
  <Application>Microsoft Office PowerPoint</Application>
  <PresentationFormat>Custom</PresentationFormat>
  <Paragraphs>42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Amasis MT Pro Black</vt:lpstr>
      <vt:lpstr>Arial</vt:lpstr>
      <vt:lpstr>Arial Black</vt:lpstr>
      <vt:lpstr>Calibri</vt:lpstr>
      <vt:lpstr>Cooper Black</vt:lpstr>
      <vt:lpstr>Segoe UI</vt:lpstr>
      <vt:lpstr>Segoe UI Light</vt:lpstr>
      <vt:lpstr>Office Theme</vt:lpstr>
      <vt:lpstr>SAP BTP Architect Training</vt:lpstr>
      <vt:lpstr>PowerPoint Presentation</vt:lpstr>
      <vt:lpstr>Agenda – Day 7</vt:lpstr>
      <vt:lpstr>Approaches for Side-by-Side Extension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256</cp:revision>
  <dcterms:created xsi:type="dcterms:W3CDTF">2013-09-12T13:05:01Z</dcterms:created>
  <dcterms:modified xsi:type="dcterms:W3CDTF">2023-08-01T09:15:20Z</dcterms:modified>
</cp:coreProperties>
</file>