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44"/>
  </p:notesMasterIdLst>
  <p:sldIdLst>
    <p:sldId id="276" r:id="rId3"/>
    <p:sldId id="351" r:id="rId4"/>
    <p:sldId id="333" r:id="rId5"/>
    <p:sldId id="334" r:id="rId6"/>
    <p:sldId id="335" r:id="rId7"/>
    <p:sldId id="336" r:id="rId8"/>
    <p:sldId id="337" r:id="rId9"/>
    <p:sldId id="338" r:id="rId10"/>
    <p:sldId id="353" r:id="rId11"/>
    <p:sldId id="354" r:id="rId12"/>
    <p:sldId id="355" r:id="rId13"/>
    <p:sldId id="356" r:id="rId14"/>
    <p:sldId id="362" r:id="rId15"/>
    <p:sldId id="389" r:id="rId16"/>
    <p:sldId id="361" r:id="rId17"/>
    <p:sldId id="363" r:id="rId18"/>
    <p:sldId id="388" r:id="rId19"/>
    <p:sldId id="364" r:id="rId20"/>
    <p:sldId id="366" r:id="rId21"/>
    <p:sldId id="365" r:id="rId22"/>
    <p:sldId id="367" r:id="rId23"/>
    <p:sldId id="368" r:id="rId24"/>
    <p:sldId id="370" r:id="rId25"/>
    <p:sldId id="371" r:id="rId26"/>
    <p:sldId id="372" r:id="rId27"/>
    <p:sldId id="373" r:id="rId28"/>
    <p:sldId id="492" r:id="rId29"/>
    <p:sldId id="490" r:id="rId30"/>
    <p:sldId id="491" r:id="rId31"/>
    <p:sldId id="493" r:id="rId32"/>
    <p:sldId id="379" r:id="rId33"/>
    <p:sldId id="495" r:id="rId34"/>
    <p:sldId id="380" r:id="rId35"/>
    <p:sldId id="381" r:id="rId36"/>
    <p:sldId id="507" r:id="rId37"/>
    <p:sldId id="508" r:id="rId38"/>
    <p:sldId id="509" r:id="rId39"/>
    <p:sldId id="4748" r:id="rId40"/>
    <p:sldId id="282" r:id="rId41"/>
    <p:sldId id="280" r:id="rId42"/>
    <p:sldId id="4711" r:id="rId4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F8CEC-A1BA-4618-89C5-53BE6DFFB712}">
          <p14:sldIdLst>
            <p14:sldId id="276"/>
          </p14:sldIdLst>
        </p14:section>
        <p14:section name="API Management" id="{3CD27B66-4492-4CDF-B18E-AD5904C9FDB1}">
          <p14:sldIdLst>
            <p14:sldId id="351"/>
            <p14:sldId id="333"/>
            <p14:sldId id="334"/>
            <p14:sldId id="335"/>
            <p14:sldId id="336"/>
            <p14:sldId id="337"/>
            <p14:sldId id="338"/>
            <p14:sldId id="353"/>
            <p14:sldId id="354"/>
            <p14:sldId id="355"/>
            <p14:sldId id="356"/>
          </p14:sldIdLst>
        </p14:section>
        <p14:section name="Custom UI Integration" id="{0D9A7F8D-6714-4410-957A-F47344301063}">
          <p14:sldIdLst>
            <p14:sldId id="362"/>
            <p14:sldId id="389"/>
            <p14:sldId id="361"/>
            <p14:sldId id="363"/>
            <p14:sldId id="388"/>
            <p14:sldId id="364"/>
            <p14:sldId id="366"/>
            <p14:sldId id="365"/>
            <p14:sldId id="367"/>
            <p14:sldId id="368"/>
            <p14:sldId id="370"/>
          </p14:sldIdLst>
        </p14:section>
        <p14:section name="Build Workzone Integration" id="{413F27DB-F6F1-4757-A921-2E7841EBAE46}">
          <p14:sldIdLst/>
        </p14:section>
        <p14:section name="Rule Service" id="{5E00B2C5-72A5-49B3-B3FA-72B52F9FC598}">
          <p14:sldIdLst>
            <p14:sldId id="371"/>
            <p14:sldId id="372"/>
            <p14:sldId id="373"/>
            <p14:sldId id="492"/>
            <p14:sldId id="490"/>
            <p14:sldId id="491"/>
            <p14:sldId id="493"/>
          </p14:sldIdLst>
        </p14:section>
        <p14:section name="Source Code Mangement" id="{85D5CE33-437F-4D95-8372-62BA33C1D7EE}">
          <p14:sldIdLst>
            <p14:sldId id="379"/>
            <p14:sldId id="495"/>
            <p14:sldId id="380"/>
            <p14:sldId id="381"/>
            <p14:sldId id="507"/>
            <p14:sldId id="508"/>
            <p14:sldId id="509"/>
            <p14:sldId id="4748"/>
          </p14:sldIdLst>
        </p14:section>
        <p14:section name="Closure" id="{5E9E43A3-E96A-4B59-A39D-4FEF392DEE55}">
          <p14:sldIdLst>
            <p14:sldId id="282"/>
            <p14:sldId id="280"/>
            <p14:sldId id="471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63" autoAdjust="0"/>
    <p:restoredTop sz="92308" autoAdjust="0"/>
  </p:normalViewPr>
  <p:slideViewPr>
    <p:cSldViewPr>
      <p:cViewPr varScale="1">
        <p:scale>
          <a:sx n="102" d="100"/>
          <a:sy n="102" d="100"/>
        </p:scale>
        <p:origin x="616" y="6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12-16T04:05:07.817"/>
    </inkml:context>
    <inkml:brush xml:id="br0">
      <inkml:brushProperty name="width" value="0.05292" units="cm"/>
      <inkml:brushProperty name="height" value="0.05292" units="cm"/>
      <inkml:brushProperty name="color" value="#FF0000"/>
    </inkml:brush>
  </inkml:definitions>
  <inkml:trace contextRef="#ctx0" brushRef="#br0">21664 5766 0,'0'0'0,"-13"0"0,26 0 15,0 0 48,0 0-32,-13 40 0,0-14-31,0-12 16,0 118 15,0-106-15,0 27-16,0-26 0,-13-1 15,-27 53 17</inkml:trace>
  <inkml:trace contextRef="#ctx0" brushRef="#br0" timeOffset="808.12">22100 5727 0,'0'0'0,"0"-67"31,0 41-31,0 13 15,-13 0-15,-13-14 32,12 27-32,-39 0 15,27 27 1,13-27-16,-14 39 16,27-26-1,0 1-15,0-1 0,13 0 16,1 0-16,-1 1 0,13-1 15,1 0-15,-14 0 16,14-13-16,-1 13 0,0-13 16,-12 14-16,-1-1 0,0-13 15,-13 26 17,-106 1-1,93-27-31,0-13 0,-14-14 15</inkml:trace>
  <inkml:trace contextRef="#ctx0" brushRef="#br0" timeOffset="1060.09">22259 5581 0,'0'-13'0,"0"26"0,13-26 0,0 13 31,-13 13-15,0 0-16,14 67 31,-14-54-31,0 1 0,0-1 16,0 0-16,13 1 15,-13-1-15,0-12 0,0-1 16</inkml:trace>
  <inkml:trace contextRef="#ctx0" brushRef="#br0" timeOffset="1222.99">22206 5753 0,'0'0'0,"0"-13"0,40 0 32,-14 13-32,1 0 0,12 0 15,1 0-15</inkml:trace>
  <inkml:trace contextRef="#ctx0" brushRef="#br0" timeOffset="1517.89">22497 6203 0,'0'0'0,"0"13"16,13-13-1,53-13 1,-39 13 0,-1 0-16,1-14 0,-1 14 15</inkml:trace>
  <inkml:trace contextRef="#ctx0" brushRef="#br0" timeOffset="2536.79">23013 6441 0,'-13'13'16,"13"0"-1,0 0 16,13-13-15,0 14 15,0-14-15,0-14 0,-13 1-1,14 0-15,-14 0 0,13-1 16,-13 1-16,13-13 15,-13-40 1,0 52 0,0-12-16,0 13 0,0 0 15,0-14-15,-13 14 0,13 0 16,0-1-16,-13-12 16,13 13-1,0 0 1,0-14-1,13 27 1,-13-13-16,13-27 16,27-52 15,-27 65-15,0 14-16,14-27 15,-14 27-15,-13 0 0,13 13 16,0 0-1,1 13-15,-14 0 16,13 93 0,0-79-1,-13 12-15,26 54 32,-26-67-32,14 27 0,-14-26 15,13-14-15,-13 0 16,13 13-1,14-52 17,-14-14-17,-13 1-15,13 12 16,0-12-16,14-67 16,-14 66-16,40-52 31,-40 92-16,0 13-15,1 0 16,-14 13-16,26 80 16,-26-66-1,13 39-15,-13-39 16,13-14-16,-13 14 16,0-14-16,14 54 31</inkml:trace>
  <inkml:trace contextRef="#ctx0" brushRef="#br0" timeOffset="2969.38">23846 6295 0,'0'0'15,"-13"0"-15,26 0 63,0 0-47,14 0-1,-27-13-15,13 13 16,-13-13-1,13 0-15,-13-1 0,-26-25 32,12 25-17,1 14-15,-13 0 16,-40 14 0,39-1-16,14 0 15,13 14-15,-13-14 16,13 13-16,0-13 0,0 14 15,26-1-15,80 27 32,-80-53-17</inkml:trace>
  <inkml:trace contextRef="#ctx0" brushRef="#br0" timeOffset="3983.52">24124 6216 0,'0'0'0,"-14"-27"31,1 27-15,-13 0 0,-1 53 15,27-26-16,0-1-15,0-13 0,40 40 32,-27-39-17,0-1-15,14-13 0,-14 0 16,14 0-16,-14 0 0,0-13 16,40-40-1,-40 39-15,-13-12 16,40-186 15,-40 199-15,0-13-16,0 65 31,0-25-15,-13 12-16,13 146 31,0-146-16,0-12-15,0 12 0,0-13 16,0 1-16,13 12 31,0-39-15,40-14 0,-27 14-1,-12 13-15,12 0 16,-13 0-16,14 0 0,-14 0 15,66 27 1,-65-27-16,-1 0 16,13 0-1,-12 0 1,105-40 15,-106 27-31,0-40 31,-13 26-15,-13 14 0,0 0-16,-14 0 15,14 13 1,0 0-16,-1 13 0,1 0 16,0 0-16,0 14 15,0-1 1,13-13-16,0 27 15,13-40 1,-13 13-16,13-13 0,27 0 31,-27-13-15,0 13-16,14-40 16,-14 27-1,13-26 16,-13 39-15,1 26 0,-14-13-1,0 0-15,26 1 16</inkml:trace>
  <inkml:trace contextRef="#ctx0" brushRef="#br0" timeOffset="4575.72">25036 6269 0,'-13'-13'0,"26"26"0,-39-40 16,13 14-16,13 0 16,-14 13-16,14-13 0,0 26 15,0 0 1,14 27-1,-14-14 1,13-13-16,-13 1 0,0-1 16,26 13-1,14-26 17,-14-13-17,-12 0-15,39-27 31,-40 27-15,0 13 0,-13 13-1,13 0 1,0 27 15,1-27-15,-1-13-16,13 0 15,1 0-15,-14-13 16,0 0 0,14-27-1,-14 27 1,0 0-16,-13 26 31,13 13-15,-13 1-16,27 39 31,-27-53-15</inkml:trace>
  <inkml:trace contextRef="#ctx0" brushRef="#br0" timeOffset="4739.85">25499 6044 0,'-26'0'15,"26"13"1</inkml:trace>
  <inkml:trace contextRef="#ctx0" brushRef="#br0" timeOffset="5732.55">25777 6295 0,'0'0'0,"-13"0"15,13-13 1,-27-13-1,-12 39 17,25-13-17,14 13-15,-13 0 0,-13 53 32,39-66-17,0 14-15,14-1 0,78 0 31,-38-13-15,-41-13-16,0 13 16,67-40-1,-80 27-15,0 13 16,-13-13-16,0-14 16,-13-26-1,-13 40 1,-14 0-1,27 13 1,-27 40 0,40-27-1,13 26 1,1-25 0,39-1-1,-40-13 1,40 0-1,-40-13 1,-13-27 15,-13 40 1,13 40-1,0-27-31,39 0 31,-12-13-15,-14-13-16,0 13 0,0-13 15,14-1-15,39-65 32,-39-53-1,-27 105-31,-27-52 31,1 79-15,12 0-1,1 13-15,13 1 0,0 12 16,-13 106 15,13-105-31,13 12 0,0-12 16,1 26-16,-1-40 15,0 0-15,0 0 0,-13 1 16,40-1 0,-27-13-1,-13-13 1</inkml:trace>
  <inkml:trace contextRef="#ctx0" brushRef="#br0" timeOffset="11106.69">24772 7128 0,'-13'0'15,"26"0"-15,-40 0 32,14 0-17,13-13 32,0-13-16,0 13-15,0-1-16,53-39 31,-27 27-15,1 13-16,13 13 15,-27-14-15,0 14 16,53 53 0,-53-26-1,-13-1-15,14 1 0,-14-1 16,-14 93 0,1-92-1,-13-1-15,-1 1 16,-105 39-1,106-53-15,-14 0 16,13-13-16,-39 13 16,53-13-1,26-26 1,1 13 0,-1 13-16,66-27 15,-26 27 1,-40 0-16,14 13 15,52 54 1,-66-54 0,0 0-16,1 0 0,-1-13 15,-13 13-15</inkml:trace>
  <inkml:trace contextRef="#ctx0" brushRef="#br0" timeOffset="11765.03">25407 7247 0,'0'0'0,"13"0"16,27-13 15,-27-13-15,-13-1 0,13 27-16,-13-13 0,-40-40 31,14 40-16,13 13-15,-1 0 0,-12 0 16,13 0-16,-27 53 31,40-40-31,0 14 16,13-14-16,0 0 0,1 13 16,12-12-16,-13 12 15,14-13-15,-1 27 16,1-14-16,-27-12 15,13-1-15,-13 0 0,0 0 16,-40 14 0,27-14-16,0-13 15,-53 0 1,39-13-16,14 13 0,-27-40 31</inkml:trace>
  <inkml:trace contextRef="#ctx0" brushRef="#br0" timeOffset="12024.88">25579 7062 0,'0'0'0,"0"-13"0,0 0 15,0 39 16,0 27-15,0-26-16,0 39 16,13-27-16,-13-12 0,13 13 15,-13-14-15,13 80 32,0-67-17</inkml:trace>
  <inkml:trace contextRef="#ctx0" brushRef="#br0" timeOffset="12184.52">25565 7300 0,'0'0'16,"0"-13"-16,27 13 15,79-13 1,-80 13-16,14 0 15,-14 0-15,1 0 16</inkml:trace>
  <inkml:trace contextRef="#ctx0" brushRef="#br0" timeOffset="13004.51">24970 7816 0,'-13'-40'32,"26"80"-32,-39-93 15,26 40-15,-14 39 32,1 27-17,13-26-15,-66 105 31,66-106-15,-13-12-16,0 12 0,13-13 16,13 1 15,0-14-31,0 0 16,14-14-16,-1 14 0,1-13 15,118-13 16,-65-40 1,-80 52-32,0 1 15,0-79 17,-14 78-32,14 1 15,-26 79 16,26-39-31,-13-1 16,13 1-16,0 105 31,0-106-31,13-13 16,-13 14-16,26-1 16</inkml:trace>
  <inkml:trace contextRef="#ctx0" brushRef="#br0" timeOffset="13402.21">25512 8041 0,'0'0'0,"-52"-93"31,38 80-31,1 13 16,0-13-16,0 13 16,-1 0-16,1 0 0,0 26 31,13 1-15,0-14-16,0 0 15,53 40 1,-27-40-16,1 1 0,-1-1 15,40 66 17,-145-52-1,53-27-31,12 0 16,-52-40 15</inkml:trace>
  <inkml:trace contextRef="#ctx0" brushRef="#br0" timeOffset="13638.32">25684 7790 0,'14'0'15,"-1"39"16,0 54-15,-13-67 0,0 1-16,0 105 31,0-66-15</inkml:trace>
  <inkml:trace contextRef="#ctx0" brushRef="#br0" timeOffset="13789.98">25631 8028 0,'0'-14'0,"0"28"0,67-54 31,-41 40-31,0 0 16,-12 0-16,12 0 0</inkml:trace>
  <inkml:trace contextRef="#ctx0" brushRef="#br0" timeOffset="25000.48">7393 10712 0,'13'0'0,"-13"-26"0,-13 52 0,26-65 16,1 25-1,-28 14 16,1 14-15,0-1-16,0-13 16,-67 66-1,54-53 1,-1 14-16,-12-1 0,-14 40 16,13-26-1,14 0-15,-106 118 16,92-105-1,13-13-15,-78 105 16,65-92 0,-79 146-1,79-160 1,14 14-16,-14 0 0,14 0 16,-1-13-16,-65 118 31,65-118-31,1 13 0,-67 132 31,80-145-31,-14-1 0,-39 186 47,53-198-47,-13 52 0,12-53 16,1 14-16,0-13 15,13-1-15,-53 106 31,53-105-31,-13 39 16,0-40-16,13 14 16,0-14-16,-14 1 0,14-14 15,0 13-15,0 27 32,0-39-32,27-1 31,-1-13 0,-13 0-31,1 0 31,-1 13-31,0-13 16,0 0 15,1 0 32,39-13-48,-27 0 1,40-1 0,-26 14-16,105-13 15,-92 13 1,13-13-16,225 13 31,-211 0-31,237 0 16,-251 0-1,0 0-15,0 0 16,133 0 0,-186 0-1,27 0 1,-40-13-1,13 13 48,-13-14-32,0 1-15,-13 0-1,-1-27 17,14 27-17,0-40 17,0 40-32,14 0 0,-14 0 15,53-106 16,-40 92-31,0 1 0,66-80 32,-39 66-17,-13 14-15,-1 12 16,80-38 15,-80 38-31,14 1 0,-14 0 0,14 0 16,119-1 15,-120 1-31,28 13 16,-28 0-16,-12 0 0,39 27 15,-27-27-15,-12 13 16,13 0-16,-14 0 16,1 1-16,12-1 0,-12 0 15,-1 0-15,1 0 16,-14 14-16,13-14 0,-13 0 15,40 80 1,-39-80 0,-14 14-16,0-1 0,13 14 15,-13-27-15,0 0 16,0 14 0,0 52 15,-13-66-31,-14 14 15,14-27 1,-14 26 15,14-26-15,13 13 0,27 1 15,-1-14-16,-13 0-15,14 0 16,-1 0-16,146 13 16,-119-13-1,0 0-15,0 0 16,251 13 15,-238-13-31,212 13 31,-212 0-31,13-13 0,1 14 16,277 39 15,-278-40-31,-13 0 0,14-13 16,-14 13-16,13 1 0,-13-1 16,14 0-16,-14 0 15,13-13-15,-13 13 0,14 1 16,65-1-1,106 0 17,-211-13-32,-27 0 0,1 0 15,-28-13 17,1 13-32,0 0 15,0-13 16,13-1 1,0 1-32,0 0 15,-14-80 17,28-65-1,65-1 0,-53 133-31,1-1 0,-1 1 16,173-54 15,-160 67-31,160 0 31,65 66 0,-92 26 1,-26 40-1,-133-92-31,13 52 31,-92 27 0,53-93-31,0 13 16,-27 14 15,27-27-31,13 1 32,93-1-1,-54-13-31,1 13 0,13-13 15,264 13 17,-237-13-32,12 0 15,159 0 1,-158 13-16,13-13 16,-14 0-16,14 14 0,0-14 15,-13 13-15,343 13 31,133 27 1,-490-53-32,0 13 15,411 1 17,-411-14-32,1 0 15,-1 0-15,-13 13 0,0-13 16,53 13-1,-66-13-15,106 0 32,13 0-1,-146 0-31,54-13 31,-67 0 0,-26-1 1,-1 1-32,1-13 31,0-67 0,13 67-31,-13-1 0,13 1 16,-40-133 15,40 133-31,0-14 16,-13 14-16,13-1 0,0-13 0,0 14 15,-14-106 17,14 92-32,0 0 0,0 14 15,-39-159 16,26 158-31,-1-12 0,-91-94 32,78 94-32,1 12 15,-67-52 1,67 53-16,-14-1 16,-39-26-16,39 27 15,0-1-15,1 1 0,-14 13 16,-238-120 15,238 107-31,-13-1 0,0 1 16,13 0-16,-14-1 15,15 14-15,-15-14 0,15 14 16,-15-13-16,1 13 0,-106-40 31,-119 0 0,238 40-31,1 13 0,12 0 16,-145 0 15,158 0-31,-52 0 32,13 13-1,53-13-31,13 13 15,-14-13-15,1 0 16,-27 13 15,27-13-31,0 0 16,0 0-16,0 0 16,13-26 15,-14 26-31,14-53 31,-26-66 0,-1-27 1,1-65-1,26 171-31,-13 0 0,13-12 15,-27-160 17,14 159-32,13 13 15,-40-224 17,27 224-32,0 1 15,-119-226 16,105 225-31,-105-105 32,92 105-32,1 1 15,-1-1-15,0 13 0,-145-92 32,132 93-32,0-1 15,0 1-15,0 0 0,1 12 16,-15-12-16,1-1 0,13 14 15,-13-13-15,-185-40 32,198 52-32,-13 1 15,0 0-15,-278-27 32,265 27-32,-1 13 15,14-13-15,-13 13 16,-67 0-16,-12 0 15,-41 0 1,133 0 0,-132 13-1,65 0-15,54 1 16,13-14-16,0 0 0,-278 39 47,-53 14-16,106 0 0,-26 0 1,251-40-32,13 0 15,-13 1-15,0-1 0,-1 13 16,14-13-16,-13 1 0,13 12 15,-211 67 17,211-67-32,-26 27 15,39-26-15,0-1 16,-158 133 15,171-120-31,-12-12 0,12-1 16,-12 14-16,12 0 0,1-14 15,-1 14-15,-26 26 16,-39 79 15,79-105-31,-14-14 0,14 14 16,-14-13-16,14 12 0,-13 1 16,13-14-16,-1 14 15,1-14-15,-40 93 16,53-92-1,-13-1-15,0 1 16,0-14-16,-1 14 0,1-14 16,13 0-16,-13 0 0,0 0 15,13 1-15,-14-1 16</inkml:trace>
  <inkml:trace contextRef="#ctx0" brushRef="#br0" timeOffset="26105.05">12974 9932 0,'0'0'16,"-66"-40"15,53 40-31,-27 0 0,14 0 16,-14 0-16,-237 53 47,91 13-32,133-39-15,-118 79 16,118-67-1,0 1-15,13 13 0,0 0 16,1 0-16,-1 0 0,14-1 16,-1 15-16,1-1 0,-1 251 31,40-238-15,14-26-16,-1 13 15,14 1-15,13-1 16,-13-13-16,13-1 0,13 1 0,278 106 31,-265-132-15,0-14-16,-13-13 15,305-40 17,-305 14-32,0-1 0,-13 1 15,0-14-15,92-172 31,-118 146-31,39-225 32,-53 225-32,-13 0 0,13-13 15,-13 26-15,-39-185 32,12 185-32,-13 0 0,1 13 15,-239-145 16,212 146-31,-172-41 32,39 67-17</inkml:trace>
  <inkml:trace contextRef="#ctx0" brushRef="#br0" timeOffset="26974.99">10316 9839 0,'0'0'0,"-40"0"16,1-13-16,-14 13 0,0 0 15,-317 27 17,290-14-32,1 0 15,-278 146 16,291-120-31,-199 200 32,120 51-1,131-237-31,54 159 31,0-159-31,-1-13 0,1 12 16,13-12-16,13 13 15,0-13-15,0-1 0,14 1 16,303 66 15,-290-106-31,-14 0 16,80-13-16,-66-1 16,-1 1-16,-13-13 0,14-1 15,-14-12-15,212-147 31,-145-118 1,-146 238-32,0 0 0,-13-13 15,-14 13-15,1 13 0,-14-13 16,-251-173 15,-92 134 0,25 105 1,306 13-32,-1 0 0,26 14 15,-12-1-15</inkml:trace>
  <inkml:trace contextRef="#ctx0" brushRef="#br0" timeOffset="27829.73">8663 12789 0,'0'0'0,"-40"0"15,0 13-15,-184 79 31,52 107 1,158-146-32,1 13 0,0-13 15,13 13-15,0-13 16,13 0-16,0-1 0,1-12 16,12 0-16,120 52 31,-107-92-31,14-13 0,0-13 15,0 12-15,145-157 32,-158 118-32,-13-185 31,-54 171-31,-13 15 0,-12-1 16,-306-106 15,279 159-31,13 0 0,-13 26 15,-133 120 17,212-120-32</inkml:trace>
  <inkml:trace contextRef="#ctx0" brushRef="#br0" timeOffset="28751.68">12366 13172 0,'-13'-13'15,"26"26"-15,-26-39 0,0 12 0,-93 28 32,79-1-17,-12 13-15,-133 133 16,132-106-1,14 0-15,-27 53 16,53-54-16,0 1 16,0-13-16,13 0 0,13-14 15,14 1-15,13-1 16,0-26-16,79 0 16,-66-26-16,14-1 15,-14-13-15,0 1 0,-13-1 16,26-66-1,-52 53-15,-14 1 0,-13-15 16,-13 15-16,-93-94 16,-13 93-1,66 40-15,-13 0 16,-146 39 0</inkml:trace>
  <inkml:trace contextRef="#ctx0" brushRef="#br0" timeOffset="29663.24">14350 11731 0,'0'0'0,"13"0"16,-13-14-16,-40 28 16,-12 25-1,-94 80 1,93-53-1,-13 0-15,13 1 0,-158 184 16,131-172 0,-158 172-1,172-184 1,-13-1-16,12 0 0,15-13 0,-1-14 16,0 1-16,0 13 15,53-40 1</inkml:trace>
  <inkml:trace contextRef="#ctx0" brushRef="#br0" timeOffset="30360.12">14614 12339 0,'0'0'16,"-13"0"-16,13-13 0,-13-1 0,13-52 31,13 53-16,0-13-15,67-14 16,-41 27 0,-12 13-16,13-13 0,-14 13 15,40 92 1,-66-65 0,-13 25-16,-14-12 15,-144 185 1,118-199-1,13 1-15,-119 39 32,146-66-17,13-13-15,13-1 16,0 1-16,67-26 16,-54 25-1,133-12 1,-119 26-1,-14 13-15,1 0 0,-1 1 16,0 12-16,-12-13 0,-1 0 16,0 14-16,-13-14 15,13 0-15,-13 1 16,14-1-16</inkml:trace>
  <inkml:trace contextRef="#ctx0" brushRef="#br0" timeOffset="31293.61">14773 12207 0,'-13'-14'0,"26"28"16,-39-41-16,12 14 0,1 0 16,-13 0-1,-27 105 17,26-13-17,14-26-15,13-13 16,-13 0-16,26 92 31,0-106-31,1 1 0,-1-1 16,13-13-16,-12 1 0,12-1 0,-13-13 15,14 0-15,-1-13 16,1-1-16,-1-12 0,0 0 16,1-1-16,-14-13 15,14 1-15,-1-1 0,-13 0 16,40-79-1,-40 93-15,-13 13 16,14 0-16,-1 118 31,-26-12-15,-1-40-16,14 13 16,-13 119-1,13-158-15,13-1 16,1 0-16,-1-12 15</inkml:trace>
  <inkml:trace contextRef="#ctx0" brushRef="#br0" timeOffset="31690.32">15527 12405 0,'0'-26'0,"0"52"0,0-105 16,-13 65 0,0 1-16,-1 0 15,-12 13-15,-1 0 0,1 0 16,0 13-16,-1 0 0,1 1 16,12 12-16,-12 27 15,26-27 1,13 1-16,14-14 0,-1 14 15,106 65 1,-105-65 0,-14-14-16,13 40 15,-65-40 1,-1 0-16,0-13 16,1 13-16,-1-13 15,-53 0 1,27-66-1</inkml:trace>
  <inkml:trace contextRef="#ctx0" brushRef="#br0" timeOffset="31914.21">15725 12207 0,'14'-14'0,"-28"28"0,41-28 16,-27 41-1,0-1 1,0 14-16,0 119 31,0-106-31,-13-14 0,13 1 16,-27 79 0,27-93-1,-13-12 1</inkml:trace>
  <inkml:trace contextRef="#ctx0" brushRef="#br0" timeOffset="32219.52">15646 12656 0,'0'-26'0,"13"-1"16,-26 80-16,145-317 31,-105 251-15,26-14-16,-27 27 15,1 0-15,-1 13 0,0 1 16,-12-1-16,-1 13 15,0 1-15,-26 105 32,-119-13-1,105-119-31,1 0 0,13 0 16,79-119 15,-27 79-31,14 14 0,0-14 15,198-39 17,-198 132-17</inkml:trace>
  <inkml:trace contextRef="#ctx0" brushRef="#br0" timeOffset="32732.7">14284 12894 0,'-27'0'16,"54"0"-16,-67 0 0,53 0 15,172-26 17,-26-1-32,-79 14 15,12 0-15</inkml:trace>
  <inkml:trace contextRef="#ctx0" brushRef="#br0" timeOffset="32888.94">14760 13027 0,'0'0'0,"-40"26"16,67-26 0,-14-13-16,27 0 0,-1-1 15</inkml:trace>
  <inkml:trace contextRef="#ctx0" brushRef="#br0" timeOffset="33029.1">15540 13013 0,'13'14'16,"1"-14"-16,-41-14 16,80 28-16,-40-14 0,14 13 0,-14-13 15,53 0 1</inkml:trace>
  <inkml:trace contextRef="#ctx0" brushRef="#br0" timeOffset="33168.06">16096 13027 0,'0'0'0,"158"0"16,-131 0-1,13 0-15,-14 0 0,-13 0 16</inkml:trace>
  <inkml:trace contextRef="#ctx0" brushRef="#br0" timeOffset="33400.26">15104 13225 0,'0'0'0,"0"-13"0,26-1 0,14 1 15,0 0-15,26 0 16,278-27 0,-252 27-1,-12 13-15</inkml:trace>
  <inkml:trace contextRef="#ctx0" brushRef="#br0" timeOffset="33609.3">14257 13119 0,'80'0'15,"-160"0"-15,226 0 0,-67-13 0,14 13 0</inkml:trace>
  <inkml:trace contextRef="#ctx0" brushRef="#br0" timeOffset="33779.18">15262 13331 0,'0'0'0,"27"-27"15</inkml:trace>
  <inkml:trace contextRef="#ctx0" brushRef="#br0" timeOffset="33972.12">16387 13291 0,'0'0'0,"26"13"15,14 1-15,-1-1 0,-12 0 16,105 13-1,-105-12 1,-1-14-16,-13 0 0,1 0 16,-14-14-16,0 1 15</inkml:trace>
  <inkml:trace contextRef="#ctx0" brushRef="#br0" timeOffset="34429.49">14390 12960 0,'0'0'0,"-40"0"0,0 14 0,14-14 15,-1 0-15,133-27 32,-53 14-17,0 0-15,0 0 16,0-1-16,13 1 0,-13 0 15,-14 0-15</inkml:trace>
  <inkml:trace contextRef="#ctx0" brushRef="#br0" timeOffset="34591.46">14800 12762 0,'0'0'0,"-14"0"16,1 0-16,13-13 0,-13 0 16,13-1-16,0-12 0,13 13 15</inkml:trace>
  <inkml:trace contextRef="#ctx0" brushRef="#br0" timeOffset="34878.07">14773 12220 0,'0'0'15,"-13"-13"-15,13-40 16,13 40 0,0-1-16,53-25 15,133-28 1,-159 54 0</inkml:trace>
  <inkml:trace contextRef="#ctx0" brushRef="#br0" timeOffset="39761.15">18781 9443 0,'0'0'16,"13"-40"-1,-13 27 1,0 0-16,-13 13 0,-93 26 31,66-13-15,-92 106-1,105-79 1,-52 172 0,66-160-1,13 1-15,0 13 0,119 159 32,-80-198-17,14-1-15,119 27 16,-106-53-1,1 0-15,131-66 32,-53 13-32,-26-40 15,-66 41-15,0-1 0,-13-13 16,53-186 0,-93 186-1,-67-106 1,28 133-1,-173-14 1,146 39 0,0 14-16,-40 0 15,66 0-15,1 0 16,12 0-16,-12 14 16</inkml:trace>
  <inkml:trace contextRef="#ctx0" brushRef="#br0" timeOffset="40440.12">18767 10236 0,'0'-13'16,"0"26"-16,-26-26 15,13 39 1,-1-12-16,1-1 15,0 13-15,-14 14 0,1-14 16,-80 107 0,80-107-1,-1 14-15,1-14 0,13 1 16,-1-1-16,1 1 0,40 52 31,-14-66-15,13-13-16,14 13 15,0-13-15,-1 0 0,199 14 32,-185-14-17,0 13-15,66-13 16,-79 0 0,-14 0-16,14 0 0,-13-13 15,-1-1-15,0 1 0,1-13 16,-1 12-16,1-12 15,-1 0-15,-13-14 0,1 13 16,-1-12-16,0-67 16,-13 66-1,0 1-15,-13 12 16,0 1-16,-1-1 0,-12 1 16,13-1-16,-14 14 0,1 0 15,-53-27 16,65 40-31,-12 0 16</inkml:trace>
  <inkml:trace contextRef="#ctx0" brushRef="#br0" timeOffset="40893.69">18728 9773 0,'0'0'16,"-14"27"-1,14-14 1,0 0-16,27 67 31,-14-67-15,0-13-16,27 13 15,-27-13-15,14 0 16,-1 0-16,1 0 0,-1-13 16,0 0-16,-12-1 0,65-52 31,-79 53-15,0-27-1</inkml:trace>
  <inkml:trace contextRef="#ctx0" brushRef="#br0" timeOffset="41230.94">18781 9535 0,'13'-992'47,"0"1984"46</inkml:trace>
  <inkml:trace contextRef="#ctx0" brushRef="#br0" timeOffset="41595.92">19045 9575 0,'0'0'0,"13"0"15,27 0 16,-27 0-31,0 0 16,-39 0 47,13 0-48,-1 0-15,14-13 16,14 13-1,-1 0 1</inkml:trace>
  <inkml:trace contextRef="#ctx0" brushRef="#br0" timeOffset="42806.35">19601 9390 0,'0'-80'31,"0"67"-15,13 0-16,-13 0 0,13 0 16,0-14-16,0 27 15,1-13-15,25 26 16,-25 0 0,-1 1-16,-13 12 15,0 0-15,13 27 0,-13-26 16,0-14-16,-13 66 31,0-92 0,13 0-31,0 0 16,66-172 15,-27 132-15,1 0-1,-14 40-15,1-1 0,-14 14 16,0 0-16,1 0 16,-1 40-16,0 0 15,-13-1 1,0-12-16,-13-14 16,13 40-1,-13-40-15,39-26 31,80-66 1,-80 52-32,-12 1 15,65-14 1,-39 80 15,-40-27-31,-14 13 16,1 1-16,-27 65 15</inkml:trace>
  <inkml:trace contextRef="#ctx0" brushRef="#br0" timeOffset="43206.21">20500 9191 0,'0'0'0,"-66"-26"31,53 26-31,-1 13 16,1-13-16,0 13 0,0 1 16,-1 12-16,14-13 15,-13 80 1,26-80-16,1 0 15,25 27 1,-12-40-16,-14 0 16,13-13-16,67-67 31,-80 54-15,-13 0-16,0-1 0,0 1 15,-13 12-15,-13-38 16,-1 52-1,14 0-15,0 0 0,-1 13 16,-25 26 0</inkml:trace>
  <inkml:trace contextRef="#ctx0" brushRef="#br0" timeOffset="43649.6">20764 9006 0,'0'0'0,"0"-13"15,0-13-15,-13-1 16,13 93 15,0-13-15,0-13-16,0 0 15,0-1-15,0 1 0,-26 105 32,12-118-17,14-14-15,0 0 0,14-26 32,-1-13-17,0-1-15,27-26 16,-14 27-16,1 13 15,-14-14-15,13 14 0,1 0 16,-14-1-16,14 14 16,-14 0-16,26 53 15,-39-26 1,0-1-16,0 67 16,0-80-1,14 0-15</inkml:trace>
  <inkml:trace contextRef="#ctx0" brushRef="#br0" timeOffset="44104.04">21267 9310 0,'13'-26'0,"-26"52"16,26-65-16,-13 26 0,0-14 0,0-26 31,-26 40-15,-14 13-1,27 13 1,0 0-16,-1 14 0,1-14 16,0 14-16,13-1 15,-13 53 16,13-52-31,0-14 0,13 0 16,13 0 0,-12-26-1,-1 0-15,0 0 0,-13 0 16,13-1-16,1 1 0,-14 0 16,26-27-1,-26 27-15,13 13 16,-13 13-1,13 40 17,1-40-32,-14 14 0,13-1 15,0-26-15</inkml:trace>
  <inkml:trace contextRef="#ctx0" brushRef="#br0" timeOffset="44612.79">21465 9244 0,'0'0'0,"0"-13"16,-13 0-16,13 0 0,0-1 15,13 14 1,1 0 0,-1 14-16,13 52 31,-26-27-16,0-25-15,0-1 0,0 0 16,0 0-16,0 1 16,-13-1-1,39-66 17,-12 26-17,-1 14-15,0-13 0,0 13 16,1-14-16,-1 14 15,0 0-15,14-14 16,-14 27-16,13 13 16,-26 14-16,0-1 15,0 14 1,0-27-16,0 0 0,13 14 16,-13-14-16,14 0 15,-14 1-15,66 12 31,-53-13-31,0-13 0,14 0 16,26-53 0,-40 40-1,-13 0-15,13-40 16</inkml:trace>
  <inkml:trace contextRef="#ctx0" brushRef="#br0" timeOffset="50141.57">18080 10368 0,'-14'0'15,"-12"0"1,-1 0 0,14 0-16,-26-13 15,-1 13-15,-53 0 16,27 0-16,-93 13 16,-39 1-1,79-14-15,0 13 0,-436 13 31,409-12-15,1-14-16,12 13 0,14 0 16,0-13-16,27 0 0,12 13 15,14-13-15,26 13 16,-26-13-16,40 0 16</inkml:trace>
  <inkml:trace contextRef="#ctx0" brushRef="#br0" timeOffset="50533.36">16016 10289 0,'27'-13'31,"-54"26"-31,67-39 0,-53 26 32,0 13-32,-1-13 15,-12 13-15,-1-13 0,-25 27 16,-28-1-1,27-13-15,14 0 16,-1 1-16,0-1 0,1 0 16,12 0-16,14 1 15,0 12-15,13-13 0,0 14 16,172 171 15,-53-119-31</inkml:trace>
  <inkml:trace contextRef="#ctx0" brushRef="#br0" timeOffset="59993.97">19746 10554 0,'0'0'0,"0"-14"32,40-12-1,-14 13-15,-13 13-1,1 0 1,-14 13 31,-14 0-47,-25 14 47,25-27-47,1 0 15,0-27 1,26 1 15,14 26 16,-27 13-47</inkml:trace>
  <inkml:trace contextRef="#ctx0" brushRef="#br0" timeOffset="60742.76">20077 10567 0,'0'0'0,"0"-13"31,0-1-15,13 14-16,0-13 0,0 13 15,1 0-15,38-13 32,-52 26-32,0 0 31,-13 1-15,0-14-16,-13 0 31,12-27 0,14 14-31,0-14 31,14 27-15</inkml:trace>
  <inkml:trace contextRef="#ctx0" brushRef="#br0" timeOffset="61225.03">20460 10554 0,'0'13'78,"-13"0"-62,-13-13 15,12 0-15,1-13 0,13 0-1,0-1-15,27-12 31,-14 13-15,0 13-16,13 0 31</inkml:trace>
  <inkml:trace contextRef="#ctx0" brushRef="#br0" timeOffset="61863.99">20659 10540 0,'26'0'63,"0"0"-47,-12 0-1,12 0 1,-26 14-1,0-1 1,-26 0 15,-14 0 1,27-13-32,0-13 15,13 0 1,0 0-16,0-1 15,0 1-15,13 13 0,-13-13 16,13 0-16,40-14 31</inkml:trace>
  <inkml:trace contextRef="#ctx0" brushRef="#br0" timeOffset="65883.83">21095 10567 0,'13'0'0,"-13"-13"15,0-14 1,0 14 0,13 13-1,-13 13 1,0 0-1,-13 14 17,-40-27-1,40 0-15,0-40-1,26-13 16,0 40-15,1 0-16,12 26 31,-13 0-15,-13 0-16,0 1 0,0-1 16</inkml:trace>
  <inkml:trace contextRef="#ctx0" brushRef="#br0" timeOffset="86392.09">18159 11955 0,'0'0'0,"-27"-26"31,27 13-31,-13-1 32,0 14-1,13 14-15,-13 12-1,0 1-15,-40 131 31,-13 41 1,52-173-17,1 40 1,0-79 15,53-132 0,-40 118-31,13-26 16,26-66 0,-25 79-16,12-39 15,-13 53-15,1-1 16,-1 14-16,0-13 0,40 39 31,-13 119 0,-27-106-31,13 133 32,-13-119-32,-13 0 15,14-14-15,-1 93 32,0-106-17</inkml:trace>
  <inkml:trace contextRef="#ctx0" brushRef="#br0" timeOffset="86629.38">17961 12154 0,'-14'0'0,"28"0"0,-41-13 15,14 13-15,13-14 0,13 14 31,185-26 1,-158 26-32,-13-13 15,-1 13-15,27 0 16,-40 0-16,0 0 16</inkml:trace>
  <inkml:trace contextRef="#ctx0" brushRef="#br0" timeOffset="87628.26">18913 11955 0,'0'0'0,"-13"0"15,-1 0-15,14-13 0,-13 13 16,13 13 15,40 93 0,-27-93-31,-13-885 32,-13 1982-1,0-1096-31,-1-1 31,1-92 0,0 52-31,13-145 32,13 132-32,0 1 15,1 12-15,105-65 31,39 79 1,-65 92-1,-93-66-31,-13 0 16,-1 14-16,1-1 0,-53 40 31,-66 14 0,105-80-31,14 13 0,0-13 16,39-26 15,107-1 0,-28 67 0,-78 52 1,-27-78-32,-13 12 0,-1-13 15,-105 53 17,-26-66-1,132-13-31,-53-53 31,52 53-15,28 13 15</inkml:trace>
  <inkml:trace contextRef="#ctx0" brushRef="#br0" timeOffset="88296.14">20751 12101 0,'0'-13'32,"0"-14"-1,0 14-31,13 0 0,-13-1 16,-13-38 15,-146 12 0,-79 119 0,66 93 1,172 40-1,212-93 0,-53-119-15,-93 0-16,-26-13 0,12-14 15,-12 14-15,66-66 32,-106 65-32,0 1 0,0-13 31,-13 26-31</inkml:trace>
  <inkml:trace contextRef="#ctx0" brushRef="#br0" timeOffset="89425.63">18080 12789 0,'0'0'15,"-14"-40"17,14 27-32,-13-14 31,13 54 0,0-14-31,-13 13 16,0 265 15,13-225-31,0 133 31,-14-27 0</inkml:trace>
  <inkml:trace contextRef="#ctx0" brushRef="#br0" timeOffset="89667.68">17815 13423 0,'0'0'15,"26"0"1,-12 14-16,25-1 16,1 13-1,0-13-15,-1 1 16,-25-14-16,12 0 15</inkml:trace>
  <inkml:trace contextRef="#ctx0" brushRef="#br0" timeOffset="89860.56">18199 13410 0,'0'-13'16,"0"0"-16,0 39 0,13-66 0,-13 27 15,0 0-15,13 13 16,-26 40 15,0-27-31,-14 13 0,1 1 16,-133 131 15,119-131-31</inkml:trace>
  <inkml:trace contextRef="#ctx0" brushRef="#br0" timeOffset="90741.44">17445 14309 0,'0'-13'0,"0"26"0,0-92 31,-27 105 0,27-12-15,-13 12-16,0 1 15,-40 118 1,40-119 0,-1 1-16,14-14 15,-13 0 1,13-39-1,0 13-15,27-40 16,-1-13 0,-13 13-16,1 13 0,-1-13 15,13-53 1,-12 54-16,-1-1 0,0 13 16,40-26-1,-40 79 1,0 0-16,1 14 0,-1 12 15,-13 1-15,13 0 16,-13 13-16,13-14 0,-13 14 16,13 106-1,-13-119 1,0-14-16,0 0 0</inkml:trace>
  <inkml:trace contextRef="#ctx0" brushRef="#br0" timeOffset="91352.56">17432 14336 0,'-14'-13'0,"28"26"0,-28-40 15,1 27-15,13-13 0,53 0 32,-27 13-17,14 0-15,0 0 0,-1-13 16,147-1-1,-147 14 1,-12 0-16,12-13 16,28-40-1,-107 14 17,13 39-17,-12 13 1,-80 119-1,105-105 1,-12 78 0,39-78-1,93-1 1,-66-26 0,-14-13-16,67-27 15,-67 14 1,1-1-16,39-39 15,-40 13 1,-26 40-16,13-13 16,1-14-1,-28 40-15,1 0 16,-53 53 0,53-40-16,-14 14 15,14-1-15,0 40 16,13-53-1,13 14-15,80 13 16,-54-40 0,1 0-16,0 0 0,-1 0 15,1-14-15</inkml:trace>
  <inkml:trace contextRef="#ctx0" brushRef="#br0" timeOffset="91887.74">19005 13027 0,'0'0'0,"0"-40"16,0 27-16,0 13 31,0 13-15,0 13-16,0 173 15,0-133 1,-13 0-16,0 13 16,13 1-16,-40 144 15,27-157-15,13-15 16,-13 107 0</inkml:trace>
  <inkml:trace contextRef="#ctx0" brushRef="#br0" timeOffset="92216.25">18728 13939 0,'-14'-13'0,"1"0"16,40 39-16,-67-52 0,27 26 16,-1 0-16,28 13 15,12-13 1,-13 13-16,14 0 0,13 1 15,-14-1-15,0-13 0,14 13 16,79-13 15,-106 0-31,14-13 0,-14 0 16,40-80 0,-27 40 30,-65 132-14,25-39-32,1 13 0,0-13 0</inkml:trace>
  <inkml:trace contextRef="#ctx0" brushRef="#br0" timeOffset="93333.65">18569 14838 0,'-13'-53'32,"26"106"-32,-26-132 31,13 92-31,0 14 15,0-14-15,-14 132 32,1-105-32,13 0 0,0-1 15,-26 94 17,13-147-17,13 1 1,0-13-16,0-14 0,-14 0 15,14-13-15,0 1 0,0-1 16,0-13-16,0-1 16,14 15-16,-1-1 0,53-80 31,119 107 0,-132 158 0,-132 0 1,65-118-32,-12 12 15,-1-13-15,14 1 0,0-14 16,-13 13 0,78-40 15,81 54 0,-120 118 0,-119-26 1,66-106-1,107-132 0,-41 80-31,-13-1 0,14 0 16,-1 14-16,-13 0 15,14-14-15,39-13 32,0 93-1,-66-14-31,13 1 15,-13 144 17,0-157-32,-13-1 15,0 0-15,13 0 0,-13-13 16,-1-13 0,14-27-16,0 14 15,80-119 16,-54 118-31,-13 14 0,1 13 16,25-13 0,-25 26-16</inkml:trace>
  <inkml:trace contextRef="#ctx0" brushRef="#br0" timeOffset="93544.42">19164 15010 0,'0'0'16,"-13"0"15,39 13-15</inkml:trace>
  <inkml:trace contextRef="#ctx0" brushRef="#br0" timeOffset="94139.04">20196 13198 0,'0'0'0,"-14"0"16,28 40 15,-14-13-31,0 12 15,-14 265 17,14-224-32,-13-1 0,0-13 15,-13 212 17,26-238-32,0-27 15</inkml:trace>
  <inkml:trace contextRef="#ctx0" brushRef="#br0" timeOffset="94438.17">20037 14032 0,'0'0'0,"-26"-27"15,12 14-15,1 13 0,-13 0 32,65 66-1,120-26 0,-27-53 0,-105-1-31,-14 1 0,0 0 16,-13 0-16,13-1 0,1-25 31,-14 52-15,-27 27-16,14-1 15,0 1-15</inkml:trace>
  <inkml:trace contextRef="#ctx0" brushRef="#br0" timeOffset="95110.46">20103 14746 0,'0'0'0,"-53"-66"31,27 52-15,13 1-16,-1 13 0,1 0 16,0 0-16,-14 13 15,14 14-15,-27 13 16,27-14-16,-13 27 15,26-13-15,0-14 16,92 53 15,-52-79-31,0-13 16,171-119 15,-184 92-31,12-13 0,-25 14 16,12-14-16,1-159 15,-27 172 1,0 1-16,-27 12 16,1 93 15,-14 159-15,40-172-1,40 79 1,-27-105-1,0-14-15,53-13 16,-39 0 0,-14-26-16,13 12 15,41-105 1,-67 93 0,13 13-16,-26 52 31,13-12-16,0-1-15,0-12 0,0 12 16,26 40 0,0-53-1</inkml:trace>
  <inkml:trace contextRef="#ctx0" brushRef="#br0" timeOffset="96653.4">20778 14587 0,'0'0'0,"-14"-40"47,28 14-32,-1 26 1,-40 53 31,27-27-47,-13-12 0,0 12 15,13 0-15,-66 54 32,53-54-32,-80 1 31,67-27-31,12 0 0,-12-14 16,-27-52 15</inkml:trace>
  <inkml:trace contextRef="#ctx0" brushRef="#br0" timeOffset="99339.7">22550 10950 0,'0'-13'0,"0"26"0,0-79 31,-13 53-31,13 0 16,0 0-16,0-1 16,13 14 15,0 27 0,-13-14-15,13 27-16,1-27 15,38 106 1,-38-93 0,-1 14-16,-13-14 0,13 1 15,-13-1-15,0 1 16,-26 65 0,12-78-16,1-1 15,0 0-15,-13 0 16,-1 0-16,-39 14 15,26-14 1,14-13-16,-14 0 0,14 0 16,-14 0-16,0 0 0,1 0 15,12 0-15,-52-26 16,52 26 0,1-14-16,13 14 15,0-13-15,13 0 16,52 13 15,-25 0-15,13 0-16</inkml:trace>
  <inkml:trace contextRef="#ctx0" brushRef="#br0" timeOffset="100006.54">23277 10752 0,'13'0'15,"-13"-13"17,-26 13-1,0 26-15,26-13-1,-27 1-15,-13 65 16,14-39-1,13-1-15,0 1 0,13 0 16,0 92 0,13-92-1,13-27-15,54 40 16,-41-40 0,-12 0-16,26-13 0,-14 0 15,120-26 1,-119-1-1,26 1 1,-40 13-16,67-120 31,-93 120-15,0 0-16,0 0 0</inkml:trace>
  <inkml:trace contextRef="#ctx0" brushRef="#br0" timeOffset="100599.7">22722 12114 0,'0'0'0,"-13"0"15,-1 0-15,-12-13 32,13 13-17,-1-13 1,14-1 0,0 1-16,-13 0 15,13 0-15,0-1 0,0 1 16,13-79-1,1 78 1,65-78 0,-53 79-1,173-40 17,-146 53-32,-14-13 0,14 13 15,-13 0-15,-14 0 0,14 13 16,39 40 15,-79-27-31,14-13 0,-14 1 16,13-1-16,0 26 15</inkml:trace>
  <inkml:trace contextRef="#ctx0" brushRef="#br0" timeOffset="102021.14">23740 11030 0,'0'-27'0,"0"54"0,-13-67 15,0 14-15,-1 12 16,1 1-16,0-13 0,0 12 15,-53-38 1,52 38 0,1 1-16,0 0 0,0 0 15,-67-67 17,67 54-32,-13 13 0,-54-27 31,41 13-31,12 27 0,-12-13 0,12 0 15,-132 0 17,-92 39-1,211-13-31,1 14 16,-160 132 15,160-120-31,12-12 15,1 12-15,-106 120 32,-14 66-1,93-80 0,40-118-31,13 13 0,-13-1 0,13-12 16,-13 145 15,65-1 0,41-12 1,-80-132-32,80 65 31,79 27 0,-146-106-31,14 1 16,-14-1-16,14-13 0,0 0 15,-1 0-15,1 0 16,13 0-16,-13 0 0,12-13 16,173-40 15,-40-13 0,-145 39-31,-13 14 0,39-13 16,13-27-1,-66 26 1,14 14-16,-14-14 0,27-12 16,-1-14-1,-25 26-15,-1 1 16,0 0-16,0-14 15,0 13-15,1 1 0,-14 0 16,26-41 0,-26 54-16,0-13 0,13 13 15,1-93 17,-14 79-32,0 1 15,13-159 16,-13 158-31,-13 14 16,13-13-16,-14 12 16,14 1-16,-53-53 31,40 53-31,0 0 16,-40-54 15,40 67-31,0-26 15,-53-40 17,52 53-32,14-1 15,-26-12 1,13 13 15</inkml:trace>
  <inkml:trace contextRef="#ctx0" brushRef="#br0" timeOffset="103822.88">24177 12101 0,'0'0'0,"-14"-13"31,14-27 0,0 27-31,-26-40 32,-27 40-17,40 13 1,-14 0-16,1 0 0,-1 0 16,-12 26-1,26-13-15,-1 27 0,14-27 16,0 14-16,14-14 15,-1 13-15,13-12 0,1 12 16,52 27 0,14 13 15,-93-53-31,-14 0 16,-12 1-16,-1-14 15,14 13-15,-13-13 0,-1 0 16,1 13-16,-14-13 15,27-26 1,13 12-16</inkml:trace>
  <inkml:trace contextRef="#ctx0" brushRef="#br0" timeOffset="104024.25">24230 11929 0,'26'0'0,"-13"0"0,-52 0 0,91 0 15,1 79 17,-53-52-17,0-1-15,14 14 0,-14-14 16,13 107 0,-13-81-1,0-25-15</inkml:trace>
  <inkml:trace contextRef="#ctx0" brushRef="#br0" timeOffset="104828.78">24216 12193 0,'40'0'31,"105"-13"0,-26 13-15,-13 0-16</inkml:trace>
  <inkml:trace contextRef="#ctx0" brushRef="#br0" timeOffset="107053.94">22656 12048 0,'26'0'15,"-39"0"17,-27 53-1,27-40-31,13 14 16,-13-14-16,13 0 0,-27 40 31,41-13-16</inkml:trace>
  <inkml:trace contextRef="#ctx0" brushRef="#br0" timeOffset="107846.54">23238 11863 0,'26'-13'31,"-13"13"-16,14 26 17,12 40-1,-25-53-31,-14 14 0,53 26 47,-40-27-47,-13-13 0,13-13 15,-13 14-15,13-14 16,-13 13-16</inkml:trace>
  <inkml:trace contextRef="#ctx0" brushRef="#br0" timeOffset="111098.82">17722 11268 0,'0'0'0,"-26"-27"15,0 54 16,12-14-15,14 13-16,-13 1 0,13 12 16,-26 186-1,12-145 1,-12 211 0,0-146-1,12-66 1,1 1-16,0-14 0,0 0 0,-1 0 15,1 40 1,-13 53 15</inkml:trace>
  <inkml:trace contextRef="#ctx0" brushRef="#br0" timeOffset="112769.92">17696 11241 0,'0'0'0,"0"-13"16,13 13-16,14-13 15,-1 13-15,1 0 16,25 0-16,1 0 0,27 0 16,-1 0-16,27 0 0,0 13 15,26-13-15,-13 13 0,595 40 47,-582-53-47,1 13 0,-1 1 16,-13-14-16,0 13 0,-13 0 15,251 13 1,-291-26 0,-26 0-16,-1 0 15,41 14 1,-67-14 31,0 0-32,0 0-15,1 0 16,12 0-16,-13-14 0,1 14 16,12 0-16,-13-13 0,0 13 15,1-26 1,-28-1 15,14 14-15,0 0-16,0 0 15,0-1-15,0-12 0,27-53 32,-1 52-32,-12-12 0,-1-1 0,106-211 31,-93 198-16,14 0-15,-14 0 16,14 0-16,0 0 0,-1 0 16,147-119 15,-147 146-31,1-14 0,0 14 0,-1-1 16,94-52 15,-94 52-31,1 14 0,0 0 0,13 13 15,132-40 17,-146 40-32,14 0 0,93 0 15,-93 0 1,52 0 0,-38 0-16,-1 0 0,0 0 15,0 0-15,0 0 0,13 0 16,239 0 15,-252 0-31,13 0 0,1 0 16,-14 0-16,198 0 15,-211 0 1,132 14 0,-158-14-1,-1 13-15,1 0 16,-14 0-16,13 80 15,-26-53 1,67 145 0,-41-119-1,14-13-15,-14 13 16,14 0-16,13 13 0,-14-13 16,133 410 15,-66 1 0,-106-398-31,13 0 0,-13 1 16,0-14-16,14 211 31,-14-224-31,-40 119 31,-39-66 0,65-106-31,-105 13 16,66-13 0,14-13-16,-14 13 15,-344-26 17,291 12-32,-13 14 0,0-13 0,-621-27 31,568 27-16,0 0-15,0 0 16,-714-53 15,687 39-31,14 14 0,0 0 16,-13 0-16,12-14 16,1 14-16,13 0 0,-172-27 15,186 27-15,-1 0 16,14-1-16,12 1 15,1 0-15,0 0 16,13-1-16,13 14 0,0-13 0,14 13 16,-173-13 15,239 13-31,-1 0 0,54 0 16,52 0-1</inkml:trace>
  <inkml:trace contextRef="#ctx0" brushRef="#br0" timeOffset="113453.81">25036 11175 0,'0'0'0,"-26"-13"16,13 13-16,-1 0 15,28-13 17,12 13-17,1 0-15,12-14 16,212 1 0,-171 13-1,12 0-15,-12-13 0,-1 13 16,120-13-1,-186 0 1,-26-1 0</inkml:trace>
  <inkml:trace contextRef="#ctx0" brushRef="#br0" timeOffset="113988.51">26319 10977 0,'-13'-13'16,"26"26"-16,-39-40 15,26 41-15,-13 25 16,13-26-16,0 14 15,0 13-15,-14-14 0,1 14 16,-27 79 0,27-93-1,-13 14-15,12-27 16,1-13 0,13-26-1,0 12 1,0-12-16,13-1 0,1 1 15,-14-14-15,13 1 0,0-1 16,67-145 15,-67 145-31,13 14 0,1-1 16,-14 1-16,66 26 31,-52 13-31,12 106 16,-39-79-1,14-1-15,-14 14 0,0 159 47,0-172-47,13-14 0,-13 0 16,0-12-16</inkml:trace>
  <inkml:trace contextRef="#ctx0" brushRef="#br0" timeOffset="114153.84">26266 11188 0,'0'0'15,"0"-39"17,14 25-32,-1 14 0,26 0 15,67-26 1</inkml:trace>
  <inkml:trace contextRef="#ctx0" brushRef="#br0" timeOffset="114688.43">26729 10990 0,'0'0'0,"-13"-13"31,26 52 1,0 94-1,-13-94-31,0-12 0,-26 79 31,0-80 0,39-92 1,-13 39-32,26-105 31,14-79 0,13 145 0,39 92 1,-65 0-17,-27-12-15,0 12 16,-66 80 15,26-80-15,27-12-16,0-14 0,-1 0 15,1 0 1</inkml:trace>
  <inkml:trace contextRef="#ctx0" brushRef="#br0" timeOffset="114996.18">27219 10858 0,'-14'26'31,"1"159"0,13-39 1,0-14-1,0-119-31</inkml:trace>
  <inkml:trace contextRef="#ctx0" brushRef="#br0" timeOffset="115362.36">26293 11426 0,'-27'14'0,"54"-28"0,-80 28 16,40-1-16,-14-13 0,146 13 47,0-13-31,-39 0-16,-1 0 0,331 13 31,-212 1-16,-92-14-15,-27 0 0,1 0 16,79 0 15</inkml:trace>
  <inkml:trace contextRef="#ctx0" brushRef="#br0" timeOffset="126155.83">13305 5819 0,'0'-13'15,"13"0"-15,-26 39 0,26-66 0,-13 27 16,0 0-16,0-13 0,14 12 16,-14-25 15,0 25-31,13 14 0,-13 40 31,-53 330 0,-27 146 1,41-291-17,12-119-15,1 13 0,-1-13 16,-144 343 15,144-383-31,-13 1 16,-92 184 15,119-225-31,13-13 16,-13 1-16,13-1 0,-14 0 31,67-13 63,384-13-63,-40 0-15,1388-1 15,-1124 14-16,199 14 1,-622-14-16,-26 13 16,-54-13-16,-12 0 0,-54 0 15,-25 0-15,-28 0 16,-26 0-16,-26-13 0,-13-1 16</inkml:trace>
  <inkml:trace contextRef="#ctx0" brushRef="#br0" timeOffset="127223.99">13689 5356 0,'0'0'0,"-67"14"31,54-1-31,66 13 31,53-26-15,-27 13-16,27-13 16,635 27-1,-490-27 1,27 13-16,13-13 0,965 40 31,-925-40-31,-14 13 16,-13-13-16,1 13 0,-14-13 15,449 0 1,-78 13 15,-623-13-31,-12 0 16,-67 0 0,-79 14 15,106-1-31,0 0 15,-14 80 1,27-40-16,0 13 16,0 172-1,-13-27 1,0-105-16,-1 119 16,-52 119-1,53-225-15,-13-13 16,-54 290-1,54-303 1,13-14-16,-80 199 31,80-225-31,0-27 16,-1 1-16,1-1 0,0-26 16,-40 13-1,40-13 1,-1 0-16,-12-13 0,0 13 15,-14 0-15,-211 13 32,92 1-17</inkml:trace>
  <inkml:trace contextRef="#ctx0" brushRef="#br0" timeOffset="127774">20698 7089 0,'-13'-13'0,"26"26"0,-52-26 15,39-1-15,-14 1 16,1 0-16,0-14 0,0 14 16,-1 0-16,-105-40 31,40 66-16,0 14 1,13 12-16,39-12 16,14-14-16,0 14 0,13-1 15,0 0-15,13 1 16,119 79 0,-79-80-1,-13 1-15,13-1 0,-14 0 16,1 1-16,0-1 15,-27 1-15,0-1 0,-13-13 16,-26 1-16,-80 25 16,53-39-16,0 0 15,-225-26 17,265 13-17,0-14-15,13 14 0</inkml:trace>
  <inkml:trace contextRef="#ctx0" brushRef="#br0" timeOffset="128237.07">20804 7023 0,'13'-14'15,"-26"28"-15,40-28 0,-27 1 0,13 40 31,-13 26-15,-13-27-16,-27 199 31,13-133-15,27-52-16,-13-14 16,13 41-1,40-120 16,26-185 1,-40 172-32,-12-1 15,39-91 1,-40 118-16,0 14 16,13 12-1,-12 54 1,-14-14-16,0 14 0,13 0 15,-13 13-15,40 198 32,-40-211-32,13 13 15,-13-1 1</inkml:trace>
  <inkml:trace contextRef="#ctx0" brushRef="#br0" timeOffset="128877.87">20751 7234 0,'0'0'15,"-13"-26"-15,0 13 0,79-14 32,13 14-17,-26 13-15,0 0 16,13 0-16,93-13 15,-119-1 1,39-38 0,-79 25-1,-53-39 17,40 53-32,13 26 31,-13 27-31,13-1 0,0-12 15,-14 52 1,1 172 15,13-224-15,0-1-16,0 1 16,0-14-1,13-40 1,-13 1-1,0 0-15,0-14 0,0 0 16,0-13-16,27-224 31,-27 237-31,13 0 16,0 1-16,40-28 16,-40 54-1,67 40 1,-54-1-1,-13 1 1,1-1-16,-1 0 0,-13 14 0,-13-13 16,-14-1-16,1 1 15,-14-14-15,-13 0 16,0 0-16</inkml:trace>
  <inkml:trace contextRef="#ctx0" brushRef="#br0" timeOffset="130539.66">15104 6203 0,'-13'0'0,"-1"0"16,1 0-16,0-14 31,66 14-15,0-13-16,158-13 16,-131 13-1,-1 13-15,0-14 0,1 14 16,26-13-16</inkml:trace>
  <inkml:trace contextRef="#ctx0" brushRef="#br0" timeOffset="130741.84">15077 6467 0,'-66'40'16,"53"-27"-1,92-66-15,-132 106 0,80-53 16,39-13-16,-13 0 0,13 13 16,0-14-16,14 1 15,-1 0-15,0 13 16,-13-13-16,0 13 0,1 0 16</inkml:trace>
  <inkml:trace contextRef="#ctx0" brushRef="#br0" timeOffset="130945.69">15210 6666 0,'-40'26'0,"80"-52"0,-93 52 16,225-39 15,-40-14-16,-53 27-15,-13-13 16,53 13-16</inkml:trace>
  <inkml:trace contextRef="#ctx0" brushRef="#br0" timeOffset="131149.4">15011 7089 0,'0'13'16,"27"-13"-1,39-26 1,-13 26-16,0-27 0,13 14 16,79-14-1,-79 14-15,14 0 0</inkml:trace>
  <inkml:trace contextRef="#ctx0" brushRef="#br0" timeOffset="131356.92">14879 7419 0,'-13'14'0,"26"-28"0,-40 41 0,14-14 0,13 0 15,13-13-15,1 0 16,197-39 0,133-1 15</inkml:trace>
  <inkml:trace contextRef="#ctx0" brushRef="#br0" timeOffset="131574.09">14760 7763 0,'0'13'16,"13"-13"-16,-26-13 0,39 40 15,1-27-15,12 0 0,173-53 31,158-13-15</inkml:trace>
  <inkml:trace contextRef="#ctx0" brushRef="#br0" timeOffset="132010.78">16466 6097 0,'-106'-40'31,"212"80"-31,-13-80 47,26 27-32,13 13 1,-79 0-16,0 0 16,-27 0-16,1 0 0</inkml:trace>
  <inkml:trace contextRef="#ctx0" brushRef="#br0" timeOffset="132214.99">16453 6335 0,'-66'26'0,"132"-52"16,-146 66-16,67-40 0,13 13 0,13-13 16,14 0-16,-1 0 15,173-13 1,-41-1-1,-91 14-15,12 0 16</inkml:trace>
  <inkml:trace contextRef="#ctx0" brushRef="#br0" timeOffset="132392.13">16559 6705 0,'0'0'16,"-27"13"-16,1-13 0,12 0 0,41 0 31,-1-13-15,14 13-16,13-13 0,0 13 16,119-13-1</inkml:trace>
  <inkml:trace contextRef="#ctx0" brushRef="#br0" timeOffset="132623.32">16188 7181 0,'-53'27'0,"106"-54"0,-119 67 15,79-40-15,27-13 0,0 13 16,13-13-16,13-1 16,172-12-1,-79 13 1,-80 13-16</inkml:trace>
  <inkml:trace contextRef="#ctx0" brushRef="#br0" timeOffset="132852.99">15950 7671 0,'-13'13'0,"26"-26"0,-39 39 0,26-13 15,26-13-15,305-53 31,-133 40-15,-26-13-16,-92 26 16,52-14-1</inkml:trace>
  <inkml:trace contextRef="#ctx0" brushRef="#br0" timeOffset="133033.53">15897 8014 0,'0'14'0,"0"-28"0,14 41 0,12-27 16,133-27 0,-80 27-16,14-26 15,343-40 1</inkml:trace>
  <inkml:trace contextRef="#ctx0" brushRef="#br0" timeOffset="133429.29">17471 6282 0,'0'0'16,"-13"-13"-16,-13-14 16,12 14-16,1 0 15,13 0 1,13 13-16,53 0 16,27 13-1,-27-13-15,0 13 16,0-13-16,0 13 0,-13-13 15,14 0-15</inkml:trace>
  <inkml:trace contextRef="#ctx0" brushRef="#br0" timeOffset="133641.63">17392 6573 0,'-27'13'0,"54"-26"0,-67 39 15,27-12-15,145-1 32,-79-13-17,225 13 1,-199-13 0,40 27-1</inkml:trace>
  <inkml:trace contextRef="#ctx0" brushRef="#br0" timeOffset="133841.04">17603 7049 0,'-26'13'0,"52"-26"0,-65 40 16,26-27-16,92-14 31,13 1-16,-25 0-15,-1 0 0,0 13 16,159 26 0</inkml:trace>
  <inkml:trace contextRef="#ctx0" brushRef="#br0" timeOffset="134028.57">17445 7512 0,'-13'13'0,"26"-26"0,40 39 31,-14-39-31,14 13 16,13-13-16,0 13 0,1-13 15,65 13 1</inkml:trace>
  <inkml:trace contextRef="#ctx0" brushRef="#br0" timeOffset="134185.1">17524 7869 0,'53'26'31,"-106"-52"-31,265 39 16</inkml:trace>
  <inkml:trace contextRef="#ctx0" brushRef="#br0" timeOffset="137014.9">15963 8054 0,'0'-13'0,"0"26"0,0-39 15,0 12-15,0-12 16,0 0-16,-13 12 16,13 1-16,-13 13 15,0 27 1,13-1-1,0 0 1,0 14-16,-13 0 0,13 13 0,0 0 16,0-1-16,0 1 0,0 14 15,-14-15-15,14 107 32,0-119-32,0-14 0</inkml:trace>
  <inkml:trace contextRef="#ctx0" brushRef="#br0" timeOffset="137519.66">15712 8689 0,'0'0'0,"-66"-66"16,53 53-1,0-1-15,-14 14 47,27 14-47,0-1 0,0 0 16,79 40 15,120-13 0,-159-40-31,-1 0 0,-12 0 16,-1-14-16,1 14 0,-14-13 16,0 13-1,-13-13-15,0 0 31,-13-1-15,13 1-16,0 0 16,0 0-1,26 0 17,-13 13-17</inkml:trace>
  <inkml:trace contextRef="#ctx0" brushRef="#br0" timeOffset="138136.24">15831 9020 0,'27'-14'31,"-27"1"-31,13 0 0,-13 0 0,13-1 16,-26-39-1,0 40 1,-1 0-16,-12 0 0,-14 13 16,1-13-16,-94 26 15,80 0 1,14 0-16,-54 80 31,93-67-31,0 1 0,0-1 16,146 54 15,-93-67-31,13 0 0,0-13 0,0 0 16,198-66 15,-211 39-31,-13 1 0,-13 0 15,25-94 17,-78 94-32,13 13 0,-27-14 15,-185 14 17,172 13-32,0 13 0</inkml:trace>
  <inkml:trace contextRef="#ctx0" brushRef="#br0" timeOffset="138651.75">15461 9046 0,'-13'13'0,"26"-26"0,-53 66 31,40-40-15,0 14-16,0-14 15,0 13-15,-13 14 16,-40 198 15,40-198-31,13 12 16,-40 68 0,40-94-16,-13 14 0,13-14 15,13 27 16,225-93 1,-185 14-32,13 13 0,252-67 47,-173 27-16,-52-26 0,-54-53 0,-39 92-31,0 14 0,-13-14 16,0 14-16,0-1 0,13 1 16,-13-14-1,-1 27-15,1 0 16</inkml:trace>
  <inkml:trace contextRef="#ctx0" brushRef="#br0" timeOffset="157118.01">10647 6480 0,'-14'0'16,"-38"-26"-16,118 52 0,-172-65 0,53 25 16,13-12-16,1 13 15,-1-14-15,0 27 0,1-13 16,-1 13-16,0 0 16,-52 13-16,-27 14 15,53-1-15,-1-13 16,-144 93-1,145-53-15,13-13 16,0 13-16,13 0 16,14 0-16,-1 13 0,27-13 15,0 13-15,80 92 16,-14-105 0,0-13-16,0-14 0,27 1 15,-1-1-15,27-12 16,-13-14-16,13 0 0,13-14 15,344-105 1,-370 80 0,238-186-1,-291 172 1,-13-13-16,-1 0 0,-25 0 16,-1 13-16,-13 0 0,-225-146 31,146 186-16,-1 0-15,-12 13 0,-292 13 32,239 14-17,79-14 1</inkml:trace>
  <inkml:trace contextRef="#ctx0" brushRef="#br0" timeOffset="157676.5">9853 6824 0,'-13'-13'0,"26"26"0,-66-26 16,40 13 0,0 0-16,-14 26 15,14-12 1,13-1-16,-13 0 0,13 14 0,0-14 15,0 13 1,-13 14-16,13-27 16,-14 14-16,14-14 15,0 0-15,14-66 32,-1 27-17,0-1-15,14 1 0,52-146 31,-66 145-15,0 1-16,1 0 16,39-1-1,-27 54 1,-13-1-16,0 0 16,1 14-16,12 26 15,1 27 1,-27-40-1</inkml:trace>
  <inkml:trace contextRef="#ctx0" brushRef="#br0" timeOffset="157860.56">9827 6956 0,'0'0'0,"-14"-26"0,1 0 15,13 12 1,27 14 0,26-13-1,-27 13-15,1 0 0,12-13 16</inkml:trace>
  <inkml:trace contextRef="#ctx0" brushRef="#br0" timeOffset="158328.92">10223 6785 0,'0'-14'0,"0"28"0,0-41 31,0 40-15,0 14 0,0-14-16,0 0 15,0 14-15,14-1 0,-14 1 16,13-1-16,-13 0 15,13 1-15,-13 52 16,13-65-16,-13 12 16,-13-26 15,0-26-15,13 12-16,0-12 0,-13 13 15,13-14-15,-14-145 31,28 106-15,-1 40-16,0-1 0,0 14 16,106-27 15,-79 120 0,-66-41-15,12-12-16,-12-14 15,-40 27 1,53-27-16,-1-13 16,1 13-16</inkml:trace>
  <inkml:trace contextRef="#ctx0" brushRef="#br0" timeOffset="158574.65">10594 6679 0,'0'-13'15,"0"26"-15,26-13 32,1 132-1,-27-106-31,0 1 15,0 65 1</inkml:trace>
  <inkml:trace contextRef="#ctx0" brushRef="#br0" timeOffset="159064.03">11321 6732 0,'-13'0'31,"53"0"16,317-14-16,-251 1-31,26 13 16,635-26 15,-661 26-31,105-13 32,-118-1-1,-106 14-16,-27 14 1</inkml:trace>
  <inkml:trace contextRef="#ctx0" brushRef="#br0" timeOffset="195610.74">11440 6718 0,'-13'0'16,"0"14"-1,0-1 17,13 0-17,-14 0 1,14 14 0,-13-27-1,13 13-15,-13 13 31,13-12 1,26-14-1,1 0-31,-1 0 16,14 0-16,39 0 15,40 0 1,-66-14-16,13 14 0,0 0 15,199-26 1,-199 26 0,-13 0-16,13-13 0,-13 13 15,93 0 1,-107 0 0,27 0-16,-39 0 0,-1 0 15,14 0 1,-27 0-1,0 0-15,1 0 0,-1 0 16,40 0 15,-40 0-15,0 0-16,0-13 16,1 13-16,12 0 15,27 0 1,-40 0-1,0 0-15,1 0 16,-1 0 0,0 0-16,14 0 31,-14 0-15,0 0-1,0 0-15,0 0 0,1 0 16,-1 0-1,0 0 79,0 0-63,1 0-15,-1-14 0,-13 1-1,13 13 1,0 0 46,-13-13 1,-13 0 312</inkml:trace>
  <inkml:trace contextRef="#ctx0" brushRef="#br0" timeOffset="198328.95">8200 5568 0,'-13'0'0,"-14"-13"32,14-1-1,0 1 31,-53-13-30,39 26-32,14 0 15,-93 13 16,93 0-31,0 0 0,0 14 32,105 52-1,-65-66-31,12 1 16,-12-1-16,78 40 31,-65 39 0,-53-65-31,0-14 16,-53 27-1,-53-27 17,92-13-32,14-13 0,-27-40 31,53-40 0,14 80-15</inkml:trace>
  <inkml:trace contextRef="#ctx0" brushRef="#br0" timeOffset="198782.03">8451 5581 0,'0'0'16,"0"-13"-16,-26 13 31,-27 66 0,53-40-31,-27 14 16,27-13-16,0-14 15,0 0-15,0 13 0,14-12 16,-1-1-16,0-13 16,0 13-16,1-13 0,-1 0 15,0 0-15,0 0 0,0-13 16,1 0-16,-1-1 15,13-78 17,-26 79-32,-13-14 0,13 14 15,-40-13 1,27 12-16,0 14 0,0-13 0,0 13 16,-1 0-16,1 13 15,0-13-15,13 14 0,-13-14 16</inkml:trace>
  <inkml:trace contextRef="#ctx0" brushRef="#br0" timeOffset="199468.82">8663 5330 0,'-27'-13'0,"54"26"0,-80-40 15,13 14-15,14 13 0,-1-13 16,-158 26 15,146-13-31,-1 13 0,0 1 16,-171 105 15,171-93-31,13 1 0,1 12 16,0-12-16,12 145 31,28-133-31,25 54 15,-12-40-15,-1-14 16,14-12-16,185 105 31,-172-119-31,-1 1 16,1-14-16,-13 0 16,13 0-16,0-14 0,0 1 15,211-198 16,-158-54 1,-146 40-1,14 199-31,-1-1 16,-184-26 15,184 53-31,-12 0 15,12 0-15,1 0 0,13 14 16,-27 25 15</inkml:trace>
  <inkml:trace contextRef="#ctx0" brushRef="#br0" timeOffset="205642.07">1455 10739 0,'-13'0'0,"26"0"0,-26 26 78,-1 27-62,14 0-16,-13 0 15,13 0-15,-13 13 0,0 13 0,-1 1 0,1-1 16,0 13-16,-119 490 31,105-476-15,14-53-16,0-13 0,0 13 0,-1-14 15,1 14-15,-13 66 16,26-53-16,0-39 0,0-1 16,0-13-16,13 1 0,-13-1 0,13 0 15,0-13-15,1 13 0,-1-13 16,13-13-16,14 0 0,0 0 15,-1-1-15,14 1 16,13 0-16,14-13 0,12 12 16,27-12-16,14-1 15,12 14-15,27-13 0,13-1 16,424-26 0,-398 27-16,1 13 15,-1 0-15,636-27 31,-728 40-31,-27 0 16,1-13-16,-27 13 16,53-40-1,-106 14-15,-13-1 16,14 1-16,-14-14 16,0-211-1,0 185-15,0-14 16,0-12-1,0 12-15,0 1 0,0-14 0,0 14 16,0 13-16,0-80 16,0 80-16,13 13 15,-13-13-15,13-66 16,-13 92 0,0 1-16,0-1 0,-13 14 15,13-1-15,-13 1 16,13 12-16,-14 1 0,1 0 15,0 0-15,0 0 0,0-1 16,-67-12 0,40 26-16,-12-13 15,-15 13-15,-435 13 32,370 0-32,-543 66 31,292-39-16,-186 26 1,238-26 0,199-14-16,0-12 15,-67-1-15,146 0 16,1-13-16,25 0 0,40 0 31</inkml:trace>
  <inkml:trace contextRef="#ctx0" brushRef="#br0" timeOffset="206423.81">2460 11241 0,'0'13'0,"0"-26"0,0 40 16,-13-27-16,13 26 0,0-13 16,-40 159 15,27-132-16,13-14-15,-13 1 0,-1-1 16,-12 54 15,13-94-15,0-157 15,13 118-15,66-344 15,-27 344-31,1 13 16,185-13 15,-199 67-15,1 184 15,-54-158-31,1-1 15,-80 80 1,80-105 0,-27 38-1,92-52 17,-12-13-17,-1 13-15,1 0 0,12 0 16,-12 0-16,52 27 15,-66-1-15,1-13 16,-14 40 0,-40 0-16,-92 40 31,92-80-15,0 0-16,-26 0 15,40-13-15,-1-13 0,14 0 16,0 0-16,0-40 15</inkml:trace>
  <inkml:trace contextRef="#ctx0" brushRef="#br0" timeOffset="206838.38">3029 11056 0,'-27'-13'16,"27"0"0,13-1-1,14 1-15,39 0 16,-40 0 0,107-27-16,-80 27 15,-27 0 1,-13-1-1,-26 14-15,0 0 0,0 0 16,-106 0 0,92 14-1,-39 65 1,66-53 0,-13 14-16,13 0 0,0-1 15,0 147 1,0-147-1,13 1-15,-13 13 16,13-27-16,0-12 16</inkml:trace>
  <inkml:trace contextRef="#ctx0" brushRef="#br0" timeOffset="207303.91">3597 10977 0,'0'-13'0,"0"26"0,-13-26 16,-27 52-1,27 27 1,13-39 0,13 118-1,1-118 1,-14 12-16,0 1 0,0-14 15,0 1-15,0-1 16,0-12-16,0-1 0,0 0 16,13-39-1,-13-1 1,0-13-16,0-39 16,-40-159-1,40 172 1,0 13-16,0 0 0,13 14 15,27-14 1,106 79 0,-93 106 15,-53-92-15,-14-14-16,-12 1 15,-1-1-15,-105 27 16,106-53-1,-1-13-15</inkml:trace>
  <inkml:trace contextRef="#ctx0" brushRef="#br0" timeOffset="208174.64">3042 8676 0,'-13'0'0,"26"0"0,-79-14 16,53 1-1,-14 13-15,1-13 0,-1 13 16,1-13-16,-14 13 16,-13 0-16,-185 66 15,172-26 1,-199 131 15,199-118-31,-106 172 16,159-106-1,13-53 1,13 0-16,159 212 16,-119-212-1,265 159 17,-226-185-32,1-1 0,13-12 0,476 26 31,-463-66-16,0-1-15,238-78 16,-238 52 0,-13-13-16,-1-13 15,-12 0-15,0 0 0,-1-13 16,-26-1-16,119-250 31,-224-67 0,-1 331-31,-13 0 0,-185-120 32,145 134-32,1 12 0,-14 0 15,-396 1 17,409 65-32,-224 133 31,118 39-16</inkml:trace>
  <inkml:trace contextRef="#ctx0" brushRef="#br0" timeOffset="208891.47">2936 9271 0,'0'-13'0,"0"26"0,-26-66 31,26 66-15,13 80 15,13 131 0,27-118 0,27-119 1,-54-13-32,-13-1 0,40-65 31,-40 25-31,1 1 16,12 27-1,-13 25 1,1 28-16,-1-1 15,-13 13-15,13 1 0,-13-1 16,13 1-16,40 26 31,106-40 1,-53-93-1,-93-52 0,-26 93-31,-1 12 16,-118-105 15,106 132-31,12 0 0,1 0 16,0 13-16,13 0 15,0 1-15</inkml:trace>
  <inkml:trace contextRef="#ctx0" brushRef="#br0" timeOffset="209247.63">3928 8953 0,'0'-26'0,"-13"-1"0,26 80 0,-39-132 16,12 53-16,1-14 15,0 13-15,0 14 16,-14 0-16,14 0 0,0 13 16,-40 53-1,40-27-15,-1 14 0,1-1 16,13 14-16,0 0 16,40 106-1,13 0 1,-27-106-16,-13-1 15,40 213 17,-66-239-17,-13 41-15,12-54 16,1 0-16</inkml:trace>
  <inkml:trace contextRef="#ctx0" brushRef="#br0" timeOffset="209445.71">3703 9258 0,'80'-40'32,"-54"40"-17,252-40 16,-265 40-15,-13 13-16</inkml:trace>
  <inkml:trace contextRef="#ctx0" brushRef="#br0" timeOffset="213952.06">5833 5356 0,'0'0'0,"-40"-53"32,40 40-32,-13-13 31,13 13 0,0 26-31,0 0 0,0 106 31,39 159 1,-25 39-1,-14-251-31,-14-13 0,14 0 16,-39 185 15,25-40 0,14-158-31,0-13 16,14 105 15,-14-119-15,0 0-16,13 0 0,-13 1 62,40-14-31,-27-14-31,13 14 0,1 0 16,26-13-16,-14 13 16,27 0-16,1-13 0,171 0 31,264-14 0,-436 14-31,-13 13 16,53-13 15,-119 13-15,-27-27 15,40 14-16,0 0-15,0-13 16,0 12-16,0-12 0,0-1 16,0-12-16,-13-1 0,0 0 15,-40-251 17,53 225-32,-13-13 15,-14-318 16,1 120 1,-14 91-1,40 160-31,0 13 0,0-14 16,0 14-16,0 0 0,0 0 15,0-14 16,0 14-15,-13 13 15,-14 13 188,-12-13-188,12 0-15,14 0-16,-14 0 16,14 0-16,0 0 15,-66 13 16,65-13-31,-12 0 0,0 14 16,-94-1 15,-12-13 1,66 0-17,40 0-15,-1 0 16,1 0-16,13 0 15,-67 13 17,67-13-32,0 0 0,-1 13 15,-12-13-15,-40 13 32,13 1-1,40-14 63,0-14-63</inkml:trace>
  <inkml:trace contextRef="#ctx0" brushRef="#br0" timeOffset="-214564.81">6428 6427 0,'-14'0'0,"28"0"0,-41 0 16,14 14 15,0-14-16,13 13-15,-13-13 16,-1 53 0,1-40-1,13 40 1,0-40 0,13 0-16,40 1 31,40-54 0,-80 40-31,0-26 16,-13 12-16,0-39 31,-13 40-31,0 0 0,0 0 16,-1 13-16,-12-14 15,13 14-15,-80 40 31</inkml:trace>
  <inkml:trace contextRef="#ctx0" brushRef="#br0" timeOffset="-211681.47">5105 9218 0,'0'0'0,"40"-79"31,-27 65-31,-13 1 16,13 13-16,-52 79 31,-94 54 0,107-107-31,-40 14 16,53-27-16,-14 0 15,14 0-15,0-13 0,-1 0 16,54-13 15,92 13 1,-105 13-32,-1 1 0,54 52 31,-54-53-31,-13 13 0,0-12 15,14 12-15,-1-13 16</inkml:trace>
  <inkml:trace contextRef="#ctx0" brushRef="#br0" timeOffset="-211381.03">5092 9403 0,'-27'0'0,"54"0"0,-93-13 32,79 13-32,0 0 0,14 0 15,158-13 17,-132-1-32,13 1 0,145-13 15,-158 12 1,0 1-16,93 0 31,-133 13-31,-39 13 31,12-13-31,1 0 16</inkml:trace>
  <inkml:trace contextRef="#ctx0" brushRef="#br0" timeOffset="-210751.32">6282 8953 0,'-13'0'16,"0"-13"-16,39 26 0,-65-26 0,25 13 15,14 13 17,14 14-32,-14-14 0,66 106 47,53-79-16,-93-40-31,14 0 0,-14-13 15,67-67 17,-93 41-32,0 12 15,-53-39 17,40 159-1,26-54-31,-13 14 0,13 0 15,53 185 17,-52-119-32,-14-26 15,-80 39 17,41-132-32,12 0 0,1 0 0,-1-13 15,-65-93 16,78 66-31,1-79 32,26 93-32,1 12 0,-1 1 15,79-13 1</inkml:trace>
  <inkml:trace contextRef="#ctx0" brushRef="#br0" timeOffset="-210391.89">6864 9218 0,'0'-13'0,"0"-1"16,-26-12 0,12 26-1,1 0-15,13 13 0,0 0 16,-13 67-1,13-54 1,13 27-16,0-40 16,54 40-1,-54-53 1,13 0-16,1-13 16,-14 0-16,27-27 15,-40 14-15,0 12 16,0-12-16,-14 0 15,-12-14 1,13 27-16,-27-1 16,14 14-16,12 0 0,1 0 15,0 0-15</inkml:trace>
  <inkml:trace contextRef="#ctx0" brushRef="#br0" timeOffset="-210007.72">7102 9125 0,'-13'0'0,"0"-13"15,39 26-15,-65-26 0,39 40 32,26 78-1,-13-78-31,53 52 31,-52-79-15,12 0-16,0 0 0,1 0 15,-1-13-15,-12-14 16,12 1-16,14-53 16,-40 39-16,-13-79 31,-14 79-16,14 27-15,0 0 16,-54 39 0,54-12-16,0-1 15,0 0 1,13 0-16</inkml:trace>
  <inkml:trace contextRef="#ctx0" brushRef="#br0" timeOffset="-209251.92">7327 8755 0,'-26'-26'0,"-14"-14"16,-53-26-16,252 198 0,-371-304 15,160 146-15,-15 12 0,-197 41 31,-173 343 1,332-211-17,65-67 1,27-12-16,0 12 0,145 305 31,-66-331-15,0-13-16,0 0 0,27-13 15,251 39 1,-252-92 0,146-80-1,-158 27-15,-14 13 16,0-26-16,-13 0 0,0-14 16,52-277-1,-105 277 1,0 14-16,0-1 0,-105-184 31,-80 171 0,158 80-15,-79 0 0,93 13-16,0 0 15,-14 40 16,41-27 1,-14 0-17,0 0 1,0 0 15</inkml:trace>
  <inkml:trace contextRef="#ctx0" brushRef="#br0" timeOffset="-206654.46">3148 5462 0,'0'0'0,"0"-13"16,0-14 15,-14 27 0,14 14-15,0-1-16,40 132 31,-27-92-31,1-13 16,52 172 15,-66-199-15,0 0-16,0-26 0,0-14 15,0 1-15,-13-1 16,13 1-16,-27-53 16,1 26-1,-14-40-15,13 53 0,-25-52 16,25 39-16,14 13 15,-14 1-15,27-1 16,0 14-16,67-54 31,144 146 1,-184-39-32,-14-1 15,-53 173 16,-39-107 1,66-92-32</inkml:trace>
  <inkml:trace contextRef="#ctx0" brushRef="#br0" timeOffset="-206313.2">3439 5515 0,'-27'13'32,"14"40"-1,13-26-31,13-1 16,-13-13-16,66 80 31,-52-93-31,-1 0 15,66-80 17,-66 54-17,-39-172 17,13 171-32,-1 14 15,-12 13 1,13 13-1,13 0-15,0 1 0</inkml:trace>
  <inkml:trace contextRef="#ctx0" brushRef="#br0" timeOffset="-205970.16">3743 5436 0,'26'-14'15,"-26"1"-15,-26 40 0,52-67 16,-65 14 15,25 26-31,-25 13 31,26 40 1,26-40-32,0-13 15,0 13-15,80 40 31,-67-40-31,-13-13 16,-13 27 0,-66-14 15,53-13-15,0-13-16,0-27 15</inkml:trace>
  <inkml:trace contextRef="#ctx0" brushRef="#br0" timeOffset="-205600.53">3822 5198 0,'13'-93'15,"-26"53"1,13 173-16,-13-252 16,0 132-1,13 0-15,0 13 0,0 41 16,26-1-1,-13-40-15,1 14 0,-1-14 16,13 54 0,-12-67-16,-14 13 15,26 1 1,-13-80 15,-13 26-15,0 1-16,13 13 0,-13-14 15,40-26 1,-27 40-16,1 13 16,39 27-1,-40-1 1,-13-13-16,13 14 0,-13-14 16,13 40-1</inkml:trace>
  <inkml:trace contextRef="#ctx0" brushRef="#br0" timeOffset="-205145.24">4312 5303 0,'-14'0'16,"28"0"-16,-41 0 0,14 0 0,13 14 15,-13-1-15,13 40 31,13-14-15,-13-12-16,13-1 0,0 1 16,1-1-16,-14-13 15,0 14-15,13-14 0,-13 0 16,13 1-16,-13-1 16,0 0-16,-40-53 31,27 14-16,0-1-15,0 1 0,13-14 16,-14 1-16,1-41 16,26-52-1,67 106 17,-67 39-17,0 0-15,0 14 16,-26 65-1,-13-65-15,13-14 16,-54 40 0,54-53-1</inkml:trace>
  <inkml:trace contextRef="#ctx0" brushRef="#br0" timeOffset="-204741.11">4576 5303 0,'13'-13'16,"-26"26"-16,26-39 15,-26 26-15,0-13 0,0 13 0,-1-13 16,1 13-16,0 0 16,0-14-16,0 14 0,-27 27 31,40 12-16,-13 14 1,13-26 0,39-1-1,14-26 1,-40-13-16,14 0 16,-14 0-16,0-1 0,14-65 31,-27 39 0,13 54-15,-13 52-1,13-40-15,-13 1 16,27 65 0</inkml:trace>
  <inkml:trace contextRef="#ctx0" brushRef="#br0" timeOffset="-204164.46">4034 5899 0,'-27'-14'0,"54"28"16,-67-41-16,14-13 15,26 14 16,13 39-31,0 0 16,93 67 0,-80-54-1,120 93 1,-106-79 0,52 13-16,-39-27 15,13-13-15,80 14 16,369-40 15,-435-1-15,-1 1-16,199-40 31,-252 53-15,-39-13 15,0 13-31,0 0 15,-1 0 1,14-13-16</inkml:trace>
  <inkml:trace contextRef="#ctx0" brushRef="#br0" timeOffset="-203829.71">5542 5925 0,'-14'0'0,"28"0"0,-41 0 15,14 0-15,0 0 16,39 13 15,53 40 0,-65-40-31,-1-13 16,27 40 0,-14 0-1,-26-27-15,0 13 16,-13 14-16,-14-27 0,14 14 16,-53 26-1,40-40-15,-14 13 16</inkml:trace>
  <inkml:trace contextRef="#ctx0" brushRef="#br0" timeOffset="-198051.64">6229 5660 0,'-13'0'16,"26"0"-16,-26-52 31,13 38-15,-13 54 31,13 79-16,0-93-31,0-12 16,0 12-16,0-13 0,0 14 15,0 52 17,0-66-32,0 1 15,0 25 16,0-25-31,0-1 32,40-13 30,79-13-31,-106 13-31,13 0 16,1-14-16,-1 14 0,1 0 16,-1 0-16,-13 0 15,1 0-15,12-13 0,-13 13 16,14 0 0,-27-13-1,13 13-15,0-27 31,-13-25 1,0 38-32,-13 1 15,-14-106 17,14 93-32,13 12 15,0-39 1,0 40-16,0 0 15,0-27 1,13 40-16,-13-13 16,14 0 15,-28 13 31,1 0-46,0 0-16,-13 0 0,12 0 16,-12 0-16,-1 0 0,1 0 15,-53 0 1,52 0-16,1 0 16,12 0-16,-12 0 15,0 0 16,39 26-15</inkml:trace>
  <inkml:trace contextRef="#ctx0" brushRef="#br0" timeOffset="-197576.97">6414 6110 0,'0'-13'16,"0"0"15,0-1 0,0 41 1,0-14-17,0 0-15,-13 1 0,13 38 32,0-38-17,0-1-15,13-13 0</inkml:trace>
  <inkml:trace contextRef="#ctx0" brushRef="#br0" timeOffset="-197358.48">6586 6057 0,'-13'-13'31,"26"39"0,-13-12-15,0-1-16,14 0 0,-14 0 16,0 27-1</inkml:trace>
  <inkml:trace contextRef="#ctx0" brushRef="#br0" timeOffset="-196608.63">6295 5568 0,'-13'0'47,"-13"0"-16,26-13-31,-13 13 16,13-40-1,0 27 1,0-14 0,0 14-16,13-27 15,13 14 1,-13 13-16,1 0 16,52-1-1,-40 14 1,-13 14-16,1-14 0,-1 13 15,13 66 17,-39-52-32,0-14 15,0 13-15,13-13 16,-14 1-16,14-1 0,0 0 16</inkml:trace>
  <inkml:trace contextRef="#ctx0" brushRef="#br0" timeOffset="-193034.99">6150 6824 0,'0'13'0,"0"1"63,0-1-32,0 0-31,0 27 31,0 52 1,13-65-32,0 92 31,-13-93-31,14 1 16,-14-1-16,13 14 0,-13-14 15,26 54 1,-12 39 15,-14-106-31,0 0 16,0 0-1,-27-26 17,14 13-17,-53-26 16,53 26-15,-40 0 0,39-14-16,-12 14 0,13 0 15,-14 0-15,-26 0 16,-26 0 0,39 0-16,1 0 0,-67 27 15,40-27 1,-53 13-16,53 0 15,-1-13-15,1 14 0,0-14 16,0 13-16,0-13 16,-278 26 15,304-26-31,-13 0 16,1 0-16,-1 0 0,0 0 15,-93 13 1,107-13-16,-14 0 15,13 0-15,0 0 0,-13 0 16,-79 14 0,92-14-16,1 0 15,-1 13-15,0-13 16,-65 13 0,78 0-1,1-13 16,-1 0 1,14 0-17,0 0-15,0 0 16,-27 0 15,53 14 141,0 12-141,-13-13-31,0 1 0,0-1 16,0 0-16,14 53 31,-14 13-15,0-52-1,13-1-15,-13 93 32,0-66-17,0 53 17,0-80-17,13 1 1,-13-14 15,0-26-15,-13 0-16</inkml:trace>
  <inkml:trace contextRef="#ctx0" brushRef="#br0" timeOffset="-192751.41">3465 8226 0,'0'-13'15,"0"26"-15,27-26 31,12 26 1,-26 0-32,1 0 15,-1-13-15,-13 14 16,13-14-16</inkml:trace>
  <inkml:trace contextRef="#ctx0" brushRef="#br0" timeOffset="-192436.17">3835 8160 0,'0'-13'0,"0"26"15,14-26-15,-14-1 47,-40 54-16,27-40-31,0 13 16,-40 14-16,39-14 16,-38 27-1,25-27 17</inkml:trace>
  <inkml:trace contextRef="#ctx0" brushRef="#br0" timeOffset="-155940.91">4497 8028 0,'26'-27'31,"-26"14"-15,0 0 15,0 0-15,-13 13 0,0 0-1,13-14 16,-27 28-15,27-1 0,-13 0-16,0 40 15,0-40 1,-1 14-16,14-14 0,-13 13 16,0-13-16,13 14 0,-13-14 15,13 0-15,-14 1 31,14-67 1,0 39-17,27-91 1,-27 78 0,13 1-16,0-14 0,27-39 31,-13 79-16,-14 0-15,13 26 16,-26 1 0,40 65-1,-27-65 1,14 105 15,-14-119-31,-13 0 16,13 1-16,0-1 15</inkml:trace>
  <inkml:trace contextRef="#ctx0" brushRef="#br0" timeOffset="-155731.21">4444 8120 0,'-27'0'16,"14"0"-16,53 0 0,-93 0 15,40 0-15,13-13 16,26 13 0,-13-13-16,54 0 15,-28-1-15,-12 14 16,-1-13-16,14 13 0,-14 0 16,40-13-1</inkml:trace>
  <inkml:trace contextRef="#ctx0" brushRef="#br0" timeOffset="-155137.09">4735 7948 0,'-13'0'31,"-1"0"-31,41 0 0,-54 14 16,27-1-16,0 0 16,0 0-16,27 67 31,-14 25 0,-13-91-31,0-1 16,0 0 15,0-26-15,0 0-16,-13 13 0,13-27 15,-13 14-15,-1-93 32,28-39-1,-1 131-31,0 14 15,13-13 1,27 40 15,-39 65 1,-28-79-32,14 1 15,-66 39 16,53-53-31,-13 0 32,26-14-32,0 1 15,13-13 1</inkml:trace>
  <inkml:trace contextRef="#ctx0" brushRef="#br0" timeOffset="-154869.95">4999 7882 0,'0'0'0,"-13"-13"16,0 13-16,13 13 47,53 93-16,-40-53-31,-13-40 16,13 66 15,-13-26-15</inkml:trace>
  <inkml:trace contextRef="#ctx0" brushRef="#br0" timeOffset="-154223.02">5026 7657 0,'-106'-26'32,"212"52"-32,-238-52 0,79 26 15,13 0-15,-13 0 0,13 0 16,-26 13-16,13 0 0,-264 120 47,198 52-16,119-146-31,26 133 16,-12-119-1,78 119 1,-65-145 0,118 78-1,-105-78 1,171-14-1,-158-26 1,13 0-16,-13-1 16,199-171-1,-200 146 1,-12-14-16,0 0 0,52-212 47,-92 226-47,-79-107 15,53 120 1,-14-1-16,-13 14 16,-211-40-1,65 66 17,173 1-17,-1-1-15</inkml:trace>
  <inkml:trace contextRef="#ctx0" brushRef="#br0" timeOffset="-151650.27">9020 675 0,'0'0'0,"-27"-27"16,14 14-16,0-13 0,-13-1 15,12-39 1,14 106 15,0-14-15,0 14-16,0 52 15,-39 199 1,12-211 0,-52 330-1,52-199 1,1-105-1,26 0-15,-13-14 0,0-12 16,-1-1-16,1-13 0,0 0 16,-27 67-1,40-107 1,0-13-16,0 1 0,53-1 31,-26-13-15,78 0-1,-39 0-15,14 0 0,541-13 32,-449 13-17,635-14 1,-582 14 0,-13 0-16,555 0 15,-609 0 1,319 14-1,-411-14 1,106 0 0,-159-14-1,-13 1-15,-27-53 16,1 40 0,-1-1-16,14-13 0,-93-224 31,93 198-16,0 0-15,0-14 0,0 1 16,13 0-16,-27-80 16,27 80-16,0-14 15,-13 14-15,13-80 16,0 80 0,0-54-16,13 81 15,0-68 1,-13 81-16,0 12 15,14 1-15,-14 13 0,0-14 0,0 14 16,0 0-16,0 0 16,0-1-16,0-12 15,-93 13 32,53 13-47,-26 0 0,-26 13 16,-292 0-1,225 0-15,-26-13 16,-13 14-16,-14-14 0,-449 26 16,449-13-1,-568 40 17,621-40-32,14 1 0,12-1 15,28 0-15,-94 13 16,173-12-1,13-14-15,13 13 0,13-13 16,26 0-16,1 0 0,13 13 16,66 0-1</inkml:trace>
  <inkml:trace contextRef="#ctx0" brushRef="#br0" timeOffset="-151105.08">12723 1230 0,'13'-13'0,"-26"26"0,66-39 15,-40 13-15,0-1 31,-39 41 1,0 12-17,-27 41 1,13-41 0,14-12-16,-1-1 0,14-12 15,-14-1-15,14 0 16,0 0-1,39-13 1,-12 0-16,12 0 16,67 53-1,-67-26 1,40 39 0,-13-13-1,-40-27-15</inkml:trace>
  <inkml:trace contextRef="#ctx0" brushRef="#br0" timeOffset="-150805.64">12802 1495 0,'0'0'0,"-39"-27"16,26 27-16,13-13 15,119-13 1,-53 26-16,370-27 31,345 14 1,-689 13-17,-13-13-15,-26 13 0,-13 0 16,-106 0 15</inkml:trace>
  <inkml:trace contextRef="#ctx0" brushRef="#br0" timeOffset="-144612.58">5634 8120 0,'0'-13'31,"-13"0"-15,13 0 31,13-1-32,14 1-15,12 0 0,1 0 16,13-1-16,0 1 15,13-13-15,119-27 16,-132 40 0,-13-1-16,-14 1 0,1 0 15,-14 13-15,-53 13 32</inkml:trace>
  <inkml:trace contextRef="#ctx0" brushRef="#br0" timeOffset="-144185.8">6494 7763 0,'0'0'0,"-13"0"0,-1-13 16,1 0-16,0-27 16,13 14-16,0-1 0,13 14 15,67-80 16,-67 80-31,13 0 0,1 0 16,-14 13-16,0 0 0,0 0 16,14 79 15,-27-53-31,-13 1 0,-14 105 47,27-26-16</inkml:trace>
  <inkml:trace contextRef="#ctx0" brushRef="#br0" timeOffset="-144019.11">6666 8094 0,'0'0'16,"26"0"15,27-40 0,-40 27-31</inkml:trace>
  <inkml:trace contextRef="#ctx0" brushRef="#br0" timeOffset="-143393">6864 7446 0,'-13'0'0,"-14"-27"15,1 1 1,13 13 0,13-1-16,0 1 0,13-40 15,0 40 1,0 13-16,14-13 0,-1 13 16,41 26 15,-54-12-31,-13-1 0,13 66 15,-13-52 1,0-1-16,0 27 16,0 66-1,0-93 1</inkml:trace>
  <inkml:trace contextRef="#ctx0" brushRef="#br0" timeOffset="-143233">7036 7882 0,'0'27'31,"0"-54"-15,13 40 15,1-13-31</inkml:trace>
  <inkml:trace contextRef="#ctx0" brushRef="#br0" timeOffset="-135294.83">5621 15129 0,'0'-13'0,"0"26"0,-40-66 31,14 27 1,-1-14-1,14 40-31,0-13 15,-14 13 17,27 26-17,-13 1-15,13-1 0,-26 173 32,-27 78-1,40-224-31,-14 106 31,14-119-15,0-54 15,39-197 0,-13 145-31,-13 0 16,67-239-1,-15 173 1,120-13 15,-145 158-31,-1 0 16,67 199 0,-67-146-1,14 370 16,-27-383-31,-13 0 16,13 53 0</inkml:trace>
  <inkml:trace contextRef="#ctx0" brushRef="#br0" timeOffset="-135110.55">5542 15539 0,'-14'-26'0,"-12"13"16,66 52-16,-93-105 0,79 0 31,133 0 1,-119 53-32</inkml:trace>
  <inkml:trace contextRef="#ctx0" brushRef="#br0" timeOffset="-134593.6">6150 15116 0,'0'0'16,"0"-13"-16,13 39 31,14 146 0,-27-119-31,0-13 16,0 13-16,0 13 0,0 26 15,0-52-15,13 0 16,-13-1-16,0 14 16,0-40-16,13 14 15,-13-54 16,-40-184 1,40 145-32,0 0 0,14-159 31,118-79 0,-106 277-31,80 14 31,-79 26-31,-14 14 16,-13 184 15,-27-171-31,1 0 16,-1-1-16,-12 1 16,-107 53 15</inkml:trace>
  <inkml:trace contextRef="#ctx0" brushRef="#br0" timeOffset="-134282.7">6970 14878 0,'-13'-13'15,"0"0"-15,39 39 0,-66-52 16,27 26-16,26 119 47,1 224-16,-14-290-31,0 0 16,0 40-1,-14-40-15,14 52 32,14-91-32</inkml:trace>
  <inkml:trace contextRef="#ctx0" brushRef="#br0" timeOffset="-134012.34">7486 14865 0,'-13'0'16,"26"0"-16,-40 0 0,27 13 15,0 0-15,0 14 0,14 39 16,-14-27-16,13 14 15,-13 252 17,-27-67-1</inkml:trace>
  <inkml:trace contextRef="#ctx0" brushRef="#br0" timeOffset="-133609.96">7486 15301 0,'13'13'16,"-26"-26"-16,66 26 16,39-13-1,-26-13 1,0-13-1,-39 13-15,-1-1 0,1 1 16,-14-13-16,0 12 16,-26-118 15,0 106-31,0-54 31,-1 146 0,14 14-15,0 171 15,0-211-31,-13 13 16,13-14-16,0-12 0,0 12 0,0-1017 16,0 1996-16</inkml:trace>
  <inkml:trace contextRef="#ctx0" brushRef="#br0" timeOffset="-133196.83">8200 14984 0,'0'0'15,"-27"13"16,14 172 1,13-132-32,13 172 31,54-40 0,-54-185-31,79-40 31,-65 1-31,52-252 32,-66 225-17,-13-14-15,0 14 0,0 13 0,0-53 32,-13 106-17,13 14-15,0-1 16,-13 66-1</inkml:trace>
  <inkml:trace contextRef="#ctx0" brushRef="#br0" timeOffset="-132485.48">8927 15103 0,'0'0'0,"0"-13"0,-13 13 16,0 0-16,0 0 0,-1 13 31,14 132 1,0-39-17,0-79-15,0 12 16,0-12-16,-13 52 31,-13-132 0,26-13-15,-13 13-16,13 0 16,0-66-16,13 53 15,0 13-15,0-13 0,14 13 16,-1 0-16,1 14 15,12-1-15,1 13 0,13 14 16,-13 0-16,-1 13 16,1 0-16,0 13 0,-14-13 15,0 27-15,1 65 32,-120 54-1,40-93-16,27-27-15,0-13 0,-1 0 16,-13 14-16,40-14 0,-13-13 16,53 27 15,105 26 0,-118-27-31,26 14 16,-40-14-16,0 1 0,0-1 15,-13 0-15,0-12 16,-13 12-16,-119 40 31,-186-53 1,279-13-32,-1-13 0</inkml:trace>
  <inkml:trace contextRef="#ctx0" brushRef="#br0" timeOffset="-131966.34">4708 16333 0,'-26'13'0,"52"-26"0,-79 39 16,27-13-16,39 27 31,397-106 0,913-146 1,595-26-1,-1548 212-31,-13-1 0,-40 1 15,874-53 17,-1125 79-32,-27 0 15,-65 0 1,0 0-16,-93 13 16,92-13-1,1 0-15,-14 0 16</inkml:trace>
  <inkml:trace contextRef="#ctx0" brushRef="#br0" timeOffset="-128814.79">9523 16333 0,'-40'13'32,"13"13"-32,-12-12 15,25 25-15,1-12 0,-26 12 16,25 14-16,1-13 16,-79 264 15,78-264-31,-12-1 15,13-12-15,-14 13 0,-12 26 32,12-66-1,27-27-31,13 1 0,1-14 16,-1 0-16,13-12 0,-13-15 15,133-276 16,-67 224-31,-52 79 16,12 13-16,-12 1 16,-1 26-16,67 93 15,-80-54 1,27 173 15,-1-1 0,-39-171-31,14-13 0</inkml:trace>
  <inkml:trace contextRef="#ctx0" brushRef="#br0" timeOffset="-128190">9403 16796 0,'-26'-27'0,"52"54"0,-78-94 16,52 41-16,0 0 0,0 12 15,92-65 1,-39 66 0,-13 0-16,26-1 0,185-52 31,-211 66-15,-14 0-16,1-13 0,-14 13 15,0-26 16,-26-966-15,13 2129 15,13-1097-31,-13-1 16,13 54 0,-13-53-16,14-1 0,-14 1 15,0 0-15,0-14 0,0 0 16,13-12-16,-13-1 0,0 0 15,-27-79 17,14-13-17,13 26-15,0-13 0,0-14 16,27-144 0,-1 91-1,1 80-15,-1 14 0,0 12 16,1 14-16,-1 13 0,1 0 15,52 53 1,-66-27-16,1 1 16,-14 39-1,0-40-15,-93 93 32,67-92-32,-14-14 15,13 0-15,1 1 16,0-14-16,12 13 0,-12-13 15</inkml:trace>
  <inkml:trace contextRef="#ctx0" brushRef="#br0" timeOffset="-126666.89">8094 16227 0,'0'0'0,"-13"-27"0,0-12 32,13 92-1,0-27-31,0 27 16,-27 291 15,14-291-31,0 0 15,0-14-15,-1 1 0,-12 39 32,26-92-17,13-13-15,14-93 32,131-397-1,54 93 0,-1 290 0,-184 160-31,79 158 32,-93-119-32,66 238 31,-65-238-31,-1 14 0,13-14 15,-13-13-15,1 13 0,-1-26 16,-13-1-16,13-12 16</inkml:trace>
  <inkml:trace contextRef="#ctx0" brushRef="#br0" timeOffset="-126481.92">8464 16425 0,'0'0'0,"-66"-26"16,40 13-16,13 13 0,13-14 16,145-78 15,-66 65-31,265-78 16</inkml:trace>
  <inkml:trace contextRef="#ctx0" brushRef="#br0" timeOffset="-125898.64">9747 16002 0,'0'0'0,"-66"0"16,53 0-1,0 0-15,13 13 16,0 1-16,0-1 0,0 13 16,13 120-1,0-107 1,27 147 15,-40-160-31,-13 27 16,-40-93 31,26 1-47,14-1 0,-13-13 15,12 0-15,-65-211 32,66 197-32,0 1 0,-1 0 15,1 0-15,0 0 0,13 13 16,0 13-16,66-52 15,-26 79 1,-14 13-16,27 0 16,-13 13-16,105 93 31,-118-67-31,-1 41 16,-26-54-16,-13 14 0,0-1 15,-14 1-15,1-13 16,-1-1-16,1 0 0,-14-12 15,14 12-15,-14-13 16,27 1 0</inkml:trace>
  <inkml:trace contextRef="#ctx0" brushRef="#br0" timeOffset="-125483.16">10409 15645 0,'-14'-13'0,"28"26"16,-41-39-16,27 12 0,-13 14 16,0-13-16,0 13 15,-1 27 1,-25 78 0,25-65-1,14 13-15,-13-13 16,0 13-16,13-14 15,-13 14-15,26 132 32,0-145-32,-13 0 0,13-1 0,1-12 15,39 52 1,-40-79 0,13-13-1</inkml:trace>
  <inkml:trace contextRef="#ctx0" brushRef="#br0" timeOffset="-124750.14">11110 15632 0,'-14'-13'16,"28"26"-16,-67-79 31,53 52-15,0 1 15,0 40 32,13-1-48,-13 1-15,0-14 16,13 53 0,-13 26-16,0-52 15,0 0-15,0 52 16,-13-52-16,13 0 15,-13-14-15,13 1 0,-14-1 16,14-13-16,-13 14 0,13-14 16,-13-13-16,0 13 15,13-26 1,0 0-16,13 0 0</inkml:trace>
  <inkml:trace contextRef="#ctx0" brushRef="#br0" timeOffset="-124377.02">11083 15883 0,'13'-40'0,"-26"80"0,40-93 16,-1 53-1,-13 0-15,27-13 16,13 13 0,-27 0-16,14-13 15,0 13-15,-14-14 0,14 14 16,26-26-16,-26 13 15,-27 0-15,-13-1 16,0-12-16,0-1 0,-13 1 16,-1 0-16,1-1 15,-40-79 1,40 93 0,0 40-1,0 12 1,13-12-16,0 12 0,13 213 31,-13-199-15,39 79-1,-25-106 1,12 1-16</inkml:trace>
  <inkml:trace contextRef="#ctx0" brushRef="#br0" timeOffset="-124076.36">11731 15685 0,'13'-40'0,"-13"0"15,-13 120-15,40-186 0,-27 79 0,13 14 32,-13 145-1,0-92-31,26 106 31,-12-107-31,-1-12 16,0 39-1,0-53-15,0 0 16,1 1-16,-1-1 0,0-13 16,0 0-16,14 0 15,65-66 1,-78 26-1</inkml:trace>
  <inkml:trace contextRef="#ctx0" brushRef="#br0" timeOffset="-123589.85">12141 15645 0,'-13'13'31,"13"-26"1,0-13-17,0 12 1,13-78 15,-13 65-15,0 1-16,0 13 15,0-1-15,0 1 32,0 26-17,0 54 17,0-28-17,0-12-15,0-1 0,13 80 31,-26 66 1,13-146-32,-13-12 15,-53 38 17,53-52-17,-14 0-15</inkml:trace>
  <inkml:trace contextRef="#ctx0" brushRef="#br0" timeOffset="-122813.31">12802 15526 0,'-26'-13'0,"52"26"0,-92-26 16,40 0-16,-1 13 0,14-14 15,0 14-15,0 27 32,13 105-1,0-106-31,13 67 31,-39-40 0,12-53-31,-25-79 32,12 12-17,1-12 1,26-40-16,0 66 0,0-13 15,79-172 17,93 238 15,-159 40-47,27 26 0,-40-26 15,-27 158 16,-25-53 1,52-131-32,39-1 31,120-53 0,-119 40-31,26 0 16,-40 13-16,1 14 15,-14-14-15,0 13 0,-13-12 16,-13 12-16,0 1 0,-14-1 16,-12 0-16,-1 1 15,-13-14-15,-172 67 32,159-67-32,-53 13 15,66-13-15,-13 1 0,13-14 16,-13 13-16,0 13 15,0-12-15</inkml:trace>
  <inkml:trace contextRef="#ctx0" brushRef="#br0" timeOffset="-122196.5">10435 16372 0,'-212'27'0,"424"-54"0,-635 94 15,211-41-15,14 14 0,-172 13 16,198-27-16,26 0 15,27 1-15,0-1 16,40-12-16,-14 25 31,860-131 1,-463 52-32,54 0 0,38-13 0,28-13 15,1454-159 16,-1416 173-31,729-67 16,-345 26 0,-661 67-1,53-1-15,-171 14 16,-28 13-16,-52-13 16,-27 13-16,-65 0 15,52 0-15,0 0 16,0 0-16,13 0 15,-13 13-15,40-13 16,92 0 31,-52 0-47,-14 0 16,0 0-16,-13-13 15,-26-1 32,26 1-47,13 13 47,-13 13-16,0 1-15,0-1-1</inkml:trace>
  <inkml:trace contextRef="#ctx0" brushRef="#br0" timeOffset="-119872.6">14218 15288 0,'13'13'16,"27"27"15,-14-14-31,-13 1 15,0-14-15,40 93 32,-39-93-32,-1 0 0,0 14 15,13-41 17,-26 1-32,0-26 0,-13-239 46,40-92-14,-14 290-32,0 14 0,0-13 0,1 13 15,52-186 17,-27 173-32,-25 53 0,65 26 46,-79 26-46,13 133 16,-13-120 0,0 147-1,0-94 1,0-52-16,0 13 16,40 119 15,13-1 0,-40-157-31,40 12 31,-27-26-31,1 0 16,-14-13-16,53-14 16,-39 1-16,39-27 15,-40 13-15,1 1 0,-1-14 16,1 13-16,-1-13 15,-13 14-15,14-1 0,-14 0 16,0-13 15,-13 159 1,40 132-1,-14-185-31,-12 0 0,12 0 15,0 0-15,1 0 0,-14-14 16,14 14-16,-1-13 16,0 0-16,80 52 15,-79-79 1,-14 1-16,0-14 16,0 0-16,14-66 15,-14 13 1,-13-40-1,0 40-15,0 0 16,0-79-16,13 66 0,40-199 31,-40 213-15,14 12-16,39-39 16,-26 79-1,-27 13-15,0 13 16,27 120-1,-40-41 1,0-52-16,13-13 16,-13 13-16,13 0 15,14 79 1,-14-92-16,-13-1 0,13-12 16,27 105-1,-27-105 1,27 78-1,-27-78 1,66 52 0,-52-66-1,-1 1-15,1-1 0,-1 0 16,1-13-16,-1 13 0,0-13 16,1 0-16,79-26 31,-93 26-31,-13-13 15,26 13 1,-12 13 15,-1-13-31,-13 13 16,13-13-16,0 13 0,1 0 16,52 14-1,-53-14 1,13-13-16,1 13 0,12-13 0,-12 14 15,39-14 1,13 13 0,-26-13-16,-13 0 0,0 0 15,92-40 1,-26-13 0,-80 27-16,-13 13 15,14-27 1,-40 66 15,-1 1-15,1-1-16,13-13 15,13 54 1,-13-54-16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09-08T05:53:34.502"/>
    </inkml:context>
    <inkml:brush xml:id="br0">
      <inkml:brushProperty name="width" value="0.05292" units="cm"/>
      <inkml:brushProperty name="height" value="0.05292" units="cm"/>
      <inkml:brushProperty name="color" value="#FF0000"/>
    </inkml:brush>
  </inkml:definitions>
  <inkml:trace contextRef="#ctx0" brushRef="#br0">29738 14287 0,'-18'0'47,"18"-17"-47,-17 17 15,-1 0 1,-17-18-1,-18 18 1,35 0-16,-35 0 16,-70 18-1,-18-1 1,70 19 0,-52 52-1,17 18 1,35 35 15,1 0-15,52-35-1,18 35 1,35 0 0,36-35-1,-1-53 1,72 17-1,69-34 1,54-19 0,-89-34-1,89-19 1,-71-17 0,-71-35-1,-52-35 16,-36 17-15,-53-159 0,-35 124-1,-35-35 1,-53 70 0,35 53-1,-70 18 1,35 17-1,17 36 1,54-1 0,-18 19-1,35-1 1</inkml:trace>
  <inkml:trace contextRef="#ctx0" brushRef="#br0" timeOffset="870.02">29209 14834 0,'0'0'16,"0"-17"-16,17-1 15,1 18 1,-18 18 15,0-1-31,0 36 16,-18 18-1,36-18 1,17 0 0,36-18-1,-18-35 16,-18 0-15,-17-18-16,17-35 16,-17 0-1,-18-17 1,-18 17 0,0 88 15,36 18-16,17 0 1,-17-35 0,-1-1-16,54-17 15,-36-17 1,1-36 0,-36-18-1,-18 18 16,-17 0-15,-1 18 0,1 35-1,17 0-15</inkml:trace>
  <inkml:trace contextRef="#ctx0" brushRef="#br0" timeOffset="1218.58">29914 14605 0,'0'0'0,"0"-18"0,0 1 0,-17-19 16,-1 36-1,-17 18 1,-1 53 15,19 17-15,34 35-1,1-35 1,0-52-16,-1 34 16,1 36-1,-18-35 1,-18-54-1,-17 1 1,17-36-16</inkml:trace>
  <inkml:trace contextRef="#ctx0" brushRef="#br0" timeOffset="1369.34">29720 14887 0,'0'0'0,"18"0"0,17 0 31,-17 0-31,35 0 16,17 0-1,-17 0 1</inkml:trace>
  <inkml:trace contextRef="#ctx0" brushRef="#br0" timeOffset="4674.02">26686 12823 0,'18'0'62,"0"0"-30,17 0-17,-17 0 1,17 0-1,0 0 1,-17 0-16,52 0 16,36 0-1,18-17 1,-54 17 0,71 0 15,-17 0-16,35 0 1,-54 0 0,54 17-1,0-17 1,-18 18 0,-35-18-1,35 18 1,18-18-1,-89 0 1,54 0 0,-54 0-1,54 0 1,-18 0 0,-18 0 15,-53 0-31,18 17 31,-18-17-15,36 0-1,-36 18 1,-17-18-16,-1 0 16,19 0-1,-36 18 63,17-18-31,-17 17-31,0 1-16,0 0 15,0-1 1,0 54 0,0-1-1,0-17 1,0-35-16,0 52 16,18 1-1,-18-36 1,0-17-16,0 70 15,0-17 1,17-18 0,-17 35 15,0-53-31,0 0 16,0 36 15,0-18-16,0-18 1,0 0 0,0 1-1,0-19 1,18 36 0,-18-35-1,0 35 1,0-18-1,0 18 1,0-35 0,0-1-1,0 1 1,0-1 15,0 1 32,0 0-48,0-36 32,-18 0-31</inkml:trace>
  <inkml:trace contextRef="#ctx0" brushRef="#br0" timeOffset="5001.1">29350 14058 0,'0'0'0,"-18"0"15,1 0 1,34 18 15,1-18-15,17 17-1,-17 1-15,-1-18 16,19 18 0,-19-1-1,1-17 1</inkml:trace>
  <inkml:trace contextRef="#ctx0" brushRef="#br0" timeOffset="5353.92">29667 14058 0,'18'0'16,"0"0"15,-36 0-16,0 18 1,-17-1 0,0 1-1,-18 17 1,18 1 0,-1-19-1,19 1 16,-1 0-15,18-36 0</inkml:trace>
  <inkml:trace contextRef="#ctx0" brushRef="#br0" timeOffset="10404.44">30796 14076 0,'18'0'16,"-18"-18"-1,0 36 16,0 17-15,0 18 0,17 0-1,1 0 1,-18-36 0,18-17-16</inkml:trace>
  <inkml:trace contextRef="#ctx0" brushRef="#br0" timeOffset="10821.61">30814 13917 0,'0'0'0,"-18"0"0,1 0 0,-1 18 15,-53 17 1,36 18 0,-35 35-1,34 0 1,36-17 0,18-36-16,35 36 15,35 35 1,71-89-1,-18-34 1,-71-19 0,1-87-1,-53-18 17,-71 0-17,-53 52 1,35 54-1,1 35-15</inkml:trace>
  <inkml:trace contextRef="#ctx0" brushRef="#br0" timeOffset="12088.34">30161 9525 0,'18'0'0,"-18"-18"16,0 1 15,0-1-15,0 0 0,17 18-1,1-17 1,17-1-1,36 1 1,-36 17 0,-17 17-16,17 1 15,-35 35 1,-53 35 0,0-18-1,-35 1 1,18-18-1,52-18 1,36-35 15,52-17-15,54-1 0,-1 0-1,-17 18 1,-71 0-1,-17 0 1,-36 0-16</inkml:trace>
  <inkml:trace contextRef="#ctx0" brushRef="#br0" timeOffset="12604.8">30443 9331 0,'0'0'0,"0"-18"0,-17-17 0,-36 0 32,-18 17-17,1 36 1,-36 17-1,18 36 1,17 34 0,54-34-1,-1-18-15,0 35 16,36 53 0,52-35-1,72-18 1,-37-52-1,72-36 1,-1-53 0,-35-36 15,-105-16-15,-19-72-1,-87 18 1,34 124-16,-52-35 15,-35 34 1,-1 54 0,89-18-1,0 18-15</inkml:trace>
  <inkml:trace contextRef="#ctx0" brushRef="#br0" timeOffset="15039.6">25928 14605 0,'0'0'0,"0"-18"16,0 1-1,18-1 1,-1-17 0,19 17-1,-1 1 1,18 17-1,-36 0 1,1 35 0,-18-18 15,0 1-31,-18 35 16,1-35-1,-1 17 1,1-35-1,17 18 1,0-36 15,35 18-15,-18-18 0,1 18-16,0 0 15,17 36 1,-35-1-1,0 0 1,-18-35 0,-17 35-1,-18-17 1,0-18 0,18-18-1,17 1-15</inkml:trace>
  <inkml:trace contextRef="#ctx0" brushRef="#br0" timeOffset="15606.16">26052 14305 0,'0'0'0,"0"-18"0,-18 18 15,-35 18 1,-18 17 0,18 54-1,18-36 1,0 52-1,35 1 1,18-35 0,-1 17-1,54-18 1,17-34 0,18-36-1,-36 0 1,19-53-1,-19-18 1,-70-17 15,0 18-15,-18 17-16,-17-36 16,-35-16-1,-19 34 1,19 36-1,35 17 1,17 18-16,-17 18 16,17-1-1</inkml:trace>
  <inkml:trace contextRef="#ctx0" brushRef="#br0" timeOffset="22860.79">23388 14517 0,'0'0'0,"0"-18"16,0 36 47,0-1-48,18 1-15,-1 35 31,1-35-31,17-1 16,-17-17 0,35 0-1,-18-17 1,-17-1 0,-18 0-16,17-17 31,-17 0-31,0 0 31,0 17-15,-17 18-1,17 18-15,0-1 16,0 1-16,17 17 16,1 36-1,0-18 1,-1-18-1,19 0 1,-36-17 0</inkml:trace>
  <inkml:trace contextRef="#ctx0" brushRef="#br0" timeOffset="23478.12">23494 14235 0,'0'0'15,"-35"-18"1,-18 18 0,0 35-1,18-17 1,-18 52 0,17 19-1,36 34 16,36-35-15,17 18 0,35-35-1,0-1 1,-17-52 0,34-1-1,-16-34 1,-19-54-1,-35-35 1,-35 18 0,0 53-16,-35-71 15,-35-35 1,-19 53 0,36 70 15,18 1-31,0 17 15,-36 0 1,36 17 0,17 1-16</inkml:trace>
  <inkml:trace contextRef="#ctx0" brushRef="#br0" timeOffset="34257.86">23847 11818 0,'17'0'31,"1"0"-15,70-18 0,-53 18-16,18 0 15,89-17-15,122-1 32,-17 0-17,-71 1 1,-52-1-1,-89 18 1,-17 0-16,-36 0 63</inkml:trace>
  <inkml:trace contextRef="#ctx0" brushRef="#br0" timeOffset="34697.28">23935 11906 0,'18'0'15,"-1"0"-15,36 0 16,0 0-16,53 0 15,141-17 1,0-1 0,-89 0 15,-87 18-31,35-17 16,-36-1-1,-34 18 1,-54 0-1,0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668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https://help.sap.com/docs/WORKFLOW/f85276c5069a429fa37d1cd352785c25/a24a9482314344f780e48f3195597cb2.html</a:t>
            </a:r>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425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/sap/</a:t>
            </a:r>
            <a:r>
              <a:rPr lang="en-IN" dirty="0" err="1"/>
              <a:t>opu</a:t>
            </a:r>
            <a:r>
              <a:rPr lang="en-IN" dirty="0"/>
              <a:t>/</a:t>
            </a:r>
            <a:r>
              <a:rPr lang="en-IN" dirty="0" err="1"/>
              <a:t>odata</a:t>
            </a:r>
            <a:r>
              <a:rPr lang="en-IN" dirty="0"/>
              <a:t>/sap/EPM_REF_APPS_SHOP_SRV/Products('${context.id}')?$format=</a:t>
            </a:r>
            <a:r>
              <a:rPr lang="en-IN" dirty="0" err="1"/>
              <a:t>json</a:t>
            </a:r>
            <a:endParaRPr lang="en-IN" dirty="0"/>
          </a:p>
          <a:p>
            <a:endParaRPr lang="en-IN" dirty="0"/>
          </a:p>
          <a:p>
            <a:r>
              <a:rPr lang="en-IN" dirty="0"/>
              <a:t>$.</a:t>
            </a:r>
            <a:r>
              <a:rPr lang="en-IN" dirty="0" err="1"/>
              <a:t>context.val</a:t>
            </a:r>
            <a:r>
              <a:rPr lang="en-IN" dirty="0"/>
              <a:t> = </a:t>
            </a:r>
            <a:r>
              <a:rPr lang="en-IN" dirty="0" err="1"/>
              <a:t>parseInt</a:t>
            </a:r>
            <a:r>
              <a:rPr lang="en-IN" dirty="0"/>
              <a:t>($.</a:t>
            </a:r>
            <a:r>
              <a:rPr lang="en-IN" dirty="0" err="1"/>
              <a:t>context.response.d.Price</a:t>
            </a:r>
            <a:r>
              <a:rPr lang="en-IN" dirty="0"/>
              <a:t>);</a:t>
            </a:r>
          </a:p>
          <a:p>
            <a:r>
              <a:rPr lang="en-IN" dirty="0"/>
              <a:t>if(</a:t>
            </a:r>
            <a:r>
              <a:rPr lang="en-IN" dirty="0" err="1"/>
              <a:t>parseInt</a:t>
            </a:r>
            <a:r>
              <a:rPr lang="en-IN" dirty="0"/>
              <a:t>($.</a:t>
            </a:r>
            <a:r>
              <a:rPr lang="en-IN" dirty="0" err="1"/>
              <a:t>context.response.d.Price</a:t>
            </a:r>
            <a:r>
              <a:rPr lang="en-IN" dirty="0"/>
              <a:t>) &gt; 100){</a:t>
            </a:r>
          </a:p>
          <a:p>
            <a:r>
              <a:rPr lang="en-IN" dirty="0"/>
              <a:t>    $.</a:t>
            </a:r>
            <a:r>
              <a:rPr lang="en-IN" dirty="0" err="1"/>
              <a:t>context.status</a:t>
            </a:r>
            <a:r>
              <a:rPr lang="en-IN" dirty="0"/>
              <a:t> = true;</a:t>
            </a:r>
          </a:p>
          <a:p>
            <a:r>
              <a:rPr lang="en-IN" dirty="0"/>
              <a:t>}else{</a:t>
            </a:r>
          </a:p>
          <a:p>
            <a:r>
              <a:rPr lang="en-IN" dirty="0"/>
              <a:t>    $.</a:t>
            </a:r>
            <a:r>
              <a:rPr lang="en-IN" dirty="0" err="1"/>
              <a:t>context.status</a:t>
            </a:r>
            <a:r>
              <a:rPr lang="en-IN" dirty="0"/>
              <a:t> = false;</a:t>
            </a:r>
          </a:p>
          <a:p>
            <a:r>
              <a:rPr lang="en-IN" dirty="0"/>
              <a:t>}</a:t>
            </a:r>
          </a:p>
          <a:p>
            <a:endParaRPr lang="en-IN" dirty="0"/>
          </a:p>
          <a:p>
            <a:endParaRPr lang="en-IN" dirty="0"/>
          </a:p>
          <a:p>
            <a:r>
              <a:rPr lang="en-IN" dirty="0"/>
              <a:t>var lastUserTask1 = $.usertasks.usertask1.last;</a:t>
            </a:r>
          </a:p>
          <a:p>
            <a:r>
              <a:rPr lang="en-IN" dirty="0"/>
              <a:t>$.</a:t>
            </a:r>
            <a:r>
              <a:rPr lang="en-IN" dirty="0" err="1"/>
              <a:t>context.subject</a:t>
            </a:r>
            <a:r>
              <a:rPr lang="en-IN" dirty="0"/>
              <a:t> = lastUserTask1.subject;</a:t>
            </a:r>
          </a:p>
          <a:p>
            <a:r>
              <a:rPr lang="en-IN" dirty="0"/>
              <a:t>$.</a:t>
            </a:r>
            <a:r>
              <a:rPr lang="en-IN" dirty="0" err="1"/>
              <a:t>context.processor</a:t>
            </a:r>
            <a:r>
              <a:rPr lang="en-IN" dirty="0"/>
              <a:t> = lastUserTask1.processor;</a:t>
            </a:r>
          </a:p>
          <a:p>
            <a:r>
              <a:rPr lang="en-IN" dirty="0"/>
              <a:t>$.</a:t>
            </a:r>
            <a:r>
              <a:rPr lang="en-IN" dirty="0" err="1"/>
              <a:t>context.doneOn</a:t>
            </a:r>
            <a:r>
              <a:rPr lang="en-IN" dirty="0"/>
              <a:t> = lastUserTask1.completedAt;</a:t>
            </a:r>
          </a:p>
          <a:p>
            <a:r>
              <a:rPr lang="en-IN" dirty="0"/>
              <a:t>$.</a:t>
            </a:r>
            <a:r>
              <a:rPr lang="en-IN" dirty="0" err="1"/>
              <a:t>context.status</a:t>
            </a:r>
            <a:r>
              <a:rPr lang="en-IN" dirty="0"/>
              <a:t> = lastUserTask1.decision;</a:t>
            </a:r>
          </a:p>
          <a:p>
            <a:endParaRPr lang="en-IN" dirty="0"/>
          </a:p>
          <a:p>
            <a:endParaRPr lang="en-IN" dirty="0"/>
          </a:p>
          <a:p>
            <a:r>
              <a:rPr lang="en-IN" dirty="0"/>
              <a:t>${</a:t>
            </a:r>
            <a:r>
              <a:rPr lang="en-IN" dirty="0" err="1"/>
              <a:t>context.status</a:t>
            </a:r>
            <a:r>
              <a:rPr lang="en-IN" dirty="0"/>
              <a:t> == true}</a:t>
            </a:r>
          </a:p>
          <a:p>
            <a:endParaRPr lang="en-IN" dirty="0"/>
          </a:p>
          <a:p>
            <a:r>
              <a:rPr lang="en-IN" dirty="0"/>
              <a:t>${</a:t>
            </a:r>
            <a:r>
              <a:rPr lang="en-IN" dirty="0" err="1"/>
              <a:t>context.status</a:t>
            </a:r>
            <a:r>
              <a:rPr lang="en-IN" dirty="0"/>
              <a:t> == "approve"}</a:t>
            </a:r>
          </a:p>
          <a:p>
            <a:endParaRPr lang="en-IN" dirty="0"/>
          </a:p>
          <a:p>
            <a:r>
              <a:rPr lang="en-IN" dirty="0"/>
              <a:t>{</a:t>
            </a:r>
          </a:p>
          <a:p>
            <a:r>
              <a:rPr lang="en-IN" dirty="0"/>
              <a:t>  "id": "HT-1000",</a:t>
            </a:r>
          </a:p>
          <a:p>
            <a:r>
              <a:rPr lang="en-IN" dirty="0"/>
              <a:t>  "response": ""</a:t>
            </a:r>
          </a:p>
          <a:p>
            <a:r>
              <a:rPr lang="en-IN" dirty="0"/>
              <a:t>}</a:t>
            </a:r>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5843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4013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29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0728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36775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8023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3730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0270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548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2171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086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9121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69364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18707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6701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7246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19656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09507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0188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5710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1505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3196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38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32384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28058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5820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598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5336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3262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41</a:t>
            </a:fld>
            <a:endParaRPr lang="en-US"/>
          </a:p>
        </p:txBody>
      </p:sp>
    </p:spTree>
    <p:extLst>
      <p:ext uri="{BB962C8B-B14F-4D97-AF65-F5344CB8AC3E}">
        <p14:creationId xmlns:p14="http://schemas.microsoft.com/office/powerpoint/2010/main" val="598342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645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64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3686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360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999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2063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149317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196752"/>
            <a:ext cx="6709107" cy="2630856"/>
          </a:xfrm>
        </p:spPr>
        <p:txBody>
          <a:bodyPr anchor="b">
            <a:noAutofit/>
          </a:bodyPr>
          <a:lstStyle>
            <a:lvl1pPr algn="l">
              <a:lnSpc>
                <a:spcPct val="80000"/>
              </a:lnSpc>
              <a:defRPr lang="en-US" sz="8000"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837828" y="4062733"/>
            <a:ext cx="3717394" cy="542148"/>
          </a:xfrm>
        </p:spPr>
        <p:txBody>
          <a:bodyPr anchor="ctr">
            <a:noAutofit/>
          </a:bodyPr>
          <a:lstStyle>
            <a:lvl1pPr marL="0" indent="0" algn="l">
              <a:buNone/>
              <a:defRPr lang="en-US" sz="3200" kern="1200" smtClean="0">
                <a:solidFill>
                  <a:schemeClr val="bg1"/>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5" name="Footer Placeholder 4"/>
          <p:cNvSpPr>
            <a:spLocks noGrp="1"/>
          </p:cNvSpPr>
          <p:nvPr>
            <p:ph type="ftr" sz="quarter" idx="11"/>
          </p:nvPr>
        </p:nvSpPr>
        <p:spPr/>
        <p:txBody>
          <a:bodyPr/>
          <a:lstStyle>
            <a:lvl1pPr>
              <a:defRPr sz="1400" b="0" spc="600">
                <a:solidFill>
                  <a:schemeClr val="bg1"/>
                </a:solidFill>
              </a:defRPr>
            </a:lvl1pPr>
          </a:lstStyle>
          <a:p>
            <a:r>
              <a:rPr lang="en-US"/>
              <a:t>www.anubhavtrainings.com</a:t>
            </a:r>
            <a:endParaRPr lang="en-US" dirty="0"/>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Freeform: Shape 6">
            <a:extLst>
              <a:ext uri="{FF2B5EF4-FFF2-40B4-BE49-F238E27FC236}">
                <a16:creationId xmlns:a16="http://schemas.microsoft.com/office/drawing/2014/main" id="{2C369122-C5C2-4E58-B71B-F56D23431547}"/>
              </a:ext>
            </a:extLst>
          </p:cNvPr>
          <p:cNvSpPr/>
          <p:nvPr userDrawn="1"/>
        </p:nvSpPr>
        <p:spPr>
          <a:xfrm>
            <a:off x="6078525" y="0"/>
            <a:ext cx="6110300" cy="6858000"/>
          </a:xfrm>
          <a:custGeom>
            <a:avLst/>
            <a:gdLst>
              <a:gd name="connsiteX0" fmla="*/ 2955409 w 6110300"/>
              <a:gd name="connsiteY0" fmla="*/ 0 h 6858000"/>
              <a:gd name="connsiteX1" fmla="*/ 6110300 w 6110300"/>
              <a:gd name="connsiteY1" fmla="*/ 0 h 6858000"/>
              <a:gd name="connsiteX2" fmla="*/ 6110300 w 6110300"/>
              <a:gd name="connsiteY2" fmla="*/ 6858000 h 6858000"/>
              <a:gd name="connsiteX3" fmla="*/ 0 w 6110300"/>
              <a:gd name="connsiteY3" fmla="*/ 6858000 h 6858000"/>
              <a:gd name="connsiteX4" fmla="*/ 2955409 w 61103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300" h="6858000">
                <a:moveTo>
                  <a:pt x="2955409" y="0"/>
                </a:moveTo>
                <a:lnTo>
                  <a:pt x="6110300" y="0"/>
                </a:lnTo>
                <a:lnTo>
                  <a:pt x="6110300" y="6858000"/>
                </a:lnTo>
                <a:lnTo>
                  <a:pt x="0" y="6858000"/>
                </a:lnTo>
                <a:lnTo>
                  <a:pt x="2955409" y="0"/>
                </a:lnTo>
                <a:close/>
              </a:path>
            </a:pathLst>
          </a:custGeom>
          <a:solidFill>
            <a:schemeClr val="accent1"/>
          </a:solidFill>
          <a:ln>
            <a:noFill/>
          </a:ln>
          <a:effectLst>
            <a:outerShdw blurRad="774700" dist="1333500" dir="9960000" algn="r"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Rectangle 7">
            <a:extLst>
              <a:ext uri="{FF2B5EF4-FFF2-40B4-BE49-F238E27FC236}">
                <a16:creationId xmlns:a16="http://schemas.microsoft.com/office/drawing/2014/main" id="{F9E08094-AB37-4641-A537-98111BC92E75}"/>
              </a:ext>
            </a:extLst>
          </p:cNvPr>
          <p:cNvSpPr/>
          <p:nvPr userDrawn="1"/>
        </p:nvSpPr>
        <p:spPr>
          <a:xfrm>
            <a:off x="694324" y="3965561"/>
            <a:ext cx="3976865" cy="7200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8" name="Group 57">
            <a:extLst>
              <a:ext uri="{FF2B5EF4-FFF2-40B4-BE49-F238E27FC236}">
                <a16:creationId xmlns:a16="http://schemas.microsoft.com/office/drawing/2014/main" id="{F6A6AAE6-53E8-4513-9596-01024FBE2825}"/>
              </a:ext>
            </a:extLst>
          </p:cNvPr>
          <p:cNvGrpSpPr/>
          <p:nvPr/>
        </p:nvGrpSpPr>
        <p:grpSpPr>
          <a:xfrm>
            <a:off x="10777674" y="5899549"/>
            <a:ext cx="1063507" cy="566564"/>
            <a:chOff x="10558908" y="5956906"/>
            <a:chExt cx="1063507" cy="566564"/>
          </a:xfrm>
          <a:solidFill>
            <a:schemeClr val="bg1"/>
          </a:solidFill>
        </p:grpSpPr>
        <p:sp>
          <p:nvSpPr>
            <p:cNvPr id="83" name="Oval 82">
              <a:extLst>
                <a:ext uri="{FF2B5EF4-FFF2-40B4-BE49-F238E27FC236}">
                  <a16:creationId xmlns:a16="http://schemas.microsoft.com/office/drawing/2014/main" id="{81AF9DBC-D08E-4AE1-81A3-9391E5BC385B}"/>
                </a:ext>
              </a:extLst>
            </p:cNvPr>
            <p:cNvSpPr/>
            <p:nvPr userDrawn="1"/>
          </p:nvSpPr>
          <p:spPr>
            <a:xfrm>
              <a:off x="10558908"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6A083FA5-3751-47B2-A9E2-C6A18A520232}"/>
                </a:ext>
              </a:extLst>
            </p:cNvPr>
            <p:cNvSpPr/>
            <p:nvPr userDrawn="1"/>
          </p:nvSpPr>
          <p:spPr>
            <a:xfrm>
              <a:off x="10806047"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45EE2437-E6AC-4A3D-9A8C-7D7CD600A827}"/>
                </a:ext>
              </a:extLst>
            </p:cNvPr>
            <p:cNvSpPr/>
            <p:nvPr userDrawn="1"/>
          </p:nvSpPr>
          <p:spPr>
            <a:xfrm>
              <a:off x="11053186"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C2277324-770A-4209-8FEF-623077E9F454}"/>
                </a:ext>
              </a:extLst>
            </p:cNvPr>
            <p:cNvSpPr/>
            <p:nvPr userDrawn="1"/>
          </p:nvSpPr>
          <p:spPr>
            <a:xfrm>
              <a:off x="11300325"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F3B8C4C0-DFD0-482D-BAE1-9344303D87E7}"/>
                </a:ext>
              </a:extLst>
            </p:cNvPr>
            <p:cNvSpPr/>
            <p:nvPr userDrawn="1"/>
          </p:nvSpPr>
          <p:spPr>
            <a:xfrm>
              <a:off x="11547464" y="5956906"/>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F8E29858-9BA6-4FB8-85DB-7732CD87B665}"/>
                </a:ext>
              </a:extLst>
            </p:cNvPr>
            <p:cNvSpPr/>
            <p:nvPr userDrawn="1"/>
          </p:nvSpPr>
          <p:spPr>
            <a:xfrm>
              <a:off x="10558908"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A71AE871-1F4D-44D1-A8EA-35D36E44C9E1}"/>
                </a:ext>
              </a:extLst>
            </p:cNvPr>
            <p:cNvSpPr/>
            <p:nvPr userDrawn="1"/>
          </p:nvSpPr>
          <p:spPr>
            <a:xfrm>
              <a:off x="10806047"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9AD931EB-0564-49ED-A2A1-44635016B99D}"/>
                </a:ext>
              </a:extLst>
            </p:cNvPr>
            <p:cNvSpPr/>
            <p:nvPr userDrawn="1"/>
          </p:nvSpPr>
          <p:spPr>
            <a:xfrm>
              <a:off x="11053186"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3379B7B7-25D0-4005-BE30-0C11A103C96F}"/>
                </a:ext>
              </a:extLst>
            </p:cNvPr>
            <p:cNvSpPr/>
            <p:nvPr userDrawn="1"/>
          </p:nvSpPr>
          <p:spPr>
            <a:xfrm>
              <a:off x="11300325"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a:extLst>
                <a:ext uri="{FF2B5EF4-FFF2-40B4-BE49-F238E27FC236}">
                  <a16:creationId xmlns:a16="http://schemas.microsoft.com/office/drawing/2014/main" id="{BC3AAA0E-8A9B-4857-B895-3ACB3971791C}"/>
                </a:ext>
              </a:extLst>
            </p:cNvPr>
            <p:cNvSpPr/>
            <p:nvPr userDrawn="1"/>
          </p:nvSpPr>
          <p:spPr>
            <a:xfrm>
              <a:off x="11547464" y="6202713"/>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DCF933E0-3C81-456F-9D23-21C778532693}"/>
                </a:ext>
              </a:extLst>
            </p:cNvPr>
            <p:cNvSpPr/>
            <p:nvPr userDrawn="1"/>
          </p:nvSpPr>
          <p:spPr>
            <a:xfrm>
              <a:off x="10558908"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BB0C6A49-ECDF-464E-A2B9-5811A68A32CC}"/>
                </a:ext>
              </a:extLst>
            </p:cNvPr>
            <p:cNvSpPr/>
            <p:nvPr userDrawn="1"/>
          </p:nvSpPr>
          <p:spPr>
            <a:xfrm>
              <a:off x="10806047"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Oval 94">
              <a:extLst>
                <a:ext uri="{FF2B5EF4-FFF2-40B4-BE49-F238E27FC236}">
                  <a16:creationId xmlns:a16="http://schemas.microsoft.com/office/drawing/2014/main" id="{6DB78137-B3A3-4DCD-B39E-AF532F7C8C09}"/>
                </a:ext>
              </a:extLst>
            </p:cNvPr>
            <p:cNvSpPr/>
            <p:nvPr userDrawn="1"/>
          </p:nvSpPr>
          <p:spPr>
            <a:xfrm>
              <a:off x="11053186"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95">
              <a:extLst>
                <a:ext uri="{FF2B5EF4-FFF2-40B4-BE49-F238E27FC236}">
                  <a16:creationId xmlns:a16="http://schemas.microsoft.com/office/drawing/2014/main" id="{154EA3D6-8416-4542-BE0F-14BA9E49BE52}"/>
                </a:ext>
              </a:extLst>
            </p:cNvPr>
            <p:cNvSpPr/>
            <p:nvPr userDrawn="1"/>
          </p:nvSpPr>
          <p:spPr>
            <a:xfrm>
              <a:off x="11300325"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val 96">
              <a:extLst>
                <a:ext uri="{FF2B5EF4-FFF2-40B4-BE49-F238E27FC236}">
                  <a16:creationId xmlns:a16="http://schemas.microsoft.com/office/drawing/2014/main" id="{427A5054-272B-4158-83E3-D5D399085EA5}"/>
                </a:ext>
              </a:extLst>
            </p:cNvPr>
            <p:cNvSpPr/>
            <p:nvPr userDrawn="1"/>
          </p:nvSpPr>
          <p:spPr>
            <a:xfrm>
              <a:off x="11547464" y="6448519"/>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9" name="Group 58">
            <a:extLst>
              <a:ext uri="{FF2B5EF4-FFF2-40B4-BE49-F238E27FC236}">
                <a16:creationId xmlns:a16="http://schemas.microsoft.com/office/drawing/2014/main" id="{E65FC0AD-3612-47AD-AB66-EF2948AB9208}"/>
              </a:ext>
            </a:extLst>
          </p:cNvPr>
          <p:cNvGrpSpPr/>
          <p:nvPr/>
        </p:nvGrpSpPr>
        <p:grpSpPr>
          <a:xfrm rot="16200000">
            <a:off x="5240094" y="1159276"/>
            <a:ext cx="1063507" cy="74951"/>
            <a:chOff x="10582602" y="2656477"/>
            <a:chExt cx="1063507" cy="74951"/>
          </a:xfrm>
          <a:solidFill>
            <a:schemeClr val="bg1">
              <a:alpha val="30000"/>
            </a:schemeClr>
          </a:solidFill>
        </p:grpSpPr>
        <p:sp>
          <p:nvSpPr>
            <p:cNvPr id="78" name="Oval 77">
              <a:extLst>
                <a:ext uri="{FF2B5EF4-FFF2-40B4-BE49-F238E27FC236}">
                  <a16:creationId xmlns:a16="http://schemas.microsoft.com/office/drawing/2014/main" id="{5C1471AD-F9CE-476C-9B1D-12FAE2468943}"/>
                </a:ext>
              </a:extLst>
            </p:cNvPr>
            <p:cNvSpPr/>
            <p:nvPr userDrawn="1"/>
          </p:nvSpPr>
          <p:spPr>
            <a:xfrm>
              <a:off x="10582602"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55E84590-EFDB-4BCF-8F1A-8A23664BE2CF}"/>
                </a:ext>
              </a:extLst>
            </p:cNvPr>
            <p:cNvSpPr/>
            <p:nvPr userDrawn="1"/>
          </p:nvSpPr>
          <p:spPr>
            <a:xfrm>
              <a:off x="10829741"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51E1CCBD-392A-417E-8064-FA8B5D267AC8}"/>
                </a:ext>
              </a:extLst>
            </p:cNvPr>
            <p:cNvSpPr/>
            <p:nvPr userDrawn="1"/>
          </p:nvSpPr>
          <p:spPr>
            <a:xfrm>
              <a:off x="11076880"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05436CB6-D134-4A18-A115-EB82B6063F83}"/>
                </a:ext>
              </a:extLst>
            </p:cNvPr>
            <p:cNvSpPr/>
            <p:nvPr userDrawn="1"/>
          </p:nvSpPr>
          <p:spPr>
            <a:xfrm>
              <a:off x="11324019"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7146F164-5878-4D92-A462-3B4D303E8FA1}"/>
                </a:ext>
              </a:extLst>
            </p:cNvPr>
            <p:cNvSpPr/>
            <p:nvPr userDrawn="1"/>
          </p:nvSpPr>
          <p:spPr>
            <a:xfrm>
              <a:off x="11571158" y="2656477"/>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1" name="Group 60">
            <a:extLst>
              <a:ext uri="{FF2B5EF4-FFF2-40B4-BE49-F238E27FC236}">
                <a16:creationId xmlns:a16="http://schemas.microsoft.com/office/drawing/2014/main" id="{51849842-6C5C-4A88-B53A-92F8ED83DCB3}"/>
              </a:ext>
            </a:extLst>
          </p:cNvPr>
          <p:cNvGrpSpPr/>
          <p:nvPr/>
        </p:nvGrpSpPr>
        <p:grpSpPr>
          <a:xfrm>
            <a:off x="306074" y="355713"/>
            <a:ext cx="1063507" cy="320757"/>
            <a:chOff x="784588" y="4982762"/>
            <a:chExt cx="1063507" cy="320757"/>
          </a:xfrm>
          <a:solidFill>
            <a:schemeClr val="bg1">
              <a:alpha val="40000"/>
            </a:schemeClr>
          </a:solidFill>
        </p:grpSpPr>
        <p:sp>
          <p:nvSpPr>
            <p:cNvPr id="66" name="Oval 65">
              <a:extLst>
                <a:ext uri="{FF2B5EF4-FFF2-40B4-BE49-F238E27FC236}">
                  <a16:creationId xmlns:a16="http://schemas.microsoft.com/office/drawing/2014/main" id="{45348C22-9A49-4C2F-A5B6-3C3B675D8A77}"/>
                </a:ext>
              </a:extLst>
            </p:cNvPr>
            <p:cNvSpPr/>
            <p:nvPr userDrawn="1"/>
          </p:nvSpPr>
          <p:spPr>
            <a:xfrm>
              <a:off x="784588"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F3932BA2-9769-40FA-A0C8-8310642A9B5C}"/>
                </a:ext>
              </a:extLst>
            </p:cNvPr>
            <p:cNvSpPr/>
            <p:nvPr userDrawn="1"/>
          </p:nvSpPr>
          <p:spPr>
            <a:xfrm>
              <a:off x="1031727"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487892B9-9C18-4AEB-B4FF-DE1804B31013}"/>
                </a:ext>
              </a:extLst>
            </p:cNvPr>
            <p:cNvSpPr/>
            <p:nvPr userDrawn="1"/>
          </p:nvSpPr>
          <p:spPr>
            <a:xfrm>
              <a:off x="1278866"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9B6338C9-62BC-410B-AB74-EC3F66C37B27}"/>
                </a:ext>
              </a:extLst>
            </p:cNvPr>
            <p:cNvSpPr/>
            <p:nvPr userDrawn="1"/>
          </p:nvSpPr>
          <p:spPr>
            <a:xfrm>
              <a:off x="1526005"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145C3FD5-10BB-4D9A-8DBE-EA03F20EAAB9}"/>
                </a:ext>
              </a:extLst>
            </p:cNvPr>
            <p:cNvSpPr/>
            <p:nvPr userDrawn="1"/>
          </p:nvSpPr>
          <p:spPr>
            <a:xfrm>
              <a:off x="1773144" y="4982762"/>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69E3767C-B5A7-416B-90E8-990D6F15CF96}"/>
                </a:ext>
              </a:extLst>
            </p:cNvPr>
            <p:cNvSpPr/>
            <p:nvPr userDrawn="1"/>
          </p:nvSpPr>
          <p:spPr>
            <a:xfrm>
              <a:off x="784588"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88B3CF57-6653-45CD-AFA6-F6F4FB656A7C}"/>
                </a:ext>
              </a:extLst>
            </p:cNvPr>
            <p:cNvSpPr/>
            <p:nvPr userDrawn="1"/>
          </p:nvSpPr>
          <p:spPr>
            <a:xfrm>
              <a:off x="1031727"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3C2D8F32-263A-4E4B-AC48-C343FD8D144A}"/>
                </a:ext>
              </a:extLst>
            </p:cNvPr>
            <p:cNvSpPr/>
            <p:nvPr userDrawn="1"/>
          </p:nvSpPr>
          <p:spPr>
            <a:xfrm>
              <a:off x="1278866"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61B91210-5913-4203-B274-3E4420876F33}"/>
                </a:ext>
              </a:extLst>
            </p:cNvPr>
            <p:cNvSpPr/>
            <p:nvPr userDrawn="1"/>
          </p:nvSpPr>
          <p:spPr>
            <a:xfrm>
              <a:off x="1526005"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62D2B72D-EEEA-4852-96E9-6147475B6B38}"/>
                </a:ext>
              </a:extLst>
            </p:cNvPr>
            <p:cNvSpPr/>
            <p:nvPr userDrawn="1"/>
          </p:nvSpPr>
          <p:spPr>
            <a:xfrm>
              <a:off x="1773144" y="5228568"/>
              <a:ext cx="74951" cy="74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2548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905695"/>
            <a:ext cx="10969943" cy="711081"/>
          </a:xfrm>
        </p:spPr>
        <p:txBody>
          <a:bodyPr>
            <a:noAutofit/>
          </a:bodyPr>
          <a:lstStyle>
            <a:lvl1pPr>
              <a:defRPr sz="3600">
                <a:solidFill>
                  <a:schemeClr val="bg1"/>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8BC95B3E-7E28-45DC-8139-99F28D80E020}"/>
              </a:ext>
            </a:extLst>
          </p:cNvPr>
          <p:cNvGrpSpPr/>
          <p:nvPr userDrawn="1"/>
        </p:nvGrpSpPr>
        <p:grpSpPr>
          <a:xfrm>
            <a:off x="608740" y="405973"/>
            <a:ext cx="732698" cy="490720"/>
            <a:chOff x="554037" y="509588"/>
            <a:chExt cx="2235201" cy="1497012"/>
          </a:xfrm>
        </p:grpSpPr>
        <p:sp>
          <p:nvSpPr>
            <p:cNvPr id="7" name="Freeform 15">
              <a:extLst>
                <a:ext uri="{FF2B5EF4-FFF2-40B4-BE49-F238E27FC236}">
                  <a16:creationId xmlns:a16="http://schemas.microsoft.com/office/drawing/2014/main" id="{70E24D71-AA0C-4A8D-9F08-E1C42B094429}"/>
                </a:ext>
              </a:extLst>
            </p:cNvPr>
            <p:cNvSpPr>
              <a:spLocks/>
            </p:cNvSpPr>
            <p:nvPr/>
          </p:nvSpPr>
          <p:spPr bwMode="auto">
            <a:xfrm>
              <a:off x="1336675" y="517526"/>
              <a:ext cx="1452563" cy="1489074"/>
            </a:xfrm>
            <a:custGeom>
              <a:avLst/>
              <a:gdLst>
                <a:gd name="T0" fmla="*/ 1542 w 1789"/>
                <a:gd name="T1" fmla="*/ 457 h 1837"/>
                <a:gd name="T2" fmla="*/ 538 w 1789"/>
                <a:gd name="T3" fmla="*/ 153 h 1837"/>
                <a:gd name="T4" fmla="*/ 733 w 1789"/>
                <a:gd name="T5" fmla="*/ 353 h 1837"/>
                <a:gd name="T6" fmla="*/ 1331 w 1789"/>
                <a:gd name="T7" fmla="*/ 595 h 1837"/>
                <a:gd name="T8" fmla="*/ 1167 w 1789"/>
                <a:gd name="T9" fmla="*/ 1379 h 1837"/>
                <a:gd name="T10" fmla="*/ 383 w 1789"/>
                <a:gd name="T11" fmla="*/ 1215 h 1837"/>
                <a:gd name="T12" fmla="*/ 341 w 1789"/>
                <a:gd name="T13" fmla="*/ 673 h 1837"/>
                <a:gd name="T14" fmla="*/ 336 w 1789"/>
                <a:gd name="T15" fmla="*/ 662 h 1837"/>
                <a:gd name="T16" fmla="*/ 146 w 1789"/>
                <a:gd name="T17" fmla="*/ 502 h 1837"/>
                <a:gd name="T18" fmla="*/ 172 w 1789"/>
                <a:gd name="T19" fmla="*/ 1353 h 1837"/>
                <a:gd name="T20" fmla="*/ 1305 w 1789"/>
                <a:gd name="T21" fmla="*/ 1590 h 1837"/>
                <a:gd name="T22" fmla="*/ 1542 w 1789"/>
                <a:gd name="T23" fmla="*/ 457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9" h="1837">
                  <a:moveTo>
                    <a:pt x="1542" y="457"/>
                  </a:moveTo>
                  <a:cubicBezTo>
                    <a:pt x="1322" y="121"/>
                    <a:pt x="895" y="0"/>
                    <a:pt x="538" y="153"/>
                  </a:cubicBezTo>
                  <a:cubicBezTo>
                    <a:pt x="611" y="208"/>
                    <a:pt x="677" y="275"/>
                    <a:pt x="733" y="353"/>
                  </a:cubicBezTo>
                  <a:cubicBezTo>
                    <a:pt x="957" y="303"/>
                    <a:pt x="1199" y="392"/>
                    <a:pt x="1331" y="595"/>
                  </a:cubicBezTo>
                  <a:cubicBezTo>
                    <a:pt x="1502" y="857"/>
                    <a:pt x="1429" y="1208"/>
                    <a:pt x="1167" y="1379"/>
                  </a:cubicBezTo>
                  <a:cubicBezTo>
                    <a:pt x="906" y="1550"/>
                    <a:pt x="554" y="1476"/>
                    <a:pt x="383" y="1215"/>
                  </a:cubicBezTo>
                  <a:cubicBezTo>
                    <a:pt x="274" y="1047"/>
                    <a:pt x="265" y="843"/>
                    <a:pt x="341" y="673"/>
                  </a:cubicBezTo>
                  <a:cubicBezTo>
                    <a:pt x="339" y="669"/>
                    <a:pt x="338" y="666"/>
                    <a:pt x="336" y="662"/>
                  </a:cubicBezTo>
                  <a:cubicBezTo>
                    <a:pt x="288" y="589"/>
                    <a:pt x="221" y="536"/>
                    <a:pt x="146" y="502"/>
                  </a:cubicBezTo>
                  <a:cubicBezTo>
                    <a:pt x="1" y="760"/>
                    <a:pt x="0" y="1088"/>
                    <a:pt x="172" y="1353"/>
                  </a:cubicBezTo>
                  <a:cubicBezTo>
                    <a:pt x="419" y="1730"/>
                    <a:pt x="927" y="1837"/>
                    <a:pt x="1305" y="1590"/>
                  </a:cubicBezTo>
                  <a:cubicBezTo>
                    <a:pt x="1683" y="1343"/>
                    <a:pt x="1789" y="835"/>
                    <a:pt x="1542" y="45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6">
              <a:extLst>
                <a:ext uri="{FF2B5EF4-FFF2-40B4-BE49-F238E27FC236}">
                  <a16:creationId xmlns:a16="http://schemas.microsoft.com/office/drawing/2014/main" id="{9DFAB22E-038B-4977-A41B-985F330E5CB8}"/>
                </a:ext>
              </a:extLst>
            </p:cNvPr>
            <p:cNvSpPr>
              <a:spLocks/>
            </p:cNvSpPr>
            <p:nvPr/>
          </p:nvSpPr>
          <p:spPr bwMode="auto">
            <a:xfrm>
              <a:off x="554037" y="509588"/>
              <a:ext cx="1420813" cy="1473199"/>
            </a:xfrm>
            <a:custGeom>
              <a:avLst/>
              <a:gdLst>
                <a:gd name="T0" fmla="*/ 1057 w 1751"/>
                <a:gd name="T1" fmla="*/ 1464 h 1817"/>
                <a:gd name="T2" fmla="*/ 457 w 1751"/>
                <a:gd name="T3" fmla="*/ 1222 h 1817"/>
                <a:gd name="T4" fmla="*/ 622 w 1751"/>
                <a:gd name="T5" fmla="*/ 438 h 1817"/>
                <a:gd name="T6" fmla="*/ 685 w 1751"/>
                <a:gd name="T7" fmla="*/ 403 h 1817"/>
                <a:gd name="T8" fmla="*/ 1406 w 1751"/>
                <a:gd name="T9" fmla="*/ 603 h 1817"/>
                <a:gd name="T10" fmla="*/ 1448 w 1751"/>
                <a:gd name="T11" fmla="*/ 1144 h 1817"/>
                <a:gd name="T12" fmla="*/ 1453 w 1751"/>
                <a:gd name="T13" fmla="*/ 1155 h 1817"/>
                <a:gd name="T14" fmla="*/ 1643 w 1751"/>
                <a:gd name="T15" fmla="*/ 1315 h 1817"/>
                <a:gd name="T16" fmla="*/ 1749 w 1751"/>
                <a:gd name="T17" fmla="*/ 916 h 1817"/>
                <a:gd name="T18" fmla="*/ 1617 w 1751"/>
                <a:gd name="T19" fmla="*/ 465 h 1817"/>
                <a:gd name="T20" fmla="*/ 575 w 1751"/>
                <a:gd name="T21" fmla="*/ 177 h 1817"/>
                <a:gd name="T22" fmla="*/ 484 w 1751"/>
                <a:gd name="T23" fmla="*/ 227 h 1817"/>
                <a:gd name="T24" fmla="*/ 247 w 1751"/>
                <a:gd name="T25" fmla="*/ 1360 h 1817"/>
                <a:gd name="T26" fmla="*/ 1252 w 1751"/>
                <a:gd name="T27" fmla="*/ 1665 h 1817"/>
                <a:gd name="T28" fmla="*/ 1057 w 1751"/>
                <a:gd name="T29" fmla="*/ 1464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1" h="1817">
                  <a:moveTo>
                    <a:pt x="1057" y="1464"/>
                  </a:moveTo>
                  <a:cubicBezTo>
                    <a:pt x="832" y="1515"/>
                    <a:pt x="590" y="1426"/>
                    <a:pt x="457" y="1222"/>
                  </a:cubicBezTo>
                  <a:cubicBezTo>
                    <a:pt x="287" y="961"/>
                    <a:pt x="360" y="609"/>
                    <a:pt x="622" y="438"/>
                  </a:cubicBezTo>
                  <a:cubicBezTo>
                    <a:pt x="642" y="425"/>
                    <a:pt x="664" y="413"/>
                    <a:pt x="685" y="403"/>
                  </a:cubicBezTo>
                  <a:cubicBezTo>
                    <a:pt x="938" y="281"/>
                    <a:pt x="1248" y="362"/>
                    <a:pt x="1406" y="603"/>
                  </a:cubicBezTo>
                  <a:cubicBezTo>
                    <a:pt x="1568" y="850"/>
                    <a:pt x="1471" y="1093"/>
                    <a:pt x="1448" y="1144"/>
                  </a:cubicBezTo>
                  <a:cubicBezTo>
                    <a:pt x="1450" y="1148"/>
                    <a:pt x="1451" y="1152"/>
                    <a:pt x="1453" y="1155"/>
                  </a:cubicBezTo>
                  <a:cubicBezTo>
                    <a:pt x="1501" y="1228"/>
                    <a:pt x="1568" y="1282"/>
                    <a:pt x="1643" y="1315"/>
                  </a:cubicBezTo>
                  <a:cubicBezTo>
                    <a:pt x="1691" y="1230"/>
                    <a:pt x="1751" y="1086"/>
                    <a:pt x="1749" y="916"/>
                  </a:cubicBezTo>
                  <a:cubicBezTo>
                    <a:pt x="1748" y="752"/>
                    <a:pt x="1705" y="600"/>
                    <a:pt x="1617" y="465"/>
                  </a:cubicBezTo>
                  <a:cubicBezTo>
                    <a:pt x="1389" y="117"/>
                    <a:pt x="940" y="0"/>
                    <a:pt x="575" y="177"/>
                  </a:cubicBezTo>
                  <a:cubicBezTo>
                    <a:pt x="544" y="192"/>
                    <a:pt x="514" y="208"/>
                    <a:pt x="484" y="227"/>
                  </a:cubicBezTo>
                  <a:cubicBezTo>
                    <a:pt x="106" y="474"/>
                    <a:pt x="0" y="982"/>
                    <a:pt x="247" y="1360"/>
                  </a:cubicBezTo>
                  <a:cubicBezTo>
                    <a:pt x="467" y="1696"/>
                    <a:pt x="894" y="1817"/>
                    <a:pt x="1252" y="1665"/>
                  </a:cubicBezTo>
                  <a:cubicBezTo>
                    <a:pt x="1178" y="1609"/>
                    <a:pt x="1113" y="1542"/>
                    <a:pt x="1057" y="146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5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Yellow">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905695"/>
            <a:ext cx="10969943" cy="711081"/>
          </a:xfrm>
        </p:spPr>
        <p:txBody>
          <a:bodyPr>
            <a:noAutofit/>
          </a:bodyPr>
          <a:lstStyle>
            <a:lvl1pPr>
              <a:defRPr sz="3600">
                <a:solidFill>
                  <a:schemeClr val="bg1"/>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8BC95B3E-7E28-45DC-8139-99F28D80E020}"/>
              </a:ext>
            </a:extLst>
          </p:cNvPr>
          <p:cNvGrpSpPr/>
          <p:nvPr userDrawn="1"/>
        </p:nvGrpSpPr>
        <p:grpSpPr>
          <a:xfrm>
            <a:off x="608740" y="405973"/>
            <a:ext cx="732698" cy="490720"/>
            <a:chOff x="554037" y="509588"/>
            <a:chExt cx="2235201" cy="1497012"/>
          </a:xfrm>
        </p:grpSpPr>
        <p:sp>
          <p:nvSpPr>
            <p:cNvPr id="7" name="Freeform 15">
              <a:extLst>
                <a:ext uri="{FF2B5EF4-FFF2-40B4-BE49-F238E27FC236}">
                  <a16:creationId xmlns:a16="http://schemas.microsoft.com/office/drawing/2014/main" id="{70E24D71-AA0C-4A8D-9F08-E1C42B094429}"/>
                </a:ext>
              </a:extLst>
            </p:cNvPr>
            <p:cNvSpPr>
              <a:spLocks/>
            </p:cNvSpPr>
            <p:nvPr/>
          </p:nvSpPr>
          <p:spPr bwMode="auto">
            <a:xfrm>
              <a:off x="1336675" y="517526"/>
              <a:ext cx="1452563" cy="1489074"/>
            </a:xfrm>
            <a:custGeom>
              <a:avLst/>
              <a:gdLst>
                <a:gd name="T0" fmla="*/ 1542 w 1789"/>
                <a:gd name="T1" fmla="*/ 457 h 1837"/>
                <a:gd name="T2" fmla="*/ 538 w 1789"/>
                <a:gd name="T3" fmla="*/ 153 h 1837"/>
                <a:gd name="T4" fmla="*/ 733 w 1789"/>
                <a:gd name="T5" fmla="*/ 353 h 1837"/>
                <a:gd name="T6" fmla="*/ 1331 w 1789"/>
                <a:gd name="T7" fmla="*/ 595 h 1837"/>
                <a:gd name="T8" fmla="*/ 1167 w 1789"/>
                <a:gd name="T9" fmla="*/ 1379 h 1837"/>
                <a:gd name="T10" fmla="*/ 383 w 1789"/>
                <a:gd name="T11" fmla="*/ 1215 h 1837"/>
                <a:gd name="T12" fmla="*/ 341 w 1789"/>
                <a:gd name="T13" fmla="*/ 673 h 1837"/>
                <a:gd name="T14" fmla="*/ 336 w 1789"/>
                <a:gd name="T15" fmla="*/ 662 h 1837"/>
                <a:gd name="T16" fmla="*/ 146 w 1789"/>
                <a:gd name="T17" fmla="*/ 502 h 1837"/>
                <a:gd name="T18" fmla="*/ 172 w 1789"/>
                <a:gd name="T19" fmla="*/ 1353 h 1837"/>
                <a:gd name="T20" fmla="*/ 1305 w 1789"/>
                <a:gd name="T21" fmla="*/ 1590 h 1837"/>
                <a:gd name="T22" fmla="*/ 1542 w 1789"/>
                <a:gd name="T23" fmla="*/ 457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89" h="1837">
                  <a:moveTo>
                    <a:pt x="1542" y="457"/>
                  </a:moveTo>
                  <a:cubicBezTo>
                    <a:pt x="1322" y="121"/>
                    <a:pt x="895" y="0"/>
                    <a:pt x="538" y="153"/>
                  </a:cubicBezTo>
                  <a:cubicBezTo>
                    <a:pt x="611" y="208"/>
                    <a:pt x="677" y="275"/>
                    <a:pt x="733" y="353"/>
                  </a:cubicBezTo>
                  <a:cubicBezTo>
                    <a:pt x="957" y="303"/>
                    <a:pt x="1199" y="392"/>
                    <a:pt x="1331" y="595"/>
                  </a:cubicBezTo>
                  <a:cubicBezTo>
                    <a:pt x="1502" y="857"/>
                    <a:pt x="1429" y="1208"/>
                    <a:pt x="1167" y="1379"/>
                  </a:cubicBezTo>
                  <a:cubicBezTo>
                    <a:pt x="906" y="1550"/>
                    <a:pt x="554" y="1476"/>
                    <a:pt x="383" y="1215"/>
                  </a:cubicBezTo>
                  <a:cubicBezTo>
                    <a:pt x="274" y="1047"/>
                    <a:pt x="265" y="843"/>
                    <a:pt x="341" y="673"/>
                  </a:cubicBezTo>
                  <a:cubicBezTo>
                    <a:pt x="339" y="669"/>
                    <a:pt x="338" y="666"/>
                    <a:pt x="336" y="662"/>
                  </a:cubicBezTo>
                  <a:cubicBezTo>
                    <a:pt x="288" y="589"/>
                    <a:pt x="221" y="536"/>
                    <a:pt x="146" y="502"/>
                  </a:cubicBezTo>
                  <a:cubicBezTo>
                    <a:pt x="1" y="760"/>
                    <a:pt x="0" y="1088"/>
                    <a:pt x="172" y="1353"/>
                  </a:cubicBezTo>
                  <a:cubicBezTo>
                    <a:pt x="419" y="1730"/>
                    <a:pt x="927" y="1837"/>
                    <a:pt x="1305" y="1590"/>
                  </a:cubicBezTo>
                  <a:cubicBezTo>
                    <a:pt x="1683" y="1343"/>
                    <a:pt x="1789" y="835"/>
                    <a:pt x="1542" y="4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 name="Freeform 16">
              <a:extLst>
                <a:ext uri="{FF2B5EF4-FFF2-40B4-BE49-F238E27FC236}">
                  <a16:creationId xmlns:a16="http://schemas.microsoft.com/office/drawing/2014/main" id="{9DFAB22E-038B-4977-A41B-985F330E5CB8}"/>
                </a:ext>
              </a:extLst>
            </p:cNvPr>
            <p:cNvSpPr>
              <a:spLocks/>
            </p:cNvSpPr>
            <p:nvPr/>
          </p:nvSpPr>
          <p:spPr bwMode="auto">
            <a:xfrm>
              <a:off x="554037" y="509588"/>
              <a:ext cx="1420813" cy="1473199"/>
            </a:xfrm>
            <a:custGeom>
              <a:avLst/>
              <a:gdLst>
                <a:gd name="T0" fmla="*/ 1057 w 1751"/>
                <a:gd name="T1" fmla="*/ 1464 h 1817"/>
                <a:gd name="T2" fmla="*/ 457 w 1751"/>
                <a:gd name="T3" fmla="*/ 1222 h 1817"/>
                <a:gd name="T4" fmla="*/ 622 w 1751"/>
                <a:gd name="T5" fmla="*/ 438 h 1817"/>
                <a:gd name="T6" fmla="*/ 685 w 1751"/>
                <a:gd name="T7" fmla="*/ 403 h 1817"/>
                <a:gd name="T8" fmla="*/ 1406 w 1751"/>
                <a:gd name="T9" fmla="*/ 603 h 1817"/>
                <a:gd name="T10" fmla="*/ 1448 w 1751"/>
                <a:gd name="T11" fmla="*/ 1144 h 1817"/>
                <a:gd name="T12" fmla="*/ 1453 w 1751"/>
                <a:gd name="T13" fmla="*/ 1155 h 1817"/>
                <a:gd name="T14" fmla="*/ 1643 w 1751"/>
                <a:gd name="T15" fmla="*/ 1315 h 1817"/>
                <a:gd name="T16" fmla="*/ 1749 w 1751"/>
                <a:gd name="T17" fmla="*/ 916 h 1817"/>
                <a:gd name="T18" fmla="*/ 1617 w 1751"/>
                <a:gd name="T19" fmla="*/ 465 h 1817"/>
                <a:gd name="T20" fmla="*/ 575 w 1751"/>
                <a:gd name="T21" fmla="*/ 177 h 1817"/>
                <a:gd name="T22" fmla="*/ 484 w 1751"/>
                <a:gd name="T23" fmla="*/ 227 h 1817"/>
                <a:gd name="T24" fmla="*/ 247 w 1751"/>
                <a:gd name="T25" fmla="*/ 1360 h 1817"/>
                <a:gd name="T26" fmla="*/ 1252 w 1751"/>
                <a:gd name="T27" fmla="*/ 1665 h 1817"/>
                <a:gd name="T28" fmla="*/ 1057 w 1751"/>
                <a:gd name="T29" fmla="*/ 1464 h 1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51" h="1817">
                  <a:moveTo>
                    <a:pt x="1057" y="1464"/>
                  </a:moveTo>
                  <a:cubicBezTo>
                    <a:pt x="832" y="1515"/>
                    <a:pt x="590" y="1426"/>
                    <a:pt x="457" y="1222"/>
                  </a:cubicBezTo>
                  <a:cubicBezTo>
                    <a:pt x="287" y="961"/>
                    <a:pt x="360" y="609"/>
                    <a:pt x="622" y="438"/>
                  </a:cubicBezTo>
                  <a:cubicBezTo>
                    <a:pt x="642" y="425"/>
                    <a:pt x="664" y="413"/>
                    <a:pt x="685" y="403"/>
                  </a:cubicBezTo>
                  <a:cubicBezTo>
                    <a:pt x="938" y="281"/>
                    <a:pt x="1248" y="362"/>
                    <a:pt x="1406" y="603"/>
                  </a:cubicBezTo>
                  <a:cubicBezTo>
                    <a:pt x="1568" y="850"/>
                    <a:pt x="1471" y="1093"/>
                    <a:pt x="1448" y="1144"/>
                  </a:cubicBezTo>
                  <a:cubicBezTo>
                    <a:pt x="1450" y="1148"/>
                    <a:pt x="1451" y="1152"/>
                    <a:pt x="1453" y="1155"/>
                  </a:cubicBezTo>
                  <a:cubicBezTo>
                    <a:pt x="1501" y="1228"/>
                    <a:pt x="1568" y="1282"/>
                    <a:pt x="1643" y="1315"/>
                  </a:cubicBezTo>
                  <a:cubicBezTo>
                    <a:pt x="1691" y="1230"/>
                    <a:pt x="1751" y="1086"/>
                    <a:pt x="1749" y="916"/>
                  </a:cubicBezTo>
                  <a:cubicBezTo>
                    <a:pt x="1748" y="752"/>
                    <a:pt x="1705" y="600"/>
                    <a:pt x="1617" y="465"/>
                  </a:cubicBezTo>
                  <a:cubicBezTo>
                    <a:pt x="1389" y="117"/>
                    <a:pt x="940" y="0"/>
                    <a:pt x="575" y="177"/>
                  </a:cubicBezTo>
                  <a:cubicBezTo>
                    <a:pt x="544" y="192"/>
                    <a:pt x="514" y="208"/>
                    <a:pt x="484" y="227"/>
                  </a:cubicBezTo>
                  <a:cubicBezTo>
                    <a:pt x="106" y="474"/>
                    <a:pt x="0" y="982"/>
                    <a:pt x="247" y="1360"/>
                  </a:cubicBezTo>
                  <a:cubicBezTo>
                    <a:pt x="467" y="1696"/>
                    <a:pt x="894" y="1817"/>
                    <a:pt x="1252" y="1665"/>
                  </a:cubicBezTo>
                  <a:cubicBezTo>
                    <a:pt x="1178" y="1609"/>
                    <a:pt x="1113" y="1542"/>
                    <a:pt x="1057" y="1464"/>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526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in Yellow">
    <p:bg>
      <p:bgPr>
        <a:solidFill>
          <a:schemeClr val="accent1"/>
        </a:solidFill>
        <a:effectLst/>
      </p:bgPr>
    </p:bg>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D1DB78A6-ED7F-4C57-9E5E-0DDED53F9C16}"/>
              </a:ext>
            </a:extLst>
          </p:cNvPr>
          <p:cNvSpPr>
            <a:spLocks noGrp="1"/>
          </p:cNvSpPr>
          <p:nvPr>
            <p:ph type="ftr" sz="quarter" idx="11"/>
          </p:nvPr>
        </p:nvSpPr>
        <p:spPr>
          <a:xfrm rot="16200000">
            <a:off x="9841399" y="4396806"/>
            <a:ext cx="3859795" cy="365125"/>
          </a:xfrm>
        </p:spPr>
        <p:txBody>
          <a:bodyPr/>
          <a:lstStyle>
            <a:lvl1pPr>
              <a:defRPr sz="1100" b="0" spc="600" baseline="0">
                <a:solidFill>
                  <a:schemeClr val="bg1"/>
                </a:solidFill>
              </a:defRPr>
            </a:lvl1pPr>
          </a:lstStyle>
          <a:p>
            <a:r>
              <a:rPr lang="en-US"/>
              <a:t>www.anubhavtrainings.com</a:t>
            </a:r>
            <a:endParaRPr lang="en-US" sz="1050" dirty="0"/>
          </a:p>
        </p:txBody>
      </p:sp>
      <p:sp>
        <p:nvSpPr>
          <p:cNvPr id="10" name="Slide Number Placeholder 3">
            <a:extLst>
              <a:ext uri="{FF2B5EF4-FFF2-40B4-BE49-F238E27FC236}">
                <a16:creationId xmlns:a16="http://schemas.microsoft.com/office/drawing/2014/main" id="{E5FC6048-DEC6-448A-ABE2-D27C692FC84D}"/>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1" name="Straight Connector 10">
            <a:extLst>
              <a:ext uri="{FF2B5EF4-FFF2-40B4-BE49-F238E27FC236}">
                <a16:creationId xmlns:a16="http://schemas.microsoft.com/office/drawing/2014/main" id="{2231D3B1-606F-4B62-B551-73E2FFC581BE}"/>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41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35758" y="6356351"/>
            <a:ext cx="2844059"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6933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sp>
        <p:nvSpPr>
          <p:cNvPr id="5" name="Rectangle 4">
            <a:extLst>
              <a:ext uri="{FF2B5EF4-FFF2-40B4-BE49-F238E27FC236}">
                <a16:creationId xmlns:a16="http://schemas.microsoft.com/office/drawing/2014/main" id="{391307CD-1999-41F4-9289-B6BD2E225402}"/>
              </a:ext>
            </a:extLst>
          </p:cNvPr>
          <p:cNvSpPr/>
          <p:nvPr userDrawn="1"/>
        </p:nvSpPr>
        <p:spPr>
          <a:xfrm>
            <a:off x="8326660" y="0"/>
            <a:ext cx="3862165" cy="32849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icture Placeholder 8">
            <a:extLst>
              <a:ext uri="{FF2B5EF4-FFF2-40B4-BE49-F238E27FC236}">
                <a16:creationId xmlns:a16="http://schemas.microsoft.com/office/drawing/2014/main" id="{24D0F311-D79F-4322-AB52-9BC049E51F05}"/>
              </a:ext>
            </a:extLst>
          </p:cNvPr>
          <p:cNvSpPr>
            <a:spLocks noGrp="1"/>
          </p:cNvSpPr>
          <p:nvPr>
            <p:ph type="pic" sz="quarter" idx="13"/>
          </p:nvPr>
        </p:nvSpPr>
        <p:spPr>
          <a:xfrm>
            <a:off x="5590355" y="1012663"/>
            <a:ext cx="4104456" cy="4832675"/>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11" name="Straight Connector 10">
            <a:extLst>
              <a:ext uri="{FF2B5EF4-FFF2-40B4-BE49-F238E27FC236}">
                <a16:creationId xmlns:a16="http://schemas.microsoft.com/office/drawing/2014/main" id="{229E2909-DA80-4904-BCA2-6D4286915896}"/>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439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307CD-1999-41F4-9289-B6BD2E225402}"/>
              </a:ext>
            </a:extLst>
          </p:cNvPr>
          <p:cNvSpPr/>
          <p:nvPr userDrawn="1"/>
        </p:nvSpPr>
        <p:spPr>
          <a:xfrm>
            <a:off x="1" y="0"/>
            <a:ext cx="350212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200" b="0" spc="600" baseline="0">
                <a:solidFill>
                  <a:schemeClr val="bg1"/>
                </a:solidFill>
              </a:defRPr>
            </a:lvl1pPr>
          </a:lstStyle>
          <a:p>
            <a:r>
              <a:rPr lang="en-US"/>
              <a:t>www.anubhavtrainings.com</a:t>
            </a:r>
            <a:endParaRPr lang="en-US" sz="1100" dirty="0"/>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sp>
        <p:nvSpPr>
          <p:cNvPr id="9" name="Picture Placeholder 8">
            <a:extLst>
              <a:ext uri="{FF2B5EF4-FFF2-40B4-BE49-F238E27FC236}">
                <a16:creationId xmlns:a16="http://schemas.microsoft.com/office/drawing/2014/main" id="{24D0F311-D79F-4322-AB52-9BC049E51F05}"/>
              </a:ext>
            </a:extLst>
          </p:cNvPr>
          <p:cNvSpPr>
            <a:spLocks noGrp="1"/>
          </p:cNvSpPr>
          <p:nvPr>
            <p:ph type="pic" sz="quarter" idx="13"/>
          </p:nvPr>
        </p:nvSpPr>
        <p:spPr>
          <a:xfrm>
            <a:off x="1581020" y="1012663"/>
            <a:ext cx="4104456" cy="4832675"/>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11" name="Straight Connector 10">
            <a:extLst>
              <a:ext uri="{FF2B5EF4-FFF2-40B4-BE49-F238E27FC236}">
                <a16:creationId xmlns:a16="http://schemas.microsoft.com/office/drawing/2014/main" id="{229E2909-DA80-4904-BCA2-6D4286915896}"/>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563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CEO">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1307CD-1999-41F4-9289-B6BD2E225402}"/>
              </a:ext>
            </a:extLst>
          </p:cNvPr>
          <p:cNvSpPr/>
          <p:nvPr userDrawn="1"/>
        </p:nvSpPr>
        <p:spPr>
          <a:xfrm>
            <a:off x="1" y="1027289"/>
            <a:ext cx="10990955" cy="4803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4" name="Slide Number Placeholder 3"/>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sp>
        <p:nvSpPr>
          <p:cNvPr id="7" name="Picture Placeholder 8">
            <a:extLst>
              <a:ext uri="{FF2B5EF4-FFF2-40B4-BE49-F238E27FC236}">
                <a16:creationId xmlns:a16="http://schemas.microsoft.com/office/drawing/2014/main" id="{C88E5976-482D-4CB9-829A-6E6FDAD3EC5B}"/>
              </a:ext>
            </a:extLst>
          </p:cNvPr>
          <p:cNvSpPr>
            <a:spLocks noGrp="1"/>
          </p:cNvSpPr>
          <p:nvPr>
            <p:ph type="pic" sz="quarter" idx="13"/>
          </p:nvPr>
        </p:nvSpPr>
        <p:spPr>
          <a:xfrm>
            <a:off x="7591793" y="1977611"/>
            <a:ext cx="2465368" cy="2902778"/>
          </a:xfrm>
          <a:custGeom>
            <a:avLst/>
            <a:gdLst>
              <a:gd name="connsiteX0" fmla="*/ 684090 w 4104456"/>
              <a:gd name="connsiteY0" fmla="*/ 0 h 4832675"/>
              <a:gd name="connsiteX1" fmla="*/ 3420366 w 4104456"/>
              <a:gd name="connsiteY1" fmla="*/ 0 h 4832675"/>
              <a:gd name="connsiteX2" fmla="*/ 4104456 w 4104456"/>
              <a:gd name="connsiteY2" fmla="*/ 684090 h 4832675"/>
              <a:gd name="connsiteX3" fmla="*/ 4104456 w 4104456"/>
              <a:gd name="connsiteY3" fmla="*/ 4148585 h 4832675"/>
              <a:gd name="connsiteX4" fmla="*/ 3420366 w 4104456"/>
              <a:gd name="connsiteY4" fmla="*/ 4832675 h 4832675"/>
              <a:gd name="connsiteX5" fmla="*/ 684090 w 4104456"/>
              <a:gd name="connsiteY5" fmla="*/ 4832675 h 4832675"/>
              <a:gd name="connsiteX6" fmla="*/ 0 w 4104456"/>
              <a:gd name="connsiteY6" fmla="*/ 4148585 h 4832675"/>
              <a:gd name="connsiteX7" fmla="*/ 0 w 4104456"/>
              <a:gd name="connsiteY7" fmla="*/ 684090 h 4832675"/>
              <a:gd name="connsiteX8" fmla="*/ 684090 w 4104456"/>
              <a:gd name="connsiteY8" fmla="*/ 0 h 483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4456" h="4832675">
                <a:moveTo>
                  <a:pt x="684090" y="0"/>
                </a:moveTo>
                <a:lnTo>
                  <a:pt x="3420366" y="0"/>
                </a:lnTo>
                <a:cubicBezTo>
                  <a:pt x="3798178" y="0"/>
                  <a:pt x="4104456" y="306278"/>
                  <a:pt x="4104456" y="684090"/>
                </a:cubicBezTo>
                <a:lnTo>
                  <a:pt x="4104456" y="4148585"/>
                </a:lnTo>
                <a:cubicBezTo>
                  <a:pt x="4104456" y="4526397"/>
                  <a:pt x="3798178" y="4832675"/>
                  <a:pt x="3420366" y="4832675"/>
                </a:cubicBezTo>
                <a:lnTo>
                  <a:pt x="684090" y="4832675"/>
                </a:lnTo>
                <a:cubicBezTo>
                  <a:pt x="306278" y="4832675"/>
                  <a:pt x="0" y="4526397"/>
                  <a:pt x="0" y="4148585"/>
                </a:cubicBezTo>
                <a:lnTo>
                  <a:pt x="0" y="684090"/>
                </a:lnTo>
                <a:cubicBezTo>
                  <a:pt x="0" y="306278"/>
                  <a:pt x="306278" y="0"/>
                  <a:pt x="684090" y="0"/>
                </a:cubicBezTo>
                <a:close/>
              </a:path>
            </a:pathLst>
          </a:custGeom>
          <a:solidFill>
            <a:schemeClr val="bg1">
              <a:lumMod val="95000"/>
            </a:schemeClr>
          </a:solidFill>
          <a:effectLst>
            <a:outerShdw blurRad="774700" dist="647700" dir="9960000" algn="tr" rotWithShape="0">
              <a:prstClr val="black">
                <a:alpha val="32000"/>
              </a:prstClr>
            </a:outerShdw>
          </a:effectLst>
        </p:spPr>
        <p:txBody>
          <a:bodyPr wrap="square" anchor="ctr">
            <a:noAutofit/>
          </a:bodyPr>
          <a:lstStyle>
            <a:lvl1pPr marL="0" indent="0" algn="ctr">
              <a:buNone/>
              <a:defRPr/>
            </a:lvl1pPr>
          </a:lstStyle>
          <a:p>
            <a:endParaRPr lang="en-IN"/>
          </a:p>
        </p:txBody>
      </p:sp>
      <p:cxnSp>
        <p:nvCxnSpPr>
          <p:cNvPr id="8" name="Straight Connector 7">
            <a:extLst>
              <a:ext uri="{FF2B5EF4-FFF2-40B4-BE49-F238E27FC236}">
                <a16:creationId xmlns:a16="http://schemas.microsoft.com/office/drawing/2014/main" id="{AE83695F-BA7B-48D2-90C3-CD0F22F9339A}"/>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357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9" name="Rectangle 8">
            <a:extLst>
              <a:ext uri="{FF2B5EF4-FFF2-40B4-BE49-F238E27FC236}">
                <a16:creationId xmlns:a16="http://schemas.microsoft.com/office/drawing/2014/main" id="{6C45143D-7CB5-4E74-8121-32B8BE028819}"/>
              </a:ext>
            </a:extLst>
          </p:cNvPr>
          <p:cNvSpPr/>
          <p:nvPr userDrawn="1"/>
        </p:nvSpPr>
        <p:spPr>
          <a:xfrm>
            <a:off x="2" y="1"/>
            <a:ext cx="10270874" cy="5661247"/>
          </a:xfrm>
          <a:prstGeom prst="rect">
            <a:avLst/>
          </a:prstGeom>
          <a:solidFill>
            <a:schemeClr val="accent2"/>
          </a:solidFill>
          <a:ln>
            <a:noFill/>
          </a:ln>
          <a:effectLst>
            <a:outerShdw blurRad="774700" dist="647700" dir="318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accent2"/>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31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3ABB38C3-AB48-4A39-95B8-47A9D0F38945}"/>
              </a:ext>
            </a:extLst>
          </p:cNvPr>
          <p:cNvSpPr>
            <a:spLocks noGrp="1"/>
          </p:cNvSpPr>
          <p:nvPr>
            <p:ph type="pic" sz="quarter" idx="14"/>
          </p:nvPr>
        </p:nvSpPr>
        <p:spPr>
          <a:xfrm>
            <a:off x="609440" y="0"/>
            <a:ext cx="4824536" cy="4509120"/>
          </a:xfrm>
          <a:custGeom>
            <a:avLst/>
            <a:gdLst>
              <a:gd name="connsiteX0" fmla="*/ 0 w 4824536"/>
              <a:gd name="connsiteY0" fmla="*/ 0 h 4509120"/>
              <a:gd name="connsiteX1" fmla="*/ 4824536 w 4824536"/>
              <a:gd name="connsiteY1" fmla="*/ 0 h 4509120"/>
              <a:gd name="connsiteX2" fmla="*/ 4824536 w 4824536"/>
              <a:gd name="connsiteY2" fmla="*/ 4509120 h 4509120"/>
              <a:gd name="connsiteX3" fmla="*/ 0 w 4824536"/>
              <a:gd name="connsiteY3" fmla="*/ 4509120 h 4509120"/>
            </a:gdLst>
            <a:ahLst/>
            <a:cxnLst>
              <a:cxn ang="0">
                <a:pos x="connsiteX0" y="connsiteY0"/>
              </a:cxn>
              <a:cxn ang="0">
                <a:pos x="connsiteX1" y="connsiteY1"/>
              </a:cxn>
              <a:cxn ang="0">
                <a:pos x="connsiteX2" y="connsiteY2"/>
              </a:cxn>
              <a:cxn ang="0">
                <a:pos x="connsiteX3" y="connsiteY3"/>
              </a:cxn>
            </a:cxnLst>
            <a:rect l="l" t="t" r="r" b="b"/>
            <a:pathLst>
              <a:path w="4824536" h="4509120">
                <a:moveTo>
                  <a:pt x="0" y="0"/>
                </a:moveTo>
                <a:lnTo>
                  <a:pt x="4824536" y="0"/>
                </a:lnTo>
                <a:lnTo>
                  <a:pt x="4824536" y="4509120"/>
                </a:lnTo>
                <a:lnTo>
                  <a:pt x="0" y="4509120"/>
                </a:lnTo>
                <a:close/>
              </a:path>
            </a:pathLst>
          </a:custGeom>
          <a:solidFill>
            <a:schemeClr val="accent2"/>
          </a:solidFill>
          <a:effectLst>
            <a:outerShdw blurRad="774700" dist="647700" dir="9960000" algn="tr" rotWithShape="0">
              <a:prstClr val="black">
                <a:alpha val="32000"/>
              </a:prstClr>
            </a:outerShdw>
          </a:effectLst>
        </p:spPr>
        <p:txBody>
          <a:bodyPr wrap="square" anchor="ctr">
            <a:noAutofit/>
          </a:bodyPr>
          <a:lstStyle>
            <a:lvl1pPr marL="0" indent="0" algn="ctr">
              <a:buNone/>
              <a:defRPr>
                <a:solidFill>
                  <a:schemeClr val="bg1"/>
                </a:solidFill>
              </a:defRPr>
            </a:lvl1pPr>
          </a:lstStyle>
          <a:p>
            <a:endParaRPr lang="en-IN"/>
          </a:p>
        </p:txBody>
      </p:sp>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093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Blue">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rot="16200000">
            <a:off x="9841399" y="4396806"/>
            <a:ext cx="3859795" cy="365125"/>
          </a:xfrm>
        </p:spPr>
        <p:txBody>
          <a:bodyPr/>
          <a:lstStyle>
            <a:lvl1pPr>
              <a:defRPr sz="1400" b="0" spc="600" baseline="0">
                <a:solidFill>
                  <a:schemeClr val="bg1"/>
                </a:solidFill>
              </a:defRPr>
            </a:lvl1pPr>
          </a:lstStyle>
          <a:p>
            <a:r>
              <a:rPr lang="en-US"/>
              <a:t>www.anubhavtrainings.com</a:t>
            </a:r>
          </a:p>
        </p:txBody>
      </p:sp>
      <p:sp>
        <p:nvSpPr>
          <p:cNvPr id="11" name="Slide Number Placeholder 3">
            <a:extLst>
              <a:ext uri="{FF2B5EF4-FFF2-40B4-BE49-F238E27FC236}">
                <a16:creationId xmlns:a16="http://schemas.microsoft.com/office/drawing/2014/main" id="{D77687F7-744E-4003-8C14-9D1D7C0066F2}"/>
              </a:ext>
            </a:extLst>
          </p:cNvPr>
          <p:cNvSpPr>
            <a:spLocks noGrp="1"/>
          </p:cNvSpPr>
          <p:nvPr>
            <p:ph type="sldNum" sz="quarter" idx="12"/>
          </p:nvPr>
        </p:nvSpPr>
        <p:spPr>
          <a:xfrm>
            <a:off x="609441" y="6126164"/>
            <a:ext cx="732443" cy="365125"/>
          </a:xfrm>
        </p:spPr>
        <p:txBody>
          <a:bodyPr/>
          <a:lstStyle>
            <a:lvl1pPr algn="l">
              <a:defRPr sz="2000" b="1">
                <a:solidFill>
                  <a:schemeClr val="bg1"/>
                </a:solidFill>
              </a:defRPr>
            </a:lvl1pPr>
          </a:lstStyle>
          <a:p>
            <a:fld id="{96E69268-9C8B-4EBF-A9EE-DC5DC2D48DC3}" type="slidenum">
              <a:rPr lang="en-US" smtClean="0"/>
              <a:pPr/>
              <a:t>‹#›</a:t>
            </a:fld>
            <a:endParaRPr lang="en-US" dirty="0"/>
          </a:p>
        </p:txBody>
      </p:sp>
      <p:cxnSp>
        <p:nvCxnSpPr>
          <p:cNvPr id="12" name="Straight Connector 11">
            <a:extLst>
              <a:ext uri="{FF2B5EF4-FFF2-40B4-BE49-F238E27FC236}">
                <a16:creationId xmlns:a16="http://schemas.microsoft.com/office/drawing/2014/main" id="{222463F9-D770-4BAA-860E-420F21F797D5}"/>
              </a:ext>
            </a:extLst>
          </p:cNvPr>
          <p:cNvCxnSpPr>
            <a:cxnSpLocks/>
          </p:cNvCxnSpPr>
          <p:nvPr userDrawn="1"/>
        </p:nvCxnSpPr>
        <p:spPr>
          <a:xfrm flipH="1">
            <a:off x="1056367" y="6100673"/>
            <a:ext cx="119725" cy="419038"/>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255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01">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FA352EE8-DDB9-609E-E82B-558092254E75}"/>
              </a:ext>
            </a:extLst>
          </p:cNvPr>
          <p:cNvSpPr/>
          <p:nvPr userDrawn="1"/>
        </p:nvSpPr>
        <p:spPr>
          <a:xfrm>
            <a:off x="-2330524" y="-15766"/>
            <a:ext cx="6065243" cy="6890306"/>
          </a:xfrm>
          <a:custGeom>
            <a:avLst/>
            <a:gdLst>
              <a:gd name="connsiteX0" fmla="*/ 2805601 w 6065243"/>
              <a:gd name="connsiteY0" fmla="*/ 0 h 6890306"/>
              <a:gd name="connsiteX1" fmla="*/ 6065243 w 6065243"/>
              <a:gd name="connsiteY1" fmla="*/ 0 h 6890306"/>
              <a:gd name="connsiteX2" fmla="*/ 3259642 w 6065243"/>
              <a:gd name="connsiteY2" fmla="*/ 6890306 h 6890306"/>
              <a:gd name="connsiteX3" fmla="*/ 0 w 6065243"/>
              <a:gd name="connsiteY3" fmla="*/ 6890306 h 6890306"/>
              <a:gd name="connsiteX4" fmla="*/ 2805601 w 6065243"/>
              <a:gd name="connsiteY4" fmla="*/ 0 h 689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243" h="6890306">
                <a:moveTo>
                  <a:pt x="2805601" y="0"/>
                </a:moveTo>
                <a:lnTo>
                  <a:pt x="6065243" y="0"/>
                </a:lnTo>
                <a:lnTo>
                  <a:pt x="3259642" y="6890306"/>
                </a:lnTo>
                <a:lnTo>
                  <a:pt x="0" y="6890306"/>
                </a:lnTo>
                <a:lnTo>
                  <a:pt x="2805601" y="0"/>
                </a:ln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68596004-2F9F-A1FA-254D-6AB102D1C79D}"/>
              </a:ext>
            </a:extLst>
          </p:cNvPr>
          <p:cNvSpPr/>
          <p:nvPr userDrawn="1"/>
        </p:nvSpPr>
        <p:spPr>
          <a:xfrm>
            <a:off x="11244627" y="4641750"/>
            <a:ext cx="944199" cy="2225205"/>
          </a:xfrm>
          <a:custGeom>
            <a:avLst/>
            <a:gdLst>
              <a:gd name="connsiteX0" fmla="*/ 944199 w 944199"/>
              <a:gd name="connsiteY0" fmla="*/ 0 h 2225205"/>
              <a:gd name="connsiteX1" fmla="*/ 944199 w 944199"/>
              <a:gd name="connsiteY1" fmla="*/ 2225205 h 2225205"/>
              <a:gd name="connsiteX2" fmla="*/ 0 w 944199"/>
              <a:gd name="connsiteY2" fmla="*/ 2225205 h 2225205"/>
              <a:gd name="connsiteX3" fmla="*/ 944199 w 944199"/>
              <a:gd name="connsiteY3" fmla="*/ 0 h 2225205"/>
            </a:gdLst>
            <a:ahLst/>
            <a:cxnLst>
              <a:cxn ang="0">
                <a:pos x="connsiteX0" y="connsiteY0"/>
              </a:cxn>
              <a:cxn ang="0">
                <a:pos x="connsiteX1" y="connsiteY1"/>
              </a:cxn>
              <a:cxn ang="0">
                <a:pos x="connsiteX2" y="connsiteY2"/>
              </a:cxn>
              <a:cxn ang="0">
                <a:pos x="connsiteX3" y="connsiteY3"/>
              </a:cxn>
            </a:cxnLst>
            <a:rect l="l" t="t" r="r" b="b"/>
            <a:pathLst>
              <a:path w="944199" h="2225205">
                <a:moveTo>
                  <a:pt x="944199" y="0"/>
                </a:moveTo>
                <a:lnTo>
                  <a:pt x="944199" y="2225205"/>
                </a:lnTo>
                <a:lnTo>
                  <a:pt x="0" y="2225205"/>
                </a:lnTo>
                <a:lnTo>
                  <a:pt x="9441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6EBADFA8-DAE7-4752-9135-6AA18BD7F7CF}"/>
              </a:ext>
            </a:extLst>
          </p:cNvPr>
          <p:cNvSpPr/>
          <p:nvPr userDrawn="1"/>
        </p:nvSpPr>
        <p:spPr>
          <a:xfrm>
            <a:off x="-1" y="0"/>
            <a:ext cx="1557909" cy="1409738"/>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Parallelogram 15">
            <a:extLst>
              <a:ext uri="{FF2B5EF4-FFF2-40B4-BE49-F238E27FC236}">
                <a16:creationId xmlns:a16="http://schemas.microsoft.com/office/drawing/2014/main" id="{F61FC2AC-69EA-2C8B-044D-8FC43746D878}"/>
              </a:ext>
            </a:extLst>
          </p:cNvPr>
          <p:cNvSpPr/>
          <p:nvPr userDrawn="1"/>
        </p:nvSpPr>
        <p:spPr>
          <a:xfrm>
            <a:off x="11047863" y="6231003"/>
            <a:ext cx="934541" cy="398360"/>
          </a:xfrm>
          <a:prstGeom prst="parallelogram">
            <a:avLst>
              <a:gd name="adj" fmla="val 4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ooter Placeholder 3">
            <a:extLst>
              <a:ext uri="{FF2B5EF4-FFF2-40B4-BE49-F238E27FC236}">
                <a16:creationId xmlns:a16="http://schemas.microsoft.com/office/drawing/2014/main" id="{72C7E573-9F77-4679-4116-1852C2E18F8F}"/>
              </a:ext>
            </a:extLst>
          </p:cNvPr>
          <p:cNvSpPr>
            <a:spLocks noGrp="1"/>
          </p:cNvSpPr>
          <p:nvPr>
            <p:ph type="ftr" sz="quarter" idx="11"/>
          </p:nvPr>
        </p:nvSpPr>
        <p:spPr>
          <a:xfrm>
            <a:off x="8110636" y="6233120"/>
            <a:ext cx="2677919" cy="365125"/>
          </a:xfrm>
        </p:spPr>
        <p:txBody>
          <a:bodyPr/>
          <a:lstStyle>
            <a:lvl1pPr algn="r">
              <a:defRPr/>
            </a:lvl1pPr>
          </a:lstStyle>
          <a:p>
            <a:r>
              <a:rPr lang="en-US"/>
              <a:t>www.anubhavtrainings.com</a:t>
            </a:r>
            <a:endParaRPr lang="en-US" dirty="0"/>
          </a:p>
        </p:txBody>
      </p:sp>
      <p:sp>
        <p:nvSpPr>
          <p:cNvPr id="19" name="Slide Number Placeholder 4">
            <a:extLst>
              <a:ext uri="{FF2B5EF4-FFF2-40B4-BE49-F238E27FC236}">
                <a16:creationId xmlns:a16="http://schemas.microsoft.com/office/drawing/2014/main" id="{FEB558E2-FA1A-456D-8735-2D19A0EEF031}"/>
              </a:ext>
            </a:extLst>
          </p:cNvPr>
          <p:cNvSpPr>
            <a:spLocks noGrp="1"/>
          </p:cNvSpPr>
          <p:nvPr>
            <p:ph type="sldNum" sz="quarter" idx="12"/>
          </p:nvPr>
        </p:nvSpPr>
        <p:spPr>
          <a:xfrm>
            <a:off x="11259404" y="6245529"/>
            <a:ext cx="506804" cy="369310"/>
          </a:xfrm>
        </p:spPr>
        <p:txBody>
          <a:bodyPr tIns="0" bIns="0">
            <a:noAutofit/>
          </a:bodyPr>
          <a:lstStyle>
            <a:lvl1pPr algn="ctr">
              <a:defRPr sz="2000" b="1">
                <a:solidFill>
                  <a:schemeClr val="bg1"/>
                </a:solidFill>
              </a:defRPr>
            </a:lvl1pPr>
          </a:lstStyle>
          <a:p>
            <a:fld id="{96E69268-9C8B-4EBF-A9EE-DC5DC2D48DC3}" type="slidenum">
              <a:rPr lang="en-US" smtClean="0"/>
              <a:pPr/>
              <a:t>‹#›</a:t>
            </a:fld>
            <a:endParaRPr lang="en-US" dirty="0"/>
          </a:p>
        </p:txBody>
      </p:sp>
      <p:sp>
        <p:nvSpPr>
          <p:cNvPr id="20" name="Title 1">
            <a:extLst>
              <a:ext uri="{FF2B5EF4-FFF2-40B4-BE49-F238E27FC236}">
                <a16:creationId xmlns:a16="http://schemas.microsoft.com/office/drawing/2014/main" id="{2334E38C-AEC6-6E58-3888-18FAE6D53D9A}"/>
              </a:ext>
            </a:extLst>
          </p:cNvPr>
          <p:cNvSpPr>
            <a:spLocks noGrp="1"/>
          </p:cNvSpPr>
          <p:nvPr>
            <p:ph type="title"/>
          </p:nvPr>
        </p:nvSpPr>
        <p:spPr>
          <a:xfrm>
            <a:off x="1867036" y="655752"/>
            <a:ext cx="9411951" cy="685016"/>
          </a:xfrm>
        </p:spPr>
        <p:txBody>
          <a:bodyPr anchor="b">
            <a:noAutofit/>
          </a:bodyPr>
          <a:lstStyle>
            <a:lvl1pPr>
              <a:defRPr sz="4000" b="1">
                <a:solidFill>
                  <a:schemeClr val="accent2"/>
                </a:solidFill>
                <a:latin typeface="+mn-lt"/>
              </a:defRPr>
            </a:lvl1pPr>
          </a:lstStyle>
          <a:p>
            <a:r>
              <a:rPr lang="en-US" dirty="0"/>
              <a:t>Click to edit</a:t>
            </a:r>
          </a:p>
        </p:txBody>
      </p:sp>
    </p:spTree>
    <p:extLst>
      <p:ext uri="{BB962C8B-B14F-4D97-AF65-F5344CB8AC3E}">
        <p14:creationId xmlns:p14="http://schemas.microsoft.com/office/powerpoint/2010/main" val="3723040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9DDCA27-5BCB-03DC-D6FE-AC92938CFFF4}"/>
              </a:ext>
            </a:extLst>
          </p:cNvPr>
          <p:cNvSpPr/>
          <p:nvPr userDrawn="1"/>
        </p:nvSpPr>
        <p:spPr>
          <a:xfrm>
            <a:off x="262293" y="-15766"/>
            <a:ext cx="6065243" cy="6890306"/>
          </a:xfrm>
          <a:custGeom>
            <a:avLst/>
            <a:gdLst>
              <a:gd name="connsiteX0" fmla="*/ 2805601 w 6065243"/>
              <a:gd name="connsiteY0" fmla="*/ 0 h 6890306"/>
              <a:gd name="connsiteX1" fmla="*/ 6065243 w 6065243"/>
              <a:gd name="connsiteY1" fmla="*/ 0 h 6890306"/>
              <a:gd name="connsiteX2" fmla="*/ 3259642 w 6065243"/>
              <a:gd name="connsiteY2" fmla="*/ 6890306 h 6890306"/>
              <a:gd name="connsiteX3" fmla="*/ 0 w 6065243"/>
              <a:gd name="connsiteY3" fmla="*/ 6890306 h 6890306"/>
              <a:gd name="connsiteX4" fmla="*/ 2805601 w 6065243"/>
              <a:gd name="connsiteY4" fmla="*/ 0 h 689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243" h="6890306">
                <a:moveTo>
                  <a:pt x="2805601" y="0"/>
                </a:moveTo>
                <a:lnTo>
                  <a:pt x="6065243" y="0"/>
                </a:lnTo>
                <a:lnTo>
                  <a:pt x="3259642" y="6890306"/>
                </a:lnTo>
                <a:lnTo>
                  <a:pt x="0" y="6890306"/>
                </a:lnTo>
                <a:lnTo>
                  <a:pt x="2805601" y="0"/>
                </a:lnTo>
                <a:close/>
              </a:path>
            </a:pathLst>
          </a:cu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7">
            <a:extLst>
              <a:ext uri="{FF2B5EF4-FFF2-40B4-BE49-F238E27FC236}">
                <a16:creationId xmlns:a16="http://schemas.microsoft.com/office/drawing/2014/main" id="{68596004-2F9F-A1FA-254D-6AB102D1C79D}"/>
              </a:ext>
            </a:extLst>
          </p:cNvPr>
          <p:cNvSpPr/>
          <p:nvPr userDrawn="1"/>
        </p:nvSpPr>
        <p:spPr>
          <a:xfrm>
            <a:off x="11244627" y="4641750"/>
            <a:ext cx="944199" cy="2225205"/>
          </a:xfrm>
          <a:custGeom>
            <a:avLst/>
            <a:gdLst>
              <a:gd name="connsiteX0" fmla="*/ 944199 w 944199"/>
              <a:gd name="connsiteY0" fmla="*/ 0 h 2225205"/>
              <a:gd name="connsiteX1" fmla="*/ 944199 w 944199"/>
              <a:gd name="connsiteY1" fmla="*/ 2225205 h 2225205"/>
              <a:gd name="connsiteX2" fmla="*/ 0 w 944199"/>
              <a:gd name="connsiteY2" fmla="*/ 2225205 h 2225205"/>
              <a:gd name="connsiteX3" fmla="*/ 944199 w 944199"/>
              <a:gd name="connsiteY3" fmla="*/ 0 h 2225205"/>
            </a:gdLst>
            <a:ahLst/>
            <a:cxnLst>
              <a:cxn ang="0">
                <a:pos x="connsiteX0" y="connsiteY0"/>
              </a:cxn>
              <a:cxn ang="0">
                <a:pos x="connsiteX1" y="connsiteY1"/>
              </a:cxn>
              <a:cxn ang="0">
                <a:pos x="connsiteX2" y="connsiteY2"/>
              </a:cxn>
              <a:cxn ang="0">
                <a:pos x="connsiteX3" y="connsiteY3"/>
              </a:cxn>
            </a:cxnLst>
            <a:rect l="l" t="t" r="r" b="b"/>
            <a:pathLst>
              <a:path w="944199" h="2225205">
                <a:moveTo>
                  <a:pt x="944199" y="0"/>
                </a:moveTo>
                <a:lnTo>
                  <a:pt x="944199" y="2225205"/>
                </a:lnTo>
                <a:lnTo>
                  <a:pt x="0" y="2225205"/>
                </a:lnTo>
                <a:lnTo>
                  <a:pt x="944199"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itle 1"/>
          <p:cNvSpPr>
            <a:spLocks noGrp="1"/>
          </p:cNvSpPr>
          <p:nvPr>
            <p:ph type="title"/>
          </p:nvPr>
        </p:nvSpPr>
        <p:spPr>
          <a:xfrm>
            <a:off x="6096000" y="1124744"/>
            <a:ext cx="4318892" cy="1296144"/>
          </a:xfrm>
        </p:spPr>
        <p:txBody>
          <a:bodyPr anchor="b">
            <a:noAutofit/>
          </a:bodyPr>
          <a:lstStyle>
            <a:lvl1pPr>
              <a:defRPr sz="4000" b="1">
                <a:solidFill>
                  <a:schemeClr val="accent2"/>
                </a:solidFill>
                <a:latin typeface="+mn-lt"/>
              </a:defRPr>
            </a:lvl1pPr>
          </a:lstStyle>
          <a:p>
            <a:r>
              <a:rPr lang="en-US" dirty="0"/>
              <a:t>Click to edit</a:t>
            </a:r>
          </a:p>
        </p:txBody>
      </p:sp>
      <p:sp>
        <p:nvSpPr>
          <p:cNvPr id="10" name="Parallelogram 9">
            <a:extLst>
              <a:ext uri="{FF2B5EF4-FFF2-40B4-BE49-F238E27FC236}">
                <a16:creationId xmlns:a16="http://schemas.microsoft.com/office/drawing/2014/main" id="{B492B5D2-FE12-5037-C770-7FECB72D4AC4}"/>
              </a:ext>
            </a:extLst>
          </p:cNvPr>
          <p:cNvSpPr/>
          <p:nvPr userDrawn="1"/>
        </p:nvSpPr>
        <p:spPr>
          <a:xfrm>
            <a:off x="11047863" y="6231003"/>
            <a:ext cx="934541" cy="398360"/>
          </a:xfrm>
          <a:prstGeom prst="parallelogram">
            <a:avLst>
              <a:gd name="adj" fmla="val 40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p:cNvSpPr>
            <a:spLocks noGrp="1"/>
          </p:cNvSpPr>
          <p:nvPr>
            <p:ph type="ftr" sz="quarter" idx="11"/>
          </p:nvPr>
        </p:nvSpPr>
        <p:spPr>
          <a:xfrm>
            <a:off x="8110636" y="6233120"/>
            <a:ext cx="2677919" cy="365125"/>
          </a:xfrm>
        </p:spPr>
        <p:txBody>
          <a:bodyPr/>
          <a:lstStyle>
            <a:lvl1pPr algn="r">
              <a:defRPr/>
            </a:lvl1pPr>
          </a:lstStyle>
          <a:p>
            <a:endParaRPr lang="en-US" dirty="0"/>
          </a:p>
        </p:txBody>
      </p:sp>
      <p:sp>
        <p:nvSpPr>
          <p:cNvPr id="5" name="Slide Number Placeholder 4"/>
          <p:cNvSpPr>
            <a:spLocks noGrp="1"/>
          </p:cNvSpPr>
          <p:nvPr>
            <p:ph type="sldNum" sz="quarter" idx="12"/>
          </p:nvPr>
        </p:nvSpPr>
        <p:spPr>
          <a:xfrm>
            <a:off x="11259404" y="6245529"/>
            <a:ext cx="506804" cy="369310"/>
          </a:xfrm>
        </p:spPr>
        <p:txBody>
          <a:bodyPr tIns="0" bIns="0">
            <a:noAutofit/>
          </a:bodyPr>
          <a:lstStyle>
            <a:lvl1pPr algn="ctr">
              <a:defRPr sz="2000" b="1">
                <a:solidFill>
                  <a:schemeClr val="bg1"/>
                </a:solidFill>
              </a:defRPr>
            </a:lvl1pPr>
          </a:lstStyle>
          <a:p>
            <a:fld id="{96E69268-9C8B-4EBF-A9EE-DC5DC2D48DC3}" type="slidenum">
              <a:rPr lang="en-US" smtClean="0"/>
              <a:pPr/>
              <a:t>‹#›</a:t>
            </a:fld>
            <a:endParaRPr lang="en-US" dirty="0"/>
          </a:p>
        </p:txBody>
      </p:sp>
      <p:sp>
        <p:nvSpPr>
          <p:cNvPr id="13" name="Text Placeholder 12">
            <a:extLst>
              <a:ext uri="{FF2B5EF4-FFF2-40B4-BE49-F238E27FC236}">
                <a16:creationId xmlns:a16="http://schemas.microsoft.com/office/drawing/2014/main" id="{29B73E21-667B-E804-E262-F5EFCBB83F51}"/>
              </a:ext>
            </a:extLst>
          </p:cNvPr>
          <p:cNvSpPr>
            <a:spLocks noGrp="1"/>
          </p:cNvSpPr>
          <p:nvPr>
            <p:ph type="body" sz="quarter" idx="13"/>
          </p:nvPr>
        </p:nvSpPr>
        <p:spPr>
          <a:xfrm>
            <a:off x="6094413" y="2529840"/>
            <a:ext cx="4329112" cy="3459480"/>
          </a:xfrm>
        </p:spPr>
        <p:txBody>
          <a:bodyPr>
            <a:normAutofit/>
          </a:bodyPr>
          <a:lstStyle>
            <a:lvl1pPr marL="457120" indent="-457120">
              <a:buFont typeface="Wingdings" panose="05000000000000000000" pitchFamily="2" charset="2"/>
              <a:buChar char="Ø"/>
              <a:defRPr sz="2400">
                <a:solidFill>
                  <a:schemeClr val="tx1">
                    <a:lumMod val="65000"/>
                    <a:lumOff val="35000"/>
                  </a:schemeClr>
                </a:solidFill>
                <a:latin typeface="+mn-lt"/>
              </a:defRPr>
            </a:lvl1pPr>
          </a:lstStyle>
          <a:p>
            <a:pPr lvl="0"/>
            <a:r>
              <a:rPr lang="en-US" dirty="0"/>
              <a:t>Click to edit</a:t>
            </a:r>
            <a:endParaRPr lang="en-IN" dirty="0"/>
          </a:p>
        </p:txBody>
      </p:sp>
      <p:sp>
        <p:nvSpPr>
          <p:cNvPr id="17" name="Picture Placeholder 16">
            <a:extLst>
              <a:ext uri="{FF2B5EF4-FFF2-40B4-BE49-F238E27FC236}">
                <a16:creationId xmlns:a16="http://schemas.microsoft.com/office/drawing/2014/main" id="{3367D9FB-CAC8-00C6-5140-05364826A4F6}"/>
              </a:ext>
            </a:extLst>
          </p:cNvPr>
          <p:cNvSpPr>
            <a:spLocks noGrp="1"/>
          </p:cNvSpPr>
          <p:nvPr>
            <p:ph type="pic" sz="quarter" idx="14"/>
          </p:nvPr>
        </p:nvSpPr>
        <p:spPr>
          <a:xfrm>
            <a:off x="0" y="476671"/>
            <a:ext cx="5103233" cy="5904656"/>
          </a:xfrm>
          <a:custGeom>
            <a:avLst/>
            <a:gdLst>
              <a:gd name="connsiteX0" fmla="*/ 0 w 5103233"/>
              <a:gd name="connsiteY0" fmla="*/ 0 h 5904656"/>
              <a:gd name="connsiteX1" fmla="*/ 5103233 w 5103233"/>
              <a:gd name="connsiteY1" fmla="*/ 0 h 5904656"/>
              <a:gd name="connsiteX2" fmla="*/ 2644948 w 5103233"/>
              <a:gd name="connsiteY2" fmla="*/ 5904656 h 5904656"/>
              <a:gd name="connsiteX3" fmla="*/ 0 w 5103233"/>
              <a:gd name="connsiteY3" fmla="*/ 5904656 h 5904656"/>
            </a:gdLst>
            <a:ahLst/>
            <a:cxnLst>
              <a:cxn ang="0">
                <a:pos x="connsiteX0" y="connsiteY0"/>
              </a:cxn>
              <a:cxn ang="0">
                <a:pos x="connsiteX1" y="connsiteY1"/>
              </a:cxn>
              <a:cxn ang="0">
                <a:pos x="connsiteX2" y="connsiteY2"/>
              </a:cxn>
              <a:cxn ang="0">
                <a:pos x="connsiteX3" y="connsiteY3"/>
              </a:cxn>
            </a:cxnLst>
            <a:rect l="l" t="t" r="r" b="b"/>
            <a:pathLst>
              <a:path w="5103233" h="5904656">
                <a:moveTo>
                  <a:pt x="0" y="0"/>
                </a:moveTo>
                <a:lnTo>
                  <a:pt x="5103233" y="0"/>
                </a:lnTo>
                <a:lnTo>
                  <a:pt x="2644948" y="5904656"/>
                </a:lnTo>
                <a:lnTo>
                  <a:pt x="0" y="5904656"/>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extLst>
      <p:ext uri="{BB962C8B-B14F-4D97-AF65-F5344CB8AC3E}">
        <p14:creationId xmlns:p14="http://schemas.microsoft.com/office/powerpoint/2010/main" val="87183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12/16/2023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12/16/2023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4"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9441" y="6126164"/>
            <a:ext cx="3859795" cy="365125"/>
          </a:xfrm>
          <a:prstGeom prst="rect">
            <a:avLst/>
          </a:prstGeom>
        </p:spPr>
        <p:txBody>
          <a:bodyPr vert="horz" lIns="0" tIns="60949" rIns="0" bIns="60949" rtlCol="0" anchor="ctr"/>
          <a:lstStyle>
            <a:lvl1pPr algn="l">
              <a:defRPr sz="1600" b="1">
                <a:solidFill>
                  <a:schemeClr val="tx1">
                    <a:tint val="75000"/>
                  </a:schemeClr>
                </a:solidFill>
              </a:defRPr>
            </a:lvl1pPr>
          </a:lstStyle>
          <a:p>
            <a:r>
              <a:rPr lang="en-US"/>
              <a:t>www.anubhavtrainings.com</a:t>
            </a:r>
            <a:endParaRPr lang="en-US" dirty="0"/>
          </a:p>
        </p:txBody>
      </p:sp>
      <p:sp>
        <p:nvSpPr>
          <p:cNvPr id="6" name="Slide Number Placeholder 5"/>
          <p:cNvSpPr>
            <a:spLocks noGrp="1"/>
          </p:cNvSpPr>
          <p:nvPr>
            <p:ph type="sldNum" sz="quarter" idx="4"/>
          </p:nvPr>
        </p:nvSpPr>
        <p:spPr>
          <a:xfrm>
            <a:off x="8735325" y="6126164"/>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757655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dt="0"/>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10.png"/><Relationship Id="rId4" Type="http://schemas.openxmlformats.org/officeDocument/2006/relationships/hyperlink" Target="https://help.sap.com/docs/WORKFLOW/f85276c5069a429fa37d1cd352785c25/a24a9482314344f780e48f3195597cb2.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hyperlink" Target="https://help.sap.com/docs/WORKFLOW/e157c391253b4ecd93647bf232d18a83/9f91b1c0fac3414d9cba1015dea381f1.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www.anubhavtrainings.com/ui5-and-odata-train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84.png"/><Relationship Id="rId5" Type="http://schemas.openxmlformats.org/officeDocument/2006/relationships/customXml" Target="../ink/ink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3.xml"/><Relationship Id="rId5" Type="http://schemas.openxmlformats.org/officeDocument/2006/relationships/hyperlink" Target="https://help.sap.com/docs/WORKFLOW/e157c391253b4ecd93647bf232d18a83/9c4a1a63663246ef9f3ddbc3c9d1c0a2.html?q=getInboxAPI" TargetMode="External"/><Relationship Id="rId4" Type="http://schemas.openxmlformats.org/officeDocument/2006/relationships/hyperlink" Target="https://help.sap.com/docs/WORKFLOW/e157c391253b4ecd93647bf232d18a83/735e9ff312dc4b8c838093a1e245518f.html?q=getInboxAPI"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3.xml"/><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3.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hyperlink" Target="https://api.sap.com/api/SAP_CP_Workflow_CF/resource"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hyperlink" Target="http://www.dribbble.com/" TargetMode="External"/></Relationships>
</file>

<file path=ppt/slides/_rels/slide41.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tiff"/><Relationship Id="rId2" Type="http://schemas.openxmlformats.org/officeDocument/2006/relationships/notesSlide" Target="../notesSlides/notesSlide38.xml"/><Relationship Id="rId1" Type="http://schemas.openxmlformats.org/officeDocument/2006/relationships/slideLayout" Target="../slideLayouts/slideLayout10.xml"/><Relationship Id="rId6" Type="http://schemas.openxmlformats.org/officeDocument/2006/relationships/image" Target="../media/image33.tiff"/><Relationship Id="rId5" Type="http://schemas.openxmlformats.org/officeDocument/2006/relationships/image" Target="../media/image32.tiff"/><Relationship Id="rId4" Type="http://schemas.openxmlformats.org/officeDocument/2006/relationships/image" Target="../media/image31.tiff"/><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hyperlink" Target="https://898789e9.authentication.eu10.hana.ondemand.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CLD500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Gateways in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24731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●Parallel gateway: </a:t>
            </a:r>
            <a:r>
              <a:rPr kumimoji="0" lang="en-US" sz="1800" b="0" i="0" u="none" strike="noStrike" kern="1200" cap="none" spc="0" normalizeH="0" baseline="0" noProof="0" dirty="0">
                <a:ln>
                  <a:noFill/>
                </a:ln>
                <a:solidFill>
                  <a:prstClr val="black"/>
                </a:solidFill>
                <a:effectLst/>
                <a:uLnTx/>
                <a:uFillTx/>
                <a:latin typeface="Segoe UI"/>
                <a:ea typeface="+mn-ea"/>
                <a:cs typeface="+mn-cs"/>
              </a:rPr>
              <a:t>Use a parallel gateway to split into multiple paths of execution or merge multiple incoming paths of execution. The functionality of the parallel gateway is based on the following incoming and outgoing sequence flow: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Split: All outgoing sequence flows are executed in parallel; there’s one concurrent execution for each sequence flow.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Join: All concurrent executions arriving at the parallel gateway wait in the gateway until an execution has arrived for each incoming sequence flow. Then the process continues past the joining gateway.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 parallel gateway works on a logical level. It doesn’t speed up the technical execution.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For example, consider a scenario where an employee approaches the travel desk to book a flight and accommodation for a business trip. With a parallel gateway, both the flight arrangement and the hotel accommodation can happen in parallel. Once the booking is successful, an e-mail notification can be sent to the employee.</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40004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Configure Email</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30832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Before you can send notification mails for mail tasks within a workflow, you must first configure a mail destination.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dirty="0">
                <a:ln>
                  <a:noFill/>
                </a:ln>
                <a:solidFill>
                  <a:prstClr val="black"/>
                </a:solidFill>
                <a:effectLst/>
                <a:uLnTx/>
                <a:uFillTx/>
                <a:latin typeface="Segoe UI"/>
                <a:ea typeface="+mn-ea"/>
                <a:cs typeface="+mn-cs"/>
              </a:rPr>
            </a:br>
            <a:r>
              <a:rPr kumimoji="0" lang="en-US" sz="1800" b="0" i="0" u="none" strike="noStrike" kern="1200" cap="none" spc="0" normalizeH="0" baseline="0" noProof="0" dirty="0">
                <a:ln>
                  <a:noFill/>
                </a:ln>
                <a:solidFill>
                  <a:prstClr val="black"/>
                </a:solidFill>
                <a:effectLst/>
                <a:uLnTx/>
                <a:uFillTx/>
                <a:latin typeface="Segoe UI"/>
                <a:ea typeface="+mn-ea"/>
                <a:cs typeface="+mn-cs"/>
              </a:rPr>
              <a:t>Refer the documentation as below for destination creation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hlinkClick r:id="rId4"/>
              </a:rPr>
              <a:t>https://help.sap.com/docs/WORKFLOW/f85276c5069a429fa37d1cd352785c25/a24a9482314344f780e48f3195597cb2.html</a:t>
            </a: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FA477EEF-2A98-3EE5-A8E7-FB5EB4ECC81D}"/>
              </a:ext>
            </a:extLst>
          </p:cNvPr>
          <p:cNvPicPr>
            <a:picLocks noChangeAspect="1"/>
          </p:cNvPicPr>
          <p:nvPr/>
        </p:nvPicPr>
        <p:blipFill>
          <a:blip r:embed="rId5"/>
          <a:stretch>
            <a:fillRect/>
          </a:stretch>
        </p:blipFill>
        <p:spPr>
          <a:xfrm>
            <a:off x="1413892" y="3082048"/>
            <a:ext cx="8775678" cy="3139312"/>
          </a:xfrm>
          <a:prstGeom prst="rect">
            <a:avLst/>
          </a:prstGeom>
        </p:spPr>
      </p:pic>
    </p:spTree>
    <p:extLst>
      <p:ext uri="{BB962C8B-B14F-4D97-AF65-F5344CB8AC3E}">
        <p14:creationId xmlns:p14="http://schemas.microsoft.com/office/powerpoint/2010/main" val="43178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dirty="0">
                <a:solidFill>
                  <a:srgbClr val="000000"/>
                </a:solidFill>
                <a:latin typeface="Arial Black" panose="020B0A04020102020204" pitchFamily="34" charset="0"/>
              </a:rPr>
              <a:t>Workflow Use Case 3</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9450258" cy="332398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Alex is a manager working in one of the top IT Company. He is being approached for every shopping cart request created by employees reporting to him. His key requirements are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Design a workflow to automate the shopping cart for products</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He want an approval only if the product cost is above 100 USD</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If the product cost is less than 100 USD the shopping cart should approve automatically</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 approval (or auto-approval) or rejection, an email should trigger to creator</a:t>
            </a: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If Alex do not take action on shopping cart request for more than 5 minutes, we should cancel the workflow</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Cheat sheet workflow expressions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hlinkClick r:id="rId4"/>
              </a:rPr>
              <a:t>https://help.sap.com/docs/WORKFLOW/e157c391253b4ecd93647bf232d18a83/9f91b1c0fac3414d9cba1015dea381f1.html</a:t>
            </a:r>
            <a:endParaRPr kumimoji="0" lang="en-IN" sz="12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2050" name="Picture 2" descr="Man manager administrator consultant avatar Vector Image">
            <a:extLst>
              <a:ext uri="{FF2B5EF4-FFF2-40B4-BE49-F238E27FC236}">
                <a16:creationId xmlns:a16="http://schemas.microsoft.com/office/drawing/2014/main" id="{8D258580-8769-18CD-0DFE-691E0E1BE6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218" t="8000" r="11483" b="18500"/>
          <a:stretch/>
        </p:blipFill>
        <p:spPr bwMode="auto">
          <a:xfrm>
            <a:off x="9406780" y="764704"/>
            <a:ext cx="260949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26E49C-DD61-E0DA-E866-4FBEB1E33BD3}"/>
              </a:ext>
            </a:extLst>
          </p:cNvPr>
          <p:cNvPicPr>
            <a:picLocks noChangeAspect="1"/>
          </p:cNvPicPr>
          <p:nvPr/>
        </p:nvPicPr>
        <p:blipFill>
          <a:blip r:embed="rId6"/>
          <a:stretch>
            <a:fillRect/>
          </a:stretch>
        </p:blipFill>
        <p:spPr>
          <a:xfrm>
            <a:off x="996509" y="4143986"/>
            <a:ext cx="9678239" cy="22861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9056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deadline monitoring</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we design workflow user tasks, sometimes we would like to cancel the tasks automatically if the user does not take action onto it within given time limit. We can use Boundary timer event to cancel the tasks in such cases.</a:t>
            </a:r>
          </a:p>
        </p:txBody>
      </p:sp>
      <p:pic>
        <p:nvPicPr>
          <p:cNvPr id="3" name="Picture 2">
            <a:extLst>
              <a:ext uri="{FF2B5EF4-FFF2-40B4-BE49-F238E27FC236}">
                <a16:creationId xmlns:a16="http://schemas.microsoft.com/office/drawing/2014/main" id="{081D7822-586A-25AA-1D3B-9803F11BA973}"/>
              </a:ext>
            </a:extLst>
          </p:cNvPr>
          <p:cNvPicPr>
            <a:picLocks noChangeAspect="1"/>
          </p:cNvPicPr>
          <p:nvPr/>
        </p:nvPicPr>
        <p:blipFill>
          <a:blip r:embed="rId4"/>
          <a:stretch>
            <a:fillRect/>
          </a:stretch>
        </p:blipFill>
        <p:spPr>
          <a:xfrm>
            <a:off x="1844673" y="2179280"/>
            <a:ext cx="8146486" cy="37188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439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Core Concepts – UI5, Microservice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is SAP UI5</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UI5 is a framework to develop responsive web applications which can run on any device, any platform and any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browser. It is SAP’s latest UI technology to build Fiori (user experience) applications.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We can develop an SAP UI5 project with Business application studio. The main aspects are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Component.js – a starting file for </a:t>
            </a:r>
            <a:r>
              <a:rPr kumimoji="0" lang="en-IN" sz="1800" b="1" i="0" u="none" strike="noStrike" kern="1200" cap="none" spc="0" normalizeH="0" baseline="0" noProof="0" dirty="0">
                <a:ln>
                  <a:noFill/>
                </a:ln>
                <a:solidFill>
                  <a:prstClr val="black"/>
                </a:solidFill>
                <a:effectLst/>
                <a:uLnTx/>
                <a:uFillTx/>
                <a:latin typeface="Segoe UI"/>
                <a:ea typeface="+mn-ea"/>
                <a:cs typeface="+mn-cs"/>
              </a:rPr>
              <a:t>launching</a:t>
            </a:r>
            <a:r>
              <a:rPr kumimoji="0" lang="en-IN" sz="1800" b="0" i="0" u="none" strike="noStrike" kern="1200" cap="none" spc="0" normalizeH="0" baseline="0" noProof="0" dirty="0">
                <a:ln>
                  <a:noFill/>
                </a:ln>
                <a:solidFill>
                  <a:prstClr val="black"/>
                </a:solidFill>
                <a:effectLst/>
                <a:uLnTx/>
                <a:uFillTx/>
                <a:latin typeface="Segoe UI"/>
                <a:ea typeface="+mn-ea"/>
                <a:cs typeface="+mn-cs"/>
              </a:rPr>
              <a:t> and initializing our app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View – the application </a:t>
            </a:r>
            <a:r>
              <a:rPr kumimoji="0" lang="en-IN" sz="1800" b="1" i="0" u="none" strike="noStrike" kern="1200" cap="none" spc="0" normalizeH="0" baseline="0" noProof="0" dirty="0">
                <a:ln>
                  <a:noFill/>
                </a:ln>
                <a:solidFill>
                  <a:prstClr val="black"/>
                </a:solidFill>
                <a:effectLst/>
                <a:uLnTx/>
                <a:uFillTx/>
                <a:latin typeface="Segoe UI"/>
                <a:ea typeface="+mn-ea"/>
                <a:cs typeface="+mn-cs"/>
              </a:rPr>
              <a:t>user</a:t>
            </a:r>
            <a:r>
              <a:rPr kumimoji="0" lang="en-IN" sz="1800" b="0" i="0" u="none" strike="noStrike" kern="1200" cap="none" spc="0" normalizeH="0" baseline="0" noProof="0" dirty="0">
                <a:ln>
                  <a:noFill/>
                </a:ln>
                <a:solidFill>
                  <a:prstClr val="black"/>
                </a:solidFill>
                <a:effectLst/>
                <a:uLnTx/>
                <a:uFillTx/>
                <a:latin typeface="Segoe UI"/>
                <a:ea typeface="+mn-ea"/>
                <a:cs typeface="+mn-cs"/>
              </a:rPr>
              <a:t> </a:t>
            </a:r>
            <a:r>
              <a:rPr kumimoji="0" lang="en-IN" sz="1800" b="1" i="0" u="none" strike="noStrike" kern="1200" cap="none" spc="0" normalizeH="0" baseline="0" noProof="0" dirty="0">
                <a:ln>
                  <a:noFill/>
                </a:ln>
                <a:solidFill>
                  <a:prstClr val="black"/>
                </a:solidFill>
                <a:effectLst/>
                <a:uLnTx/>
                <a:uFillTx/>
                <a:latin typeface="Segoe UI"/>
                <a:ea typeface="+mn-ea"/>
                <a:cs typeface="+mn-cs"/>
              </a:rPr>
              <a:t>interface</a:t>
            </a:r>
            <a:r>
              <a:rPr kumimoji="0" lang="en-IN" sz="1800" b="0" i="0" u="none" strike="noStrike" kern="1200" cap="none" spc="0" normalizeH="0" baseline="0" noProof="0" dirty="0">
                <a:ln>
                  <a:noFill/>
                </a:ln>
                <a:solidFill>
                  <a:prstClr val="black"/>
                </a:solidFill>
                <a:effectLst/>
                <a:uLnTx/>
                <a:uFillTx/>
                <a:latin typeface="Segoe UI"/>
                <a:ea typeface="+mn-ea"/>
                <a:cs typeface="+mn-cs"/>
              </a:rPr>
              <a:t> to display controls to the user – coded in XML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Controller – Where we write all </a:t>
            </a:r>
            <a:r>
              <a:rPr kumimoji="0" lang="en-IN" sz="1800" b="1" i="0" u="none" strike="noStrike" kern="1200" cap="none" spc="0" normalizeH="0" baseline="0" noProof="0" dirty="0">
                <a:ln>
                  <a:noFill/>
                </a:ln>
                <a:solidFill>
                  <a:prstClr val="black"/>
                </a:solidFill>
                <a:effectLst/>
                <a:uLnTx/>
                <a:uFillTx/>
                <a:latin typeface="Segoe UI"/>
                <a:ea typeface="+mn-ea"/>
                <a:cs typeface="+mn-cs"/>
              </a:rPr>
              <a:t>processing</a:t>
            </a:r>
            <a:r>
              <a:rPr kumimoji="0" lang="en-IN" sz="1800" b="0" i="0" u="none" strike="noStrike" kern="1200" cap="none" spc="0" normalizeH="0" baseline="0" noProof="0" dirty="0">
                <a:ln>
                  <a:noFill/>
                </a:ln>
                <a:solidFill>
                  <a:prstClr val="black"/>
                </a:solidFill>
                <a:effectLst/>
                <a:uLnTx/>
                <a:uFillTx/>
                <a:latin typeface="Segoe UI"/>
                <a:ea typeface="+mn-ea"/>
                <a:cs typeface="+mn-cs"/>
              </a:rPr>
              <a:t> logic</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Model – the </a:t>
            </a:r>
            <a:r>
              <a:rPr kumimoji="0" lang="en-IN" sz="1800" b="1" i="0" u="none" strike="noStrike" kern="1200" cap="none" spc="0" normalizeH="0" baseline="0" noProof="0" dirty="0">
                <a:ln>
                  <a:noFill/>
                </a:ln>
                <a:solidFill>
                  <a:prstClr val="black"/>
                </a:solidFill>
                <a:effectLst/>
                <a:uLnTx/>
                <a:uFillTx/>
                <a:latin typeface="Segoe UI"/>
                <a:ea typeface="+mn-ea"/>
                <a:cs typeface="+mn-cs"/>
              </a:rPr>
              <a:t>data</a:t>
            </a:r>
            <a:r>
              <a:rPr kumimoji="0" lang="en-IN" sz="1800" b="0" i="0" u="none" strike="noStrike" kern="1200" cap="none" spc="0" normalizeH="0" baseline="0" noProof="0" dirty="0">
                <a:ln>
                  <a:noFill/>
                </a:ln>
                <a:solidFill>
                  <a:prstClr val="black"/>
                </a:solidFill>
                <a:effectLst/>
                <a:uLnTx/>
                <a:uFillTx/>
                <a:latin typeface="Segoe UI"/>
                <a:ea typeface="+mn-ea"/>
                <a:cs typeface="+mn-cs"/>
              </a:rPr>
              <a:t> related to the application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hlinkClick r:id="rId4"/>
              </a:rPr>
              <a:t>Join us on end to end ui5 development course at Anubhav Trainings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is Microservice Architecture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When we use SAP BTP Cloud foundry environment, all the deployed applications are realized as microservices. For example, if we create a workflow, it is one microservice at runtime. Similarly a SAP UI5 application is also created as a microservice. These micro-services consumes backing services of cloud foundry environment to run.</a:t>
            </a:r>
          </a:p>
        </p:txBody>
      </p:sp>
      <p:pic>
        <p:nvPicPr>
          <p:cNvPr id="1026" name="Picture 2" descr="UI5 Web Components">
            <a:extLst>
              <a:ext uri="{FF2B5EF4-FFF2-40B4-BE49-F238E27FC236}">
                <a16:creationId xmlns:a16="http://schemas.microsoft.com/office/drawing/2014/main" id="{061BA531-2B9A-78DA-DB97-F8D7CB992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8788" y="2132856"/>
            <a:ext cx="2165226" cy="2165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Microservice? | OutSystems">
            <a:extLst>
              <a:ext uri="{FF2B5EF4-FFF2-40B4-BE49-F238E27FC236}">
                <a16:creationId xmlns:a16="http://schemas.microsoft.com/office/drawing/2014/main" id="{7DEC4055-524B-B5EF-127E-EABB3375481D}"/>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6053"/>
          <a:stretch/>
        </p:blipFill>
        <p:spPr bwMode="auto">
          <a:xfrm>
            <a:off x="4222204" y="5229201"/>
            <a:ext cx="2681055" cy="16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37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1089232" cy="711081"/>
          </a:xfrm>
        </p:spPr>
        <p:txBody>
          <a:bodyPr/>
          <a:lstStyle/>
          <a:p>
            <a:r>
              <a:rPr lang="en-US" sz="3600" b="1" i="0" dirty="0">
                <a:solidFill>
                  <a:srgbClr val="000000"/>
                </a:solidFill>
                <a:effectLst/>
                <a:latin typeface="Arial Black" panose="020B0A04020102020204" pitchFamily="34" charset="0"/>
              </a:rPr>
              <a:t>Core Concepts – HTML5 Repo, App Router </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67765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HTML5 application repository enables central storage of HTML5 applications' static content on the SAP BTP, Cloud Foundry environment. This service can be consumed from the SAP BTP, Cloud Foundry Runtime. HTML5 applications consist of static content such as HTML, CSS, JavaScript, and other files, that run on a browser. HTML5 application repository allows application developers to manage the lifecycle of their HTML5 applications. In runtime, the repository enables the consuming application, typically the application router, to access HTML5 application static content in a secure and efficient manner.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 name="TextBox 2">
            <a:extLst>
              <a:ext uri="{FF2B5EF4-FFF2-40B4-BE49-F238E27FC236}">
                <a16:creationId xmlns:a16="http://schemas.microsoft.com/office/drawing/2014/main" id="{BDA514F1-40A8-9CC5-B9FC-3F19ED00315B}"/>
              </a:ext>
            </a:extLst>
          </p:cNvPr>
          <p:cNvSpPr txBox="1"/>
          <p:nvPr/>
        </p:nvSpPr>
        <p:spPr>
          <a:xfrm>
            <a:off x="189756" y="3198329"/>
            <a:ext cx="6840760" cy="3108543"/>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Managed App Router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managed application router enables you to access and run HTML5 applications in a cloud environment without the need to maintain your own runtime infrastructure.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managed application router is the HTML5 applications runtime capability</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SAP Launchpad service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To use the managed application router, you must be subscribed to one of these services.</a:t>
            </a:r>
          </a:p>
        </p:txBody>
      </p:sp>
      <p:pic>
        <p:nvPicPr>
          <p:cNvPr id="2056" name="Picture 8">
            <a:extLst>
              <a:ext uri="{FF2B5EF4-FFF2-40B4-BE49-F238E27FC236}">
                <a16:creationId xmlns:a16="http://schemas.microsoft.com/office/drawing/2014/main" id="{7598432A-3228-5F69-EF59-793E78CE7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7230" y="2459316"/>
            <a:ext cx="5019675" cy="3581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6C19B28-B856-B343-5F0D-D70DAEC4B156}"/>
                  </a:ext>
                </a:extLst>
              </p14:cNvPr>
              <p14:cNvContentPartPr/>
              <p14:nvPr/>
            </p14:nvContentPartPr>
            <p14:xfrm>
              <a:off x="8362440" y="3321000"/>
              <a:ext cx="2858040" cy="2248200"/>
            </p14:xfrm>
          </p:contentPart>
        </mc:Choice>
        <mc:Fallback xmlns="">
          <p:pic>
            <p:nvPicPr>
              <p:cNvPr id="2" name="Ink 1">
                <a:extLst>
                  <a:ext uri="{FF2B5EF4-FFF2-40B4-BE49-F238E27FC236}">
                    <a16:creationId xmlns:a16="http://schemas.microsoft.com/office/drawing/2014/main" id="{E6C19B28-B856-B343-5F0D-D70DAEC4B156}"/>
                  </a:ext>
                </a:extLst>
              </p:cNvPr>
              <p:cNvPicPr/>
              <p:nvPr/>
            </p:nvPicPr>
            <p:blipFill>
              <a:blip r:embed="rId6"/>
              <a:stretch>
                <a:fillRect/>
              </a:stretch>
            </p:blipFill>
            <p:spPr>
              <a:xfrm>
                <a:off x="8353080" y="3311640"/>
                <a:ext cx="2876760" cy="2266920"/>
              </a:xfrm>
              <a:prstGeom prst="rect">
                <a:avLst/>
              </a:prstGeom>
            </p:spPr>
          </p:pic>
        </mc:Fallback>
      </mc:AlternateContent>
    </p:spTree>
    <p:extLst>
      <p:ext uri="{BB962C8B-B14F-4D97-AF65-F5344CB8AC3E}">
        <p14:creationId xmlns:p14="http://schemas.microsoft.com/office/powerpoint/2010/main" val="52312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200" b="1" i="0" dirty="0">
                <a:solidFill>
                  <a:srgbClr val="000000"/>
                </a:solidFill>
                <a:effectLst/>
                <a:latin typeface="Arial Black" panose="020B0A04020102020204" pitchFamily="34" charset="0"/>
              </a:rPr>
              <a:t>Core Concepts – Destination Service, XSUAA</a:t>
            </a:r>
            <a:endParaRPr lang="en-US" sz="32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173224"/>
            <a:ext cx="11809312" cy="4493538"/>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Destination Service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Destination service REST API specification for the SAP Cloud Foundry environment.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Destination service provides a REST API that you can use to read and manage destinations and certificates on all available levels.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service is helpful for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Never ever (ever!) add sensitive information, such as passwords, to your code!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Authentication strategies vary access different destinations types and you need to implement each single one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Dev tools (like code generators) have virtually no use if they cannot access supporting information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XSUAA Service</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XSUAA is one of the most important component to deal with when developing your own applications on Cloud Foundry. It takes care to authenticate and authorize your business users and assign the right principals to your user’s session so your application can: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Identity the user by Email, </a:t>
            </a: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UserId</a:t>
            </a: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First and </a:t>
            </a:r>
            <a:r>
              <a:rPr kumimoji="0" lang="en-US" sz="1400" b="0" i="0" u="none" strike="noStrike" kern="1200" cap="none" spc="0" normalizeH="0" baseline="0" noProof="0" dirty="0" err="1">
                <a:ln>
                  <a:noFill/>
                </a:ln>
                <a:solidFill>
                  <a:srgbClr val="333333"/>
                </a:solidFill>
                <a:effectLst/>
                <a:uLnTx/>
                <a:uFillTx/>
                <a:latin typeface="72" panose="020B0503030000000003" pitchFamily="34" charset="0"/>
                <a:ea typeface="+mn-ea"/>
                <a:cs typeface="+mn-cs"/>
              </a:rPr>
              <a:t>Lastname</a:t>
            </a:r>
            <a:endPar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Check his roles (scopes) to decide if a user is allowed to do something or prohibit is action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077" name="Picture 5" descr="uaa">
            <a:extLst>
              <a:ext uri="{FF2B5EF4-FFF2-40B4-BE49-F238E27FC236}">
                <a16:creationId xmlns:a16="http://schemas.microsoft.com/office/drawing/2014/main" id="{43FC2E9F-0412-20C6-82CA-4597DA82E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164" y="5376133"/>
            <a:ext cx="3952876" cy="136683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1BAB0D27-A473-A2C1-1978-5C66EA657F1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617" t="16007" r="27904"/>
          <a:stretch/>
        </p:blipFill>
        <p:spPr bwMode="auto">
          <a:xfrm>
            <a:off x="9334772" y="2132856"/>
            <a:ext cx="2376264" cy="18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80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custom UIs for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30832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With the REST-based APIs of the workflow capability, you can access the workflow capability runtime. On top of these APIs, you can develop scenario-specific user interfaces for user tasks or workflow start UIs.</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Custom Start UI</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With SAPUI5, this option gives you a high level of control over the UI.</a:t>
            </a:r>
          </a:p>
          <a:p>
            <a:pPr marL="285750" marR="0" lvl="0" indent="-285750" algn="l" defTabSz="121898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US" sz="1800" b="1" i="0" u="none" strike="noStrike" kern="1200" cap="none" spc="0" normalizeH="0" baseline="0" noProof="0" dirty="0">
                <a:ln>
                  <a:noFill/>
                </a:ln>
                <a:solidFill>
                  <a:prstClr val="black"/>
                </a:solidFill>
                <a:effectLst/>
                <a:uLnTx/>
                <a:uFillTx/>
                <a:latin typeface="Segoe UI"/>
                <a:ea typeface="+mn-ea"/>
                <a:cs typeface="+mn-cs"/>
              </a:rPr>
              <a:t>Custom Task UI</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This option enables you to create a simple, straightforward UI using predefined elements.</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 name="Picture 2">
            <a:extLst>
              <a:ext uri="{FF2B5EF4-FFF2-40B4-BE49-F238E27FC236}">
                <a16:creationId xmlns:a16="http://schemas.microsoft.com/office/drawing/2014/main" id="{B188EE24-9838-389B-861D-401DEC255C15}"/>
              </a:ext>
            </a:extLst>
          </p:cNvPr>
          <p:cNvPicPr>
            <a:picLocks noChangeAspect="1"/>
          </p:cNvPicPr>
          <p:nvPr/>
        </p:nvPicPr>
        <p:blipFill>
          <a:blip r:embed="rId4"/>
          <a:stretch>
            <a:fillRect/>
          </a:stretch>
        </p:blipFill>
        <p:spPr>
          <a:xfrm>
            <a:off x="3366215" y="3479329"/>
            <a:ext cx="5456393" cy="3200677"/>
          </a:xfrm>
          <a:prstGeom prst="rect">
            <a:avLst/>
          </a:prstGeom>
        </p:spPr>
      </p:pic>
    </p:spTree>
    <p:extLst>
      <p:ext uri="{BB962C8B-B14F-4D97-AF65-F5344CB8AC3E}">
        <p14:creationId xmlns:p14="http://schemas.microsoft.com/office/powerpoint/2010/main" val="200577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Use case scenario 4</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0369152" cy="252376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Sofia is working as a lead manager in one of the outsourcing company. She help IT companies to find right talent and send them to offshore project. She want us to design a workflow, which when started request for following candidate details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Name, Work Experience (number), Previous/Current Employer name, Skills (ABAP, UI5, BTP, S/4HANA), Country for travel, and budget (in USD)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Once the details are filled, a work item needs to be sent to HR specialist to review details and approve/reject the budget.</a:t>
            </a:r>
          </a:p>
        </p:txBody>
      </p:sp>
      <p:pic>
        <p:nvPicPr>
          <p:cNvPr id="1026" name="Picture 2" descr="Businesswoman Portfolio Avatar Character Icon Stock Vector (Royalty Free)  636705262 | Shutterstock">
            <a:extLst>
              <a:ext uri="{FF2B5EF4-FFF2-40B4-BE49-F238E27FC236}">
                <a16:creationId xmlns:a16="http://schemas.microsoft.com/office/drawing/2014/main" id="{C1D71D0B-DD1B-2044-75FA-3A2850BECF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555" r="32553" b="9501"/>
          <a:stretch/>
        </p:blipFill>
        <p:spPr bwMode="auto">
          <a:xfrm>
            <a:off x="10604619" y="842473"/>
            <a:ext cx="1276560" cy="356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37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19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Managed App Router</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As mentioned before, the managed app router will be responsible to communicate between our UI5 module and our workflow API. Since the app router also usage the XSUAA service, it will only allow authenticated calls to direct to our application.</a:t>
            </a:r>
          </a:p>
        </p:txBody>
      </p:sp>
      <p:sp>
        <p:nvSpPr>
          <p:cNvPr id="2" name="Rectangle 1">
            <a:extLst>
              <a:ext uri="{FF2B5EF4-FFF2-40B4-BE49-F238E27FC236}">
                <a16:creationId xmlns:a16="http://schemas.microsoft.com/office/drawing/2014/main" id="{5FC1C1DB-14A0-18F3-598C-2BF2B7EE9F47}"/>
              </a:ext>
            </a:extLst>
          </p:cNvPr>
          <p:cNvSpPr/>
          <p:nvPr/>
        </p:nvSpPr>
        <p:spPr>
          <a:xfrm>
            <a:off x="981844" y="2420888"/>
            <a:ext cx="9505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Managed App Router (usage xs-app.json)</a:t>
            </a:r>
          </a:p>
        </p:txBody>
      </p:sp>
      <p:sp>
        <p:nvSpPr>
          <p:cNvPr id="3" name="Rectangle 2">
            <a:extLst>
              <a:ext uri="{FF2B5EF4-FFF2-40B4-BE49-F238E27FC236}">
                <a16:creationId xmlns:a16="http://schemas.microsoft.com/office/drawing/2014/main" id="{0254BB82-863D-AA68-F95A-827E28704360}"/>
              </a:ext>
            </a:extLst>
          </p:cNvPr>
          <p:cNvSpPr/>
          <p:nvPr/>
        </p:nvSpPr>
        <p:spPr>
          <a:xfrm>
            <a:off x="1053852"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HTML5 Repository</a:t>
            </a:r>
          </a:p>
        </p:txBody>
      </p:sp>
      <p:sp>
        <p:nvSpPr>
          <p:cNvPr id="4" name="Cube 3">
            <a:extLst>
              <a:ext uri="{FF2B5EF4-FFF2-40B4-BE49-F238E27FC236}">
                <a16:creationId xmlns:a16="http://schemas.microsoft.com/office/drawing/2014/main" id="{9A4BF242-EECD-14D2-ECCA-9690E8338B9B}"/>
              </a:ext>
            </a:extLst>
          </p:cNvPr>
          <p:cNvSpPr/>
          <p:nvPr/>
        </p:nvSpPr>
        <p:spPr>
          <a:xfrm>
            <a:off x="1172300" y="4744506"/>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7" name="Cube 6">
            <a:extLst>
              <a:ext uri="{FF2B5EF4-FFF2-40B4-BE49-F238E27FC236}">
                <a16:creationId xmlns:a16="http://schemas.microsoft.com/office/drawing/2014/main" id="{D9E2668E-885E-B06B-A0ED-D3C0CC29058D}"/>
              </a:ext>
            </a:extLst>
          </p:cNvPr>
          <p:cNvSpPr/>
          <p:nvPr/>
        </p:nvSpPr>
        <p:spPr>
          <a:xfrm>
            <a:off x="1970923" y="4744505"/>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9" name="Cube 8">
            <a:extLst>
              <a:ext uri="{FF2B5EF4-FFF2-40B4-BE49-F238E27FC236}">
                <a16:creationId xmlns:a16="http://schemas.microsoft.com/office/drawing/2014/main" id="{72DC1DA3-2A5D-B4DB-BBC6-2EEA97899669}"/>
              </a:ext>
            </a:extLst>
          </p:cNvPr>
          <p:cNvSpPr/>
          <p:nvPr/>
        </p:nvSpPr>
        <p:spPr>
          <a:xfrm>
            <a:off x="2825297" y="4744505"/>
            <a:ext cx="576064" cy="49437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D8F5205C-0C6A-ABD2-FBB0-1EB4DDDBD5A7}"/>
              </a:ext>
            </a:extLst>
          </p:cNvPr>
          <p:cNvSpPr txBox="1"/>
          <p:nvPr/>
        </p:nvSpPr>
        <p:spPr>
          <a:xfrm>
            <a:off x="1629916" y="5285398"/>
            <a:ext cx="2617856" cy="33855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Workflow UIs</a:t>
            </a:r>
          </a:p>
        </p:txBody>
      </p:sp>
      <p:sp>
        <p:nvSpPr>
          <p:cNvPr id="13" name="Rectangle 12">
            <a:extLst>
              <a:ext uri="{FF2B5EF4-FFF2-40B4-BE49-F238E27FC236}">
                <a16:creationId xmlns:a16="http://schemas.microsoft.com/office/drawing/2014/main" id="{762B9859-AFBF-ADD7-387D-7B40E809F331}"/>
              </a:ext>
            </a:extLst>
          </p:cNvPr>
          <p:cNvSpPr/>
          <p:nvPr/>
        </p:nvSpPr>
        <p:spPr>
          <a:xfrm>
            <a:off x="4467399"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XSUAA Service</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xs-security.json</a:t>
            </a:r>
          </a:p>
        </p:txBody>
      </p:sp>
      <p:sp>
        <p:nvSpPr>
          <p:cNvPr id="16" name="TextBox 15">
            <a:extLst>
              <a:ext uri="{FF2B5EF4-FFF2-40B4-BE49-F238E27FC236}">
                <a16:creationId xmlns:a16="http://schemas.microsoft.com/office/drawing/2014/main" id="{077EE68F-FF82-FE9B-AFAE-1A8FEB32CDE7}"/>
              </a:ext>
            </a:extLst>
          </p:cNvPr>
          <p:cNvSpPr txBox="1"/>
          <p:nvPr/>
        </p:nvSpPr>
        <p:spPr>
          <a:xfrm>
            <a:off x="4467399" y="4654104"/>
            <a:ext cx="2617856"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Security and Authorization control</a:t>
            </a:r>
          </a:p>
        </p:txBody>
      </p:sp>
      <p:sp>
        <p:nvSpPr>
          <p:cNvPr id="21" name="Rectangle 20">
            <a:extLst>
              <a:ext uri="{FF2B5EF4-FFF2-40B4-BE49-F238E27FC236}">
                <a16:creationId xmlns:a16="http://schemas.microsoft.com/office/drawing/2014/main" id="{3F4AB999-6DCA-D722-5476-F6B9FFB57020}"/>
              </a:ext>
            </a:extLst>
          </p:cNvPr>
          <p:cNvSpPr/>
          <p:nvPr/>
        </p:nvSpPr>
        <p:spPr>
          <a:xfrm>
            <a:off x="7800563" y="3573016"/>
            <a:ext cx="2410207"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Destination Service</a:t>
            </a:r>
          </a:p>
        </p:txBody>
      </p:sp>
      <p:sp>
        <p:nvSpPr>
          <p:cNvPr id="22" name="Oval 21">
            <a:extLst>
              <a:ext uri="{FF2B5EF4-FFF2-40B4-BE49-F238E27FC236}">
                <a16:creationId xmlns:a16="http://schemas.microsoft.com/office/drawing/2014/main" id="{A67D9731-C5E9-14C8-4B58-4B077A08E57C}"/>
              </a:ext>
            </a:extLst>
          </p:cNvPr>
          <p:cNvSpPr/>
          <p:nvPr/>
        </p:nvSpPr>
        <p:spPr>
          <a:xfrm>
            <a:off x="8171587" y="5238880"/>
            <a:ext cx="1728192" cy="49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Cf </a:t>
            </a:r>
            <a:r>
              <a:rPr kumimoji="0" lang="en-US" sz="2400" b="0" i="0" u="none" strike="noStrike" kern="1200" cap="none" spc="0" normalizeH="0" baseline="0" noProof="0" dirty="0" err="1">
                <a:ln>
                  <a:noFill/>
                </a:ln>
                <a:solidFill>
                  <a:prstClr val="white"/>
                </a:solidFill>
                <a:effectLst/>
                <a:uLnTx/>
                <a:uFillTx/>
                <a:latin typeface="Segoe UI"/>
                <a:ea typeface="+mn-ea"/>
                <a:cs typeface="+mn-cs"/>
              </a:rPr>
              <a:t>dest</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23" name="Arrow: Up-Down 22">
            <a:extLst>
              <a:ext uri="{FF2B5EF4-FFF2-40B4-BE49-F238E27FC236}">
                <a16:creationId xmlns:a16="http://schemas.microsoft.com/office/drawing/2014/main" id="{A2D52778-BF5B-3E50-C948-A3E0F0418428}"/>
              </a:ext>
            </a:extLst>
          </p:cNvPr>
          <p:cNvSpPr/>
          <p:nvPr/>
        </p:nvSpPr>
        <p:spPr>
          <a:xfrm>
            <a:off x="8880683" y="4616162"/>
            <a:ext cx="288032" cy="5847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F1338B98-1834-F00C-F7D3-F25036E9C0F1}"/>
              </a:ext>
            </a:extLst>
          </p:cNvPr>
          <p:cNvSpPr txBox="1"/>
          <p:nvPr/>
        </p:nvSpPr>
        <p:spPr>
          <a:xfrm>
            <a:off x="8171587" y="5834600"/>
            <a:ext cx="2390848"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Segoe UI"/>
                <a:ea typeface="+mn-ea"/>
                <a:cs typeface="+mn-cs"/>
              </a:rPr>
              <a:t>Communicate to workflow API</a:t>
            </a:r>
          </a:p>
        </p:txBody>
      </p:sp>
      <p:sp>
        <p:nvSpPr>
          <p:cNvPr id="27" name="TextBox 26">
            <a:extLst>
              <a:ext uri="{FF2B5EF4-FFF2-40B4-BE49-F238E27FC236}">
                <a16:creationId xmlns:a16="http://schemas.microsoft.com/office/drawing/2014/main" id="{F4D867AB-277A-12CE-1618-B2B2B4EE3382}"/>
              </a:ext>
            </a:extLst>
          </p:cNvPr>
          <p:cNvSpPr txBox="1"/>
          <p:nvPr/>
        </p:nvSpPr>
        <p:spPr>
          <a:xfrm>
            <a:off x="4438966" y="5200935"/>
            <a:ext cx="2303518" cy="646331"/>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C3C3C"/>
                </a:solidFill>
                <a:effectLst/>
                <a:uLnTx/>
                <a:uFillTx/>
                <a:latin typeface="BentonSansRegular"/>
                <a:ea typeface="+mn-ea"/>
                <a:cs typeface="+mn-cs"/>
              </a:rPr>
              <a:t>This will be used to authenticate our application via </a:t>
            </a:r>
            <a:r>
              <a:rPr kumimoji="0" lang="en-US" sz="1200" b="0" i="0" u="none" strike="noStrike" kern="1200" cap="none" spc="0" normalizeH="0" baseline="0" noProof="0" dirty="0" err="1">
                <a:ln>
                  <a:noFill/>
                </a:ln>
                <a:solidFill>
                  <a:srgbClr val="3C3C3C"/>
                </a:solidFill>
                <a:effectLst/>
                <a:uLnTx/>
                <a:uFillTx/>
                <a:latin typeface="BentonSansRegular"/>
                <a:ea typeface="+mn-ea"/>
                <a:cs typeface="+mn-cs"/>
              </a:rPr>
              <a:t>xsuaa</a:t>
            </a:r>
            <a:r>
              <a:rPr kumimoji="0" lang="en-US" sz="1200" b="0" i="0" u="none" strike="noStrike" kern="1200" cap="none" spc="0" normalizeH="0" baseline="0" noProof="0" dirty="0">
                <a:ln>
                  <a:noFill/>
                </a:ln>
                <a:solidFill>
                  <a:srgbClr val="3C3C3C"/>
                </a:solidFill>
                <a:effectLst/>
                <a:uLnTx/>
                <a:uFillTx/>
                <a:latin typeface="BentonSansRegular"/>
                <a:ea typeface="+mn-ea"/>
                <a:cs typeface="+mn-cs"/>
              </a:rPr>
              <a:t> while calling Workflow APIs. </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59308BEC-12E0-60D6-E50A-F547959BF91D}"/>
              </a:ext>
            </a:extLst>
          </p:cNvPr>
          <p:cNvSpPr/>
          <p:nvPr/>
        </p:nvSpPr>
        <p:spPr>
          <a:xfrm>
            <a:off x="10414893" y="3554043"/>
            <a:ext cx="1584176" cy="1017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Workflow</a:t>
            </a:r>
          </a:p>
        </p:txBody>
      </p:sp>
    </p:spTree>
    <p:extLst>
      <p:ext uri="{BB962C8B-B14F-4D97-AF65-F5344CB8AC3E}">
        <p14:creationId xmlns:p14="http://schemas.microsoft.com/office/powerpoint/2010/main" val="175512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513168" cy="711081"/>
          </a:xfrm>
        </p:spPr>
        <p:txBody>
          <a:bodyPr/>
          <a:lstStyle/>
          <a:p>
            <a:r>
              <a:rPr lang="en-US" sz="3600" b="1" i="0" dirty="0">
                <a:solidFill>
                  <a:srgbClr val="000000"/>
                </a:solidFill>
                <a:effectLst/>
                <a:latin typeface="Arial Black" panose="020B0A04020102020204" pitchFamily="34" charset="0"/>
              </a:rPr>
              <a:t>What is an API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API stands for Application Programming Interface, It is a end point, single point of contact for communication to data of a system and perform different kind of operations like create, read, update, delete, path, (CURDQ)</a:t>
            </a:r>
          </a:p>
        </p:txBody>
      </p:sp>
      <p:pic>
        <p:nvPicPr>
          <p:cNvPr id="2" name="Picture 2" descr="What are APIs and how do they work | Elemental">
            <a:extLst>
              <a:ext uri="{FF2B5EF4-FFF2-40B4-BE49-F238E27FC236}">
                <a16:creationId xmlns:a16="http://schemas.microsoft.com/office/drawing/2014/main" id="{303A229B-EA33-28AC-6789-7955BBAAC75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628" y="4500255"/>
            <a:ext cx="2874908" cy="23343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214B9117-2029-4EC3-96F8-A3F4129BBEBD}"/>
                  </a:ext>
                </a:extLst>
              </p14:cNvPr>
              <p14:cNvContentPartPr/>
              <p14:nvPr/>
            </p14:nvContentPartPr>
            <p14:xfrm>
              <a:off x="395280" y="176400"/>
              <a:ext cx="9551520" cy="5979960"/>
            </p14:xfrm>
          </p:contentPart>
        </mc:Choice>
        <mc:Fallback>
          <p:pic>
            <p:nvPicPr>
              <p:cNvPr id="3" name="Ink 2">
                <a:extLst>
                  <a:ext uri="{FF2B5EF4-FFF2-40B4-BE49-F238E27FC236}">
                    <a16:creationId xmlns:a16="http://schemas.microsoft.com/office/drawing/2014/main" id="{214B9117-2029-4EC3-96F8-A3F4129BBEBD}"/>
                  </a:ext>
                </a:extLst>
              </p:cNvPr>
              <p:cNvPicPr/>
              <p:nvPr/>
            </p:nvPicPr>
            <p:blipFill>
              <a:blip r:embed="rId6"/>
              <a:stretch>
                <a:fillRect/>
              </a:stretch>
            </p:blipFill>
            <p:spPr>
              <a:xfrm>
                <a:off x="385920" y="167040"/>
                <a:ext cx="9570240" cy="5998680"/>
              </a:xfrm>
              <a:prstGeom prst="rect">
                <a:avLst/>
              </a:prstGeom>
            </p:spPr>
          </p:pic>
        </mc:Fallback>
      </mc:AlternateContent>
    </p:spTree>
    <p:extLst>
      <p:ext uri="{BB962C8B-B14F-4D97-AF65-F5344CB8AC3E}">
        <p14:creationId xmlns:p14="http://schemas.microsoft.com/office/powerpoint/2010/main" val="180660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Adding UI5 Component – Task UI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Once we finished adding task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ui</a:t>
            </a:r>
            <a:r>
              <a:rPr kumimoji="0" lang="en-IN" sz="1800" b="0" i="0" u="none" strike="noStrike" kern="1200" cap="none" spc="0" normalizeH="0" baseline="0" noProof="0" dirty="0">
                <a:ln>
                  <a:noFill/>
                </a:ln>
                <a:solidFill>
                  <a:prstClr val="black"/>
                </a:solidFill>
                <a:effectLst/>
                <a:uLnTx/>
                <a:uFillTx/>
                <a:latin typeface="Segoe UI"/>
                <a:ea typeface="+mn-ea"/>
                <a:cs typeface="+mn-cs"/>
              </a:rPr>
              <a:t> component, a new UI5 module gets added along with configuration in mta.yaml file. The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mta</a:t>
            </a:r>
            <a:r>
              <a:rPr kumimoji="0" lang="en-IN" sz="1800" b="0" i="0" u="none" strike="noStrike" kern="1200" cap="none" spc="0" normalizeH="0" baseline="0" noProof="0" dirty="0">
                <a:ln>
                  <a:noFill/>
                </a:ln>
                <a:solidFill>
                  <a:prstClr val="black"/>
                </a:solidFill>
                <a:effectLst/>
                <a:uLnTx/>
                <a:uFillTx/>
                <a:latin typeface="Segoe UI"/>
                <a:ea typeface="+mn-ea"/>
                <a:cs typeface="+mn-cs"/>
              </a:rPr>
              <a:t> file below explains the purpose of each component and backing services added to the multi target application.</a:t>
            </a:r>
          </a:p>
        </p:txBody>
      </p:sp>
      <p:pic>
        <p:nvPicPr>
          <p:cNvPr id="3" name="Picture 2">
            <a:extLst>
              <a:ext uri="{FF2B5EF4-FFF2-40B4-BE49-F238E27FC236}">
                <a16:creationId xmlns:a16="http://schemas.microsoft.com/office/drawing/2014/main" id="{9A9A9D3D-D3B6-485A-0349-09DCC41E53F5}"/>
              </a:ext>
            </a:extLst>
          </p:cNvPr>
          <p:cNvPicPr>
            <a:picLocks noChangeAspect="1"/>
          </p:cNvPicPr>
          <p:nvPr/>
        </p:nvPicPr>
        <p:blipFill>
          <a:blip r:embed="rId4"/>
          <a:stretch>
            <a:fillRect/>
          </a:stretch>
        </p:blipFill>
        <p:spPr>
          <a:xfrm>
            <a:off x="1426757" y="2614773"/>
            <a:ext cx="9335309" cy="2994920"/>
          </a:xfrm>
          <a:prstGeom prst="rect">
            <a:avLst/>
          </a:prstGeom>
        </p:spPr>
      </p:pic>
    </p:spTree>
    <p:extLst>
      <p:ext uri="{BB962C8B-B14F-4D97-AF65-F5344CB8AC3E}">
        <p14:creationId xmlns:p14="http://schemas.microsoft.com/office/powerpoint/2010/main" val="4265575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Task Model and Workflow API Integration</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985433"/>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My Inbox passes the additional data to a custom task UI through the SAPUI5 component’s startup parameters.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task model contains data related to user tasks.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a:t>
            </a:r>
            <a:r>
              <a:rPr kumimoji="0" lang="en-US" sz="2000" b="1" i="0" u="none" strike="noStrike" kern="1200" cap="none" spc="0" normalizeH="0" baseline="0" noProof="0" dirty="0" err="1">
                <a:ln>
                  <a:noFill/>
                </a:ln>
                <a:solidFill>
                  <a:prstClr val="black"/>
                </a:solidFill>
                <a:effectLst/>
                <a:uLnTx/>
                <a:uFillTx/>
                <a:latin typeface="Segoe UI"/>
                <a:ea typeface="+mn-ea"/>
                <a:cs typeface="+mn-cs"/>
              </a:rPr>
              <a:t>taskModel</a:t>
            </a:r>
            <a:r>
              <a:rPr kumimoji="0" lang="en-US" sz="1400" b="0" i="0" u="none" strike="noStrike" kern="1200" cap="none" spc="0" normalizeH="0" baseline="0" noProof="0" dirty="0">
                <a:ln>
                  <a:noFill/>
                </a:ln>
                <a:solidFill>
                  <a:prstClr val="black"/>
                </a:solidFill>
                <a:effectLst/>
                <a:uLnTx/>
                <a:uFillTx/>
                <a:latin typeface="Segoe UI"/>
                <a:ea typeface="+mn-ea"/>
                <a:cs typeface="+mn-cs"/>
              </a:rPr>
              <a:t> is of type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sap.ui.model.json.JSONModel</a:t>
            </a:r>
            <a:r>
              <a:rPr kumimoji="0" lang="en-US" sz="1400" b="0" i="0" u="none" strike="noStrike" kern="1200" cap="none" spc="0" normalizeH="0" baseline="0" noProof="0" dirty="0">
                <a:ln>
                  <a:noFill/>
                </a:ln>
                <a:solidFill>
                  <a:prstClr val="black"/>
                </a:solidFill>
                <a:effectLst/>
                <a:uLnTx/>
                <a:uFillTx/>
                <a:latin typeface="Segoe UI"/>
                <a:ea typeface="+mn-ea"/>
                <a:cs typeface="+mn-cs"/>
              </a:rPr>
              <a:t> and contains the following task properties: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hlinkClick r:id="rId4"/>
              </a:rPr>
              <a:t>https://help.sap.com/docs/WORKFLOW/e157c391253b4ecd93647bf232d18a83/735e9ff312dc4b8c838093a1e245518f.html?q=getInboxAPI</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You can add task completion buttons to My Inbox, control the visibility of the footer bar or the back navigation button, and more with the </a:t>
            </a:r>
            <a:r>
              <a:rPr kumimoji="0" lang="en-US" sz="1800" b="1" i="0" u="none" strike="noStrike" kern="1200" cap="none" spc="0" normalizeH="0" baseline="0" noProof="0" dirty="0">
                <a:ln>
                  <a:noFill/>
                </a:ln>
                <a:solidFill>
                  <a:prstClr val="black"/>
                </a:solidFill>
                <a:effectLst/>
                <a:uLnTx/>
                <a:uFillTx/>
                <a:latin typeface="Segoe UI"/>
                <a:ea typeface="+mn-ea"/>
                <a:cs typeface="+mn-cs"/>
                <a:hlinkClick r:id="rId5"/>
              </a:rPr>
              <a:t>My Inbox </a:t>
            </a:r>
            <a:r>
              <a:rPr kumimoji="0" lang="en-US" sz="1400" b="0" i="0" u="none" strike="noStrike" kern="1200" cap="none" spc="0" normalizeH="0" baseline="0" noProof="0" dirty="0">
                <a:ln>
                  <a:noFill/>
                </a:ln>
                <a:solidFill>
                  <a:prstClr val="black"/>
                </a:solidFill>
                <a:effectLst/>
                <a:uLnTx/>
                <a:uFillTx/>
                <a:latin typeface="Segoe UI"/>
                <a:ea typeface="+mn-ea"/>
                <a:cs typeface="+mn-cs"/>
              </a:rPr>
              <a:t>UI Integration API.</a:t>
            </a:r>
          </a:p>
          <a:p>
            <a:pPr marL="0" marR="0" lvl="0" indent="0" algn="l" defTabSz="1218987" rtl="0" eaLnBrk="1" fontAlgn="auto" latinLnBrk="0" hangingPunct="1">
              <a:lnSpc>
                <a:spcPct val="100000"/>
              </a:lnSpc>
              <a:spcBef>
                <a:spcPts val="0"/>
              </a:spcBef>
              <a:spcAft>
                <a:spcPts val="0"/>
              </a:spcAft>
              <a:buClrTx/>
              <a:buSzTx/>
              <a:buFontTx/>
              <a:buNone/>
              <a:tabLst/>
              <a:defRPr/>
            </a:pPr>
            <a:br>
              <a:rPr kumimoji="0" lang="en-US" sz="14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b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2379692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22</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Behind the scenes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pic>
        <p:nvPicPr>
          <p:cNvPr id="3" name="Picture 2">
            <a:extLst>
              <a:ext uri="{FF2B5EF4-FFF2-40B4-BE49-F238E27FC236}">
                <a16:creationId xmlns:a16="http://schemas.microsoft.com/office/drawing/2014/main" id="{8F9F0D39-33D2-8FB8-153C-239B4951BE18}"/>
              </a:ext>
            </a:extLst>
          </p:cNvPr>
          <p:cNvPicPr>
            <a:picLocks noChangeAspect="1"/>
          </p:cNvPicPr>
          <p:nvPr/>
        </p:nvPicPr>
        <p:blipFill>
          <a:blip r:embed="rId4"/>
          <a:stretch>
            <a:fillRect/>
          </a:stretch>
        </p:blipFill>
        <p:spPr>
          <a:xfrm>
            <a:off x="405780" y="1083681"/>
            <a:ext cx="10513168" cy="5297647"/>
          </a:xfrm>
          <a:prstGeom prst="rect">
            <a:avLst/>
          </a:prstGeom>
        </p:spPr>
      </p:pic>
    </p:spTree>
    <p:extLst>
      <p:ext uri="{BB962C8B-B14F-4D97-AF65-F5344CB8AC3E}">
        <p14:creationId xmlns:p14="http://schemas.microsoft.com/office/powerpoint/2010/main" val="1516200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Working with Custom Start UI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75432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A user interface is needed which would allow end users to start the instances of the corresponding workflow. In addition, the users must be able to specify some arbitrary values that will be used in the contexts of the started instances.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You can either define the start UI using an HTML5 application (custom start UI). </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 name="TextBox 2">
            <a:extLst>
              <a:ext uri="{FF2B5EF4-FFF2-40B4-BE49-F238E27FC236}">
                <a16:creationId xmlns:a16="http://schemas.microsoft.com/office/drawing/2014/main" id="{E9F6CCB6-B989-53E6-02B8-CBE82165C2A4}"/>
              </a:ext>
            </a:extLst>
          </p:cNvPr>
          <p:cNvSpPr txBox="1"/>
          <p:nvPr/>
        </p:nvSpPr>
        <p:spPr>
          <a:xfrm>
            <a:off x="405780" y="2876278"/>
            <a:ext cx="6094428" cy="224676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crossNavigation</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"inbounds"</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myworkflowapps</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semanticObject</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"action"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"open"</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"title"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"My Title"</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subTitle</a:t>
            </a:r>
            <a:r>
              <a:rPr kumimoji="0" lang="en-US" sz="1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"My Subtitle"</a:t>
            </a:r>
            <a:endPar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604901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Workflow Scenario 6 -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4" name="TextBox 3">
            <a:extLst>
              <a:ext uri="{FF2B5EF4-FFF2-40B4-BE49-F238E27FC236}">
                <a16:creationId xmlns:a16="http://schemas.microsoft.com/office/drawing/2014/main" id="{FB033CE9-D023-7FAA-7BB4-373C38109993}"/>
              </a:ext>
            </a:extLst>
          </p:cNvPr>
          <p:cNvSpPr txBox="1"/>
          <p:nvPr/>
        </p:nvSpPr>
        <p:spPr>
          <a:xfrm>
            <a:off x="261764" y="1196752"/>
            <a:ext cx="11504444" cy="53245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Our company want to on-board new employees in the organization, while on-boarding employee, he/she will be provided a credit card along with credit limit. The type of credit card which will be provided, depends on the level of employee.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The below table describe the business condition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We want to design workflow which can automatically determinate the card type which can be issued to employee based on band(level) and trigger email for approval to employee whenever new employee is created.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5" name="Table 6">
            <a:extLst>
              <a:ext uri="{FF2B5EF4-FFF2-40B4-BE49-F238E27FC236}">
                <a16:creationId xmlns:a16="http://schemas.microsoft.com/office/drawing/2014/main" id="{CFB76E55-A84E-8C06-2EDD-A77FE6D49C01}"/>
              </a:ext>
            </a:extLst>
          </p:cNvPr>
          <p:cNvGraphicFramePr>
            <a:graphicFrameLocks noGrp="1"/>
          </p:cNvGraphicFramePr>
          <p:nvPr/>
        </p:nvGraphicFramePr>
        <p:xfrm>
          <a:off x="422617" y="3005662"/>
          <a:ext cx="8125884" cy="18288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197969576"/>
                    </a:ext>
                  </a:extLst>
                </a:gridCol>
                <a:gridCol w="4062942">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pic>
        <p:nvPicPr>
          <p:cNvPr id="1026" name="Picture 2" descr="Credit Card Images | Free Vectors, Stock Photos &amp; PSD">
            <a:extLst>
              <a:ext uri="{FF2B5EF4-FFF2-40B4-BE49-F238E27FC236}">
                <a16:creationId xmlns:a16="http://schemas.microsoft.com/office/drawing/2014/main" id="{130B0D85-8F99-CC8B-8C74-DC35DE58C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891" y="1916832"/>
            <a:ext cx="2816169"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02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Business Rule and Why?</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801314"/>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A </a:t>
            </a:r>
            <a:r>
              <a:rPr kumimoji="0" lang="en-US" sz="1800" b="1"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business rule</a:t>
            </a: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defines or constrains some aspect of business. Business rules are intended to assert business structure or to control or influence the behavior of the business. Business rules describe the operations, definitions and constraints that apply to an organization. Business rules can apply to people, processes, corporate behavior and computing systems in an organization, and are put in place to help the organization achieve its goals.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Effective business rules help set expectations and provide guidelines on how work will be conducted. Business rules must also be used to ensure an organization abides by local, state, and federal regulatory requirements and guidelines.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Examples of Business Rules</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decision-making hierarchy for invoice processing, where the values of specific invoices are tiered to determine which managers can approve.</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Calculations to determine bonus potential and payouts for sales personnel.</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series of required questions that if an answer is no, a specific vendor is excluded from a particular partnership opportunity.</a:t>
            </a:r>
          </a:p>
          <a:p>
            <a:pPr marL="0" marR="0" lvl="0" indent="0" algn="just"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rPr>
              <a:t> A set of questions and answers for a guest booking a hotel room to determine availability and rates.</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202122"/>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4163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2800" b="1" dirty="0">
                <a:solidFill>
                  <a:schemeClr val="tx1">
                    <a:lumMod val="85000"/>
                    <a:lumOff val="15000"/>
                  </a:schemeClr>
                </a:solidFill>
                <a:latin typeface="Arial Black" panose="020B0A04020102020204" pitchFamily="34" charset="0"/>
              </a:rPr>
              <a:t>Why we need a Business Rule Management</a:t>
            </a: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2" name="Rectangle 1">
            <a:extLst>
              <a:ext uri="{FF2B5EF4-FFF2-40B4-BE49-F238E27FC236}">
                <a16:creationId xmlns:a16="http://schemas.microsoft.com/office/drawing/2014/main" id="{CEAC54BE-276A-79C6-92B5-56EF74E1A037}"/>
              </a:ext>
            </a:extLst>
          </p:cNvPr>
          <p:cNvSpPr/>
          <p:nvPr/>
        </p:nvSpPr>
        <p:spPr>
          <a:xfrm>
            <a:off x="477788" y="2132856"/>
            <a:ext cx="19930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application</a:t>
            </a:r>
          </a:p>
        </p:txBody>
      </p:sp>
      <p:sp>
        <p:nvSpPr>
          <p:cNvPr id="4" name="Rectangle 3">
            <a:extLst>
              <a:ext uri="{FF2B5EF4-FFF2-40B4-BE49-F238E27FC236}">
                <a16:creationId xmlns:a16="http://schemas.microsoft.com/office/drawing/2014/main" id="{A5D0C3D0-7D22-122D-45C0-10F83135C590}"/>
              </a:ext>
            </a:extLst>
          </p:cNvPr>
          <p:cNvSpPr/>
          <p:nvPr/>
        </p:nvSpPr>
        <p:spPr>
          <a:xfrm>
            <a:off x="3286100" y="2132856"/>
            <a:ext cx="199302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Credit score</a:t>
            </a:r>
          </a:p>
        </p:txBody>
      </p:sp>
      <p:sp>
        <p:nvSpPr>
          <p:cNvPr id="7" name="Rectangle 6">
            <a:extLst>
              <a:ext uri="{FF2B5EF4-FFF2-40B4-BE49-F238E27FC236}">
                <a16:creationId xmlns:a16="http://schemas.microsoft.com/office/drawing/2014/main" id="{C14EBA66-4B55-9ECD-8FFD-93E5196A9DFD}"/>
              </a:ext>
            </a:extLst>
          </p:cNvPr>
          <p:cNvSpPr/>
          <p:nvPr/>
        </p:nvSpPr>
        <p:spPr>
          <a:xfrm>
            <a:off x="6262180" y="2132856"/>
            <a:ext cx="226890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Accept/Reject</a:t>
            </a:r>
          </a:p>
        </p:txBody>
      </p:sp>
      <p:sp>
        <p:nvSpPr>
          <p:cNvPr id="9" name="Rectangle 8">
            <a:extLst>
              <a:ext uri="{FF2B5EF4-FFF2-40B4-BE49-F238E27FC236}">
                <a16:creationId xmlns:a16="http://schemas.microsoft.com/office/drawing/2014/main" id="{56542619-DF4E-80B5-95EF-195D46843B0D}"/>
              </a:ext>
            </a:extLst>
          </p:cNvPr>
          <p:cNvSpPr/>
          <p:nvPr/>
        </p:nvSpPr>
        <p:spPr>
          <a:xfrm>
            <a:off x="9298119" y="2113437"/>
            <a:ext cx="226890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Loan is disbursed</a:t>
            </a:r>
          </a:p>
        </p:txBody>
      </p:sp>
      <p:sp>
        <p:nvSpPr>
          <p:cNvPr id="10" name="Arrow: Right 9">
            <a:extLst>
              <a:ext uri="{FF2B5EF4-FFF2-40B4-BE49-F238E27FC236}">
                <a16:creationId xmlns:a16="http://schemas.microsoft.com/office/drawing/2014/main" id="{EFFE034F-96F0-797C-162B-2C8A7CFEC043}"/>
              </a:ext>
            </a:extLst>
          </p:cNvPr>
          <p:cNvSpPr/>
          <p:nvPr/>
        </p:nvSpPr>
        <p:spPr>
          <a:xfrm>
            <a:off x="2470808" y="2348880"/>
            <a:ext cx="7670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2" name="Arrow: Right 11">
            <a:extLst>
              <a:ext uri="{FF2B5EF4-FFF2-40B4-BE49-F238E27FC236}">
                <a16:creationId xmlns:a16="http://schemas.microsoft.com/office/drawing/2014/main" id="{D4251CAF-1477-7924-6EF8-8F321C363EAB}"/>
              </a:ext>
            </a:extLst>
          </p:cNvPr>
          <p:cNvSpPr/>
          <p:nvPr/>
        </p:nvSpPr>
        <p:spPr>
          <a:xfrm>
            <a:off x="5272568" y="2365465"/>
            <a:ext cx="98961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Arrow: Right 13">
            <a:extLst>
              <a:ext uri="{FF2B5EF4-FFF2-40B4-BE49-F238E27FC236}">
                <a16:creationId xmlns:a16="http://schemas.microsoft.com/office/drawing/2014/main" id="{3274AAF8-F646-A1F2-A526-7F3FEE0CBB30}"/>
              </a:ext>
            </a:extLst>
          </p:cNvPr>
          <p:cNvSpPr/>
          <p:nvPr/>
        </p:nvSpPr>
        <p:spPr>
          <a:xfrm>
            <a:off x="8531082" y="2355711"/>
            <a:ext cx="76703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5657B65F-064E-0C92-2AFC-52B36FEE7D8A}"/>
              </a:ext>
            </a:extLst>
          </p:cNvPr>
          <p:cNvSpPr txBox="1"/>
          <p:nvPr/>
        </p:nvSpPr>
        <p:spPr>
          <a:xfrm>
            <a:off x="9245852" y="4235913"/>
            <a:ext cx="1872207" cy="24314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a:ea typeface="+mn-ea"/>
                <a:cs typeface="+mn-cs"/>
              </a:rPr>
              <a:t>Rules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Lifestyle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Job</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Salary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Bonus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Other loan</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Investment</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PF saving</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Interest rate</a:t>
            </a:r>
          </a:p>
        </p:txBody>
      </p:sp>
      <p:sp>
        <p:nvSpPr>
          <p:cNvPr id="17" name="Rectangle 16">
            <a:extLst>
              <a:ext uri="{FF2B5EF4-FFF2-40B4-BE49-F238E27FC236}">
                <a16:creationId xmlns:a16="http://schemas.microsoft.com/office/drawing/2014/main" id="{BA639782-4624-A1C8-8675-5F0119C1CF7D}"/>
              </a:ext>
            </a:extLst>
          </p:cNvPr>
          <p:cNvSpPr/>
          <p:nvPr/>
        </p:nvSpPr>
        <p:spPr>
          <a:xfrm>
            <a:off x="6598468" y="4725144"/>
            <a:ext cx="2520280" cy="1520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BRMS</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System</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Model</a:t>
            </a:r>
          </a:p>
        </p:txBody>
      </p:sp>
      <p:cxnSp>
        <p:nvCxnSpPr>
          <p:cNvPr id="22" name="Connector: Elbow 21">
            <a:extLst>
              <a:ext uri="{FF2B5EF4-FFF2-40B4-BE49-F238E27FC236}">
                <a16:creationId xmlns:a16="http://schemas.microsoft.com/office/drawing/2014/main" id="{2DFD3F39-290F-3802-3F38-7476804D9DED}"/>
              </a:ext>
            </a:extLst>
          </p:cNvPr>
          <p:cNvCxnSpPr>
            <a:stCxn id="4" idx="2"/>
          </p:cNvCxnSpPr>
          <p:nvPr/>
        </p:nvCxnSpPr>
        <p:spPr>
          <a:xfrm rot="16200000" flipH="1">
            <a:off x="4360419" y="2919143"/>
            <a:ext cx="2160240" cy="23158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940E1C9-19BF-E36F-F449-B04BC7149F06}"/>
              </a:ext>
            </a:extLst>
          </p:cNvPr>
          <p:cNvCxnSpPr/>
          <p:nvPr/>
        </p:nvCxnSpPr>
        <p:spPr>
          <a:xfrm>
            <a:off x="909836" y="3573016"/>
            <a:ext cx="1060297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Connector: Elbow 25">
            <a:extLst>
              <a:ext uri="{FF2B5EF4-FFF2-40B4-BE49-F238E27FC236}">
                <a16:creationId xmlns:a16="http://schemas.microsoft.com/office/drawing/2014/main" id="{0041C4B8-350F-7200-EBBF-8CA58471EC6B}"/>
              </a:ext>
            </a:extLst>
          </p:cNvPr>
          <p:cNvCxnSpPr/>
          <p:nvPr/>
        </p:nvCxnSpPr>
        <p:spPr>
          <a:xfrm rot="16200000" flipV="1">
            <a:off x="3898168" y="3176972"/>
            <a:ext cx="2880321" cy="2520280"/>
          </a:xfrm>
          <a:prstGeom prst="bentConnector3">
            <a:avLst>
              <a:gd name="adj1" fmla="val 3198"/>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miley Face 27">
            <a:extLst>
              <a:ext uri="{FF2B5EF4-FFF2-40B4-BE49-F238E27FC236}">
                <a16:creationId xmlns:a16="http://schemas.microsoft.com/office/drawing/2014/main" id="{A192F762-07EE-A465-EE4D-C07EE7FAC769}"/>
              </a:ext>
            </a:extLst>
          </p:cNvPr>
          <p:cNvSpPr/>
          <p:nvPr/>
        </p:nvSpPr>
        <p:spPr>
          <a:xfrm>
            <a:off x="5662364" y="982572"/>
            <a:ext cx="720080" cy="66281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30" name="Smiley Face 29">
            <a:extLst>
              <a:ext uri="{FF2B5EF4-FFF2-40B4-BE49-F238E27FC236}">
                <a16:creationId xmlns:a16="http://schemas.microsoft.com/office/drawing/2014/main" id="{D4C33927-D76E-02DB-A8F4-6D2B1A76E71A}"/>
              </a:ext>
            </a:extLst>
          </p:cNvPr>
          <p:cNvSpPr/>
          <p:nvPr/>
        </p:nvSpPr>
        <p:spPr>
          <a:xfrm>
            <a:off x="10950010" y="4122077"/>
            <a:ext cx="720080" cy="66281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02119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SAP BTP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72" panose="020B0503030000000003" pitchFamily="34" charset="0"/>
                <a:ea typeface="+mn-ea"/>
                <a:cs typeface="+mn-cs"/>
              </a:rPr>
              <a:t>The business rules capability within the SAP Workflow Management service lets you digitize and automate decision making. It encapsulates dynamic decision logic from application logic. It also provides web-based tools to model business vocabulary and decision interfaces to integrate with SaaS applications and business services.</a:t>
            </a:r>
            <a:endParaRPr kumimoji="0" lang="en-IN"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2050" name="Picture 2">
            <a:extLst>
              <a:ext uri="{FF2B5EF4-FFF2-40B4-BE49-F238E27FC236}">
                <a16:creationId xmlns:a16="http://schemas.microsoft.com/office/drawing/2014/main" id="{C6C23411-01BB-6CA9-669B-6BDAA7575C2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764" y="2562667"/>
            <a:ext cx="5302325" cy="28279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916E0C-B51E-A5C2-6324-A9D3EA62E4FB}"/>
              </a:ext>
            </a:extLst>
          </p:cNvPr>
          <p:cNvSpPr txBox="1"/>
          <p:nvPr/>
        </p:nvSpPr>
        <p:spPr>
          <a:xfrm>
            <a:off x="6485902" y="2637815"/>
            <a:ext cx="5014012" cy="2677656"/>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F7275"/>
                </a:solidFill>
                <a:effectLst/>
                <a:uLnTx/>
                <a:uFillTx/>
                <a:latin typeface="72" panose="020B0503030000000003" pitchFamily="34" charset="0"/>
                <a:ea typeface="+mn-ea"/>
                <a:cs typeface="+mn-cs"/>
              </a:rPr>
              <a:t>Manage the lifecycle of business rule projects across business systems using a central repository. Deploy rule services to multiple runtime environments like SAP BTP rule runtime, SAP S/4HANA Cloud, SAP S/4HANA or SAP HANA.</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901914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Develop Rule in BTP</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From the broad workflow requirement, we have identified that each employee which is on-boarded have different level (Band) in the organization, the credit card which can be issued to the employee depends on this rule (shown in table below).</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The rule subjected to change in future also, hence we need to model the rule separately out of workflow. This way we achieve a decoupling of changing business needs and avoid deploying our workflow again and again.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3" name="Table 6">
            <a:extLst>
              <a:ext uri="{FF2B5EF4-FFF2-40B4-BE49-F238E27FC236}">
                <a16:creationId xmlns:a16="http://schemas.microsoft.com/office/drawing/2014/main" id="{8D1F2D73-57BF-068F-CAA5-1976FBA84231}"/>
              </a:ext>
            </a:extLst>
          </p:cNvPr>
          <p:cNvGraphicFramePr>
            <a:graphicFrameLocks noGrp="1"/>
          </p:cNvGraphicFramePr>
          <p:nvPr/>
        </p:nvGraphicFramePr>
        <p:xfrm>
          <a:off x="422617" y="3005662"/>
          <a:ext cx="6607900" cy="1828800"/>
        </p:xfrm>
        <a:graphic>
          <a:graphicData uri="http://schemas.openxmlformats.org/drawingml/2006/table">
            <a:tbl>
              <a:tblPr firstRow="1" bandRow="1">
                <a:tableStyleId>{5C22544A-7EE6-4342-B048-85BDC9FD1C3A}</a:tableStyleId>
              </a:tblPr>
              <a:tblGrid>
                <a:gridCol w="3303950">
                  <a:extLst>
                    <a:ext uri="{9D8B030D-6E8A-4147-A177-3AD203B41FA5}">
                      <a16:colId xmlns:a16="http://schemas.microsoft.com/office/drawing/2014/main" val="197969576"/>
                    </a:ext>
                  </a:extLst>
                </a:gridCol>
                <a:gridCol w="3303950">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spTree>
    <p:extLst>
      <p:ext uri="{BB962C8B-B14F-4D97-AF65-F5344CB8AC3E}">
        <p14:creationId xmlns:p14="http://schemas.microsoft.com/office/powerpoint/2010/main" val="530658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29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Test Rule execution using APIHUB</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458587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Projects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https://&lt;REPOSITORY_URL&gt;/rules-service/rest/v1/projects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Get Project Services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https://&lt;REPOSITORY_URL&gt;/rules-service/rest/v1/projects/&lt;projectid&gt;/ruleservices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Test Business Rule from POSTMAN (POST)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https://&lt;RUNTIME URL&gt;/rules-service/rest/v2/</a:t>
            </a:r>
            <a:r>
              <a:rPr kumimoji="0" lang="en-US" sz="1800" b="1" i="0" u="none" strike="noStrike" kern="1200" cap="none" spc="0" normalizeH="0" baseline="0" noProof="0" dirty="0" err="1">
                <a:ln>
                  <a:noFill/>
                </a:ln>
                <a:solidFill>
                  <a:srgbClr val="A31515"/>
                </a:solidFill>
                <a:effectLst/>
                <a:uLnTx/>
                <a:uFillTx/>
                <a:latin typeface="IBMPlexMono,  Courier New"/>
                <a:ea typeface="+mn-ea"/>
                <a:cs typeface="+mn-cs"/>
              </a:rPr>
              <a:t>workingset</a:t>
            </a:r>
            <a:r>
              <a:rPr kumimoji="0" lang="en-US" sz="1800" b="1" i="0" u="none" strike="noStrike" kern="1200" cap="none" spc="0" normalizeH="0" baseline="0" noProof="0" dirty="0">
                <a:ln>
                  <a:noFill/>
                </a:ln>
                <a:solidFill>
                  <a:srgbClr val="A31515"/>
                </a:solidFill>
                <a:effectLst/>
                <a:uLnTx/>
                <a:uFillTx/>
                <a:latin typeface="IBMPlexMono,  Courier New"/>
                <a:ea typeface="+mn-ea"/>
                <a:cs typeface="+mn-cs"/>
              </a:rPr>
              <a:t>-rule-services</a:t>
            </a:r>
            <a:endParaRPr kumimoji="0" lang="en-IN" sz="1800" b="1" i="0" u="none" strike="noStrike" kern="1200" cap="none" spc="0" normalizeH="0" baseline="0" noProof="0" dirty="0">
              <a:ln>
                <a:noFill/>
              </a:ln>
              <a:solidFill>
                <a:srgbClr val="A31515"/>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a:t>
            </a:r>
            <a:r>
              <a:rPr kumimoji="0" lang="en-US" sz="1400" b="0" i="0" u="none" strike="noStrike" kern="1200" cap="none" spc="0" normalizeH="0" baseline="0" noProof="0" dirty="0" err="1">
                <a:ln>
                  <a:noFill/>
                </a:ln>
                <a:solidFill>
                  <a:srgbClr val="A31515"/>
                </a:solidFill>
                <a:effectLst/>
                <a:uLnTx/>
                <a:uFillTx/>
                <a:latin typeface="IBMPlexMono,  Courier New"/>
                <a:ea typeface="+mn-ea"/>
                <a:cs typeface="+mn-cs"/>
              </a:rPr>
              <a:t>RuleServiceId</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0451A5"/>
                </a:solidFill>
                <a:effectLst/>
                <a:uLnTx/>
                <a:uFillTx/>
                <a:latin typeface="IBMPlexMono,  Courier New"/>
                <a:ea typeface="+mn-ea"/>
                <a:cs typeface="+mn-cs"/>
              </a:rPr>
              <a:t>""</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"Vocabulary"</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A31515"/>
                </a:solidFill>
                <a:effectLst/>
                <a:uLnTx/>
                <a:uFillTx/>
                <a:latin typeface="IBMPlexMono,  Courier New"/>
                <a:ea typeface="+mn-ea"/>
                <a:cs typeface="+mn-cs"/>
              </a:rPr>
              <a:t>"Level"</a:t>
            </a: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r>
              <a:rPr kumimoji="0" lang="en-US" sz="1400" b="0" i="0" u="none" strike="noStrike" kern="1200" cap="none" spc="0" normalizeH="0" baseline="0" noProof="0" dirty="0">
                <a:ln>
                  <a:noFill/>
                </a:ln>
                <a:solidFill>
                  <a:srgbClr val="0451A5"/>
                </a:solidFill>
                <a:effectLst/>
                <a:uLnTx/>
                <a:uFillTx/>
                <a:latin typeface="IBMPlexMono,  Courier New"/>
                <a:ea typeface="+mn-ea"/>
                <a:cs typeface="+mn-cs"/>
              </a:rPr>
              <a:t>“&lt;value&gt;"</a:t>
            </a:r>
            <a:endParaRPr kumimoji="0" lang="en-US" sz="1400" b="0" i="0" u="none" strike="noStrike" kern="1200" cap="none" spc="0" normalizeH="0" baseline="0" noProof="0" dirty="0">
              <a:ln>
                <a:noFill/>
              </a:ln>
              <a:solidFill>
                <a:srgbClr val="000000"/>
              </a:solidFill>
              <a:effectLst/>
              <a:uLnTx/>
              <a:uFillTx/>
              <a:latin typeface="IBMPlexMono,  Courier New"/>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PlexMono,  Courier New"/>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206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API HUB introduction</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18158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SAP Cloud Platform API management </a:t>
            </a:r>
            <a:r>
              <a:rPr kumimoji="0" lang="en-US" sz="1600" b="1"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provides simple, scalable and secure access to digital assets through application programming interfaces</a:t>
            </a: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 (APIs) and enables developer communities to consume these. Key capabilities. Ÿ Unified standards-based API access of REST/OData or SOAP. services.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The SAP API Business Hub is </a:t>
            </a:r>
            <a:r>
              <a:rPr kumimoji="0" lang="en-US" sz="1600" b="1"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a web application hosted by SAP to discover, explore, and test SAP and partner APIs (application programming interfaces) that are required to build extensions or process integrations</a:t>
            </a:r>
            <a:r>
              <a:rPr kumimoji="0" lang="en-US" sz="16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rPr>
              <a:t>. It also hosts Integration content, Events, CDS views, and more.</a:t>
            </a:r>
            <a:endParaRPr kumimoji="0" lang="en-IN" sz="2000" b="0" i="0" u="none" strike="noStrike" kern="1200" cap="none" spc="0" normalizeH="0" baseline="0" noProof="0" dirty="0">
              <a:ln>
                <a:noFill/>
              </a:ln>
              <a:solidFill>
                <a:prstClr val="black"/>
              </a:solidFill>
              <a:effectLst/>
              <a:uLnTx/>
              <a:uFillTx/>
              <a:latin typeface="72-Regular"/>
              <a:ea typeface="+mn-ea"/>
              <a:cs typeface="72 Condensed" panose="020B0506030000000003" pitchFamily="34" charset="0"/>
            </a:endParaRPr>
          </a:p>
        </p:txBody>
      </p:sp>
      <p:pic>
        <p:nvPicPr>
          <p:cNvPr id="3" name="Picture 2">
            <a:extLst>
              <a:ext uri="{FF2B5EF4-FFF2-40B4-BE49-F238E27FC236}">
                <a16:creationId xmlns:a16="http://schemas.microsoft.com/office/drawing/2014/main" id="{C558F458-4ABE-7FD1-2BA5-0DFA56A8DC00}"/>
              </a:ext>
            </a:extLst>
          </p:cNvPr>
          <p:cNvPicPr>
            <a:picLocks noChangeAspect="1"/>
          </p:cNvPicPr>
          <p:nvPr/>
        </p:nvPicPr>
        <p:blipFill>
          <a:blip r:embed="rId4"/>
          <a:stretch>
            <a:fillRect/>
          </a:stretch>
        </p:blipFill>
        <p:spPr>
          <a:xfrm>
            <a:off x="2458008" y="3429000"/>
            <a:ext cx="7272808" cy="3001184"/>
          </a:xfrm>
          <a:prstGeom prst="rect">
            <a:avLst/>
          </a:prstGeom>
        </p:spPr>
      </p:pic>
    </p:spTree>
    <p:extLst>
      <p:ext uri="{BB962C8B-B14F-4D97-AF65-F5344CB8AC3E}">
        <p14:creationId xmlns:p14="http://schemas.microsoft.com/office/powerpoint/2010/main" val="798996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30</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Workflow Scenario 6 E02 – </a:t>
            </a:r>
            <a:r>
              <a:rPr lang="en-US" sz="2000" b="1" i="0" dirty="0">
                <a:solidFill>
                  <a:srgbClr val="000000"/>
                </a:solidFill>
                <a:effectLst/>
                <a:latin typeface="Arial Black" panose="020B0A04020102020204" pitchFamily="34" charset="0"/>
              </a:rPr>
              <a:t>Consume Rule Service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4" name="TextBox 3">
            <a:extLst>
              <a:ext uri="{FF2B5EF4-FFF2-40B4-BE49-F238E27FC236}">
                <a16:creationId xmlns:a16="http://schemas.microsoft.com/office/drawing/2014/main" id="{FB033CE9-D023-7FAA-7BB4-373C38109993}"/>
              </a:ext>
            </a:extLst>
          </p:cNvPr>
          <p:cNvSpPr txBox="1"/>
          <p:nvPr/>
        </p:nvSpPr>
        <p:spPr>
          <a:xfrm>
            <a:off x="261764" y="1196752"/>
            <a:ext cx="11504444" cy="532453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Our company want to on-board new employees in the organization, while on-boarding employee, he/she will be provided a credit card along with credit limit. The type of credit card which will be provided, depends on the level of employee.</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The below table describe the business condition</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We want to design workflow which can automatically determinate the card type which can be issued to employee based on band(level) and trigger email for approval to employee whenever new employee is created.</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5" name="Table 6">
            <a:extLst>
              <a:ext uri="{FF2B5EF4-FFF2-40B4-BE49-F238E27FC236}">
                <a16:creationId xmlns:a16="http://schemas.microsoft.com/office/drawing/2014/main" id="{CFB76E55-A84E-8C06-2EDD-A77FE6D49C01}"/>
              </a:ext>
            </a:extLst>
          </p:cNvPr>
          <p:cNvGraphicFramePr>
            <a:graphicFrameLocks noGrp="1"/>
          </p:cNvGraphicFramePr>
          <p:nvPr/>
        </p:nvGraphicFramePr>
        <p:xfrm>
          <a:off x="422617" y="3005662"/>
          <a:ext cx="8125884" cy="1828800"/>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197969576"/>
                    </a:ext>
                  </a:extLst>
                </a:gridCol>
                <a:gridCol w="4062942">
                  <a:extLst>
                    <a:ext uri="{9D8B030D-6E8A-4147-A177-3AD203B41FA5}">
                      <a16:colId xmlns:a16="http://schemas.microsoft.com/office/drawing/2014/main" val="3066092557"/>
                    </a:ext>
                  </a:extLst>
                </a:gridCol>
              </a:tblGrid>
              <a:tr h="370840">
                <a:tc>
                  <a:txBody>
                    <a:bodyPr/>
                    <a:lstStyle/>
                    <a:p>
                      <a:r>
                        <a:rPr lang="en-US" dirty="0"/>
                        <a:t>Level of Employee</a:t>
                      </a:r>
                    </a:p>
                  </a:txBody>
                  <a:tcPr/>
                </a:tc>
                <a:tc>
                  <a:txBody>
                    <a:bodyPr/>
                    <a:lstStyle/>
                    <a:p>
                      <a:r>
                        <a:rPr lang="en-US" dirty="0"/>
                        <a:t>Issuance Card Type</a:t>
                      </a:r>
                    </a:p>
                  </a:txBody>
                  <a:tcPr/>
                </a:tc>
                <a:extLst>
                  <a:ext uri="{0D108BD9-81ED-4DB2-BD59-A6C34878D82A}">
                    <a16:rowId xmlns:a16="http://schemas.microsoft.com/office/drawing/2014/main" val="2529319058"/>
                  </a:ext>
                </a:extLst>
              </a:tr>
              <a:tr h="370840">
                <a:tc>
                  <a:txBody>
                    <a:bodyPr/>
                    <a:lstStyle/>
                    <a:p>
                      <a:r>
                        <a:rPr lang="en-US" dirty="0"/>
                        <a:t>T1</a:t>
                      </a:r>
                    </a:p>
                  </a:txBody>
                  <a:tcPr/>
                </a:tc>
                <a:tc>
                  <a:txBody>
                    <a:bodyPr/>
                    <a:lstStyle/>
                    <a:p>
                      <a:r>
                        <a:rPr lang="en-US" dirty="0"/>
                        <a:t>Silver</a:t>
                      </a:r>
                    </a:p>
                  </a:txBody>
                  <a:tcPr/>
                </a:tc>
                <a:extLst>
                  <a:ext uri="{0D108BD9-81ED-4DB2-BD59-A6C34878D82A}">
                    <a16:rowId xmlns:a16="http://schemas.microsoft.com/office/drawing/2014/main" val="1614042520"/>
                  </a:ext>
                </a:extLst>
              </a:tr>
              <a:tr h="370840">
                <a:tc>
                  <a:txBody>
                    <a:bodyPr/>
                    <a:lstStyle/>
                    <a:p>
                      <a:r>
                        <a:rPr lang="en-US" dirty="0"/>
                        <a:t>T2</a:t>
                      </a:r>
                    </a:p>
                  </a:txBody>
                  <a:tcPr/>
                </a:tc>
                <a:tc>
                  <a:txBody>
                    <a:bodyPr/>
                    <a:lstStyle/>
                    <a:p>
                      <a:r>
                        <a:rPr lang="en-US" dirty="0"/>
                        <a:t>Gold</a:t>
                      </a:r>
                    </a:p>
                  </a:txBody>
                  <a:tcPr/>
                </a:tc>
                <a:extLst>
                  <a:ext uri="{0D108BD9-81ED-4DB2-BD59-A6C34878D82A}">
                    <a16:rowId xmlns:a16="http://schemas.microsoft.com/office/drawing/2014/main" val="1399793540"/>
                  </a:ext>
                </a:extLst>
              </a:tr>
              <a:tr h="370840">
                <a:tc>
                  <a:txBody>
                    <a:bodyPr/>
                    <a:lstStyle/>
                    <a:p>
                      <a:r>
                        <a:rPr lang="en-US" dirty="0"/>
                        <a:t>T3</a:t>
                      </a:r>
                    </a:p>
                  </a:txBody>
                  <a:tcPr/>
                </a:tc>
                <a:tc>
                  <a:txBody>
                    <a:bodyPr/>
                    <a:lstStyle/>
                    <a:p>
                      <a:r>
                        <a:rPr lang="en-US" dirty="0"/>
                        <a:t>Platinum</a:t>
                      </a:r>
                    </a:p>
                  </a:txBody>
                  <a:tcPr/>
                </a:tc>
                <a:extLst>
                  <a:ext uri="{0D108BD9-81ED-4DB2-BD59-A6C34878D82A}">
                    <a16:rowId xmlns:a16="http://schemas.microsoft.com/office/drawing/2014/main" val="742789391"/>
                  </a:ext>
                </a:extLst>
              </a:tr>
            </a:tbl>
          </a:graphicData>
        </a:graphic>
      </p:graphicFrame>
      <p:pic>
        <p:nvPicPr>
          <p:cNvPr id="1026" name="Picture 2" descr="Credit Card Images | Free Vectors, Stock Photos &amp; PSD">
            <a:extLst>
              <a:ext uri="{FF2B5EF4-FFF2-40B4-BE49-F238E27FC236}">
                <a16:creationId xmlns:a16="http://schemas.microsoft.com/office/drawing/2014/main" id="{130B0D85-8F99-CC8B-8C74-DC35DE58C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891" y="1916832"/>
            <a:ext cx="2816169" cy="31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94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31</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Challenges sharing Projects</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41632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As of now one developer is sharing project code with another developers using zip file, if we have a development team of 20 developer, we will have 20 zip files coming in email box, how easy it is for someone to merge these zip files to have a final ready code for customer?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Last night I was working and I slept with stable code, this morning I had fight with my girlfriend and I come to office. I made n number of changes to my code and destabilized it. Is there any way today to rollback your changes to last stable state? Basically, today as of now, there is no version control.</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Many developers are working in different shifts and making changes to the source code, it is nightmare for someone to be available 24X7 to sync their changes. In fact, at times, there will be same line of code changed by more than 2 developers in their own environment.</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When a developer does mistake which cause unstable code, we don’t know whom to blame.</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 developer like Anubhav comfortable with VS Code but another developer Amelie is more comfortable with BAS, how can we easily switch development tools while developing Workflow apps.</a:t>
            </a:r>
          </a:p>
        </p:txBody>
      </p:sp>
      <p:sp>
        <p:nvSpPr>
          <p:cNvPr id="3" name="TextBox 2">
            <a:extLst>
              <a:ext uri="{FF2B5EF4-FFF2-40B4-BE49-F238E27FC236}">
                <a16:creationId xmlns:a16="http://schemas.microsoft.com/office/drawing/2014/main" id="{F0700437-1DE8-3C14-D81A-A96B511A7E56}"/>
              </a:ext>
            </a:extLst>
          </p:cNvPr>
          <p:cNvSpPr txBox="1"/>
          <p:nvPr/>
        </p:nvSpPr>
        <p:spPr>
          <a:xfrm>
            <a:off x="1826907" y="4918632"/>
            <a:ext cx="8195734" cy="646331"/>
          </a:xfrm>
          <a:prstGeom prst="rect">
            <a:avLst/>
          </a:prstGeom>
          <a:noFill/>
        </p:spPr>
        <p:txBody>
          <a:bodyPr wrap="square" rtlCol="0">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egoe UI"/>
                <a:ea typeface="+mn-ea"/>
                <a:cs typeface="+mn-cs"/>
              </a:rPr>
              <a:t>Git and git hub</a:t>
            </a:r>
          </a:p>
        </p:txBody>
      </p:sp>
    </p:spTree>
    <p:extLst>
      <p:ext uri="{BB962C8B-B14F-4D97-AF65-F5344CB8AC3E}">
        <p14:creationId xmlns:p14="http://schemas.microsoft.com/office/powerpoint/2010/main" val="18186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8" name="Title 7">
            <a:extLst>
              <a:ext uri="{FF2B5EF4-FFF2-40B4-BE49-F238E27FC236}">
                <a16:creationId xmlns:a16="http://schemas.microsoft.com/office/drawing/2014/main" id="{CAA5D2E9-16F2-18E7-4862-EF2DE174722F}"/>
              </a:ext>
            </a:extLst>
          </p:cNvPr>
          <p:cNvSpPr>
            <a:spLocks noGrp="1"/>
          </p:cNvSpPr>
          <p:nvPr>
            <p:ph type="title"/>
          </p:nvPr>
        </p:nvSpPr>
        <p:spPr>
          <a:xfrm>
            <a:off x="66652" y="894"/>
            <a:ext cx="9287142" cy="701517"/>
          </a:xfrm>
        </p:spPr>
        <p:txBody>
          <a:bodyPr/>
          <a:lstStyle/>
          <a:p>
            <a:r>
              <a:rPr lang="en-US" dirty="0">
                <a:latin typeface="Cooper Black" panose="0208090404030B020404" pitchFamily="18" charset="0"/>
                <a:cs typeface="Times New Roman" panose="02020603050405020304" pitchFamily="18" charset="0"/>
              </a:rPr>
              <a:t>Git HUB</a:t>
            </a:r>
            <a:endParaRPr lang="en-IN" dirty="0">
              <a:latin typeface="Cooper Black" panose="0208090404030B0204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450F32A4-B3E3-DE18-B2DA-A690F329576A}"/>
              </a:ext>
            </a:extLst>
          </p:cNvPr>
          <p:cNvSpPr txBox="1"/>
          <p:nvPr/>
        </p:nvSpPr>
        <p:spPr>
          <a:xfrm>
            <a:off x="9162973" y="6412402"/>
            <a:ext cx="3943009" cy="317908"/>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srgbClr val="FFCF03">
                    <a:lumMod val="50000"/>
                  </a:srgbClr>
                </a:solidFill>
                <a:effectLst/>
                <a:uLnTx/>
                <a:uFillTx/>
                <a:latin typeface="Cooper Black" panose="0208090404030B020404" pitchFamily="18" charset="0"/>
                <a:ea typeface="+mn-ea"/>
                <a:cs typeface="+mn-cs"/>
              </a:rPr>
              <a:t>www.anubhavtrainings.com</a:t>
            </a:r>
            <a:endParaRPr kumimoji="0" lang="en-IN" sz="1466" b="0" i="0" u="none" strike="noStrike" kern="1200" cap="none" spc="0" normalizeH="0" baseline="0" noProof="0" dirty="0">
              <a:ln>
                <a:noFill/>
              </a:ln>
              <a:solidFill>
                <a:srgbClr val="FFCF03">
                  <a:lumMod val="50000"/>
                </a:srgbClr>
              </a:solidFill>
              <a:effectLst/>
              <a:uLnTx/>
              <a:uFillTx/>
              <a:latin typeface="Cooper Black" panose="0208090404030B020404" pitchFamily="18" charset="0"/>
              <a:ea typeface="+mn-ea"/>
              <a:cs typeface="+mn-cs"/>
            </a:endParaRPr>
          </a:p>
        </p:txBody>
      </p:sp>
      <p:pic>
        <p:nvPicPr>
          <p:cNvPr id="44" name="Picture 43">
            <a:extLst>
              <a:ext uri="{FF2B5EF4-FFF2-40B4-BE49-F238E27FC236}">
                <a16:creationId xmlns:a16="http://schemas.microsoft.com/office/drawing/2014/main" id="{57375BAC-87F4-9307-E4CE-69096CCF92FA}"/>
              </a:ext>
            </a:extLst>
          </p:cNvPr>
          <p:cNvPicPr>
            <a:picLocks noChangeAspect="1"/>
          </p:cNvPicPr>
          <p:nvPr/>
        </p:nvPicPr>
        <p:blipFill>
          <a:blip r:embed="rId3"/>
          <a:stretch>
            <a:fillRect/>
          </a:stretch>
        </p:blipFill>
        <p:spPr>
          <a:xfrm>
            <a:off x="11013595" y="134040"/>
            <a:ext cx="954947" cy="943206"/>
          </a:xfrm>
          <a:prstGeom prst="rect">
            <a:avLst/>
          </a:prstGeom>
        </p:spPr>
      </p:pic>
      <p:sp>
        <p:nvSpPr>
          <p:cNvPr id="4" name="TextBox 3">
            <a:extLst>
              <a:ext uri="{FF2B5EF4-FFF2-40B4-BE49-F238E27FC236}">
                <a16:creationId xmlns:a16="http://schemas.microsoft.com/office/drawing/2014/main" id="{69CF2B7F-1294-48A0-F4F1-82351F540BB1}"/>
              </a:ext>
            </a:extLst>
          </p:cNvPr>
          <p:cNvSpPr txBox="1"/>
          <p:nvPr/>
        </p:nvSpPr>
        <p:spPr>
          <a:xfrm>
            <a:off x="66652" y="961080"/>
            <a:ext cx="11520698"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Git HUB is worlds largest code repository on the internet. It stores trillions of projects of any technology.</a:t>
            </a:r>
          </a:p>
        </p:txBody>
      </p:sp>
      <p:sp>
        <p:nvSpPr>
          <p:cNvPr id="2" name="Smiley Face 1">
            <a:extLst>
              <a:ext uri="{FF2B5EF4-FFF2-40B4-BE49-F238E27FC236}">
                <a16:creationId xmlns:a16="http://schemas.microsoft.com/office/drawing/2014/main" id="{ED04AF68-5FAB-1639-B93E-B21AC0BA33AB}"/>
              </a:ext>
            </a:extLst>
          </p:cNvPr>
          <p:cNvSpPr/>
          <p:nvPr/>
        </p:nvSpPr>
        <p:spPr>
          <a:xfrm>
            <a:off x="2898231" y="1276228"/>
            <a:ext cx="641042" cy="64332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3199" b="0" i="0" u="none" strike="noStrike" kern="1200" cap="none" spc="0" normalizeH="0" baseline="0" noProof="0">
              <a:ln>
                <a:noFill/>
              </a:ln>
              <a:solidFill>
                <a:prstClr val="white"/>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7FA92E01-CE4B-710F-E6BE-EB940EBA74B4}"/>
              </a:ext>
            </a:extLst>
          </p:cNvPr>
          <p:cNvSpPr/>
          <p:nvPr/>
        </p:nvSpPr>
        <p:spPr>
          <a:xfrm>
            <a:off x="692746" y="2465745"/>
            <a:ext cx="1636674" cy="65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Project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VS Code</a:t>
            </a:r>
          </a:p>
        </p:txBody>
      </p:sp>
      <p:sp>
        <p:nvSpPr>
          <p:cNvPr id="5" name="Rectangle 4">
            <a:extLst>
              <a:ext uri="{FF2B5EF4-FFF2-40B4-BE49-F238E27FC236}">
                <a16:creationId xmlns:a16="http://schemas.microsoft.com/office/drawing/2014/main" id="{4C8EC962-7BEB-CD52-D5D9-39B9F862CB4A}"/>
              </a:ext>
            </a:extLst>
          </p:cNvPr>
          <p:cNvSpPr/>
          <p:nvPr/>
        </p:nvSpPr>
        <p:spPr>
          <a:xfrm>
            <a:off x="225718" y="3213492"/>
            <a:ext cx="2744741" cy="49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Local git Repository</a:t>
            </a:r>
          </a:p>
        </p:txBody>
      </p:sp>
      <p:sp>
        <p:nvSpPr>
          <p:cNvPr id="6" name="Thought Bubble: Cloud 5">
            <a:extLst>
              <a:ext uri="{FF2B5EF4-FFF2-40B4-BE49-F238E27FC236}">
                <a16:creationId xmlns:a16="http://schemas.microsoft.com/office/drawing/2014/main" id="{CD133A3C-75F9-822C-04C4-F8375FC9BCEC}"/>
              </a:ext>
            </a:extLst>
          </p:cNvPr>
          <p:cNvSpPr/>
          <p:nvPr/>
        </p:nvSpPr>
        <p:spPr>
          <a:xfrm>
            <a:off x="4207401" y="5643867"/>
            <a:ext cx="3512188" cy="973666"/>
          </a:xfrm>
          <a:prstGeom prst="cloudCallout">
            <a:avLst>
              <a:gd name="adj1" fmla="val -17748"/>
              <a:gd name="adj2" fmla="val 48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Remote Repository</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Segoe UI"/>
                <a:ea typeface="+mn-ea"/>
                <a:cs typeface="+mn-cs"/>
              </a:rPr>
              <a:t>gitHUB</a:t>
            </a:r>
            <a:endParaRPr kumimoji="0" lang="en-US" sz="1800" b="0" i="0" u="none" strike="noStrike" kern="1200" cap="none" spc="0" normalizeH="0" baseline="0" noProof="0" dirty="0">
              <a:ln>
                <a:noFill/>
              </a:ln>
              <a:solidFill>
                <a:prstClr val="white"/>
              </a:solidFill>
              <a:effectLst/>
              <a:uLnTx/>
              <a:uFillTx/>
              <a:latin typeface="Segoe UI"/>
              <a:ea typeface="+mn-ea"/>
              <a:cs typeface="+mn-cs"/>
            </a:endParaRPr>
          </a:p>
        </p:txBody>
      </p:sp>
      <p:cxnSp>
        <p:nvCxnSpPr>
          <p:cNvPr id="9" name="Connector: Elbow 8">
            <a:extLst>
              <a:ext uri="{FF2B5EF4-FFF2-40B4-BE49-F238E27FC236}">
                <a16:creationId xmlns:a16="http://schemas.microsoft.com/office/drawing/2014/main" id="{8BA7884A-D6DA-49B1-9BE5-9CBDF907861A}"/>
              </a:ext>
            </a:extLst>
          </p:cNvPr>
          <p:cNvCxnSpPr>
            <a:cxnSpLocks/>
            <a:stCxn id="5" idx="3"/>
            <a:endCxn id="6" idx="0"/>
          </p:cNvCxnSpPr>
          <p:nvPr/>
        </p:nvCxnSpPr>
        <p:spPr>
          <a:xfrm>
            <a:off x="2970460" y="3458961"/>
            <a:ext cx="1247836" cy="26717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8D07A993-8181-DAB6-F1F5-BB89480778BE}"/>
              </a:ext>
            </a:extLst>
          </p:cNvPr>
          <p:cNvCxnSpPr>
            <a:stCxn id="2" idx="4"/>
            <a:endCxn id="3" idx="0"/>
          </p:cNvCxnSpPr>
          <p:nvPr/>
        </p:nvCxnSpPr>
        <p:spPr>
          <a:xfrm rot="5400000">
            <a:off x="2091824" y="1338816"/>
            <a:ext cx="546190" cy="17076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0907DDD-BC78-425F-5721-9968673AFFB9}"/>
              </a:ext>
            </a:extLst>
          </p:cNvPr>
          <p:cNvSpPr txBox="1"/>
          <p:nvPr/>
        </p:nvSpPr>
        <p:spPr>
          <a:xfrm>
            <a:off x="1399457" y="1382293"/>
            <a:ext cx="1327228"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Segoe UI"/>
                <a:ea typeface="+mn-ea"/>
                <a:cs typeface="+mn-cs"/>
              </a:rPr>
              <a:t>Anubhav</a:t>
            </a:r>
          </a:p>
        </p:txBody>
      </p:sp>
      <p:sp>
        <p:nvSpPr>
          <p:cNvPr id="15" name="TextBox 14">
            <a:extLst>
              <a:ext uri="{FF2B5EF4-FFF2-40B4-BE49-F238E27FC236}">
                <a16:creationId xmlns:a16="http://schemas.microsoft.com/office/drawing/2014/main" id="{6D567FBD-5F10-B23D-008B-7B92764EBB2D}"/>
              </a:ext>
            </a:extLst>
          </p:cNvPr>
          <p:cNvSpPr txBox="1"/>
          <p:nvPr/>
        </p:nvSpPr>
        <p:spPr>
          <a:xfrm>
            <a:off x="9565970" y="1380309"/>
            <a:ext cx="1327228"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Segoe UI"/>
                <a:ea typeface="+mn-ea"/>
                <a:cs typeface="+mn-cs"/>
              </a:rPr>
              <a:t>Amile</a:t>
            </a:r>
          </a:p>
        </p:txBody>
      </p:sp>
      <p:sp>
        <p:nvSpPr>
          <p:cNvPr id="17" name="Smiley Face 16">
            <a:extLst>
              <a:ext uri="{FF2B5EF4-FFF2-40B4-BE49-F238E27FC236}">
                <a16:creationId xmlns:a16="http://schemas.microsoft.com/office/drawing/2014/main" id="{C025380D-D485-972A-8F63-795998CF3BB4}"/>
              </a:ext>
            </a:extLst>
          </p:cNvPr>
          <p:cNvSpPr/>
          <p:nvPr/>
        </p:nvSpPr>
        <p:spPr>
          <a:xfrm>
            <a:off x="8842452" y="1276228"/>
            <a:ext cx="641042" cy="643327"/>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3199" b="0" i="0" u="none" strike="noStrike" kern="1200" cap="none" spc="0" normalizeH="0" baseline="0" noProof="0">
              <a:ln>
                <a:noFill/>
              </a:ln>
              <a:solidFill>
                <a:prstClr val="white"/>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8088D863-466B-C4E3-A5FE-58728CD1DF47}"/>
              </a:ext>
            </a:extLst>
          </p:cNvPr>
          <p:cNvSpPr/>
          <p:nvPr/>
        </p:nvSpPr>
        <p:spPr>
          <a:xfrm>
            <a:off x="8344634" y="2219737"/>
            <a:ext cx="1636674" cy="659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BAS</a:t>
            </a:r>
          </a:p>
        </p:txBody>
      </p:sp>
      <p:sp>
        <p:nvSpPr>
          <p:cNvPr id="21" name="TextBox 20">
            <a:extLst>
              <a:ext uri="{FF2B5EF4-FFF2-40B4-BE49-F238E27FC236}">
                <a16:creationId xmlns:a16="http://schemas.microsoft.com/office/drawing/2014/main" id="{38FB0FBD-B6C5-A54C-CA2E-1C9F50C5C995}"/>
              </a:ext>
            </a:extLst>
          </p:cNvPr>
          <p:cNvSpPr txBox="1"/>
          <p:nvPr/>
        </p:nvSpPr>
        <p:spPr>
          <a:xfrm>
            <a:off x="8231053" y="3550046"/>
            <a:ext cx="3943009" cy="1733295"/>
          </a:xfrm>
          <a:prstGeom prst="rect">
            <a:avLst/>
          </a:prstGeom>
          <a:noFill/>
        </p:spPr>
        <p:txBody>
          <a:bodyPr wrap="square" rtlCol="0">
            <a:spAutoFit/>
          </a:bodyPr>
          <a:lstStyle/>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First when a developer need project of already created git repository </a:t>
            </a:r>
            <a:r>
              <a:rPr kumimoji="0" lang="en-US" sz="1333" b="1" i="0" u="none" strike="noStrike" kern="1200" cap="none" spc="0" normalizeH="0" baseline="0" noProof="0" dirty="0">
                <a:ln>
                  <a:noFill/>
                </a:ln>
                <a:solidFill>
                  <a:prstClr val="black"/>
                </a:solidFill>
                <a:effectLst/>
                <a:uLnTx/>
                <a:uFillTx/>
                <a:latin typeface="Segoe UI"/>
                <a:ea typeface="+mn-ea"/>
                <a:cs typeface="+mn-cs"/>
              </a:rPr>
              <a:t>git clone URL </a:t>
            </a:r>
            <a:r>
              <a:rPr kumimoji="0" lang="en-US" sz="1333" b="0" i="0" u="none" strike="noStrike" kern="1200" cap="none" spc="0" normalizeH="0" baseline="0" noProof="0" dirty="0">
                <a:ln>
                  <a:noFill/>
                </a:ln>
                <a:solidFill>
                  <a:prstClr val="black"/>
                </a:solidFill>
                <a:effectLst/>
                <a:uLnTx/>
                <a:uFillTx/>
                <a:latin typeface="Segoe UI"/>
                <a:ea typeface="+mn-ea"/>
                <a:cs typeface="+mn-cs"/>
              </a:rPr>
              <a:t>this will create a local copy of project along with local repository</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Stage change git add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Commit this change locally git commit –m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1333" b="0" i="0" u="none" strike="noStrike" kern="1200" cap="none" spc="0" normalizeH="0" baseline="0" noProof="0" dirty="0">
                <a:ln>
                  <a:noFill/>
                </a:ln>
                <a:solidFill>
                  <a:prstClr val="black"/>
                </a:solidFill>
                <a:effectLst/>
                <a:uLnTx/>
                <a:uFillTx/>
                <a:latin typeface="Segoe UI"/>
                <a:ea typeface="+mn-ea"/>
                <a:cs typeface="+mn-cs"/>
              </a:rPr>
              <a:t>Push change to remote git push</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endParaRPr kumimoji="0" lang="en-US" sz="1333" b="1"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23" name="Connector: Elbow 22">
            <a:extLst>
              <a:ext uri="{FF2B5EF4-FFF2-40B4-BE49-F238E27FC236}">
                <a16:creationId xmlns:a16="http://schemas.microsoft.com/office/drawing/2014/main" id="{A85D6513-CA65-5442-66FF-6B345777E452}"/>
              </a:ext>
            </a:extLst>
          </p:cNvPr>
          <p:cNvCxnSpPr>
            <a:stCxn id="6" idx="3"/>
            <a:endCxn id="19" idx="1"/>
          </p:cNvCxnSpPr>
          <p:nvPr/>
        </p:nvCxnSpPr>
        <p:spPr>
          <a:xfrm rot="5400000" flipH="1" flipV="1">
            <a:off x="5578938" y="2933845"/>
            <a:ext cx="3150251" cy="2381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3515B6-275A-8941-4A2D-FC192046583D}"/>
              </a:ext>
            </a:extLst>
          </p:cNvPr>
          <p:cNvSpPr txBox="1"/>
          <p:nvPr/>
        </p:nvSpPr>
        <p:spPr>
          <a:xfrm>
            <a:off x="5986067" y="2192651"/>
            <a:ext cx="2022443"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git clone</a:t>
            </a:r>
          </a:p>
        </p:txBody>
      </p:sp>
      <p:sp>
        <p:nvSpPr>
          <p:cNvPr id="26" name="Rectangle 25">
            <a:extLst>
              <a:ext uri="{FF2B5EF4-FFF2-40B4-BE49-F238E27FC236}">
                <a16:creationId xmlns:a16="http://schemas.microsoft.com/office/drawing/2014/main" id="{30EDEC9A-30E5-F05A-D290-11A2B15F20BD}"/>
              </a:ext>
            </a:extLst>
          </p:cNvPr>
          <p:cNvSpPr/>
          <p:nvPr/>
        </p:nvSpPr>
        <p:spPr>
          <a:xfrm>
            <a:off x="8035594" y="2947105"/>
            <a:ext cx="2744741" cy="490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Local git Repository</a:t>
            </a:r>
          </a:p>
        </p:txBody>
      </p:sp>
      <p:cxnSp>
        <p:nvCxnSpPr>
          <p:cNvPr id="28" name="Connector: Elbow 27">
            <a:extLst>
              <a:ext uri="{FF2B5EF4-FFF2-40B4-BE49-F238E27FC236}">
                <a16:creationId xmlns:a16="http://schemas.microsoft.com/office/drawing/2014/main" id="{2A692886-23D6-767D-C10B-66D5858218EE}"/>
              </a:ext>
            </a:extLst>
          </p:cNvPr>
          <p:cNvCxnSpPr/>
          <p:nvPr/>
        </p:nvCxnSpPr>
        <p:spPr>
          <a:xfrm rot="5400000">
            <a:off x="6016442" y="3315674"/>
            <a:ext cx="2848574" cy="18078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4746DF-4B94-CABE-AEFF-24762E4488E6}"/>
              </a:ext>
            </a:extLst>
          </p:cNvPr>
          <p:cNvCxnSpPr>
            <a:endCxn id="3" idx="3"/>
          </p:cNvCxnSpPr>
          <p:nvPr/>
        </p:nvCxnSpPr>
        <p:spPr>
          <a:xfrm rot="16200000" flipV="1">
            <a:off x="2198503" y="2926213"/>
            <a:ext cx="2974976" cy="27131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8ECB710-03B3-8F92-17C2-A3C389689350}"/>
              </a:ext>
            </a:extLst>
          </p:cNvPr>
          <p:cNvSpPr txBox="1"/>
          <p:nvPr/>
        </p:nvSpPr>
        <p:spPr>
          <a:xfrm>
            <a:off x="2970460" y="2435884"/>
            <a:ext cx="1993493"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git pull</a:t>
            </a:r>
          </a:p>
        </p:txBody>
      </p:sp>
      <p:sp>
        <p:nvSpPr>
          <p:cNvPr id="10" name="TextBox 9">
            <a:extLst>
              <a:ext uri="{FF2B5EF4-FFF2-40B4-BE49-F238E27FC236}">
                <a16:creationId xmlns:a16="http://schemas.microsoft.com/office/drawing/2014/main" id="{DD51BA26-3089-B07F-3495-835A9D863521}"/>
              </a:ext>
            </a:extLst>
          </p:cNvPr>
          <p:cNvSpPr txBox="1"/>
          <p:nvPr/>
        </p:nvSpPr>
        <p:spPr>
          <a:xfrm>
            <a:off x="66652" y="3881777"/>
            <a:ext cx="4034470" cy="2062103"/>
          </a:xfrm>
          <a:prstGeom prst="rect">
            <a:avLst/>
          </a:prstGeom>
          <a:noFill/>
        </p:spPr>
        <p:txBody>
          <a:bodyPr wrap="square" rtlCol="0">
            <a:spAutoFit/>
          </a:bodyPr>
          <a:lstStyle/>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Initialize local git repo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a:t>
            </a:r>
            <a:r>
              <a:rPr kumimoji="0" lang="en-US" sz="800" b="1" i="0" u="none" strike="noStrike" kern="1200" cap="none" spc="0" normalizeH="0" baseline="0" noProof="0" dirty="0" err="1">
                <a:ln>
                  <a:noFill/>
                </a:ln>
                <a:solidFill>
                  <a:prstClr val="black"/>
                </a:solidFill>
                <a:effectLst/>
                <a:uLnTx/>
                <a:uFillTx/>
                <a:latin typeface="Segoe UI"/>
                <a:ea typeface="+mn-ea"/>
                <a:cs typeface="+mn-cs"/>
              </a:rPr>
              <a:t>init</a:t>
            </a:r>
            <a:endParaRPr kumimoji="0" lang="en-US" sz="800" b="1" i="0" u="none" strike="noStrike" kern="1200" cap="none" spc="0" normalizeH="0" baseline="0" noProof="0" dirty="0">
              <a:ln>
                <a:noFill/>
              </a:ln>
              <a:solidFill>
                <a:prstClr val="black"/>
              </a:solidFill>
              <a:effectLst/>
              <a:uLnTx/>
              <a:uFillTx/>
              <a:latin typeface="Segoe UI"/>
              <a:ea typeface="+mn-ea"/>
              <a:cs typeface="+mn-cs"/>
            </a:endParaRP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Avoid tracking </a:t>
            </a:r>
            <a:r>
              <a:rPr kumimoji="0" lang="en-US" sz="800" b="0" i="0" u="none" strike="noStrike" kern="1200" cap="none" spc="0" normalizeH="0" baseline="0" noProof="0" dirty="0" err="1">
                <a:ln>
                  <a:noFill/>
                </a:ln>
                <a:solidFill>
                  <a:prstClr val="black"/>
                </a:solidFill>
                <a:effectLst/>
                <a:uLnTx/>
                <a:uFillTx/>
                <a:latin typeface="Segoe UI"/>
                <a:ea typeface="+mn-ea"/>
                <a:cs typeface="+mn-cs"/>
              </a:rPr>
              <a:t>node_modules</a:t>
            </a:r>
            <a:r>
              <a:rPr kumimoji="0" lang="en-US" sz="800" b="0" i="0" u="none" strike="noStrike" kern="1200" cap="none" spc="0" normalizeH="0" baseline="0" noProof="0" dirty="0">
                <a:ln>
                  <a:noFill/>
                </a:ln>
                <a:solidFill>
                  <a:prstClr val="black"/>
                </a:solidFill>
                <a:effectLst/>
                <a:uLnTx/>
                <a:uFillTx/>
                <a:latin typeface="Segoe UI"/>
                <a:ea typeface="+mn-ea"/>
                <a:cs typeface="+mn-cs"/>
              </a:rPr>
              <a:t> – create a file </a:t>
            </a:r>
            <a:r>
              <a:rPr kumimoji="0" lang="en-US" sz="800" b="1" i="0" u="none" strike="noStrike" kern="1200" cap="none" spc="0" normalizeH="0" baseline="0" noProof="0" dirty="0">
                <a:ln>
                  <a:noFill/>
                </a:ln>
                <a:solidFill>
                  <a:prstClr val="black"/>
                </a:solidFill>
                <a:effectLst/>
                <a:uLnTx/>
                <a:uFillTx/>
                <a:latin typeface="Segoe UI"/>
                <a:ea typeface="+mn-ea"/>
                <a:cs typeface="+mn-cs"/>
              </a:rPr>
              <a:t>.</a:t>
            </a:r>
            <a:r>
              <a:rPr kumimoji="0" lang="en-US" sz="800" b="1" i="0" u="none" strike="noStrike" kern="1200" cap="none" spc="0" normalizeH="0" baseline="0" noProof="0" dirty="0" err="1">
                <a:ln>
                  <a:noFill/>
                </a:ln>
                <a:solidFill>
                  <a:prstClr val="black"/>
                </a:solidFill>
                <a:effectLst/>
                <a:uLnTx/>
                <a:uFillTx/>
                <a:latin typeface="Segoe UI"/>
                <a:ea typeface="+mn-ea"/>
                <a:cs typeface="+mn-cs"/>
              </a:rPr>
              <a:t>gitignore</a:t>
            </a:r>
            <a:r>
              <a:rPr kumimoji="0" lang="en-US" sz="800" b="1" i="0" u="none" strike="noStrike" kern="1200" cap="none" spc="0" normalizeH="0" baseline="0" noProof="0" dirty="0">
                <a:ln>
                  <a:noFill/>
                </a:ln>
                <a:solidFill>
                  <a:prstClr val="black"/>
                </a:solidFill>
                <a:effectLst/>
                <a:uLnTx/>
                <a:uFillTx/>
                <a:latin typeface="Segoe UI"/>
                <a:ea typeface="+mn-ea"/>
                <a:cs typeface="+mn-cs"/>
              </a:rPr>
              <a:t> </a:t>
            </a:r>
            <a:r>
              <a:rPr kumimoji="0" lang="en-US" sz="800" b="0" i="0" u="none" strike="noStrike" kern="1200" cap="none" spc="0" normalizeH="0" baseline="0" noProof="0" dirty="0">
                <a:ln>
                  <a:noFill/>
                </a:ln>
                <a:solidFill>
                  <a:prstClr val="black"/>
                </a:solidFill>
                <a:effectLst/>
                <a:uLnTx/>
                <a:uFillTx/>
                <a:latin typeface="Segoe UI"/>
                <a:ea typeface="+mn-ea"/>
                <a:cs typeface="+mn-cs"/>
              </a:rPr>
              <a:t>and add entry for </a:t>
            </a:r>
            <a:r>
              <a:rPr kumimoji="0" lang="en-US" sz="800" b="1" i="0" u="none" strike="noStrike" kern="1200" cap="none" spc="0" normalizeH="0" baseline="0" noProof="0" dirty="0" err="1">
                <a:ln>
                  <a:noFill/>
                </a:ln>
                <a:solidFill>
                  <a:prstClr val="black"/>
                </a:solidFill>
                <a:effectLst/>
                <a:uLnTx/>
                <a:uFillTx/>
                <a:latin typeface="Segoe UI"/>
                <a:ea typeface="+mn-ea"/>
                <a:cs typeface="+mn-cs"/>
              </a:rPr>
              <a:t>node_modules</a:t>
            </a:r>
            <a:endParaRPr kumimoji="0" lang="en-US" sz="800" b="1" i="0" u="none" strike="noStrike" kern="1200" cap="none" spc="0" normalizeH="0" baseline="0" noProof="0" dirty="0">
              <a:ln>
                <a:noFill/>
              </a:ln>
              <a:solidFill>
                <a:prstClr val="black"/>
              </a:solidFill>
              <a:effectLst/>
              <a:uLnTx/>
              <a:uFillTx/>
              <a:latin typeface="Segoe UI"/>
              <a:ea typeface="+mn-ea"/>
              <a:cs typeface="+mn-cs"/>
            </a:endParaRP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We need to tell git which are all files I want to track now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add .</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Now all files are added for tracking, We can create first stable version in git – </a:t>
            </a:r>
            <a:r>
              <a:rPr kumimoji="0" lang="en-US" sz="800" b="1" i="0" u="none" strike="noStrike" kern="1200" cap="none" spc="0" normalizeH="0" baseline="0" noProof="0" dirty="0">
                <a:ln>
                  <a:noFill/>
                </a:ln>
                <a:solidFill>
                  <a:prstClr val="black"/>
                </a:solidFill>
                <a:effectLst/>
                <a:uLnTx/>
                <a:uFillTx/>
                <a:latin typeface="Segoe UI"/>
                <a:ea typeface="+mn-ea"/>
                <a:cs typeface="+mn-cs"/>
              </a:rPr>
              <a:t>git commit -m “message”</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To go back to last stable state we can use the </a:t>
            </a:r>
            <a:r>
              <a:rPr kumimoji="0" lang="en-US" sz="800" b="1" i="0" u="none" strike="noStrike" kern="1200" cap="none" spc="0" normalizeH="0" baseline="0" noProof="0" dirty="0">
                <a:ln>
                  <a:noFill/>
                </a:ln>
                <a:solidFill>
                  <a:prstClr val="black"/>
                </a:solidFill>
                <a:effectLst/>
                <a:uLnTx/>
                <a:uFillTx/>
                <a:latin typeface="Segoe UI"/>
                <a:ea typeface="+mn-ea"/>
                <a:cs typeface="+mn-cs"/>
              </a:rPr>
              <a:t>git reset --hard</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Create a free git account on internet, we can now create a new git repo</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 developer must create PAT token to perform work with git Developer Settings &gt; PAT Token</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*What is the remote branch name</a:t>
            </a:r>
          </a:p>
          <a:p>
            <a:pPr marL="1218987" marR="0" lvl="2"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branch -M master</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*Address of remote repository</a:t>
            </a:r>
          </a:p>
          <a:p>
            <a:pPr marL="609493" marR="0" lvl="1"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remote add origin &lt;URL&gt;</a:t>
            </a:r>
          </a:p>
          <a:p>
            <a:pPr marL="304724" marR="0" lvl="0" indent="-304724" algn="l" defTabSz="1218987" rtl="0" eaLnBrk="1" fontAlgn="auto" latinLnBrk="0" hangingPunct="1">
              <a:lnSpc>
                <a:spcPct val="100000"/>
              </a:lnSpc>
              <a:spcBef>
                <a:spcPts val="0"/>
              </a:spcBef>
              <a:spcAft>
                <a:spcPts val="0"/>
              </a:spcAft>
              <a:buClrTx/>
              <a:buSzTx/>
              <a:buFontTx/>
              <a:buAutoNum type="arabicPeriod"/>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Push the code to remote repo from local repo</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Segoe UI"/>
                <a:ea typeface="+mn-ea"/>
                <a:cs typeface="+mn-cs"/>
              </a:rPr>
              <a:t>git push -u origin master</a:t>
            </a:r>
          </a:p>
        </p:txBody>
      </p:sp>
      <p:sp>
        <p:nvSpPr>
          <p:cNvPr id="14" name="Freeform: Shape 13">
            <a:extLst>
              <a:ext uri="{FF2B5EF4-FFF2-40B4-BE49-F238E27FC236}">
                <a16:creationId xmlns:a16="http://schemas.microsoft.com/office/drawing/2014/main" id="{D4FFD506-B976-46EE-BD98-B119840CB64A}"/>
              </a:ext>
            </a:extLst>
          </p:cNvPr>
          <p:cNvSpPr/>
          <p:nvPr/>
        </p:nvSpPr>
        <p:spPr>
          <a:xfrm>
            <a:off x="-1" y="0"/>
            <a:ext cx="1993020" cy="961079"/>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3">
            <a:extLst>
              <a:ext uri="{FF2B5EF4-FFF2-40B4-BE49-F238E27FC236}">
                <a16:creationId xmlns:a16="http://schemas.microsoft.com/office/drawing/2014/main" id="{46513F15-3B07-91C5-8F30-C1573F5A172C}"/>
              </a:ext>
            </a:extLst>
          </p:cNvPr>
          <p:cNvSpPr txBox="1">
            <a:spLocks/>
          </p:cNvSpPr>
          <p:nvPr/>
        </p:nvSpPr>
        <p:spPr>
          <a:xfrm>
            <a:off x="411183" y="79425"/>
            <a:ext cx="10369152" cy="711081"/>
          </a:xfrm>
          <a:prstGeom prst="rect">
            <a:avLst/>
          </a:prstGeom>
        </p:spPr>
        <p:txBody>
          <a:bodyPr vert="horz" lIns="0" tIns="60949" rIns="0" bIns="60949" rtlCol="0" anchor="ctr">
            <a:noAutofit/>
          </a:bodyPr>
          <a:lstStyle>
            <a:lvl1pPr algn="l" defTabSz="1218987" rtl="0" eaLnBrk="1" latinLnBrk="0" hangingPunct="1">
              <a:spcBef>
                <a:spcPct val="0"/>
              </a:spcBef>
              <a:buNone/>
              <a:defRPr sz="3600" b="1" kern="1200">
                <a:solidFill>
                  <a:schemeClr val="bg1"/>
                </a:solidFill>
                <a:latin typeface="+mn-lt"/>
                <a:ea typeface="+mj-ea"/>
                <a:cs typeface="+mj-cs"/>
              </a:defRPr>
            </a:lvl1pPr>
          </a:lstStyle>
          <a:p>
            <a:pPr marL="0" marR="0" lvl="0" indent="0" algn="l" defTabSz="1218987"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Black" panose="020B0A04020102020204" pitchFamily="34" charset="0"/>
                <a:ea typeface="+mj-ea"/>
                <a:cs typeface="+mj-cs"/>
              </a:rPr>
              <a:t>Git HUB</a:t>
            </a:r>
            <a:endParaRPr kumimoji="0" lang="en-US" sz="3600" b="1" i="0" u="none" strike="noStrike" kern="1200" cap="none" spc="0" normalizeH="0" baseline="0" noProof="0" dirty="0">
              <a:ln>
                <a:noFill/>
              </a:ln>
              <a:solidFill>
                <a:prstClr val="black">
                  <a:lumMod val="85000"/>
                  <a:lumOff val="15000"/>
                </a:prstClr>
              </a:solidFill>
              <a:effectLst/>
              <a:uLnTx/>
              <a:uFillTx/>
              <a:latin typeface="Arial Black" panose="020B0A04020102020204" pitchFamily="34" charset="0"/>
              <a:ea typeface="+mj-ea"/>
              <a:cs typeface="+mj-cs"/>
            </a:endParaRPr>
          </a:p>
        </p:txBody>
      </p:sp>
    </p:spTree>
    <p:extLst>
      <p:ext uri="{BB962C8B-B14F-4D97-AF65-F5344CB8AC3E}">
        <p14:creationId xmlns:p14="http://schemas.microsoft.com/office/powerpoint/2010/main" val="3465015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33</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What is CI/CD</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3" name="TextBox 2">
            <a:extLst>
              <a:ext uri="{FF2B5EF4-FFF2-40B4-BE49-F238E27FC236}">
                <a16:creationId xmlns:a16="http://schemas.microsoft.com/office/drawing/2014/main" id="{FF88CE36-DC47-7E50-334D-9B9B819DD028}"/>
              </a:ext>
            </a:extLst>
          </p:cNvPr>
          <p:cNvSpPr txBox="1"/>
          <p:nvPr/>
        </p:nvSpPr>
        <p:spPr>
          <a:xfrm>
            <a:off x="117748" y="1092385"/>
            <a:ext cx="11953328" cy="2308324"/>
          </a:xfrm>
          <a:prstGeom prst="rect">
            <a:avLst/>
          </a:prstGeom>
          <a:noFill/>
        </p:spPr>
        <p:txBody>
          <a:bodyPr wrap="square">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Continuous integration (CI)</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marL="0" marR="0" lvl="0" indent="0" algn="just"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The </a:t>
            </a:r>
            <a:r>
              <a:rPr kumimoji="0" lang="en-US" sz="18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continuous delivery (CD)</a:t>
            </a:r>
            <a:r>
              <a:rPr kumimoji="0" lang="en-US" sz="18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concept expands on the one of continuous integration. It adds the aspect that any change that has successfully passed the tests is immediately ready to be deployed to production, both from a technical and a qualitative point of view.</a:t>
            </a:r>
          </a:p>
        </p:txBody>
      </p:sp>
      <p:pic>
        <p:nvPicPr>
          <p:cNvPr id="1026" name="Picture 2">
            <a:extLst>
              <a:ext uri="{FF2B5EF4-FFF2-40B4-BE49-F238E27FC236}">
                <a16:creationId xmlns:a16="http://schemas.microsoft.com/office/drawing/2014/main" id="{C9CF0FA2-D4FB-D67D-31D4-5E3F4D658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212" y="3222045"/>
            <a:ext cx="3205285" cy="3641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604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BTP CI/CD Management</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pic>
        <p:nvPicPr>
          <p:cNvPr id="2050" name="Picture 2">
            <a:extLst>
              <a:ext uri="{FF2B5EF4-FFF2-40B4-BE49-F238E27FC236}">
                <a16:creationId xmlns:a16="http://schemas.microsoft.com/office/drawing/2014/main" id="{B652C18E-D212-8D31-C196-211A3768D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052" y="1628800"/>
            <a:ext cx="1111567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35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2037317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1374987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369152" cy="711081"/>
          </a:xfrm>
        </p:spPr>
        <p:txBody>
          <a:bodyPr/>
          <a:lstStyle/>
          <a:p>
            <a:r>
              <a:rPr lang="en-US" sz="3600" b="1" i="0" dirty="0">
                <a:solidFill>
                  <a:srgbClr val="000000"/>
                </a:solidFill>
                <a:effectLst/>
                <a:latin typeface="Arial Black" panose="020B0A04020102020204" pitchFamily="34" charset="0"/>
              </a:rPr>
              <a:t>Title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69332"/>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Tx/>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1746141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38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709608" cy="711081"/>
          </a:xfrm>
        </p:spPr>
        <p:txBody>
          <a:bodyPr/>
          <a:lstStyle/>
          <a:p>
            <a:r>
              <a:rPr lang="en-US" sz="3200" b="0" i="0" dirty="0">
                <a:solidFill>
                  <a:srgbClr val="000000"/>
                </a:solidFill>
                <a:effectLst/>
                <a:latin typeface="Cooper Black" panose="0208090404030B020404" pitchFamily="18" charset="0"/>
              </a:rPr>
              <a:t>Title</a:t>
            </a:r>
            <a:endParaRPr lang="en-US" sz="3200" b="0" dirty="0">
              <a:solidFill>
                <a:schemeClr val="tx1">
                  <a:lumMod val="85000"/>
                  <a:lumOff val="15000"/>
                </a:schemeClr>
              </a:solidFill>
              <a:latin typeface="Cooper Black" panose="0208090404030B020404" pitchFamily="18"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38554"/>
          </a:xfrm>
          <a:prstGeom prst="rect">
            <a:avLst/>
          </a:prstGeom>
          <a:noFill/>
        </p:spPr>
        <p:txBody>
          <a:bodyPr wrap="square" rtlCol="0">
            <a:spAutoFit/>
          </a:bodyPr>
          <a:lstStyle/>
          <a:p>
            <a:pPr marR="0" lvl="0" algn="l" defTabSz="1218987" rtl="0" eaLnBrk="1" fontAlgn="auto" latinLnBrk="0" hangingPunct="1">
              <a:lnSpc>
                <a:spcPct val="100000"/>
              </a:lnSpc>
              <a:spcBef>
                <a:spcPts val="0"/>
              </a:spcBef>
              <a:spcAft>
                <a:spcPts val="0"/>
              </a:spcAft>
              <a:buClrTx/>
              <a:buSzTx/>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Content</a:t>
            </a:r>
          </a:p>
        </p:txBody>
      </p:sp>
    </p:spTree>
    <p:extLst>
      <p:ext uri="{BB962C8B-B14F-4D97-AF65-F5344CB8AC3E}">
        <p14:creationId xmlns:p14="http://schemas.microsoft.com/office/powerpoint/2010/main" val="3181966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25949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4</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513168" cy="711081"/>
          </a:xfrm>
        </p:spPr>
        <p:txBody>
          <a:bodyPr/>
          <a:lstStyle/>
          <a:p>
            <a:r>
              <a:rPr lang="en-US" sz="3600" b="1" i="0" dirty="0">
                <a:solidFill>
                  <a:srgbClr val="000000"/>
                </a:solidFill>
                <a:effectLst/>
                <a:latin typeface="Arial Black" panose="020B0A04020102020204" pitchFamily="34" charset="0"/>
              </a:rPr>
              <a:t>Build Process Automation API</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215443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The workflow API documentation helps us understanding the end points and sample payload to integrate cloud workflows with third-party and native SAP solutions. </a:t>
            </a:r>
            <a:r>
              <a:rPr kumimoji="0" lang="en-US" sz="1800" b="0" i="0" u="none" strike="noStrike" kern="1200" cap="none" spc="0" normalizeH="0" baseline="0" noProof="0" dirty="0">
                <a:ln>
                  <a:noFill/>
                </a:ln>
                <a:solidFill>
                  <a:prstClr val="black"/>
                </a:solidFill>
                <a:effectLst/>
                <a:uLnTx/>
                <a:uFillTx/>
                <a:latin typeface="Segoe UI"/>
                <a:ea typeface="+mn-ea"/>
                <a:cs typeface="+mn-cs"/>
              </a:rPr>
              <a:t>It describes the different aspects that the API covers, such as: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User Task Instances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Workflow Definitions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Workflow Instances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Segoe UI"/>
                <a:ea typeface="+mn-ea"/>
                <a:cs typeface="+mn-cs"/>
              </a:rPr>
              <a:t> Forms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5122" name="Picture 2" descr="Workflow API summary">
            <a:hlinkClick r:id="rId4"/>
            <a:extLst>
              <a:ext uri="{FF2B5EF4-FFF2-40B4-BE49-F238E27FC236}">
                <a16:creationId xmlns:a16="http://schemas.microsoft.com/office/drawing/2014/main" id="{89BCE2DD-9287-F02B-1B5D-ECE84055D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527" y="1925735"/>
            <a:ext cx="7416824" cy="4504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824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609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8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5</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1449272" cy="711081"/>
          </a:xfrm>
        </p:spPr>
        <p:txBody>
          <a:bodyPr/>
          <a:lstStyle/>
          <a:p>
            <a:r>
              <a:rPr lang="en-US" sz="3200" b="1" i="0" dirty="0">
                <a:solidFill>
                  <a:srgbClr val="000000"/>
                </a:solidFill>
                <a:effectLst/>
                <a:latin typeface="Arial Black" panose="020B0A04020102020204" pitchFamily="34" charset="0"/>
              </a:rPr>
              <a:t>Start workflow instance from API HUB Sandbox</a:t>
            </a:r>
            <a:endParaRPr lang="en-US" sz="32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923330"/>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We will first explore the service key generated out of our workflow deployment and then use properties here.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Specify the following values, noting that the Starting URL selection should reflect the value of the </a:t>
            </a:r>
            <a:r>
              <a:rPr kumimoji="0" lang="en-US" sz="1800" b="0" i="0" u="none" strike="noStrike" kern="1200" cap="none" spc="0" normalizeH="0" baseline="0" noProof="0" dirty="0" err="1">
                <a:ln>
                  <a:noFill/>
                </a:ln>
                <a:solidFill>
                  <a:prstClr val="black"/>
                </a:solidFill>
                <a:effectLst/>
                <a:uLnTx/>
                <a:uFillTx/>
                <a:latin typeface="Segoe UI"/>
                <a:ea typeface="+mn-ea"/>
                <a:cs typeface="+mn-cs"/>
              </a:rPr>
              <a:t>endpoints.workflow_rest_url</a:t>
            </a:r>
            <a:r>
              <a:rPr kumimoji="0" lang="en-US" sz="1800" b="0" i="0" u="none" strike="noStrike" kern="1200" cap="none" spc="0" normalizeH="0" baseline="0" noProof="0" dirty="0">
                <a:ln>
                  <a:noFill/>
                </a:ln>
                <a:solidFill>
                  <a:prstClr val="black"/>
                </a:solidFill>
                <a:effectLst/>
                <a:uLnTx/>
                <a:uFillTx/>
                <a:latin typeface="Segoe UI"/>
                <a:ea typeface="+mn-ea"/>
                <a:cs typeface="+mn-cs"/>
              </a:rPr>
              <a:t> property, including the particular region:</a:t>
            </a: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8" name="Table 7">
            <a:extLst>
              <a:ext uri="{FF2B5EF4-FFF2-40B4-BE49-F238E27FC236}">
                <a16:creationId xmlns:a16="http://schemas.microsoft.com/office/drawing/2014/main" id="{CD6A32AF-F471-62D5-F4F9-2B124196A0C7}"/>
              </a:ext>
            </a:extLst>
          </p:cNvPr>
          <p:cNvGraphicFramePr>
            <a:graphicFrameLocks noGrp="1"/>
          </p:cNvGraphicFramePr>
          <p:nvPr/>
        </p:nvGraphicFramePr>
        <p:xfrm>
          <a:off x="621804" y="2165581"/>
          <a:ext cx="5757780" cy="3326636"/>
        </p:xfrm>
        <a:graphic>
          <a:graphicData uri="http://schemas.openxmlformats.org/drawingml/2006/table">
            <a:tbl>
              <a:tblPr>
                <a:tableStyleId>{69C7853C-536D-4A76-A0AE-DD22124D55A5}</a:tableStyleId>
              </a:tblPr>
              <a:tblGrid>
                <a:gridCol w="2878890">
                  <a:extLst>
                    <a:ext uri="{9D8B030D-6E8A-4147-A177-3AD203B41FA5}">
                      <a16:colId xmlns:a16="http://schemas.microsoft.com/office/drawing/2014/main" val="51325287"/>
                    </a:ext>
                  </a:extLst>
                </a:gridCol>
                <a:gridCol w="2878890">
                  <a:extLst>
                    <a:ext uri="{9D8B030D-6E8A-4147-A177-3AD203B41FA5}">
                      <a16:colId xmlns:a16="http://schemas.microsoft.com/office/drawing/2014/main" val="2198111012"/>
                    </a:ext>
                  </a:extLst>
                </a:gridCol>
              </a:tblGrid>
              <a:tr h="207871">
                <a:tc>
                  <a:txBody>
                    <a:bodyPr/>
                    <a:lstStyle/>
                    <a:p>
                      <a:r>
                        <a:rPr lang="en-US" sz="1100" b="1" dirty="0">
                          <a:effectLst/>
                        </a:rPr>
                        <a:t>Property</a:t>
                      </a:r>
                    </a:p>
                  </a:txBody>
                  <a:tcPr marL="70176" marR="70176" marT="32389" marB="32389" anchor="ctr">
                    <a:solidFill>
                      <a:schemeClr val="bg2"/>
                    </a:solidFill>
                  </a:tcPr>
                </a:tc>
                <a:tc>
                  <a:txBody>
                    <a:bodyPr/>
                    <a:lstStyle/>
                    <a:p>
                      <a:r>
                        <a:rPr lang="en-US" sz="1100" b="1" dirty="0">
                          <a:effectLst/>
                        </a:rPr>
                        <a:t>Value</a:t>
                      </a:r>
                    </a:p>
                  </a:txBody>
                  <a:tcPr marL="70176" marR="70176" marT="32389" marB="32389" anchor="ctr">
                    <a:solidFill>
                      <a:schemeClr val="bg2"/>
                    </a:solidFill>
                  </a:tcPr>
                </a:tc>
                <a:extLst>
                  <a:ext uri="{0D108BD9-81ED-4DB2-BD59-A6C34878D82A}">
                    <a16:rowId xmlns:a16="http://schemas.microsoft.com/office/drawing/2014/main" val="3918196302"/>
                  </a:ext>
                </a:extLst>
              </a:tr>
              <a:tr h="374168">
                <a:tc>
                  <a:txBody>
                    <a:bodyPr/>
                    <a:lstStyle/>
                    <a:p>
                      <a:r>
                        <a:rPr lang="en-US" sz="1100">
                          <a:effectLst/>
                        </a:rPr>
                        <a:t>Starting URL</a:t>
                      </a:r>
                    </a:p>
                  </a:txBody>
                  <a:tcPr marL="70176" marR="70176" marT="32389" marB="32389" anchor="ctr"/>
                </a:tc>
                <a:tc>
                  <a:txBody>
                    <a:bodyPr/>
                    <a:lstStyle/>
                    <a:p>
                      <a:r>
                        <a:rPr lang="en-US" sz="1100" dirty="0">
                          <a:effectLst/>
                        </a:rPr>
                        <a:t>the value of </a:t>
                      </a:r>
                      <a:r>
                        <a:rPr lang="en-US" sz="1100" dirty="0" err="1">
                          <a:effectLst/>
                        </a:rPr>
                        <a:t>endpoints.workflow_rest_url</a:t>
                      </a:r>
                      <a:endParaRPr lang="en-US" sz="1100" dirty="0">
                        <a:effectLst/>
                      </a:endParaRPr>
                    </a:p>
                  </a:txBody>
                  <a:tcPr marL="70176" marR="70176" marT="32389" marB="32389" anchor="ctr"/>
                </a:tc>
                <a:extLst>
                  <a:ext uri="{0D108BD9-81ED-4DB2-BD59-A6C34878D82A}">
                    <a16:rowId xmlns:a16="http://schemas.microsoft.com/office/drawing/2014/main" val="397148125"/>
                  </a:ext>
                </a:extLst>
              </a:tr>
              <a:tr h="207871">
                <a:tc>
                  <a:txBody>
                    <a:bodyPr/>
                    <a:lstStyle/>
                    <a:p>
                      <a:r>
                        <a:rPr lang="en-US" sz="1100">
                          <a:effectLst/>
                        </a:rPr>
                        <a:t>Display Name for Environments</a:t>
                      </a:r>
                    </a:p>
                  </a:txBody>
                  <a:tcPr marL="70176" marR="70176" marT="32389" marB="32389" anchor="ctr"/>
                </a:tc>
                <a:tc>
                  <a:txBody>
                    <a:bodyPr/>
                    <a:lstStyle/>
                    <a:p>
                      <a:r>
                        <a:rPr lang="en-US" sz="1100" dirty="0" err="1">
                          <a:effectLst/>
                        </a:rPr>
                        <a:t>AnubhavAPISandbox</a:t>
                      </a:r>
                      <a:endParaRPr lang="en-US" sz="1100" dirty="0">
                        <a:effectLst/>
                      </a:endParaRPr>
                    </a:p>
                  </a:txBody>
                  <a:tcPr marL="70176" marR="70176" marT="32389" marB="32389" anchor="ctr"/>
                </a:tc>
                <a:extLst>
                  <a:ext uri="{0D108BD9-81ED-4DB2-BD59-A6C34878D82A}">
                    <a16:rowId xmlns:a16="http://schemas.microsoft.com/office/drawing/2014/main" val="824251727"/>
                  </a:ext>
                </a:extLst>
              </a:tr>
              <a:tr h="207871">
                <a:tc>
                  <a:txBody>
                    <a:bodyPr/>
                    <a:lstStyle/>
                    <a:p>
                      <a:r>
                        <a:rPr lang="en-US" sz="1100">
                          <a:effectLst/>
                        </a:rPr>
                        <a:t>OAuth 2.0 Client Id</a:t>
                      </a:r>
                    </a:p>
                  </a:txBody>
                  <a:tcPr marL="70176" marR="70176" marT="32389" marB="32389" anchor="ctr"/>
                </a:tc>
                <a:tc>
                  <a:txBody>
                    <a:bodyPr/>
                    <a:lstStyle/>
                    <a:p>
                      <a:r>
                        <a:rPr lang="en-US" sz="1100" dirty="0">
                          <a:effectLst/>
                        </a:rPr>
                        <a:t>the value of </a:t>
                      </a:r>
                      <a:r>
                        <a:rPr lang="en-US" sz="1100" dirty="0" err="1">
                          <a:effectLst/>
                        </a:rPr>
                        <a:t>uaa.clientid</a:t>
                      </a:r>
                      <a:endParaRPr lang="en-US" sz="1100" dirty="0">
                        <a:effectLst/>
                      </a:endParaRPr>
                    </a:p>
                  </a:txBody>
                  <a:tcPr marL="70176" marR="70176" marT="32389" marB="32389" anchor="ctr"/>
                </a:tc>
                <a:extLst>
                  <a:ext uri="{0D108BD9-81ED-4DB2-BD59-A6C34878D82A}">
                    <a16:rowId xmlns:a16="http://schemas.microsoft.com/office/drawing/2014/main" val="232690588"/>
                  </a:ext>
                </a:extLst>
              </a:tr>
              <a:tr h="207871">
                <a:tc>
                  <a:txBody>
                    <a:bodyPr/>
                    <a:lstStyle/>
                    <a:p>
                      <a:r>
                        <a:rPr lang="en-US" sz="1100">
                          <a:effectLst/>
                        </a:rPr>
                        <a:t>OAuth 2.0 Secret</a:t>
                      </a:r>
                    </a:p>
                  </a:txBody>
                  <a:tcPr marL="70176" marR="70176" marT="32389" marB="32389" anchor="ctr"/>
                </a:tc>
                <a:tc>
                  <a:txBody>
                    <a:bodyPr/>
                    <a:lstStyle/>
                    <a:p>
                      <a:r>
                        <a:rPr lang="en-US" sz="1100" dirty="0">
                          <a:effectLst/>
                        </a:rPr>
                        <a:t>the value of </a:t>
                      </a:r>
                      <a:r>
                        <a:rPr lang="en-US" sz="1100" dirty="0" err="1">
                          <a:effectLst/>
                        </a:rPr>
                        <a:t>uaa.clientsecret</a:t>
                      </a:r>
                      <a:endParaRPr lang="en-US" sz="1100" dirty="0">
                        <a:effectLst/>
                      </a:endParaRPr>
                    </a:p>
                  </a:txBody>
                  <a:tcPr marL="70176" marR="70176" marT="32389" marB="32389" anchor="ctr"/>
                </a:tc>
                <a:extLst>
                  <a:ext uri="{0D108BD9-81ED-4DB2-BD59-A6C34878D82A}">
                    <a16:rowId xmlns:a16="http://schemas.microsoft.com/office/drawing/2014/main" val="4092166207"/>
                  </a:ext>
                </a:extLst>
              </a:tr>
              <a:tr h="540465">
                <a:tc>
                  <a:txBody>
                    <a:bodyPr/>
                    <a:lstStyle/>
                    <a:p>
                      <a:r>
                        <a:rPr lang="en-US" sz="1100">
                          <a:effectLst/>
                        </a:rPr>
                        <a:t>consumersubdomain</a:t>
                      </a:r>
                    </a:p>
                  </a:txBody>
                  <a:tcPr marL="70176" marR="70176" marT="32389" marB="32389" anchor="ctr"/>
                </a:tc>
                <a:tc>
                  <a:txBody>
                    <a:bodyPr/>
                    <a:lstStyle/>
                    <a:p>
                      <a:r>
                        <a:rPr lang="en-US" sz="1100" dirty="0">
                          <a:effectLst/>
                        </a:rPr>
                        <a:t>the most significant hostname part of the fully qualified domain name value of uaa.url</a:t>
                      </a:r>
                    </a:p>
                  </a:txBody>
                  <a:tcPr marL="70176" marR="70176" marT="32389" marB="32389" anchor="ctr"/>
                </a:tc>
                <a:extLst>
                  <a:ext uri="{0D108BD9-81ED-4DB2-BD59-A6C34878D82A}">
                    <a16:rowId xmlns:a16="http://schemas.microsoft.com/office/drawing/2014/main" val="4197902185"/>
                  </a:ext>
                </a:extLst>
              </a:tr>
              <a:tr h="540465">
                <a:tc>
                  <a:txBody>
                    <a:bodyPr/>
                    <a:lstStyle/>
                    <a:p>
                      <a:r>
                        <a:rPr lang="en-US" sz="1100">
                          <a:effectLst/>
                        </a:rPr>
                        <a:t>landscapehost</a:t>
                      </a:r>
                    </a:p>
                  </a:txBody>
                  <a:tcPr marL="70176" marR="70176" marT="32389" marB="32389" anchor="ctr"/>
                </a:tc>
                <a:tc>
                  <a:txBody>
                    <a:bodyPr/>
                    <a:lstStyle/>
                    <a:p>
                      <a:r>
                        <a:rPr lang="en-US" sz="1100" dirty="0">
                          <a:effectLst/>
                        </a:rPr>
                        <a:t>the rest of the fully qualified domain name value of uaa.url, excluding the 'authentication' part</a:t>
                      </a:r>
                    </a:p>
                  </a:txBody>
                  <a:tcPr marL="70176" marR="70176" marT="32389" marB="32389" anchor="ctr"/>
                </a:tc>
                <a:extLst>
                  <a:ext uri="{0D108BD9-81ED-4DB2-BD59-A6C34878D82A}">
                    <a16:rowId xmlns:a16="http://schemas.microsoft.com/office/drawing/2014/main" val="3804509868"/>
                  </a:ext>
                </a:extLst>
              </a:tr>
              <a:tr h="540465">
                <a:tc>
                  <a:txBody>
                    <a:bodyPr/>
                    <a:lstStyle/>
                    <a:p>
                      <a:r>
                        <a:rPr lang="en-US" sz="1100">
                          <a:effectLst/>
                        </a:rPr>
                        <a:t>Apply this environment to all APIs in this package that are not yet configured</a:t>
                      </a:r>
                    </a:p>
                  </a:txBody>
                  <a:tcPr marL="70176" marR="70176" marT="32389" marB="32389" anchor="ctr"/>
                </a:tc>
                <a:tc>
                  <a:txBody>
                    <a:bodyPr/>
                    <a:lstStyle/>
                    <a:p>
                      <a:r>
                        <a:rPr lang="en-US" sz="1100" dirty="0">
                          <a:effectLst/>
                        </a:rPr>
                        <a:t>checked</a:t>
                      </a:r>
                    </a:p>
                  </a:txBody>
                  <a:tcPr marL="70176" marR="70176" marT="32389" marB="32389" anchor="ctr"/>
                </a:tc>
                <a:extLst>
                  <a:ext uri="{0D108BD9-81ED-4DB2-BD59-A6C34878D82A}">
                    <a16:rowId xmlns:a16="http://schemas.microsoft.com/office/drawing/2014/main" val="3884177767"/>
                  </a:ext>
                </a:extLst>
              </a:tr>
              <a:tr h="374168">
                <a:tc>
                  <a:txBody>
                    <a:bodyPr/>
                    <a:lstStyle/>
                    <a:p>
                      <a:r>
                        <a:rPr lang="en-US" sz="1100">
                          <a:effectLst/>
                        </a:rPr>
                        <a:t>Save this environment for future sessions</a:t>
                      </a:r>
                    </a:p>
                  </a:txBody>
                  <a:tcPr marL="70176" marR="70176" marT="32389" marB="32389" anchor="ctr"/>
                </a:tc>
                <a:tc>
                  <a:txBody>
                    <a:bodyPr/>
                    <a:lstStyle/>
                    <a:p>
                      <a:r>
                        <a:rPr lang="en-US" sz="1100" dirty="0">
                          <a:effectLst/>
                        </a:rPr>
                        <a:t>selected</a:t>
                      </a:r>
                    </a:p>
                  </a:txBody>
                  <a:tcPr marL="70176" marR="70176" marT="32389" marB="32389" anchor="ctr"/>
                </a:tc>
                <a:extLst>
                  <a:ext uri="{0D108BD9-81ED-4DB2-BD59-A6C34878D82A}">
                    <a16:rowId xmlns:a16="http://schemas.microsoft.com/office/drawing/2014/main" val="1161461929"/>
                  </a:ext>
                </a:extLst>
              </a:tr>
            </a:tbl>
          </a:graphicData>
        </a:graphic>
      </p:graphicFrame>
      <p:sp>
        <p:nvSpPr>
          <p:cNvPr id="9" name="Rectangle 4">
            <a:extLst>
              <a:ext uri="{FF2B5EF4-FFF2-40B4-BE49-F238E27FC236}">
                <a16:creationId xmlns:a16="http://schemas.microsoft.com/office/drawing/2014/main" id="{B15AEE8C-A1C2-ECF6-C896-F749C45E5D9F}"/>
              </a:ext>
            </a:extLst>
          </p:cNvPr>
          <p:cNvSpPr>
            <a:spLocks noChangeArrowheads="1"/>
          </p:cNvSpPr>
          <p:nvPr/>
        </p:nvSpPr>
        <p:spPr bwMode="auto">
          <a:xfrm>
            <a:off x="2208213" y="113823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b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3" name="TextBox 12">
            <a:extLst>
              <a:ext uri="{FF2B5EF4-FFF2-40B4-BE49-F238E27FC236}">
                <a16:creationId xmlns:a16="http://schemas.microsoft.com/office/drawing/2014/main" id="{E50E0338-F49C-5B70-39A1-EDF397A0A0D5}"/>
              </a:ext>
            </a:extLst>
          </p:cNvPr>
          <p:cNvSpPr txBox="1"/>
          <p:nvPr/>
        </p:nvSpPr>
        <p:spPr>
          <a:xfrm>
            <a:off x="6598468" y="2164630"/>
            <a:ext cx="5112568" cy="2893100"/>
          </a:xfrm>
          <a:prstGeom prst="rect">
            <a:avLst/>
          </a:prstGeom>
          <a:solidFill>
            <a:schemeClr val="accent2">
              <a:lumMod val="40000"/>
              <a:lumOff val="60000"/>
            </a:schemeClr>
          </a:solidFill>
          <a:ln>
            <a:solidFill>
              <a:schemeClr val="bg2">
                <a:lumMod val="25000"/>
              </a:schemeClr>
            </a:solid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a:ea typeface="+mn-ea"/>
                <a:cs typeface="+mn-cs"/>
              </a:rPr>
              <a:t>the value of uaa.url is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hlinkClick r:id="rId4"/>
              </a:rPr>
              <a:t>https://757589e9.authentication.eu10.hana.ondemand.com</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value of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consumersubdomain</a:t>
            </a:r>
            <a:r>
              <a:rPr kumimoji="0" lang="en-US" sz="1400" b="0" i="0" u="none" strike="noStrike" kern="1200" cap="none" spc="0" normalizeH="0" baseline="0" noProof="0" dirty="0">
                <a:ln>
                  <a:noFill/>
                </a:ln>
                <a:solidFill>
                  <a:prstClr val="black"/>
                </a:solidFill>
                <a:effectLst/>
                <a:uLnTx/>
                <a:uFillTx/>
                <a:latin typeface="Segoe UI"/>
                <a:ea typeface="+mn-ea"/>
                <a:cs typeface="+mn-cs"/>
              </a:rPr>
              <a:t>" should be </a:t>
            </a:r>
            <a:r>
              <a:rPr kumimoji="0" lang="en-US" sz="1400" b="1" i="0" u="none" strike="noStrike" kern="1200" cap="none" spc="0" normalizeH="0" baseline="0" noProof="0" dirty="0">
                <a:ln>
                  <a:noFill/>
                </a:ln>
                <a:solidFill>
                  <a:prstClr val="black"/>
                </a:solidFill>
                <a:effectLst/>
                <a:uLnTx/>
                <a:uFillTx/>
                <a:latin typeface="Segoe UI"/>
                <a:ea typeface="+mn-ea"/>
                <a:cs typeface="+mn-cs"/>
              </a:rPr>
              <a:t>898789e9trial</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value of "</a:t>
            </a:r>
            <a:r>
              <a:rPr kumimoji="0" lang="en-US" sz="1400" b="0" i="0" u="none" strike="noStrike" kern="1200" cap="none" spc="0" normalizeH="0" baseline="0" noProof="0" dirty="0" err="1">
                <a:ln>
                  <a:noFill/>
                </a:ln>
                <a:solidFill>
                  <a:prstClr val="black"/>
                </a:solidFill>
                <a:effectLst/>
                <a:uLnTx/>
                <a:uFillTx/>
                <a:latin typeface="Segoe UI"/>
                <a:ea typeface="+mn-ea"/>
                <a:cs typeface="+mn-cs"/>
              </a:rPr>
              <a:t>landscapehost</a:t>
            </a:r>
            <a:r>
              <a:rPr kumimoji="0" lang="en-US" sz="1400" b="0" i="0" u="none" strike="noStrike" kern="1200" cap="none" spc="0" normalizeH="0" baseline="0" noProof="0" dirty="0">
                <a:ln>
                  <a:noFill/>
                </a:ln>
                <a:solidFill>
                  <a:prstClr val="black"/>
                </a:solidFill>
                <a:effectLst/>
                <a:uLnTx/>
                <a:uFillTx/>
                <a:latin typeface="Segoe UI"/>
                <a:ea typeface="+mn-ea"/>
                <a:cs typeface="+mn-cs"/>
              </a:rPr>
              <a:t>" should be </a:t>
            </a:r>
            <a:r>
              <a:rPr kumimoji="0" lang="en-US" sz="1400" b="1" i="0" u="none" strike="noStrike" kern="1200" cap="none" spc="0" normalizeH="0" baseline="0" noProof="0" dirty="0">
                <a:ln>
                  <a:noFill/>
                </a:ln>
                <a:solidFill>
                  <a:prstClr val="black"/>
                </a:solidFill>
                <a:effectLst/>
                <a:uLnTx/>
                <a:uFillTx/>
                <a:latin typeface="Segoe UI"/>
                <a:ea typeface="+mn-ea"/>
                <a:cs typeface="+mn-cs"/>
              </a:rPr>
              <a:t>eu10.hana.ondemand.com</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the resulting "Token URL" should be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 https://757589e9trial.authentication.eu10.hana.ondemand.com/oauth/token</a:t>
            </a:r>
          </a:p>
        </p:txBody>
      </p:sp>
    </p:spTree>
    <p:extLst>
      <p:ext uri="{BB962C8B-B14F-4D97-AF65-F5344CB8AC3E}">
        <p14:creationId xmlns:p14="http://schemas.microsoft.com/office/powerpoint/2010/main" val="1835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6</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253334" y="108795"/>
            <a:ext cx="11881320" cy="711081"/>
          </a:xfrm>
        </p:spPr>
        <p:txBody>
          <a:bodyPr/>
          <a:lstStyle/>
          <a:p>
            <a:r>
              <a:rPr lang="en-US" sz="3200" b="1" i="0" dirty="0">
                <a:solidFill>
                  <a:srgbClr val="000000"/>
                </a:solidFill>
                <a:effectLst/>
                <a:latin typeface="Arial Black" panose="020B0A04020102020204" pitchFamily="34" charset="0"/>
              </a:rPr>
              <a:t>Understanding Security of Cloud Foundry APIs</a:t>
            </a:r>
            <a:endParaRPr lang="en-US" sz="32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73905" y="939853"/>
            <a:ext cx="11809312" cy="1631216"/>
          </a:xfrm>
          <a:prstGeom prst="rect">
            <a:avLst/>
          </a:prstGeom>
          <a:noFill/>
        </p:spPr>
        <p:txBody>
          <a:bodyPr wrap="square" rtlCol="0">
            <a:spAutoFit/>
          </a:bodyPr>
          <a:lstStyle/>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ple-system"/>
                <a:ea typeface="+mn-ea"/>
                <a:cs typeface="+mn-cs"/>
              </a:rPr>
              <a:t>For many services, API usage is protected by scopes, also known as authorities. These scopes are relevant when using an authenticated connection in the context of an OData 2.0 client credentials grant type. </a:t>
            </a:r>
          </a:p>
          <a:p>
            <a:pPr marL="0" marR="0" lvl="0" indent="0" algn="just" defTabSz="121898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pple-system"/>
                <a:ea typeface="+mn-ea"/>
                <a:cs typeface="+mn-cs"/>
              </a:rPr>
              <a:t>In other words, authorities come into play (to "authorize" a call) when the authentication is connected directly to the instance. When an instance of a service is created, there may be some default scopes included, but it's always best to be explicit and specify the scopes that you'll require.</a:t>
            </a:r>
            <a:endParaRPr kumimoji="0" lang="en-IN" sz="2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A4C3C700-7122-0CEC-9C82-C0D354A19A6D}"/>
              </a:ext>
            </a:extLst>
          </p:cNvPr>
          <p:cNvSpPr/>
          <p:nvPr/>
        </p:nvSpPr>
        <p:spPr>
          <a:xfrm>
            <a:off x="305608" y="2723601"/>
            <a:ext cx="2733241"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APIHUB (client) - POSTMAN</a:t>
            </a:r>
          </a:p>
        </p:txBody>
      </p:sp>
      <p:sp>
        <p:nvSpPr>
          <p:cNvPr id="3" name="Rectangle 2">
            <a:extLst>
              <a:ext uri="{FF2B5EF4-FFF2-40B4-BE49-F238E27FC236}">
                <a16:creationId xmlns:a16="http://schemas.microsoft.com/office/drawing/2014/main" id="{092ADF0E-5F84-AD4E-D986-9C7BBC0C8913}"/>
              </a:ext>
            </a:extLst>
          </p:cNvPr>
          <p:cNvSpPr/>
          <p:nvPr/>
        </p:nvSpPr>
        <p:spPr>
          <a:xfrm>
            <a:off x="3790156" y="2723601"/>
            <a:ext cx="1797137"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XSUAA</a:t>
            </a:r>
          </a:p>
        </p:txBody>
      </p:sp>
      <p:sp>
        <p:nvSpPr>
          <p:cNvPr id="4" name="Rectangle 3">
            <a:extLst>
              <a:ext uri="{FF2B5EF4-FFF2-40B4-BE49-F238E27FC236}">
                <a16:creationId xmlns:a16="http://schemas.microsoft.com/office/drawing/2014/main" id="{487630BB-10AE-4FF2-4871-43AB45DD45A4}"/>
              </a:ext>
            </a:extLst>
          </p:cNvPr>
          <p:cNvSpPr/>
          <p:nvPr/>
        </p:nvSpPr>
        <p:spPr>
          <a:xfrm>
            <a:off x="6566854" y="2723601"/>
            <a:ext cx="2335870"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Workflow API</a:t>
            </a:r>
          </a:p>
        </p:txBody>
      </p:sp>
      <p:sp>
        <p:nvSpPr>
          <p:cNvPr id="5" name="Rectangle 4">
            <a:extLst>
              <a:ext uri="{FF2B5EF4-FFF2-40B4-BE49-F238E27FC236}">
                <a16:creationId xmlns:a16="http://schemas.microsoft.com/office/drawing/2014/main" id="{0E78282E-F883-ECD3-54AE-14DAE9734AD9}"/>
              </a:ext>
            </a:extLst>
          </p:cNvPr>
          <p:cNvSpPr/>
          <p:nvPr/>
        </p:nvSpPr>
        <p:spPr>
          <a:xfrm>
            <a:off x="9547347" y="2723600"/>
            <a:ext cx="2335870"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CF Workflow instances</a:t>
            </a:r>
          </a:p>
        </p:txBody>
      </p:sp>
      <p:cxnSp>
        <p:nvCxnSpPr>
          <p:cNvPr id="8" name="Straight Connector 7">
            <a:extLst>
              <a:ext uri="{FF2B5EF4-FFF2-40B4-BE49-F238E27FC236}">
                <a16:creationId xmlns:a16="http://schemas.microsoft.com/office/drawing/2014/main" id="{3347A0C5-3CAC-8816-66DE-43A3B551F2FE}"/>
              </a:ext>
            </a:extLst>
          </p:cNvPr>
          <p:cNvCxnSpPr>
            <a:stCxn id="2" idx="2"/>
          </p:cNvCxnSpPr>
          <p:nvPr/>
        </p:nvCxnSpPr>
        <p:spPr>
          <a:xfrm flipH="1">
            <a:off x="1672228" y="3140968"/>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01843C-0E64-3A33-379B-1C2FFCB13359}"/>
              </a:ext>
            </a:extLst>
          </p:cNvPr>
          <p:cNvCxnSpPr/>
          <p:nvPr/>
        </p:nvCxnSpPr>
        <p:spPr>
          <a:xfrm flipH="1">
            <a:off x="4688724" y="3158129"/>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A0FE166-97E0-EBF4-A6A5-065EAF6D256B}"/>
              </a:ext>
            </a:extLst>
          </p:cNvPr>
          <p:cNvCxnSpPr/>
          <p:nvPr/>
        </p:nvCxnSpPr>
        <p:spPr>
          <a:xfrm flipH="1">
            <a:off x="7822604" y="3139275"/>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8CA6E1-BEEE-193C-8B1A-9F70D3845F52}"/>
              </a:ext>
            </a:extLst>
          </p:cNvPr>
          <p:cNvCxnSpPr/>
          <p:nvPr/>
        </p:nvCxnSpPr>
        <p:spPr>
          <a:xfrm flipH="1">
            <a:off x="10715281" y="3154187"/>
            <a:ext cx="1" cy="339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AD6B0E-9DB8-8EBA-744D-A313C607C168}"/>
              </a:ext>
            </a:extLst>
          </p:cNvPr>
          <p:cNvCxnSpPr>
            <a:cxnSpLocks/>
            <a:endCxn id="16" idx="0"/>
          </p:cNvCxnSpPr>
          <p:nvPr/>
        </p:nvCxnSpPr>
        <p:spPr>
          <a:xfrm>
            <a:off x="1672228" y="3429000"/>
            <a:ext cx="3016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CA81B7F-FE58-6391-4200-C6354AA10166}"/>
              </a:ext>
            </a:extLst>
          </p:cNvPr>
          <p:cNvSpPr/>
          <p:nvPr/>
        </p:nvSpPr>
        <p:spPr>
          <a:xfrm>
            <a:off x="4626814" y="3429000"/>
            <a:ext cx="123819" cy="28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cxnSp>
        <p:nvCxnSpPr>
          <p:cNvPr id="21" name="Straight Arrow Connector 20">
            <a:extLst>
              <a:ext uri="{FF2B5EF4-FFF2-40B4-BE49-F238E27FC236}">
                <a16:creationId xmlns:a16="http://schemas.microsoft.com/office/drawing/2014/main" id="{4366BE4E-24CC-BBDA-874C-0C3D700F9D82}"/>
              </a:ext>
            </a:extLst>
          </p:cNvPr>
          <p:cNvCxnSpPr>
            <a:cxnSpLocks/>
            <a:stCxn id="16" idx="2"/>
          </p:cNvCxnSpPr>
          <p:nvPr/>
        </p:nvCxnSpPr>
        <p:spPr>
          <a:xfrm flipH="1">
            <a:off x="1672228" y="3717033"/>
            <a:ext cx="3016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5941F70-DE98-BDD7-CD70-E3628596196F}"/>
              </a:ext>
            </a:extLst>
          </p:cNvPr>
          <p:cNvCxnSpPr>
            <a:cxnSpLocks/>
            <a:endCxn id="27" idx="0"/>
          </p:cNvCxnSpPr>
          <p:nvPr/>
        </p:nvCxnSpPr>
        <p:spPr>
          <a:xfrm>
            <a:off x="1672228" y="3986811"/>
            <a:ext cx="6148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02754BAC-DF9F-36B3-7CC8-BD4DE5E23608}"/>
              </a:ext>
            </a:extLst>
          </p:cNvPr>
          <p:cNvSpPr/>
          <p:nvPr/>
        </p:nvSpPr>
        <p:spPr>
          <a:xfrm>
            <a:off x="7746075" y="3986811"/>
            <a:ext cx="148534" cy="1890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cxnSp>
        <p:nvCxnSpPr>
          <p:cNvPr id="28" name="Straight Arrow Connector 27">
            <a:extLst>
              <a:ext uri="{FF2B5EF4-FFF2-40B4-BE49-F238E27FC236}">
                <a16:creationId xmlns:a16="http://schemas.microsoft.com/office/drawing/2014/main" id="{47365011-9D72-054E-2A8F-FF6D340F50AD}"/>
              </a:ext>
            </a:extLst>
          </p:cNvPr>
          <p:cNvCxnSpPr>
            <a:cxnSpLocks/>
          </p:cNvCxnSpPr>
          <p:nvPr/>
        </p:nvCxnSpPr>
        <p:spPr>
          <a:xfrm flipH="1">
            <a:off x="1672228" y="5877272"/>
            <a:ext cx="6135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Freeform: Shape 32">
            <a:extLst>
              <a:ext uri="{FF2B5EF4-FFF2-40B4-BE49-F238E27FC236}">
                <a16:creationId xmlns:a16="http://schemas.microsoft.com/office/drawing/2014/main" id="{A235A414-6FB1-AFA7-EE60-C1F01A28F96B}"/>
              </a:ext>
            </a:extLst>
          </p:cNvPr>
          <p:cNvSpPr/>
          <p:nvPr/>
        </p:nvSpPr>
        <p:spPr>
          <a:xfrm>
            <a:off x="7909228" y="4133287"/>
            <a:ext cx="660089" cy="443060"/>
          </a:xfrm>
          <a:custGeom>
            <a:avLst/>
            <a:gdLst>
              <a:gd name="connsiteX0" fmla="*/ 0 w 660089"/>
              <a:gd name="connsiteY0" fmla="*/ 0 h 443060"/>
              <a:gd name="connsiteX1" fmla="*/ 659877 w 660089"/>
              <a:gd name="connsiteY1" fmla="*/ 263951 h 443060"/>
              <a:gd name="connsiteX2" fmla="*/ 56561 w 660089"/>
              <a:gd name="connsiteY2" fmla="*/ 443060 h 443060"/>
            </a:gdLst>
            <a:ahLst/>
            <a:cxnLst>
              <a:cxn ang="0">
                <a:pos x="connsiteX0" y="connsiteY0"/>
              </a:cxn>
              <a:cxn ang="0">
                <a:pos x="connsiteX1" y="connsiteY1"/>
              </a:cxn>
              <a:cxn ang="0">
                <a:pos x="connsiteX2" y="connsiteY2"/>
              </a:cxn>
            </a:cxnLst>
            <a:rect l="l" t="t" r="r" b="b"/>
            <a:pathLst>
              <a:path w="660089" h="443060">
                <a:moveTo>
                  <a:pt x="0" y="0"/>
                </a:moveTo>
                <a:cubicBezTo>
                  <a:pt x="325225" y="95054"/>
                  <a:pt x="650450" y="190108"/>
                  <a:pt x="659877" y="263951"/>
                </a:cubicBezTo>
                <a:cubicBezTo>
                  <a:pt x="669304" y="337794"/>
                  <a:pt x="362932" y="390427"/>
                  <a:pt x="56561" y="44306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75734AD7-3384-0B69-A337-FF0F39EEE651}"/>
              </a:ext>
            </a:extLst>
          </p:cNvPr>
          <p:cNvSpPr txBox="1"/>
          <p:nvPr/>
        </p:nvSpPr>
        <p:spPr>
          <a:xfrm>
            <a:off x="8569317" y="4221088"/>
            <a:ext cx="1701559"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a:ea typeface="+mn-ea"/>
                <a:cs typeface="+mn-cs"/>
              </a:rPr>
              <a:t>Check scope</a:t>
            </a:r>
          </a:p>
        </p:txBody>
      </p:sp>
      <p:sp>
        <p:nvSpPr>
          <p:cNvPr id="35" name="TextBox 34">
            <a:extLst>
              <a:ext uri="{FF2B5EF4-FFF2-40B4-BE49-F238E27FC236}">
                <a16:creationId xmlns:a16="http://schemas.microsoft.com/office/drawing/2014/main" id="{E745C1D0-686C-F981-7386-D37C4B8E1FA1}"/>
              </a:ext>
            </a:extLst>
          </p:cNvPr>
          <p:cNvSpPr txBox="1"/>
          <p:nvPr/>
        </p:nvSpPr>
        <p:spPr>
          <a:xfrm>
            <a:off x="2388389" y="3177014"/>
            <a:ext cx="1701559"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a:ea typeface="+mn-ea"/>
                <a:cs typeface="+mn-cs"/>
              </a:rPr>
              <a:t>Check authenticated</a:t>
            </a:r>
          </a:p>
        </p:txBody>
      </p:sp>
      <p:pic>
        <p:nvPicPr>
          <p:cNvPr id="7170" name="Picture 2" descr="Details for 'GET /v1/workflow-definitions'">
            <a:extLst>
              <a:ext uri="{FF2B5EF4-FFF2-40B4-BE49-F238E27FC236}">
                <a16:creationId xmlns:a16="http://schemas.microsoft.com/office/drawing/2014/main" id="{6FC7D35C-6170-AD24-1926-1365E0E41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218" y="4015198"/>
            <a:ext cx="6250966" cy="176210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7D362A-7B56-EF7C-6368-F2DFD17E1C9C}"/>
              </a:ext>
            </a:extLst>
          </p:cNvPr>
          <p:cNvCxnSpPr>
            <a:stCxn id="27" idx="3"/>
          </p:cNvCxnSpPr>
          <p:nvPr/>
        </p:nvCxnSpPr>
        <p:spPr>
          <a:xfrm>
            <a:off x="7894609" y="4932040"/>
            <a:ext cx="2820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46D7C20-EFCD-C49C-B6B2-D01FA2728775}"/>
              </a:ext>
            </a:extLst>
          </p:cNvPr>
          <p:cNvSpPr txBox="1"/>
          <p:nvPr/>
        </p:nvSpPr>
        <p:spPr>
          <a:xfrm>
            <a:off x="7837224" y="4616666"/>
            <a:ext cx="3297747"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a:ea typeface="+mn-ea"/>
                <a:cs typeface="+mn-cs"/>
              </a:rPr>
              <a:t>Read workflow instances/start/stop…</a:t>
            </a:r>
          </a:p>
        </p:txBody>
      </p:sp>
      <p:cxnSp>
        <p:nvCxnSpPr>
          <p:cNvPr id="39" name="Straight Arrow Connector 38">
            <a:extLst>
              <a:ext uri="{FF2B5EF4-FFF2-40B4-BE49-F238E27FC236}">
                <a16:creationId xmlns:a16="http://schemas.microsoft.com/office/drawing/2014/main" id="{EFBD9262-AB8E-66B0-CC98-7A7D85CB6293}"/>
              </a:ext>
            </a:extLst>
          </p:cNvPr>
          <p:cNvCxnSpPr>
            <a:cxnSpLocks/>
          </p:cNvCxnSpPr>
          <p:nvPr/>
        </p:nvCxnSpPr>
        <p:spPr>
          <a:xfrm flipH="1">
            <a:off x="7867853" y="5523520"/>
            <a:ext cx="28452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7BF3C01-16C3-BC24-EDC1-846CEE63DFFC}"/>
              </a:ext>
            </a:extLst>
          </p:cNvPr>
          <p:cNvSpPr/>
          <p:nvPr/>
        </p:nvSpPr>
        <p:spPr>
          <a:xfrm>
            <a:off x="10715282" y="4932039"/>
            <a:ext cx="69786" cy="604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0F5F5186-8E65-8527-CEDA-D7FD4430291B}"/>
              </a:ext>
            </a:extLst>
          </p:cNvPr>
          <p:cNvSpPr txBox="1"/>
          <p:nvPr/>
        </p:nvSpPr>
        <p:spPr>
          <a:xfrm>
            <a:off x="2478162" y="3490059"/>
            <a:ext cx="1701559"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a:ea typeface="+mn-ea"/>
                <a:cs typeface="+mn-cs"/>
              </a:rPr>
              <a:t>JWT token</a:t>
            </a:r>
          </a:p>
        </p:txBody>
      </p:sp>
    </p:spTree>
    <p:extLst>
      <p:ext uri="{BB962C8B-B14F-4D97-AF65-F5344CB8AC3E}">
        <p14:creationId xmlns:p14="http://schemas.microsoft.com/office/powerpoint/2010/main" val="60489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7</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Inject and Test scope</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504753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Since an instance of workflow service was created as part of a larger process, like in the booster case in an earlier exercise, you can update the service instance and add the scopes manually.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Check </a:t>
            </a:r>
            <a:r>
              <a:rPr kumimoji="0" lang="en-US" sz="18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800" b="1" i="0" u="none" strike="noStrike" kern="1200" cap="none" spc="0" normalizeH="0" baseline="0" noProof="0" dirty="0">
                <a:ln>
                  <a:noFill/>
                </a:ln>
                <a:solidFill>
                  <a:prstClr val="black"/>
                </a:solidFill>
                <a:effectLst/>
                <a:uLnTx/>
                <a:uFillTx/>
                <a:latin typeface="Segoe UI"/>
                <a:ea typeface="+mn-ea"/>
                <a:cs typeface="+mn-cs"/>
              </a:rPr>
              <a:t> target </a:t>
            </a:r>
            <a:r>
              <a:rPr kumimoji="0" lang="en-US" sz="1800" b="0" i="0" u="none" strike="noStrike" kern="1200" cap="none" spc="0" normalizeH="0" baseline="0" noProof="0" dirty="0">
                <a:ln>
                  <a:noFill/>
                </a:ln>
                <a:solidFill>
                  <a:prstClr val="black"/>
                </a:solidFill>
                <a:effectLst/>
                <a:uLnTx/>
                <a:uFillTx/>
                <a:latin typeface="Segoe UI"/>
                <a:ea typeface="+mn-ea"/>
                <a:cs typeface="+mn-cs"/>
              </a:rPr>
              <a:t>if we already login to cloud foundry or not, if not use </a:t>
            </a:r>
            <a:r>
              <a:rPr kumimoji="0" lang="en-US" sz="18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800" b="1" i="0" u="none" strike="noStrike" kern="1200" cap="none" spc="0" normalizeH="0" baseline="0" noProof="0" dirty="0">
                <a:ln>
                  <a:noFill/>
                </a:ln>
                <a:solidFill>
                  <a:prstClr val="black"/>
                </a:solidFill>
                <a:effectLst/>
                <a:uLnTx/>
                <a:uFillTx/>
                <a:latin typeface="Segoe UI"/>
                <a:ea typeface="+mn-ea"/>
                <a:cs typeface="+mn-cs"/>
              </a:rPr>
              <a:t> login</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Find the list of all the services </a:t>
            </a:r>
            <a:r>
              <a:rPr kumimoji="0" lang="en-US" sz="18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800" b="1" i="0" u="none" strike="noStrike" kern="1200" cap="none" spc="0" normalizeH="0" baseline="0" noProof="0" dirty="0">
                <a:ln>
                  <a:noFill/>
                </a:ln>
                <a:solidFill>
                  <a:prstClr val="black"/>
                </a:solidFill>
                <a:effectLst/>
                <a:uLnTx/>
                <a:uFillTx/>
                <a:latin typeface="Segoe UI"/>
                <a:ea typeface="+mn-ea"/>
                <a:cs typeface="+mn-cs"/>
              </a:rPr>
              <a:t> services</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Issue command to inject the scope to workflow service </a:t>
            </a:r>
          </a:p>
          <a:p>
            <a:pPr marL="609493" marR="0" lvl="1"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Segoe UI"/>
                <a:ea typeface="+mn-ea"/>
                <a:cs typeface="+mn-cs"/>
              </a:rPr>
              <a:t>cf</a:t>
            </a:r>
            <a:r>
              <a:rPr kumimoji="0" lang="en-US" sz="1400" b="1" i="0" u="none" strike="noStrike" kern="1200" cap="none" spc="0" normalizeH="0" baseline="0" noProof="0" dirty="0">
                <a:ln>
                  <a:noFill/>
                </a:ln>
                <a:solidFill>
                  <a:prstClr val="black"/>
                </a:solidFill>
                <a:effectLst/>
                <a:uLnTx/>
                <a:uFillTx/>
                <a:latin typeface="Segoe UI"/>
                <a:ea typeface="+mn-ea"/>
                <a:cs typeface="+mn-cs"/>
              </a:rPr>
              <a:t> update-service </a:t>
            </a:r>
            <a:r>
              <a:rPr kumimoji="0" lang="en-US" sz="1400" b="1" i="0" u="none" strike="noStrike" kern="1200" cap="none" spc="0" normalizeH="0" baseline="0" noProof="0" dirty="0" err="1">
                <a:ln>
                  <a:noFill/>
                </a:ln>
                <a:solidFill>
                  <a:prstClr val="black"/>
                </a:solidFill>
                <a:effectLst/>
                <a:uLnTx/>
                <a:uFillTx/>
                <a:latin typeface="Segoe UI"/>
                <a:ea typeface="+mn-ea"/>
                <a:cs typeface="+mn-cs"/>
              </a:rPr>
              <a:t>sap_processautomation</a:t>
            </a:r>
            <a:r>
              <a:rPr kumimoji="0" lang="en-US" sz="1400" b="1" i="0" u="none" strike="noStrike" kern="1200" cap="none" spc="0" normalizeH="0" baseline="0" noProof="0" dirty="0">
                <a:ln>
                  <a:noFill/>
                </a:ln>
                <a:solidFill>
                  <a:prstClr val="black"/>
                </a:solidFill>
                <a:effectLst/>
                <a:uLnTx/>
                <a:uFillTx/>
                <a:latin typeface="Segoe UI"/>
                <a:ea typeface="+mn-ea"/>
                <a:cs typeface="+mn-cs"/>
              </a:rPr>
              <a:t> -c '{"authorities": ["</a:t>
            </a:r>
            <a:r>
              <a:rPr kumimoji="0" lang="en-US" sz="1400" b="1" i="0" u="none" strike="noStrike" kern="1200" cap="none" spc="0" normalizeH="0" baseline="0" noProof="0" dirty="0" err="1">
                <a:ln>
                  <a:noFill/>
                </a:ln>
                <a:solidFill>
                  <a:prstClr val="black"/>
                </a:solidFill>
                <a:effectLst/>
                <a:uLnTx/>
                <a:uFillTx/>
                <a:latin typeface="Segoe UI"/>
                <a:ea typeface="+mn-ea"/>
                <a:cs typeface="+mn-cs"/>
              </a:rPr>
              <a:t>ProcessAutomationAdmin</a:t>
            </a:r>
            <a:r>
              <a:rPr kumimoji="0" lang="en-US" sz="1400" b="1" i="0" u="none" strike="noStrike" kern="1200" cap="none" spc="0" normalizeH="0" baseline="0" noProof="0" dirty="0">
                <a:ln>
                  <a:noFill/>
                </a:ln>
                <a:solidFill>
                  <a:prstClr val="black"/>
                </a:solidFill>
                <a:effectLst/>
                <a:uLnTx/>
                <a:uFillTx/>
                <a:latin typeface="Segoe UI"/>
                <a:ea typeface="+mn-ea"/>
                <a:cs typeface="+mn-cs"/>
              </a:rPr>
              <a:t>"]}'</a:t>
            </a:r>
          </a:p>
          <a:p>
            <a:pPr marL="609493" marR="0" lvl="1" indent="0" algn="l" defTabSz="1218987"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prstClr val="black"/>
              </a:solidFill>
              <a:effectLst/>
              <a:uLnTx/>
              <a:uFillTx/>
              <a:latin typeface="Segoe UI"/>
              <a:ea typeface="+mn-ea"/>
              <a:cs typeface="+mn-cs"/>
            </a:endParaRPr>
          </a:p>
          <a:p>
            <a:pPr marL="609493" marR="0" lvl="1" indent="0" algn="l" defTabSz="1218987"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Segoe UI"/>
                <a:ea typeface="+mn-ea"/>
                <a:cs typeface="+mn-cs"/>
              </a:rPr>
              <a:t>The value supplied with the -c command option is in JSON format, make sure you use the right combination of quotes and brackets. Happily, as we're all using a Linux based Bash shell courtesy of the App Studio, there are no variations to worry about here!</a:t>
            </a:r>
          </a:p>
          <a:p>
            <a:pPr marL="609493" marR="0" lvl="1" indent="0" algn="l" defTabSz="1218987" rtl="0" eaLnBrk="1" fontAlgn="auto" latinLnBrk="0" hangingPunct="1">
              <a:lnSpc>
                <a:spcPct val="100000"/>
              </a:lnSpc>
              <a:spcBef>
                <a:spcPts val="0"/>
              </a:spcBef>
              <a:spcAft>
                <a:spcPts val="0"/>
              </a:spcAft>
              <a:buClrTx/>
              <a:buSzTx/>
              <a:buFontTx/>
              <a:buNone/>
              <a:tabLst/>
              <a:defRPr/>
            </a:pPr>
            <a:endParaRPr kumimoji="0" lang="en-US" sz="1100" b="0" i="1"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5. Test the APIs again from API HUB</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GET /v1/workflow-definitions</a:t>
            </a:r>
            <a:endParaRPr kumimoji="0" lang="en-IN" sz="18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POST /v1/workflow-instances</a:t>
            </a:r>
            <a:endParaRPr kumimoji="0" lang="en-IN" sz="1800" b="1"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a:t>
            </a:r>
            <a:r>
              <a:rPr kumimoji="0" lang="en-IN" sz="900" b="0" i="0" u="none" strike="noStrike" kern="1200" cap="none" spc="0" normalizeH="0" baseline="0" noProof="0" dirty="0" err="1">
                <a:ln>
                  <a:noFill/>
                </a:ln>
                <a:solidFill>
                  <a:prstClr val="black"/>
                </a:solidFill>
                <a:effectLst/>
                <a:uLnTx/>
                <a:uFillTx/>
                <a:latin typeface="Segoe UI"/>
                <a:ea typeface="+mn-ea"/>
                <a:cs typeface="+mn-cs"/>
              </a:rPr>
              <a:t>definitionId</a:t>
            </a:r>
            <a:r>
              <a:rPr kumimoji="0" lang="en-IN" sz="900" b="0" i="0" u="none" strike="noStrike" kern="1200" cap="none" spc="0" normalizeH="0" baseline="0" noProof="0" dirty="0">
                <a:ln>
                  <a:noFill/>
                </a:ln>
                <a:solidFill>
                  <a:prstClr val="black"/>
                </a:solidFill>
                <a:effectLst/>
                <a:uLnTx/>
                <a:uFillTx/>
                <a:latin typeface="Segoe UI"/>
                <a:ea typeface="+mn-ea"/>
                <a:cs typeface="+mn-cs"/>
              </a:rPr>
              <a:t>": "</a:t>
            </a:r>
            <a:r>
              <a:rPr kumimoji="0" lang="en-IN" sz="900" b="0" i="0" u="none" strike="noStrike" kern="1200" cap="none" spc="0" normalizeH="0" baseline="0" noProof="0" dirty="0" err="1">
                <a:ln>
                  <a:noFill/>
                </a:ln>
                <a:solidFill>
                  <a:prstClr val="black"/>
                </a:solidFill>
                <a:effectLst/>
                <a:uLnTx/>
                <a:uFillTx/>
                <a:latin typeface="Segoe UI"/>
                <a:ea typeface="+mn-ea"/>
                <a:cs typeface="+mn-cs"/>
              </a:rPr>
              <a:t>orderprocess</a:t>
            </a:r>
            <a:r>
              <a:rPr kumimoji="0" lang="en-IN" sz="900" b="0" i="0" u="none" strike="noStrike" kern="1200" cap="none" spc="0" normalizeH="0" baseline="0" noProof="0" dirty="0">
                <a:ln>
                  <a:noFill/>
                </a:ln>
                <a:solidFill>
                  <a:prstClr val="black"/>
                </a:solidFill>
                <a:effectLst/>
                <a:uLnTx/>
                <a:uFillTx/>
                <a:latin typeface="Segoe UI"/>
                <a:ea typeface="+mn-ea"/>
                <a:cs typeface="+mn-cs"/>
              </a:rPr>
              <a: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"context":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"request":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"Id": "HT-1002",</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"Quantity": 42</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Segoe UI"/>
                <a:ea typeface="+mn-ea"/>
                <a:cs typeface="+mn-cs"/>
              </a:rPr>
              <a:t>}</a:t>
            </a:r>
          </a:p>
        </p:txBody>
      </p:sp>
    </p:spTree>
    <p:extLst>
      <p:ext uri="{BB962C8B-B14F-4D97-AF65-F5344CB8AC3E}">
        <p14:creationId xmlns:p14="http://schemas.microsoft.com/office/powerpoint/2010/main" val="42640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8</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10963010" cy="711081"/>
          </a:xfrm>
        </p:spPr>
        <p:txBody>
          <a:bodyPr/>
          <a:lstStyle/>
          <a:p>
            <a:r>
              <a:rPr lang="en-US" sz="3600" b="1" i="0" dirty="0">
                <a:solidFill>
                  <a:srgbClr val="000000"/>
                </a:solidFill>
                <a:effectLst/>
                <a:latin typeface="Arial Black" panose="020B0A04020102020204" pitchFamily="34" charset="0"/>
              </a:rPr>
              <a:t>Calling the API from Postman with Bearer</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pic>
        <p:nvPicPr>
          <p:cNvPr id="3" name="Picture 2">
            <a:extLst>
              <a:ext uri="{FF2B5EF4-FFF2-40B4-BE49-F238E27FC236}">
                <a16:creationId xmlns:a16="http://schemas.microsoft.com/office/drawing/2014/main" id="{97C0D975-1D94-62BD-9062-2A78CD5A93D6}"/>
              </a:ext>
            </a:extLst>
          </p:cNvPr>
          <p:cNvPicPr>
            <a:picLocks noChangeAspect="1"/>
          </p:cNvPicPr>
          <p:nvPr/>
        </p:nvPicPr>
        <p:blipFill>
          <a:blip r:embed="rId4"/>
          <a:stretch>
            <a:fillRect/>
          </a:stretch>
        </p:blipFill>
        <p:spPr>
          <a:xfrm>
            <a:off x="705455" y="1017933"/>
            <a:ext cx="6984776" cy="5364239"/>
          </a:xfrm>
          <a:prstGeom prst="rect">
            <a:avLst/>
          </a:prstGeom>
        </p:spPr>
      </p:pic>
    </p:spTree>
    <p:extLst>
      <p:ext uri="{BB962C8B-B14F-4D97-AF65-F5344CB8AC3E}">
        <p14:creationId xmlns:p14="http://schemas.microsoft.com/office/powerpoint/2010/main" val="274879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5EE5E95-DFA8-A7DC-F015-AB467CEE83DD}"/>
              </a:ext>
            </a:extLst>
          </p:cNvPr>
          <p:cNvSpPr/>
          <p:nvPr/>
        </p:nvSpPr>
        <p:spPr>
          <a:xfrm>
            <a:off x="-1" y="0"/>
            <a:ext cx="1993020" cy="982572"/>
          </a:xfrm>
          <a:custGeom>
            <a:avLst/>
            <a:gdLst>
              <a:gd name="connsiteX0" fmla="*/ 0 w 1993020"/>
              <a:gd name="connsiteY0" fmla="*/ 0 h 1803466"/>
              <a:gd name="connsiteX1" fmla="*/ 1993020 w 1993020"/>
              <a:gd name="connsiteY1" fmla="*/ 0 h 1803466"/>
              <a:gd name="connsiteX2" fmla="*/ 1229306 w 1993020"/>
              <a:gd name="connsiteY2" fmla="*/ 1803466 h 1803466"/>
              <a:gd name="connsiteX3" fmla="*/ 0 w 1993020"/>
              <a:gd name="connsiteY3" fmla="*/ 1803466 h 1803466"/>
              <a:gd name="connsiteX4" fmla="*/ 0 w 1993020"/>
              <a:gd name="connsiteY4" fmla="*/ 0 h 1803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020" h="1803466">
                <a:moveTo>
                  <a:pt x="0" y="0"/>
                </a:moveTo>
                <a:lnTo>
                  <a:pt x="1993020" y="0"/>
                </a:lnTo>
                <a:lnTo>
                  <a:pt x="1229306" y="1803466"/>
                </a:lnTo>
                <a:lnTo>
                  <a:pt x="0" y="18034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Slide Number Placeholder 14">
            <a:extLst>
              <a:ext uri="{FF2B5EF4-FFF2-40B4-BE49-F238E27FC236}">
                <a16:creationId xmlns:a16="http://schemas.microsoft.com/office/drawing/2014/main" id="{D54D3E5B-D4C4-7B99-2F11-FA354E7B2DE9}"/>
              </a:ext>
            </a:extLst>
          </p:cNvPr>
          <p:cNvSpPr>
            <a:spLocks noGrp="1"/>
          </p:cNvSpPr>
          <p:nvPr>
            <p:ph type="sldNum" sz="quarter" idx="12"/>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fld id="{96E69268-9C8B-4EBF-A9EE-DC5DC2D48DC3}" type="slidenum">
              <a:rPr kumimoji="0" lang="en-US" sz="2000" b="1" i="0" u="none" strike="noStrike" kern="1200" cap="none" spc="0" normalizeH="0" baseline="0" noProof="0" smtClean="0">
                <a:ln>
                  <a:noFill/>
                </a:ln>
                <a:solidFill>
                  <a:prstClr val="white"/>
                </a:solidFill>
                <a:effectLst/>
                <a:uLnTx/>
                <a:uFillTx/>
                <a:latin typeface="Segoe UI"/>
                <a:ea typeface="+mn-ea"/>
                <a:cs typeface="+mn-cs"/>
              </a:rPr>
              <a:pPr marL="0" marR="0" lvl="0" indent="0" algn="ctr" defTabSz="1218987" rtl="0" eaLnBrk="1" fontAlgn="auto" latinLnBrk="0" hangingPunct="1">
                <a:lnSpc>
                  <a:spcPct val="100000"/>
                </a:lnSpc>
                <a:spcBef>
                  <a:spcPts val="0"/>
                </a:spcBef>
                <a:spcAft>
                  <a:spcPts val="0"/>
                </a:spcAft>
                <a:buClrTx/>
                <a:buSzTx/>
                <a:buFontTx/>
                <a:buNone/>
                <a:tabLst/>
                <a:defRPr/>
              </a:pPr>
              <a:t>9</a:t>
            </a:fld>
            <a:endParaRPr kumimoji="0" lang="en-US" sz="2000" b="1" i="0" u="none" strike="noStrike" kern="1200" cap="none" spc="0" normalizeH="0" baseline="0" noProof="0" dirty="0">
              <a:ln>
                <a:noFill/>
              </a:ln>
              <a:solidFill>
                <a:prstClr val="white"/>
              </a:solidFill>
              <a:effectLst/>
              <a:uLnTx/>
              <a:uFillTx/>
              <a:latin typeface="Segoe UI"/>
              <a:ea typeface="+mn-ea"/>
              <a:cs typeface="+mn-cs"/>
            </a:endParaRPr>
          </a:p>
        </p:txBody>
      </p:sp>
      <p:sp>
        <p:nvSpPr>
          <p:cNvPr id="18" name="Title 3">
            <a:extLst>
              <a:ext uri="{FF2B5EF4-FFF2-40B4-BE49-F238E27FC236}">
                <a16:creationId xmlns:a16="http://schemas.microsoft.com/office/drawing/2014/main" id="{77535476-E75E-6DE5-66D0-980AFA61B24D}"/>
              </a:ext>
            </a:extLst>
          </p:cNvPr>
          <p:cNvSpPr>
            <a:spLocks noGrp="1"/>
          </p:cNvSpPr>
          <p:nvPr>
            <p:ph type="title"/>
          </p:nvPr>
        </p:nvSpPr>
        <p:spPr>
          <a:xfrm>
            <a:off x="549796" y="190652"/>
            <a:ext cx="6472499" cy="711081"/>
          </a:xfrm>
        </p:spPr>
        <p:txBody>
          <a:bodyPr/>
          <a:lstStyle/>
          <a:p>
            <a:r>
              <a:rPr lang="en-US" sz="3600" b="1" i="0" dirty="0">
                <a:solidFill>
                  <a:srgbClr val="000000"/>
                </a:solidFill>
                <a:effectLst/>
                <a:latin typeface="Arial Black" panose="020B0A04020102020204" pitchFamily="34" charset="0"/>
              </a:rPr>
              <a:t>Gateways in workflow</a:t>
            </a:r>
            <a:endParaRPr lang="en-US" sz="3600" b="1" dirty="0">
              <a:solidFill>
                <a:schemeClr val="tx1">
                  <a:lumMod val="85000"/>
                  <a:lumOff val="15000"/>
                </a:schemeClr>
              </a:solidFill>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5617CCDF-2D83-6AC5-B356-717FB0C85936}"/>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rPr>
              <a:t>www.anubhavtrainings.com</a:t>
            </a:r>
            <a:endParaRPr kumimoji="0" lang="en-IN" sz="1050" b="0" i="0" u="none" strike="noStrike" kern="1200" cap="none" spc="0" normalizeH="0" baseline="0" noProof="0" dirty="0">
              <a:ln>
                <a:noFill/>
              </a:ln>
              <a:solidFill>
                <a:prstClr val="white"/>
              </a:solidFill>
              <a:effectLst/>
              <a:uLnTx/>
              <a:uFillTx/>
              <a:latin typeface="Arial Black" panose="020B0A04020102020204" pitchFamily="34" charset="0"/>
              <a:ea typeface="+mn-ea"/>
              <a:cs typeface="+mn-cs"/>
            </a:endParaRPr>
          </a:p>
        </p:txBody>
      </p:sp>
      <p:pic>
        <p:nvPicPr>
          <p:cNvPr id="20" name="Picture 19">
            <a:extLst>
              <a:ext uri="{FF2B5EF4-FFF2-40B4-BE49-F238E27FC236}">
                <a16:creationId xmlns:a16="http://schemas.microsoft.com/office/drawing/2014/main" id="{8A349F92-7A04-59E3-8193-D972C4FA26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2806" y="51101"/>
            <a:ext cx="608198" cy="600720"/>
          </a:xfrm>
          <a:prstGeom prst="rect">
            <a:avLst/>
          </a:prstGeom>
        </p:spPr>
      </p:pic>
      <p:sp>
        <p:nvSpPr>
          <p:cNvPr id="11" name="TextBox 10">
            <a:extLst>
              <a:ext uri="{FF2B5EF4-FFF2-40B4-BE49-F238E27FC236}">
                <a16:creationId xmlns:a16="http://schemas.microsoft.com/office/drawing/2014/main" id="{BA7F0BE7-83D1-C470-15AC-248379FF9076}"/>
              </a:ext>
            </a:extLst>
          </p:cNvPr>
          <p:cNvSpPr txBox="1"/>
          <p:nvPr/>
        </p:nvSpPr>
        <p:spPr>
          <a:xfrm>
            <a:off x="189756" y="1092385"/>
            <a:ext cx="11809312" cy="304698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A gateway controls the flow of execution and is represented visually as a diamond shape with an icon inside. The icon shows the type of gateway.</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The workflow capability editor supports the following gateway types: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UI"/>
                <a:ea typeface="+mn-ea"/>
                <a:cs typeface="+mn-cs"/>
              </a:rPr>
              <a:t>● Exclusive gateway: </a:t>
            </a:r>
            <a:r>
              <a:rPr kumimoji="0" lang="en-US" sz="1600" b="0" i="0" u="none" strike="noStrike" kern="1200" cap="none" spc="0" normalizeH="0" baseline="0" noProof="0" dirty="0">
                <a:ln>
                  <a:noFill/>
                </a:ln>
                <a:solidFill>
                  <a:prstClr val="black"/>
                </a:solidFill>
                <a:effectLst/>
                <a:uLnTx/>
                <a:uFillTx/>
                <a:latin typeface="Segoe UI"/>
                <a:ea typeface="+mn-ea"/>
                <a:cs typeface="+mn-cs"/>
              </a:rPr>
              <a:t>Use an exclusive gateway to model a decision in the process. When the execution arrives at this gateway, all outgoing sequence flows are evaluated in the order in which they’re defined. The sequence flow with a condition that evaluates to true is selected to continue the process.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a:ea typeface="+mn-ea"/>
                <a:cs typeface="+mn-cs"/>
              </a:rPr>
              <a:t>If multiple sequence flows have a condition that evaluates to true, the first one defined is selected to continue the process. If none of the conditions defined for the sequence flow evaluate to true, then the one marked as default flow is selected and the execution proceeds along that path.</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3" name="Picture 2">
            <a:extLst>
              <a:ext uri="{FF2B5EF4-FFF2-40B4-BE49-F238E27FC236}">
                <a16:creationId xmlns:a16="http://schemas.microsoft.com/office/drawing/2014/main" id="{41CF5596-0D94-CBE1-77A2-8E9434DEBCE1}"/>
              </a:ext>
            </a:extLst>
          </p:cNvPr>
          <p:cNvPicPr>
            <a:picLocks noChangeAspect="1"/>
          </p:cNvPicPr>
          <p:nvPr/>
        </p:nvPicPr>
        <p:blipFill>
          <a:blip r:embed="rId4"/>
          <a:stretch>
            <a:fillRect/>
          </a:stretch>
        </p:blipFill>
        <p:spPr>
          <a:xfrm>
            <a:off x="4370186" y="4261720"/>
            <a:ext cx="2682472" cy="1623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23386519"/>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Impactful">
      <a:dk1>
        <a:sysClr val="windowText" lastClr="000000"/>
      </a:dk1>
      <a:lt1>
        <a:sysClr val="window" lastClr="FFFFFF"/>
      </a:lt1>
      <a:dk2>
        <a:srgbClr val="1F497D"/>
      </a:dk2>
      <a:lt2>
        <a:srgbClr val="EEECE1"/>
      </a:lt2>
      <a:accent1>
        <a:srgbClr val="FFCF03"/>
      </a:accent1>
      <a:accent2>
        <a:srgbClr val="065DC4"/>
      </a:accent2>
      <a:accent3>
        <a:srgbClr val="68B5A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9047</TotalTime>
  <Words>4247</Words>
  <Application>Microsoft Office PowerPoint</Application>
  <PresentationFormat>Custom</PresentationFormat>
  <Paragraphs>526</Paragraphs>
  <Slides>41</Slides>
  <Notes>38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41</vt:i4>
      </vt:variant>
    </vt:vector>
  </HeadingPairs>
  <TitlesOfParts>
    <vt:vector size="58" baseType="lpstr">
      <vt:lpstr>SimSun</vt:lpstr>
      <vt:lpstr>72</vt:lpstr>
      <vt:lpstr>72-Regular</vt:lpstr>
      <vt:lpstr>Amasis MT Pro Black</vt:lpstr>
      <vt:lpstr>-apple-system</vt:lpstr>
      <vt:lpstr>Arial</vt:lpstr>
      <vt:lpstr>Arial Black</vt:lpstr>
      <vt:lpstr>BentonSansRegular</vt:lpstr>
      <vt:lpstr>Calibri</vt:lpstr>
      <vt:lpstr>Consolas</vt:lpstr>
      <vt:lpstr>Cooper Black</vt:lpstr>
      <vt:lpstr>IBMPlexMono,  Courier New</vt:lpstr>
      <vt:lpstr>Segoe UI</vt:lpstr>
      <vt:lpstr>Segoe UI Light</vt:lpstr>
      <vt:lpstr>Wingdings</vt:lpstr>
      <vt:lpstr>Office Theme</vt:lpstr>
      <vt:lpstr>1_Office Theme</vt:lpstr>
      <vt:lpstr>SAP BTP CLD500 Training</vt:lpstr>
      <vt:lpstr>What is an API</vt:lpstr>
      <vt:lpstr>API HUB introduction</vt:lpstr>
      <vt:lpstr>Build Process Automation API</vt:lpstr>
      <vt:lpstr>Start workflow instance from API HUB Sandbox</vt:lpstr>
      <vt:lpstr>Understanding Security of Cloud Foundry APIs</vt:lpstr>
      <vt:lpstr>Inject and Test scope</vt:lpstr>
      <vt:lpstr>Calling the API from Postman with Bearer</vt:lpstr>
      <vt:lpstr>Gateways in workflow</vt:lpstr>
      <vt:lpstr>Gateways in Workflow</vt:lpstr>
      <vt:lpstr>Configure Email</vt:lpstr>
      <vt:lpstr>Workflow Use Case 3</vt:lpstr>
      <vt:lpstr>What is deadline monitoring</vt:lpstr>
      <vt:lpstr>Core Concepts – UI5, Microservice</vt:lpstr>
      <vt:lpstr>Core Concepts – HTML5 Repo, App Router </vt:lpstr>
      <vt:lpstr>Core Concepts – Destination Service, XSUAA</vt:lpstr>
      <vt:lpstr>Adding custom UIs for Workflow</vt:lpstr>
      <vt:lpstr>Use case scenario 4</vt:lpstr>
      <vt:lpstr>Adding Managed App Router</vt:lpstr>
      <vt:lpstr>Adding UI5 Component – Task UI</vt:lpstr>
      <vt:lpstr>Task Model and Workflow API Integration</vt:lpstr>
      <vt:lpstr>Behind the scenes</vt:lpstr>
      <vt:lpstr>Working with Custom Start UI</vt:lpstr>
      <vt:lpstr>Workflow Scenario 6 - Rule Service</vt:lpstr>
      <vt:lpstr>What is Business Rule and Why?</vt:lpstr>
      <vt:lpstr>Why we need a Business Rule Management</vt:lpstr>
      <vt:lpstr>SAP BTP Rule Service</vt:lpstr>
      <vt:lpstr>Develop Rule in BTP</vt:lpstr>
      <vt:lpstr>Test Rule execution using APIHUB</vt:lpstr>
      <vt:lpstr>Workflow Scenario 6 E02 – Consume Rule Service</vt:lpstr>
      <vt:lpstr>Challenges sharing Projects</vt:lpstr>
      <vt:lpstr>Git HUB</vt:lpstr>
      <vt:lpstr>What is CI/CD</vt:lpstr>
      <vt:lpstr>BTP CI/CD Management</vt:lpstr>
      <vt:lpstr>Title</vt:lpstr>
      <vt:lpstr>Title</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204</cp:revision>
  <dcterms:created xsi:type="dcterms:W3CDTF">2013-09-12T13:05:01Z</dcterms:created>
  <dcterms:modified xsi:type="dcterms:W3CDTF">2023-12-16T07:09:07Z</dcterms:modified>
</cp:coreProperties>
</file>