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3"/>
  </p:notesMasterIdLst>
  <p:sldIdLst>
    <p:sldId id="256" r:id="rId4"/>
    <p:sldId id="402" r:id="rId5"/>
    <p:sldId id="276" r:id="rId6"/>
    <p:sldId id="314" r:id="rId7"/>
    <p:sldId id="4820" r:id="rId8"/>
    <p:sldId id="4821" r:id="rId9"/>
    <p:sldId id="4822" r:id="rId10"/>
    <p:sldId id="419" r:id="rId11"/>
    <p:sldId id="409" r:id="rId12"/>
  </p:sldIdLst>
  <p:sldSz cx="12188825" cy="6858000"/>
  <p:notesSz cx="6858000" cy="9144000"/>
  <p:embeddedFontLst>
    <p:embeddedFont>
      <p:font typeface="Arial Black" panose="020B0A04020102020204" pitchFamily="34" charset="0"/>
      <p:regular r:id="rId14"/>
      <p:bold r:id="rId15"/>
    </p:embeddedFont>
    <p:embeddedFont>
      <p:font typeface="Cambria" panose="02040503050406030204" pitchFamily="18" charset="0"/>
      <p:regular r:id="rId16"/>
      <p:bold r:id="rId17"/>
      <p:italic r:id="rId18"/>
      <p:boldItalic r:id="rId19"/>
    </p:embeddedFont>
    <p:embeddedFont>
      <p:font typeface="Cooper Black" panose="0208090404030B020404" pitchFamily="18" charset="0"/>
      <p:regular r:id="rId20"/>
    </p:embeddedFont>
    <p:embeddedFont>
      <p:font typeface="Corben" panose="020B0604020202020204" charset="0"/>
      <p:bold r:id="rId21"/>
    </p:embeddedFont>
    <p:embeddedFont>
      <p:font typeface="Open Sans" panose="020B0606030504020204" pitchFamily="3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Segoe UI Light" panose="020B0502040204020203"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font" Target="fonts/font19.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Approver </a:t>
            </a:r>
            <a:r>
              <a:rPr lang="en-IN" sz="1800" b="1" dirty="0" err="1">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usecase</a:t>
            </a:r>
            <a:endPar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Approver App</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Unmanaged Scenario</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848171"/>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Unmanaged implementation</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197197E8-0213-26B4-F1AA-BDBEE5248ED7}"/>
              </a:ext>
            </a:extLst>
          </p:cNvPr>
          <p:cNvPicPr preferRelativeResize="0"/>
          <p:nvPr/>
        </p:nvPicPr>
        <p:blipFill rotWithShape="1">
          <a:blip r:embed="rId3">
            <a:alphaModFix/>
          </a:blip>
          <a:srcRect/>
          <a:stretch/>
        </p:blipFill>
        <p:spPr>
          <a:xfrm>
            <a:off x="66713" y="534468"/>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5EFD776F-9A30-23C7-0040-B7FA27877F97}"/>
              </a:ext>
            </a:extLst>
          </p:cNvPr>
          <p:cNvPicPr preferRelativeResize="0"/>
          <p:nvPr/>
        </p:nvPicPr>
        <p:blipFill rotWithShape="1">
          <a:blip r:embed="rId3">
            <a:alphaModFix/>
          </a:blip>
          <a:srcRect/>
          <a:stretch/>
        </p:blipFill>
        <p:spPr>
          <a:xfrm>
            <a:off x="8757449" y="4736342"/>
            <a:ext cx="457206" cy="457206"/>
          </a:xfrm>
          <a:prstGeom prst="rect">
            <a:avLst/>
          </a:prstGeom>
          <a:noFill/>
          <a:ln>
            <a:noFill/>
          </a:ln>
        </p:spPr>
      </p:pic>
      <p:pic>
        <p:nvPicPr>
          <p:cNvPr id="12" name="Google Shape;1332;p59" descr="A green circle with a white tick in it&#10;&#10;Description automatically generated">
            <a:extLst>
              <a:ext uri="{FF2B5EF4-FFF2-40B4-BE49-F238E27FC236}">
                <a16:creationId xmlns:a16="http://schemas.microsoft.com/office/drawing/2014/main" id="{E3956F02-5A55-C825-C641-B9FD36154F18}"/>
              </a:ext>
            </a:extLst>
          </p:cNvPr>
          <p:cNvPicPr preferRelativeResize="0"/>
          <p:nvPr/>
        </p:nvPicPr>
        <p:blipFill rotWithShape="1">
          <a:blip r:embed="rId3">
            <a:alphaModFix/>
          </a:blip>
          <a:srcRect/>
          <a:stretch/>
        </p:blipFill>
        <p:spPr>
          <a:xfrm>
            <a:off x="8653569" y="2068494"/>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69C9CA40-E8E6-641A-9AA8-EB89BEC10BFC}"/>
              </a:ext>
            </a:extLst>
          </p:cNvPr>
          <p:cNvPicPr preferRelativeResize="0"/>
          <p:nvPr/>
        </p:nvPicPr>
        <p:blipFill rotWithShape="1">
          <a:blip r:embed="rId3">
            <a:alphaModFix/>
          </a:blip>
          <a:srcRect/>
          <a:stretch/>
        </p:blipFill>
        <p:spPr>
          <a:xfrm>
            <a:off x="8653569" y="1361771"/>
            <a:ext cx="457206" cy="457206"/>
          </a:xfrm>
          <a:prstGeom prst="rect">
            <a:avLst/>
          </a:prstGeom>
          <a:noFill/>
          <a:ln>
            <a:noFill/>
          </a:ln>
        </p:spPr>
      </p:pic>
      <p:pic>
        <p:nvPicPr>
          <p:cNvPr id="14" name="Google Shape;1332;p59" descr="A green circle with a white tick in it&#10;&#10;Description automatically generated">
            <a:extLst>
              <a:ext uri="{FF2B5EF4-FFF2-40B4-BE49-F238E27FC236}">
                <a16:creationId xmlns:a16="http://schemas.microsoft.com/office/drawing/2014/main" id="{8BD354D2-F217-104B-2D2B-AC482E3CE63A}"/>
              </a:ext>
            </a:extLst>
          </p:cNvPr>
          <p:cNvPicPr preferRelativeResize="0"/>
          <p:nvPr/>
        </p:nvPicPr>
        <p:blipFill rotWithShape="1">
          <a:blip r:embed="rId3">
            <a:alphaModFix/>
          </a:blip>
          <a:srcRect/>
          <a:stretch/>
        </p:blipFill>
        <p:spPr>
          <a:xfrm>
            <a:off x="11777792" y="1337844"/>
            <a:ext cx="457206" cy="457206"/>
          </a:xfrm>
          <a:prstGeom prst="rect">
            <a:avLst/>
          </a:prstGeom>
          <a:noFill/>
          <a:ln>
            <a:noFill/>
          </a:ln>
        </p:spPr>
      </p:pic>
      <p:pic>
        <p:nvPicPr>
          <p:cNvPr id="15" name="Google Shape;1332;p59" descr="A green circle with a white tick in it&#10;&#10;Description automatically generated">
            <a:extLst>
              <a:ext uri="{FF2B5EF4-FFF2-40B4-BE49-F238E27FC236}">
                <a16:creationId xmlns:a16="http://schemas.microsoft.com/office/drawing/2014/main" id="{312F174F-B558-907F-B8B4-299EDE3EA876}"/>
              </a:ext>
            </a:extLst>
          </p:cNvPr>
          <p:cNvPicPr preferRelativeResize="0"/>
          <p:nvPr/>
        </p:nvPicPr>
        <p:blipFill rotWithShape="1">
          <a:blip r:embed="rId3">
            <a:alphaModFix/>
          </a:blip>
          <a:srcRect/>
          <a:stretch/>
        </p:blipFill>
        <p:spPr>
          <a:xfrm>
            <a:off x="8637647" y="758254"/>
            <a:ext cx="457206" cy="457206"/>
          </a:xfrm>
          <a:prstGeom prst="rect">
            <a:avLst/>
          </a:prstGeom>
          <a:noFill/>
          <a:ln>
            <a:noFill/>
          </a:ln>
        </p:spPr>
      </p:pic>
      <p:pic>
        <p:nvPicPr>
          <p:cNvPr id="16" name="Google Shape;1332;p59" descr="A green circle with a white tick in it&#10;&#10;Description automatically generated">
            <a:extLst>
              <a:ext uri="{FF2B5EF4-FFF2-40B4-BE49-F238E27FC236}">
                <a16:creationId xmlns:a16="http://schemas.microsoft.com/office/drawing/2014/main" id="{E27F6E05-DA07-7D5E-0E25-B285549ABBFB}"/>
              </a:ext>
            </a:extLst>
          </p:cNvPr>
          <p:cNvPicPr preferRelativeResize="0"/>
          <p:nvPr/>
        </p:nvPicPr>
        <p:blipFill rotWithShape="1">
          <a:blip r:embed="rId3">
            <a:alphaModFix/>
          </a:blip>
          <a:srcRect/>
          <a:stretch/>
        </p:blipFill>
        <p:spPr>
          <a:xfrm>
            <a:off x="8731722" y="3368482"/>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BIMP-unmanaged</a:t>
            </a:r>
            <a:endParaRPr dirty="0"/>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61566" y="1039696"/>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91516"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3955</TotalTime>
  <Words>609</Words>
  <Application>Microsoft Office PowerPoint</Application>
  <PresentationFormat>Custom</PresentationFormat>
  <Paragraphs>103</Paragraphs>
  <Slides>9</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9</vt:i4>
      </vt:variant>
    </vt:vector>
  </HeadingPairs>
  <TitlesOfParts>
    <vt:vector size="22" baseType="lpstr">
      <vt:lpstr>Arial Black</vt:lpstr>
      <vt:lpstr>Corben</vt:lpstr>
      <vt:lpstr>Cambria</vt:lpstr>
      <vt:lpstr>Arial</vt:lpstr>
      <vt:lpstr>Segoe UI</vt:lpstr>
      <vt:lpstr>Open Sans</vt:lpstr>
      <vt:lpstr>Calibri</vt:lpstr>
      <vt:lpstr>Segoe UI Light</vt:lpstr>
      <vt:lpstr>Cooper Black</vt:lpstr>
      <vt:lpstr>Quattrocento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116</cp:revision>
  <dcterms:created xsi:type="dcterms:W3CDTF">2023-10-03T21:33:12Z</dcterms:created>
  <dcterms:modified xsi:type="dcterms:W3CDTF">2024-12-17T01:36:04Z</dcterms:modified>
</cp:coreProperties>
</file>