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notesSlides/notesSlide5.xml" ContentType="application/vnd.openxmlformats-officedocument.presentationml.notesSlide+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 id="2147483745" r:id="rId4"/>
  </p:sldMasterIdLst>
  <p:notesMasterIdLst>
    <p:notesMasterId r:id="rId22"/>
  </p:notesMasterIdLst>
  <p:sldIdLst>
    <p:sldId id="256" r:id="rId5"/>
    <p:sldId id="402" r:id="rId6"/>
    <p:sldId id="276" r:id="rId7"/>
    <p:sldId id="1217" r:id="rId8"/>
    <p:sldId id="1209" r:id="rId9"/>
    <p:sldId id="340" r:id="rId10"/>
    <p:sldId id="4785" r:id="rId11"/>
    <p:sldId id="4786" r:id="rId12"/>
    <p:sldId id="341" r:id="rId13"/>
    <p:sldId id="4787" r:id="rId14"/>
    <p:sldId id="342" r:id="rId15"/>
    <p:sldId id="344" r:id="rId16"/>
    <p:sldId id="346" r:id="rId17"/>
    <p:sldId id="347" r:id="rId18"/>
    <p:sldId id="4784" r:id="rId19"/>
    <p:sldId id="419" r:id="rId20"/>
    <p:sldId id="409" r:id="rId21"/>
  </p:sldIdLst>
  <p:sldSz cx="12188825" cy="6858000"/>
  <p:notesSz cx="6858000" cy="9144000"/>
  <p:embeddedFontLst>
    <p:embeddedFont>
      <p:font typeface="Arial Black" panose="020B0A04020102020204" pitchFamily="34" charset="0"/>
      <p:regular r:id="rId23"/>
      <p:bold r:id="rId24"/>
    </p:embeddedFont>
    <p:embeddedFont>
      <p:font typeface="Cambria" panose="02040503050406030204" pitchFamily="18" charset="0"/>
      <p:regular r:id="rId25"/>
      <p:bold r:id="rId26"/>
      <p:italic r:id="rId27"/>
      <p:boldItalic r:id="rId28"/>
    </p:embeddedFont>
    <p:embeddedFont>
      <p:font typeface="Cooper Black" panose="0208090404030B020404" pitchFamily="18" charset="0"/>
      <p:regular r:id="rId29"/>
    </p:embeddedFont>
    <p:embeddedFont>
      <p:font typeface="Corben" panose="020B0604020202020204" charset="0"/>
      <p:bold r:id="rId30"/>
    </p:embeddedFont>
    <p:embeddedFont>
      <p:font typeface="Open Sans" panose="020B0606030504020204" pitchFamily="34" charset="0"/>
      <p:regular r:id="rId31"/>
      <p:bold r:id="rId32"/>
      <p:italic r:id="rId33"/>
      <p:boldItalic r:id="rId34"/>
    </p:embeddedFont>
    <p:embeddedFont>
      <p:font typeface="Quattrocento Sans" panose="020B0502050000020003" pitchFamily="34" charset="0"/>
      <p:regular r:id="rId35"/>
      <p:bold r:id="rId36"/>
      <p:italic r:id="rId37"/>
      <p:boldItalic r:id="rId38"/>
    </p:embeddedFont>
    <p:embeddedFont>
      <p:font typeface="Segoe UI" panose="020B0502040204020203" pitchFamily="34" charset="0"/>
      <p:regular r:id="rId39"/>
      <p:bold r:id="rId40"/>
      <p:italic r:id="rId41"/>
      <p:boldItalic r:id="rId42"/>
    </p:embeddedFont>
    <p:embeddedFont>
      <p:font typeface="Segoe UI Black" panose="020B0A02040204020203" pitchFamily="34" charset="0"/>
      <p:bold r:id="rId43"/>
      <p:boldItalic r:id="rId44"/>
    </p:embeddedFont>
    <p:embeddedFont>
      <p:font typeface="Segoe UI Light" panose="020B0502040204020203" pitchFamily="34" charset="0"/>
      <p:regular r:id="rId45"/>
      <p: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80" autoAdjust="0"/>
    <p:restoredTop sz="94660"/>
  </p:normalViewPr>
  <p:slideViewPr>
    <p:cSldViewPr snapToGrid="0">
      <p:cViewPr varScale="1">
        <p:scale>
          <a:sx n="104" d="100"/>
          <a:sy n="104" d="100"/>
        </p:scale>
        <p:origin x="612" y="80"/>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17.xml"/><Relationship Id="rId34" Type="http://schemas.openxmlformats.org/officeDocument/2006/relationships/font" Target="fonts/font12.fntdata"/><Relationship Id="rId42" Type="http://schemas.openxmlformats.org/officeDocument/2006/relationships/font" Target="fonts/font20.fntdata"/><Relationship Id="rId7" Type="http://schemas.openxmlformats.org/officeDocument/2006/relationships/slide" Target="slides/slide3.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font" Target="fonts/font7.fntdata"/><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font" Target="fonts/font23.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203"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9.fntdata"/><Relationship Id="rId44" Type="http://schemas.openxmlformats.org/officeDocument/2006/relationships/font" Target="fonts/font22.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207" Type="http://schemas.openxmlformats.org/officeDocument/2006/relationships/tableStyles" Target="tableStyles.xml"/><Relationship Id="rId8" Type="http://schemas.openxmlformats.org/officeDocument/2006/relationships/slide" Target="slides/slide4.xml"/><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font" Target="fonts/font24.fntdata"/><Relationship Id="rId20" Type="http://schemas.openxmlformats.org/officeDocument/2006/relationships/slide" Target="slides/slide16.xml"/><Relationship Id="rId41"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2.xml"/><Relationship Id="rId20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6T09:25:05.631"/>
    </inkml:context>
    <inkml:brush xml:id="br0">
      <inkml:brushProperty name="width" value="0.05" units="cm"/>
      <inkml:brushProperty name="height" value="0.05" units="cm"/>
    </inkml:brush>
  </inkml:definitions>
  <inkml:trace contextRef="#ctx0" brushRef="#br0">0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18:29.138"/>
    </inkml:context>
    <inkml:brush xml:id="br0">
      <inkml:brushProperty name="width" value="0.05" units="cm"/>
      <inkml:brushProperty name="height" value="0.05" units="cm"/>
    </inkml:brush>
  </inkml:definitions>
  <inkml:trace contextRef="#ctx0" brushRef="#br0">4 62 24575,'0'0'0,"-1"1"0,1-1 0,-1 1 0,1-1 0,0 1 0,0-1 0,-1 1 0,1 0 0,0-1 0,0 1 0,0 0 0,0-1 0,0 1 0,0 0 0,-1-1 0,2 1 0,-1 0 0,0-1 0,0 1 0,0-1 0,0 1 0,0 0 0,0-1 0,1 1 0,-1 0 0,0-1 0,1 1 0,-1-1 0,0 1 0,1-1 0,-1 1 0,0-1 0,1 1 0,-1-1 0,1 1 0,-1-1 0,1 1 0,-1-1 0,1 0 0,0 1 0,-1-1 0,1 0 0,0 1 0,27 13 0,-11-8 0,-1 0 0,1-2 0,0 0 0,0-1 0,29 2 0,-41-5 0,-1 0 0,1 0 0,-1 0 0,1-1 0,-1 0 0,0 0 0,1 0 0,-1 0 0,0-1 0,1 1 0,-1-1 0,0 0 0,0-1 0,-1 1 0,1-1 0,0 0 0,-1 1 0,1-1 0,-1-1 0,0 1 0,0-1 0,0 1 0,-1-1 0,1 0 0,-1 0 0,3-7 0,-1 2 0,0-1 0,0 1 0,-1-1 0,2-15 0,-13 35 0,-4 10 0,2 2-1365,2 0-5461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51.243"/>
    </inkml:context>
    <inkml:brush xml:id="br0">
      <inkml:brushProperty name="width" value="0.05" units="cm"/>
      <inkml:brushProperty name="height" value="0.05" units="cm"/>
    </inkml:brush>
  </inkml:definitions>
  <inkml:trace contextRef="#ctx0" brushRef="#br0">93 1 24575,'1'0'0,"11"2"0,-8 14 0,-4 11 0,-1 0 0,-2 0 0,0 0 0,-12 44 0,4-17 0,-20 88 0,-10 62 0,39-192 0,1 0 0,0 1 0,1-1 0,0 1 0,1-1 0,0 0 0,4 17 0,-3-22 0,1-1 0,-1 1 0,1-1 0,0 0 0,0 0 0,1 0 0,0 0 0,0-1 0,0 1 0,1-1 0,-1 0 0,1 0 0,1-1 0,9 8 0,4-1 0,1 0 0,0-1 0,1-1 0,0-1 0,31 8 0,116 18 0,-163-33 0,448 56-272,4-23-161,-203-17 334,-211-12 99,-27-3 0,0 0 0,0-2 0,1 1 0,23-4 0,-39 3 5,-1 0 0,1 0-1,0 0 1,-1 0 0,1 0 0,-1 0 0,1-1 0,-1 1 0,1 0-1,-1 0 1,1 0 0,-1-1 0,1 1 0,-1 0 0,1 0 0,-1-1-1,0 1 1,1-1 0,-1 1 0,1 0 0,-1-1 0,0 1 0,1-1-1,-1 0 1,-5-8 265,-20-6 142,24 14-411,-54-31-1366,41 23-5461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51.595"/>
    </inkml:context>
    <inkml:brush xml:id="br0">
      <inkml:brushProperty name="width" value="0.05" units="cm"/>
      <inkml:brushProperty name="height" value="0.05" units="cm"/>
    </inkml:brush>
  </inkml:definitions>
  <inkml:trace contextRef="#ctx0" brushRef="#br0">49 43 24575,'-49'-42'0,"91"65"0,-24-11 0,0 1 0,-1 1 0,0 1 0,-1 0 0,19 24 0,-31-33 0,0 0 0,0 0 0,0 0 0,-1 0 0,0 0 0,0 1 0,-1 0 0,0-1 0,2 10 0,-4-12 0,1 0 0,-1 1 0,0-1 0,0 0 0,-1 1 0,1-1 0,-1 0 0,0 0 0,0 1 0,-1-1 0,1 0 0,-1 0 0,0 0 0,0-1 0,0 1 0,-4 5 0,-19 17-1365,-3-4-5461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51.978"/>
    </inkml:context>
    <inkml:brush xml:id="br0">
      <inkml:brushProperty name="width" value="0.05" units="cm"/>
      <inkml:brushProperty name="height" value="0.05" units="cm"/>
    </inkml:brush>
  </inkml:definitions>
  <inkml:trace contextRef="#ctx0" brushRef="#br0">225 253 24575,'2'-2'0,"12"-12"0,0 0 0,-1-1 0,0-1 0,16-27 0,-27 39 0,1-1 0,-1 1 0,-1-1 0,1 1 0,-1-1 0,0 0 0,0 0 0,0 0 0,0 0 0,-1-7 0,0 8 0,-1 1 0,0-1 0,1 1 0,-1-1 0,-1 1 0,1 0 0,0-1 0,-1 1 0,0 0 0,1 0 0,-1 0 0,0 0 0,-1 0 0,1 1 0,-1-1 0,-3-2 0,2 1 0,0 0 0,-1 1 0,1 0 0,-1 0 0,0 1 0,0-1 0,0 1 0,0 0 0,0 0 0,0 1 0,-1-1 0,1 1 0,-1 0 0,1 1 0,-11-1 0,7 2 0,1 0 0,-1 0 0,1 1 0,0 0 0,0 1 0,0-1 0,0 2 0,0-1 0,-14 9 0,13-6 0,0 1 0,0 0 0,1 0 0,-1 1 0,2 0 0,-1 0 0,-9 14 0,13-16 0,0 0 0,0 1 0,1 0 0,0 0 0,0 0 0,0 0 0,1 0 0,0 1 0,1-1 0,-2 15 0,3-19 0,0 0 0,0 0 0,0 1 0,1-1 0,-1 0 0,1 0 0,0 0 0,0 0 0,0 0 0,0 0 0,0 0 0,1 0 0,-1 0 0,1 0 0,0-1 0,4 5 0,-2-3 0,-1-1 0,1 0 0,0-1 0,0 1 0,0-1 0,0 1 0,0-1 0,1-1 0,-1 1 0,8 2 0,-4-3 0,1 1 0,-1-1 0,0 0 0,0-1 0,1 0 0,-1 0 0,0-1 0,1 0 0,-1 0 0,0-1 0,0 0 0,14-6 0,-4-2 0,-1 0 0,-1-1 0,0-1 0,-1 0 0,0-1 0,0-1 0,11-15 0,-25 29 0,-1-1 0,0 1 0,0 0 0,0-1 0,0 1 0,0 0 0,1 0 0,-1-1 0,0 1 0,0 0 0,0 0 0,1-1 0,-1 1 0,0 0 0,0 0 0,1-1 0,-1 1 0,0 0 0,0 0 0,1 0 0,-1 0 0,0 0 0,1 0 0,-1-1 0,0 1 0,1 0 0,-1 0 0,0 0 0,1 0 0,-1 0 0,0 0 0,1 0 0,-1 0 0,0 0 0,1 0 0,-1 1 0,0-1 0,1 0 0,-1 0 0,1 0 0,1 16 0,-7 30 0,4-41 0,-4 25-273,1-1 0,2 1 0,1 0 0,3 37 0,1-47-6553</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52.317"/>
    </inkml:context>
    <inkml:brush xml:id="br0">
      <inkml:brushProperty name="width" value="0.05" units="cm"/>
      <inkml:brushProperty name="height" value="0.05" units="cm"/>
    </inkml:brush>
  </inkml:definitions>
  <inkml:trace contextRef="#ctx0" brushRef="#br0">28 18 24575,'0'0'0,"0"-1"0,1 0 0,-1 1 0,0-1 0,0 1 0,1-1 0,-1 1 0,0-1 0,1 1 0,-1 0 0,1-1 0,-1 1 0,0-1 0,1 1 0,-1 0 0,1-1 0,-1 1 0,1 0 0,-1-1 0,1 1 0,-1 0 0,1 0 0,0 0 0,-1 0 0,1-1 0,-1 1 0,1 0 0,-1 0 0,2 0 0,3 2 0,-12 5 0,-14 2 0,20-9 0,1 1 0,-1-1 0,1 0 0,0 1 0,-1-1 0,0 0 0,1 0 0,-1 0 0,1 1 0,-1-1 0,1 0 0,-1 0 0,1 0 0,-1 0 0,1 0 0,-1 0 0,0 0 0,1 0 0,-1 0 0,1 0 0,-1 0 0,1-1 0,-1 1 0,1 0 0,-1 0 0,1-1 0,-1 1 0,1 0 0,-1 0 0,1-1 0,-1 1 0,1 0 0,0-1 0,-1 0 0,1 0 0,0 1 0,0-1 0,1 0 0,-1 1 0,0-1 0,1 0 0,-1 0 0,1 1 0,-1-1 0,1 1 0,-1-1 0,1 0 0,-1 1 0,1-1 0,-1 1 0,1-1 0,0 1 0,-1 0 0,1-1 0,0 1 0,0 0 0,-1-1 0,1 1 0,0 0 0,-1 0 0,2-1 0,22-4 0,30 1-1365,-39 3-5461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52.854"/>
    </inkml:context>
    <inkml:brush xml:id="br0">
      <inkml:brushProperty name="width" value="0.05" units="cm"/>
      <inkml:brushProperty name="height" value="0.05" units="cm"/>
    </inkml:brush>
  </inkml:definitions>
  <inkml:trace contextRef="#ctx0" brushRef="#br0">263 169 24575,'4'-6'0,"0"-1"0,0 0 0,-1 0 0,1 0 0,-2 0 0,1 0 0,-1-1 0,0 1 0,1-12 0,-3 16 0,1 0 0,0 0 0,-1 0 0,0 1 0,0-1 0,0 0 0,0 0 0,0 0 0,0 0 0,-1 1 0,1-1 0,-1 0 0,0 0 0,0 1 0,0-1 0,0 0 0,0 1 0,-1-1 0,1 1 0,-1 0 0,1-1 0,-1 1 0,0 0 0,0 0 0,0 0 0,0 0 0,-1 0 0,1 1 0,0-1 0,-1 1 0,1-1 0,-1 1 0,1 0 0,-1 0 0,0 0 0,0 0 0,1 1 0,-6-2 0,-1 1 0,-1 0 0,0 1 0,1 0 0,-1 1 0,0-1 0,1 2 0,-1-1 0,1 1 0,0 1 0,-14 5 0,11-3 0,1 1 0,-1 0 0,1 1 0,0 0 0,0 1 0,-10 10 0,17-15 0,2 1 0,-1-1 0,0 0 0,1 1 0,-1-1 0,1 1 0,0-1 0,0 1 0,0 0 0,-1 5 0,3-6 0,-1-1 0,1 1 0,0-1 0,0 1 0,0-1 0,0 1 0,0 0 0,0-1 0,1 1 0,-1-1 0,1 1 0,0-1 0,0 1 0,0-1 0,0 0 0,0 1 0,0-1 0,3 3 0,-1-1 0,1 0 0,0 0 0,0 0 0,1-1 0,-1 0 0,1 0 0,0 0 0,0 0 0,0 0 0,0-1 0,0 0 0,1 0 0,5 1 0,-2-1 0,1 0 0,-1 0 0,1-1 0,-1 0 0,1-1 0,17-1 0,-21 1 0,-1-1 0,0-1 0,0 1 0,1-1 0,-1 1 0,0-1 0,-1-1 0,1 1 0,0-1 0,-1 0 0,1 0 0,-1 0 0,5-6 0,0-1 0,-1 0 0,0-1 0,12-22 0,-14 23 0,-6 10 0,0 0 0,1 0 0,-1 0 0,0 0 0,0 0 0,0 0 0,0 0 0,0 0 0,0 0 0,0 0 0,0 0 0,0 0 0,0 0 0,0 0 0,0 0 0,1-1 0,-1 1 0,0 0 0,0 0 0,0 0 0,0 0 0,0 1 0,0-1 0,0 0 0,0 0 0,0 0 0,0 0 0,1 0 0,-1 0 0,0 0 0,0 0 0,0 0 0,0 0 0,0 0 0,0 0 0,0 0 0,0 0 0,0 0 0,0 0 0,0 0 0,0 0 0,0 0 0,0 0 0,0 1 0,1-1 0,-1 0 0,0 0 0,0 0 0,0 0 0,0 0 0,0 0 0,0 0 0,0 0 0,0 0 0,0 0 0,0 1 0,0-1 0,0 0 0,0 0 0,0 0 0,0 0 0,0 0 0,0 0 0,0 0 0,-1 0 0,1 0 0,0 0 0,0 0 0,0 1 0,2 12 0,-1 17 0,-16 115 0,-1 9 0,16-129-1365,2-5-5461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53.210"/>
    </inkml:context>
    <inkml:brush xml:id="br0">
      <inkml:brushProperty name="width" value="0.05" units="cm"/>
      <inkml:brushProperty name="height" value="0.05" units="cm"/>
    </inkml:brush>
  </inkml:definitions>
  <inkml:trace contextRef="#ctx0" brushRef="#br0">151 112 24575,'1'-22'0,"0"16"0,0 0 0,-1 1 0,0-1 0,0 0 0,0 1 0,-1-1 0,0 0 0,0 1 0,0-1 0,-1 1 0,0-1 0,-3-6 0,5 11 0,-1 1 0,1-1 0,-1 0 0,1 1 0,-1-1 0,0 1 0,1-1 0,-1 1 0,0-1 0,1 1 0,-1-1 0,0 1 0,1 0 0,-1-1 0,0 1 0,0 0 0,0-1 0,1 1 0,-1 0 0,0 0 0,0 0 0,0 0 0,1 0 0,-1 0 0,0 0 0,-1 0 0,0 1 0,0 0 0,0-1 0,1 1 0,-1 0 0,0 0 0,0 0 0,1 1 0,-1-1 0,0 0 0,-1 3 0,-4 3 0,0 1 0,1 1 0,-6 9 0,12-17 0,-10 15 0,0 1 0,2-1 0,0 2 0,1-1 0,1 1 0,0 0 0,-5 32 0,10-44 0,1 1 0,-1 0 0,1-1 0,0 1 0,1-1 0,0 1 0,0 0 0,0-1 0,0 1 0,1-1 0,0 0 0,1 0 0,0 0 0,0 0 0,0 0 0,0 0 0,1-1 0,0 1 0,0-1 0,0 0 0,1 0 0,0-1 0,0 1 0,0-1 0,8 5 0,-10-7 0,0 0 0,1 0 0,0 0 0,-1 0 0,1-1 0,0 0 0,0 1 0,-1-1 0,1 0 0,0-1 0,0 1 0,0-1 0,0 0 0,0 0 0,0 0 0,0 0 0,0-1 0,0 0 0,0 1 0,0-1 0,0-1 0,4-1 0,-5 1 0,1 0 0,0-1 0,0 0 0,-1 0 0,1 0 0,-1 0 0,0 0 0,0-1 0,0 1 0,-1-1 0,1 0 0,-1 0 0,0 0 0,0 0 0,0 0 0,-1 0 0,1-1 0,-1 1 0,1-6 0,-1 4 0,0 1 0,-1 0 0,0-1 0,0 1 0,0-1 0,0 1 0,-1-1 0,0 1 0,0 0 0,-1 0 0,1-1 0,-1 1 0,0 0 0,-4-7 0,4 9 0,1 1 0,-1 0 0,0 0 0,1 0 0,-1 0 0,0 0 0,0 0 0,0 1 0,-1-1 0,1 1 0,0-1 0,0 1 0,-1 0 0,1 0 0,-1 0 0,1 0 0,-1 0 0,0 1 0,1-1 0,-1 1 0,0-1 0,1 1 0,-1 0 0,0 0 0,1 0 0,-1 1 0,0-1 0,1 1 0,-1-1 0,0 1 0,-2 1 0,-1 1-136,0-1-1,1 1 1,-1 0-1,1 1 1,-1-1-1,1 1 1,0 0-1,1 0 0,-8 8 1,-4 7-6690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54.872"/>
    </inkml:context>
    <inkml:brush xml:id="br0">
      <inkml:brushProperty name="width" value="0.05" units="cm"/>
      <inkml:brushProperty name="height" value="0.05" units="cm"/>
    </inkml:brush>
  </inkml:definitions>
  <inkml:trace contextRef="#ctx0" brushRef="#br0">1584 11 24575,'0'-1'0,"0"1"0,0-1 0,0 1 0,0 0 0,0-1 0,0 1 0,0-1 0,0 1 0,0 0 0,1-1 0,-1 1 0,0-1 0,0 1 0,0 0 0,0-1 0,1 1 0,-1 0 0,0-1 0,0 1 0,1 0 0,-1-1 0,0 1 0,1 0 0,-1 0 0,0-1 0,1 1 0,-1 0 0,0 0 0,1 0 0,0-1 0,14 2 0,12 13 0,-19-7 0,0 0 0,0 1 0,-1 1 0,-1-1 0,1 1 0,-1 0 0,-1 0 0,1 1 0,-2-1 0,5 13 0,4 15 0,12 54 0,17 203 0,-26-158 0,-10-89 0,9 60 0,-5 1 0,-3 114 0,-7-221 0,-7 81 0,6-73 0,-1-1 0,0 1 0,0-1 0,0 0 0,-1 0 0,-1 0 0,-6 11 0,8-15 0,-1-1 0,0-1 0,0 1 0,0 0 0,0-1 0,0 1 0,0-1 0,-1 0 0,1 0 0,-1-1 0,0 1 0,0-1 0,1 1 0,-1-1 0,0-1 0,0 1 0,-6 0 0,-10 1 0,-1-1 0,-25-3 0,15 1 0,-139 0 0,-888-23 0,706 12 0,319 9-1365,23 0-5461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55.227"/>
    </inkml:context>
    <inkml:brush xml:id="br0">
      <inkml:brushProperty name="width" value="0.05" units="cm"/>
      <inkml:brushProperty name="height" value="0.05" units="cm"/>
    </inkml:brush>
  </inkml:definitions>
  <inkml:trace contextRef="#ctx0" brushRef="#br0">182 24 24575,'-3'-19'0,"3"18"0,0 1 0,0 0 0,0 0 0,0-1 0,0 1 0,0 0 0,0 0 0,-1 0 0,1-1 0,0 1 0,0 0 0,0 0 0,0 0 0,0-1 0,-1 1 0,1 0 0,0 0 0,0 0 0,0 0 0,-1 0 0,1 0 0,0-1 0,0 1 0,-1 0 0,1 0 0,0 0 0,0 0 0,-1 0 0,1 0 0,0 0 0,0 0 0,-1 0 0,1 0 0,0 0 0,-3 2 0,0-1 0,0 1 0,1 0 0,-1 0 0,1 0 0,0 1 0,-1-1 0,-2 4 0,-61 81 0,41-51 0,19-28 0,-2 2 0,0 1 0,1 1 0,0-1 0,-7 17 0,13-25 0,0 0 0,0 0 0,0-1 0,1 1 0,-1 0 0,1 0 0,-1 0 0,1 0 0,0 0 0,0 0 0,0 1 0,1-1 0,-1 0 0,1-1 0,0 1 0,-1 0 0,1 0 0,1 0 0,-1 0 0,0 0 0,1-1 0,-1 1 0,1-1 0,3 5 0,7 4-341,0 0 0,0 0-1,27 15 1,-12-8-6485</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57.402"/>
    </inkml:context>
    <inkml:brush xml:id="br0">
      <inkml:brushProperty name="width" value="0.05" units="cm"/>
      <inkml:brushProperty name="height" value="0.05" units="cm"/>
    </inkml:brush>
  </inkml:definitions>
  <inkml:trace contextRef="#ctx0" brushRef="#br0">156 72 24575,'0'-11'0,"-1"3"0,-12 18 0,-3 6 0,0 1 0,1 0 0,1 1 0,-22 39 0,28-43 0,2-1 0,0 1 0,1 1 0,0-1 0,1 1 0,0 0 0,2 0 0,-3 22 0,5-33 0,0 1 0,0 0 0,0-1 0,1 1 0,0-1 0,-1 1 0,1-1 0,1 1 0,-1-1 0,1 1 0,0-1 0,0 0 0,0 0 0,0 0 0,1 0 0,5 7 0,-3-7 0,-1 0 0,1-1 0,-1 1 0,1-1 0,0 0 0,1 0 0,-1-1 0,0 0 0,1 1 0,-1-2 0,12 3 0,-4-2 0,0 0 0,0-1 0,0-1 0,0 0 0,0-1 0,0-1 0,-1 0 0,1 0 0,0-1 0,-1-1 0,19-7 0,-23 6 0,1 1 0,-1-1 0,0 0 0,-1-1 0,1 0 0,-1 0 0,0-1 0,-1 0 0,1 0 0,-2 0 0,1-1 0,-1 0 0,0 0 0,0 0 0,-1-1 0,0 1 0,4-17 0,-5 14 0,0-1 0,-1 0 0,-1 0 0,0 0 0,0 0 0,-1-1 0,-1 1 0,0 0 0,-1 0 0,0 0 0,-1 0 0,0 1 0,-8-18 0,7 18 0,-2 0 0,0 0 0,0 1 0,-1 0 0,-12-15 0,16 22 0,1 0 0,-1 0 0,0 0 0,0 1 0,0-1 0,0 1 0,0 0 0,0 0 0,-1 0 0,1 0 0,-1 0 0,0 1 0,1 0 0,-1 0 0,0 0 0,0 0 0,1 0 0,-1 1 0,0-1 0,0 1 0,-5 1 0,8-1-59,0 0 0,0 1-1,0-1 1,0 0-1,-1 1 1,1 0 0,0-1-1,0 1 1,0 0 0,0-1-1,0 1 1,0 0 0,0 0-1,1 0 1,-1 0-1,0 0 1,0 0 0,1 0-1,-1 0 1,0 0 0,1 0-1,-1 2 1,-5 13-6767</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57.742"/>
    </inkml:context>
    <inkml:brush xml:id="br0">
      <inkml:brushProperty name="width" value="0.05" units="cm"/>
      <inkml:brushProperty name="height" value="0.05" units="cm"/>
    </inkml:brush>
  </inkml:definitions>
  <inkml:trace contextRef="#ctx0" brushRef="#br0">60 70 24575,'-3'-12'0,"-4"15"0,-10 21 0,13-19 0,3-3 0,0-1 0,-1 1 0,1-1 0,-1 1 0,1-1 0,-1 0 0,1 0 0,-1 0 0,0 0 0,1 0 0,-3 1 0,4-2 0,0 0 0,-1 0 0,1 0 0,0 0 0,-1 0 0,1 0 0,0 0 0,-1 0 0,1 0 0,0 0 0,0 0 0,-1 0 0,1 0 0,0 0 0,-1 0 0,1 0 0,0 0 0,0 0 0,-1-1 0,1 1 0,0 0 0,0 0 0,-1 0 0,1 0 0,0-1 0,0 1 0,-1 0 0,0-15 0,4 5 0,0 0 0,1 0 0,0 0 0,0 1 0,1-1 0,11-15 0,-15 25-36,-1-1 0,0 1 0,1 0 1,-1-1-1,1 1 0,-1 0 0,1-1 0,-1 1 0,1 0 0,-1 0 0,0-1 0,1 1 0,0 0 0,-1 0 0,1 0 0,-1 0 0,1-1 1,-1 1-1,1 0 0,-1 0 0,1 0 0,-1 0 0,1 0 0,-1 1 0,1-1 0,-1 0 0,1 0 0,0 0 0,-1 0 0,1 0 0,-1 1 1,1-1-1,-1 0 0,0 1 0,1-1 0,-1 0 0,1 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18:32.910"/>
    </inkml:context>
    <inkml:brush xml:id="br0">
      <inkml:brushProperty name="width" value="0.05" units="cm"/>
      <inkml:brushProperty name="height" value="0.05" units="cm"/>
    </inkml:brush>
  </inkml:definitions>
  <inkml:trace contextRef="#ctx0" brushRef="#br0">1 3 24575,'0'-1'0,"0"1"0,0 0 0,0 0 0,0 0 0,0 0 0,0 0 0,0 0 0,0 0 0,0 0 0,0 0 0,0-1 0,0 1 0,0 0 0,0 0 0,0 0 0,0 0 0,0 0 0,1 0 0,-1 0 0,0 0 0,0 0 0,0 0 0,0 0 0,0 0 0,0 0 0,0 0 0,0 0 0,0-1 0,0 1 0,1 0 0,-1 0 0,0 0 0,0 0 0,0 0 0,0 0 0,0 0 0,0 0 0,0 0 0,0 0 0,0 0 0,1 0 0,-1 0 0,0 0 0,0 0 0,0 1 0,0-1 0,0 0 0,0 0 0,0 0 0,0 0 0,0 0 0,0 0 0,1 0 0,-1 0 0,0 0 0,0 0 0,0 0 0,0 0 0,9 7 0,8 11 0,0 8 0,0 2 0,13 30 0,13 22 0,59 67-709,-91-132 53,0 0-6170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58.331"/>
    </inkml:context>
    <inkml:brush xml:id="br0">
      <inkml:brushProperty name="width" value="0.05" units="cm"/>
      <inkml:brushProperty name="height" value="0.05" units="cm"/>
    </inkml:brush>
  </inkml:definitions>
  <inkml:trace contextRef="#ctx0" brushRef="#br0">251 148 24575,'1'-33'0,"0"22"0,-1-1 0,0 0 0,0 0 0,-2 0 0,-2-14 0,4 24 0,0 1 0,-1-1 0,1 1 0,-1-1 0,0 1 0,1-1 0,-1 1 0,0 0 0,0-1 0,0 1 0,1 0 0,-2 0 0,1 0 0,0-1 0,0 1 0,0 0 0,0 0 0,-1 1 0,1-1 0,0 0 0,-1 0 0,1 1 0,-3-2 0,1 2 0,1 0 0,-1 0 0,0 0 0,1 0 0,-1 0 0,0 0 0,1 1 0,-1-1 0,1 1 0,-1 0 0,1 0 0,-5 2 0,-5 4 0,1 0 0,0 1 0,0 0 0,-12 12 0,7-5 0,2 0 0,0 1 0,0 0 0,-13 24 0,23-34 0,0 0 0,0 1 0,1-1 0,0 1 0,0 0 0,1 0 0,0 0 0,0 0 0,1 0 0,0 0 0,0 0 0,0 1 0,1-1 0,0 0 0,3 15 0,-1-17 0,0 0 0,0 1 0,1-1 0,-1 0 0,1-1 0,1 1 0,-1 0 0,1-1 0,-1 0 0,1 0 0,0 0 0,1 0 0,-1 0 0,1-1 0,0 0 0,-1 0 0,1 0 0,1-1 0,-1 0 0,0 0 0,9 2 0,3 1 0,1-1 0,-1 0 0,1-2 0,0 0 0,27-1 0,-30-1 0,-1-1 0,0-1 0,0 0 0,0-1 0,0-1 0,0 0 0,0-1 0,-1 0 0,23-13 0,-30 15 0,-1-1 0,1 0 0,-1 0 0,1 0 0,-1-1 0,-1 0 0,1 0 0,-1 0 0,0-1 0,0 1 0,0-1 0,-1 0 0,0 0 0,0 0 0,0 0 0,-1-1 0,0 1 0,0-1 0,-1 0 0,1 1 0,-2-1 0,1-10 0,-1 6 0,-1-1 0,-1 0 0,0 1 0,0-1 0,-1 1 0,-1 0 0,0 0 0,-7-14 0,9 20 0,-1-1 0,0 0 0,-1 1 0,1 0 0,-1 0 0,0 0 0,-1 0 0,1 0 0,-1 1 0,0 0 0,0 0 0,0 0 0,0 1 0,-1 0 0,1 0 0,-12-4 0,15 6 9,0 0-1,0 1 1,0 0-1,0-1 1,-1 1-1,1 0 1,0 0 0,0 0-1,-1 0 1,1 1-1,0-1 1,0 0-1,-1 1 1,1 0-1,0-1 1,0 1-1,0 0 1,0 0-1,-3 3 1,2-2 6,0 1 1,0 0-1,1 0 1,-1 0-1,1 0 1,0 0 0,-1 0-1,2 1 1,-1-1-1,-2 6 1,-1 5-358,2 0 1,-1 1 0,2-1-1,-3 29 1,4-12-6485</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58.947"/>
    </inkml:context>
    <inkml:brush xml:id="br0">
      <inkml:brushProperty name="width" value="0.05" units="cm"/>
      <inkml:brushProperty name="height" value="0.05" units="cm"/>
    </inkml:brush>
  </inkml:definitions>
  <inkml:trace contextRef="#ctx0" brushRef="#br0">274 202 24575,'1'-4'0,"0"1"0,0 0 0,0-1 0,1 1 0,-1 0 0,1 0 0,2-4 0,4-6 0,-3 2 0,-1 1 0,0 0 0,-1-1 0,0 0 0,0 1 0,1-19 0,-4 27 0,0-1 0,0 0 0,0 1 0,0-1 0,-1 1 0,1-1 0,-1 1 0,1-1 0,-1 1 0,0-1 0,0 1 0,0 0 0,0-1 0,-1 1 0,1 0 0,0 0 0,-1 0 0,0 0 0,1 0 0,-1 0 0,0 0 0,0 1 0,0-1 0,0 1 0,-1-1 0,1 1 0,0 0 0,0 0 0,-1 0 0,1 0 0,-1 0 0,1 0 0,-1 1 0,-3-1 0,-2 0 0,-1 0 0,0 1 0,0 0 0,1 1 0,-1 0 0,0 0 0,0 1 0,1 0 0,-1 0 0,1 1 0,0 0 0,-10 6 0,4-2 0,-1 1 0,1 1 0,1 0 0,-1 1 0,-18 18 0,27-23 0,1 0 0,0 0 0,0 0 0,0 1 0,0-1 0,1 1 0,0 0 0,0 0 0,1 0 0,-4 11 0,6-14 0,-1-1 0,1 1 0,0-1 0,0 1 0,-1 0 0,2-1 0,-1 1 0,0 0 0,1-1 0,-1 1 0,1-1 0,-1 1 0,1-1 0,0 1 0,0-1 0,1 1 0,-1-1 0,0 0 0,1 0 0,-1 0 0,1 0 0,0 0 0,0 0 0,-1 0 0,1 0 0,1-1 0,-1 1 0,0-1 0,4 2 0,1 1 0,0-2 0,0 1 0,1-1 0,-1 0 0,1 0 0,0-1 0,-1 0 0,1-1 0,0 1 0,0-1 0,-1-1 0,1 0 0,0 0 0,-1 0 0,1-1 0,-1 0 0,9-4 0,-2 1 0,1-1 0,-1-1 0,0 0 0,-1-1 0,0-1 0,0 0 0,18-17 0,-16 11 0,-12 11 0,0 0 0,1 0 0,-1 1 0,1 0 0,0-1 0,0 1 0,0 1 0,7-4 0,-11 6 0,0-1 0,1 1 0,-1 0 0,1 0 0,-1 0 0,1 0 0,-1 0 0,1 1 0,-1-1 0,1 0 0,-1 0 0,1 0 0,-1 0 0,0 0 0,1 1 0,-1-1 0,1 0 0,-1 0 0,1 1 0,-1-1 0,0 0 0,1 1 0,-1-1 0,0 0 0,1 1 0,-1-1 0,0 0 0,0 1 0,1-1 0,-1 1 0,0-1 0,0 0 0,0 1 0,0-1 0,1 1 0,-1-1 0,0 1 0,0-1 0,0 1 0,0-1 0,0 1 0,0-1 0,0 1 0,0-1 0,0 1 0,-1 0 0,0 28 0,1-26 0,-17 159 291,-8 104-1947,21-186-5170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59.521"/>
    </inkml:context>
    <inkml:brush xml:id="br0">
      <inkml:brushProperty name="width" value="0.05" units="cm"/>
      <inkml:brushProperty name="height" value="0.05" units="cm"/>
    </inkml:brush>
  </inkml:definitions>
  <inkml:trace contextRef="#ctx0" brushRef="#br0">67 3 24575,'-17'-1'0,"13"1"0,0-1 0,0 1 0,0 0 0,-1 0 0,1 0 0,0 0 0,0 1 0,0 0 0,0 0 0,-5 1 0,9-2 0,0 0 0,0 1 0,0-1 0,0 0 0,0 0 0,0 0 0,0 0 0,0 0 0,0 0 0,0 1 0,0-1 0,0 0 0,0 0 0,0 0 0,0 0 0,0 0 0,0 0 0,0 1 0,0-1 0,0 0 0,0 0 0,1 0 0,-1 0 0,0 0 0,0 0 0,0 0 0,0 0 0,0 1 0,0-1 0,0 0 0,0 0 0,0 0 0,0 0 0,1 0 0,-1 0 0,0 0 0,0 0 0,0 0 0,0 0 0,0 0 0,0 0 0,0 0 0,1 0 0,-1 0 0,0 0 0,0 0 0,0 0 0,0 0 0,0 0 0,0 0 0,1 0 0,-1 0 0,0 0 0,0 0 0,0 0 0,0 0 0,0 0 0,52 8 0,-27-6 0,1402 115-3638,-899-80 2838,108 8-658,-554-40-837</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2:01.004"/>
    </inkml:context>
    <inkml:brush xml:id="br0">
      <inkml:brushProperty name="width" value="0.05" units="cm"/>
      <inkml:brushProperty name="height" value="0.05" units="cm"/>
    </inkml:brush>
  </inkml:definitions>
  <inkml:trace contextRef="#ctx0" brushRef="#br0">17 202 24575,'-11'-8'0,"5"5"0,8 16 0,3 20 0,-1 0 0,0 47 0,-1-14 0,-3-65 0,0 1 0,0-1 0,0 0 0,0 1 0,0-1 0,0 1 0,0-1 0,0 0 0,1 1 0,-1-1 0,1 0 0,-1 1 0,1-1 0,-1 0 0,1 0 0,0 1 0,0-1 0,0 0 0,-1 0 0,1 0 0,0 0 0,0 0 0,0 0 0,1 0 0,-1-1 0,0 1 0,0 0 0,0-1 0,1 1 0,-1 0 0,2 0 0,1-1 0,-1 0 0,0-1 0,1 1 0,-1-1 0,1 1 0,-1-1 0,0 0 0,0 0 0,0-1 0,1 1 0,-1 0 0,3-3 0,35-22 0,0-2 0,48-45 0,-23 19 0,16-12 200,133-99-1765,-176 138-5261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0:10.695"/>
    </inkml:context>
    <inkml:brush xml:id="br0">
      <inkml:brushProperty name="width" value="0.05" units="cm"/>
      <inkml:brushProperty name="height" value="0.05" units="cm"/>
    </inkml:brush>
  </inkml:definitions>
  <inkml:trace contextRef="#ctx0" brushRef="#br0">88 399 24575,'-12'-11'0,"-1"1"0,0 1 0,-25-15 0,38 24 0,0 1 0,1-1 0,-1 0 0,0 1 0,0-1 0,0 0 0,0 0 0,0 1 0,0-1 0,0 0 0,0 1 0,0-1 0,0 0 0,0 1 0,0-1 0,0 0 0,0 0 0,0 1 0,0-1 0,0 0 0,-1 1 0,1-1 0,0 0 0,0 0 0,0 1 0,0-1 0,0 0 0,-1 0 0,1 1 0,0-1 0,0 0 0,-1 0 0,1 0 0,0 1 0,0-1 0,-1 0 0,1 0 0,0 0 0,0 0 0,-1 0 0,1 0 0,0 1 0,-1-1 0,1 0 0,0 0 0,-1 0 0,1 0 0,0 0 0,0 0 0,-1 0 0,1 0 0,0 0 0,-1-1 0,1 1 0,0 0 0,-1 0 0,1 0 0,0 0 0,0 0 0,-1 0 0,1-1 0,0 1 0,0 0 0,-1 0 0,1 0 0,0-1 0,0 1 0,0 0 0,-1-1 0,9 26 0,-8-25 0,24 60 0,-3 0 0,-3 1 0,14 79 0,-32-138 0,1 1 0,0 1 0,-1 0 0,0 0 0,1 0 0,-2 0 0,1 0 0,-1 5 0,1-9 0,0 0 0,0 0 0,0 0 0,0 0 0,0 0 0,0 0 0,0 0 0,0 1 0,0-1 0,0 0 0,0 0 0,0 0 0,0 0 0,-1 0 0,1 0 0,0 0 0,0 0 0,0 0 0,0 0 0,0 0 0,0 0 0,0 0 0,0 0 0,0 0 0,0 0 0,0 0 0,0 0 0,-1 0 0,1 0 0,0 1 0,0-1 0,0 0 0,0 0 0,0 0 0,0-1 0,0 1 0,0 0 0,0 0 0,0 0 0,-1 0 0,1 0 0,0 0 0,0 0 0,0 0 0,0 0 0,0 0 0,0 0 0,0 0 0,0 0 0,0 0 0,0 0 0,0 0 0,0 0 0,0 0 0,0 0 0,-1 0 0,1-1 0,0 1 0,0 0 0,0 0 0,0 0 0,-5-9 0,-3-11 0,-4-33 0,3 1 0,3-2 0,2 1 0,4-105 0,2 132 0,1 1 0,0 0 0,2 0 0,1 0 0,1 0 0,2 1 0,11-26 0,-16 41 0,1 1 0,0 0 0,1 0 0,0 0 0,0 1 0,0 0 0,1 0 0,0 0 0,12-8 0,-12 11 0,-1 1 0,1-1 0,-1 1 0,1 0 0,0 1 0,0 0 0,0 0 0,1 1 0,-1-1 0,0 2 0,0-1 0,1 1 0,13 1 0,-8 1 0,0 0 0,-1 1 0,0 1 0,0 0 0,0 0 0,0 1 0,-1 1 0,0 0 0,0 0 0,0 1 0,-1 1 0,0-1 0,0 2 0,-1-1 0,12 16 0,-16-18 0,0 1 0,0-1 0,-1 1 0,0 0 0,-1 1 0,0-1 0,0 1 0,0-1 0,-1 1 0,0 0 0,1 8 0,-3-9 0,1 0 0,-2-1 0,1 1 0,-1 0 0,0-1 0,0 1 0,-1-1 0,1 1 0,-1-1 0,-1 0 0,0 1 0,1-1 0,-2-1 0,-6 11 0,0-4 0,-1 0 0,0-1 0,0 0 0,-2 0 0,1-1 0,-1-1 0,-1 0 0,0-1 0,0 0 0,0-2 0,-1 1 0,-19 4 0,31-10 0,-15 6 0,15-2 0,10 1 0,17 4 0,50 11 0,1 0 0,-67-18 0,16 5 0,27 14 0,-46-20 0,1 1 0,-1 1 0,1-1 0,-1 1 0,0 0 0,-1 0 0,1 0 0,0 0 0,-1 1 0,5 7 0,-8-11 0,-1 0 0,1 0 0,0 1 0,-1-1 0,1 0 0,-1 0 0,1 1 0,-1-1 0,0 0 0,0 1 0,0-1 0,0 0 0,1 1 0,-2-1 0,1 0 0,0 1 0,0-1 0,0 0 0,-1 1 0,1-1 0,0 0 0,-2 3 0,1-2 0,-1 1 0,0-1 0,0 0 0,0 0 0,0 0 0,0 0 0,0 0 0,0 0 0,-1 0 0,-2 1 0,-7 3 0,0 0 0,0-1 0,-20 6 0,2-2-151,-1-2-1,1 0 0,-2-2 0,1-2 1,0 0-1,-1-3 0,1 0 1,-34-5-1,30-3-6674</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0:11.068"/>
    </inkml:context>
    <inkml:brush xml:id="br0">
      <inkml:brushProperty name="width" value="0.05" units="cm"/>
      <inkml:brushProperty name="height" value="0.05" units="cm"/>
    </inkml:brush>
  </inkml:definitions>
  <inkml:trace contextRef="#ctx0" brushRef="#br0">32 87 24575,'0'0'0,"0"0"0,0 0 0,0 0 0,1 0 0,-1 0 0,0 0 0,0 0 0,0 0 0,1 0 0,-1 0 0,0 0 0,0 0 0,0 0 0,0 0 0,1 0 0,-1 0 0,0 0 0,0 0 0,0 0 0,1 0 0,-1 0 0,0-1 0,0 1 0,0 0 0,0 0 0,0 0 0,1 0 0,-1 0 0,0-1 0,0 1 0,0 0 0,0 0 0,0 0 0,0 0 0,0-1 0,0 1 0,0 0 0,0 0 0,0 0 0,0-1 0,0 1 0,0 0 0,0 0 0,0 0 0,0-1 0,0 1 0,0 0 0,0 0 0,0 0 0,0-1 0,0 1 0,0 0 0,0 0 0,0 0 0,0 0 0,-1-1 0,1 1 0,0 0 0,-1-1 0,1 1 0,0 0 0,-1 0 0,1 0 0,0-1 0,-1 1 0,1 0 0,-1 0 0,1 0 0,0 0 0,-1 0 0,1 0 0,-1 0 0,1 0 0,-1 0 0,1 0 0,0 0 0,-1 0 0,1 0 0,-1 0 0,1 0 0,-1 0 0,1 1 0,0-1 0,-1 0 0,1 0 0,0 0 0,-1 1 0,1-1 0,0 0 0,-1 0 0,1 1 0,0-1 0,-1 1 0,-1 1 0,0 1 0,0 0 0,0-1 0,0 1 0,0 0 0,0 0 0,1 0 0,0 0 0,0 1 0,0-1 0,0 0 0,0 0 0,0 1 0,1-1 0,0 0 0,-1 1 0,2 4 0,-1 3 0,1 0 0,0-1 0,1 1 0,4 13 0,-3-14 0,1-1 0,0-1 0,0 1 0,1-1 0,0 0 0,0 0 0,1 0 0,0 0 0,0-1 0,1 0 0,0-1 0,0 1 0,1-2 0,0 1 0,15 8 0,-16-10 0,-1-1 0,1 0 0,0 0 0,0-1 0,0 0 0,1 0 0,-1-1 0,0 0 0,1 0 0,-1 0 0,1-1 0,-1 0 0,0-1 0,1 0 0,-1 0 0,1 0 0,-1-1 0,0 0 0,0-1 0,0 1 0,7-5 0,-9 4 0,0 0 0,0-1 0,0 1 0,-1-1 0,0 0 0,0 0 0,0 0 0,0 0 0,0-1 0,-1 0 0,0 0 0,0 0 0,0 0 0,-1 0 0,0 0 0,0-1 0,0 1 0,0-1 0,-1 1 0,0-1 0,0 0 0,-1 0 0,0 1 0,0-1 0,0 0 0,0 0 0,-1 1 0,-1-7 0,0 2 0,-1 0 0,0 0 0,0 1 0,-1-1 0,-1 1 0,1-1 0,-1 1 0,-1 1 0,0-1 0,0 1 0,0 0 0,-1 0 0,-1 1 0,-15-13 0,14 14-65,0 0 0,-1 1 0,1 0 0,-1 0 0,0 1 0,-1 1 0,1-1 0,-1 2 0,1-1 0,-1 2 0,0-1 0,0 1 0,0 1 0,0 0 0,1 1 0,-1 0 0,0 0 0,0 1 0,1 1 0,-17 5 0,3 4-6761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0:11.432"/>
    </inkml:context>
    <inkml:brush xml:id="br0">
      <inkml:brushProperty name="width" value="0.05" units="cm"/>
      <inkml:brushProperty name="height" value="0.05" units="cm"/>
    </inkml:brush>
  </inkml:definitions>
  <inkml:trace contextRef="#ctx0" brushRef="#br0">38 171 24575,'0'-1'0,"1"1"0,-1 0 0,1 0 0,-1-1 0,1 1 0,-1 0 0,1-1 0,-1 1 0,1-1 0,-1 1 0,1 0 0,-1-1 0,0 1 0,1-1 0,-1 1 0,0-1 0,1 0 0,-1 1 0,0-1 0,0 1 0,1-1 0,-1 1 0,0-1 0,0 0 0,0 1 0,0-1 0,0 1 0,0-1 0,0 0 0,0 1 0,0-1 0,0 0 0,0 1 0,0-1 0,-1 1 0,1-1 0,0 1 0,0-1 0,-1 0 0,1 1 0,0-1 0,-1 1 0,1-1 0,0 1 0,-1-1 0,1 0 0,-1 1 0,1-1 0,0 1 0,-1-1 0,1 1 0,0-1 0,-1 1 0,1-1 0,0 1 0,-1-1 0,1 1 0,-1-1 0,1 1 0,-1 0 0,1-1 0,-1 1 0,1 0 0,-1 0 0,1-1 0,-1 1 0,0 0 0,1 0 0,-1 0 0,1-1 0,-1 1 0,0 0 0,1 0 0,-1 0 0,1 0 0,-1 0 0,0 0 0,1 1 0,-1-1 0,1 0 0,-1 0 0,0 0 0,1 0 0,-1 1 0,1-1 0,-1 0 0,1 1 0,-1-1 0,1 0 0,-1 1 0,1-1 0,-1 1 0,1-1 0,-1 0 0,1 1 0,0-1 0,-1 1 0,1 0 0,0-1 0,0 1 0,-1 0 0,-2 4 0,1-1 0,0 1 0,0 0 0,1 0 0,0 0 0,-1 0 0,1 0 0,1 0 0,-1 6 0,1 49 0,0-52 0,1 3 0,0 0 0,0 0 0,1 0 0,1-1 0,-1 1 0,2-1 0,-1 1 0,2-1 0,7 15 0,-9-21 0,-1 0 0,1 0 0,0-1 0,0 1 0,1-1 0,-1 1 0,1-1 0,-1 0 0,1 0 0,0-1 0,0 1 0,0-1 0,1 0 0,-1 0 0,0 0 0,1-1 0,-1 1 0,1-1 0,0 0 0,-1 0 0,1-1 0,0 1 0,0-1 0,5-1 0,0 0 0,-1 0 0,0-1 0,0-1 0,-1 1 0,1-1 0,0-1 0,-1 1 0,0-2 0,0 1 0,0-1 0,0 0 0,-1-1 0,0 1 0,0-2 0,0 1 0,-1-1 0,0 0 0,0 0 0,-1 0 0,8-15 0,-8 13 0,0 0 0,-1-1 0,0 0 0,-1 0 0,0 0 0,0 0 0,-1 0 0,0-1 0,-1 1 0,0-1 0,-1 1 0,0-1 0,-1 1 0,0-1 0,-1 1 0,0 0 0,-6-19 0,5 20 0,-1 0 0,-1 1 0,0 0 0,0 0 0,0 0 0,-1 1 0,0-1 0,0 1 0,-1 1 0,0-1 0,0 1 0,-1 1 0,0-1 0,-14-7 0,17 10 0,-1 1 0,1 0 0,-1 0 0,0 0 0,0 0 0,0 1 0,0 0 0,0 0 0,0 1 0,-1 0 0,1 0 0,0 0 0,0 1 0,0 0 0,0 0 0,0 0 0,0 1 0,0 0 0,1 0 0,-1 0 0,0 1 0,1 0 0,-9 6 0,11-7-72,0 0 1,1 1-1,-1-1 0,0 1 0,1 0 0,-1 0 0,1 0 0,0 0 1,0 0-1,0 1 0,1-1 0,-1 1 0,1-1 0,0 1 0,0-1 1,0 1-1,0 0 0,0 7 0,1 12-6754</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0:11.930"/>
    </inkml:context>
    <inkml:brush xml:id="br0">
      <inkml:brushProperty name="width" value="0.05" units="cm"/>
      <inkml:brushProperty name="height" value="0.05" units="cm"/>
    </inkml:brush>
  </inkml:definitions>
  <inkml:trace contextRef="#ctx0" brushRef="#br0">1 51 24575,'0'-13'0,"-1"10"0,1-1 0,0 1 0,0-1 0,0 1 0,1 0 0,-1-1 0,1 1 0,1-5 0,-2 8 0,0 0 0,0 0 0,0-1 0,0 1 0,0 0 0,0 0 0,0 0 0,0 0 0,1 0 0,-1 0 0,0 0 0,0 0 0,0-1 0,0 1 0,0 0 0,0 0 0,0 0 0,0 0 0,0 0 0,1 0 0,-1 0 0,0 0 0,0 0 0,0 0 0,0 0 0,0 0 0,0 0 0,0 0 0,1 0 0,-1 0 0,0 0 0,0 0 0,0 0 0,0 0 0,0 0 0,0 0 0,1 0 0,-1 0 0,0 0 0,0 0 0,0 0 0,0 0 0,0 0 0,0 0 0,0 0 0,1 0 0,-1 0 0,6 8 0,3 11 0,3 11 0,-1 0 0,-1 1 0,-2 0 0,-2 1 0,-1 0 0,-1 0 0,-1 1 0,-2-1 0,-1 0 0,-2 1 0,-12 62 0,14-94 0,-1 1 0,1 0 0,-1 0 0,1 0 0,0 0 0,0 0 0,0 0 0,0 0 0,0 0 0,0 0 0,0 0 0,1-1 0,-1 1 0,2 2 0,-2-4 0,0 1 0,0-1 0,1 0 0,-1 1 0,0-1 0,1 0 0,-1 1 0,0-1 0,1 0 0,-1 0 0,0 0 0,1 1 0,-1-1 0,1 0 0,-1 0 0,1 0 0,-1 0 0,0 0 0,1 0 0,-1 0 0,1 0 0,-1 0 0,1 0 0,17-6 0,5-8 0,-1-1 0,41-34 0,33-44 0,-93 91 0,17-20 0,-19 22 0,-1-1 0,1 0 0,0 0 0,-1 0 0,1 1 0,0-1 0,-1 0 0,1 0 0,-1 0 0,1 0 0,-1 0 0,0 0 0,1 0 0,-1 0 0,0 0 0,0 0 0,0 0 0,1 0 0,-1 0 0,0 0 0,-1-1 0,1 1 0,-1 1 0,0 0 0,1 0 0,-1 0 0,0 0 0,1 0 0,-1 0 0,0 0 0,1 0 0,-1 0 0,0 1 0,1-1 0,-1 0 0,0 0 0,1 1 0,-1-1 0,0 0 0,1 1 0,-1-1 0,1 0 0,-1 1 0,0 0 0,-18 12 0,17-12 0,-62 37 0,-4 2 0,67-39 0,0-1 0,1 0 0,-1 1 0,0-1 0,1 1 0,-1-1 0,1 1 0,-1-1 0,1 1 0,-1-1 0,1 1 0,-1 0 0,1-1 0,0 1 0,-1-1 0,1 1 0,0 0 0,0 0 0,-1-1 0,1 1 0,0 0 0,0-1 0,0 1 0,0 0 0,0 0 0,0-1 0,0 1 0,0 1 0,1 0 0,0-1 0,0 1 0,0-1 0,-1 0 0,2 1 0,-1-1 0,0 0 0,0 0 0,0 0 0,0 1 0,1-1 0,1 1 0,8 4 0,-1-1 0,22 9 0,-27-12 0,28 12-455,-2 2 0,54 35 0,-69-40-6371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0:12.281"/>
    </inkml:context>
    <inkml:brush xml:id="br0">
      <inkml:brushProperty name="width" value="0.05" units="cm"/>
      <inkml:brushProperty name="height" value="0.05" units="cm"/>
    </inkml:brush>
  </inkml:definitions>
  <inkml:trace contextRef="#ctx0" brushRef="#br0">35 519 24575,'0'-3'0,"0"2"0,0 7 0,0 5 0,0 4 0,0 6 0,0 1 0,0 3 0,0 0 0,0-1 0,3-2 0,0-4-8191</inkml:trace>
  <inkml:trace contextRef="#ctx0" brushRef="#br0" timeOffset="1">17 59 24575,'0'-6'0,"0"-7"0,-3-5 0,-3 3 0,-2 8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0:13.130"/>
    </inkml:context>
    <inkml:brush xml:id="br0">
      <inkml:brushProperty name="width" value="0.05" units="cm"/>
      <inkml:brushProperty name="height" value="0.05" units="cm"/>
    </inkml:brush>
  </inkml:definitions>
  <inkml:trace contextRef="#ctx0" brushRef="#br0">1 1 24575,'3'0'0,"0"1"0,0 0 0,1 0 0,-1 0 0,0 0 0,0 0 0,0 1 0,0 0 0,0-1 0,0 1 0,-1 0 0,1 0 0,-1 0 0,4 5 0,4 2 0,-2 1 0,11 14 0,-7-5 0,-1 0 0,-1 1 0,-1 0 0,0 1 0,8 34 0,-8-37 0,-9-18 0,0 0 0,1 0 0,-1 0 0,0 0 0,0 1 0,1-1 0,-1 0 0,0 0 0,1 0 0,-1 0 0,0 0 0,0 0 0,1 0 0,-1 0 0,0 0 0,1 0 0,-1 0 0,0 0 0,1 0 0,-1 0 0,0 0 0,0 0 0,1 0 0,-1 0 0,0 0 0,1-1 0,-1 1 0,0 0 0,0 0 0,1 0 0,-1-1 0,3-2 0,0 0 0,-1 0 0,0 0 0,1 0 0,-1-1 0,2-4 0,2-2 0,6-11 0,2 1 0,0 0 0,1 0 0,1 2 0,1 0 0,1 1 0,20-16 0,-37 32 0,0 0 0,1 1 0,-1-1 0,0 0 0,0 0 0,1 1 0,-1-1 0,0 1 0,1-1 0,-1 1 0,1 0 0,-1-1 0,0 1 0,1 0 0,2 0 0,-3 0 0,-1 0 0,1 1 0,0-1 0,-1 0 0,1 1 0,0-1 0,-1 1 0,1-1 0,0 1 0,-1-1 0,1 1 0,-1-1 0,1 1 0,-1-1 0,1 1 0,-1-1 0,0 1 0,1 0 0,-1-1 0,0 1 0,1 0 0,-1 0 0,2 6 0,-1 0 0,0 0 0,0 1 0,-1-1 0,0 9 0,0 8 0,1-20 0,-1-1 0,1 0 0,-1 0 0,1 0 0,0 0 0,1 0 0,-1 0 0,0 0 0,1 0 0,-1-1 0,1 1 0,0 0 0,0-1 0,0 1 0,0-1 0,1 0 0,-1 0 0,6 4 0,-3-4 0,-1 1 0,1-1 0,0 0 0,0-1 0,0 1 0,1-1 0,-1 0 0,0 0 0,0-1 0,10 0 0,-2 0 0,1-2 0,-1 1 0,1-2 0,-1 0 0,0 0 0,0-2 0,0 1 0,15-9 0,-17 7 0,0 0 0,0-1 0,-1 0 0,0-1 0,0 0 0,-1-1 0,0 0 0,0 0 0,9-15 0,-18 22 0,-5 6 0,-7 13 0,10-4 0,0-1 0,1 1 0,0 0 0,1 0 0,1 0 0,3 22 0,21 79 0,-19-90 0,89 432 0,-94-446 0,4 25 0,-5-33 0,0 0 0,0 0 0,0 0 0,0-1 0,0 1 0,-1 0 0,1 0 0,-1-1 0,1 1 0,-1 0 0,1-1 0,-1 1 0,0-1 0,0 1 0,-1 2 0,1-4 0,1 0 0,-1 1 0,1-1 0,-1 0 0,1 0 0,-1 1 0,1-1 0,-1 0 0,1 0 0,-1 0 0,1 0 0,-1 0 0,1 0 0,-1 0 0,1 0 0,-1 0 0,1 0 0,-1 0 0,1 0 0,-1 0 0,1 0 0,-1 0 0,1 0 0,-1-1 0,1 1 0,-1 0 0,1 0 0,-1-1 0,1 1 0,-1 0 0,1-1 0,-1 1 0,1 0 0,0-1 0,-1 1 0,1 0 0,0-1 0,-1 1 0,1-1 0,0 0 0,-14-20 0,9 7 0,0 1 0,0-1 0,2 0 0,-1 0 0,2 0 0,-2-21 0,3-88 0,1 113 0,1-18 0,8-52 0,-7 70 0,0 1 0,1-1 0,0 0 0,1 1 0,0-1 0,0 1 0,1 0 0,9-13 0,-12 20-124,-1 0 0,1 0 0,0 0 0,0 0 0,0 1 0,0-1-1,0 1 1,0-1 0,1 1 0,1-1 0,8-2-6702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18:33.333"/>
    </inkml:context>
    <inkml:brush xml:id="br0">
      <inkml:brushProperty name="width" value="0.05" units="cm"/>
      <inkml:brushProperty name="height" value="0.05" units="cm"/>
    </inkml:brush>
  </inkml:definitions>
  <inkml:trace contextRef="#ctx0" brushRef="#br0">0 90 24575,'35'20'0,"-8"-9"0,77 29 0,-91-36 0,-1 0 0,1-2 0,0 0 0,0 0 0,0-1 0,19-1 0,-29 0 0,0 0 0,0-1 0,0 1 0,0-1 0,0 0 0,0 0 0,-1 0 0,1-1 0,0 1 0,0 0 0,-1-1 0,1 0 0,-1 0 0,0 0 0,1 0 0,-1 0 0,0 0 0,0 0 0,0-1 0,-1 1 0,1-1 0,0 1 0,-1-1 0,0 0 0,0 1 0,0-1 0,0 0 0,1-6 0,0-2 0,0-1 0,-1 1 0,0-1 0,-1 1 0,0-1 0,-3-14 0,-2 7 0,0 15 0,0 13 0,-2 16 94,-6 50 0,5-27-1647,4-24-5273</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0:14.020"/>
    </inkml:context>
    <inkml:brush xml:id="br0">
      <inkml:brushProperty name="width" value="0.05" units="cm"/>
      <inkml:brushProperty name="height" value="0.05" units="cm"/>
    </inkml:brush>
  </inkml:definitions>
  <inkml:trace contextRef="#ctx0" brushRef="#br0">4 18 24575,'-3'-3'0,"2"-1"0,4 1 0,5 0 0,6 0 0,10 2 0,9 0 0,8 1 0,6 0 0,3 0 0,-1 0 0,-3 1 0,-3-1 0,-9 0-8191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0:14.359"/>
    </inkml:context>
    <inkml:brush xml:id="br0">
      <inkml:brushProperty name="width" value="0.05" units="cm"/>
      <inkml:brushProperty name="height" value="0.05" units="cm"/>
    </inkml:brush>
  </inkml:definitions>
  <inkml:trace contextRef="#ctx0" brushRef="#br0">9 15 24575,'-3'-3'0,"-1"-4"0,3 2 0,2 5 0,3 9 0,2 5 0,2 3 0,3 5 0,-1 4 0,1 3 0,2 3 0,-2 2 0,1 1 0,-3-6-8191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0:15.057"/>
    </inkml:context>
    <inkml:brush xml:id="br0">
      <inkml:brushProperty name="width" value="0.05" units="cm"/>
      <inkml:brushProperty name="height" value="0.05" units="cm"/>
    </inkml:brush>
  </inkml:definitions>
  <inkml:trace contextRef="#ctx0" brushRef="#br0">18 766 24575,'0'0'0,"0"0"0,1 0 0,-1 0 0,0 0 0,0 0 0,0 0 0,0 0 0,0 0 0,0 0 0,0 0 0,0 0 0,0 0 0,0 0 0,1 0 0,-1 0 0,0 0 0,0 0 0,0 0 0,0 0 0,0 0 0,0 0 0,0 0 0,0 0 0,0 0 0,0 0 0,1 0 0,-1 0 0,0 0 0,0 0 0,0 0 0,0 0 0,0 0 0,0 0 0,0 0 0,0 0 0,0 0 0,0 0 0,1 0 0,-1 0 0,0 0 0,0 0 0,0 0 0,0 1 0,0-1 0,0 0 0,0 0 0,0 0 0,0 0 0,0 0 0,0 0 0,0 0 0,0 0 0,0 0 0,0 1 0,0-1 0,0 0 0,4-11 0,-5-6 0,-1 0 0,-5-23 0,-3-19 0,5-12 0,5-114 0,2 156 0,2-1 0,1 1 0,1 0 0,1 0 0,1 1 0,20-44 0,-23 62 0,0 0 0,1 0 0,0 1 0,1-1 0,0 1 0,0 1 0,1-1 0,0 2 0,11-9 0,-15 13 0,0 0 0,0 1 0,0 0 0,0-1 0,1 1 0,-1 1 0,1-1 0,-1 1 0,1 0 0,0 0 0,-1 0 0,1 0 0,0 1 0,0 0 0,0 0 0,0 0 0,-1 1 0,1-1 0,0 1 0,0 0 0,-1 1 0,1-1 0,7 5 0,-3-1 20,0 0 0,-1 1 0,0 0 1,0 1-1,0-1 0,-1 2 0,0-1 0,-1 1 0,1 0 0,-1 0 0,-1 1 0,0-1 0,0 1 0,-1 1 0,0-1 0,5 19 1,-1-1-363,-2 0 1,-1 1 0,-1 0-1,0 53 1,-4-52-6485</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0:15.636"/>
    </inkml:context>
    <inkml:brush xml:id="br0">
      <inkml:brushProperty name="width" value="0.05" units="cm"/>
      <inkml:brushProperty name="height" value="0.05" units="cm"/>
    </inkml:brush>
  </inkml:definitions>
  <inkml:trace contextRef="#ctx0" brushRef="#br0">63 168 24575,'-16'3'0,"16"-2"0,0-1 0,-1 0 0,1 0 0,0 1 0,0-1 0,-1 0 0,1 0 0,0 1 0,0-1 0,-1 0 0,1 1 0,0-1 0,0 0 0,0 1 0,0-1 0,0 0 0,-1 1 0,1-1 0,0 0 0,0 1 0,0-1 0,0 0 0,0 1 0,0-1 0,0 1 0,1 0 0,-1 1 0,1-1 0,0 0 0,-1 0 0,1 0 0,0 0 0,0 0 0,0 0 0,0 0 0,0 0 0,0 0 0,0 0 0,0 0 0,0-1 0,0 1 0,0 0 0,0-1 0,0 1 0,3 0 0,10 4 0,0-1 0,0 0 0,0-1 0,1 0 0,-1-1 0,1-1 0,0 0 0,-1-1 0,1-1 0,24-4 0,-35 5 0,-1-1 0,0 0 0,0 0 0,1 0 0,-1 0 0,0 0 0,0-1 0,0 1 0,-1-1 0,1 0 0,0 0 0,-1 0 0,1 0 0,-1-1 0,1 1 0,-1-1 0,0 1 0,0-1 0,0 0 0,-1 0 0,1 0 0,-1 0 0,1 0 0,-1 0 0,0 0 0,0 0 0,0 0 0,-1-1 0,1 1 0,-1 0 0,0-1 0,0 1 0,0 0 0,0-1 0,0 1 0,-1 0 0,0 0 0,0-1 0,1 1 0,-2 0 0,1 0 0,0 0 0,-1 0 0,1 0 0,-4-4 0,-1-1 0,0 0 0,0 1 0,-1 0 0,0 0 0,0 1 0,-1-1 0,1 2 0,-2-1 0,1 1 0,0 0 0,-1 1 0,0 0 0,0 0 0,-17-4 0,21 7 0,0 0 0,0 0 0,0 1 0,0 0 0,-1-1 0,1 2 0,0-1 0,0 1 0,0-1 0,-1 1 0,1 1 0,0-1 0,0 1 0,1 0 0,-1 0 0,0 0 0,1 1 0,-1-1 0,1 1 0,0 1 0,0-1 0,0 0 0,0 1 0,0 0 0,1 0 0,0 0 0,0 0 0,-5 9 0,3-5 0,1 0 0,0 1 0,1-1 0,0 1 0,0 0 0,1 0 0,0 0 0,0 1 0,1-1 0,0 0 0,1 1 0,0-1 0,1 0 0,0 1 0,3 14 0,-2-17 0,0 0 0,1-1 0,-1 1 0,1-1 0,1 1 0,-1-1 0,1 0 0,0 0 0,1-1 0,-1 1 0,1-1 0,0 0 0,0 0 0,1-1 0,0 1 0,0-1 0,0 0 0,0-1 0,0 0 0,1 0 0,7 3 0,25 4-1365,-1-3-5461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0:16.015"/>
    </inkml:context>
    <inkml:brush xml:id="br0">
      <inkml:brushProperty name="width" value="0.05" units="cm"/>
      <inkml:brushProperty name="height" value="0.05" units="cm"/>
    </inkml:brush>
  </inkml:definitions>
  <inkml:trace contextRef="#ctx0" brushRef="#br0">126 221 24575,'0'-6'0,"0"0"0,-1 1 0,0-1 0,0 0 0,0 1 0,-1-1 0,-4-9 0,5 12 0,0 0 0,-1 1 0,1-1 0,-1 1 0,0-1 0,0 1 0,0 0 0,0-1 0,0 1 0,0 0 0,-1 0 0,1 1 0,-1-1 0,1 0 0,-1 1 0,-4-2 0,7 3 0,0 0 0,0 0 0,0-1 0,0 1 0,0 0 0,0 0 0,0 0 0,-1 0 0,1 0 0,0 0 0,0 0 0,0 0 0,0 0 0,0 0 0,0 0 0,0 0 0,0 0 0,-1 0 0,1 0 0,0 0 0,0-1 0,0 1 0,0 0 0,0 0 0,0 0 0,0 0 0,-1 1 0,1-1 0,0 0 0,0 0 0,0 0 0,0 0 0,0 0 0,0 0 0,0 0 0,-1 0 0,1 0 0,0 0 0,0 0 0,0 0 0,0 0 0,0 0 0,0 0 0,0 0 0,0 1 0,0-1 0,0 0 0,0 0 0,-1 0 0,1 0 0,0 0 0,0 0 0,0 0 0,0 0 0,0 1 0,0-1 0,0 0 0,0 0 0,6 9 0,10 7 0,-4-9 0,0 0 0,1-1 0,0-1 0,0 0 0,0 0 0,1-1 0,-1-1 0,1-1 0,16 2 0,-27-4 0,-1 0 0,1 1 0,0-2 0,-1 1 0,1 0 0,0-1 0,0 1 0,-1-1 0,1 0 0,0 0 0,-1 0 0,1 0 0,-1 0 0,0 0 0,1-1 0,-1 1 0,0-1 0,0 0 0,0 1 0,0-1 0,0 0 0,0-1 0,0 1 0,-1 0 0,1 0 0,-1-1 0,1 1 0,-1 0 0,0-1 0,0 0 0,0 1 0,-1-1 0,2-3 0,-1 0 0,-1 1 0,1 0 0,-1-1 0,0 1 0,0 0 0,0-1 0,-1 1 0,0 0 0,0 0 0,0 0 0,-1-1 0,0 1 0,0 1 0,0-1 0,0 0 0,-5-6 0,3 6 0,-1 0 0,0 0 0,0 1 0,0 0 0,0 0 0,0 0 0,-1 1 0,0 0 0,0 0 0,0 0 0,0 1 0,0 0 0,0 0 0,0 0 0,-1 1 0,1 0 0,-1 0 0,1 1 0,-1-1 0,1 2 0,-1-1 0,1 1 0,-1 0 0,1 0 0,-1 0 0,1 1 0,0 0 0,0 1 0,0-1 0,0 1 0,0 0 0,0 1 0,1-1 0,0 1 0,-10 9 0,8-6 17,0 1-1,1 0 0,0 1 0,0 0 1,1 0-1,0 0 0,0 0 0,1 1 1,0 0-1,1 0 0,0 0 0,1 0 1,0 0-1,0 1 0,1-1 0,1 0 1,-1 1-1,2-1 0,0 1 0,2 12 1,-1-11-107,1-1 0,1 0 0,0-1 0,0 1 0,1-1 1,0 1-1,1-1 0,0-1 0,0 1 0,1-1 1,0 0-1,1-1 0,0 0 0,0 0 0,1-1 0,0 0 1,0 0-1,14 7 0,7 1-6736</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0:17.813"/>
    </inkml:context>
    <inkml:brush xml:id="br0">
      <inkml:brushProperty name="width" value="0.05" units="cm"/>
      <inkml:brushProperty name="height" value="0.05" units="cm"/>
    </inkml:brush>
  </inkml:definitions>
  <inkml:trace contextRef="#ctx0" brushRef="#br0">157 20 24575,'-3'-2'0,"-4"-2"0,-3 0 0,-3 2 0,0-3 0,3 2 0,3 6 0,3 7 0,-1 5 0,-3 3 0,0 4 0,-1 4 0,-2 4 0,-3 2 0,2-2 0,0 1 0,2-5-8191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0:18.167"/>
    </inkml:context>
    <inkml:brush xml:id="br0">
      <inkml:brushProperty name="width" value="0.05" units="cm"/>
      <inkml:brushProperty name="height" value="0.05" units="cm"/>
    </inkml:brush>
  </inkml:definitions>
  <inkml:trace contextRef="#ctx0" brushRef="#br0">271 140 24575,'0'-7'0,"1"1"0,1-1 0,-1 1 0,1 0 0,5-12 0,-5 14 0,-1 1 0,1-1 0,-1 0 0,1 0 0,-1 0 0,0 0 0,0 0 0,-1 0 0,1 0 0,-1 0 0,0 0 0,0 0 0,0 0 0,-1-1 0,0 1 0,-1-5 0,1 8 0,1 0 0,-1 0 0,0-1 0,0 1 0,0 0 0,0 0 0,0 0 0,-1 0 0,1 0 0,0 1 0,0-1 0,-1 0 0,1 0 0,0 1 0,-1-1 0,1 1 0,-1-1 0,1 1 0,-1 0 0,1-1 0,-1 1 0,1 0 0,-1 0 0,1 0 0,-1 0 0,1 1 0,0-1 0,-1 0 0,1 0 0,-1 1 0,-1 0 0,-5 1 0,1 1 0,0 0 0,-1 0 0,-9 6 0,2 1 0,1 0 0,1 0 0,0 1 0,0 1 0,1 0 0,1 1 0,0 0 0,0 1 0,2 0 0,0 1 0,-8 17 0,7-13 0,2 1 0,1 0 0,0 0 0,1 1 0,1 0 0,1 0 0,1 0 0,0 33 0,3-45 0,0-1 0,1 1 0,0-1 0,0 1 0,1-1 0,0 0 0,0 0 0,1 0 0,0 0 0,1 0 0,0-1 0,0 1 0,0-1 0,1 0 0,0 0 0,0 0 0,1-1 0,0 0 0,0 0 0,0-1 0,1 1 0,0-1 0,0-1 0,0 1 0,1-1 0,-1-1 0,1 1 0,0-1 0,11 2 0,-2 0-68,-1-2 0,1 0-1,0-1 1,-1-1 0,1-1 0,0 0-1,0-1 1,0-1 0,-1 0 0,1-1-1,-1-1 1,1-1 0,-1 0 0,0-1-1,-1-1 1,0 0 0,0-1-1,0-1 1,21-17 0,-8 0-6758</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0:18.555"/>
    </inkml:context>
    <inkml:brush xml:id="br0">
      <inkml:brushProperty name="width" value="0.05" units="cm"/>
      <inkml:brushProperty name="height" value="0.05" units="cm"/>
    </inkml:brush>
  </inkml:definitions>
  <inkml:trace contextRef="#ctx0" brushRef="#br0">36 86 24575,'-1'-8'0,"0"0"0,-1-1 0,0 1 0,-1 0 0,0 0 0,-7-15 0,10 23 0,0 0 0,0 0 0,0 0 0,0-1 0,0 1 0,0 0 0,0 0 0,0 0 0,0-1 0,0 1 0,0 0 0,-1 0 0,1 0 0,0 0 0,0-1 0,0 1 0,0 0 0,0 0 0,0 0 0,-1 0 0,1 0 0,0-1 0,0 1 0,0 0 0,-1 0 0,1 0 0,0 0 0,0 0 0,0 0 0,0 0 0,-1 0 0,1 0 0,0 0 0,0 0 0,0 0 0,-1 0 0,1 0 0,0 0 0,0 0 0,0 0 0,-1 0 0,-3 9 0,2 16 0,1-6 0,1 0 0,0 0 0,2 0 0,0-1 0,1 1 0,1 0 0,8 23 0,-10-37 0,0 0 0,0 1 0,1-1 0,0 0 0,0-1 0,0 1 0,0 0 0,1-1 0,-1 0 0,1 0 0,0 0 0,1 0 0,-1 0 0,0-1 0,1 0 0,0 0 0,0 0 0,0-1 0,0 0 0,0 0 0,1 0 0,-1 0 0,1-1 0,-1 0 0,1 0 0,-1 0 0,1-1 0,10 0 0,-9-1 0,-1 0 0,1 0 0,-1 0 0,1-1 0,-1 0 0,0 0 0,0 0 0,0-1 0,0 0 0,0 0 0,-1-1 0,1 0 0,-1 0 0,0 0 0,0 0 0,0-1 0,-1 0 0,0 0 0,1 0 0,-2 0 0,1-1 0,-1 1 0,0-1 0,3-6 0,-2 1 0,0 0 0,0 0 0,-1 0 0,-1 0 0,0 0 0,0-1 0,-1 1 0,0-1 0,-1 1 0,-1-1 0,0 1 0,0-1 0,-4-12 0,4 21-124,0 0 0,0 0 0,0 0 0,0 0 0,0 1 0,-1-1-1,1 0 1,-1 1 0,0 0 0,-2-4 0,-7-2-6702</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0:19.204"/>
    </inkml:context>
    <inkml:brush xml:id="br0">
      <inkml:brushProperty name="width" value="0.05" units="cm"/>
      <inkml:brushProperty name="height" value="0.05" units="cm"/>
    </inkml:brush>
  </inkml:definitions>
  <inkml:trace contextRef="#ctx0" brushRef="#br0">0 106 24575,'0'-3'0,"0"0"0,0 0 0,0 0 0,1 0 0,-1 1 0,1-1 0,0 0 0,0 0 0,0 0 0,0 0 0,0 1 0,0-1 0,1 0 0,0 1 0,1-3 0,-1 3 0,-1 1 0,1 0 0,-1 0 0,1 0 0,-1 0 0,1 0 0,0 1 0,0-1 0,-1 0 0,1 1 0,0 0 0,0-1 0,0 1 0,-1 0 0,1 0 0,0 0 0,0 0 0,0 0 0,0 0 0,-1 0 0,1 1 0,0-1 0,0 1 0,0-1 0,2 2 0,14 5 0,-2 1 0,1 1 0,-1 0 0,0 1 0,-1 1 0,20 17 0,-6-1 0,50 60 0,-78-86 0,26 36 0,-26-35 0,1 0 0,-1-1 0,0 1 0,0 0 0,0 0 0,0 0 0,-1 1 0,1-1 0,-1 0 0,1 0 0,-1 0 0,0 0 0,1 1 0,-1-1 0,0 0 0,-1 4 0,1-6 0,0 0 0,0 0 0,0 1 0,0-1 0,0 0 0,0 0 0,-1 0 0,1 1 0,0-1 0,0 0 0,0 0 0,0 0 0,0 0 0,0 0 0,-1 1 0,1-1 0,0 0 0,0 0 0,0 0 0,-1 0 0,1 0 0,0 0 0,0 0 0,0 0 0,-1 1 0,1-1 0,0 0 0,0 0 0,0 0 0,-1 0 0,1 0 0,0 0 0,0 0 0,-1 0 0,1 0 0,0 0 0,0-1 0,0 1 0,-1 0 0,1 0 0,-11-8 0,-5-13 0,12 12 0,1 0 0,0-1 0,0 1 0,0-1 0,1 0 0,1 0 0,0 0 0,0-12 0,1 0 0,1 0 0,6-36 0,-5 51 0,-1 0 0,1 0 0,0 1 0,0-1 0,1 1 0,0-1 0,0 1 0,1 0 0,3-5 0,-5 8 0,0 1 0,0 0 0,0 0 0,1 0 0,-1 0 0,0 0 0,1 0 0,-1 1 0,1-1 0,-1 1 0,1 0 0,0 0 0,0 0 0,-1 0 0,1 0 0,0 1 0,0-1 0,0 1 0,0 0 0,0 0 0,0 0 0,0 0 0,5 1 0,3 1 0,1 0 0,0 2 0,-1-1 0,0 1 0,0 1 0,0 0 0,15 10 0,-19-11 0,0 1 0,-1 0 0,0 0 0,0 1 0,0 0 0,-1 0 0,1 0 0,-2 1 0,1 0 0,-1 0 0,7 13 0,3 15 0,1-1 0,30 47 0,-44-80 0,0 0 0,0 0 0,-1 0 0,1 1 0,0-1 0,-1 0 0,1 1 0,-1-1 0,1 1 0,-1-1 0,0 1 0,1-1 0,-1 1 0,0 1 0,0-3 0,0 1 0,0-1 0,0 0 0,0 0 0,-1 0 0,1 0 0,0 0 0,0 1 0,0-1 0,0 0 0,0 0 0,0 0 0,0 0 0,-1 0 0,1 0 0,0 0 0,0 1 0,0-1 0,0 0 0,-1 0 0,1 0 0,0 0 0,0 0 0,0 0 0,0 0 0,-1 0 0,1 0 0,0 0 0,0 0 0,0 0 0,0 0 0,-1 0 0,1 0 0,0 0 0,0 0 0,0 0 0,-1-1 0,-12-7 0,7 2 0,0 0 0,0 0 0,0-1 0,1 1 0,-1-1 0,2-1 0,-1 1 0,1-1 0,0 0 0,1 0 0,0 0 0,0 0 0,1 0 0,0-1 0,-1-8 0,2 12 0,1 1 0,0-1 0,0 0 0,0 1 0,1-1 0,-1 0 0,1 1 0,0-1 0,1 1 0,-1-1 0,1 1 0,-1 0 0,2 0 0,-1 0 0,0 0 0,1 0 0,-1 0 0,1 0 0,0 1 0,1-1 0,-1 1 0,0 0 0,1 0 0,0 0 0,0 1 0,-1-1 0,2 1 0,-1 0 0,6-2 0,-1 1-341,0 0 0,-1 1-1,14-3 1,0 3-6485</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0:19.564"/>
    </inkml:context>
    <inkml:brush xml:id="br0">
      <inkml:brushProperty name="width" value="0.05" units="cm"/>
      <inkml:brushProperty name="height" value="0.05" units="cm"/>
    </inkml:brush>
  </inkml:definitions>
  <inkml:trace contextRef="#ctx0" brushRef="#br0">200 81 24575,'14'-36'0,"-14"35"0,0-1 0,1 1 0,-1-1 0,0 1 0,0-1 0,0 1 0,0-1 0,0 0 0,0 1 0,0-1 0,0 1 0,-1-1 0,1 1 0,-1-1 0,1 1 0,-1-1 0,0 1 0,1 0 0,-1-1 0,0 1 0,0 0 0,0-1 0,0 1 0,0 0 0,-2-2 0,1 2 0,0 0 0,0 0 0,0 1 0,0-1 0,0 1 0,0-1 0,0 1 0,-1-1 0,1 1 0,0 0 0,0 0 0,0 0 0,0 0 0,-1 1 0,1-1 0,0 1 0,0-1 0,-4 2 0,-3 2 0,1 0 0,-1 0 0,1 1 0,0 0 0,0 0 0,1 1 0,-1 0 0,1 0 0,1 1 0,-1 0 0,-7 11 0,6-8 0,1 1 0,0 1 0,1-1 0,0 1 0,0 1 0,1-1 0,-5 22 0,9-30 0,1 0 0,-1 1 0,0-1 0,1 1 0,0-1 0,0 1 0,0-1 0,1 1 0,0-1 0,-1 1 0,2-1 0,-1 1 0,0-1 0,1 0 0,0 0 0,0 0 0,0 0 0,0 0 0,4 4 0,-1-2 0,0-1 0,0-1 0,0 1 0,1 0 0,0-1 0,0 0 0,0-1 0,0 1 0,1-1 0,-1-1 0,12 4 0,24 5-1365,-1-4-5461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18:34.059"/>
    </inkml:context>
    <inkml:brush xml:id="br0">
      <inkml:brushProperty name="width" value="0.05" units="cm"/>
      <inkml:brushProperty name="height" value="0.05" units="cm"/>
    </inkml:brush>
  </inkml:definitions>
  <inkml:trace contextRef="#ctx0" brushRef="#br0">1 0 24575,'2'0'0,"2"3"0,3 3 0,3 5 0,2 2 0,3 3 0,1 1 0,1 0 0,1 4 0,-1 0 0,1 1 0,-4-2 0,0 2 0,-3 1 0,-1-5 0,-2-1 0,-1-5-8191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0:20.723"/>
    </inkml:context>
    <inkml:brush xml:id="br0">
      <inkml:brushProperty name="width" value="0.05" units="cm"/>
      <inkml:brushProperty name="height" value="0.05" units="cm"/>
    </inkml:brush>
  </inkml:definitions>
  <inkml:trace contextRef="#ctx0" brushRef="#br0">172 493 24575,'0'-8'0,"-1"1"0,0-1 0,-1 1 0,0 0 0,0 0 0,0-1 0,-1 1 0,0 1 0,-1-1 0,1 0 0,-9-10 0,9 12 0,-1 0 0,0 1 0,1-1 0,-2 1 0,1 0 0,0 1 0,-1-1 0,0 1 0,1-1 0,-1 2 0,0-1 0,-1 0 0,1 1 0,-1 0 0,-9-2 0,14 3 0,-1 1 0,0 0 0,1 0 0,-1 0 0,0 0 0,0 0 0,1 0 0,-1 1 0,0-1 0,1 0 0,-1 1 0,1-1 0,-1 1 0,0 0 0,1 0 0,-1-1 0,1 1 0,0 0 0,-1 0 0,1 0 0,-2 2 0,1 0 0,0-1 0,0 1 0,1 0 0,-1-1 0,1 1 0,0 0 0,0 0 0,0 0 0,0 0 0,0 0 0,0 4 0,0 0 0,1 1 0,-1-1 0,1 1 0,1-1 0,-1 1 0,1-1 0,1 1 0,0-1 0,2 9 0,-1-10 0,0 0 0,0-1 0,0 1 0,1-1 0,0 0 0,0 0 0,0 0 0,1 0 0,-1-1 0,1 1 0,11 6 0,-7-6 0,0 0 0,1 0 0,0-1 0,0 0 0,0-1 0,18 4 0,-4-3 0,0-2 0,0 0 0,0-2 0,0-1 0,42-6 0,-54 5 0,0 0 0,0-1 0,0-1 0,-1 0 0,1-1 0,-1 0 0,11-7 0,-19 10 0,1 0 0,-1-1 0,0 1 0,0-1 0,-1 1 0,1-1 0,-1 0 0,1 0 0,-1-1 0,0 1 0,3-6 0,-4 7 0,0-1 0,-1 0 0,1 1 0,-1-1 0,1 0 0,-1 0 0,0 0 0,0 1 0,0-1 0,0 0 0,-1 0 0,1 0 0,-1 1 0,0-1 0,1 0 0,-1 1 0,-3-6 0,1 3 0,-1 0 0,1-1 0,-1 1 0,0 1 0,0-1 0,-1 1 0,0-1 0,1 1 0,-2 1 0,1-1 0,0 1 0,-1 0 0,-6-3 0,-11-4 0,-47-14 0,58 20 0,-2 0 0,6 1 0,-1 0 0,1 0 0,-1 1 0,1 0 0,-1 1 0,0 0 0,0 0 0,-17 2 0,26-1 0,0 0 0,-1 0 0,1 0 0,-1 0 0,1 0 0,0 0 0,-1 0 0,1 0 0,-1 0 0,1 0 0,0 0 0,-1 0 0,1 0 0,0 0 0,-1 1 0,1-1 0,0 0 0,-1 0 0,1 0 0,0 1 0,-1-1 0,1 0 0,0 1 0,-1-1 0,1 0 0,0 0 0,0 1 0,0-1 0,-1 0 0,1 1 0,0-1 0,0 1 0,0-1 0,0 0 0,0 1 0,-1-1 0,1 0 0,0 1 0,0-1 0,0 1 0,0-1 0,0 0 0,0 1 0,0-1 0,1 1 0,-1-1 0,0 0 0,0 1 0,0-1 0,0 0 0,0 1 0,1-1 0,-1 0 0,0 1 0,0-1 0,0 0 0,1 1 0,-1-1 0,0 0 0,1 1 0,-1-1 0,0 0 0,0 0 0,1 0 0,-1 1 0,1-1 0,24 15 0,4-7 0,-1 0 0,1-2 0,55 4 0,92-6 0,-139-4 0,95-1 0,-138 2 0,0 0 0,1 1 0,-1 0 0,1 0 0,-1 0 0,1 1 0,0 0 0,0 0 0,0 0 0,0 0 0,1 1 0,-1 0 0,1 0 0,0 0 0,0 1 0,1-1 0,-1 1 0,-3 5 0,6-7 0,-1 0 0,0-1 0,1 1 0,0 0 0,0 0 0,0 0 0,0 0 0,0 0 0,0 0 0,1 0 0,0 0 0,-1 0 0,1 0 0,0 1 0,0-1 0,1 0 0,-1 0 0,1 0 0,0 0 0,-1 0 0,1 0 0,1 0 0,-1 0 0,0 0 0,1-1 0,-1 1 0,1 0 0,0-1 0,0 1 0,0-1 0,0 0 0,0 0 0,1 0 0,-1 0 0,3 2 0,0-1 0,-1 0 0,1 0 0,-1-1 0,1 0 0,0 1 0,0-2 0,0 1 0,0-1 0,0 1 0,0-1 0,0-1 0,0 1 0,0-1 0,1 0 0,-1 0 0,0 0 0,0-1 0,0 0 0,1 0 0,-1 0 0,0-1 0,0 0 0,9-4 0,-6 1 0,0 0 0,0 0 0,-1-1 0,1 0 0,-1 0 0,-1 0 0,1-1 0,-1-1 0,0 1 0,-1-1 0,0 0 0,7-12 0,0-8 0,-1 0 0,-2 0 0,0-1 0,5-40 0,9-122 0,-22 186 0,0-7 0,0 7 0,0-1 0,-1 0 0,0 0 0,1 0 0,-2 0 0,1 0 0,-1 0 0,0 1 0,0-1 0,-4-10 0,5 16 0,0 0 0,0-1 0,0 1 0,0-1 0,-1 1 0,1 0 0,0-1 0,0 1 0,0 0 0,-1-1 0,1 1 0,0 0 0,0 0 0,-1-1 0,1 1 0,0 0 0,-1 0 0,1-1 0,0 1 0,-1 0 0,1 0 0,0 0 0,-1 0 0,1-1 0,-1 1 0,1 0 0,0 0 0,-1 0 0,1 0 0,0 0 0,-1 0 0,1 0 0,-1 0 0,1 0 0,0 0 0,-1 0 0,1 0 0,-1 1 0,1-1 0,0 0 0,-1 0 0,1 0 0,0 0 0,-1 1 0,1-1 0,0 0 0,-1 0 0,1 1 0,0-1 0,0 0 0,-1 1 0,1-1 0,-13 20 0,4 2 0,1 1 0,1 0 0,1 0 0,1 0 0,-2 33 0,1 122 0,6-154 0,1 0 0,2 0 0,0 0 0,11 38 0,-11-53 0,0 0 0,1-1 0,0 1 0,0-1 0,1 0 0,9 12 0,-11-16 0,1 0 0,0 0 0,0 0 0,0-1 0,0 0 0,1 1 0,0-2 0,-1 1 0,1 0 0,0-1 0,0 0 0,7 2 0,-6-3 0,-1 0 0,1-1 0,0 1 0,0-1 0,0-1 0,-1 1 0,1-1 0,0 0 0,-1 0 0,1-1 0,0 1 0,-1-1 0,0 0 0,1-1 0,-1 0 0,0 1 0,0-2 0,6-4 0,4-4 0,0-1 0,0 0 0,-2-1 0,14-18 0,-15 18 0,17-28 0,-27 38 0,0 0 0,0 0 0,0 0 0,0 0 0,-1 0 0,1 0 0,-1-1 0,0 1 0,0 0 0,-1-1 0,1 1 0,-1-1 0,0-5 0,0 9 0,0 1 0,0-1 0,-1 0 0,1 0 0,0 1 0,0-1 0,0 1 0,-1-1 0,1 0 0,0 1 0,-1-1 0,1 0 0,0 1 0,-1-1 0,1 1 0,-1-1 0,1 1 0,-1-1 0,1 1 0,-1 0 0,1-1 0,-2 0 0,2 1 0,-1 0 0,1 0 0,-1 0 0,1 0 0,0 0 0,-1 0 0,1 0 0,-1 0 0,1 0 0,-1 0 0,1 0 0,0 1 0,-1-1 0,1 0 0,-1 0 0,1 0 0,0 0 0,-1 1 0,1-1 0,0 0 0,-1 0 0,1 1 0,0-1 0,-1 0 0,1 1 0,-1 0 0,1-1 0,-1 1 0,1 0 0,-1 0 0,1 0 0,0-1 0,0 1 0,-1 0 0,1 0 0,0 0 0,0 0 0,0 0 0,0-1 0,0 1 0,0 0 0,0 0 0,0 0 0,0 0 0,0 0 0,0 0 0,1-1 0,-1 1 0,0 0 0,1 0 0,-1 0 0,1-1 0,-1 1 0,0 0 0,1-1 0,0 1 0,-1 0 0,1-1 0,-1 1 0,1 0 0,0-1 0,-1 1 0,1-1 0,1 1 0,1 1 0,-1-1 0,1 1 0,-1-1 0,1 0 0,0 0 0,-1 0 0,1 0 0,0 0 0,0-1 0,0 1 0,0-1 0,0 0 0,-1 0 0,1 0 0,0 0 0,0 0 0,0-1 0,0 1 0,0-1 0,-1 0 0,1 0 0,0 0 0,0 0 0,-1 0 0,1-1 0,-1 1 0,1-1 0,2-2 0,-3 2 0,1 0 0,0-1 0,-1 1 0,0-1 0,1 1 0,-1-1 0,0 0 0,-1 0 0,1 0 0,0 0 0,-1 0 0,0 0 0,1-1 0,-1 1 0,0 0 0,-1-1 0,1 1 0,-1 0 0,1-1 0,-1 1 0,0-1 0,0 1 0,-1-5 0,-1 3 0,1 1 0,-1 0 0,1 0 0,-1 0 0,0 0 0,-1 0 0,1 0 0,-1 1 0,1-1 0,-1 1 0,0 0 0,-1-1 0,1 1 0,0 1 0,-1-1 0,0 0 0,1 1 0,-1 0 0,0 0 0,0 0 0,-1 0 0,1 1 0,0-1 0,0 1 0,-1 0 0,1 1 0,-9-1 0,8 0 0,1 1 0,-1 0 0,0 0 0,0 0 0,1 1 0,-1 0 0,1 0 0,-1 0 0,0 0 0,1 1 0,0-1 0,-1 1 0,1 1 0,0-1 0,0 0 0,0 1 0,0 0 0,1 0 0,-1 0 0,1 0 0,-1 1 0,1-1 0,0 1 0,1 0 0,-1 0 0,-2 5 0,1 1 0,1 0 0,0 1 0,0-1 0,2 1 0,-1-1 0,1 1 0,0 0 0,1 0 0,1-1 0,0 1 0,0 0 0,1-1 0,0 1 0,1-1 0,0 1 0,0-1 0,1 0 0,1 0 0,0-1 0,0 1 0,8 9 0,-5-8 0,0 1 0,1-1 0,0-1 0,1 1 0,1-2 0,-1 1 0,2-2 0,-1 1 0,1-1 0,0-1 0,1 0 0,-1-1 0,1-1 0,1 0 0,20 6 0,-23-10 31,0 1 0,1-1 0,-1-1 0,0 0 0,0-1 0,0 0 0,0-1 0,0 0 1,0 0-1,18-7 0,-24 7-113,1-1 1,-1 1 0,1-1 0,-1 0-1,0 0 1,0-1 0,0 1-1,0-1 1,0 0 0,-1-1 0,0 1-1,0-1 1,0 0 0,-1 1 0,1-2-1,-1 1 1,0 0 0,-1-1 0,1 1-1,2-11 1,-1-12-6745</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2:46.710"/>
    </inkml:context>
    <inkml:brush xml:id="br0">
      <inkml:brushProperty name="width" value="0.05" units="cm"/>
      <inkml:brushProperty name="height" value="0.05" units="cm"/>
    </inkml:brush>
  </inkml:definitions>
  <inkml:trace contextRef="#ctx0" brushRef="#br0">12 30 24575,'-3'0'0,"-4"3"0,6 1 0,10-3 0,17-2 0,17-4 0,23 0 0,19-3 0,16 0 0,15 2 0,-14 1-8191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2:47.065"/>
    </inkml:context>
    <inkml:brush xml:id="br0">
      <inkml:brushProperty name="width" value="0.05" units="cm"/>
      <inkml:brushProperty name="height" value="0.05" units="cm"/>
    </inkml:brush>
  </inkml:definitions>
  <inkml:trace contextRef="#ctx0" brushRef="#br0">201 17 24575,'-29'3'0,"-18"4"0,-8 0 0,10-3 0,20-3 0,29-4 0,32-2 0,29 0 0,28-1 0,20-1 0,12 1 0,5 2 0,-20 2-8191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06.799"/>
    </inkml:context>
    <inkml:brush xml:id="br0">
      <inkml:brushProperty name="width" value="0.05" units="cm"/>
      <inkml:brushProperty name="height" value="0.05" units="cm"/>
    </inkml:brush>
  </inkml:definitions>
  <inkml:trace contextRef="#ctx0" brushRef="#br0">0 4 24575,'0'-3'0,"0"2"0,0 5 0,0 3 0,3 7 0,1 10 0,3 9 0,2 8 0,1 6 0,1 3 0,1 2 0,0-2 0,-4-1 0,1-2 0,-2-5 0,-1-5 0,-3-7 0,-1-8-8191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07.189"/>
    </inkml:context>
    <inkml:brush xml:id="br0">
      <inkml:brushProperty name="width" value="0.05" units="cm"/>
      <inkml:brushProperty name="height" value="0.05" units="cm"/>
    </inkml:brush>
  </inkml:definitions>
  <inkml:trace contextRef="#ctx0" brushRef="#br0">73 23 24575,'-2'-1'0,"0"1"0,0 0 0,0-1 0,0 1 0,0-1 0,0 0 0,0 0 0,-3-1 0,4 1 0,0 0 0,0 0 0,0 1 0,0-1 0,0 1 0,0-1 0,0 1 0,0-1 0,0 1 0,0 0 0,-1-1 0,1 1 0,0 0 0,0 0 0,0 0 0,0 0 0,-1 0 0,1 0 0,0 0 0,0 0 0,0 1 0,0-1 0,0 0 0,-1 1 0,1-1 0,0 1 0,0-1 0,0 1 0,0-1 0,0 1 0,-1 1 0,0 1 0,0 1 0,0 0 0,0-1 0,1 1 0,-1 0 0,1 0 0,0 0 0,0 0 0,1 0 0,-1 0 0,1 0 0,0 0 0,0 1 0,1 5 0,-1 1 0,0 19 0,1 0 0,9 56 0,-7-72 0,1 0 0,0 0 0,1 0 0,0-1 0,1 0 0,0 0 0,1 0 0,11 13 0,-16-22 0,1 0 0,1-1 0,-1 1 0,0-1 0,1 0 0,-1 0 0,1 0 0,0-1 0,0 1 0,0-1 0,0 0 0,1 0 0,-1 0 0,0-1 0,1 0 0,4 2 0,-3-3 0,1 1 0,-1-1 0,0 0 0,0-1 0,0 0 0,1 0 0,-1 0 0,0 0 0,0-1 0,-1 0 0,7-3 0,-1 0 0,0-1 0,-1-1 0,1 1 0,-1-2 0,-1 1 0,1-1 0,-1-1 0,-1 0 0,1 0 0,-2-1 0,12-17 0,-15 20 0,0 0 0,-1-1 0,1 0 0,-2 0 0,1 0 0,-1 0 0,0 0 0,-1-1 0,0 1 0,0-1 0,0 1 0,-2 0 0,1-1 0,-1 1 0,0-1 0,0 1 0,-1 0 0,0 0 0,-1 0 0,0 0 0,0 0 0,-1 0 0,0 1 0,0-1 0,0 1 0,-1 0 0,0 1 0,-1-1 0,0 1 0,0 0 0,0 0 0,0 1 0,-1 0 0,-8-5 0,8 6-105,-1 0 0,1 1 0,-1 0 0,0 0 0,1 1 0,-1 0 0,0 0 0,-1 1 0,1 0 0,0 0 0,0 1 0,-15 1 0,3 3-6721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07.542"/>
    </inkml:context>
    <inkml:brush xml:id="br0">
      <inkml:brushProperty name="width" value="0.05" units="cm"/>
      <inkml:brushProperty name="height" value="0.05" units="cm"/>
    </inkml:brush>
  </inkml:definitions>
  <inkml:trace contextRef="#ctx0" brushRef="#br0">1 102 24575,'0'-1'0,"0"1"0,0-1 0,1 1 0,-1-1 0,0 1 0,0-1 0,1 1 0,-1 0 0,1-1 0,-1 1 0,0 0 0,1-1 0,-1 1 0,1 0 0,-1-1 0,1 1 0,-1 0 0,0 0 0,1-1 0,-1 1 0,1 0 0,-1 0 0,1 0 0,0 0 0,-1 0 0,1 0 0,-1 0 0,1 0 0,-1 0 0,2 0 0,1 21 0,-3-18 0,0 80 0,0-40 0,6 63 0,-5-94 0,1-1 0,1 1 0,0-1 0,0 0 0,1 0 0,1 0 0,0-1 0,0 1 0,1-1 0,9 12 0,-12-18 0,0 0 0,1 0 0,0 0 0,0 0 0,0-1 0,0 0 0,1 0 0,-1 0 0,1 0 0,0-1 0,0 0 0,0 0 0,0 0 0,0 0 0,8 1 0,-6-3 0,0 1 0,0-1 0,0 0 0,-1-1 0,1 0 0,0 0 0,0 0 0,-1-1 0,1 0 0,-1 0 0,7-4 0,-2 1 0,-1 0 0,0-1 0,-1 0 0,1-1 0,-2 0 0,1-1 0,-1 0 0,0 0 0,0 0 0,-1-1 0,0-1 0,-1 1 0,0-1 0,6-13 0,-5 6 0,-2 0 0,0-1 0,-1 1 0,-1-1 0,-1 0 0,0 0 0,-1 0 0,-2-20 0,0 23 0,0 0 0,-2 0 0,0 0 0,0 0 0,-1 0 0,-1 1 0,0 0 0,-2 0 0,-13-25 0,3 18-1365,1 6-5461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07.900"/>
    </inkml:context>
    <inkml:brush xml:id="br0">
      <inkml:brushProperty name="width" value="0.05" units="cm"/>
      <inkml:brushProperty name="height" value="0.05" units="cm"/>
    </inkml:brush>
  </inkml:definitions>
  <inkml:trace contextRef="#ctx0" brushRef="#br0">149 101 24575,'6'-30'0,"-3"24"0,-2 0 0,1 0 0,-1 0 0,1-10 0,-2 15 0,0-1 0,0 1 0,0 0 0,0 0 0,0 0 0,0 0 0,-1-1 0,1 1 0,0 0 0,-1 0 0,1 0 0,-1 0 0,1 0 0,-1 0 0,0 0 0,1 0 0,-1 0 0,0 0 0,0 0 0,0 0 0,0 1 0,0-1 0,0 0 0,0 1 0,0-1 0,0 0 0,0 1 0,-2-1 0,0 0 0,-1 0 0,1 1 0,-1-1 0,1 1 0,-1 0 0,1 0 0,-1 1 0,1-1 0,-1 1 0,1-1 0,-1 1 0,1 0 0,0 0 0,-1 1 0,1-1 0,0 1 0,0-1 0,0 1 0,0 0 0,0 0 0,-2 3 0,-3 1 0,1 1 0,1-1 0,-1 1 0,1 0 0,0 0 0,-8 15 0,11-18 0,1 1 0,1-1 0,-1 0 0,0 1 0,1-1 0,0 1 0,0-1 0,0 1 0,1 0 0,0-1 0,-1 1 0,2-1 0,-1 1 0,1 5 0,1-3 0,0 0 0,0 0 0,1-1 0,0 1 0,0-1 0,0 1 0,1-1 0,6 8 0,3 2 0,1-1 0,1 0 0,0-1 0,1-1 0,25 16 0,20 7 0,-37-23 0,30 23 0,-52-35 0,-1 0 0,1 0 0,-1 0 0,0 0 0,1 0 0,-1 0 0,0 1 0,0-1 0,0 0 0,0 1 0,0-1 0,0 1 0,0-1 0,-1 1 0,1-1 0,0 1 0,-1 0 0,1-1 0,-1 4 0,0-4 0,-1 1 0,1-1 0,-1 0 0,1 1 0,-1-1 0,0 0 0,0 0 0,0 1 0,0-1 0,0 0 0,0 0 0,0 0 0,0 0 0,0-1 0,0 1 0,-1 0 0,1 0 0,0-1 0,0 1 0,-1 0 0,1-1 0,-1 0 0,-1 1 0,-23 7-195,-1-2 0,0-1 0,0-1 0,0-1 0,0-1 0,-46-3 0,26-2-6631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08.310"/>
    </inkml:context>
    <inkml:brush xml:id="br0">
      <inkml:brushProperty name="width" value="0.05" units="cm"/>
      <inkml:brushProperty name="height" value="0.05" units="cm"/>
    </inkml:brush>
  </inkml:definitions>
  <inkml:trace contextRef="#ctx0" brushRef="#br0">1 1 24575,'3'0'0,"4"0"0,0 3 0,3 3 0,1 5 0,1 2 0,-4 5 0,-2 6 0,1 4 0,-1 3 0,-2 2 0,-1 2 0,-2 0 0,0-3 0,-1-1 0,0-6-8191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08.676"/>
    </inkml:context>
    <inkml:brush xml:id="br0">
      <inkml:brushProperty name="width" value="0.05" units="cm"/>
      <inkml:brushProperty name="height" value="0.05" units="cm"/>
    </inkml:brush>
  </inkml:definitions>
  <inkml:trace contextRef="#ctx0" brushRef="#br0">48 267 24575,'-1'-25'0,"-5"-28"0,2 30 0,0-36 0,4 52 0,1-1 0,0 1 0,0 0 0,0-1 0,1 1 0,0 0 0,0 0 0,7-13 0,-9 18 0,1 0 0,0 0 0,1 0 0,-1 1 0,0-1 0,0 0 0,1 1 0,-1-1 0,1 1 0,0 0 0,-1-1 0,1 1 0,0 0 0,0 0 0,-1 0 0,1 0 0,0 0 0,0 0 0,0 1 0,4-1 0,-3 0 0,1 1 0,0 0 0,-1 1 0,1-1 0,-1 0 0,1 1 0,0 0 0,-1 0 0,1 0 0,-1 1 0,4 1 0,8 5 0,0 2 0,0 0 0,26 22 0,-35-27 0,132 125 0,-111-102 0,-3 2 0,42 62 0,-62-85 0,0-1 0,0 1 0,-1 0 0,0 0 0,-1 0 0,0 0 0,0 0 0,0 1 0,-1-1 0,0 1 0,0-1 0,-1 11 0,-1-13 0,0 1 0,0-1 0,0 0 0,-1 0 0,0 0 0,0 0 0,0 0 0,-1-1 0,1 1 0,-1 0 0,0-1 0,-1 0 0,1 0 0,-1 0 0,1 0 0,-1-1 0,0 1 0,-7 4 0,-8 3 43,1 0 0,-1-2-1,-1 0 1,0-1 0,0 0-1,-1-2 1,-32 6 0,-9-2-897,-80 2 1,82-9-5973</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09.547"/>
    </inkml:context>
    <inkml:brush xml:id="br0">
      <inkml:brushProperty name="width" value="0.05" units="cm"/>
      <inkml:brushProperty name="height" value="0.05" units="cm"/>
    </inkml:brush>
  </inkml:definitions>
  <inkml:trace contextRef="#ctx0" brushRef="#br0">0 118 24575,'1'-3'0,"0"0"0,-1 0 0,1-1 0,0 1 0,0 0 0,1 0 0,-1 0 0,1 0 0,-1 1 0,1-1 0,0 0 0,0 1 0,0-1 0,1 1 0,-1-1 0,0 1 0,1 0 0,-1 0 0,6-3 0,6-3 0,-1 0 0,25-9 0,-24 11 0,0 1 0,1 1 0,-1 0 0,1 1 0,0 0 0,20 0 0,-28 3 0,0 0 0,0 1 0,0 0 0,0 0 0,0 0 0,-1 1 0,8 2 0,-10-2 0,-1 0 0,1-1 0,-1 1 0,1 0 0,-1 1 0,0-1 0,0 1 0,0-1 0,-1 1 0,1 0 0,-1 0 0,1 0 0,2 5 0,-3-5 0,-1 0 0,1 0 0,-1 0 0,0 0 0,0 0 0,0 1 0,0-1 0,-1 0 0,1 0 0,-1 1 0,0-1 0,0 0 0,0 1 0,-1-1 0,0 5 0,0-3 0,-1 1 0,0-1 0,0 0 0,-1 0 0,0 0 0,0 0 0,0 0 0,-5 6 0,-5 4 0,-2-1 0,0 0 0,-30 22 0,44-36 0,-83 58 0,136-60 0,-36 1 0,9 0 0,-1 0 0,28 4 0,-44-2 0,0 0 0,-1 0 0,0 1 0,1 0 0,-1 0 0,0 1 0,0 0 0,0 0 0,0 1 0,-1 0 0,9 5 0,-14-8 0,0 0 0,0 0 0,0 0 0,0 0 0,0 0 0,-1 0 0,1 0 0,0 0 0,0 0 0,-1 0 0,1 1 0,-1-1 0,1 0 0,-1 0 0,1 1 0,-1-1 0,0 0 0,1 1 0,-1-1 0,0 0 0,0 1 0,0-1 0,0 0 0,0 1 0,-1-1 0,1 0 0,0 1 0,0-1 0,-1 0 0,1 1 0,-1-1 0,0 0 0,1 0 0,-1 1 0,0-1 0,1 0 0,-1 0 0,0 0 0,0 0 0,0 0 0,0 0 0,0 0 0,0-1 0,-2 2 0,-3 3 0,0-1 0,0 0 0,-1 0 0,1-1 0,-1 0 0,-13 5 0,-4-2 0,1-2 0,-1 0 0,0-2 0,0 0 0,0-2 0,0 0 0,0-2 0,0-1 0,0 0 0,-38-12 0,36 3 342,25 12-414,0-1 1,0 0 0,0 1 0,1-1 0,-1 0 0,0 1 0,0-1 0,1 0 0,-1 0-1,0 0 1,1 0 0,-1 0 0,1 1 0,-1-1 0,1 0 0,0 0 0,-1 0 0,1 0 0,0 0-1,0 0 1,0 0 0,0-1 0,0 0 0,3-10-6755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18:34.415"/>
    </inkml:context>
    <inkml:brush xml:id="br0">
      <inkml:brushProperty name="width" value="0.05" units="cm"/>
      <inkml:brushProperty name="height" value="0.05" units="cm"/>
    </inkml:brush>
  </inkml:definitions>
  <inkml:trace contextRef="#ctx0" brushRef="#br0">1 0 24575,'0'3'0,"3"1"0,3 0 0,5-1 0,2 2 0,6 0 0,4-1 0,5-1 0,3-1 0,0 0 0,-1-2 0,-1 0 0,-4 0 0,-5 0-8191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09.941"/>
    </inkml:context>
    <inkml:brush xml:id="br0">
      <inkml:brushProperty name="width" value="0.05" units="cm"/>
      <inkml:brushProperty name="height" value="0.05" units="cm"/>
    </inkml:brush>
  </inkml:definitions>
  <inkml:trace contextRef="#ctx0" brushRef="#br0">18 138 24575,'26'-20'0,"-17"6"0,-9 14 0,0-1 0,0 1 0,0-1 0,0 1 0,0-1 0,0 1 0,0 0 0,0-1 0,0 1 0,-1-1 0,1 1 0,0-1 0,0 1 0,0 0 0,0-1 0,-1 1 0,1-1 0,0 1 0,0 0 0,-1-1 0,1 1 0,0 0 0,-1-1 0,1 1 0,0 0 0,-1 0 0,1-1 0,-1 1 0,1 0 0,-1-1 0,0 1 0,0-1 0,1 1 0,-1 0 0,0-1 0,0 1 0,0 0 0,0-1 0,1 1 0,-1 0 0,0 0 0,0 0 0,0 0 0,0 0 0,0 0 0,1 0 0,-1 0 0,0 0 0,0 1 0,0-1 0,0 0 0,1 0 0,-1 1 0,0-1 0,-1 1 0,1 0 0,-1 1 0,1-1 0,0 0 0,0 1 0,-1-1 0,1 1 0,0 0 0,0-1 0,0 1 0,1 0 0,-2 2 0,0 2 0,0 1 0,0-1 0,1 1 0,0 0 0,0 10 0,1-10 0,1 1 0,0 0 0,0-1 0,1 1 0,0-1 0,0 1 0,1-1 0,0 0 0,0 0 0,1 0 0,-1-1 0,2 1 0,-1-1 0,1 0 0,0 0 0,0 0 0,0-1 0,1 0 0,0 0 0,12 8 0,-11-9 0,-1 0 0,1-1 0,-1 1 0,1-2 0,0 1 0,1-1 0,-1 0 0,0 0 0,0-1 0,1 0 0,-1 0 0,1-1 0,-1 0 0,1 0 0,-1-1 0,1 0 0,-1 0 0,0-1 0,1 0 0,-1 0 0,10-5 0,-10 3 0,1-1 0,-1 0 0,0 0 0,0-1 0,-1 0 0,1 0 0,-1 0 0,-1-1 0,1 0 0,-1 0 0,0-1 0,-1 1 0,0-1 0,0 0 0,0 0 0,-1 0 0,-1 0 0,1-1 0,-1 1 0,1-14 0,-2 16 0,-1 0 0,1 0 0,-1-1 0,-1 1 0,1 0 0,-1 0 0,0 0 0,0 0 0,-1 0 0,0 0 0,0 0 0,0 1 0,-1-1 0,1 1 0,-1-1 0,-1 1 0,1 0 0,-1 0 0,0 1 0,0-1 0,0 1 0,-1 0 0,1 0 0,-1 0 0,0 0 0,-1 1 0,1 0 0,0 0 0,-12-4 0,10 5-97,0 0-1,1 0 1,-1 1-1,0 0 1,0 1-1,0-1 1,0 1-1,0 0 1,0 1-1,0 0 1,0 0-1,0 1 0,-9 2 1,-3 4-6729</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10.500"/>
    </inkml:context>
    <inkml:brush xml:id="br0">
      <inkml:brushProperty name="width" value="0.05" units="cm"/>
      <inkml:brushProperty name="height" value="0.05" units="cm"/>
    </inkml:brush>
  </inkml:definitions>
  <inkml:trace contextRef="#ctx0" brushRef="#br0">270 65 24575,'-1'-2'0,"1"-1"0,0 0 0,-1 0 0,1 1 0,-1-1 0,0 1 0,0-1 0,0 0 0,0 1 0,0-1 0,0 1 0,-1 0 0,1-1 0,-1 1 0,0 0 0,0 0 0,0 0 0,0 0 0,0 1 0,0-1 0,0 0 0,0 1 0,-1-1 0,1 1 0,-1 0 0,1 0 0,-1 0 0,1 0 0,-1 0 0,0 1 0,1-1 0,-4 1 0,-1-2 0,-1 1 0,0 1 0,1 0 0,-1 0 0,1 0 0,-1 1 0,1 0 0,-1 0 0,1 1 0,-12 4 0,8-1 0,0 0 0,0 1 0,1 1 0,0-1 0,0 2 0,1-1 0,-10 11 0,16-15 0,1 0 0,-1 0 0,1 0 0,-1 1 0,1-1 0,0 1 0,0 0 0,1-1 0,-1 1 0,-1 8 0,3-10 0,-1 1 0,1 0 0,0-1 0,0 1 0,1 0 0,-1-1 0,1 1 0,-1-1 0,1 1 0,0 0 0,0-1 0,0 1 0,0-1 0,0 0 0,0 1 0,1-1 0,-1 0 0,3 3 0,2 1 0,1 0 0,-1 0 0,1 0 0,0-1 0,0 0 0,1-1 0,-1 1 0,1-1 0,0-1 0,1 0 0,9 3 0,-8-3 0,0-1 0,0 0 0,0 0 0,1-1 0,-1 0 0,0-1 0,0 0 0,1-1 0,11-2 0,-9-3 0,-18 1 0,-22-1 0,20 5 0,0 1 0,0 0 0,0 1 0,1-1 0,-1 2 0,0-1 0,0 1 0,1-1 0,-1 2 0,1-1 0,-1 1 0,-9 6 0,14-8 0,-1 1 0,1 0 0,0 0 0,0 0 0,0 0 0,0 0 0,0 1 0,0-1 0,1 0 0,-1 1 0,1-1 0,-1 1 0,1 0 0,0 0 0,0-1 0,0 1 0,1 0 0,-1 0 0,1 0 0,-1 0 0,1 0 0,0 0 0,0-1 0,0 1 0,1 0 0,-1 0 0,1 0 0,-1 0 0,1 0 0,0 0 0,0-1 0,2 4 0,-1-1 23,1 0 0,0 0 0,0 0-1,0-1 1,0 1 0,1-1 0,-1 0-1,1 0 1,0 0 0,1 0 0,-1-1-1,1 0 1,-1 0 0,10 5 0,-3-3-308,0-1 1,0 0-1,1 0 1,0-1-1,19 2 1,6-1-6542</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10.945"/>
    </inkml:context>
    <inkml:brush xml:id="br0">
      <inkml:brushProperty name="width" value="0.05" units="cm"/>
      <inkml:brushProperty name="height" value="0.05" units="cm"/>
    </inkml:brush>
  </inkml:definitions>
  <inkml:trace contextRef="#ctx0" brushRef="#br0">131 189 24575,'-29'-31'0,"16"17"0,0 1 0,0 0 0,-17-12 0,29 25 0,0-1 0,0 0 0,0 1 0,0-1 0,0 0 0,1 1 0,-1-1 0,0 1 0,-1 0 0,1-1 0,0 1 0,0 0 0,0 0 0,0-1 0,0 1 0,0 0 0,0 0 0,0 0 0,0 0 0,0 0 0,-2 1 0,3-1 0,-1 1 0,0-1 0,1 1 0,-1 0 0,0-1 0,1 1 0,-1-1 0,1 1 0,-1 0 0,1 0 0,0-1 0,-1 1 0,1 0 0,0 0 0,-1 0 0,1-1 0,0 1 0,0 0 0,0 0 0,-1 1 0,1 5 0,0 0 0,0-1 0,1 1 0,0 0 0,2 9 0,2 4 0,1 0 0,1 0 0,1 0 0,12 20 0,-15-31 0,0-1 0,0 0 0,0 0 0,1 0 0,1-1 0,-1 0 0,1 0 0,0 0 0,1-1 0,0 0 0,10 5 0,-15-9 0,0-1 0,0 1 0,0-1 0,0 0 0,0-1 0,0 1 0,0 0 0,1-1 0,-1 0 0,0 1 0,0-1 0,1-1 0,-1 1 0,0 0 0,0-1 0,7-1 0,-5 0 0,-1 0 0,1-1 0,-1 1 0,1-1 0,-1 0 0,0 0 0,0-1 0,0 1 0,6-8 0,-1 0 0,-2 0 0,1 0 0,-1 0 0,-1-1 0,0 0 0,-1-1 0,6-19 0,-6 14-151,-1 0-1,-1-1 0,-1 0 0,-1 0 1,0 1-1,-1-1 0,-1 0 1,-7-37-1,4 40-6674</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11.337"/>
    </inkml:context>
    <inkml:brush xml:id="br0">
      <inkml:brushProperty name="width" value="0.05" units="cm"/>
      <inkml:brushProperty name="height" value="0.05" units="cm"/>
    </inkml:brush>
  </inkml:definitions>
  <inkml:trace contextRef="#ctx0" brushRef="#br0">20 237 24575,'-2'-1'0,"0"0"0,1 0 0,-1 0 0,1-1 0,0 1 0,0-1 0,-1 1 0,1-1 0,0 0 0,-2-3 0,3 5 0,0-1 0,0 1 0,-1 0 0,1-1 0,0 1 0,0-1 0,-1 1 0,1-1 0,0 1 0,0-1 0,0 1 0,0-1 0,0 1 0,0-1 0,0 1 0,0-1 0,0 1 0,0-1 0,0 0 0,0 1 0,0-1 0,0 1 0,0-1 0,0 1 0,1-1 0,-1 1 0,0 0 0,0-1 0,1 1 0,-1-1 0,0 1 0,1-1 0,-1 1 0,0 0 0,1-1 0,-1 1 0,0 0 0,1-1 0,-1 1 0,1 0 0,-1 0 0,1-1 0,1 1 0,-1 0 0,0 0 0,0 0 0,0 0 0,0 1 0,0-1 0,0 0 0,0 1 0,0-1 0,0 0 0,0 1 0,0 0 0,0-1 0,0 1 0,0-1 0,0 1 0,0 0 0,0 0 0,0-1 0,-1 1 0,2 1 0,17 23 0,-15-19 0,3 6 0,1 0 0,-2 1 0,0 0 0,0 0 0,-1 1 0,-1 0 0,0 0 0,-1 0 0,-1 0 0,0 0 0,-1 1 0,0-1 0,-3 28 0,2-41 0,0 1 0,0-1 0,0 0 0,-1 1 0,1-1 0,0 0 0,0 1 0,-1-1 0,1 0 0,-1 0 0,1 1 0,-1-1 0,0 0 0,0 0 0,0 1 0,0-2 0,1 1 0,0-1 0,-1 0 0,1 0 0,0 0 0,-1 0 0,1 0 0,-1 0 0,1 0 0,0 0 0,-1 0 0,1 0 0,-1 0 0,1 0 0,0 0 0,-1 0 0,1-1 0,0 1 0,-1 0 0,1 0 0,0 0 0,-1 0 0,1-1 0,0 1 0,-1 0 0,1 0 0,0-1 0,-1 1 0,1 0 0,0-1 0,-1 1 0,-2-4 0,0-1 0,0 1 0,0 0 0,1-1 0,0 0 0,-3-5 0,-3-15 0,1 0 0,1-1 0,1 0 0,1-1 0,2 1 0,0-1 0,2 1 0,1-1 0,1 1 0,7-34 0,-7 51 0,0 0 0,1 1 0,0-1 0,0 1 0,1 0 0,0 0 0,1 0 0,0 1 0,9-12 0,-12 16 0,0 1 0,0 0 0,1 0 0,-1 0 0,0 0 0,1 1 0,-1-1 0,1 1 0,0-1 0,-1 1 0,1 0 0,0 0 0,0 0 0,0 0 0,0 1 0,0-1 0,0 1 0,0-1 0,0 1 0,0 0 0,0 0 0,0 1 0,0-1 0,0 1 0,-1-1 0,1 1 0,0 0 0,0 0 0,0 0 0,0 1 0,4 2 0,-4-2 0,1 1 0,-1-1 0,0 1 0,1 0 0,-1 0 0,-1 0 0,1 1 0,0-1 0,-1 1 0,0 0 0,1-1 0,-2 1 0,1 0 0,0 0 0,-1 0 0,0 0 0,0 1 0,0-1 0,0 0 0,-1 0 0,1 1 0,-1-1 0,0 0 0,0 1 0,-1-1 0,-1 7 0,0 1 0,-1-1 0,0 0 0,0 0 0,-1-1 0,-1 1 0,0-1 0,0 0 0,-14 19 0,-3-7 0,18-19 0,1 0 0,0 0 0,-1 0 0,1 0 0,0 0 0,1 1 0,-1-1 0,0 1 0,1 0 0,-3 6 0,5-9 0,0 0 0,0 0 0,0 0 0,0 0 0,1 0 0,-1 1 0,0-1 0,0 0 0,1 0 0,-1 0 0,1 0 0,-1 0 0,1 0 0,-1 0 0,1 0 0,0 0 0,-1 0 0,1 0 0,0 0 0,0-1 0,0 1 0,0 0 0,1 0 0,26 18 0,-21-16 0,138 74 318,55 33-2001,-150-77-5143</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12.151"/>
    </inkml:context>
    <inkml:brush xml:id="br0">
      <inkml:brushProperty name="width" value="0.05" units="cm"/>
      <inkml:brushProperty name="height" value="0.05" units="cm"/>
    </inkml:brush>
  </inkml:definitions>
  <inkml:trace contextRef="#ctx0" brushRef="#br0">36 25 24575,'0'-3'0,"0"-4"0,0-3 0,0 5 0,0 7 0,0 9 0,0 10 0,0 15 0,0 9 0,-3 8 0,0 8 0,-4 4 0,0 0 0,1-3 0,2-2 0,1-6 0,1-10 0,1-12-8191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12.678"/>
    </inkml:context>
    <inkml:brush xml:id="br0">
      <inkml:brushProperty name="width" value="0.05" units="cm"/>
      <inkml:brushProperty name="height" value="0.05" units="cm"/>
    </inkml:brush>
  </inkml:definitions>
  <inkml:trace contextRef="#ctx0" brushRef="#br0">86 54 24575,'1'-2'0,"-1"0"0,1 0 0,0 1 0,0-1 0,0 0 0,0 0 0,0 1 0,0-1 0,1 0 0,1-1 0,-4 3 0,-8 9 0,0 0 0,1 1 0,1-1 0,-1 1 0,2 1 0,-1-1 0,1 1 0,1 0 0,0 0 0,1 1 0,-4 12 0,4-8 0,0 0 0,1 1 0,1-1 0,0 1 0,2 0 0,1 32 0,0-42 0,0 0 0,1 0 0,-1-1 0,1 1 0,1-1 0,-1 1 0,1-1 0,0 0 0,1 1 0,-1-2 0,1 1 0,1 0 0,-1-1 0,1 0 0,7 8 0,-5-8 0,0 0 0,0-1 0,0 0 0,1 0 0,-1 0 0,1-1 0,0 0 0,0 0 0,0-1 0,0 0 0,15 1 0,-13-2 0,0 0 0,-1-1 0,1-1 0,0 1 0,0-2 0,-1 1 0,1-1 0,-1-1 0,1 1 0,-1-2 0,0 1 0,0-1 0,-1-1 0,1 0 0,-1 0 0,0 0 0,0-1 0,0 0 0,-1-1 0,0 0 0,0 0 0,9-13 0,-10 9 0,-1 0 0,-1 0 0,0 0 0,0-1 0,-1 1 0,0-1 0,-1 0 0,-1 0 0,1 0 0,-2 0 0,0 0 0,0 0 0,-1 0 0,-1 0 0,0 0 0,-1 0 0,0 1 0,-5-14 0,4 15 0,0 1 0,0 0 0,-1 0 0,0 0 0,-1 1 0,0 0 0,0 0 0,-1 0 0,-14-12 0,16 15 0,-1 1 0,0 0 0,-1 0 0,1 1 0,0-1 0,-1 1 0,0 1 0,0 0 0,0 0 0,0 0 0,0 0 0,0 1 0,-1 1 0,-10-1 0,14 1-47,0 0 0,1 0 0,-1 0 0,1 1 0,-1-1 0,0 1 0,1 0 0,-1 0 0,1 1-1,0-1 1,-1 0 0,1 1 0,0 0 0,0 0 0,0 0 0,0 0 0,0 1 0,1-1 0,-1 1 0,1-1 0,-1 1 0,1 0-1,0 0 1,0 0 0,0 0 0,1 0 0,-1 0 0,-1 5 0,1 11-6779</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13.062"/>
    </inkml:context>
    <inkml:brush xml:id="br0">
      <inkml:brushProperty name="width" value="0.05" units="cm"/>
      <inkml:brushProperty name="height" value="0.05" units="cm"/>
    </inkml:brush>
  </inkml:definitions>
  <inkml:trace contextRef="#ctx0" brushRef="#br0">1 144 24575,'18'-26'0,"-16"23"0,0 0 0,0 0 0,0 0 0,0 0 0,0 0 0,6-5 0,-12 35 0,0-10 0,-6 24 0,-7 74 0,16-104 0,1 1 0,0-1 0,0 1 0,1-1 0,1 1 0,0-1 0,1 0 0,0 0 0,0 0 0,1 0 0,9 16 0,-11-23 0,0 0 0,1 0 0,0 0 0,0 0 0,0-1 0,0 1 0,1-1 0,-1 0 0,1 0 0,0 0 0,0 0 0,0-1 0,0 1 0,0-1 0,1 0 0,-1-1 0,1 1 0,-1-1 0,1 0 0,0 0 0,-1 0 0,1-1 0,0 1 0,0-1 0,-1 0 0,1 0 0,0-1 0,0 0 0,-1 0 0,1 0 0,6-2 0,1-2 0,-1 1 0,0-2 0,0 1 0,0-2 0,-1 1 0,1-2 0,-2 1 0,1-1 0,-1-1 0,0 1 0,8-12 0,-8 7 0,0-1 0,0 1 0,-2-2 0,1 1 0,-2-1 0,0 0 0,-1 0 0,5-26 0,-6 20 0,-1 0 0,-1 0 0,-1 0 0,-1 0 0,-1 0 0,-4-23 0,5 39-80,-1 1 0,1 0-1,-1 0 1,0-1 0,0 1-1,0 0 1,-1 0 0,0 0-1,0 0 1,0 1 0,0-1 0,0 0-1,-1 1 1,1 0 0,-1-1-1,-4-2 1,-6-2-6746</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13.429"/>
    </inkml:context>
    <inkml:brush xml:id="br0">
      <inkml:brushProperty name="width" value="0.05" units="cm"/>
      <inkml:brushProperty name="height" value="0.05" units="cm"/>
    </inkml:brush>
  </inkml:definitions>
  <inkml:trace contextRef="#ctx0" brushRef="#br0">130 98 24575,'10'-10'0,"19"-21"0,-27 30 0,-1-1 0,0 0 0,0 0 0,0 0 0,0 0 0,-1 0 0,1 0 0,0 0 0,-1 0 0,0 0 0,1 0 0,-1-1 0,0 1 0,0 0 0,0 0 0,0 0 0,-1-3 0,1 4 0,0 0 0,-1 0 0,1 0 0,0 0 0,-1 1 0,1-1 0,0 0 0,-1 0 0,1 1 0,-1-1 0,1 0 0,-1 0 0,0 1 0,1-1 0,-1 1 0,0-1 0,1 0 0,-1 1 0,0-1 0,0 1 0,0 0 0,1-1 0,-1 1 0,0 0 0,0-1 0,0 1 0,0 0 0,0 0 0,1 0 0,-1 0 0,0 0 0,0 0 0,0 0 0,0 0 0,0 0 0,0 0 0,0 0 0,1 1 0,-1-1 0,0 0 0,0 0 0,0 1 0,0-1 0,-1 2 0,-2 0 0,-1 0 0,1 1 0,0-1 0,-1 1 0,1 0 0,-6 6 0,8-6 0,-1 0 0,1 1 0,0-1 0,0 1 0,0-1 0,0 1 0,1-1 0,-1 1 0,1 0 0,0 0 0,0 0 0,0 0 0,1 0 0,-1 0 0,1 0 0,0 0 0,0 0 0,1-1 0,-1 1 0,1 0 0,0 0 0,0 0 0,2 6 0,4 9 0,1-1 0,1-1 0,18 28 0,-10-17 0,-9-14 0,23 45 0,-28-54 0,-1 0 0,-1 1 0,1-1 0,-1 1 0,1-1 0,-1 1 0,-1 0 0,1-1 0,-1 8 0,-1-10 0,0-1 0,1 1 0,-1-1 0,0 0 0,0 1 0,-1-1 0,1 0 0,0 0 0,-1 1 0,1-1 0,-1 0 0,0 0 0,0-1 0,1 1 0,-1 0 0,0-1 0,-1 1 0,1-1 0,0 1 0,0-1 0,-1 0 0,1 0 0,0 0 0,-1-1 0,1 1 0,-1 0 0,-2 0 0,-8 1 0,0 0 0,0 0 0,-25-1 0,31-2-170,1 1-1,-1-1 0,0 0 1,0 0-1,1-1 0,-1 0 1,-6-3-1,-10-6-6655</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13.804"/>
    </inkml:context>
    <inkml:brush xml:id="br0">
      <inkml:brushProperty name="width" value="0.05" units="cm"/>
      <inkml:brushProperty name="height" value="0.05" units="cm"/>
    </inkml:brush>
  </inkml:definitions>
  <inkml:trace contextRef="#ctx0" brushRef="#br0">1 11 24575,'3'-3'0,"3"0"0,5-1 0,-1 4 0,2 4 0,-2 6 0,1 5 0,1 4 0,-1 4 0,0 5 0,-2 2 0,1 3 0,-2 1 0,-2 1 0,-1-3 0,-3-4 0,-1-7-8191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14.146"/>
    </inkml:context>
    <inkml:brush xml:id="br0">
      <inkml:brushProperty name="width" value="0.05" units="cm"/>
      <inkml:brushProperty name="height" value="0.05" units="cm"/>
    </inkml:brush>
  </inkml:definitions>
  <inkml:trace contextRef="#ctx0" brushRef="#br0">234 137 24575,'-1'-27'0,"0"18"0,1 0 0,0 0 0,0-1 0,1 1 0,0 0 0,0 0 0,1 0 0,5-15 0,-7 23 0,1 1 0,-1-1 0,1 0 0,-1 0 0,1 1 0,-1-1 0,1 0 0,-1 1 0,1-1 0,0 1 0,-1-1 0,1 0 0,0 1 0,-1 0 0,1-1 0,0 1 0,0-1 0,0 1 0,-1 0 0,1-1 0,0 1 0,0 0 0,1 0 0,0 0 0,0 0 0,0 0 0,0 1 0,-1-1 0,1 0 0,0 1 0,0 0 0,-1-1 0,1 1 0,3 2 0,3 2 0,0 1 0,0 0 0,9 11 0,-14-14 0,134 138 0,-111-110 0,-1 0 0,39 67 0,-61-92 0,1 0 0,-1 0 0,-1 1 0,1 0 0,-1-1 0,0 1 0,-1 0 0,0 0 0,0 0 0,0 0 0,-1 0 0,0 9 0,-1-12 0,0 1 0,0-1 0,0 0 0,-1 0 0,0 1 0,1-1 0,-2 0 0,1 0 0,0-1 0,-1 1 0,1 0 0,-1-1 0,0 0 0,0 1 0,-1-1 0,1-1 0,-1 1 0,1 0 0,-1-1 0,-5 3 0,-8 3 0,1-1 0,-1 0 0,0-2 0,-1 0 0,1-1 0,-32 3 0,-113 1 0,129-8 0,-72 1-1365,11-2-5461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18:34.763"/>
    </inkml:context>
    <inkml:brush xml:id="br0">
      <inkml:brushProperty name="width" value="0.05" units="cm"/>
      <inkml:brushProperty name="height" value="0.05" units="cm"/>
    </inkml:brush>
  </inkml:definitions>
  <inkml:trace contextRef="#ctx0" brushRef="#br0">58 4 24575,'0'-3'0,"0"2"0,0 4 0,0 5 0,0 3 0,0 3 0,-3 2 0,-1 2 0,0 0 0,-2-1 0,0 1 0,1 0 0,-1-1 0,-1 1 0,3-1 0,-3-3 0,1-4-8191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15.961"/>
    </inkml:context>
    <inkml:brush xml:id="br0">
      <inkml:brushProperty name="width" value="0.05" units="cm"/>
      <inkml:brushProperty name="height" value="0.05" units="cm"/>
    </inkml:brush>
  </inkml:definitions>
  <inkml:trace contextRef="#ctx0" brushRef="#br0">285 130 24575,'1'-3'0,"-1"1"0,1 0 0,0 0 0,0 0 0,0 0 0,0 0 0,0 0 0,1 0 0,1-2 0,5-9 0,-6 9 0,0-1 0,-1 1 0,1-1 0,-1 1 0,0-1 0,0 0 0,-1 0 0,1 1 0,-1-1 0,0 0 0,-1 0 0,0-6 0,0 10 0,1-1 0,-1 1 0,1-1 0,-1 1 0,1 0 0,-1-1 0,0 1 0,0 0 0,1-1 0,-1 1 0,0 0 0,0 0 0,0 0 0,-1 0 0,1 0 0,0 0 0,-2-1 0,1 1 0,0 1 0,0-1 0,0 1 0,0-1 0,0 1 0,0-1 0,0 1 0,0 0 0,0 0 0,0 0 0,0 1 0,0-1 0,-1 0 0,1 1 0,-3 0 0,-7 4 0,1-1 0,0 2 0,0-1 0,0 1 0,1 1 0,0 0 0,0 0 0,1 1 0,0 1 0,-9 9 0,1 2 0,0 0 0,2 2 0,-22 38 0,29-44 0,0 0 0,1 0 0,1 1 0,0 0 0,1 0 0,1 1 0,1-1 0,1 1 0,-1 22 0,3-30 0,0-1 0,1 0 0,0 0 0,1 0 0,0 0 0,0 0 0,1 0 0,0 0 0,0-1 0,1 1 0,0-1 0,1 0 0,0 0 0,0-1 0,0 1 0,1-1 0,0 0 0,1-1 0,11 10 0,-6-8 0,1 0 0,-1-2 0,1 1 0,0-2 0,0 1 0,1-2 0,0 0 0,0-1 0,0 0 0,0-1 0,0 0 0,0-1 0,1-1 0,18-2 0,-12 0 0,0 0 0,-1-2 0,0-1 0,0 0 0,0-1 0,0-2 0,-1 0 0,0-1 0,22-13 0,0-9-1365,-8 2-5461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16.322"/>
    </inkml:context>
    <inkml:brush xml:id="br0">
      <inkml:brushProperty name="width" value="0.05" units="cm"/>
      <inkml:brushProperty name="height" value="0.05" units="cm"/>
    </inkml:brush>
  </inkml:definitions>
  <inkml:trace contextRef="#ctx0" brushRef="#br0">80 18 24575,'0'0'0,"0"1"0,0-1 0,0 0 0,0 0 0,0 0 0,-1 0 0,1 0 0,0 0 0,0 0 0,0 0 0,0 0 0,0 0 0,0 0 0,-1 0 0,1 0 0,0 0 0,0 0 0,0 0 0,0 0 0,0 0 0,-1 0 0,1 0 0,0 0 0,0 0 0,0 0 0,0 0 0,0 0 0,-1 0 0,1 0 0,0 0 0,0 0 0,0 0 0,0 0 0,0 0 0,0 0 0,0 0 0,-1-1 0,1 1 0,0 0 0,0 0 0,0 0 0,0 0 0,0 0 0,0 0 0,0 0 0,0-1 0,0 1 0,0 0 0,0 0 0,0 0 0,0 0 0,0 0 0,-1-1 0,1 1 0,0 0 0,0 0 0,1 0 0,-1 0 0,0 0 0,0-1 0,0 1 0,0 0 0,0 0 0,-13 18 0,-11 29 0,17-31 0,1 1 0,0 0 0,1 1 0,1-1 0,0 1 0,-1 22 0,5-36 0,-1 0 0,1 0 0,1 0 0,-1-1 0,0 1 0,1 0 0,0 0 0,0 0 0,0 0 0,0 0 0,1-1 0,-1 1 0,1 0 0,0-1 0,0 0 0,0 1 0,1-1 0,-1 0 0,1 0 0,-1 0 0,1 0 0,0-1 0,0 1 0,1-1 0,-1 0 0,0 0 0,1 0 0,-1 0 0,1-1 0,0 1 0,0-1 0,-1 0 0,1 0 0,5 1 0,-3-1 0,0 0 0,0-1 0,0 0 0,0 1 0,0-2 0,0 1 0,0-1 0,-1 0 0,1 0 0,0 0 0,0-1 0,-1 0 0,1 0 0,-1-1 0,1 1 0,-1-1 0,0 0 0,0-1 0,0 1 0,-1-1 0,7-6 0,-7 5 0,1-1 0,-1 1 0,0-1 0,0 0 0,-1-1 0,0 1 0,0 0 0,0-1 0,-1 0 0,0 0 0,0 0 0,-1 1 0,0-1 0,0-1 0,-1 1 0,1 0 0,-3-12 0,1 8 0,-1 1 0,-1 0 0,1 0 0,-2 0 0,1 0 0,-2 0 0,1 1 0,-11-17 0,13 23 0,-1-1 0,1 0 0,-1 1 0,0 0 0,0 0 0,0 0 0,0 0 0,0 0 0,0 1 0,-1-1 0,0 1 0,1 0 0,-1 0 0,0 0 0,0 0 0,0 1 0,0 0 0,0 0 0,0 0 0,0 0 0,-1 1 0,1-1 0,0 1 0,-6 0 0,7 1-170,-1 0-1,1 0 0,-1 0 1,1 1-1,-1-1 0,1 1 1,-4 2-1,-4 4-6655</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16.686"/>
    </inkml:context>
    <inkml:brush xml:id="br0">
      <inkml:brushProperty name="width" value="0.05" units="cm"/>
      <inkml:brushProperty name="height" value="0.05" units="cm"/>
    </inkml:brush>
  </inkml:definitions>
  <inkml:trace contextRef="#ctx0" brushRef="#br0">17 93 24575,'0'-13'0,"-1"0"0,0 0 0,-1 0 0,0 0 0,-5-14 0,3 54 0,22 180 0,-5-80 0,4 9-1365,-9-106-5461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17.029"/>
    </inkml:context>
    <inkml:brush xml:id="br0">
      <inkml:brushProperty name="width" value="0.05" units="cm"/>
      <inkml:brushProperty name="height" value="0.05" units="cm"/>
    </inkml:brush>
  </inkml:definitions>
  <inkml:trace contextRef="#ctx0" brushRef="#br0">1 176 24575,'0'-8'0,"0"-13"0,0-10 0,0-3 0,0-2 0,0 8 0,0 12 0,0 15 0,0 15 0,0 15 0,0 11 0,0 7 0,0 8 0,0 2 0,0 1 0,0-1 0,0-4 0,0-12-8191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17.364"/>
    </inkml:context>
    <inkml:brush xml:id="br0">
      <inkml:brushProperty name="width" value="0.05" units="cm"/>
      <inkml:brushProperty name="height" value="0.05" units="cm"/>
    </inkml:brush>
  </inkml:definitions>
  <inkml:trace contextRef="#ctx0" brushRef="#br0">37 235 24575,'0'-4'0,"-1"-1"0,1 1 0,1-1 0,-1 1 0,1 0 0,0 0 0,0-1 0,2-5 0,-2 8 0,0 1 0,1-1 0,-1 0 0,1 1 0,-1-1 0,1 1 0,0-1 0,-1 1 0,1 0 0,0 0 0,0 0 0,0 0 0,0 0 0,0 0 0,0 1 0,0-1 0,0 1 0,0-1 0,3 1 0,60-10 0,-50 10 0,0-2 0,0 0 0,0-1 0,0-1 0,0 0 0,0-1 0,16-8 0,-29 13 0,0-1 0,-1 0 0,1 0 0,-1 0 0,1 0 0,-1 0 0,1 0 0,-1 0 0,0 0 0,0 0 0,0-1 0,1 1 0,-1 0 0,0-1 0,0 1 0,-1-1 0,1 1 0,0-1 0,0 0 0,-1 1 0,1-1 0,-1 0 0,0 1 0,1-1 0,-1 0 0,0 0 0,0 1 0,0-1 0,0 0 0,0 1 0,-1-1 0,1 0 0,0 0 0,-1 1 0,1-1 0,-1 0 0,0 1 0,1-1 0,-1 1 0,-1-3 0,-2-1 0,0 1 0,0-1 0,0 1 0,0 0 0,0 0 0,-1 0 0,0 1 0,0-1 0,0 1 0,-10-4 0,8 4 0,-1 0 0,1 0 0,-1 1 0,1 0 0,-1 1 0,0 0 0,0 0 0,0 1 0,0-1 0,0 2 0,0-1 0,1 1 0,-1 0 0,0 1 0,0 0 0,-8 3 0,9-2 0,1 0 0,0 1 0,0-1 0,0 1 0,0 0 0,1 1 0,0-1 0,0 1 0,0 0 0,0 0 0,1 1 0,0-1 0,0 1 0,0 0 0,1 0 0,0 1 0,0-1 0,-3 13 0,3-12 27,1 1-1,1 0 0,-1 0 0,1 0 1,1 0-1,-1 0 0,1 0 0,1 0 1,-1 0-1,2 0 0,-1 0 0,4 10 1,-3-12-117,0-1 0,0 0 0,1 0 0,-1-1 0,1 1 1,1-1-1,-1 1 0,1-1 0,-1 0 0,1 0 1,0 0-1,1-1 0,-1 1 0,1-1 0,-1 0 0,1-1 1,0 1-1,8 2 0,19 6-6736</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17.735"/>
    </inkml:context>
    <inkml:brush xml:id="br0">
      <inkml:brushProperty name="width" value="0.05" units="cm"/>
      <inkml:brushProperty name="height" value="0.05" units="cm"/>
    </inkml:brush>
  </inkml:definitions>
  <inkml:trace contextRef="#ctx0" brushRef="#br0">87 529 24575,'-1'-7'0,"1"-1"0,-1 1 0,-1 0 0,1 0 0,-1 0 0,-3-8 0,4 12 0,0 1 0,0 0 0,1 0 0,-1 0 0,0 0 0,-1 0 0,1 0 0,0 0 0,-1 1 0,1-1 0,-1 0 0,1 1 0,-1-1 0,0 1 0,1-1 0,-1 1 0,0 0 0,0 0 0,0 0 0,0 0 0,0 0 0,0 0 0,-4 0 0,5 1 0,-1 0 0,1 0 0,-1 1 0,1-1 0,-1 0 0,1 1 0,0-1 0,-1 1 0,1 0 0,0-1 0,-1 1 0,1 0 0,0 0 0,0 0 0,0 0 0,0 0 0,0 0 0,0 0 0,0 0 0,0 0 0,0 1 0,0-1 0,1 0 0,-1 1 0,0-1 0,1 0 0,-1 1 0,1-1 0,0 1 0,-1-1 0,1 0 0,0 3 0,-1 2 0,0 0 0,1 1 0,-1-1 0,1 0 0,1 1 0,1 8 0,-1-8 0,1-1 0,0 1 0,1-1 0,-1 0 0,1 0 0,0 0 0,1 0 0,0 0 0,0 0 0,0-1 0,0 0 0,1 0 0,0 0 0,0-1 0,0 1 0,1-1 0,-1-1 0,1 1 0,0-1 0,0 0 0,8 3 0,-6-3 0,0 0 0,0-1 0,1 0 0,-1 0 0,0-1 0,1-1 0,0 1 0,-1-1 0,1 0 0,-1-1 0,1 0 0,-1-1 0,0 1 0,0-2 0,1 1 0,12-7 0,-8 2 0,0-1 0,0-1 0,-1 0 0,0-1 0,-1 0 0,0-1 0,0 0 0,-1-1 0,-1 0 0,0 0 0,10-19 0,-3 1 0,-1 0 0,-2 0 0,-1-2 0,8-37 0,-10 32 0,5-54 0,-13 72 0,-1 0 0,-1 0 0,0 0 0,-6-32 0,6 48 0,-1 0 0,1 1 0,-1-1 0,0 1 0,0-1 0,0 1 0,0-1 0,-1 1 0,1 0 0,-1-1 0,1 1 0,-4-3 0,4 4 0,0 0 0,0 1 0,0-1 0,1 1 0,-1 0 0,0-1 0,0 1 0,0 0 0,0 0 0,0-1 0,0 1 0,0 0 0,0 0 0,0 0 0,0 0 0,0 0 0,0 0 0,0 1 0,0-1 0,0 0 0,0 0 0,0 1 0,1-1 0,-1 0 0,0 1 0,0-1 0,0 1 0,0-1 0,0 1 0,1 0 0,-1-1 0,0 1 0,1 0 0,-1-1 0,0 1 0,0 2 0,-6 5 0,1 0 0,0 1 0,1 0 0,0 1 0,0-1 0,1 1 0,0 0 0,1 0 0,-4 18 0,1 7 0,-4 55 0,10-41-273,2-1 0,2 0 0,2 0 0,22 85 0,-16-87-6553</inkml:trace>
  <inkml:trace contextRef="#ctx0" brushRef="#br0" timeOffset="1">462 597 24575,'-3'-6'0,"-1"-7"0,1-8 0,-3-6 0,0-4 0,1 0 0,4 3 0,5 3 0,8 6 0,8 6 0,6 5 0,4 4 0,7 6 0,-4 2-8191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18.658"/>
    </inkml:context>
    <inkml:brush xml:id="br0">
      <inkml:brushProperty name="width" value="0.05" units="cm"/>
      <inkml:brushProperty name="height" value="0.05" units="cm"/>
    </inkml:brush>
  </inkml:definitions>
  <inkml:trace contextRef="#ctx0" brushRef="#br0">8694 100 24575,'0'-16'0,"-1"8"0,1 0 0,0 1 0,1-1 0,-1 0 0,3-8 0,-3 14 0,1 1 0,-1-1 0,1 1 0,-1-1 0,1 1 0,0 0 0,0-1 0,-1 1 0,1 0 0,0 0 0,0-1 0,0 1 0,0 0 0,0 0 0,1 0 0,-1 0 0,0 0 0,0 1 0,1-1 0,-1 0 0,0 1 0,1-1 0,-1 1 0,1-1 0,-1 1 0,1-1 0,-1 1 0,1 0 0,-1 0 0,1 0 0,-1 0 0,2 0 0,5 1 0,0 0 0,0 1 0,-1 0 0,1 0 0,-1 1 0,1 0 0,-1 0 0,0 1 0,0 0 0,-1 0 0,9 7 0,10 10 0,31 31 0,-50-46 0,44 45-44,-2 2 1,-3 2-1,-2 2 0,-3 2 0,-2 2 1,-3 1-1,29 74 0,-42-81 9,-3 0 0,-2 2 0,-2 0 0,-4 1 0,-1 0 0,-3 0 0,-3 1 0,-2 0 0,-7 61 0,-6-27-137,-5-1-1,-3 0 1,-5-2 0,-64 161 0,12-82-121,-141 234-1,114-239-25,-7-4-1,-6-5 1,-8-5-1,-6-6 1,-6-5-1,-259 204 1,161-174-606,-7-10 1,-377 186 0,272-185-133,-501 160 0,432-197 1078,-6-19 0,-514 61-1,402-109-405,-747-17-1,-9-123 2418,650 57 5916,620 25-7948,19 2 0,0 0 0,0 0 0,0 0 0,0 0 0,0 0 0,0 0 0,0 0 0,0 0 0,0 0 0,0-1 0,-1 1 0,1 0 0,0 0 0,0 0 0,0 0 0,0 0 0,0 0 0,0 0 0,0 0 0,0-1 0,0 1 0,0 0 0,0 0 0,0 0 0,0 0 0,0 0 0,0 0 0,0 0 0,0-1 0,0 1 0,0 0 0,0 0 0,0 0 0,0 0 0,0 0 0,0 0 0,0 0 0,0 0 0,1-1 0,-1 1 0,0 0 0,0 0 0,0 0 0,0 0 0,0 0 0,0 0 0,0 0 0,0 0 0,0 0 0,0 0 0,1 0 0,-1 0 0,0 0 0,0 0 0,0-1 0,0 1 0,0 0 0,0 0 0,1 0 0,29-13 0,-25 11 0,21-8 0,-4 3 0,0-2 0,-1 0 0,21-14 0,-36 20 0,0-1 0,-1 0 0,0 0 0,0-1 0,0 1 0,-1-1 0,1 0 0,-1 0 0,0-1 0,-1 1 0,1-1 0,-1 0 0,0 0 0,-1 0 0,4-10 0,10-48 0,-59 142 0,26-41 0,4-10 0,1 1 0,-14 47 0,24-67 0,1 0 0,-1 0 0,1 0 0,0 0 0,1 0 0,0 0 0,0 0 0,1 0 0,0 0 0,0 0 0,1 0 0,0 0 0,1-1 0,5 14 0,3-2-682,24 29-1,-10-16-6143</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19.883"/>
    </inkml:context>
    <inkml:brush xml:id="br0">
      <inkml:brushProperty name="width" value="0.05" units="cm"/>
      <inkml:brushProperty name="height" value="0.05" units="cm"/>
    </inkml:brush>
  </inkml:definitions>
  <inkml:trace contextRef="#ctx0" brushRef="#br0">0 0 24575,'21'0'-1,"2291"20"-4332,-1890-6 4941,180 4 1150,-623-18-2446,-7-1-4847</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26.122"/>
    </inkml:context>
    <inkml:brush xml:id="br0">
      <inkml:brushProperty name="width" value="0.05" units="cm"/>
      <inkml:brushProperty name="height" value="0.05" units="cm"/>
    </inkml:brush>
  </inkml:definitions>
  <inkml:trace contextRef="#ctx0" brushRef="#br0">1 1 24575,'197'11'0,"-80"-1"0,2308 104-4021,-2298-112 4254,-110-4 432,-13 0-495,-5 0-766,-12-2-4046</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27.126"/>
    </inkml:context>
    <inkml:brush xml:id="br0">
      <inkml:brushProperty name="width" value="0.05" units="cm"/>
      <inkml:brushProperty name="height" value="0.05" units="cm"/>
    </inkml:brush>
  </inkml:definitions>
  <inkml:trace contextRef="#ctx0" brushRef="#br0">1581 138 24575,'0'-3'0,"-1"0"0,1 0 0,-1 1 0,0-1 0,1 0 0,-1 0 0,0 1 0,-1-1 0,1 1 0,0-1 0,-1 1 0,0 0 0,1-1 0,-1 1 0,0 0 0,0 0 0,0 0 0,0 0 0,-1 1 0,1-1 0,0 1 0,-1-1 0,1 1 0,-5-2 0,-7-3 0,0 1 0,-1 1 0,-19-4 0,26 6 0,-96-18 0,-159-9 0,-108 22 0,326 8 0,0 2 0,1 2 0,-1 2 0,1 2 0,-59 19 0,77-19 0,1 2 0,1 0 0,0 2 0,0 0 0,1 2 0,1 0 0,0 2 0,2 0 0,0 1 0,-21 25 0,27-26 0,0 0 0,1 1 0,1 1 0,1 0 0,1 0 0,0 1 0,-12 39 0,19-49 0,1 1 0,0 0 0,0 0 0,1-1 0,0 1 0,1 0 0,0 0 0,1 0 0,0 0 0,1 0 0,0 0 0,1-1 0,0 1 0,0-1 0,1 1 0,1-1 0,9 15 0,1-3 0,1 0 0,2-1 0,0-2 0,1 0 0,0 0 0,31 20 0,5 0 0,82 41 0,-72-47-100,2-3 0,0-3 0,2-3-1,1-3 1,0-2 0,1-4 0,1-4-1,0-2 1,1-3 0,110-6 0,-93-6-36,-1-3 1,0-4-1,122-34 1,-159 31 124,1-2 1,-2-3-1,0-1 1,-2-3-1,-1-2 1,79-58-1,-109 71 38,-2 0 0,1-2-1,-2 0 1,0 0 0,-1-2 0,-1 0-1,0 0 1,19-41 0,-28 50 34,0 0 0,0-1 0,-1 1 0,-1-1 1,0 0-1,0 0 0,-1 0 0,0 0 0,0 0 1,-1 0-1,-1 0 0,0 0 0,0 0 0,-1 0 0,0 1 1,-1-1-1,0 0 0,0 1 0,-1-1 0,0 1 1,-1 0-1,-6-8 0,-1 1-52,-1 1-1,0 0 1,-2 1 0,1 1 0,-2 0 0,0 1-1,0 1 1,-1 0 0,-33-14 0,-10-2-18,-102-29 0,14 17 9,-2 6 0,-235-20 0,350 49-341,1 2 0,-1 1-1,-54 6 1,51 2-6485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18:38.750"/>
    </inkml:context>
    <inkml:brush xml:id="br0">
      <inkml:brushProperty name="width" value="0.05" units="cm"/>
      <inkml:brushProperty name="height" value="0.05" units="cm"/>
    </inkml:brush>
  </inkml:definitions>
  <inkml:trace contextRef="#ctx0" brushRef="#br0">0 21 24575,'0'-2'0,"0"-5"0,3-1 0,1 5 0,0 4 0,2 6 0,3 5 0,2 2 0,3 3 0,2 0 0,1-2 0,-3-3-8191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2:44.684"/>
    </inkml:context>
    <inkml:brush xml:id="br0">
      <inkml:brushProperty name="width" value="0.05" units="cm"/>
      <inkml:brushProperty name="height" value="0.05" units="cm"/>
    </inkml:brush>
  </inkml:definitions>
  <inkml:trace contextRef="#ctx0" brushRef="#br0">238 1192 24575,'0'9'0,"1"0"0,0 0 0,5 15 0,0 2 0,44 273-295,23 603-1,-112 310-294,2-767 508,-5 73-109,20 1 85,22-496 165,-1 11-97,1 1 0,2-1 0,9 49 1,-9-75 92,0 1 1,0-1-1,1 0 1,0 1 0,1-1-1,-1-1 1,1 1 0,1 0-1,0-1 1,0 0 0,0 0-1,1 0 1,0-1 0,0 0-1,1 0 1,-1-1 0,1 1-1,14 7 1,-5-6 13,-1-1 0,1 0-1,1-1 1,-1-1 0,29 4 0,89 1 108,-107-8-172,849 48-881,172 48-2857,63 6-1152,1568 147 1849,-4 65 2100,-2406-278 847,505 65 139,-4-23 1736,-706-74-1582,55 6 926,192-9 0,-234-11-333,-70 8-545,0-1 1,0 1 0,-1-2 0,1 1 0,-1-1 0,0 0 0,1 0 0,5-5 0,-10 7-175,-1 0 1,1 0-1,-1-1 0,1 1 0,-1 0 0,0-1 1,1 0-1,-1 1 0,0-1 0,0 0 1,0 0-1,0 1 0,0-1 0,-1 0 1,1 0-1,-1 0 0,1 0 0,-1 0 1,0 0-1,1 0 0,-1 0 0,0 0 0,0 0 1,0 0-1,-1 0 0,1 0 0,-1 0 1,1 0-1,-1 0 0,-1-3 0,-1-2 137,-1-1 0,0 1 0,-1 0 0,1 0 0,-2 0 0,-6-7-1,-41-37 390,-1 2 0,-89-61 0,8 6-163,79 57-512,2-2 1,2-2-1,2-3 0,3-2 0,2-2 1,-66-114-1,67 87 104,4-2 0,-55-178 0,60 133-369,-26-200 0,21-144-435,30 3 572,20-493 199,-4 662 0,-17-292-310,0 452 207,-7 1 0,-41-158 0,31 203 767,-49-115 1,-58-86 663,127 283-1328,0 1 0,-1 0 0,-1 0 0,-13-15 0,16 22 0,-1 0 0,0 1 0,0 0 0,0 1 0,-1 0 0,0 0 0,0 1 0,-12-6 0,-14-2 0,0 0 0,-52-10 0,-76-7 0,132 25 0,-619-76-1083,-7 27-477,-868-21-2638,-5 44 1566,-112-3 1819,134-31 357,5-54 718,1336 100 530,-111-10 3739,240 28-3667,29 4 320,10 2-670,13 6-65,-13-11-428,88 50 1671,63 41-1217,-136-80-481,-1 1 0,0 1 0,-1 0 0,0 0 0,-1 2 0,21 30 0,-30-39 6,-1 0 0,0-1 0,0 1 0,0 0 0,-1 1 0,0-1 0,0 0 0,-1 0 0,0 1 0,0-1 0,0 1 0,-1-1 0,0 1 0,-1 9 0,-1-8 0,0 1 0,0 0 0,-1-1 0,0 1 0,-1-1 0,0 0 0,0 0 0,-1 0 0,-10 13 0,-56 65 0,39-49 0,1 1 0,-35 60 0,48-65 0,2 0 0,2 1 0,1 1 0,2 0 0,-10 48 0,12-31 0,3 1 0,1 1 0,4 57 0,9 9 0,6-1 0,43 180 0,75 222-1365,-123-479-5461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2:45.292"/>
    </inkml:context>
    <inkml:brush xml:id="br0">
      <inkml:brushProperty name="width" value="0.05" units="cm"/>
      <inkml:brushProperty name="height" value="0.05" units="cm"/>
    </inkml:brush>
  </inkml:definitions>
  <inkml:trace contextRef="#ctx0" brushRef="#br0">59 121 24575,'-53'-16'0,"53"16"0,-1 0 0,1 0 0,0 0 0,0 0 0,0 0 0,-1 0 0,1 0 0,0 0 0,0 0 0,0 0 0,-1 0 0,1 0 0,0 0 0,0 0 0,0 0 0,0 0 0,-1 0 0,1 0 0,0 0 0,0-1 0,0 1 0,0 0 0,0 0 0,-1 0 0,1 0 0,0 0 0,0 0 0,0-1 0,0 1 0,0 0 0,0 0 0,0 0 0,0 0 0,0-1 0,0 1 0,-1 0 0,1 0 0,0 0 0,0-1 0,0 1 0,0 0 0,0 0 0,0 0 0,0 0 0,0-1 0,0 1 0,1 0 0,-1 0 0,0 0 0,0-1 0,0 1 0,0 0 0,0 0 0,0 0 0,0 0 0,0-1 0,0 1 0,1 0 0,-1 0 0,0 0 0,0 0 0,0 0 0,0 0 0,0 0 0,1-1 0,-1 1 0,0 0 0,0 0 0,19-6 0,74-8-12,145-5 1,-154 14-132,1189-39-5412,3 36 653,-1071 8 4574,1929 20-2305,-5 80 1947,-1353-30 732,-15 59 4387,-599-82-1716,-26-7 3375,-133-39-6022,1 0 0,-1-1 1,0 1-1,0-1 0,1 0 0,-1 0 1,0 0-1,0 0 0,1-1 1,3 0-1,-6 0-65,0 1 1,0 0-1,0-1 0,-1 1 1,1-1-1,0 1 0,0-1 1,0 1-1,-1-1 0,1 0 1,0 1-1,-1-1 1,1 0-1,0 0 0,-1 1 1,1-1-1,-1 0 0,1 0 1,-1 0-1,0 0 1,1 0-1,-1 1 0,0-1 1,1 0-1,-1 0 0,0 0 1,0 0-1,0 0 1,0 0-1,0 0 0,0 0 1,0 0-1,0 0 0,-1 0 1,1 0-1,0 0 1,-1 0-1,0-1 0,-2-6-77,-1-1 0,-1 1 1,1 1-1,-1-1 0,-1 0 0,1 1 0,-12-10 0,10 8-718,-19-19-6036</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2:48.149"/>
    </inkml:context>
    <inkml:brush xml:id="br0">
      <inkml:brushProperty name="width" value="0.05" units="cm"/>
      <inkml:brushProperty name="height" value="0.05" units="cm"/>
    </inkml:brush>
  </inkml:definitions>
  <inkml:trace contextRef="#ctx0" brushRef="#br0">28 53 24575,'-3'-3'0,"-4"-1"0,-3-2 0,3-1 0,7-2 0,11 1 0,9 2 0,9 2 0,12 1 0,8 1 0,3 2 0,3 0 0,-3 0 0,-7 1 0,-12-1-8191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2:48.588"/>
    </inkml:context>
    <inkml:brush xml:id="br0">
      <inkml:brushProperty name="width" value="0.05" units="cm"/>
      <inkml:brushProperty name="height" value="0.05" units="cm"/>
    </inkml:brush>
  </inkml:definitions>
  <inkml:trace contextRef="#ctx0" brushRef="#br0">1 0 24575,'1'20'0,"2"-1"0,0 0 0,1 0 0,10 28 0,0 7 0,-8-25 0,-4-16 0,1-1 0,0 0 0,1 0 0,8 19 0,-12-29 0,1-1 0,0 0 0,0 0 0,-1 0 0,1 0 0,0 0 0,0 0 0,0 0 0,0 0 0,0 0 0,0 0 0,0 0 0,1 0 0,-1-1 0,0 1 0,0 0 0,1-1 0,-1 1 0,0-1 0,1 0 0,-1 1 0,0-1 0,1 0 0,-1 0 0,0 0 0,1 0 0,-1 0 0,1 0 0,-1 0 0,0 0 0,1-1 0,-1 1 0,3-1 0,3-3 0,1 1 0,-1-1 0,0 0 0,12-9 0,-1 0 0,-3 4 0,1 0 0,1 1 0,-1 0 0,34-9 0,-42 15 0,0 0 0,0 1 0,-1 0 0,1 1 0,0 0 0,0 0 0,0 0 0,0 1 0,0 0 0,-1 1 0,1 0 0,0 0 0,14 7 0,-10-3 0,1 1 0,-1 1 0,0 0 0,0 1 0,-1 0 0,11 12 0,-16-15 0,-1-1 0,0 1 0,0 0 0,-1 1 0,0-1 0,0 1 0,0 0 0,-1 0 0,0 0 0,0 0 0,-1 1 0,0-1 0,1 10 0,-2-15 0,-1 1 0,0 0 0,-1-1 0,1 1 0,0 0 0,-1 0 0,1-1 0,-1 1 0,0-1 0,0 1 0,0-1 0,0 1 0,-1-1 0,1 1 0,-4 3 0,2-2 0,-1 0 0,0 0 0,0 0 0,-1-1 0,1 1 0,-1-1 0,-6 3 0,-7 2 0,0 0 0,0-2 0,-26 6 0,8-4-227,-1-1-1,1-2 1,-1-2-1,1-1 1,-41-4-1,37-1-6598</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2:48.940"/>
    </inkml:context>
    <inkml:brush xml:id="br0">
      <inkml:brushProperty name="width" value="0.05" units="cm"/>
      <inkml:brushProperty name="height" value="0.05" units="cm"/>
    </inkml:brush>
  </inkml:definitions>
  <inkml:trace contextRef="#ctx0" brushRef="#br0">183 67 24575,'-10'1'0,"0"0"0,0 0 0,1 0 0,-1 1 0,0 1 0,1 0 0,0 0 0,0 1 0,0 0 0,0 0 0,1 1 0,-11 7 0,15-9 0,0 0 0,0 0 0,0 1 0,1-1 0,-1 1 0,1 0 0,0 0 0,0 0 0,0 0 0,1 1 0,-1-1 0,1 1 0,0 0 0,1-1 0,-1 1 0,1 0 0,0 0 0,0 0 0,0 0 0,1 0 0,-1 0 0,1 0 0,1 0 0,-1 1 0,2 4 0,0 1 0,1-1 0,1 1 0,0-1 0,1 1 0,-1-1 0,2-1 0,0 1 0,0-1 0,0 0 0,1 0 0,1-1 0,-1 0 0,1 0 0,1-1 0,-1 0 0,1 0 0,1-1 0,18 10 0,-19-12 0,-1-1 0,1 1 0,0-2 0,0 1 0,0-1 0,0 0 0,1-1 0,-1 0 0,0-1 0,0 0 0,1 0 0,-1-1 0,0 0 0,0-1 0,1 0 0,-1 0 0,0-1 0,-1 0 0,1 0 0,-1-1 0,1-1 0,14-9 0,-14 6 0,1 0 0,-1-1 0,-1 0 0,0 0 0,0-1 0,-1 0 0,0-1 0,-1 1 0,0-1 0,-1-1 0,0 1 0,0-1 0,-1 0 0,-1 1 0,3-23 0,-5 26 0,0-1 0,0 0 0,-1 1 0,-1-1 0,0 0 0,0 1 0,0-1 0,-1 1 0,0-1 0,-5-10 0,4 13 0,0 0 0,0 0 0,-1 1 0,0-1 0,0 1 0,0 0 0,0 0 0,-1 0 0,0 0 0,0 1 0,-1 0 0,1 0 0,-1 0 0,-8-3 0,5 3-114,-1 0 1,1 1-1,0 1 0,-1 0 0,1 0 1,-1 1-1,0 0 0,1 0 0,-1 1 1,0 1-1,-12 1 0,-17 4-6712</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2:49.574"/>
    </inkml:context>
    <inkml:brush xml:id="br0">
      <inkml:brushProperty name="width" value="0.05" units="cm"/>
      <inkml:brushProperty name="height" value="0.05" units="cm"/>
    </inkml:brush>
  </inkml:definitions>
  <inkml:trace contextRef="#ctx0" brushRef="#br0">169 21 24575,'-2'-2'0,"0"0"0,0 0 0,-1 0 0,1 0 0,-1 1 0,1-1 0,-1 1 0,1-1 0,-1 1 0,-4-2 0,7 3 0,-1 0 0,0 0 0,1 0 0,-1 0 0,1 0 0,-1 0 0,0 0 0,1 0 0,-1 0 0,1 0 0,-1 0 0,0 0 0,1 1 0,-1-1 0,1 0 0,-1 0 0,1 1 0,-1-1 0,1 0 0,-1 1 0,0 0 0,0 0 0,1 0 0,-1 0 0,0 0 0,1 0 0,-1 0 0,1 0 0,-1 0 0,1 0 0,0 1 0,-1-1 0,1 0 0,0 0 0,0 1 0,0 1 0,0 24 0,2 1 0,7 43 0,0-5 0,4 349-238,-35 2-181,2-78 251,9 641 168,6-214 0,-38-3 0,40-741 4,-40 530-32,39-415 8,6 0 0,21 140 1,-15-226 113,-3-26 172,-2 1 1,1 50 0,-6-63-1618</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2:50.536"/>
    </inkml:context>
    <inkml:brush xml:id="br0">
      <inkml:brushProperty name="width" value="0.05" units="cm"/>
      <inkml:brushProperty name="height" value="0.05" units="cm"/>
    </inkml:brush>
  </inkml:definitions>
  <inkml:trace contextRef="#ctx0" brushRef="#br0">380 101 24575,'0'-3'0,"0"-1"0,0 0 0,0 0 0,-1 0 0,1 0 0,-1 0 0,0 0 0,0 1 0,0-1 0,-1 0 0,0 1 0,1-1 0,-1 1 0,0 0 0,-1-1 0,1 1 0,0 0 0,-1 0 0,0 1 0,0-1 0,0 0 0,0 1 0,0 0 0,0 0 0,-5-3 0,0 2 0,1 1 0,0 0 0,-1 0 0,0 0 0,1 1 0,-1 0 0,0 1 0,1-1 0,-1 2 0,0-1 0,0 1 0,-8 2 0,0 0 0,1 2 0,-1 0 0,0 0 0,1 2 0,0 0 0,1 0 0,-1 1 0,-16 14 0,24-17 0,1 1 0,-1-1 0,1 2 0,1-1 0,-1 1 0,1-1 0,-8 16 0,10-18 0,1 1 0,1 0 0,-1-1 0,0 1 0,1 0 0,0 0 0,0 0 0,1 0 0,-1 0 0,1 0 0,0 1 0,1-1 0,-1 0 0,2 6 0,0-5 0,0 0 0,1 0 0,0 0 0,0 0 0,0 0 0,0-1 0,1 1 0,0-1 0,0 0 0,1 0 0,-1-1 0,1 1 0,0-1 0,1 0 0,-1 0 0,0-1 0,1 1 0,0-1 0,11 4 0,-3-2 0,-1 0 0,0-1 0,1-1 0,0 0 0,0-1 0,0 0 0,0-1 0,18-1 0,-30 0 0,-1 0 0,0 0 0,1 0 0,-1 0 0,0 0 0,1 0 0,-1-1 0,0 1 0,1 0 0,-1-1 0,0 1 0,0-1 0,0 1 0,1-1 0,-1 0 0,0 1 0,0-1 0,1-1 0,-2 1 0,0 1 0,0-1 0,0 1 0,0-1 0,0 0 0,0 1 0,0-1 0,0 1 0,0-1 0,0 1 0,0-1 0,-1 1 0,1-1 0,0 1 0,0-1 0,-1 1 0,1-1 0,0 1 0,-1-1 0,1 1 0,0-1 0,-1 1 0,1 0 0,-1-1 0,1 1 0,-1-1 0,0 1 0,-4-4 0,0 1 0,0 0 0,0 0 0,-1 0 0,1 0 0,-9-2 0,9 4 0,1 0 0,-1 0 0,1 0 0,-1 1 0,1-1 0,-1 1 0,1 0 0,-1 1 0,1-1 0,-1 1 0,1 0 0,-1 0 0,1 0 0,-1 1 0,1-1 0,0 1 0,0 0 0,0 0 0,0 1 0,0-1 0,1 1 0,-1 0 0,1 0 0,-1 0 0,1 1 0,0-1 0,0 1 0,1-1 0,-1 1 0,1 0 0,-1 0 0,1 0 0,1 0 0,-1 1 0,0-1 0,1 0 0,0 1 0,0-1 0,1 1 0,-1-1 0,1 1 0,0-1 0,0 1 0,0-1 0,1 1 0,-1 0 0,1-1 0,0 0 0,1 1 0,-1-1 0,1 0 0,0 1 0,0-1 0,3 5 0,0-3 23,0 1 0,0-1 0,1 0-1,0 0 1,0-1 0,1 0 0,-1 0-1,1 0 1,0-1 0,0 0 0,1-1-1,-1 1 1,1-1 0,9 2 0,2 0-365,0-1 1,0-1 0,1-1-1,35 0 1,-3-4-6485</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2:50.950"/>
    </inkml:context>
    <inkml:brush xml:id="br0">
      <inkml:brushProperty name="width" value="0.05" units="cm"/>
      <inkml:brushProperty name="height" value="0.05" units="cm"/>
    </inkml:brush>
  </inkml:definitions>
  <inkml:trace contextRef="#ctx0" brushRef="#br0">73 20 24575,'-2'-1'0,"0"-1"0,0 0 0,0 0 0,0 1 0,0-1 0,0 1 0,0 0 0,0 0 0,-1 0 0,1 0 0,-1 0 0,1 0 0,-1 0 0,1 1 0,-4-1 0,5 1 0,0 0 0,-1 0 0,1 1 0,0-1 0,0 0 0,0 1 0,-1-1 0,1 1 0,0 0 0,0-1 0,0 1 0,0 0 0,0-1 0,0 1 0,0 0 0,0 0 0,0 0 0,0 0 0,0 0 0,1 0 0,-1 0 0,0 0 0,1 1 0,-1-1 0,1 0 0,-1 0 0,1 0 0,0 1 0,-1-1 0,1 0 0,0 2 0,-3 18 0,1 0 0,0-1 0,2 1 0,1 0 0,0 0 0,1-1 0,2 1 0,0-1 0,1 0 0,1 0 0,14 33 0,-17-48 0,0 1 0,0-1 0,0 1 0,1-1 0,-1 0 0,2 0 0,-1 0 0,0-1 0,1 0 0,0 1 0,0-2 0,0 1 0,0 0 0,1-1 0,-1 0 0,10 3 0,-10-4 0,0-1 0,0 0 0,0-1 0,0 1 0,0-1 0,0 0 0,1 0 0,-1-1 0,0 1 0,0-1 0,0 0 0,0 0 0,0-1 0,-1 0 0,1 0 0,0 0 0,-1 0 0,1-1 0,-1 1 0,0-1 0,4-4 0,5-3 0,-2-1 0,0-1 0,0 0 0,-1 0 0,0-1 0,-1-1 0,-1 1 0,9-20 0,-9 16 0,-1-1 0,0 0 0,-1 0 0,-1 0 0,-1-1 0,3-31 0,-7 40-341,0 1 0,-1-1-1,-2-14 1,-1 5-6485</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2:51.328"/>
    </inkml:context>
    <inkml:brush xml:id="br0">
      <inkml:brushProperty name="width" value="0.05" units="cm"/>
      <inkml:brushProperty name="height" value="0.05" units="cm"/>
    </inkml:brush>
  </inkml:definitions>
  <inkml:trace contextRef="#ctx0" brushRef="#br0">1 124 24575,'0'26'0,"4"155"0,-1-143 0,1 0 0,17 65 0,-5-48 0,-13-68 0,-2-10 0,0-15 0,2 1 0,1-1 0,1 1 0,3 0 0,1 0 0,1 1 0,2 0 0,2 1 0,24-44 0,-30 65 0,0 0 0,1 1 0,17-19 0,-21 27 0,-1 1 0,0 0 0,1 0 0,0 0 0,0 0 0,0 1 0,0 0 0,1 0 0,-1 1 0,1-1 0,0 1 0,8-2 0,-12 4 0,-1-1 0,1 1 0,0 0 0,-1 0 0,1 0 0,-1 1 0,1-1 0,-1 0 0,1 0 0,0 1 0,-1-1 0,1 1 0,-1-1 0,0 1 0,1 0 0,-1 0 0,1 0 0,-1-1 0,0 1 0,0 0 0,1 1 0,-1-1 0,0 0 0,0 0 0,0 0 0,0 1 0,0-1 0,-1 0 0,1 1 0,0-1 0,-1 1 0,1-1 0,-1 1 0,1-1 0,-1 1 0,0-1 0,1 1 0,-1 2 0,1 4 0,0 0 0,-1 0 0,0 0 0,0 0 0,-1 0 0,-2 12 0,0-9 0,0 0 0,-1 0 0,-1 0 0,0-1 0,0 0 0,-1 1 0,0-2 0,-1 1 0,0-1 0,-1 0 0,0-1 0,0 1 0,-14 10 0,1-4 0,0 0 0,0-2 0,-2 0 0,0-2 0,-26 11 0,48-22 0,-20 11 0,21-10 0,-1-1 0,1 0 0,0 1 0,0-1 0,-1 1 0,1-1 0,0 1 0,0-1 0,-1 1 0,1-1 0,0 1 0,0-1 0,0 1 0,0-1 0,0 1 0,0-1 0,0 1 0,0-1 0,0 1 0,0 0 0,0-1 0,0 1 0,0-1 0,1 1 0,-1-1 0,0 1 0,0-1 0,0 0 0,1 1 0,-1-1 0,0 1 0,1-1 0,-1 1 0,0-1 0,1 0 0,-1 1 0,1-1 0,-1 0 0,0 1 0,2-1 0,22 20-52,0-2 0,1-1 0,55 26 0,-44-23-1105,0-1-5669</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2:51.950"/>
    </inkml:context>
    <inkml:brush xml:id="br0">
      <inkml:brushProperty name="width" value="0.05" units="cm"/>
      <inkml:brushProperty name="height" value="0.05" units="cm"/>
    </inkml:brush>
  </inkml:definitions>
  <inkml:trace contextRef="#ctx0" brushRef="#br0">105 1 24575,'3'0'0,"1"0"0,0 0 0,-1 1 0,1-1 0,-1 1 0,1 0 0,-1 0 0,1 1 0,-1-1 0,0 1 0,1-1 0,5 5 0,-8-5 0,0 0 0,1 1 0,-1-1 0,0 0 0,0 0 0,0 1 0,0-1 0,0 1 0,0-1 0,-1 1 0,1-1 0,0 1 0,-1 0 0,1-1 0,-1 1 0,1 0 0,-1 0 0,0-1 0,0 1 0,0 0 0,0 0 0,0-1 0,0 1 0,0 0 0,-1-1 0,1 1 0,-1 0 0,1-1 0,-2 3 0,0 3 0,-2-1 0,1 0 0,0 0 0,-1 0 0,0 0 0,-1-1 0,1 0 0,-10 9 0,-3 0 0,-27 17 0,-11 10 0,55-41 0,-1 0 0,0 1 0,1-1 0,-1 0 0,1 1 0,-1-1 0,1 1 0,-1-1 0,1 1 0,0 0 0,-1-1 0,1 1 0,0-1 0,-1 1 0,1 0 0,0-1 0,0 1 0,-1 0 0,1-1 0,0 1 0,0 0 0,0-1 0,0 1 0,0 0 0,0-1 0,0 1 0,0 0 0,0-1 0,1 1 0,-1 0 0,0-1 0,0 1 0,0 0 0,1-1 0,-1 1 0,0 0 0,1-1 0,-1 1 0,1-1 0,-1 1 0,1-1 0,-1 1 0,1-1 0,-1 1 0,1-1 0,-1 0 0,1 1 0,-1-1 0,1 0 0,0 1 0,-1-1 0,1 0 0,0 1 0,7 2 0,0 0 0,0 0 0,12 3 0,-12-4 0,70 20 0,-1 3 0,74 37 0,-115-45-1365,-6-4-5461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18:39.138"/>
    </inkml:context>
    <inkml:brush xml:id="br0">
      <inkml:brushProperty name="width" value="0.05" units="cm"/>
      <inkml:brushProperty name="height" value="0.05" units="cm"/>
    </inkml:brush>
  </inkml:definitions>
  <inkml:trace contextRef="#ctx0" brushRef="#br0">23 17 24575,'-1'0'0,"-1"-1"0,0 1 0,1-1 0,-1 0 0,1 0 0,-1 0 0,1 0 0,-1 0 0,1 0 0,0 0 0,0 0 0,-1 0 0,-1-3 0,2 3 0,4 5 0,1 2 0,20 36-227,-2 1-1,-2 1 1,-2 1-1,-1 0 1,14 66-1,-28-93-6598</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2:52.357"/>
    </inkml:context>
    <inkml:brush xml:id="br0">
      <inkml:brushProperty name="width" value="0.05" units="cm"/>
      <inkml:brushProperty name="height" value="0.05" units="cm"/>
    </inkml:brush>
  </inkml:definitions>
  <inkml:trace contextRef="#ctx0" brushRef="#br0">68 34 24575,'-9'-2'0,"-5"-2"0,-4 0 0,2-1 0,6-1 0,10 1 0,15 1 0,13 1 0,16 2 0,15 4 0,12 0 0,12 1 0,6-1 0,-13 0-8191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2:52.742"/>
    </inkml:context>
    <inkml:brush xml:id="br0">
      <inkml:brushProperty name="width" value="0.05" units="cm"/>
      <inkml:brushProperty name="height" value="0.05" units="cm"/>
    </inkml:brush>
  </inkml:definitions>
  <inkml:trace contextRef="#ctx0" brushRef="#br0">39 0 24575,'-3'0'0,"2"3"0,1 4 0,4 3 0,1 7 0,2 2 0,3 7 0,0 5 0,2 6 0,-3 6 0,-1 3 0,-3 3 0,-5-1 0,-5 1 0,-3-4 0,-1-2 0,-1-10-8191</inkml:trace>
  <inkml:trace contextRef="#ctx0" brushRef="#br0" timeOffset="1">39 358 24575,'-4'-4'0,"0"1"0,1 0 0,-1-1 0,1 0 0,0 1 0,-1-2 0,2 1 0,-1 0 0,0 0 0,-3-10 0,6 13 0,0 1 0,1-1 0,-1 0 0,0 0 0,0 1 0,1-1 0,-1 0 0,0 1 0,1-1 0,-1 0 0,1 1 0,-1-1 0,1 0 0,-1 1 0,1-1 0,0 1 0,-1-1 0,1 1 0,-1 0 0,1-1 0,0 1 0,-1-1 0,1 1 0,0 0 0,0 0 0,-1-1 0,1 1 0,0 0 0,0 0 0,-1 0 0,1 0 0,2 0 0,31-2 0,-29 2 0,59-1 0,94-6 0,-140 4 0,-1 1 0,0-2 0,1 0 0,-2-1 0,1-1 0,28-15 0,-38 18 0,-1-1 0,0 0 0,-1-1 0,1 1 0,-1-1 0,0 0 0,0-1 0,-1 1 0,1-1 0,-1 0 0,0 0 0,5-12 0,-5 8 0,0-1 0,-1 1 0,0-1 0,-1 0 0,0 0 0,0 0 0,-1-16 0,-2 24 0,0 7 0,-4 18 0,-5 39 0,-28 161-1365,25-148-5461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21.556"/>
    </inkml:context>
    <inkml:brush xml:id="br0">
      <inkml:brushProperty name="width" value="0.05" units="cm"/>
      <inkml:brushProperty name="height" value="0.05" units="cm"/>
    </inkml:brush>
  </inkml:definitions>
  <inkml:trace contextRef="#ctx0" brushRef="#br0">0 112 24575,'7'-34'0,"0"9"0,-5-2 0,0 2 0,-2 42 0,-1 50 154,-1-8-913,11 105-1,-5-142-6066</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21.989"/>
    </inkml:context>
    <inkml:brush xml:id="br0">
      <inkml:brushProperty name="width" value="0.05" units="cm"/>
      <inkml:brushProperty name="height" value="0.05" units="cm"/>
    </inkml:brush>
  </inkml:definitions>
  <inkml:trace contextRef="#ctx0" brushRef="#br0">67 36 24575,'1'-1'0,"-1"1"0,0 0 0,0-1 0,0 1 0,0 0 0,0-1 0,0 1 0,0 0 0,0-1 0,0 1 0,0 0 0,0-1 0,0 1 0,0 0 0,0-1 0,0 1 0,0 0 0,-1 0 0,1-1 0,0 1 0,0 0 0,0-1 0,0 1 0,-1 0 0,1 0 0,0-1 0,0 1 0,-1 0 0,1 0 0,0-1 0,0 1 0,-1 0 0,1 0 0,0 0 0,-1-1 0,-9 9 0,-8 18 0,11-10 0,0 1 0,2 1 0,-6 25 0,9-33 0,1 0 0,0 0 0,0 0 0,1 0 0,1 1 0,-1-1 0,4 16 0,-3-22 0,0-1 0,1 1 0,-1-1 0,1 0 0,-1 0 0,1 0 0,0 0 0,0 0 0,0 0 0,0 0 0,1-1 0,-1 1 0,1-1 0,0 1 0,0-1 0,0 0 0,0 0 0,0-1 0,0 1 0,0 0 0,0-1 0,1 0 0,-1 0 0,1 0 0,-1 0 0,1 0 0,-1-1 0,1 0 0,-1 0 0,1 0 0,5 0 0,1-1 0,0 0 0,0-1 0,0 0 0,0 0 0,0-1 0,-1 0 0,0-1 0,1 0 0,-1-1 0,10-6 0,-9 3 0,0 1 0,-1-2 0,0 1 0,0-1 0,-1-1 0,0 1 0,-1-2 0,0 1 0,0-1 0,6-15 0,-11 22 0,0-1 0,-1 0 0,1 0 0,-1-1 0,0 1 0,0 0 0,-1 0 0,1-1 0,-1 1 0,-1 0 0,0-9 0,0 10 0,0 0 0,-1 0 0,1 0 0,-1 0 0,0 1 0,0-1 0,0 0 0,-1 1 0,1 0 0,-1-1 0,0 1 0,0 0 0,0 0 0,0 1 0,0-1 0,-6-3 0,3 3-52,0-1-1,-1 1 1,0 0-1,0 1 1,0 0-1,0 0 1,0 0-1,0 1 1,0 0-1,-1 0 1,1 1-1,0 0 1,-1 0-1,1 1 1,0 0-1,0 0 1,0 1-1,-1-1 1,2 2-1,-1-1 0,0 1 1,0 0-1,1 0 1,-1 1-1,-11 8 1,-1 6-6774</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22.823"/>
    </inkml:context>
    <inkml:brush xml:id="br0">
      <inkml:brushProperty name="width" value="0.05" units="cm"/>
      <inkml:brushProperty name="height" value="0.05" units="cm"/>
    </inkml:brush>
  </inkml:definitions>
  <inkml:trace contextRef="#ctx0" brushRef="#br0">12 82 24575,'-1'-10'0,"0"1"0,-1 0 0,-3-12 0,2 15 0,10 33 0,15 60 0,13 47 0,-30-121 0,0 1 0,1-1 0,1 0 0,0-1 0,0 0 0,2 0 0,12 15 0,-17-23 0,0 0 0,0 0 0,0 0 0,1-1 0,-1 0 0,1 0 0,0 0 0,0 0 0,0-1 0,0 0 0,1 0 0,-1 0 0,0-1 0,1 1 0,-1-1 0,1-1 0,0 1 0,-1-1 0,1 0 0,-1 0 0,1-1 0,0 1 0,-1-1 0,1-1 0,-1 1 0,1-1 0,-1 0 0,6-3 0,-2 1 0,0-1 0,0 0 0,-1-1 0,0 0 0,0 0 0,-1-1 0,1 0 0,-2 0 0,1-1 0,-1 0 0,0 0 0,0 0 0,-1-1 0,0 0 0,4-10 0,-3 1 0,-1 1 0,-1-1 0,0 0 0,-2 0 0,2-22 0,-4 1 0,-4-53 0,4 89 0,-1 1 0,1-1 0,-1 0 0,1 1 0,-1-1 0,0 0 0,0 1 0,0-1 0,0 1 0,0-1 0,-3-2 0,4 5 0,-1-1 0,1 1 0,0-1 0,-1 1 0,1 0 0,-1-1 0,1 1 0,-1 0 0,1-1 0,-1 1 0,0 0 0,1 0 0,-1 0 0,1-1 0,-1 1 0,1 0 0,-1 0 0,0 0 0,1 0 0,-2 0 0,1 0 0,0 1 0,-1-1 0,1 1 0,0-1 0,0 1 0,0-1 0,-1 1 0,1 0 0,0 0 0,0 0 0,0-1 0,0 1 0,-1 2 0,-8 10-1365,1 1-5461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23.194"/>
    </inkml:context>
    <inkml:brush xml:id="br0">
      <inkml:brushProperty name="width" value="0.05" units="cm"/>
      <inkml:brushProperty name="height" value="0.05" units="cm"/>
    </inkml:brush>
  </inkml:definitions>
  <inkml:trace contextRef="#ctx0" brushRef="#br0">202 105 24575,'0'-6'0,"0"0"0,0 0 0,-1 0 0,0 0 0,0 0 0,0 0 0,-1 0 0,0 1 0,-3-9 0,3 11 0,0 1 0,0-1 0,0 1 0,0-1 0,0 1 0,0 0 0,-1 0 0,1 0 0,-1 0 0,1 0 0,-1 0 0,0 1 0,0-1 0,1 1 0,-1 0 0,0 0 0,0 0 0,0 0 0,-6 0 0,4 0 0,1 1 0,-1 0 0,0 0 0,1 0 0,-1 0 0,1 1 0,-1 0 0,1-1 0,-1 2 0,1-1 0,-1 1 0,1-1 0,0 1 0,0 0 0,0 1 0,-6 4 0,7-5 0,1 0 0,-1 0 0,1 0 0,0 1 0,0-1 0,0 1 0,0 0 0,1-1 0,-1 1 0,1 0 0,-1 0 0,1 0 0,0 0 0,0 0 0,0 1 0,1-1 0,-1 0 0,1 0 0,0 0 0,0 1 0,0-1 0,0 0 0,0 0 0,2 5 0,0 1 0,1 1 0,0-1 0,1 0 0,0 0 0,1 0 0,0 0 0,0-1 0,7 9 0,9 9 0,27 24 0,-5-6 0,-40-41 0,0 1 0,-1-1 0,1 0 0,-1 1 0,0 0 0,0-1 0,0 1 0,0 0 0,-1 0 0,1 0 0,0 6 0,-2-8 0,0 0 0,0 0 0,0 0 0,0 0 0,0 0 0,0 0 0,-1 0 0,1 0 0,-1 0 0,0 0 0,1 0 0,-1 0 0,0 0 0,0 0 0,0 0 0,0-1 0,-1 1 0,1 0 0,0-1 0,-1 1 0,1-1 0,-1 0 0,0 1 0,-3 1 0,-3 2-85,0 0 0,-1-1-1,0 0 1,0 0 0,0-1-1,0 0 1,-1-1 0,1 0-1,-1 0 1,1-1 0,-1 0-1,0-1 1,1 0 0,-1-1-1,-14-2 1,4-4-6741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23.538"/>
    </inkml:context>
    <inkml:brush xml:id="br0">
      <inkml:brushProperty name="width" value="0.05" units="cm"/>
      <inkml:brushProperty name="height" value="0.05" units="cm"/>
    </inkml:brush>
  </inkml:definitions>
  <inkml:trace contextRef="#ctx0" brushRef="#br0">1 8 24575,'1'-1'0,"0"0"0,1 0 0,-1 0 0,1 1 0,-1-1 0,1 0 0,0 1 0,-1-1 0,1 1 0,-1 0 0,1-1 0,0 1 0,-1 0 0,1 0 0,0 0 0,-1 0 0,1 1 0,0-1 0,-1 0 0,1 1 0,-1-1 0,1 1 0,0-1 0,-1 1 0,1 0 0,-1 0 0,0 0 0,1-1 0,-1 1 0,0 1 0,1-1 0,-1 0 0,0 0 0,0 0 0,0 1 0,0-1 0,0 0 0,0 1 0,-1-1 0,1 1 0,1 2 0,1 6 0,1 1 0,-1 0 0,-1 0 0,3 22 0,-4-24 0,6 80-136,-5 104-1,-3-133-955,1-44-5734</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23.900"/>
    </inkml:context>
    <inkml:brush xml:id="br0">
      <inkml:brushProperty name="width" value="0.05" units="cm"/>
      <inkml:brushProperty name="height" value="0.05" units="cm"/>
    </inkml:brush>
  </inkml:definitions>
  <inkml:trace contextRef="#ctx0" brushRef="#br0">150 268 24575,'-3'-22'0,"-7"-86"0,10 91 0,0 1 0,1 0 0,1-1 0,5-22 0,-7 38 0,0-1 0,1 0 0,-1 0 0,1 0 0,0 1 0,-1-1 0,1 0 0,0 1 0,0-1 0,0 1 0,0-1 0,0 1 0,0-1 0,1 1 0,-1 0 0,0 0 0,1-1 0,-1 1 0,4-1 0,-4 1 0,1 1 0,0 0 0,0 0 0,-1-1 0,1 1 0,0 0 0,-1 1 0,1-1 0,0 0 0,0 0 0,-1 1 0,1-1 0,0 1 0,-1-1 0,1 1 0,-1 0 0,1 0 0,-1 0 0,1 0 0,2 2 0,9 7 0,-1 1 0,0 0 0,0 1 0,-2 1 0,11 14 0,43 72 0,-55-83 0,0 1 0,-1 0 0,-1 0 0,0 0 0,-1 1 0,-1 0 0,3 21 0,-7-33 0,0 0 0,-1 0 0,0 0 0,0 0 0,-1 0 0,1 0 0,-1 0 0,-1 0 0,1 0 0,-1 0 0,0-1 0,0 1 0,-1-1 0,1 1 0,-1-1 0,0 0 0,-1 0 0,0 0 0,1-1 0,-1 1 0,-1-1 0,1 0 0,-1 0 0,1 0 0,-1-1 0,-6 4 0,-2 0 49,-1-1 0,1 0-1,-1-1 1,-1 0 0,1-1-1,-30 4 1,-90 1-1571,128-8 1338,-66 0-6642</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24.404"/>
    </inkml:context>
    <inkml:brush xml:id="br0">
      <inkml:brushProperty name="width" value="0.05" units="cm"/>
      <inkml:brushProperty name="height" value="0.05" units="cm"/>
    </inkml:brush>
  </inkml:definitions>
  <inkml:trace contextRef="#ctx0" brushRef="#br0">0 84 24575,'1019'-33'-3467,"-412"7"1908,-225 15 872,3184-2-8080,-1799 60 7235,-25 0 2940,-1631-45-1124,470 4 4780,-565-6-4797,-4 0 321,0 0 0,0-1-1,0 0 1,0-1 0,15-4 0,-26 6-530,-1 0 0,1 0 0,-1 0 1,1 0-1,-1 0 0,0-1 1,1 1-1,-1 0 0,1 0 0,-1 0 1,0 0-1,1-1 0,-1 1 1,1 0-1,-1-1 0,0 1 1,1 0-1,-1 0 0,0-1 0,0 1 1,1-1-1,-1 1 0,0 0 1,0-1-1,1 1 0,-1-1 0,0 1 1,0 0-1,0-1 0,0 1 1,0-1-1,0 1 0,0-1 1,0 1-1,1 0 0,-2-1 0,1 1 1,0-1-1,0 1 0,0-1 1,0 1-1,0-1 0,0 1 0,0 0 1,-1-1-1,1 1 0,0-1 1,0 1-1,0 0 0,-1-1 1,1 1-1,0 0 0,-1-1 0,1 1 1,0 0-1,-1-1 0,0 1 1,-26-21 1400,17 15-2202,3-1-6083</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29.025"/>
    </inkml:context>
    <inkml:brush xml:id="br0">
      <inkml:brushProperty name="width" value="0.05" units="cm"/>
      <inkml:brushProperty name="height" value="0.05" units="cm"/>
    </inkml:brush>
  </inkml:definitions>
  <inkml:trace contextRef="#ctx0" brushRef="#br0">1271 92 24575,'-33'-9'0,"0"2"0,-45-5 0,50 8 0,-41-6 0,-1 4 0,0 2 0,1 4 0,-113 13 0,147-8 0,1 2 0,0 1 0,0 1 0,1 2 0,0 2 0,1 1 0,1 1 0,0 1 0,1 2 0,1 2 0,-32 26 0,28-17 0,1 2 0,-43 55 0,65-74 0,0 1 0,2 0 0,0 1 0,0 0 0,1 0 0,1 1 0,0-1 0,1 1 0,1 1 0,-5 25 0,9-31 0,0 0 0,0 1 0,0-1 0,2 0 0,-1 0 0,1 1 0,1-1 0,-1 0 0,8 15 0,-3-11 0,0 0 0,1-1 0,1 0 0,0 0 0,20 20 0,-5-9 0,2-2 0,0 0 0,2-2 0,0-1 0,37 18 0,-12-11 0,0-3 0,2-1 0,0-4 0,1-1 0,1-3 0,1-3 0,0-2 0,110 3 0,-80-13 0,-1-4 0,0-4 0,-1-4 0,0-3 0,109-37 0,-93 21 0,99-49 0,-154 59 0,-1-3 0,-1-1 0,-2-2 0,48-41 0,-76 57 0,-2 0 0,0-1 0,-1 0 0,0-2 0,-1 1 0,0-1 0,-1-1 0,12-26 0,-18 34 0,-1 0 0,-1-1 0,1 1 0,-1-1 0,-1 1 0,0-1 0,0 0 0,-1 1 0,0-1 0,0 0 0,-1 1 0,0-1 0,0 0 0,-1 1 0,0-1 0,-1 1 0,0 0 0,0 0 0,-1 0 0,-5-8 0,-1 0 0,-1 1 0,0 1 0,-2 0 0,0 0 0,0 1 0,-1 1 0,-1 0 0,0 1 0,-20-12 0,-5 1 0,-1 1 0,-71-24 0,29 18-14,-2 4-1,-1 3 0,-113-10 1,-263 6-1908,340 23-4289</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18:39.503"/>
    </inkml:context>
    <inkml:brush xml:id="br0">
      <inkml:brushProperty name="width" value="0.05" units="cm"/>
      <inkml:brushProperty name="height" value="0.05" units="cm"/>
    </inkml:brush>
  </inkml:definitions>
  <inkml:trace contextRef="#ctx0" brushRef="#br0">106 13 24575,'4'-4'0,"6"-4"0,-10 8 0,0 1 0,1-1 0,-1 0 0,0 1 0,1-1 0,-1 0 0,0 1 0,1-1 0,-1 1 0,0-1 0,0 0 0,0 1 0,1-1 0,-1 1 0,0-1 0,0 1 0,0-1 0,0 1 0,0-1 0,0 1 0,0-1 0,0 0 0,0 1 0,0-1 0,0 1 0,0-1 0,0 1 0,-1-1 0,1 1 0,-1 7 0,0 0 0,0 0 0,-1-1 0,0 1 0,-1-1 0,1 1 0,-1-1 0,-1 0 0,1 0 0,-1 0 0,-8 9 0,0 0 0,-1-1 0,-1 0 0,-20 15 0,33-29 0,0-1 0,1 1 0,-1-1 0,0 0 0,1 1 0,-1 0 0,0-1 0,1 1 0,-1-1 0,1 1 0,-1 0 0,1-1 0,-1 1 0,1 0 0,-1-1 0,1 1 0,0 0 0,-1 0 0,1-1 0,0 1 0,0 0 0,0 0 0,-1 0 0,1-1 0,0 1 0,0 0 0,0 0 0,0 0 0,0 0 0,1-1 0,-1 1 0,0 1 0,2 0 0,-1-1 0,1 0 0,0 0 0,-1 0 0,1 0 0,0 0 0,-1 0 0,1 0 0,0 0 0,0-1 0,0 1 0,0-1 0,3 1 0,68 14 0,-16-3 0,80 25 0,-118-31-1365,-4-1-5461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31.712"/>
    </inkml:context>
    <inkml:brush xml:id="br0">
      <inkml:brushProperty name="width" value="0.05" units="cm"/>
      <inkml:brushProperty name="height" value="0.05" units="cm"/>
    </inkml:brush>
  </inkml:definitions>
  <inkml:trace contextRef="#ctx0" brushRef="#br0">958 35 24575,'-23'-2'0,"0"0"0,-23-6 0,4 1 0,-42-3 0,0 4 0,-133 7 0,207 0 0,-1 1 0,1 0 0,-1 0 0,1 1 0,0 1 0,0 0 0,0 0 0,-12 8 0,-10 7 0,-30 26 0,29-20 0,29-22 0,-94 72 0,84-63 0,1 0 0,1 1 0,0 0 0,-19 28 0,27-33 0,1 0 0,-1 0 0,1 0 0,1 1 0,0-1 0,0 1 0,0-1 0,1 1 0,1 0 0,-1 0 0,1-1 0,1 1 0,0 0 0,0 0 0,1-1 0,0 1 0,0-1 0,6 15 0,-3-11 0,0 0 0,1 0 0,1 0 0,-1-1 0,2 1 0,0-2 0,0 1 0,1-1 0,0-1 0,0 1 0,20 13 0,-5-9 0,0-1 0,1-1 0,0-1 0,1-2 0,0 0 0,0-2 0,1 0 0,36 3 0,30-2 0,99-2 0,-190-6 0,280-11 0,-228 5 0,-1-3 0,0-1 0,64-22 0,-104 27 0,0 0 0,-1-1 0,0 0 0,0 0 0,0-2 0,-1 1 0,0-2 0,0 1 0,16-18 0,-19 17 0,-2 0 0,1 0 0,-1 0 0,0-1 0,-1 0 0,0 0 0,-1 0 0,0 0 0,-1-1 0,0 0 0,0 0 0,1-15 0,-3 12 0,0 0 0,0-1 0,-2 1 0,1 0 0,-2-1 0,0 1 0,-1 0 0,-7-24 0,6 28 0,-1 0 0,0 0 0,0 0 0,-1 1 0,0-1 0,-1 2 0,0-1 0,0 1 0,-1 0 0,0 0 0,-18-12 0,5 7 38,0 0 0,-1 2 0,0 0 0,-1 1 0,0 2 0,0 0 0,-1 2 0,-27-5 0,24 7-252,-1 1 1,1 1 0,-1 2-1,1 0 1,0 2 0,-1 1-1,-27 7 1,26-3-6613</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32.868"/>
    </inkml:context>
    <inkml:brush xml:id="br0">
      <inkml:brushProperty name="width" value="0.05" units="cm"/>
      <inkml:brushProperty name="height" value="0.05" units="cm"/>
    </inkml:brush>
  </inkml:definitions>
  <inkml:trace contextRef="#ctx0" brushRef="#br0">12686 1 24575,'-3'1'0,"1"-1"0,-1 1 0,1 0 0,0 1 0,-1-1 0,1 0 0,0 1 0,-5 3 0,-3 2 0,-4 2 0,0 1 0,1 0 0,0 1 0,0 1 0,1 0 0,1 1 0,-13 16 0,-1 8 0,-32 61 0,20-19 0,3 2 0,-34 128 0,-26 65 0,48-174 0,-4-2 0,-121 174 0,-163 158 0,214-281 0,25-30 0,-125 117 0,175-193 0,-2-3 0,-3-1 0,0-3 0,-3-1 0,-89 43 0,41-36 10,-2-4 0,-181 42 0,-224 10-157,-296 2-908,-3-24-37,666-57 1057,-5 1 21,-1273 87-1056,-2-85-179,755-77 475,10-53 323,471 76 798,-163-31 1374,236 54-1007,-125-5 0,167 22-370,1 2 0,-1 4 0,-118 25 0,81-5 148,-168 66 1,-336 190-493,28 58 0,31 59 0,463-331 0,20-14 247,-74 54-1859,109-85-5214</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33.264"/>
    </inkml:context>
    <inkml:brush xml:id="br0">
      <inkml:brushProperty name="width" value="0.05" units="cm"/>
      <inkml:brushProperty name="height" value="0.05" units="cm"/>
    </inkml:brush>
  </inkml:definitions>
  <inkml:trace contextRef="#ctx0" brushRef="#br0">51 1 24575,'0'0'0,"-1"0"0,0 1 0,0-1 0,0 1 0,0-1 0,1 1 0,-1-1 0,0 1 0,1 0 0,-1-1 0,0 1 0,1 0 0,-1-1 0,1 1 0,-1 0 0,1 0 0,-1 0 0,1 0 0,0-1 0,-1 1 0,1 2 0,-9 24 0,8-22 0,-6 17 0,-10 36 0,16-53 0,0 1 0,0-1 0,1 1 0,-1-1 0,1 1 0,1-1 0,-1 1 0,2 6 0,-1-10 14,0 0 0,0 0 0,0 0-1,0 0 1,0 0 0,0 0 0,1-1-1,-1 1 1,1 0 0,-1-1 0,1 1-1,0-1 1,-1 0 0,1 0 0,0 1-1,0-1 1,0 0 0,0 0 0,0-1 0,0 1-1,0 0 1,0-1 0,3 1 0,7 1-252,-1 0 1,1-1-1,12 0 0,-12-1-507,26 1-6081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33.816"/>
    </inkml:context>
    <inkml:brush xml:id="br0">
      <inkml:brushProperty name="width" value="0.05" units="cm"/>
      <inkml:brushProperty name="height" value="0.05" units="cm"/>
    </inkml:brush>
  </inkml:definitions>
  <inkml:trace contextRef="#ctx0" brushRef="#br0">8 41 24575,'-3'0'0,"-1"3"0,3 1 0,5 0 0,4-4 0,7-2 0,7 0 0,5-4 0,4 1 0,5-3 0,3 0 0,0 2 0,-4-2 0,-7 2-8191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34.200"/>
    </inkml:context>
    <inkml:brush xml:id="br0">
      <inkml:brushProperty name="width" value="0.05" units="cm"/>
      <inkml:brushProperty name="height" value="0.05" units="cm"/>
    </inkml:brush>
  </inkml:definitions>
  <inkml:trace contextRef="#ctx0" brushRef="#br0">20 15 24575,'-6'-3'0,"-1"-4"0,2 2 0,3 6 0,5 7 0,4 8 0,4 5 0,0 8 0,2 4 0,-3 2 0,-2 4 0,-2 2 0,-3-1 0,-2-2 0,0-6-8191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34.583"/>
    </inkml:context>
    <inkml:brush xml:id="br0">
      <inkml:brushProperty name="width" value="0.05" units="cm"/>
      <inkml:brushProperty name="height" value="0.05" units="cm"/>
    </inkml:brush>
  </inkml:definitions>
  <inkml:trace contextRef="#ctx0" brushRef="#br0">15 169 24575,'-1'-2'0,"-1"1"0,1-1 0,-1 0 0,1 0 0,0 0 0,0 0 0,0 0 0,0 0 0,0 0 0,1 0 0,-1 0 0,0 0 0,1 0 0,0 0 0,0-1 0,-1 1 0,1 0 0,0 0 0,1-1 0,-1 1 0,0 0 0,1 0 0,-1 0 0,1 0 0,-1-1 0,1 1 0,0 0 0,0 0 0,0 0 0,0 0 0,1 1 0,1-3 0,1-2 0,1 0 0,0 1 0,0 0 0,0 0 0,1 0 0,0 1 0,0 0 0,9-6 0,4 2 0,-1-1 0,1 2 0,1 1 0,-1 0 0,22-3 0,-30 7 0,0 1 0,0 0 0,1 0 0,-1 1 0,0 1 0,0 0 0,1 0 0,-1 1 0,0 1 0,16 5 0,-24-7 0,-1 0 0,1 0 0,-1 0 0,0 0 0,1 1 0,-1-1 0,0 1 0,0-1 0,0 1 0,0 0 0,0 0 0,0 0 0,-1 0 0,1 0 0,-1 0 0,1 0 0,1 5 0,-2-5 0,-1 0 0,0 0 0,1 1 0,-1-1 0,0 0 0,0 1 0,0-1 0,-1 0 0,1 0 0,0 1 0,-1-1 0,0 0 0,1 0 0,-1 1 0,0-1 0,-1 2 0,-4 5 0,1-1 0,-1-1 0,0 1 0,0-1 0,-1 0 0,0 0 0,-1-1 0,-9 7 0,-65 34 0,57-34 0,-35 25 0,60-38 0,-1 0 0,1 0 0,0 0 0,0 0 0,-1 0 0,1 1 0,0-1 0,0 0 0,-1 0 0,1 0 0,0 1 0,0-1 0,0 0 0,-1 0 0,1 1 0,0-1 0,0 0 0,0 0 0,0 1 0,0-1 0,0 0 0,0 0 0,-1 1 0,1-1 0,0 0 0,0 1 0,0-1 0,0 0 0,0 1 0,0-1 0,0 0 0,1 0 0,-1 1 0,10 5 0,20 0 0,-27-5 0,32 3 0,6 1 0,-1 2 0,48 14 0,-83-19 0,0 0 0,0 0 0,-1 1 0,1-1 0,6 5 0,-11-7 0,1 1 0,-1-1 0,1 0 0,0 1 0,-1-1 0,1 1 0,-1-1 0,1 1 0,-1-1 0,1 1 0,-1-1 0,1 1 0,-1 0 0,0-1 0,1 1 0,-1 0 0,0-1 0,0 1 0,1 0 0,-1-1 0,0 1 0,0 0 0,0-1 0,0 1 0,0 0 0,0 0 0,0-1 0,0 1 0,0 0 0,0-1 0,0 1 0,-1 0 0,1-1 0,0 1 0,0 0 0,-1-1 0,1 1 0,0 0 0,-1-1 0,1 1 0,-1-1 0,1 1 0,-1 0 0,1-1 0,-1 1 0,1-1 0,-1 0 0,0 1 0,-6 4-50,-1-2 0,1 1 0,-1-1-1,0 0 1,0 0 0,0-1 0,0 0-1,-8 1 1,3-1-863,-23 5-5913</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34.953"/>
    </inkml:context>
    <inkml:brush xml:id="br0">
      <inkml:brushProperty name="width" value="0.05" units="cm"/>
      <inkml:brushProperty name="height" value="0.05" units="cm"/>
    </inkml:brush>
  </inkml:definitions>
  <inkml:trace contextRef="#ctx0" brushRef="#br0">102 47 24575,'-3'0'0,"1"0"0,-1 0 0,1 1 0,0-1 0,-1 1 0,1-1 0,0 1 0,-1 0 0,1 0 0,0 0 0,0 0 0,0 0 0,0 1 0,0-1 0,0 1 0,-2 1 0,1 1 0,0-1 0,0 1 0,0 0 0,0 0 0,1 1 0,-1-1 0,-2 8 0,1 0 0,0 0 0,1 1 0,0-1 0,1 1 0,0 17 0,1-24 0,2 1 0,-1 0 0,1 0 0,-1-1 0,2 1 0,-1-1 0,1 1 0,0-1 0,0 1 0,1-1 0,0 0 0,0 0 0,1 0 0,4 6 0,-5-8 0,0-1 0,0 0 0,1 1 0,-1-2 0,1 1 0,-1 0 0,1-1 0,0 1 0,0-1 0,0 0 0,0 0 0,1-1 0,-1 1 0,0-1 0,1 0 0,-1 0 0,1-1 0,-1 1 0,1-1 0,-1 0 0,1 0 0,4-1 0,2-1 0,-1 0 0,1-1 0,-1 0 0,0-1 0,0 0 0,0 0 0,0-1 0,-1-1 0,0 0 0,0 0 0,11-10 0,-13 10 0,0-1 0,0 0 0,0 0 0,-1-1 0,0 0 0,0 0 0,-1 0 0,0-1 0,-1 0 0,0 0 0,0 0 0,3-15 0,-6 19 0,0 1 0,0-1 0,-1 1 0,1-1 0,-1 0 0,-1 1 0,1-1 0,-1 1 0,1-1 0,-1 1 0,0-1 0,-1 1 0,1-1 0,-1 1 0,0 0 0,0 0 0,0 0 0,-1 0 0,1 0 0,-1 1 0,0-1 0,0 1 0,0-1 0,-1 1 0,1 0 0,-1 0 0,0 1 0,1-1 0,-7-2 0,-2-1 0,0 1 0,-1 0 0,0 1 0,0 0 0,0 1 0,0 0 0,0 1 0,-27-1 0,-38 7-1365,3 5-5461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38.095"/>
    </inkml:context>
    <inkml:brush xml:id="br0">
      <inkml:brushProperty name="width" value="0.05" units="cm"/>
      <inkml:brushProperty name="height" value="0.05" units="cm"/>
    </inkml:brush>
  </inkml:definitions>
  <inkml:trace contextRef="#ctx0" brushRef="#br0">43 1 24575,'-2'1'0,"0"1"0,0-1 0,0 1 0,-1-1 0,1 0 0,0 0 0,-1 0 0,1 0 0,-1 0 0,1-1 0,-5 1 0,-3 1 0,67 1 0,162-3 140,564-14-1645,-751 11-5321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38.889"/>
    </inkml:context>
    <inkml:brush xml:id="br0">
      <inkml:brushProperty name="width" value="0.05" units="cm"/>
      <inkml:brushProperty name="height" value="0.05" units="cm"/>
    </inkml:brush>
  </inkml:definitions>
  <inkml:trace contextRef="#ctx0" brushRef="#br0">1280 165 24575,'-18'-8'0,"-1"0"0,0 2 0,0 1 0,0 0 0,-1 1 0,-20-1 0,-119 0 0,78 7 0,1 4 0,0 4 0,1 3 0,0 4 0,1 3 0,-116 46 0,166-55 0,2 2 0,-1 1 0,2 1 0,0 1 0,1 1 0,-27 26 0,42-36 0,1 2 0,0-1 0,1 1 0,0 0 0,0 1 0,1-1 0,1 1 0,-1 1 0,1-1 0,1 1 0,0 0 0,1 0 0,0 0 0,0 0 0,1 1 0,1-1 0,0 1 0,1 21 0,1-20 0,1 0 0,1 0 0,0 0 0,1 0 0,0 0 0,1-1 0,0 0 0,14 23 0,-8-19 0,0 0 0,1-1 0,1-1 0,0 0 0,25 20 0,-8-12 0,1-1 0,1-1 0,1-2 0,1-1 0,67 23 0,-37-21 0,1-3 0,1-2 0,0-3 0,1-4 0,-1-2 0,1-3 0,1-3 0,-2-2 0,1-4 0,0-3 0,-2-2 0,1-4 0,121-46 0,-157 50 0,-1-2 0,0-1 0,-2-1 0,0-2 0,0 0 0,33-31 0,-48 36 0,1 0 0,-2 0 0,0-1 0,0 0 0,-2-1 0,1 0 0,-2-1 0,0 0 0,-1 0 0,-1-1 0,0 0 0,-1 0 0,3-20 0,-6 19 0,0 0 0,-1-1 0,-1 1 0,-1-1 0,0 1 0,-2 0 0,0 0 0,-1 0 0,-1 0 0,0 0 0,-1 1 0,-1 0 0,-1 0 0,0 1 0,-2 0 0,-21-30 0,15 27 0,-2 0 0,0 0 0,0 2 0,-2 0 0,0 2 0,-1 0 0,-1 1 0,0 1 0,-1 1 0,0 1 0,-42-14 0,25 14-455,-1 2 0,-60-7 0,23 9-6371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40.613"/>
    </inkml:context>
    <inkml:brush xml:id="br0">
      <inkml:brushProperty name="width" value="0.05" units="cm"/>
      <inkml:brushProperty name="height" value="0.05" units="cm"/>
    </inkml:brush>
  </inkml:definitions>
  <inkml:trace contextRef="#ctx0" brushRef="#br0">37 77 24575,'-3'0'0,"-3"-3"0,-5-1 0,1-3 0,4 0 0,6 1 0,10 2 0,7 1 0,11-1 0,6-1 0,6 1 0,5-1 0,0-1 0,-4 1 0,-4 2 0,-4-2 0,-9 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18:40.436"/>
    </inkml:context>
    <inkml:brush xml:id="br0">
      <inkml:brushProperty name="width" value="0.05" units="cm"/>
      <inkml:brushProperty name="height" value="0.05" units="cm"/>
    </inkml:brush>
  </inkml:definitions>
  <inkml:trace contextRef="#ctx0" brushRef="#br0">82 175 24575,'-1'0'0,"1"0"0,0 0 0,0 0 0,0 0 0,-1 0 0,1 0 0,0 0 0,0 0 0,0 0 0,-1 0 0,1 0 0,0 0 0,0 0 0,0 0 0,-1 0 0,1 0 0,0 0 0,0 0 0,0 0 0,0 0 0,-1 0 0,1 0 0,0 0 0,0-1 0,0 1 0,0 0 0,-1 0 0,1 0 0,0 0 0,0 0 0,0-1 0,0 1 0,0 0 0,0 0 0,0 0 0,-1 0 0,1-1 0,0 1 0,0 0 0,0 0 0,0 0 0,0-1 0,0 1 0,0 0 0,0 0 0,0 0 0,0-1 0,0 1 0,0 0 0,0-1 0,1 1 0,-1 0 0,0-1 0,1 1 0,-1 0 0,0-1 0,1 1 0,-1 0 0,0-1 0,1 1 0,-1 0 0,1 0 0,-1-1 0,0 1 0,1 0 0,-1 0 0,1 0 0,-1 0 0,1 0 0,-1 0 0,1 0 0,-1-1 0,1 1 0,-1 1 0,1-1 0,8 0 0,-1 1 0,1-1 0,-1 0 0,16-3 0,-22 2 0,-1 1 0,1 0 0,0-1 0,-1 1 0,1-1 0,-1 1 0,1-1 0,-1 0 0,1 1 0,-1-1 0,0 0 0,1 0 0,-1 0 0,0 0 0,0 0 0,1 0 0,-1-1 0,0 1 0,0 0 0,-1-1 0,1 1 0,0 0 0,0-1 0,-1 1 0,1-1 0,0 1 0,-1-1 0,0 0 0,1 1 0,-1-1 0,0 1 0,0-1 0,0-2 0,0 1 0,-1 0 0,0 0 0,1 0 0,-1 0 0,-1 0 0,1 0 0,0 1 0,-1-1 0,1 0 0,-1 1 0,0-1 0,0 1 0,0 0 0,0 0 0,0-1 0,0 1 0,-1 1 0,1-1 0,-1 0 0,1 1 0,-1-1 0,0 1 0,0 0 0,-3-2 0,3 2 0,0 0 0,0 0 0,0 0 0,0 0 0,-1 1 0,1-1 0,0 1 0,0 0 0,-1 0 0,1 0 0,0 0 0,-1 1 0,1-1 0,0 1 0,0 0 0,-1 0 0,1 0 0,0 0 0,0 0 0,0 1 0,0 0 0,-2 1 0,-1 3 0,1 1 0,0-1 0,0 1 0,1 0 0,-1 0 0,2 0 0,-1 0 0,1 1 0,0-1 0,0 1 0,1 0 0,0 0 0,1 0 0,0 0 0,0 0 0,0 0 0,1 0 0,1 1 0,-1-1 0,1 0 0,1 0 0,-1 0 0,1 0 0,1 0 0,-1-1 0,8 15 0,-8-19 0,1 0 0,0 1 0,0-1 0,0 0 0,1-1 0,-1 1 0,0 0 0,1-1 0,0 0 0,0 0 0,-1 0 0,1 0 0,0-1 0,1 1 0,-1-1 0,0 0 0,0 0 0,1-1 0,-1 1 0,0-1 0,0 0 0,1 0 0,-1 0 0,6-2 0,4 0 0,1-1 0,-2 0 0,1-1 0,0 0 0,-1-1 0,15-8 0,-13 5 0,-1 0 0,0-2 0,-1 1 0,0-1 0,20-21 0,-28 26 0,0 0 0,0-1 0,-1 1 0,1-1 0,-2 0 0,1-1 0,-1 1 0,1-1 0,-2 1 0,1-1 0,-1 0 0,0 0 0,0 0 0,-1 0 0,1-11 0,-3 14 0,1 1 0,0-1 0,-1 0 0,0 1 0,0-1 0,0 1 0,0-1 0,-1 1 0,-2-5 0,3 6 0,1 1 0,-1-1 0,0 1 0,-1-1 0,1 1 0,0 0 0,0-1 0,-1 1 0,1 0 0,0 0 0,-1 0 0,0 0 0,1 0 0,-1 0 0,1 0 0,-1 1 0,0-1 0,1 0 0,-1 1 0,-3-1 0,4 1 0,1 0 0,-1 0 0,0 0 0,1 0 0,-1 0 0,0 0 0,1 0 0,-1 0 0,0 0 0,1 0 0,-1 0 0,1 0 0,-1 1 0,0-1 0,1 0 0,-1 0 0,1 1 0,-1-1 0,1 0 0,-1 1 0,0-1 0,1 1 0,0-1 0,-1 1 0,1-1 0,-1 1 0,1-1 0,0 1 0,-1-1 0,0 2 0,1-1 0,0 1 0,0 0 0,0-1 0,0 1 0,0 0 0,0-1 0,0 1 0,0 0 0,0-1 0,1 1 0,0 2 0,2 4 0,0 0 0,1 0 0,7 11 0,-8-15 0,0 0 0,0 0 0,1 0 0,-1-1 0,1 1 0,0-1 0,0 0 0,0 0 0,0 0 0,1-1 0,-1 1 0,1-1 0,-1 0 0,1 0 0,0-1 0,0 0 0,0 1 0,0-2 0,0 1 0,0 0 0,0-1 0,0 0 0,0 0 0,0-1 0,0 1 0,0-1 0,9-3 0,-8 2 0,-1 1 0,1-2 0,-1 1 0,0 0 0,0-1 0,0 0 0,0 0 0,-1-1 0,1 1 0,-1-1 0,0 0 0,0 0 0,0 0 0,0-1 0,-1 1 0,0-1 0,0 0 0,0 0 0,0 0 0,-1 0 0,0-1 0,0 1 0,-1-1 0,2-7 0,-3 13 0,3-32 0,-3 30 0,0 1 0,0-1 0,0 0 0,0 1 0,-1-1 0,1 0 0,0 1 0,-1-1 0,1 1 0,-1-1 0,0 1 0,1-1 0,-1 1 0,0-1 0,0 1 0,-1-2 0,2 3 0,-1 0 0,1 0 0,0 0 0,-1 0 0,1 0 0,0 0 0,-1 0 0,1 1 0,0-1 0,-1 0 0,1 0 0,0 0 0,0 0 0,-1 0 0,1 0 0,0 1 0,-1-1 0,1 0 0,0 0 0,0 1 0,-1-1 0,1 0 0,0 0 0,0 1 0,0-1 0,0 0 0,-1 0 0,1 1 0,0-1 0,0 0 0,0 1 0,0-1 0,0 0 0,0 1 0,0-1 0,0 0 0,0 1 0,0-1 0,0 0 0,0 1 0,0-1 0,0 0 0,0 1 0,-2 17 0,2-2 0,0 1 0,2-1 0,0 1 0,1-1 0,7 21 0,32 77 0,-30-86 0,-1-1 0,-1 2 0,-2-1 0,0 1 0,2 30 0,-9-56 0,-1-1 0,0 1 0,0-1 0,0 1 0,0-1 0,0 1 0,-1-1 0,1 1 0,-1-1 0,1 1 0,-1-1 0,0 0 0,0 1 0,0-1 0,0 0 0,-1 0 0,1 0 0,-1 0 0,-2 4 0,2-5 0,0 0 0,1 0 0,-1-1 0,0 1 0,0 0 0,0-1 0,0 1 0,0-1 0,0 1 0,1-1 0,-1 0 0,0 0 0,0 0 0,0 0 0,0 0 0,0-1 0,0 1 0,0 0 0,0-1 0,0 0 0,0 1 0,0-1 0,1 0 0,-1 0 0,-3-2 0,0-1 0,0 1 0,-1-1 0,2-1 0,-1 1 0,0-1 0,1 0 0,0 0 0,0 0 0,1-1 0,-1 1 0,1-1 0,0 0 0,1 0 0,-4-10 0,0-5 0,0 0 0,2 0 0,-3-23 0,6 33 57,0-1 0,1 1 0,0 0 0,1-1 0,2-16 0,-2 24-164,0-1 0,1 1 1,-1-1-1,1 1 0,0 0 1,0 0-1,0 0 0,0 0 1,1 0-1,0 0 0,0 0 1,0 1-1,0 0 0,0-1 1,8-4-1,3-1-6719</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41.007"/>
    </inkml:context>
    <inkml:brush xml:id="br0">
      <inkml:brushProperty name="width" value="0.05" units="cm"/>
      <inkml:brushProperty name="height" value="0.05" units="cm"/>
    </inkml:brush>
  </inkml:definitions>
  <inkml:trace contextRef="#ctx0" brushRef="#br0">0 1 24575,'0'2'0,"3"8"0,1 7 0,3 7 0,0 8 0,1 7 0,1 6 0,-3 3 0,-2 3 0,-1 2 0,-4-1 0,-5 1 0,-2-3 0,-2-8 0,1-10-8191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41.366"/>
    </inkml:context>
    <inkml:brush xml:id="br0">
      <inkml:brushProperty name="width" value="0.05" units="cm"/>
      <inkml:brushProperty name="height" value="0.05" units="cm"/>
    </inkml:brush>
  </inkml:definitions>
  <inkml:trace contextRef="#ctx0" brushRef="#br0">54 97 24575,'-3'0'0,"-4"0"0,-4 0 0,1 3 0,1 4 0,3 4 0,2 2 0,1 3 0,2 4 0,1 4 0,1 4 0,-1 3 0,0-1 0,4 1 0,0-3 0,0-3 0,-1-5-8191</inkml:trace>
  <inkml:trace contextRef="#ctx0" brushRef="#br0" timeOffset="1">462 132 24575,'1'-1'0,"-1"0"0,0 0 0,0 0 0,0 0 0,0-1 0,-1 1 0,1 0 0,0 0 0,0 0 0,-1 0 0,1 0 0,0 0 0,-1 0 0,1 0 0,-1 0 0,1 0 0,-1 0 0,0 0 0,1 0 0,-1 1 0,-1-2 0,1 2 0,0-1 0,1 1 0,-1 0 0,0 0 0,0-1 0,0 1 0,0 0 0,0 0 0,0 0 0,0 0 0,0 0 0,1 0 0,-1 0 0,0 1 0,0-1 0,0 0 0,0 0 0,0 1 0,-1 0 0,-2 1 0,-1 1 0,1-1 0,0 1 0,0 0 0,0 0 0,1 1 0,-7 7 0,-2 5 0,1 1 0,0 0 0,2 1 0,-15 37 0,20-45 0,1 0 0,0 0 0,1 0 0,0 0 0,0 0 0,1 0 0,1 0 0,0 1 0,0-1 0,1 0 0,3 17 0,-3-23 0,0-1 0,0 1 0,0-1 0,1 1 0,0-1 0,-1 0 0,1 0 0,0 1 0,1-1 0,-1-1 0,0 1 0,1 0 0,0-1 0,-1 1 0,1-1 0,0 0 0,0 1 0,1-2 0,-1 1 0,0 0 0,1-1 0,-1 1 0,1-1 0,-1 0 0,1 0 0,0 0 0,-1-1 0,1 0 0,0 1 0,-1-1 0,1 0 0,6-1 0,2-1 0,0 0 0,0-1 0,0 0 0,-1-1 0,1 0 0,-1-1 0,0 0 0,19-12 0,-16 8 0,-1-2 0,0 1 0,-1-2 0,0 0 0,0 0 0,-2-1 0,1 0 0,-2-1 0,0 0 0,14-30 0,-19 35 0,0 0 0,-1-1 0,-1 1 0,1-1 0,-2 0 0,1 1 0,-1-1 0,-1-18 0,-1 21 0,1 0 0,-2 0 0,1 0 0,-1 1 0,0-1 0,-1 0 0,1 1 0,-1 0 0,0 0 0,-1 0 0,0 0 0,0 0 0,-7-8 0,6 9 25,-1 0-1,0 0 0,0 0 1,0 1-1,0 0 1,-1 0-1,1 0 0,-1 1 1,0 0-1,0 1 0,0-1 1,-1 1-1,-12-2 1,4 2-310,-1 1 1,1 1-1,0 0 1,0 1-1,-21 4 1,-26 8-6542</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42.863"/>
    </inkml:context>
    <inkml:brush xml:id="br0">
      <inkml:brushProperty name="width" value="0.05" units="cm"/>
      <inkml:brushProperty name="height" value="0.05" units="cm"/>
    </inkml:brush>
  </inkml:definitions>
  <inkml:trace contextRef="#ctx0" brushRef="#br0">143 27 24575,'-7'0'0,"-9"0"0,0 0 0,0 1 0,-1 0 0,1 1 0,-24 7 0,27-2 0,11-1 0,4-5 0,-1 0 0,0 0 0,0 0 0,0 0 0,0 0 0,1-1 0,-1 1 0,0 0 0,1-1 0,-1 1 0,1-1 0,-1 0 0,1 1 0,2-1 0,32 6 0,1-2 0,0-2 0,46-2 0,-44-1 0,979-42-2641,-732 27 2265,-172 9 316,-10-1-341,173 10 0,-232 4-3911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45.278"/>
    </inkml:context>
    <inkml:brush xml:id="br0">
      <inkml:brushProperty name="width" value="0.05" units="cm"/>
      <inkml:brushProperty name="height" value="0.05" units="cm"/>
    </inkml:brush>
  </inkml:definitions>
  <inkml:trace contextRef="#ctx0" brushRef="#br0">8 78 24575,'-3'-2'0,"-1"-5"0,4 0 0,4 0 0,4-1 0,4 1 0,6-2 0,2 1 0,4-1 0,4 1 0,-3 2-8191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45.617"/>
    </inkml:context>
    <inkml:brush xml:id="br0">
      <inkml:brushProperty name="width" value="0.05" units="cm"/>
      <inkml:brushProperty name="height" value="0.05" units="cm"/>
    </inkml:brush>
  </inkml:definitions>
  <inkml:trace contextRef="#ctx0" brushRef="#br0">44 28 24575,'-3'-3'0,"-4"-4"0,-3-3 0,-1 3 0,2 7 0,6 8 0,3 11 0,4 8 0,2 8 0,2 7 0,1 13 0,1 7 0,-2-2 0,-1-6 0,-2-5 0,-2-9 0,-2-11-8191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45.993"/>
    </inkml:context>
    <inkml:brush xml:id="br0">
      <inkml:brushProperty name="width" value="0.05" units="cm"/>
      <inkml:brushProperty name="height" value="0.05" units="cm"/>
    </inkml:brush>
  </inkml:definitions>
  <inkml:trace contextRef="#ctx0" brushRef="#br0">38 172 24575,'0'-1'0,"0"0"0,-1 0 0,1 0 0,0 0 0,-1 0 0,1 0 0,0 0 0,-1 0 0,0 0 0,1 0 0,-1 0 0,1 0 0,-1 0 0,0 0 0,0 1 0,1-1 0,-1 0 0,0 1 0,-1-2 0,2 2 0,-1 0 0,1-1 0,-1 1 0,1 0 0,-1 0 0,1 0 0,0-1 0,-1 1 0,1 0 0,-1 0 0,1 0 0,-1 0 0,1 0 0,-1 0 0,1 0 0,-1 0 0,1 0 0,-1 0 0,1 0 0,-1 0 0,1 0 0,0 0 0,-1 0 0,1 1 0,-1-1 0,1 0 0,-1 0 0,1 1 0,0-1 0,-1 0 0,1 0 0,0 1 0,-1-1 0,1 0 0,0 1 0,-1-1 0,1 1 0,0-1 0,-1 0 0,1 1 0,0-1 0,0 1 0,0-1 0,0 1 0,-1 0 0,-1 11 0,-1 0 0,2 0 0,0 0 0,0 1 0,1-1 0,3 21 0,-2-23 0,-1-3 19,1 0 0,1 0 0,-1 0 0,1-1 0,0 1 0,1-1 0,-1 1-1,1-1 1,0 0 0,1 0 0,0 0 0,0 0 0,0-1 0,1 1 0,8 7 0,5 2-129,0-1 0,1-1 1,29 15-1,7 5-1119,-38-22-5597</inkml:trace>
  <inkml:trace contextRef="#ctx0" brushRef="#br0" timeOffset="1">243 36 24575,'8'-6'0,"13"-5"0,7 0 0,5 4 0,1 7 0,-7 8 0,-7 4-8191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46.786"/>
    </inkml:context>
    <inkml:brush xml:id="br0">
      <inkml:brushProperty name="width" value="0.05" units="cm"/>
      <inkml:brushProperty name="height" value="0.05" units="cm"/>
    </inkml:brush>
  </inkml:definitions>
  <inkml:trace contextRef="#ctx0" brushRef="#br0">15 34 24575,'-2'0'0,"-5"0"0,2 0 0,8 0 0,6 0 0,8-3 0,9-1 0,6-3 0,4 0 0,1 1 0,0 2 0,-6 1-8191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47.177"/>
    </inkml:context>
    <inkml:brush xml:id="br0">
      <inkml:brushProperty name="width" value="0.05" units="cm"/>
      <inkml:brushProperty name="height" value="0.05" units="cm"/>
    </inkml:brush>
  </inkml:definitions>
  <inkml:trace contextRef="#ctx0" brushRef="#br0">29 11 24575,'0'-3'0,"-2"0"0,-5-1 0,-1 4 0,2 5 0,1 4 0,4 6 0,3 7 0,1 8 0,0 5 0,2 5 0,0 1 0,0 1 0,-2-8-8191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47.500"/>
    </inkml:context>
    <inkml:brush xml:id="br0">
      <inkml:brushProperty name="width" value="0.05" units="cm"/>
      <inkml:brushProperty name="height" value="0.05" units="cm"/>
    </inkml:brush>
  </inkml:definitions>
  <inkml:trace contextRef="#ctx0" brushRef="#br0">78 88 24575,'0'-3'0,"0"-1"0,0 1 0,0 0 0,1-1 0,-1 1 0,1 0 0,0 0 0,0-1 0,0 1 0,1 0 0,-1 0 0,1 0 0,-1 0 0,1 1 0,0-1 0,0 0 0,0 1 0,4-4 0,-2 3 0,0 0 0,1 0 0,-1 1 0,1 0 0,-1 0 0,1 0 0,0 0 0,0 1 0,-1-1 0,1 1 0,8 0 0,-4 0 0,-1 0 0,1 0 0,-1 1 0,1 1 0,-1-1 0,1 1 0,10 3 0,-17-3 0,0 0 0,0-1 0,0 1 0,-1 0 0,1 0 0,0 0 0,-1 0 0,1 0 0,-1 0 0,1 0 0,-1 1 0,1-1 0,-1 1 0,0-1 0,0 1 0,0-1 0,0 1 0,0 0 0,0-1 0,0 1 0,0 0 0,-1 0 0,1 0 0,-1-1 0,1 1 0,-1 0 0,0 0 0,0 0 0,0 0 0,0 0 0,0 0 0,0 0 0,0 0 0,-1 0 0,1-1 0,-1 1 0,1 0 0,-2 2 0,0 2 0,0 1 0,-1-1 0,0 0 0,0 0 0,-1 0 0,1 0 0,-1-1 0,0 0 0,-1 1 0,-6 5 0,-7 4 0,-33 23 0,-5 4 0,55-42 0,0 1 0,0 0 0,1 0 0,-1 0 0,0 0 0,0 0 0,0 0 0,0 0 0,1 0 0,-1 0 0,1 0 0,-1 0 0,1 0 0,-1 0 0,1 1 0,-1-1 0,1 0 0,0 0 0,0 1 0,0-1 0,0 0 0,0 0 0,0 1 0,0-1 0,0 0 0,0 0 0,0 1 0,1-1 0,-1 0 0,0 0 0,1 0 0,-1 1 0,1-1 0,0 0 0,-1 0 0,1 0 0,1 1 0,4 4 0,-1 0 0,1 0 0,1-1 0,-1 0 0,8 4 0,10 9 0,-21-15 0,0 0 0,1 0 0,-1 0 0,0 1 0,-1 0 0,1-1 0,-1 1 0,0 0 0,0 0 0,0 1 0,0-1 0,1 7 0,-2-9 0,-1 0 0,0 0 0,0 1 0,-1-1 0,1 0 0,0 0 0,-1 1 0,1-1 0,-1 0 0,0 0 0,0 0 0,1 0 0,-2 1 0,1-1 0,0-1 0,0 1 0,-1 0 0,1 0 0,0 0 0,-1-1 0,0 1 0,0-1 0,1 1 0,-1-1 0,0 0 0,-3 2 0,-10 5-273,-1-1 0,1 0 0,-1-1 0,-28 6 0,-22 5-6553</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50.841"/>
    </inkml:context>
    <inkml:brush xml:id="br0">
      <inkml:brushProperty name="width" value="0.05" units="cm"/>
      <inkml:brushProperty name="height" value="0.05" units="cm"/>
    </inkml:brush>
  </inkml:definitions>
  <inkml:trace contextRef="#ctx0" brushRef="#br0">56 1 24575,'-6'0'0,"-7"3"0,-5 0 0,3 1 0,11-1 0,12-1 0,9-1 0,9-3 0,8-1 0,4-1 0,-4 1-8191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18:25.478"/>
    </inkml:context>
    <inkml:brush xml:id="br0">
      <inkml:brushProperty name="width" value="0.05" units="cm"/>
      <inkml:brushProperty name="height" value="0.05" units="cm"/>
    </inkml:brush>
  </inkml:definitions>
  <inkml:trace contextRef="#ctx0" brushRef="#br0">459 210 24575,'2'-2'0,"0"0"0,0 0 0,0 0 0,-1 0 0,1-1 0,0 1 0,-1-1 0,0 1 0,1-1 0,-1 1 0,0-1 0,0 0 0,-1 1 0,1-1 0,0 0 0,-1 0 0,0 0 0,0 1 0,0-1 0,0-3 0,-1 3 0,1 1 0,-1 0 0,0-1 0,0 1 0,0 0 0,-1 0 0,1 0 0,0 0 0,-1 0 0,1 0 0,-1 1 0,0-1 0,0 0 0,1 1 0,-1-1 0,0 1 0,0 0 0,-1-1 0,1 1 0,0 0 0,0 0 0,-1 1 0,1-1 0,-3 0 0,-6-2 0,-1 1 0,0 0 0,1 1 0,-1 1 0,0-1 0,0 2 0,0 0 0,1 0 0,-1 1 0,0 1 0,-21 7 0,17-4 0,0 1 0,0 0 0,0 1 0,1 1 0,1 0 0,-1 1 0,-17 17 0,18-13 0,1 1 0,1 0 0,0 0 0,1 1 0,1 1 0,0 0 0,1 0 0,1 1 0,1 0 0,0 1 0,2-1 0,0 1 0,1 0 0,1 0 0,0 1 0,2-1 0,0 1 0,1-1 0,6 37 0,-4-39 0,1-1 0,1 1 0,0 0 0,1-1 0,1 0 0,1 0 0,0-1 0,1 1 0,1-2 0,0 1 0,1-1 0,0-1 0,1 0 0,1 0 0,0-1 0,1 0 0,0-1 0,1-1 0,0 0 0,0-1 0,1-1 0,27 12 0,-15-11 0,0-2 0,0 0 0,0-2 0,1-1 0,0-1 0,-1-2 0,1 0 0,0-2 0,40-6 0,-31 0 0,0 0 0,-1-3 0,0-1 0,0-1 0,-1-2 0,49-28 0,-59 27 0,0-1 0,-1-2 0,-1 0 0,0-2 0,-2 0 0,0-2 0,-2 0 0,0-1 0,-2-1 0,0-1 0,15-30 0,-24 37 0,0 0 0,-1 0 0,-1-1 0,-1 0 0,0 0 0,-1 0 0,1-35 0,-5 39 0,0-1 0,-1 1 0,-1-1 0,-1 1 0,0-1 0,-1 1 0,0 0 0,-1 0 0,-1 1 0,-12-22 0,11 23 0,-1 0 0,-1 1 0,0-1 0,-1 2 0,0-1 0,-1 2 0,0-1 0,-1 2 0,0-1 0,-20-11 0,16 12 0,-1 1 0,0 1 0,-1 1 0,1 0 0,-1 1 0,-1 1 0,1 0 0,-24 0 0,9 2-124,-1 2 0,1 1 0,-1 1 0,1 2 0,0 2 0,1 1-1,-1 1 1,1 2 0,1 1 0,-45 23 0,43-17-6702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18:40.917"/>
    </inkml:context>
    <inkml:brush xml:id="br0">
      <inkml:brushProperty name="width" value="0.05" units="cm"/>
      <inkml:brushProperty name="height" value="0.05" units="cm"/>
    </inkml:brush>
  </inkml:definitions>
  <inkml:trace contextRef="#ctx0" brushRef="#br0">200 55 24575,'0'0'0,"1"0"0,-1 0 0,1 0 0,-1 0 0,1 0 0,-1 0 0,1 0 0,-1-1 0,0 1 0,1 0 0,-1 0 0,1 0 0,-1-1 0,0 1 0,1 0 0,-1-1 0,1 1 0,-1 0 0,0-1 0,1 1 0,-1 0 0,0-1 0,0 1 0,1-1 0,-1 1 0,0 0 0,0-1 0,0 1 0,0-1 0,1 1 0,-1-1 0,0 1 0,0-1 0,0 1 0,0-1 0,0 1 0,0-1 0,0 1 0,0 0 0,0-1 0,0 1 0,-1-1 0,1 1 0,0-1 0,0 1 0,0-1 0,0 1 0,-1-1 0,0-1 0,0 0 0,1 0 0,-1 0 0,0 0 0,0 0 0,0 0 0,-1 1 0,1-1 0,0 0 0,-2-1 0,-2 1 0,-1-1 0,1 1 0,0 0 0,-1 1 0,1-1 0,-1 1 0,0 0 0,1 1 0,-1-1 0,0 1 0,1 0 0,-1 0 0,0 1 0,1 0 0,-1 0 0,1 0 0,-1 1 0,1-1 0,-1 1 0,1 1 0,-6 2 0,7-2 0,0-1 0,-1 1 0,1-1 0,0 1 0,0 1 0,1-1 0,-1 0 0,1 1 0,-1 0 0,1 0 0,-3 4 0,5-5 0,-1 0 0,1 0 0,0-1 0,0 1 0,0 0 0,0 0 0,1 0 0,-1 0 0,1 0 0,0 1 0,0-1 0,0 0 0,0 0 0,0 0 0,1 0 0,-1 0 0,1 0 0,2 5 0,-1-4 0,0 0 0,0 0 0,0 0 0,1 0 0,0-1 0,0 1 0,0-1 0,0 0 0,0 1 0,1-2 0,0 1 0,-1 0 0,1-1 0,0 1 0,7 2 0,8 3 0,0-1 0,25 6 0,-9-2 0,1 0 0,-14-4 0,-1 0 0,36 18 0,-55-25 0,-1 1 0,0-1 0,1 1 0,-1 0 0,0 0 0,1 0 0,-1 0 0,0 0 0,0 0 0,0 0 0,0 0 0,0 1 0,0-1 0,0 0 0,0 1 0,0-1 0,-1 0 0,2 3 0,-2-3 0,0 0 0,0 0 0,-1 0 0,1 0 0,0 0 0,0 0 0,0 0 0,-1 0 0,1-1 0,-1 1 0,1 0 0,-1 0 0,1 0 0,-1 0 0,1-1 0,-1 1 0,0 0 0,1-1 0,-1 1 0,0 0 0,1-1 0,-2 1 0,-5 3 0,1 0 0,-1-1 0,0 0 0,0 0 0,-1 0 0,-7 1 0,-38 6-455,0-1 0,-65 1 0,63-8-6371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51.241"/>
    </inkml:context>
    <inkml:brush xml:id="br0">
      <inkml:brushProperty name="width" value="0.05" units="cm"/>
      <inkml:brushProperty name="height" value="0.05" units="cm"/>
    </inkml:brush>
  </inkml:definitions>
  <inkml:trace contextRef="#ctx0" brushRef="#br0">168 1 24575,'-8'6'0,"-10"4"0,-6 7 0,-6 4 0,0-3 0,1-1 0,10-3 0,10-4 0,12-4 0,13-3 0,11-5 0,21-5 0,12-4 0,7 0 0,1-2 0,-11 3-8191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51.569"/>
    </inkml:context>
    <inkml:brush xml:id="br0">
      <inkml:brushProperty name="width" value="0.05" units="cm"/>
      <inkml:brushProperty name="height" value="0.05" units="cm"/>
    </inkml:brush>
  </inkml:definitions>
  <inkml:trace contextRef="#ctx0" brushRef="#br0">0 52 24575,'0'-4'0,"1"1"0,-1-1 0,1 1 0,-1-1 0,1 1 0,0-1 0,1 1 0,-1-1 0,0 1 0,4-5 0,-5 7 0,0 1 0,1-1 0,-1 1 0,1-1 0,-1 1 0,1-1 0,-1 1 0,1-1 0,0 1 0,-1-1 0,1 1 0,-1 0 0,1-1 0,0 1 0,-1 0 0,1-1 0,0 1 0,-1 0 0,1 0 0,0 0 0,0 0 0,0 0 0,1 0 0,-1 0 0,0 1 0,0-1 0,0 1 0,1 0 0,-1-1 0,0 1 0,0 0 0,0 0 0,0-1 0,0 1 0,0 0 0,0 0 0,0 0 0,-1 0 0,1 0 0,1 2 0,6 12 0,0 1 0,0 0 0,-2 0 0,0 0 0,4 20 0,1 0 0,5 11 0,15 44 0,29 153 0,-58-235-124,0 0 0,-1 1 0,-1 0 0,0-1 0,0 1 0,-1-1-1,0 1 1,0-1 0,-1 1 0,-4 9 0,-4 4-6702</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4:04.539"/>
    </inkml:context>
    <inkml:brush xml:id="br0">
      <inkml:brushProperty name="width" value="0.05" units="cm"/>
      <inkml:brushProperty name="height" value="0.05" units="cm"/>
    </inkml:brush>
  </inkml:definitions>
  <inkml:trace contextRef="#ctx0" brushRef="#br0">208 1 24575,'-8'9'0,"0"1"0,1-1 0,0 2 0,0-1 0,1 1 0,0 0 0,1 0 0,1 0 0,-1 1 0,2 0 0,-3 14 0,-1 17 0,-4 80 0,7-49 0,-26 148 342,22-187-684,-2 1 1,-1-2 0,-1 1-1,-19 36 1,19-50-6485</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4:04.910"/>
    </inkml:context>
    <inkml:brush xml:id="br0">
      <inkml:brushProperty name="width" value="0.05" units="cm"/>
      <inkml:brushProperty name="height" value="0.05" units="cm"/>
    </inkml:brush>
  </inkml:definitions>
  <inkml:trace contextRef="#ctx0" brushRef="#br0">37 18 24575,'-4'-2'0,"1"-1"0,-1 1 0,1 0 0,-1 0 0,0 0 0,0 1 0,-6-3 0,9 6 0,1-1 0,0 1 0,0-1 0,0 1 0,1-1 0,-1 1 0,0-1 0,0 1 0,1-1 0,-1 0 0,1 1 0,-1-1 0,2 2 0,-2-2 0,11 28 0,-1 1 0,-2 1 0,-1 0 0,-1 0 0,-2 0 0,1 44 0,-5-69 0,0-1 0,0 0 0,0 0 0,0 0 0,1 0 0,2 9 0,-3-13 0,1 0 0,-1-1 0,1 1 0,-1 0 0,0 0 0,1-1 0,0 1 0,-1 0 0,1 0 0,-1-1 0,1 1 0,0-1 0,-1 1 0,1-1 0,0 1 0,0-1 0,-1 1 0,1-1 0,0 0 0,0 1 0,0-1 0,0 0 0,0 0 0,-1 1 0,1-1 0,0 0 0,0 0 0,0 0 0,0 0 0,0 0 0,0 0 0,-1-1 0,1 1 0,0 0 0,0 0 0,0-1 0,0 1 0,0 0 0,1-2 0,13-5 0,-1-1 0,0-1 0,0 0 0,-1-1 0,0-1 0,17-17 0,-1 2 0,28-27 312,26-21-1989,-73 67-5149</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4:05.356"/>
    </inkml:context>
    <inkml:brush xml:id="br0">
      <inkml:brushProperty name="width" value="0.05" units="cm"/>
      <inkml:brushProperty name="height" value="0.05" units="cm"/>
    </inkml:brush>
  </inkml:definitions>
  <inkml:trace contextRef="#ctx0" brushRef="#br0">29 41 24575,'-3'0'0,"-4"3"0,-4 1 0,4-1 0,8 0 0,9 0 0,13-2 0,13 0 0,16-1 0,12 0 0,14-3 0,11-1 0,4-3 0,1-3 0,-3-3 0,-13 1 0,-18 3-8191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4:26.093"/>
    </inkml:context>
    <inkml:brush xml:id="br0">
      <inkml:brushProperty name="width" value="0.05" units="cm"/>
      <inkml:brushProperty name="height" value="0.05" units="cm"/>
    </inkml:brush>
  </inkml:definitions>
  <inkml:trace contextRef="#ctx0" brushRef="#br0">60 0 24575,'-3'0'0,"-1"1"0,1-1 0,0 1 0,0 0 0,0 0 0,0 0 0,0 0 0,0 0 0,0 1 0,-5 2 0,7-3 0,-1 0 0,1 0 0,0 0 0,-1 0 0,1 0 0,0 1 0,0-1 0,-1 0 0,1 0 0,0 1 0,1-1 0,-1 1 0,0-1 0,0 1 0,0-1 0,1 1 0,-1 0 0,1-1 0,0 1 0,-1 0 0,1 2 0,0-4 0,0 1 0,0 0 0,1 0 0,-1 0 0,0 0 0,1-1 0,-1 1 0,1 0 0,-1 0 0,1-1 0,-1 1 0,1 0 0,0-1 0,-1 1 0,1 0 0,0-1 0,-1 1 0,1-1 0,0 1 0,0-1 0,0 1 0,-1-1 0,1 0 0,0 1 0,0-1 0,0 0 0,1 0 0,28 5 0,-25-5 0,328 4 13,-196-6-179,364 2-665,289-2 898,-576-7-67,-196 10-94,-23 2 363,-25 6-1045,5-4-5897</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4:27.708"/>
    </inkml:context>
    <inkml:brush xml:id="br0">
      <inkml:brushProperty name="width" value="0.05" units="cm"/>
      <inkml:brushProperty name="height" value="0.05" units="cm"/>
    </inkml:brush>
  </inkml:definitions>
  <inkml:trace contextRef="#ctx0" brushRef="#br0">161 45 24575,'-35'0'0,"1"-1"0,-57-11 0,107 10 0,19 0 0,414-20-1365,-398 17-5461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4:28.078"/>
    </inkml:context>
    <inkml:brush xml:id="br0">
      <inkml:brushProperty name="width" value="0.05" units="cm"/>
      <inkml:brushProperty name="height" value="0.05" units="cm"/>
    </inkml:brush>
  </inkml:definitions>
  <inkml:trace contextRef="#ctx0" brushRef="#br0">14 1 24575,'0'2'0,"-2"5"0,-2 3 0,0 4 0,1 4 0,4 6 0,1 7 0,4 4 0,1 5 0,2 4 0,-1 3 0,-2 3 0,-1-2 0,-2 0 0,-2-2 0,0-4 0,-1-9-8191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4:28.415"/>
    </inkml:context>
    <inkml:brush xml:id="br0">
      <inkml:brushProperty name="width" value="0.05" units="cm"/>
      <inkml:brushProperty name="height" value="0.05" units="cm"/>
    </inkml:brush>
  </inkml:definitions>
  <inkml:trace contextRef="#ctx0" brushRef="#br0">32 210 24575,'3'-15'0,"-3"15"0,0 0 0,0-1 0,1 1 0,-1 0 0,0 0 0,0 0 0,0-1 0,1 1 0,-1 0 0,0 0 0,0 0 0,0 0 0,1 0 0,-1 0 0,0-1 0,0 1 0,0 0 0,1 0 0,-1 0 0,0 0 0,0 0 0,1 0 0,-1 0 0,0 0 0,0 0 0,1 0 0,-1 0 0,0 0 0,0 0 0,1 0 0,-1 1 0,1-1 0,1 1 0,-1 0 0,0 0 0,0 0 0,0 0 0,0 0 0,0 0 0,0 0 0,0 1 0,0-1 0,0 0 0,-1 1 0,1-1 0,0 0 0,0 3 0,6 17 0,-1 1 0,-2 0 0,0 0 0,2 36 0,-5 93 0,-3-84 0,1 54 0,-22-212 0,15 52 0,-33-178 0,35 173 0,2 0 0,3-86 0,2 122 0,-1 0 0,1 1 0,1-1 0,0 0 0,0 0 0,1 0 0,-1 1 0,2 0 0,4-10 0,-5 13 0,-1 1 0,1-1 0,0 1 0,0 0 0,0 0 0,0 0 0,1 1 0,-1-1 0,1 1 0,-1-1 0,1 1 0,0 0 0,0 1 0,0-1 0,0 1 0,0 0 0,1 0 0,7-1 0,-2 1 0,-1 1 0,1 1 0,-1-1 0,1 1 0,-1 1 0,1 0 0,-1 1 0,0-1 0,0 2 0,0-1 0,0 1 0,-1 1 0,1-1 0,-1 1 0,0 1 0,7 6 0,-10-7 0,0-1 0,0 1 0,0 0 0,-1 0 0,0 1 0,0-1 0,-1 1 0,1 0 0,-1 0 0,3 10 0,-5-11 0,1 0 0,-1 0 0,0 0 0,-1 0 0,0 0 0,1 0 0,-2 0 0,1 0 0,0 0 0,-1 0 0,0 0 0,0 0 0,-1 0 0,1 0 0,-3 5 0,-2 0 34,0 0 1,0 0-1,-1 0 0,-1-1 0,1 0 0,-1 0 0,-1-1 0,0 0 0,-16 11 1,3-4-462,-1 0 0,-1-2 1,-27 11-1,16-10-6399</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4:28.785"/>
    </inkml:context>
    <inkml:brush xml:id="br0">
      <inkml:brushProperty name="width" value="0.05" units="cm"/>
      <inkml:brushProperty name="height" value="0.05" units="cm"/>
    </inkml:brush>
  </inkml:definitions>
  <inkml:trace contextRef="#ctx0" brushRef="#br0">13 17 24575,'0'-1'0,"0"0"0,1 0 0,-1 1 0,1-1 0,0 0 0,-1 0 0,1 0 0,0 1 0,-1-1 0,1 0 0,0 1 0,0-1 0,-1 0 0,1 1 0,0-1 0,0 1 0,0-1 0,0 1 0,0 0 0,0-1 0,0 1 0,0 0 0,0 0 0,0-1 0,0 1 0,0 0 0,2 0 0,29-1 0,-24 1 0,1 1 0,-1 0 0,0 1 0,1 0 0,-1 0 0,9 4 0,-15-5 0,1 0 0,-1 0 0,0 0 0,1 0 0,-1 0 0,0 1 0,0-1 0,0 1 0,0-1 0,0 1 0,0 0 0,0 0 0,-1 0 0,1 0 0,0 0 0,-1 0 0,0 0 0,0 1 0,1-1 0,-1 0 0,-1 1 0,1-1 0,0 1 0,0 2 0,-1-2 0,-1 0 0,0 0 0,1-1 0,-1 1 0,0-1 0,0 1 0,-1 0 0,1-1 0,0 0 0,-1 1 0,0-1 0,1 0 0,-1 0 0,0 0 0,0 0 0,0 0 0,0 0 0,-1 0 0,1-1 0,0 1 0,-6 1 0,-4 4 0,0-1 0,-27 9 0,21-10 0,13-4 0,0 0 0,0 1 0,-1-1 0,1 1 0,0 1 0,0-1 0,1 1 0,-1-1 0,-6 6 0,11-8 6,0 0 1,0 0-1,0 1 0,0-1 0,-1 0 0,1 0 1,0 1-1,0-1 0,0 0 0,0 0 0,0 1 1,0-1-1,-1 0 0,1 0 0,0 1 0,0-1 0,0 0 1,0 0-1,0 1 0,0-1 0,0 0 0,0 0 1,0 1-1,0-1 0,0 0 0,0 1 0,1-1 1,-1 0-1,0 0 0,0 1 0,0-1 0,0 0 0,0 0 1,0 0-1,1 1 0,-1-1 0,0 0 0,0 0 1,0 0-1,1 1 0,-1-1 0,0 0 0,0 0 1,1 0-1,-1 0 0,0 0 0,0 1 0,1-1 1,-1 0-1,0 0 0,0 0 0,1 0 0,-1 0 0,0 0 1,17 4-1478,-17-4 1236,18 1-6591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18:41.699"/>
    </inkml:context>
    <inkml:brush xml:id="br0">
      <inkml:brushProperty name="width" value="0.05" units="cm"/>
      <inkml:brushProperty name="height" value="0.05" units="cm"/>
    </inkml:brush>
  </inkml:definitions>
  <inkml:trace contextRef="#ctx0" brushRef="#br0">14 207 24575,'0'0'0,"-1"0"0,0 1 0,1-1 0,-1 0 0,0 0 0,0 0 0,1 0 0,-1 0 0,0 1 0,1-1 0,-1 0 0,1 1 0,-1-1 0,0 0 0,1 1 0,-1-1 0,1 1 0,-1-1 0,1 1 0,-1-1 0,1 1 0,1 4 0,9-2 0,15-5 0,0 0 0,0-2 0,30-8 0,-1 1 0,572-90 0,-180 33 0,-333 51-1365,-79 13-5461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4:29.615"/>
    </inkml:context>
    <inkml:brush xml:id="br0">
      <inkml:brushProperty name="width" value="0.05" units="cm"/>
      <inkml:brushProperty name="height" value="0.05" units="cm"/>
    </inkml:brush>
  </inkml:definitions>
  <inkml:trace contextRef="#ctx0" brushRef="#br0">369 295 24575,'0'-1'0,"0"0"0,0 0 0,0 0 0,0 0 0,-1 0 0,1 0 0,0 0 0,-1 0 0,1 0 0,-1 0 0,1 0 0,-1 0 0,0 0 0,1 0 0,-1 0 0,0 0 0,0 1 0,1-1 0,-1 0 0,0 1 0,0-1 0,0 0 0,0 1 0,0-1 0,0 1 0,0-1 0,0 1 0,0 0 0,0-1 0,0 1 0,0 0 0,0 0 0,0 0 0,0 0 0,-3 0 0,0 0 0,1 0 0,-1 0 0,0 0 0,0 1 0,0-1 0,0 1 0,0 0 0,-6 3 0,2 1 0,1 0 0,-1 0 0,1 1 0,0 0 0,0 0 0,1 1 0,-1 0 0,1 0 0,1 0 0,0 1 0,0 0 0,0 0 0,-5 14 0,2-3 0,1 1 0,1-1 0,1 1 0,0 0 0,-1 24 0,5-33 0,0 0 0,1 0 0,0 0 0,1 0 0,0 0 0,1 0 0,0-1 0,6 18 0,-7-24 0,1 0 0,0 0 0,0 0 0,0-1 0,0 1 0,1 0 0,-1-1 0,1 0 0,0 0 0,0 0 0,0 0 0,0 0 0,0 0 0,1-1 0,0 0 0,-1 0 0,1 0 0,0 0 0,0 0 0,0-1 0,0 1 0,0-1 0,0 0 0,9 0 0,-7 0 0,1-1 0,0 0 0,0 0 0,0-1 0,-1 0 0,1 0 0,0-1 0,-1 0 0,1 0 0,-1 0 0,1-1 0,-1 0 0,0 0 0,0-1 0,-1 0 0,1 0 0,-1 0 0,0 0 0,0-1 0,0 0 0,0 0 0,5-8 0,-6 6 0,0 1 0,0-1 0,-1 0 0,0 0 0,0 0 0,0-1 0,-1 1 0,0-1 0,-1 0 0,0 1 0,0-1 0,0 0 0,-1 0 0,0 1 0,-1-1 0,1 0 0,-2 0 0,1 1 0,-4-12 0,-1 5 0,-1-1 0,0 1 0,-1-1 0,-1 2 0,0 0 0,-1 0 0,0 0 0,-1 1 0,-24-21 0,-11-4 0,-70-42 0,64 45 0,29 19 0,-27-19 0,47 32 0,-1-1 0,1 0 0,0 0 0,0-1 0,0 1 0,0-1 0,0 1 0,1-1 0,-4-8 0,5 11 0,1 0 0,-1 0 0,1-1 0,0 1 0,0 0 0,0 0 0,-1-1 0,1 1 0,0 0 0,1 0 0,-1-1 0,0 1 0,0 0 0,0 0 0,1-1 0,-1 1 0,1 0 0,-1 0 0,1 0 0,-1 0 0,1-1 0,1 0 0,0 0 0,0 0 0,0-1 0,0 1 0,1 0 0,-1 0 0,1 1 0,0-1 0,5-2 0,4-1 0,0 1 0,0 0 0,17-2 0,8-1 0,60-3 0,-78 9 0,0 1 0,0 1 0,0 1 0,0 1 0,19 5 0,-35-8 0,-1 1 0,1-1 0,0 1 0,0 0 0,0 0 0,-1 1 0,1-1 0,0 0 0,-1 1 0,1 0 0,-1-1 0,0 1 0,0 0 0,1 0 0,-1 1 0,-1-1 0,1 0 0,0 1 0,0-1 0,-1 1 0,1-1 0,-1 1 0,0 0 0,0-1 0,0 1 0,0 0 0,-1 0 0,1 0 0,-1 0 0,1 0 0,-1 0 0,0 0 0,0 0 0,-1 0 0,1 0 0,0-1 0,-1 1 0,0 0 0,-1 4 0,-28 77 319,21-64-740,2 0 0,0 1 0,-6 34 0,10-35-6405</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4:30.031"/>
    </inkml:context>
    <inkml:brush xml:id="br0">
      <inkml:brushProperty name="width" value="0.05" units="cm"/>
      <inkml:brushProperty name="height" value="0.05" units="cm"/>
    </inkml:brush>
  </inkml:definitions>
  <inkml:trace contextRef="#ctx0" brushRef="#br0">50 43 24575,'8'-14'0,"-7"11"0,1 1 0,0-1 0,-1 1 0,0-1 0,0 0 0,0 0 0,1-4 0,-3 4 0,-4 7 0,-5 9 0,2 2 0,0 1 0,1-1 0,1 1 0,1 1 0,0-1 0,1 1 0,1 0 0,-3 32 0,5-29 0,1 1 0,1 0 0,1 0 0,1-1 0,1 1 0,0-1 0,8 20 0,-10-34 0,1 0 0,-1 0 0,1-1 0,1 1 0,5 8 0,-8-13 0,-1 0 0,1-1 0,-1 1 0,1 0 0,-1-1 0,1 1 0,0 0 0,-1-1 0,1 1 0,0-1 0,-1 1 0,1-1 0,0 1 0,0-1 0,-1 0 0,1 1 0,0-1 0,0 0 0,0 0 0,-1 1 0,1-1 0,0 0 0,0 0 0,0 0 0,0 0 0,0 0 0,-1 0 0,1 0 0,0-1 0,0 1 0,0 0 0,0 0 0,-1-1 0,1 1 0,0 0 0,0-1 0,0 1 0,-1-1 0,1 1 0,0-1 0,-1 1 0,1-1 0,0 0 0,-1 1 0,1-1 0,-1 0 0,1 1 0,-1-1 0,1 0 0,-1 0 0,1-1 0,5-10 0,0 0 0,-1 0 0,4-16 0,-4 14 0,0 0 0,10-18 0,-11 23 0,1 1 0,0 0 0,1 0 0,-1 0 0,2 1 0,7-8 0,-12 13 0,0 1 0,0 0 0,0-1 0,0 1 0,0 0 0,0 0 0,0 0 0,0 0 0,1 0 0,-1 1 0,0-1 0,1 1 0,-1-1 0,0 1 0,1 0 0,-1 0 0,0 0 0,1 0 0,-1 0 0,1 1 0,-1-1 0,0 1 0,1-1 0,-1 1 0,0 0 0,0 0 0,0 0 0,0 0 0,4 3 0,-1 0 0,0-1 0,-1 1 0,0 1 0,0-1 0,0 0 0,0 1 0,-1 0 0,1 0 0,-1 0 0,-1 0 0,1 0 0,3 11 0,1 6 0,-1 0 0,2 22 0,-6-32 0,3 14 0,-2 0 0,0-1 0,-3 46 0,0-60 0,-1 0 0,-1 0 0,0 0 0,-1 0 0,0-1 0,0 1 0,-1-1 0,-1 0 0,1 0 0,-2 0 0,-8 12 0,11-18-151,0 0-1,-1 0 0,0-1 0,0 1 1,0-1-1,0 0 0,0 0 1,-7 3-1,-8 2-6674</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4:30.430"/>
    </inkml:context>
    <inkml:brush xml:id="br0">
      <inkml:brushProperty name="width" value="0.05" units="cm"/>
      <inkml:brushProperty name="height" value="0.05" units="cm"/>
    </inkml:brush>
  </inkml:definitions>
  <inkml:trace contextRef="#ctx0" brushRef="#br0">1 140 24575,'3'-5'0,"3"-9"0,5-4 0,2-2 0,6 0 0,4 0 0,5 3 0,6 5 0,6 4 0,5 4 0,3 2 0,3 5 0,-2 5 0,-3 3 0,-10 0-8191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52.744"/>
    </inkml:context>
    <inkml:brush xml:id="br0">
      <inkml:brushProperty name="width" value="0.05" units="cm"/>
      <inkml:brushProperty name="height" value="0.05" units="cm"/>
    </inkml:brush>
  </inkml:definitions>
  <inkml:trace contextRef="#ctx0" brushRef="#br0">234 403 24575,'3'-11'0,"4"-20"0,-7 31 0,0 0 0,0-1 0,1 1 0,-1 0 0,0-1 0,0 1 0,0-1 0,0 1 0,0 0 0,0-1 0,0 1 0,0-1 0,0 1 0,-1 0 0,1-1 0,0 1 0,0 0 0,0-1 0,0 1 0,0 0 0,-1-1 0,1 1 0,0 0 0,0-1 0,-1 1 0,1 0 0,0-1 0,0 1 0,-1 0 0,1 0 0,0 0 0,-1-1 0,1 1 0,0 0 0,-1 0 0,1 0 0,0 0 0,-1-1 0,1 1 0,-1 0 0,1 0 0,0 0 0,-1 0 0,1 0 0,-1 0 0,1 0 0,0 0 0,-1 0 0,1 0 0,0 0 0,-1 1 0,1-1 0,-1 0 0,1 0 0,0 0 0,-1 0 0,1 1 0,-1-1 0,-2 2 0,0 0 0,0 0 0,0 0 0,0 0 0,1 1 0,-1-1 0,0 1 0,1-1 0,0 1 0,0 0 0,-1 0 0,0 4 0,-20 41 0,18-33 0,0 0 0,1 0 0,1 1 0,0-1 0,1 1 0,1 0 0,1 0 0,0-1 0,1 1 0,0 0 0,7 28 0,-5-34 0,0 0 0,0-1 0,1 1 0,0-1 0,1 0 0,0 0 0,1-1 0,-1 0 0,2 1 0,-1-2 0,1 1 0,0-1 0,1 0 0,-1-1 0,1 1 0,1-2 0,-1 1 0,1-1 0,12 5 0,-7-4 0,1-1 0,-1-1 0,1 0 0,0-1 0,0-1 0,19 1 0,-29-2 0,0-1 0,0 0 0,0 0 0,1 0 0,-1-1 0,0 0 0,0 0 0,0 0 0,0-1 0,0 1 0,0-1 0,-1-1 0,1 1 0,0 0 0,-1-1 0,0 0 0,0 0 0,0 0 0,0-1 0,0 0 0,5-6 0,-8 7 0,1 0 0,-1 0 0,0 0 0,0 0 0,0-1 0,-1 1 0,1 0 0,-1-1 0,0 1 0,1 0 0,-2-1 0,1 1 0,0 0 0,-1 0 0,1-1 0,-1 1 0,0 0 0,0 0 0,0-1 0,-1 1 0,1 0 0,-1 0 0,1 1 0,-1-1 0,-2-3 0,-7-8 0,1 1 0,-2 0 0,-17-17 0,-132-100 0,22 22 0,118 88 0,0 0 0,2-1 0,0-1 0,-16-25 0,30 40 0,0-1 0,1 0 0,0 0 0,0 0 0,1 0 0,0-1 0,0 0 0,1 1 0,0-1 0,0-15 0,2 19 0,0-1 0,0 1 0,1-1 0,0 1 0,0-1 0,0 1 0,1 0 0,0-1 0,0 1 0,0 0 0,0 0 0,1 0 0,0 1 0,0-1 0,1 1 0,-1-1 0,1 1 0,5-5 0,0 2 0,0 0 0,0 1 0,1 0 0,0 0 0,0 1 0,0 1 0,0-1 0,1 2 0,0 0 0,-1 0 0,1 0 0,1 2 0,-1-1 0,0 1 0,0 1 0,0 0 0,1 1 0,-1 0 0,16 4 0,-17-3 0,-1 0 0,1 1 0,0 0 0,-1 1 0,0 0 0,0 0 0,0 1 0,0 0 0,-1 1 0,0 0 0,0 0 0,-1 1 0,1 0 0,-1 0 0,-1 0 0,0 1 0,0 0 0,0 1 0,-1-1 0,0 1 0,7 18 0,-8-13 32,0 1 0,-1-1 0,-1 1 0,0 0 1,-1 0-1,-1 0 0,0 0 0,-1 0 0,-5 26 0,-5 6-389,-29 77 0,20-67-615,11-29-5854</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53.128"/>
    </inkml:context>
    <inkml:brush xml:id="br0">
      <inkml:brushProperty name="width" value="0.05" units="cm"/>
      <inkml:brushProperty name="height" value="0.05" units="cm"/>
    </inkml:brush>
  </inkml:definitions>
  <inkml:trace contextRef="#ctx0" brushRef="#br0">1 91 24575,'0'-91'0,"0"469"0,0-376 0,3 33 0,-3-34 0,0-1 0,0 1 0,0 0 0,1-1 0,-1 1 0,0 0 0,0-1 0,0 1 0,1-1 0,-1 1 0,0-1 0,1 1 0,-1 0 0,1-1 0,-1 1 0,0-1 0,1 0 0,-1 1 0,1-1 0,-1 1 0,1-1 0,0 0 0,-1 1 0,1-1 0,-1 0 0,1 0 0,0 1 0,-1-1 0,1 0 0,-1 0 0,1 0 0,0 0 0,-1 0 0,1 0 0,0 0 0,-1 0 0,1 0 0,0 0 0,-1 0 0,1 0 0,-1 0 0,1-1 0,0 1 0,-1 0 0,1 0 0,-1-1 0,1 1 0,0-1 0,18-11 0,-2 0 0,24-21 0,-21 16 0,25-16 0,-35 27 0,0 0 0,0 0 0,0 1 0,1 1 0,0 0 0,0 0 0,0 1 0,0 1 0,13-2 0,-18 4 0,1-1 0,-1 1 0,0 1 0,1 0 0,-1-1 0,0 2 0,0-1 0,0 1 0,0 0 0,0 0 0,0 1 0,0-1 0,-1 1 0,1 1 0,-1-1 0,0 1 0,0 0 0,5 5 0,-5-3 0,1 0 0,-1 0 0,-1 0 0,1 1 0,-1-1 0,0 1 0,-1 0 0,0 1 0,0-1 0,0 1 0,-1-1 0,0 1 0,2 15 0,-4-19 0,0 1 0,0-1 0,0 0 0,0 1 0,-1-1 0,1 1 0,-1-1 0,0 0 0,0 0 0,-1 0 0,0 1 0,1-1 0,-1 0 0,0-1 0,-1 1 0,1 0 0,-1-1 0,0 1 0,0-1 0,0 0 0,0 0 0,0 0 0,-1 0 0,1-1 0,-1 1 0,-5 2 0,-25 8-1365,0-5-5461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53.464"/>
    </inkml:context>
    <inkml:brush xml:id="br0">
      <inkml:brushProperty name="width" value="0.05" units="cm"/>
      <inkml:brushProperty name="height" value="0.05" units="cm"/>
    </inkml:brush>
  </inkml:definitions>
  <inkml:trace contextRef="#ctx0" brushRef="#br0">1 137 24575,'0'-8'0,"3"-10"0,1-3 0,-1-2 0,3 3 0,6 2 0,4 5 0,7 3 0,6 5 0,7 5 0,6 3 0,4 1 0,-5 0-8191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53.824"/>
    </inkml:context>
    <inkml:brush xml:id="br0">
      <inkml:brushProperty name="width" value="0.05" units="cm"/>
      <inkml:brushProperty name="height" value="0.05" units="cm"/>
    </inkml:brush>
  </inkml:definitions>
  <inkml:trace contextRef="#ctx0" brushRef="#br0">71 78 24575,'-3'-4'0,"1"1"0,-1-1 0,1 1 0,0-1 0,0 0 0,0 0 0,0 0 0,-1-6 0,2 5 0,-1 0 0,0 0 0,0 0 0,0 1 0,-5-6 0,7 10 0,0-1 0,0 1 0,0 0 0,0 0 0,0 0 0,0-1 0,-1 1 0,1 0 0,0 0 0,0 0 0,0 0 0,0 0 0,-1-1 0,1 1 0,0 0 0,0 0 0,0 0 0,-1 0 0,1 0 0,0 0 0,0 0 0,-1 0 0,1 0 0,0 0 0,0 0 0,0 0 0,-1 0 0,1 0 0,0 0 0,0 0 0,-1 0 0,1 0 0,0 0 0,0 0 0,-1 0 0,1 0 0,0 0 0,0 0 0,0 0 0,-1 1 0,1-1 0,0 0 0,0 0 0,-7 13 0,0 18 0,0 45 0,2-1 0,7 80 0,-2-134 0,2 1 0,0 0 0,2 0 0,0-1 0,1 0 0,13 33 0,-16-47 0,1-1 0,0 0 0,0 0 0,1 0 0,0 0 0,0 0 0,0-1 0,1 0 0,-1 0 0,1 0 0,0 0 0,1-1 0,-1 0 0,1 0 0,0-1 0,0 1 0,0-1 0,0 0 0,1-1 0,-1 1 0,1-2 0,-1 1 0,1 0 0,13 0 0,-10-2 0,-1 0 0,1-1 0,0 0 0,-1 0 0,1-1 0,-1 0 0,0-1 0,0 0 0,0-1 0,14-7 0,-11 4 0,0-1 0,0 0 0,-1-1 0,0 0 0,-1-1 0,16-18 0,-13 11 0,0 0 0,-2-1 0,0 0 0,-1-1 0,0-1 0,-2 1 0,-1-1 0,0-1 0,6-32 0,-11 41 69,0-1-1,-1 0 0,-1 0 0,-2-22 1,2 30-191,-1-1 0,0 1 0,-1 0 0,1-1 0,-1 1 0,0 0 0,0 0 0,-1 0 0,1 0 1,-1 0-1,0 1 0,-1-1 0,-4-4 0,-13-9-6704</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54.190"/>
    </inkml:context>
    <inkml:brush xml:id="br0">
      <inkml:brushProperty name="width" value="0.05" units="cm"/>
      <inkml:brushProperty name="height" value="0.05" units="cm"/>
    </inkml:brush>
  </inkml:definitions>
  <inkml:trace contextRef="#ctx0" brushRef="#br0">30 81 24575,'-3'-3'0,"-3"-4"0,-2-3 0,1-4 0,2-1 0,5-2 0,2 2-8191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54.641"/>
    </inkml:context>
    <inkml:brush xml:id="br0">
      <inkml:brushProperty name="width" value="0.05" units="cm"/>
      <inkml:brushProperty name="height" value="0.05" units="cm"/>
    </inkml:brush>
  </inkml:definitions>
  <inkml:trace contextRef="#ctx0" brushRef="#br0">463 200 24575,'0'-5'0,"1"-14"0,-1 1 0,-1-1 0,-1 1 0,-8-34 0,9 48 0,0 0 0,-1 1 0,1-1 0,0 1 0,-1-1 0,0 1 0,0 0 0,0 0 0,0 0 0,-1 0 0,1 0 0,-1 0 0,1 0 0,-1 1 0,0 0 0,0-1 0,0 1 0,-1 0 0,1 0 0,0 1 0,-1-1 0,1 1 0,-1 0 0,1-1 0,-1 2 0,0-1 0,0 0 0,1 1 0,-1-1 0,-7 2 0,2 0 0,0 0 0,0 1 0,0 1 0,0-1 0,1 1 0,-1 1 0,1 0 0,0 0 0,0 1 0,0-1 0,0 2 0,1-1 0,0 1 0,-10 10 0,-4 6 0,0 2 0,2 0 0,-17 26 0,17-20 0,1 1 0,1 1 0,1 0 0,-18 58 0,28-69 0,1 1 0,0-1 0,2 1 0,0 0 0,1 0 0,2 0 0,0 0 0,6 41 0,-5-56 12,1 1-1,0 0 0,0 0 1,1-1-1,0 0 1,1 1-1,-1-1 0,1 0 1,0-1-1,1 1 0,0-1 1,0 0-1,0 0 1,8 7-1,-5-8 4,0 1 1,0-1-1,0 0 1,1-1-1,0 0 1,0 0 0,0-1-1,0 0 1,0 0-1,15 1 1,-3-2-187,1-1 0,-1-1 1,1 0-1,-1-2 0,0-1 1,0 0-1,0-2 0,0 0 1,36-15-1,-16 2-6655</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55.025"/>
    </inkml:context>
    <inkml:brush xml:id="br0">
      <inkml:brushProperty name="width" value="0.05" units="cm"/>
      <inkml:brushProperty name="height" value="0.05" units="cm"/>
    </inkml:brush>
  </inkml:definitions>
  <inkml:trace contextRef="#ctx0" brushRef="#br0">64 0 24575,'-6'0'0,"-4"0"0,-4 0 0,-3 0 0,5 0 0,8 0 0,9 0 0,14 0 0,11 0 0,13 0 0,10 0 0,8 0 0,-6 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18:42.100"/>
    </inkml:context>
    <inkml:brush xml:id="br0">
      <inkml:brushProperty name="width" value="0.05" units="cm"/>
      <inkml:brushProperty name="height" value="0.05" units="cm"/>
    </inkml:brush>
  </inkml:definitions>
  <inkml:trace contextRef="#ctx0" brushRef="#br0">31 181 24575,'-3'1'0,"-19"11"0,22-12 0,0 0 0,-1 0 0,1 0 0,0 0 0,0 0 0,-1 0 0,1 0 0,0 0 0,0 1 0,-1-1 0,1 0 0,0 0 0,0 0 0,0 0 0,-1 1 0,1-1 0,0 0 0,0 0 0,0 0 0,0 1 0,0-1 0,-1 0 0,1 0 0,0 1 0,0-1 0,0 0 0,0 0 0,0 1 0,0-1 0,0 0 0,0 0 0,0 1 0,0-1 0,0 0 0,0 1 0,0-1 0,0 0 0,0 0 0,0 1 0,0-1 0,0 0 0,0 0 0,1 1 0,-1-1 0,0 0 0,0 0 0,0 0 0,0 1 0,1-1 0,-1 0 0,0 0 0,0 0 0,0 1 0,1-1 0,-1 0 0,0 0 0,0 0 0,0 0 0,1 0 0,-1 0 0,0 1 0,0-1 0,1 0 0,-1 0 0,0 0 0,1 0 0,-1 0 0,0 0 0,1 0 0,7 1 0,-1 0 0,1-1 0,0 0 0,0 0 0,-1-1 0,1 0 0,13-3 0,7 0 0,559-86 0,14-1 0,-576 89 173,-16 1-429,1 0-1,-1 0 1,0-1 0,0 0-1,15-5 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55.378"/>
    </inkml:context>
    <inkml:brush xml:id="br0">
      <inkml:brushProperty name="width" value="0.05" units="cm"/>
      <inkml:brushProperty name="height" value="0.05" units="cm"/>
    </inkml:brush>
  </inkml:definitions>
  <inkml:trace contextRef="#ctx0" brushRef="#br0">137 103 24575,'-5'-5'0,"0"-1"0,1 0 0,0 0 0,-4-7 0,5 8 0,0-1 0,0 1 0,-1 0 0,0 0 0,-6-6 0,10 10 0,0 1 0,-1 0 0,1-1 0,-1 1 0,1-1 0,-1 1 0,1 0 0,-1 0 0,1-1 0,-1 1 0,1 0 0,-1 0 0,1 0 0,-1-1 0,0 1 0,1 0 0,-1 0 0,1 0 0,-1 0 0,1 0 0,-1 0 0,0 0 0,1 0 0,-1 1 0,1-1 0,-1 0 0,1 0 0,-1 0 0,1 1 0,-1-1 0,1 0 0,-1 0 0,1 1 0,-1-1 0,1 1 0,-1-1 0,1 0 0,-1 1 0,1-1 0,0 1 0,-1-1 0,1 1 0,0-1 0,-1 1 0,1-1 0,0 1 0,0-1 0,0 1 0,-1 0 0,-9 33 0,10-32 0,-19 102 0,4 0 0,-1 154 0,16-245 0,0 14 0,4 45 0,-3-66 0,0 1 0,1-1 0,-1 1 0,1-1 0,0 0 0,1 0 0,-1 0 0,1 0 0,0 0 0,1 0 0,0-1 0,5 7 0,-6-10 0,-1 0 0,0 0 0,1 0 0,-1-1 0,1 1 0,0-1 0,-1 0 0,1 1 0,0-1 0,0-1 0,0 1 0,0 0 0,0-1 0,0 1 0,0-1 0,0 0 0,0 0 0,0 0 0,0-1 0,0 1 0,0-1 0,0 1 0,0-1 0,0 0 0,-1 0 0,1 0 0,0-1 0,4-2 0,5-3 0,-1 0 0,0-1 0,0 0 0,-1-1 0,11-11 0,0-3 0,-2-1 0,0 0 0,-1-2 0,-2 0 0,0-1 0,15-39 0,-17 33 0,-2-1 0,-2-1 0,-1 0 0,-1 0 0,3-43 0,-9 58 0,-2 0 0,0 0 0,-4-27 0,4 40 0,-2 0 0,1 0 0,-1 0 0,0 0 0,-1 1 0,1-1 0,-1 0 0,-1 1 0,1 0 0,-1 0 0,0 0 0,-8-9 0,11 13-23,0 1-1,-1 0 1,1 0-1,0-1 1,-1 1-1,1 0 0,-1 0 1,1 0-1,-1 1 1,1-1-1,-1 0 1,1 1-1,-1-1 1,0 1-1,0-1 1,1 1-1,-1 0 1,0-1-1,1 1 0,-1 0 1,0 0-1,0 0 1,1 1-1,-1-1 1,0 0-1,0 1 1,1-1-1,-1 1 1,0-1-1,1 1 1,-1 0-1,1 0 0,-1 0 1,1 0-1,-1 0 1,1 0-1,0 0 1,0 0-1,-1 1 1,1-1-1,0 0 1,0 1-1,0-1 0,0 1 1,0-1-1,1 1 1,-1-1-1,0 1 1,1 0-1,-1-1 1,1 1-1,0 0 1,-1 0-1,1-1 1,0 1-1,0 0 0,0 3 1,2 11-6803</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55.731"/>
    </inkml:context>
    <inkml:brush xml:id="br0">
      <inkml:brushProperty name="width" value="0.05" units="cm"/>
      <inkml:brushProperty name="height" value="0.05" units="cm"/>
    </inkml:brush>
  </inkml:definitions>
  <inkml:trace contextRef="#ctx0" brushRef="#br0">1 206 24575,'0'0'0,"0"-1"0,0 1 0,0-1 0,0 1 0,0-1 0,0 1 0,0-1 0,0 1 0,0 0 0,0-1 0,0 1 0,0-1 0,0 1 0,0-1 0,1 1 0,-1-1 0,0 1 0,0-1 0,0 1 0,1 0 0,-1-1 0,0 1 0,1 0 0,-1-1 0,0 1 0,1 0 0,0-1 0,9 7 0,9 23 0,-1 6 0,-1 1 0,-1 1 0,10 40 0,21 119 0,-44-177 0,1-6 0,-2 0 0,0 1 0,0-1 0,-1 0 0,-1 1 0,0-1 0,-2 15 0,2-28 0,0 1 0,0-1 0,0 1 0,0-1 0,0 1 0,0-1 0,0 1 0,0-1 0,-1 1 0,1-1 0,0 0 0,0 1 0,0-1 0,0 1 0,-1-1 0,1 1 0,0-1 0,0 0 0,-1 1 0,1-1 0,0 0 0,-1 1 0,1-1 0,0 0 0,-1 1 0,1-1 0,-1 0 0,1 0 0,0 1 0,-1-1 0,1 0 0,-1 0 0,1 0 0,-1 0 0,1 0 0,-1 0 0,1 1 0,0-1 0,-1 0 0,1 0 0,-1 0 0,1-1 0,-1 1 0,1 0 0,-1 0 0,1 0 0,-1 0 0,1 0 0,0 0 0,-1-1 0,1 1 0,-1 0 0,1 0 0,0-1 0,-1 1 0,0-1 0,-1-1 0,-1-1 0,1 1 0,-1-1 0,1 0 0,0 0 0,-2-5 0,-9-18 0,1-1 0,2-1 0,1 1 0,1-2 0,-8-48 0,10 27 0,2-1 0,3-74 0,2 104 0,0-1 0,2 1 0,1 0 0,0 0 0,2 0 0,0 1 0,11-22 0,-14 35 0,0 0 0,1 1 0,-1-1 0,1 1 0,1 0 0,-1 0 0,1 1 0,0-1 0,0 1 0,1 0 0,0 1 0,0-1 0,0 1 0,0 0 0,1 1 0,-1 0 0,1-1 0,0 2 0,0-1 0,0 1 0,0 0 0,0 1 0,0 0 0,9-1 0,-6 3 0,0-1 0,0 1 0,0 1 0,0 0 0,0 0 0,0 1 0,0 0 0,-1 1 0,0 0 0,0 0 0,0 1 0,0 1 0,0-1 0,-1 1 0,0 1 0,-1-1 0,8 9 0,-10-10 0,-1 0 0,1 0 0,-1 0 0,-1 1 0,1-1 0,-1 1 0,0 0 0,0 0 0,0 0 0,-1 1 0,0-1 0,0 1 0,-1-1 0,0 1 0,0-1 0,0 1 0,-1 0 0,0-1 0,0 1 0,-1 0 0,0-1 0,0 1 0,0 0 0,-1-1 0,0 0 0,-4 10 0,0-5 0,-1 0 0,0 0 0,-1 0 0,0-1 0,-1 0 0,0 0 0,-10 8 0,-78 56 0,17-15 0,76-56 0,0 0 0,1 0 0,-1 1 0,1 0 0,-1 0 0,1 0 0,0 0 0,1 0 0,-1 0 0,1 1 0,0 0 0,-3 7 0,4-9 0,1 1 0,0-1 0,0 1 0,0-1 0,0 1 0,0-1 0,1 1 0,-1-1 0,1 1 0,0-1 0,0 1 0,1-1 0,-1 0 0,0 0 0,1 0 0,0 1 0,0-2 0,0 1 0,3 3 0,24 27 0,1-1 0,69 54 0,-39-34 0,68 66-1365,-77-67-5461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57.017"/>
    </inkml:context>
    <inkml:brush xml:id="br0">
      <inkml:brushProperty name="width" value="0.05" units="cm"/>
      <inkml:brushProperty name="height" value="0.05" units="cm"/>
    </inkml:brush>
  </inkml:definitions>
  <inkml:trace contextRef="#ctx0" brushRef="#br0">176 142 24575,'-64'-28'0,"48"23"0,0-2 0,1 0 0,0-1 0,-23-15 0,38 23 0,-1 0 0,0-1 0,1 1 0,-1 0 0,0-1 0,1 1 0,-1-1 0,1 1 0,-1-1 0,1 1 0,-1-1 0,1 1 0,-1-1 0,1 1 0,-1-1 0,1 0 0,0 1 0,-1-1 0,1 0 0,0 0 0,0 1 0,-1-1 0,1 0 0,0 1 0,0-1 0,0 0 0,0 0 0,0 1 0,0-1 0,0 0 0,0 0 0,0 1 0,1-1 0,-1 0 0,0 0 0,0 1 0,1-1 0,-1 0 0,0 1 0,1-1 0,-1 0 0,0 1 0,1-1 0,-1 1 0,1-1 0,-1 0 0,1 1 0,0 0 0,-1-1 0,1 1 0,-1-1 0,1 1 0,0 0 0,-1-1 0,1 1 0,0 0 0,0-1 0,-1 1 0,2 0 0,6-3 0,1 0 0,0 0 0,14-2 0,23-2 0,0 2 0,0 2 0,1 1 0,71 9 0,-111-6 0,1 0 0,0 1 0,-1 0 0,1 0 0,-1 1 0,0 0 0,1 0 0,11 8 0,-17-10 0,-1 0 0,1 1 0,0-1 0,-1 0 0,1 1 0,0-1 0,-1 1 0,0 0 0,1 0 0,-1-1 0,0 1 0,0 0 0,0 0 0,0 0 0,0 0 0,-1 0 0,1 0 0,-1 0 0,1 0 0,-1 0 0,0 1 0,1-1 0,-1 0 0,0 0 0,-1 0 0,1 0 0,0 0 0,-1 0 0,1 1 0,-1-1 0,1 0 0,-1 0 0,0 0 0,0 0 0,0 0 0,-2 2 0,-6 8 0,-1 0 0,0 0 0,0-2 0,-1 1 0,-1-1 0,0-1 0,0 0 0,-23 13 0,-22 16 0,55-37 0,1 0 0,0 0 0,-1 0 0,1 0 0,0 0 0,0 0 0,0 0 0,0 0 0,0 1 0,0-1 0,0 0 0,1 0 0,-1 1 0,0-1 0,1 1 0,-1-1 0,1 1 0,-1 2 0,1-3 0,0 0 0,0 0 0,1 0 0,-1 0 0,0 0 0,1 0 0,-1 0 0,1 0 0,-1 0 0,1 0 0,0 0 0,-1-1 0,1 1 0,0 0 0,-1 0 0,1-1 0,0 1 0,0 0 0,0-1 0,1 2 0,7 2 0,-1 0 0,1-1 0,0 0 0,16 3 0,-21-5 0,28 7 0,67 17 0,-88-21 0,1 1 0,-1 0 0,0 0 0,0 1 0,0 0 0,10 9 0,-20-15 0,0 1 0,0 0 0,0 0 0,0-1 0,0 1 0,1 0 0,-2 0 0,1 0 0,0 0 0,0 0 0,0 1 0,0-1 0,-1 0 0,1 0 0,0 0 0,-1 1 0,1-1 0,-1 0 0,1 1 0,-1-1 0,0 0 0,0 1 0,0-1 0,0 1 0,0-1 0,0 0 0,0 1 0,0-1 0,0 1 0,0-1 0,-1 0 0,1 1 0,-1-1 0,1 0 0,-1 0 0,1 1 0,-1-1 0,0 0 0,0 0 0,1 0 0,-1 0 0,-2 2 0,-2 2 0,-1-1 0,0 1 0,0-1 0,0 0 0,0-1 0,-14 6 0,-7 1-124,0-1 0,-1-2 0,0-1 0,-1 0 0,1-3 0,-1 0-1,0-2 1,0-1 0,0-1 0,-51-9 0,27-1-6702</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57.419"/>
    </inkml:context>
    <inkml:brush xml:id="br0">
      <inkml:brushProperty name="width" value="0.05" units="cm"/>
      <inkml:brushProperty name="height" value="0.05" units="cm"/>
    </inkml:brush>
  </inkml:definitions>
  <inkml:trace contextRef="#ctx0" brushRef="#br0">8 88 24575,'1'-1'0,"-1"0"0,1 0 0,0 0 0,0 0 0,0 0 0,-1 0 0,1 0 0,0 0 0,-1-1 0,1 1 0,-1 0 0,0 0 0,1 0 0,-1-1 0,0 1 0,0 0 0,1 0 0,-1-1 0,0 1 0,0 0 0,-1-1 0,1 1 0,0 0 0,0 0 0,-1-1 0,1 1 0,0 0 0,-1 0 0,1 0 0,-1-1 0,0 1 0,1 0 0,-1 0 0,-1-2 0,0 2 0,1-1 0,0 0 0,0 0 0,1 1 0,-1-1 0,0 0 0,0 0 0,1 0 0,0 0 0,-1 0 0,1-4 0,0 5 0,0 0 0,0 0 0,1 1 0,-1-1 0,0 0 0,1 0 0,-1 1 0,0-1 0,1 0 0,-1 1 0,1-1 0,-1 1 0,1-1 0,0 1 0,-1-1 0,1 1 0,0-1 0,-1 1 0,1-1 0,0 1 0,-1 0 0,1-1 0,0 1 0,0 0 0,-1-1 0,1 1 0,1 0 0,26-3 0,-23 3 0,97 0 0,-88 1 0,1 0 0,-1 1 0,0 1 0,0 0 0,15 6 0,-27-8 0,1 0 0,-1 0 0,0 0 0,1 0 0,-1 0 0,0 0 0,0 1 0,0-1 0,0 1 0,0 0 0,0 0 0,0 0 0,-1-1 0,1 2 0,-1-1 0,1 0 0,-1 0 0,0 0 0,2 5 0,-2-4 0,-1-1 0,0 1 0,0 0 0,0-1 0,0 1 0,0 0 0,-1-1 0,1 1 0,-1 0 0,1-1 0,-1 1 0,0-1 0,0 1 0,0-1 0,-1 0 0,1 1 0,0-1 0,-1 0 0,-1 2 0,-10 11 0,-1-1 0,0-1 0,0 0 0,-20 13 0,-21 19 0,53-44 0,1 0 0,-1 1 0,1 0 0,-1-1 0,1 1 0,0 0 0,-1-1 0,1 1 0,0 0 0,0 0 0,0 3 0,1-4 0,0-1 0,0 1 0,0 0 0,0 0 0,0 0 0,0-1 0,0 1 0,0 0 0,1 0 0,-1-1 0,0 1 0,1 0 0,-1-1 0,0 1 0,1 0 0,-1-1 0,1 1 0,-1 0 0,1-1 0,-1 1 0,1-1 0,0 1 0,-1-1 0,1 1 0,-1-1 0,1 0 0,0 1 0,0-1 0,-1 0 0,1 0 0,0 1 0,0-1 0,0 0 0,18 6 0,0-2 0,0 0 0,0-1 0,28 0 0,22 4 0,-64-7 0,20 4 0,41 12 0,-60-15 0,-1 1 0,0 0 0,1 0 0,-1 1 0,0-1 0,0 1 0,-1 0 0,1 1 0,-1-1 0,1 1 0,-1-1 0,0 1 0,0 1 0,3 4 0,-6-8 0,-1 0 0,1 0 0,-1 0 0,1 0 0,-1 0 0,0 1 0,1-1 0,-1 0 0,0 0 0,0 0 0,0 1 0,0-1 0,0 0 0,0 0 0,0 0 0,0 1 0,-1-1 0,1 0 0,0 0 0,-1 2 0,-1 0 0,1 0 0,-1-1 0,0 0 0,1 1 0,-1-1 0,0 0 0,-1 0 0,-2 3 0,-4 2 0,0-1 0,0-1 0,-19 9 0,-5-2-273,0-2 0,-1-2 0,0 0 0,-54 3 0,36-5-6553</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57.993"/>
    </inkml:context>
    <inkml:brush xml:id="br0">
      <inkml:brushProperty name="width" value="0.05" units="cm"/>
      <inkml:brushProperty name="height" value="0.05" units="cm"/>
    </inkml:brush>
  </inkml:definitions>
  <inkml:trace contextRef="#ctx0" brushRef="#br0">98 90 24575,'1'-14'0,"-1"10"0,1 1 0,-1-1 0,0 1 0,0-1 0,0 1 0,-1-1 0,1 1 0,-1-1 0,1 1 0,-4-7 0,4 10 0,-1 0 0,1 0 0,-1 0 0,1-1 0,-1 1 0,1 0 0,-1 0 0,1 0 0,-1 0 0,1 0 0,-1 0 0,1 0 0,-1 1 0,1-1 0,-1 0 0,1 0 0,-1 0 0,1 0 0,-1 1 0,1-1 0,-1 0 0,1 0 0,0 1 0,-1-1 0,1 0 0,-1 1 0,1-1 0,0 0 0,-1 1 0,1-1 0,0 1 0,-1-1 0,1 1 0,0-1 0,0 1 0,-1 0 0,-13 18 0,14-18 0,-10 16 0,1 0 0,1 1 0,1 0 0,0 1 0,2-1 0,0 1 0,0 0 0,2 0 0,1 1 0,0-1 0,1 1 0,3 27 0,-1-35 0,1 0 0,0 0 0,1 0 0,1 0 0,0-1 0,0 1 0,1-1 0,0 0 0,9 13 0,-8-17 0,-1 1 0,1-1 0,1 0 0,0-1 0,-1 0 0,2 0 0,-1 0 0,1-1 0,0 0 0,0 0 0,0-1 0,1 0 0,10 3 0,-10-4 0,0-1 0,1 1 0,-1-2 0,1 1 0,-1-1 0,1-1 0,-1 0 0,1 0 0,-1-1 0,1 0 0,-1-1 0,1 0 0,-1 0 0,0-1 0,0 0 0,0-1 0,0 0 0,14-9 0,-11 5 0,-1 0 0,0-1 0,-1 0 0,0-1 0,0-1 0,-1 1 0,-1-1 0,1-1 0,-2 0 0,0 0 0,0 0 0,6-17 0,-5 7 0,-1 1 0,0-2 0,-2 1 0,-1-1 0,2-28 0,-5 39 0,0 0 0,-1 1 0,-1-1 0,0 0 0,-1 0 0,0 0 0,-1 1 0,0-1 0,-1 1 0,0 0 0,-11-20 0,14 28-57,-1 0 0,0 0 1,0 0-1,0 1 0,0-1 0,0 1 0,0-1 0,-1 1 0,1 0 0,-1 0 0,0 0 1,1 0-1,-1 0 0,0 1 0,0-1 0,0 1 0,0 0 0,-1 0 0,1 0 1,0 0-1,0 1 0,-1-1 0,-3 1 0,-5 3-6769</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58.450"/>
    </inkml:context>
    <inkml:brush xml:id="br0">
      <inkml:brushProperty name="width" value="0.05" units="cm"/>
      <inkml:brushProperty name="height" value="0.05" units="cm"/>
    </inkml:brush>
  </inkml:definitions>
  <inkml:trace contextRef="#ctx0" brushRef="#br0">311 118 24575,'2'-2'0,"-1"1"0,1-1 0,-1 0 0,0 1 0,0-1 0,1 0 0,-1 0 0,-1 0 0,1 0 0,0 0 0,0 0 0,-1 0 0,1 0 0,-1 0 0,1 0 0,-1 0 0,0 0 0,0 0 0,0-1 0,0 1 0,-1 0 0,1 0 0,0 0 0,-1 0 0,1 0 0,-1 0 0,0 0 0,0 0 0,0 0 0,0 0 0,0 0 0,0 0 0,0 1 0,-1-1 0,1 0 0,-1 1 0,-2-3 0,0 0 0,-1 0 0,1 0 0,-1 0 0,-1 0 0,1 1 0,0 0 0,-1 0 0,0 0 0,1 1 0,-1-1 0,-11-1 0,11 3 0,1 1 0,-1-1 0,0 1 0,0 1 0,0-1 0,1 1 0,-1 0 0,0 0 0,1 1 0,-1-1 0,0 1 0,1 1 0,0-1 0,0 1 0,0 0 0,0 0 0,0 0 0,0 1 0,1 0 0,-6 5 0,6-5 0,1 0 0,0 0 0,0 0 0,1 0 0,-1 1 0,1-1 0,0 1 0,0-1 0,0 1 0,1 0 0,0-1 0,0 1 0,0 0 0,0 0 0,1 0 0,0 0 0,0 0 0,0 0 0,0 0 0,1 0 0,0 0 0,0 0 0,0-1 0,3 7 0,3 3 0,1 1 0,1-2 0,0 1 0,1-1 0,0 0 0,1-1 0,0 0 0,20 15 0,-15-13 0,-1 1 0,0 0 0,-1 1 0,12 19 0,-24-32 0,0 0 0,0 0 0,-1 0 0,0 0 0,1 0 0,-1 0 0,0 0 0,-1 0 0,1 1 0,-1-1 0,1 0 0,-1 1 0,0-1 0,0 0 0,0 0 0,-1 1 0,1-1 0,-1 0 0,0 0 0,1 1 0,-2-1 0,1 0 0,0 0 0,-1 0 0,1 0 0,-1-1 0,0 1 0,0 0 0,0-1 0,0 1 0,0-1 0,-1 1 0,1-1 0,-4 2 0,-6 5 0,0-1 0,0 0 0,-1-1 0,0 0 0,0-1 0,-22 7 0,13-7-341,-1 0 0,0-2-1,-34 3 1,27-5-6485</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58.835"/>
    </inkml:context>
    <inkml:brush xml:id="br0">
      <inkml:brushProperty name="width" value="0.05" units="cm"/>
      <inkml:brushProperty name="height" value="0.05" units="cm"/>
    </inkml:brush>
  </inkml:definitions>
  <inkml:trace contextRef="#ctx0" brushRef="#br0">35 8 24575,'0'-3'0,"-3"-1"0,-4 4 0,-1 3 0,2 6 0,1 6 0,1 9 0,2 7 0,4 10 0,5 5 0,0 8 0,3 3 0,2 3 0,-1 1 0,-2-2 0,0-5 0,-1-12-8191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59.236"/>
    </inkml:context>
    <inkml:brush xml:id="br0">
      <inkml:brushProperty name="width" value="0.05" units="cm"/>
      <inkml:brushProperty name="height" value="0.05" units="cm"/>
    </inkml:brush>
  </inkml:definitions>
  <inkml:trace contextRef="#ctx0" brushRef="#br0">219 304 24575,'4'-27'0,"1"0"0,0 0 0,2 1 0,18-42 0,-22 59 0,1 1 0,0 0 0,0 0 0,1 0 0,0 1 0,1-1 0,-1 1 0,1 1 0,1-1 0,-1 1 0,1 0 0,0 0 0,1 1 0,-1 0 0,1 1 0,0-1 0,15-5 0,-19 9 0,1 0 0,0 0 0,0 0 0,0 0 0,0 1 0,0 0 0,0 0 0,0 0 0,0 1 0,0-1 0,0 1 0,0 1 0,-1-1 0,1 0 0,0 1 0,-1 0 0,1 0 0,-1 1 0,1-1 0,-1 1 0,0 0 0,0 0 0,-1 0 0,1 1 0,6 6 0,-3-1 0,-1 1 0,1-1 0,-1 1 0,-1 0 0,0 1 0,0-1 0,-1 1 0,-1 0 0,0 0 0,3 15 0,-4-5 19,0 1 0,-2 0 0,0-1 0,-2 1 0,0-1 0,-1 1 0,-1-1 0,-1 0 0,-1 0 0,-1-1 0,-1 1 0,-1-1 0,0-1 0,-1 0 0,-2 0 0,0-1 0,-28 32 0,26-34-62,-1-1 0,-1 0 1,-1 0-1,0-2 0,-1 0 1,0-2-1,-37 19 0,39-23-81,0-1 0,-1-1 0,0 0 0,0-1 0,0-1 0,-1 0-1,1-1 1,0-1 0,-1-1 0,-20-2 0,-29-8-6702</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3:59.600"/>
    </inkml:context>
    <inkml:brush xml:id="br0">
      <inkml:brushProperty name="width" value="0.05" units="cm"/>
      <inkml:brushProperty name="height" value="0.05" units="cm"/>
    </inkml:brush>
  </inkml:definitions>
  <inkml:trace contextRef="#ctx0" brushRef="#br0">6248 825 24575,'0'-9'0,"-1"0"0,-1-1 0,0 1 0,0 0 0,-1 0 0,0 1 0,0-1 0,-1 0 0,-5-8 0,-7-9 0,-26-34 0,14 25-39,-3 1-1,0 2 1,-2 1 0,-2 1-1,0 2 1,-2 2-1,-69-38 1,21 22-156,-2 3-1,-151-46 1,57 35-694,-2 8 0,-231-22 0,-384 26-1719,454 47 1821,2 16 0,-663 135 0,479-13 653,371-91-14,-199 101 1,250-102 48,4 4 1,-156 121-1,187-123 73,3 3-1,3 3 0,2 3 0,-57 81 0,81-95 44,2 2 0,3 1-1,2 2 1,3 0 0,2 2-1,3 1 1,-17 72-1,30-88-4,1 0-1,2 0 0,2 1 0,2-1 0,2 1 0,2 0 0,2-1 0,2 0 0,2 0 0,2 0 0,16 45 1,-8-41-13,3-1 0,1-1 0,3-1 1,46 66-1,-29-57-2,1-2 0,101 92 0,-60-74-2,3-5 1,2-3-1,3-4 0,127 58 1,-63-47-15,2-7 0,2-7 0,3-6 0,175 27 1,-71-34-215,492 14 1,-450-58-2,1-12-1,-2-15 1,-1-12 0,-3-14-1,568-181 1,-654 157 248,215-111 1,-302 122-280,-3-6 0,207-157 0,-277 185 248,-3-3-1,-1-2 1,-3-3-1,-2-1 0,76-114 1,-104 134 99,-1-1 1,-3 0-1,0-2 0,21-78 1,-31 85 55,-1 0 1,-1 0 0,-2-1 0,-2 1 0,0-1-1,-2 0 1,-6-36 0,0 31-58,-1 0 0,-2 0 1,-2 1-1,-1 0 0,-29-55 0,16 45 71,-2 1 0,-2 1 1,-54-61-1,20 39-4,-3 2 0,-2 3 0,-4 3 0,-108-66 0,51 47-152,-3 6 0,-3 5 0,-2 7 0,-184-52 1,161 67 26,-1 7 1,-2 7-1,-272-13 1,239 38 353</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4:33.079"/>
    </inkml:context>
    <inkml:brush xml:id="br0">
      <inkml:brushProperty name="width" value="0.05" units="cm"/>
      <inkml:brushProperty name="height" value="0.05" units="cm"/>
    </inkml:brush>
  </inkml:definitions>
  <inkml:trace contextRef="#ctx0" brushRef="#br0">0 17 24575,'3'-2'0,"62"-2"0,127 0 0,150 1 0,97 1-7138,27 1 7138,-42 1 0,-74-1 0,-88 1 321,-84 0-321,-74 1-1374</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0:02.319"/>
    </inkml:context>
    <inkml:brush xml:id="br0">
      <inkml:brushProperty name="width" value="0.05" units="cm"/>
      <inkml:brushProperty name="height" value="0.05" units="cm"/>
    </inkml:brush>
  </inkml:definitions>
  <inkml:trace contextRef="#ctx0" brushRef="#br0">12 13 24575,'-11'-2'0,"11"-2"0,2 4 0,-1-1 0,0 0 0,1 0 0,-1 1 0,1-1 0,-1 1 0,1-1 0,-1 1 0,1-1 0,-1 1 0,3 0 0,1 0 0,0 0 0,0 0 0,-1 0 0,1 1 0,0-1 0,0 1 0,0 1 0,0-1 0,0 1 0,-1-1 0,1 1 0,-1 1 0,0-1 0,1 1 0,4 3 0,-3-1 0,0 1 0,-1 0 0,1 0 0,-1 0 0,0 1 0,-1 0 0,0 0 0,6 11 0,0 9 0,0 1 0,-2 0 0,-1 0 0,4 31 0,12 122 0,4 24 0,-24-193 34,-1 0 1,2-1-1,-1 1 0,2-1 0,-1 0 0,2 0 0,-1-1 0,2 0 0,10 16 1,-12-22-121,-1 1 1,0 0 0,1-1-1,0 0 1,0 0 0,0-1-1,0 1 1,0-1 0,1 0-1,0-1 1,0 1 0,-1-1-1,1 0 1,0-1 0,1 1-1,-1-1 1,0-1 0,0 1-1,11-1 1,16-3-6741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4:35.648"/>
    </inkml:context>
    <inkml:brush xml:id="br0">
      <inkml:brushProperty name="width" value="0.05" units="cm"/>
      <inkml:brushProperty name="height" value="0.05" units="cm"/>
    </inkml:brush>
  </inkml:definitions>
  <inkml:trace contextRef="#ctx0" brushRef="#br0">33 59 24575,'1'-3'0,"0"0"0,0 0 0,0 0 0,0 0 0,0 0 0,1 0 0,-1 0 0,4-4 0,3-6 0,-2 1 0,-2 10 0,-5 26 0,-27 205 0,-3 33 0,27-205 0,3 0 0,10 90 0,-6-124 0,1-1 0,1 1 0,1-1 0,1 0 0,16 34 0,-15-41 0,0 0 0,2 0 0,0-1 0,0 0 0,1-1 0,1 0 0,0-1 0,15 12 0,2-2 0,1-2 0,1-2 0,0 0 0,2-2 0,55 19 0,-16-12 0,122 23 0,-185-45 0,124 20 0,-114-19 0,1-1 0,0 0 0,0-2 0,32-5 0,-48 6 43,-1-1 0,1 0-1,-1 0 1,1 0 0,-1-1-1,1 1 1,5-5 0,-8 6-100,0-1 0,0 0 0,-1 0 0,1 1 0,0-1 0,0 0 0,-1 0 0,1 0 1,-1 0-1,1 0 0,-1 0 0,1 0 0,-1 0 0,0 0 0,1 0 0,-1 0 0,0 0 1,0 0-1,0 0 0,0 0 0,0 0 0,0 0 0,0 0 0,0 0 0,0 0 1,0 0-1,0 0 0,-1 0 0,0-2 0,-8-15-6769</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4:36.082"/>
    </inkml:context>
    <inkml:brush xml:id="br0">
      <inkml:brushProperty name="width" value="0.05" units="cm"/>
      <inkml:brushProperty name="height" value="0.05" units="cm"/>
    </inkml:brush>
  </inkml:definitions>
  <inkml:trace contextRef="#ctx0" brushRef="#br0">542 104 24575,'5'-24'0,"-4"22"0,0 1 0,0-1 0,-1 0 0,1 0 0,-1 0 0,0 0 0,1 1 0,-1-1 0,0 0 0,0 0 0,0 0 0,0 0 0,-1 0 0,1 0 0,0 0 0,-1 1 0,1-1 0,-1 0 0,-1-2 0,0 1 0,0 0 0,-1 0 0,1 0 0,-1 1 0,0-1 0,0 1 0,0-1 0,0 1 0,0 0 0,-1 0 0,1 0 0,-1 1 0,1-1 0,-1 1 0,0 0 0,1 0 0,-1 0 0,0 0 0,-7 0 0,-5 0 0,0 0 0,1 1 0,-25 3 0,17 1 0,0 1 0,1 0 0,0 2 0,0 0 0,1 1 0,0 2 0,1 0 0,0 1 0,-25 18 0,33-20 0,-1 0 0,2 1 0,-1 1 0,1 0 0,1 0 0,0 1 0,1 0 0,0 1 0,1 0 0,0 1 0,1-1 0,1 1 0,0 1 0,-7 25 0,11-32 0,1 0 0,0 1 0,1-1 0,-1 0 0,2 1 0,-1-1 0,1 1 0,0-1 0,1 0 0,0 0 0,0 0 0,1 0 0,0 0 0,0 0 0,1-1 0,7 11 0,-6-10 0,2 0 0,-1 0 0,1-1 0,1 1 0,-1-2 0,1 1 0,0-1 0,0 0 0,1-1 0,0 0 0,0 0 0,0-1 0,13 4 0,0-2 57,0-1 0,0 0 0,0-2 0,1 0 0,31-2 0,-15-2-626,0-2 0,47-10 0,-29 1-6257</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4:36.424"/>
    </inkml:context>
    <inkml:brush xml:id="br0">
      <inkml:brushProperty name="width" value="0.05" units="cm"/>
      <inkml:brushProperty name="height" value="0.05" units="cm"/>
    </inkml:brush>
  </inkml:definitions>
  <inkml:trace contextRef="#ctx0" brushRef="#br0">551 51 24575,'1'-1'0,"0"1"0,-1-1 0,1 0 0,0 1 0,-1-1 0,1 0 0,0 0 0,-1 1 0,1-1 0,-1 0 0,1 0 0,-1 0 0,1 0 0,-1 0 0,0 0 0,1 0 0,-1 0 0,0 0 0,0 0 0,0 0 0,0 0 0,0 0 0,0 0 0,0-1 0,0 1 0,-1-1 0,0 1 0,1 0 0,-1 0 0,0 0 0,0 0 0,0 1 0,0-1 0,0 0 0,0 0 0,0 0 0,0 1 0,0-1 0,0 0 0,0 1 0,-2-1 0,-5-2 0,0 1 0,-1 0 0,1 0 0,-13-1 0,-6 2 0,0 2 0,0 0 0,0 2 0,0 1 0,0 1 0,1 1 0,0 1 0,0 1 0,1 2 0,0 0 0,0 2 0,2 1 0,-44 30 0,59-37 0,1 1 0,-1-1 0,1 1 0,1 1 0,-1-1 0,1 1 0,0 1 0,1-1 0,0 1 0,-7 15 0,10-18 0,1 0 0,-1-1 0,1 1 0,0 0 0,1 0 0,-1 0 0,1 0 0,0-1 0,1 1 0,-1 0 0,1 0 0,0 0 0,1 0 0,-1-1 0,1 1 0,0-1 0,1 1 0,-1-1 0,5 7 0,2 0 0,-1-1 0,1-1 0,1 1 0,0-1 0,0-1 0,1 0 0,0-1 0,1 0 0,0 0 0,0-1 0,0-1 0,1 0 0,17 5 0,3 0 0,0-2 0,1-1 0,-1-2 0,47 2 0,-45-6 86,1-1-1,0-2 0,44-8 1,-57 5-371,-1 0 1,1-2-1,-1-1 1,0-1-1,41-21 1,-20 3-6542</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4:36.946"/>
    </inkml:context>
    <inkml:brush xml:id="br0">
      <inkml:brushProperty name="width" value="0.05" units="cm"/>
      <inkml:brushProperty name="height" value="0.05" units="cm"/>
    </inkml:brush>
  </inkml:definitions>
  <inkml:trace contextRef="#ctx0" brushRef="#br0">1515 23 24575,'-85'-11'0,"0"3"0,0 5 0,-1 2 0,1 5 0,-120 20 0,158-15 0,0 3 0,1 1 0,1 2 0,0 2 0,1 2 0,1 2 0,1 2 0,1 2 0,1 1 0,1 2 0,-40 39 0,46-35 0,1 3 0,2 0 0,2 2 0,1 1 0,2 1 0,-25 51 0,33-52 0,0 1 0,3 0 0,1 1 0,2 1 0,2 0 0,1 0 0,-1 45 0,7-63 0,2 0 0,1 0 0,0 1 0,2-1 0,0-1 0,2 1 0,1 0 0,0-1 0,2 0 0,0-1 0,2 0 0,0 0 0,1-1 0,1 0 0,1-1 0,1 0 0,0-1 0,2-1 0,0 0 0,1-1 0,32 24 0,-17-20-29,1 0 0,1-2 0,1-2-1,0-1 1,1-2 0,1-1 0,0-2-1,0-2 1,46 5 0,-11-6-44,1-4 0,0-2 0,139-18 0,-142 6-90,0-3 1,-1-3-1,-1-3 1,-1-2-1,0-4 1,-2-3-1,74-44 1,-93 45 157,-1-2 1,-1-2-1,-2-2 0,-1-2 0,-2-2 1,-2-1-1,-1-2 0,-2-1 1,-2-2-1,27-49 0,-43 64-41,-2 0 0,-1-1 0,-1-1 0,-1 0 1,-2 0-1,-1-1 0,4-37 0,-10 54 74,-1 0-1,-1 0 1,0 0 0,-1-1 0,0 1 0,-1 0 0,-1 0-1,-1 1 1,0-1 0,0 0 0,-2 1 0,0 0 0,0 1-1,-1-1 1,-1 1 0,0 0 0,-15-16 0,7 12 69,-2 2-1,1 0 1,-2 1 0,0 0 0,-1 2 0,0 0 0,-1 1-1,0 2 1,-43-15 0,6 7 181,-2 3 0,-94-11 0,10 16-1643,118 9-5461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4:38.262"/>
    </inkml:context>
    <inkml:brush xml:id="br0">
      <inkml:brushProperty name="width" value="0.05" units="cm"/>
      <inkml:brushProperty name="height" value="0.05" units="cm"/>
    </inkml:brush>
  </inkml:definitions>
  <inkml:trace contextRef="#ctx0" brushRef="#br0">0 1111 24575,'6'1'0,"-1"-1"0,0 1 0,0 0 0,1 1 0,4 1 0,21 5 0,-21-7 0,0-1 0,0-1 0,1 1 0,-1-1 0,0-1 0,0 0 0,0-1 0,-1 0 0,16-6 0,7-7 0,43-26 0,-35 18 0,55-32 0,-3-5 0,-3-3 0,107-99 0,-143 111 0,-2-2 0,-2-2 0,-2-2 0,-4-2 0,68-122 0,-96 152 0,16-45 0,-27 66 0,-2-1 0,1 0 0,-1 0 0,0 0 0,-1 0 0,0 0 0,-1 0 0,0 0 0,-2-12 0,1 20 342,0 6-2049</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4:38.679"/>
    </inkml:context>
    <inkml:brush xml:id="br0">
      <inkml:brushProperty name="width" value="0.05" units="cm"/>
      <inkml:brushProperty name="height" value="0.05" units="cm"/>
    </inkml:brush>
  </inkml:definitions>
  <inkml:trace contextRef="#ctx0" brushRef="#br0">18 128 24575,'-1'0'0,"0"0"0,1 0 0,-1 0 0,0 0 0,1 0 0,-1 0 0,0 0 0,1 0 0,-1 0 0,0 0 0,1 0 0,-1 1 0,1-1 0,-1 0 0,0 0 0,1 1 0,-1-1 0,1 0 0,-1 1 0,0-1 0,1 0 0,-1 1 0,1-1 0,0 1 0,-1-1 0,1 1 0,-1-1 0,0 2 0,2-2 0,-1 1 0,0-1 0,1 1 0,-1-1 0,0 1 0,1-1 0,-1 0 0,1 1 0,-1-1 0,1 0 0,-1 1 0,1-1 0,-1 0 0,1 0 0,-1 1 0,1-1 0,-1 0 0,1 0 0,-1 0 0,1 0 0,0 0 0,-1 0 0,1 0 0,-1 0 0,1 0 0,-1 0 0,1 0 0,0 0 0,-1 0 0,1 0 0,-1 0 0,1-1 0,17-3 0,-1 0 0,0-2 0,0 0 0,23-12 0,-10 5 0,59-33 0,-32 15 0,-53 29 0,-1 0 0,1 1 0,0-1 0,0 1 0,0 0 0,0 0 0,0 0 0,0 0 0,0 1 0,7 0 0,-9 0 0,0 0 0,0 1 0,-1-1 0,1 1 0,0 0 0,0-1 0,-1 1 0,1 0 0,0 0 0,-1 0 0,1 0 0,-1 1 0,1-1 0,-1 0 0,0 1 0,1-1 0,-1 1 0,0-1 0,0 1 0,0-1 0,0 1 0,0 0 0,-1 0 0,1-1 0,0 3 0,10 31 83,-2 0 0,7 59 0,0-1-1697,-8-58-5212</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4:39.973"/>
    </inkml:context>
    <inkml:brush xml:id="br0">
      <inkml:brushProperty name="width" value="0.05" units="cm"/>
      <inkml:brushProperty name="height" value="0.05" units="cm"/>
    </inkml:brush>
  </inkml:definitions>
  <inkml:trace contextRef="#ctx0" brushRef="#br0">155 148 24575,'0'-4'0,"-1"-1"0,0 1 0,0-1 0,0 1 0,-2-6 0,1 6 0,0-1 0,1 0 0,0 0 0,0 1 0,0-6 0,1 7 0,0 0 0,0 1 0,0-1 0,1 0 0,-1 0 0,1 1 0,0-1 0,0 0 0,0 1 0,0-1 0,0 1 0,0 0 0,1-1 0,-1 1 0,1 0 0,3-4 0,-1 2 0,0 1 0,-1 1 0,1-1 0,0 0 0,1 1 0,-1 0 0,0 0 0,1 0 0,5-1 0,0 0 0,1 1 0,-1 0 0,1 1 0,0 0 0,0 1 0,0 0 0,21 3 0,-22-1 0,-1 0 0,1 1 0,-1 0 0,1 0 0,-1 1 0,0 1 0,0-1 0,-1 1 0,1 1 0,-1 0 0,0 0 0,-1 0 0,1 1 0,9 12 0,-13-13 0,0 0 0,0 0 0,0 0 0,-1 0 0,0 1 0,-1-1 0,1 1 0,-1 0 0,-1 0 0,1 0 0,-1 0 0,0 0 0,-1 0 0,1 0 0,-2 0 0,1 0 0,-1 0 0,0 0 0,0 0 0,-1 0 0,-3 9 0,-1-1 0,0-1 0,-2 0 0,0 0 0,0-1 0,-1 0 0,-1 0 0,0-1 0,-1 0 0,-14 12 0,0-3 0,-1 0 0,0-2 0,-44 23 0,53-33 0,0 0 0,-1-1 0,0-2 0,0 1 0,-1-2 0,1-1 0,-38 5 0,54-9 0,0 0 0,0 1 0,0-1 0,0 0 0,0-1 0,0 1 0,0 0 0,0 0 0,0-1 0,0 1 0,0-1 0,0 0 0,0 0 0,0 0 0,1 1 0,-1-2 0,0 1 0,0 0 0,1 0 0,-1-1 0,-1-1 0,2 1 0,0 1 0,1-1 0,-1 0 0,1 1 0,0-1 0,-1 0 0,1 0 0,0 1 0,0-1 0,0 0 0,0 0 0,0 0 0,1 1 0,-1-1 0,0 0 0,1 0 0,0 1 0,-1-1 0,1 0 0,0 1 0,0-1 0,-1 1 0,1-1 0,2-1 0,6-10 0,1 1 0,-1 1 0,2 0 0,0 0 0,0 1 0,1 1 0,0 0 0,1 0 0,16-8 0,-11 8 0,0 0 0,0 1 0,0 1 0,1 1 0,1 1 0,31-5 0,-44 9 0,0 1 0,0-1 0,0 1 0,1 1 0,-1-1 0,0 1 0,0 1 0,0-1 0,-1 1 0,1 0 0,0 1 0,-1-1 0,1 1 0,-1 1 0,0-1 0,0 1 0,8 7 0,-8-6 0,-1 1 0,0-1 0,0 1 0,-1 0 0,0 1 0,0-1 0,0 1 0,-1 0 0,0 0 0,0 0 0,-1 0 0,1 1 0,-2-1 0,1 0 0,-1 1 0,0 7 0,-2 62-1365,0-59-5461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4:40.356"/>
    </inkml:context>
    <inkml:brush xml:id="br0">
      <inkml:brushProperty name="width" value="0.05" units="cm"/>
      <inkml:brushProperty name="height" value="0.05" units="cm"/>
    </inkml:brush>
  </inkml:definitions>
  <inkml:trace contextRef="#ctx0" brushRef="#br0">71 41 24575,'0'-2'0,"-1"0"0,1 0 0,-1 0 0,0 0 0,1 1 0,-1-1 0,0 0 0,0 0 0,0 1 0,0-1 0,0 0 0,-1 1 0,1-1 0,0 1 0,-1-1 0,1 1 0,-1 0 0,0 0 0,1 0 0,-1 0 0,0 0 0,0 0 0,-1-1 0,2 2 0,0-1 0,0 1 0,0-1 0,0 1 0,0 0 0,0-1 0,0 1 0,-1 0 0,1 0 0,0 0 0,0 0 0,0 0 0,0 0 0,0 0 0,0 0 0,0 0 0,0 1 0,0-1 0,0 0 0,0 1 0,0-1 0,0 1 0,0-1 0,0 1 0,0-1 0,0 1 0,0 0 0,0-1 0,0 1 0,1 0 0,-1 0 0,0 0 0,1-1 0,-1 1 0,0 0 0,1 0 0,-1 0 0,1 0 0,0 0 0,-1 0 0,1 0 0,0 0 0,-1 2 0,0 11 0,-1 1 0,2-1 0,0 1 0,1-1 0,1 1 0,4 20 0,2 25 0,-7-18 0,-2-32 0,1 0 0,1 0 0,-1 0 0,1 0 0,1 0 0,5 17 0,-6-24 0,1-1 0,-1 0 0,1 1 0,0-1 0,-1 0 0,1 0 0,0 0 0,1 0 0,-1-1 0,0 1 0,0 0 0,1-1 0,-1 0 0,1 1 0,-1-1 0,1 0 0,0 0 0,-1-1 0,1 1 0,0 0 0,5-1 0,8 2 0,0-1 0,27-2 0,-24 0 0,1 0 0,-14 0 0,0 0 0,0 1 0,0 0 0,0 0 0,0 1 0,0-1 0,0 1 0,0 0 0,0 1 0,10 3 0,-16-4 0,1-1 0,0 0 0,0 1 0,-1-1 0,1 1 0,0-1 0,-1 1 0,1-1 0,-1 1 0,1 0 0,-1-1 0,1 1 0,-1 0 0,1-1 0,-1 1 0,0 0 0,1-1 0,-1 1 0,0 0 0,1 0 0,-1 0 0,0-1 0,0 1 0,0 0 0,0 0 0,0 0 0,0 0 0,0 1 0,-1 0 0,0-1 0,1 1 0,-1 0 0,0-1 0,0 1 0,0-1 0,0 1 0,0-1 0,0 0 0,0 1 0,-2 0 0,-3 4 0,-1-1 0,1 0 0,-1-1 0,-10 6 0,2-4-273,-1 1 0,0-2 0,0 0 0,-30 4 0,8-3-6553</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4:40.699"/>
    </inkml:context>
    <inkml:brush xml:id="br0">
      <inkml:brushProperty name="width" value="0.05" units="cm"/>
      <inkml:brushProperty name="height" value="0.05" units="cm"/>
    </inkml:brush>
  </inkml:definitions>
  <inkml:trace contextRef="#ctx0" brushRef="#br0">1 115 24575,'20'-18'0,"15"-8"0,8 0 0,6 5 0,-1 5 0,-2 9 0,-3 8 0,-6 7 0,-7 5 0,-5 7 0,-7-2-8191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4:41.503"/>
    </inkml:context>
    <inkml:brush xml:id="br0">
      <inkml:brushProperty name="width" value="0.05" units="cm"/>
      <inkml:brushProperty name="height" value="0.05" units="cm"/>
    </inkml:brush>
  </inkml:definitions>
  <inkml:trace contextRef="#ctx0" brushRef="#br0">8 209 24575,'-1'0'0,"0"-1"0,1 0 0,-1 0 0,1 1 0,-1-1 0,0 0 0,1 0 0,0 0 0,-1 1 0,1-1 0,0 0 0,-1 0 0,1 0 0,0 0 0,0 0 0,0 0 0,0 0 0,0 0 0,0 0 0,0 0 0,0 0 0,0 0 0,0 0 0,0 0 0,1 1 0,-1-1 0,0 0 0,1 0 0,-1 0 0,0 0 0,1 0 0,0 1 0,-1-1 0,1 0 0,-1 0 0,1 1 0,0-1 0,-1 0 0,1 1 0,0-1 0,0 1 0,1-2 0,4-2 0,-1 1 0,1-1 0,0 1 0,12-4 0,19-4 0,1 2 0,0 1 0,66-3 0,-82 9 0,648-23-958,-420 23 422,-36-1 137,830-29-1560,-1002 30 2008,-9 1 152,1-2 0,-1-1-1,38-10 1,-55 7 285,-16 7-485,0 0 0,0-1 0,0 1 0,1 0-1,-1 0 1,0-1 0,0 1 0,0 0 0,0-1 0,0 1 0,0 0 0,0-1 0,0 1-1,0 0 1,-1 0 0,1-1 0,0 1 0,0 0 0,0-1 0,0 1 0,0 0 0,0 0-1,0-1 1,-1 1 0,1 0 0,0 0 0,0-1 0,0 1 0,-1 0 0,1 0 0,0 0-1,0 0 1,-1-1 0,1 1 0,0 0 0,0 0 0,-1 0 0,1 0 0,0 0 0,-1 0-1,1-1 1,0 1 0,-1 0 0,-18-8-5717</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0:02.696"/>
    </inkml:context>
    <inkml:brush xml:id="br0">
      <inkml:brushProperty name="width" value="0.05" units="cm"/>
      <inkml:brushProperty name="height" value="0.05" units="cm"/>
    </inkml:brush>
  </inkml:definitions>
  <inkml:trace contextRef="#ctx0" brushRef="#br0">27 27 24575,'-5'-8'0,"-9"-9"0,9 16 0,2 9 0,4 15 0,2 0 0,0-1 0,1 0 0,1 1 0,0-1 0,2-1 0,1 1 0,17 32 0,-22-49 0,0 1 0,0 0 0,1-1 0,0 0 0,0 0 0,0 0 0,1-1 0,-1 1 0,1-1 0,0 0 0,0 0 0,10 5 0,-11-8 0,0 1 0,-1-1 0,1 0 0,0 0 0,0 0 0,0 0 0,0-1 0,0 0 0,0 0 0,0 0 0,0 0 0,0 0 0,0-1 0,0 0 0,0 0 0,0 0 0,0 0 0,0-1 0,-1 1 0,1-1 0,4-3 0,-1 1 0,0-1 0,0 0 0,-1-1 0,0 0 0,0 0 0,0 0 0,0 0 0,-1-1 0,0 0 0,-1 0 0,1-1 0,3-9 0,2-8 0,-1-2 0,9-37 0,-5 13 0,-13 50 0,0 1 0,0-1 0,0 1 0,0 0 0,1-1 0,-1 1 0,0-1 0,0 1 0,0 0 0,0-1 0,0 1 0,0-1 0,1 1 0,-1 0 0,0-1 0,0 1 0,1 0 0,-1-1 0,0 1 0,0 0 0,1 0 0,-1-1 0,0 1 0,1 0 0,-1 0 0,0-1 0,1 1 0,-1 0 0,0 0 0,1 0 0,5 10 0,1 23 0,6 125 339,2 17-2043,-10-138-5122</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4:44.287"/>
    </inkml:context>
    <inkml:brush xml:id="br0">
      <inkml:brushProperty name="width" value="0.05" units="cm"/>
      <inkml:brushProperty name="height" value="0.05" units="cm"/>
    </inkml:brush>
  </inkml:definitions>
  <inkml:trace contextRef="#ctx0" brushRef="#br0">4119 807 24575,'-1'-28'0,"-2"0"0,0-1 0,-2 1 0,-1 1 0,-2-1 0,0 1 0,-2 0 0,0 1 0,-2 0 0,-1 1 0,-2 0 0,-22-30 0,14 24 0,-3 1 0,0 0 0,-2 3 0,-1 0 0,-1 1 0,-2 2 0,0 2 0,-47-26 0,28 24-79,0 1 0,-2 3 0,-1 2 0,0 3 1,-94-15-1,10 14-158,-159 1 0,134 14 47,0 7 1,0 7 0,-210 44-1,276-35 82,2 4 0,0 4-1,2 5 1,1 3 0,2 5 0,-144 92-1,122-55 109,4 5 0,4 4 0,4 5 0,4 5 0,4 3 0,5 4 0,-111 178 0,156-214 7,3 2 1,2 1-1,5 2 0,2 1 0,4 2 0,3 0 0,-14 96 0,29-119-35,3 1 1,3 0 0,2-1-1,11 92 1,-4-101-78,2-1 1,3 0-1,1 0 0,2-2 1,2 0-1,26 47 0,-11-36-3,3 0-1,1-3 0,4-1 0,1-1 0,68 61 0,-10-24-217,178 120-1,-97-91 217,6-8 0,5-9-1,3-7 1,4-9 0,4-9 0,2-9-1,3-9 1,343 47 0,-382-84 110,0-8 0,1-6 0,-1-8 0,324-50 0,-359 28 0,-1-6 0,-1-6 0,-2-6 0,-3-5 0,-1-5 0,186-113 0,-215 106 0,-3-5 0,-2-4 0,-4-3 0,-3-4 0,92-109 0,-124 122 0,-2-3 0,78-143 0,-98 150 0,-3-1 0,-2-1-1,-3-1 1,15-76 0,-27 90 0,-2-1 0,-3 0 0,-2-1 0,-2 1 0,-2-1 0,-3 1 0,-2-1 0,-2 2 0,-2-1 0,-2 1 0,-2 1 0,-3 0 0,-36-76 0,15 56-89,-3 1 1,-3 2 0,-2 2 0,-3 2-1,-3 3 1,-76-68 0,8 23-229,-4 5 0,-154-91 0,48 52 42,-6 10-1,-5 11 1,-395-133 0,417 181 329</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5:07.600"/>
    </inkml:context>
    <inkml:brush xml:id="br0">
      <inkml:brushProperty name="width" value="0.05" units="cm"/>
      <inkml:brushProperty name="height" value="0.05" units="cm"/>
    </inkml:brush>
  </inkml:definitions>
  <inkml:trace contextRef="#ctx0" brushRef="#br0">12 1474 24575,'-1'-1'0,"0"1"0,1-1 0,-1 0 0,0 0 0,0 0 0,0 0 0,1 0 0,-1 0 0,0 0 0,1 0 0,-1 0 0,1 0 0,-1 0 0,1-1 0,-1 1 0,1 0 0,0-2 0,0 1 0,1 0 0,0 0 0,-1 0 0,1 0 0,0 0 0,0 0 0,0 1 0,1-1 0,-1 0 0,0 1 0,2-2 0,19-20 0,0 2 0,31-23 0,4-4 0,285-299 0,-27-23 0,-90 103 0,15 16 0,-225 237 0,-10 8 0,0 1 0,0 0 0,1 0 0,-1 0 0,1 1 0,0 0 0,1 0 0,8-4 0,-29 22-1365,-3 0-5461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5:07.975"/>
    </inkml:context>
    <inkml:brush xml:id="br0">
      <inkml:brushProperty name="width" value="0.05" units="cm"/>
      <inkml:brushProperty name="height" value="0.05" units="cm"/>
    </inkml:brush>
  </inkml:definitions>
  <inkml:trace contextRef="#ctx0" brushRef="#br0">44 346 24575,'-9'-19'0,"3"9"0,1-1 0,0 1 0,1-2 0,0 1 0,1 0 0,-3-14 0,5 17 0,1 0 0,-1 0 0,1 0 0,1 0 0,-1 0 0,1 0 0,1 0 0,-1 0 0,1 1 0,1-1 0,0 0 0,0 1 0,0 0 0,1 0 0,4-7 0,-2 6 0,0 1 0,0 0 0,1 0 0,-1 0 0,1 1 0,1 1 0,-1-1 0,1 1 0,0 0 0,1 1 0,-1 0 0,16-6 0,0 3 0,0 2 0,0 0 0,0 1 0,1 2 0,-1 0 0,1 2 0,0 0 0,-1 2 0,1 1 0,-1 1 0,0 0 0,0 2 0,0 1 0,-1 1 0,0 1 0,0 1 0,-1 1 0,33 23 0,-44-27 0,-1 1 0,0 0 0,-1 1 0,0 0 0,-1 1 0,0 0 0,0 0 0,-1 0 0,0 1 0,-1 0 0,0 1 0,-1-1 0,0 1 0,-1 0 0,4 18 0,-4-12 0,-2 0 0,-1 0 0,0 0 0,-1 1 0,-1-1 0,-1 0 0,0 0 0,-1 0 0,-1 0 0,-8 21 0,1-10-455,-1-1 0,-27 46 0,4-18-6371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5:08.767"/>
    </inkml:context>
    <inkml:brush xml:id="br0">
      <inkml:brushProperty name="width" value="0.05" units="cm"/>
      <inkml:brushProperty name="height" value="0.05" units="cm"/>
    </inkml:brush>
  </inkml:definitions>
  <inkml:trace contextRef="#ctx0" brushRef="#br0">933 254 24575,'0'-3'0,"0"-10"0,0-1 0,-1 0 0,0 0 0,-5-20 0,4 29 0,1 1 0,-1 0 0,0 0 0,0 0 0,0 0 0,-1 0 0,1 0 0,-1 0 0,0 1 0,0-1 0,-1 1 0,1 0 0,0 0 0,-1 0 0,0 1 0,0-1 0,-6-3 0,-3 1 0,-1 0 0,1 0 0,-1 1 0,0 1 0,0 0 0,0 1 0,0 0 0,0 2 0,-16 0 0,0 1 0,0 2 0,-1 2 0,-35 9 0,26-3 0,0 2 0,1 2 0,1 1 0,0 2 0,1 2 0,-65 47 0,82-53 0,1 2 0,1 0 0,0 1 0,2 1 0,0 0 0,0 2 0,2 0 0,0 0 0,2 1 0,0 1 0,1 0 0,2 0 0,-9 27 0,15-38 0,1 1 0,0 0 0,1-1 0,0 1 0,0 0 0,1 0 0,1 0 0,0 0 0,1-1 0,0 1 0,1-1 0,0 1 0,1-1 0,9 20 0,-6-17 0,2 0 0,0-1 0,0 0 0,1 0 0,1-1 0,0 0 0,1-1 0,0 0 0,1-1 0,18 11 0,-4-5 0,1-1 0,0-2 0,2-1 0,-1-1 0,1-1 0,1-2 0,-1-1 0,56 5 0,-34-8 0,1-3 0,-1-2 0,0-2 0,77-14 0,-86 9 0,-1-3 0,0-1 0,-1-2 0,-1-1 0,0-3 0,-1-1 0,-1-2 0,60-43 0,-79 48 0,0 0 0,0-2 0,-2 0 0,-1 0 0,0-2 0,-1 0 0,13-23 0,-19 25 0,0 0 0,-2 0 0,0-1 0,0 0 0,-2 0 0,0 0 0,-2-1 0,0 0 0,0-33 0,-3 38 0,0 0 0,-2 0 0,0 0 0,0 1 0,-2-1 0,0 1 0,0 0 0,-1 0 0,-1 0 0,-1 0 0,0 1 0,0 0 0,-1 1 0,-14-17 0,9 15 0,0 0 0,-2 1 0,1 1 0,-2 0 0,1 1 0,-2 0 0,1 1 0,-1 1 0,-1 1 0,-31-10 0,10 7-151,0 2-1,-1 2 0,0 2 0,0 1 1,0 2-1,0 2 0,-1 2 1,-48 8-1,0 4-6674</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5:09.427"/>
    </inkml:context>
    <inkml:brush xml:id="br0">
      <inkml:brushProperty name="width" value="0.05" units="cm"/>
      <inkml:brushProperty name="height" value="0.05" units="cm"/>
    </inkml:brush>
  </inkml:definitions>
  <inkml:trace contextRef="#ctx0" brushRef="#br0">309 1 24575,'-36'83'0,"4"1"0,-27 108 0,-21 180 0,37-100 0,12 0 0,5 334 0,26-598 0,-1 16 0,1 0 0,1 0 0,1 0 0,1 0 0,1-1 0,8 26 0,-11-45 0,1-1 0,-1 0 0,1 0 0,0 0 0,0 0 0,0-1 0,0 1 0,0 0 0,0-1 0,1 0 0,-1 1 0,1-1 0,0 0 0,0 0 0,-1-1 0,1 1 0,1 0 0,-1-1 0,0 0 0,0 0 0,0 0 0,1 0 0,-1 0 0,0-1 0,1 1 0,-1-1 0,1 0 0,-1 0 0,6-1 0,8-1 0,1-1 0,-1-1 0,0 0 0,24-11 0,-32 12 0,25-9 0,245-80 0,-217 76 0,0 2 0,104-9 0,52 17 0,-136 6 0,0-3 0,145-25 0,-129 6 0,117-42 0,-215 64 0,8-3 0,0 0 0,0 0 0,-1-1 0,1 0 0,13-9 0,-20 11 0,1 0 0,0 1 0,-1-1 0,1 0 0,-1 0 0,0 0 0,0 0 0,0 0 0,0 0 0,0 0 0,0-1 0,0 1 0,0 0 0,-1 0 0,0-1 0,1 1 0,-1 0 0,0-1 0,0 1 0,0-1 0,0 1 0,0 0 0,-1-1 0,1 1 0,-2-4 0,-8-24 0,-17-37 0,-3-9 0,0-26 0,-32-196 0,14-111 0,42 351 0,-11-151 0,-8-74 0,23 265 0,-4-28 0,5 43 0,1 1 0,-1-1 0,1 1 0,-1 0 0,0-1 0,0 1 0,0 0 0,0 0 0,-1 0 0,1 0 0,-1 0 0,1 0 0,-1 0 0,-2-2 0,4 4 0,-1 0 0,0-1 0,1 1 0,-1 0 0,0 0 0,0-1 0,0 1 0,1 0 0,-1 0 0,0 0 0,0 0 0,1 0 0,-1 0 0,0 0 0,0 0 0,1 1 0,-1-1 0,0 0 0,0 0 0,1 1 0,-1-1 0,0 0 0,1 1 0,-1-1 0,0 1 0,1-1 0,-1 1 0,0-1 0,1 1 0,-1-1 0,1 1 0,-1 0 0,-17 23 0,17-22 0,-7 12 43,1 1 0,0-1-1,1 1 1,1 0 0,0 1-1,1-1 1,-3 24 0,4-9-470,1 0 0,1 0 1,4 32-1,1-24-6399</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5:14.484"/>
    </inkml:context>
    <inkml:brush xml:id="br0">
      <inkml:brushProperty name="width" value="0.05" units="cm"/>
      <inkml:brushProperty name="height" value="0.05" units="cm"/>
    </inkml:brush>
  </inkml:definitions>
  <inkml:trace contextRef="#ctx0" brushRef="#br0">355 249 24575,'7'-9'0,"0"0"0,0 0 0,-1 0 0,-1-1 0,0 0 0,0 0 0,0 0 0,-1 0 0,-1-1 0,0 0 0,2-16 0,-4 23 0,-1-1 0,0 1 0,0 0 0,0-1 0,0 1 0,-1-1 0,0 1 0,0 0 0,0 0 0,0-1 0,-1 1 0,0 0 0,0 0 0,0 0 0,0 1 0,0-1 0,-1 0 0,0 1 0,1 0 0,-1-1 0,-6-4 0,6 6 0,0 0 0,0-1 0,-1 1 0,1 1 0,0-1 0,-1 0 0,1 1 0,-1 0 0,1 0 0,-1 0 0,0 0 0,1 0 0,-1 1 0,0-1 0,0 1 0,0 0 0,1 1 0,-1-1 0,0 0 0,0 1 0,1 0 0,-1 0 0,1 0 0,-1 0 0,-3 3 0,-1 0 0,1 1 0,0 0 0,0 1 0,0 0 0,1 0 0,0 0 0,0 1 0,1 0 0,-1 0 0,1 0 0,1 1 0,0 0 0,0 0 0,0 0 0,1 0 0,-3 12 0,4-14 0,0 1 0,1-1 0,0 0 0,0 0 0,1 0 0,-1 1 0,1-1 0,1 0 0,-1 1 0,1-1 0,0 0 0,1 0 0,-1 0 0,1 0 0,0 0 0,1 0 0,-1 0 0,1-1 0,0 1 0,1-1 0,0 0 0,-1 0 0,8 7 0,1-3 0,0-1 0,0 0 0,1-1 0,-1 0 0,1-2 0,1 1 0,-1-1 0,1-1 0,0 0 0,27 3 0,-67-7 0,1 1 0,-1 2 0,1 1 0,0 0 0,0 2 0,0 1 0,1 1 0,0 1 0,1 1 0,0 1 0,-27 18 0,42-24 0,1 0 0,0 1 0,0 0 0,0 1 0,1-1 0,0 1 0,0 0 0,-5 9 0,10-15 0,0 1 0,0 0 0,0 0 0,0 0 0,0 0 0,1 0 0,-1 0 0,1 0 0,-1 0 0,1 0 0,0 0 0,0 0 0,0 0 0,0 0 0,0 0 0,0 0 0,0 0 0,1 0 0,-1 0 0,1 0 0,0 0 0,-1 0 0,1 0 0,0 0 0,0 0 0,0 0 0,1-1 0,-1 1 0,0 0 0,0-1 0,1 1 0,-1-1 0,1 0 0,0 1 0,-1-1 0,1 0 0,0 0 0,0 0 0,0 0 0,3 1 0,5 3 0,0-1 0,0-1 0,0 0 0,1 0 0,-1-1 0,20 2 0,67-2 0,-88-2 0,31-1-682,57-11-1,-33 0-6143</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5:15.155"/>
    </inkml:context>
    <inkml:brush xml:id="br0">
      <inkml:brushProperty name="width" value="0.05" units="cm"/>
      <inkml:brushProperty name="height" value="0.05" units="cm"/>
    </inkml:brush>
  </inkml:definitions>
  <inkml:trace contextRef="#ctx0" brushRef="#br0">76 153 24575,'-13'-17'0,"-27"-40"0,36 52 0,2 0 0,-1-1 0,1 1 0,-1-1 0,1 1 0,1-1 0,-1 0 0,0-11 0,1 16 0,1 0 0,0 1 0,0-1 0,0 0 0,0 1 0,0-1 0,0 0 0,0 1 0,0-1 0,0 1 0,0-1 0,0 0 0,1 1 0,-1-1 0,0 0 0,0 1 0,1-1 0,-1 1 0,0-1 0,1 0 0,-1 1 0,1-1 0,-1 1 0,0-1 0,1 1 0,0-1 0,0 1 0,-1 0 0,1 0 0,0 0 0,0 0 0,0 0 0,-1 0 0,1 0 0,0 0 0,0 1 0,-1-1 0,1 0 0,0 0 0,0 1 0,-1-1 0,1 0 0,0 1 0,-1-1 0,2 1 0,2 3 0,1 0 0,-1-1 0,1 2 0,5 6 0,0 4 0,0 0 0,-2 1 0,0 0 0,0 0 0,-1 1 0,-2 0 0,1 0 0,-2 0 0,3 19 0,-4-15 0,-1 1 0,-1-1 0,0 1 0,-2-1 0,0 1 0,-2-1 0,-6 26 0,-4-4 0,62-220 0,1-11 0,-47 179 0,1-1 0,0 1 0,0 0 0,1 0 0,8-13 0,-12 21 0,0 0 0,0-1 0,0 1 0,0-1 0,0 1 0,1 0 0,-1 0 0,0 0 0,1 0 0,-1 0 0,1 0 0,-1 0 0,1 0 0,0 1 0,-1-1 0,1 0 0,0 1 0,-1-1 0,1 1 0,0 0 0,-1 0 0,1 0 0,0 0 0,0 0 0,-1 0 0,1 0 0,0 0 0,0 1 0,-1-1 0,1 0 0,0 1 0,-1 0 0,1-1 0,-1 1 0,1 0 0,0 0 0,-1 0 0,0 0 0,3 2 0,2 2 0,-1 1 0,1 0 0,-1 0 0,-1 0 0,1 1 0,-1 0 0,0 0 0,0 0 0,5 14 0,-2 1 0,0 0 0,4 27 0,-6-23 0,-2 0 0,-1 0 0,-1 0 0,-1 0 0,-5 37 0,5-63 0,0 1 0,0 0 0,0-1 0,-1 1 0,1-1 0,0 1 0,0 0 0,0-1 0,0 1 0,0 0 0,0-1 0,1 1 0,-1 0 0,0-1 0,0 1 0,0 0 0,1-1 0,-1 1 0,1 0 0,7-4 0,15-24 0,-18 21 0,28-36 0,57-64 0,-74 88 0,2 1 0,0 0 0,33-21 0,-44 34 0,-1 0 0,1 0 0,0 1 0,0 0 0,13-4 0,-19 7 0,1-1 0,0 1 0,0-1 0,-1 1 0,1 0 0,0 0 0,0 0 0,0 0 0,0 0 0,-1 0 0,1 1 0,0-1 0,0 1 0,-1-1 0,1 1 0,0-1 0,0 1 0,-1 0 0,1 0 0,-1 0 0,1 0 0,-1 0 0,1 0 0,-1 0 0,0 1 0,0-1 0,1 0 0,-1 1 0,1 1 0,1 3 0,0 1 0,-1-1 0,0 1 0,0-1 0,0 1 0,-1 0 0,0-1 0,0 1 0,-1 13 0,-1 8 0,-5 28 0,4-38 0,-11 62 0,-2 20 0,14-99 0,1 1 0,0 0 0,0 0 0,0 0 0,0 0 0,0 0 0,1 0 0,-1 0 0,0-1 0,1 1 0,-1 0 0,1 0 0,0 0 0,0-1 0,0 1 0,0 0 0,0-1 0,0 1 0,1 1 0,-1-2 0,1-1 0,-1 1 0,0 0 0,1-1 0,-1 1 0,1-1 0,-1 1 0,0-1 0,1 0 0,-1 0 0,1 0 0,-1 0 0,1 0 0,-1 0 0,1 0 0,-1 0 0,1 0 0,-1 0 0,1-1 0,-1 1 0,0-1 0,1 1 0,-1-1 0,2-1 0,3-1-227,0 0-1,0-1 1,0 1-1,0-2 1,6-5-1,6-7-6598</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5:15.566"/>
    </inkml:context>
    <inkml:brush xml:id="br0">
      <inkml:brushProperty name="width" value="0.05" units="cm"/>
      <inkml:brushProperty name="height" value="0.05" units="cm"/>
    </inkml:brush>
  </inkml:definitions>
  <inkml:trace contextRef="#ctx0" brushRef="#br0">1 270 24575,'7'-42'0,"21"-185"0,-26 258 0,1-1 0,2 0 0,1 0 0,10 31 0,-4-14 0,-9-36 0,34 168 0,-37-177 0,1 1 0,-1 0 0,1-1 0,-1 1 0,1-1 0,0 1 0,0-1 0,0 1 0,0-1 0,1 0 0,-1 1 0,1-1 0,-1 0 0,1 0 0,0 0 0,0 0 0,0 0 0,0-1 0,2 3 0,0-2 0,1 0 0,-1-1 0,1 1 0,-1-1 0,1 0 0,-1 0 0,1 0 0,0-1 0,-1 1 0,6-1 0,142-5-1365,-128 5-5461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5:15.922"/>
    </inkml:context>
    <inkml:brush xml:id="br0">
      <inkml:brushProperty name="width" value="0.05" units="cm"/>
      <inkml:brushProperty name="height" value="0.05" units="cm"/>
    </inkml:brush>
  </inkml:definitions>
  <inkml:trace contextRef="#ctx0" brushRef="#br0">2484 396 24575,'-3'-12'0,"-1"1"0,0-1 0,-1 1 0,-1 0 0,1 1 0,-1-1 0,-1 1 0,-10-11 0,5 7 0,-1 0 0,-1 1 0,0 1 0,-27-18 0,0 6 0,-2 1 0,0 2 0,-59-19 0,35 18-124,-1 3 0,-1 2 0,0 4 0,-80-5 0,62 13-31,1 4 0,-1 3 0,-86 15 0,97-5 156,1 4-1,0 3 0,1 3 1,2 3-1,0 4 0,2 2 1,-76 48-1,95-48-3,2 2-1,1 2 0,2 3 0,2 1 1,1 2-1,2 3 0,2 0 1,2 3-1,-56 92 0,78-111-8,1 0 0,1 1 0,1 1 0,2 0-1,1 0 1,2 1 0,0 0 0,-2 39 0,8-47 7,1 0 0,1 0 1,1 0-1,0 0 1,2-1-1,1 1 1,1-1-1,1 0 1,0-1-1,2 1 1,1-1-1,13 21 0,-6-16 14,0 0 0,3-1 0,0-1-1,1-1 1,1-1 0,45 35 0,-34-33 18,1-2 0,1-2 0,1-1 0,68 25 0,-44-25 1,1-2 0,0-3 0,2-3 0,-1-2 0,1-3 0,114-5 0,-82-8-201,-1-3 0,-1-6 0,0-3-1,-1-4 1,-2-4 0,0-4 0,88-44 0,-91 32 186,-3-3-1,-2-4 1,-2-4 0,-2-2 0,-3-5 0,126-131 0,-159 146-11,-3-2 1,52-82-1,-77 107-19,-1-1-1,-1 0 1,-1-1 0,-1 0-1,-1-1 1,-2 0 0,-1-1-1,5-34 1,-10 48 15,-1-1 0,0 1-1,-1 0 1,0-1 0,-1 1 0,-1 0 0,0 0 0,-1 0 0,0 0-1,-1 0 1,0 1 0,-1 0 0,0 0 0,-14-17 0,7 11 2,-2 1 0,0 1 0,-1 1 1,0 0-1,-2 1 0,1 1 1,-2 0-1,-22-11 0,-8-1-34,-1 3 1,0 2-1,-1 2 0,-71-15 1,-219-19-136,190 40-127,0 7 0,-219 20 0,258-3-4146</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5:16.711"/>
    </inkml:context>
    <inkml:brush xml:id="br0">
      <inkml:brushProperty name="width" value="0.05" units="cm"/>
      <inkml:brushProperty name="height" value="0.05" units="cm"/>
    </inkml:brush>
  </inkml:definitions>
  <inkml:trace contextRef="#ctx0" brushRef="#br0">18 373 24575,'-1'-20'0,"1"11"0,0 0 0,0 0 0,0 1 0,4-15 0,-4 23 0,0-1 0,0 1 0,0 0 0,0 0 0,0-1 0,0 1 0,0 0 0,0 0 0,0 0 0,0-1 0,0 1 0,0 0 0,0 0 0,0-1 0,0 1 0,0 0 0,1 0 0,-1 0 0,0-1 0,0 1 0,0 0 0,0 0 0,1 0 0,-1-1 0,0 1 0,0 0 0,0 0 0,1 0 0,-1 0 0,0 0 0,0 0 0,0 0 0,1-1 0,-1 1 0,0 0 0,0 0 0,1 0 0,5 9 0,1 17 0,1 21 0,0 69 0,-4-53 0,-3-47 0,7 246 0,-13-234 0,5-28 0,0 1 0,0-1 0,0 0 0,0 1 0,0-1 0,0 0 0,-1 1 0,1-1 0,0 0 0,0 0 0,0 1 0,-1-1 0,1 0 0,0 0 0,0 1 0,-1-1 0,1 0 0,0 0 0,0 0 0,-1 1 0,1-1 0,0 0 0,-1 0 0,1 0 0,0 0 0,-1 0 0,0 0 0,1 0 0,-1-1 0,1 1 0,-1-1 0,0 1 0,1 0 0,-1-1 0,1 1 0,-1-1 0,1 0 0,0 1 0,-1-1 0,1 1 0,-1-1 0,1 0 0,0 1 0,0-1 0,-1-1 0,-5-13 0,0 0 0,1-1 0,1 0 0,-3-21 0,-4-69 0,10 90 0,-7-96 0,10-157 0,1 239 0,10-51 0,-10 68 0,0 0 0,2 1 0,-1-1 0,2 1 0,-1 0 0,11-15 0,-15 24 0,1 1 0,0-1 0,0 1 0,0 0 0,0-1 0,1 1 0,-1 0 0,1 0 0,-1 0 0,1 1 0,-1-1 0,1 0 0,0 1 0,0 0 0,0 0 0,0 0 0,0 0 0,6-1 0,-6 2 0,-1 0 0,1 1 0,0-1 0,-1 1 0,1-1 0,-1 1 0,1 0 0,-1 0 0,1 0 0,-1 0 0,0 0 0,1 0 0,-1 1 0,0-1 0,0 1 0,0 0 0,0 0 0,0 0 0,0 0 0,-1 0 0,1 0 0,2 4 0,1 3 0,0 0 0,0 0 0,-1 1 0,0-1 0,-1 1 0,0 0 0,-1 0 0,0 0 0,2 19 0,-4-14 0,0 0 0,-1 0 0,-1 0 0,0 0 0,-1 0 0,-6 19 0,2-15 0,0 0 0,-1 0 0,-1-1 0,-1 0 0,-1-1 0,0 0 0,-1-1 0,-1 0 0,0-1 0,-20 17 0,30-29 0,-15 15 0,18-18 0,-1 0 0,1 0 0,0 1 0,0-1 0,-1 0 0,1 1 0,0-1 0,0 0 0,0 1 0,0-1 0,0 0 0,0 1 0,-1-1 0,1 0 0,0 1 0,0-1 0,0 0 0,0 1 0,0-1 0,0 0 0,0 1 0,0-1 0,1 1 0,-1-1 0,0 0 0,0 1 0,0-1 0,0 0 0,0 1 0,1-1 0,-1 0 0,0 0 0,0 1 0,0-1 0,1 0 0,-1 0 0,0 1 0,0-1 0,1 0 0,-1 0 0,0 1 0,1-1 0,-1 0 0,0 0 0,1 0 0,-1 0 0,0 0 0,1 1 0,-1-1 0,0 0 0,1 0 0,-1 0 0,0 0 0,1 0 0,-1 0 0,0 0 0,1 0 0,23 4 0,-1-1 0,-1 2 0,1 0 0,-1 2 0,31 12 0,-25-4-97,0 1-1,-1 0 1,-1 2-1,-1 2 1,0 0-1,-2 1 1,0 1-1,-2 2 1,0 0-1,-2 1 1,0 1-1,-2 0 0,17 35 1,-21-35-6729</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0:03.029"/>
    </inkml:context>
    <inkml:brush xml:id="br0">
      <inkml:brushProperty name="width" value="0.05" units="cm"/>
      <inkml:brushProperty name="height" value="0.05" units="cm"/>
    </inkml:brush>
  </inkml:definitions>
  <inkml:trace contextRef="#ctx0" brushRef="#br0">1 45 24575,'1'-6'0,"12"-25"0,-13 31 0,0-1 0,1 1 0,-1-1 0,0 1 0,0-1 0,1 1 0,-1-1 0,0 1 0,1 0 0,-1-1 0,1 1 0,-1 0 0,0-1 0,1 1 0,-1 0 0,1-1 0,-1 1 0,1 0 0,-1 0 0,1 0 0,-1-1 0,1 1 0,-1 0 0,1 0 0,0 0 0,-1 0 0,1 0 0,-1 0 0,1 0 0,-1 0 0,1 0 0,-1 0 0,1 0 0,-1 1 0,1-1 0,-1 0 0,1 0 0,-1 0 0,1 1 0,-1-1 0,1 0 0,-1 1 0,1-1 0,-1 0 0,0 1 0,1-1 0,-1 0 0,0 1 0,1-1 0,-1 1 0,8 10 0,-2-1 0,1 1 0,-1 0 0,-1 0 0,0 1 0,-1 0 0,4 14 0,-2-8 0,76 269 0,-65-211 0,12 143 0,-27-196 57,-1 1 0,-2-1 0,0 0 0,-1 0 0,-9 37 0,8-52-147,1 0 0,-1 0 0,0 0 0,-1 0 0,0-1 1,0 1-1,-1-1 0,1 0 0,-2 0 0,1-1 1,-1 1-1,0-1 0,0-1 0,0 1 0,-1-1 0,0 0 1,0-1-1,-10 6 0,-26 7-6736</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5:17.127"/>
    </inkml:context>
    <inkml:brush xml:id="br0">
      <inkml:brushProperty name="width" value="0.05" units="cm"/>
      <inkml:brushProperty name="height" value="0.05" units="cm"/>
    </inkml:brush>
  </inkml:definitions>
  <inkml:trace contextRef="#ctx0" brushRef="#br0">66 248 24575,'-2'-5'0,"0"0"0,0 0 0,-1 0 0,1 0 0,-1 0 0,0 0 0,-1 1 0,1-1 0,-1 1 0,0 0 0,-7-6 0,10 9 0,1 1 0,-1 0 0,1-1 0,-1 1 0,1 0 0,-1 0 0,1-1 0,-1 1 0,1 0 0,-1 0 0,1 0 0,-1 0 0,0 0 0,1 0 0,-1 0 0,1 0 0,-1 0 0,1 0 0,-1 0 0,0 0 0,1 0 0,-1 0 0,1 0 0,-1 0 0,1 1 0,-1-1 0,1 0 0,-1 0 0,1 1 0,-1-1 0,1 0 0,-1 1 0,1-1 0,0 1 0,-1-1 0,1 0 0,0 1 0,-1-1 0,1 1 0,0-1 0,-1 1 0,1-1 0,0 1 0,0-1 0,0 1 0,-1-1 0,1 1 0,0 0 0,0-1 0,0 1 0,0-1 0,0 1 0,0 1 0,-1 33 0,9 12 0,2 0 0,2-1 0,30 76 0,-19-56 0,-7-17 0,-10-27 0,1-1 0,1 1 0,0-1 0,16 26 0,-23-47 0,-1 1 0,0 0 0,1-1 0,-1 1 0,0-1 0,1 1 0,-1 0 0,1-1 0,-1 1 0,1-1 0,-1 1 0,1-1 0,0 1 0,-1-1 0,1 0 0,0 1 0,-1-1 0,1 0 0,0 1 0,-1-1 0,1 0 0,0 0 0,-1 0 0,2 0 0,-1 0 0,-1 0 0,1-1 0,0 1 0,-1 0 0,1-1 0,-1 1 0,1-1 0,0 1 0,-1-1 0,1 1 0,-1-1 0,0 0 0,1 1 0,-1-1 0,1 1 0,-1-1 0,0 0 0,1 1 0,-1-2 0,9-38 0,-3-59 0,-6-110 0,6-85 0,-5 284 0,5-39 0,-5 46 0,0 1 0,-1-1 0,1 0 0,0 1 0,0-1 0,1 0 0,-1 1 0,0-1 0,1 1 0,0 0 0,-1-1 0,1 1 0,3-3 0,-4 5 0,0-1 0,0 1 0,0 0 0,-1-1 0,1 1 0,0 0 0,0 0 0,0 0 0,0 0 0,0 0 0,0 0 0,-1 0 0,1 0 0,0 0 0,0 0 0,0 0 0,0 0 0,0 1 0,-1-1 0,1 0 0,0 1 0,0-1 0,0 0 0,-1 1 0,1-1 0,0 1 0,0 0 0,-1-1 0,1 1 0,-1-1 0,1 1 0,0 0 0,-1 0 0,1-1 0,-1 1 0,0 0 0,1 1 0,17 32 0,-17-32 0,14 37 0,-1 2 0,14 76 0,3 88 0,-2 76-1365,-26-233-5461</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5:17.683"/>
    </inkml:context>
    <inkml:brush xml:id="br0">
      <inkml:brushProperty name="width" value="0.05" units="cm"/>
      <inkml:brushProperty name="height" value="0.05" units="cm"/>
    </inkml:brush>
  </inkml:definitions>
  <inkml:trace contextRef="#ctx0" brushRef="#br0">64 570 24575,'-4'-8'0,"-1"1"0,0 0 0,0 0 0,-7-7 0,7 9 0,0 0 0,1-1 0,0 0 0,0 0 0,-6-11 0,10 17 0,0-1 0,0 1 0,0-1 0,0 0 0,0 1 0,0-1 0,0 1 0,0-1 0,0 1 0,0-1 0,0 0 0,0 1 0,1-1 0,-1 1 0,0-1 0,0 1 0,1-1 0,-1 1 0,0-1 0,1 1 0,-1-1 0,0 1 0,1 0 0,-1-1 0,1 1 0,-1 0 0,1-1 0,-1 1 0,0 0 0,1-1 0,-1 1 0,1 0 0,0 0 0,-1-1 0,1 1 0,-1 0 0,1 0 0,-1 0 0,1 0 0,-1 0 0,1 0 0,1 0 0,32-3 0,-27 3 0,171-17 0,-154 13 0,0-2 0,-1 0 0,0-1 0,0-1 0,31-17 0,-49 22 0,0-1 0,1 0 0,-1 0 0,-1-1 0,6-5 0,14-12 0,-24 22 0,1 0 0,-1 0 0,0 0 0,0 0 0,1 0 0,-1 0 0,0-1 0,0 1 0,1 0 0,-1 0 0,0 0 0,0 0 0,1 0 0,-1 0 0,0 0 0,1 0 0,-1 0 0,0 0 0,0 1 0,1-1 0,-1 0 0,0 0 0,0 0 0,1 0 0,-1 0 0,0 0 0,0 0 0,1 1 0,-1-1 0,0 0 0,0 0 0,0 0 0,0 1 0,1-1 0,-1 0 0,0 0 0,0 0 0,0 1 0,0-1 0,0 0 0,1 0 0,-1 1 0,0-1 0,0 0 0,0 0 0,0 1 0,0-1 0,0 0 0,0 0 0,0 1 0,0-1 0,0 1 0,2 17 0,-2-16 0,1 49 0,10 179 0,-4-162 0,19 91 0,-23-177 0,-2-19 0,-10-68 0,-30-139 0,10 79 0,23 130 0,-1-7 0,2 1 0,1-1 0,2-50 0,2 90 0,0-1 0,0 0 0,1 1 0,-1-1 0,1 1 0,-1-1 0,1 1 0,0 0 0,0-1 0,0 1 0,0 0 0,1-1 0,-1 1 0,0 0 0,1 0 0,0 0 0,2-2 0,-2 2 0,0 1 0,0 1 0,0-1 0,0 0 0,0 0 0,0 1 0,0-1 0,1 1 0,-1 0 0,0-1 0,0 1 0,0 0 0,0 0 0,1 1 0,-1-1 0,0 0 0,0 1 0,0-1 0,0 1 0,3 1 0,8 3 0,0 1 0,0 0 0,0 0 0,-1 2 0,0 0 0,-1 0 0,16 14 0,-19-15 0,-1 0 0,0 1 0,0 0 0,0 1 0,-1-1 0,0 1 0,-1 0 0,0 1 0,0-1 0,5 18 0,-9-22 16,0 0-1,0 1 1,-1-1-1,1 1 1,-1-1-1,0 1 1,-1-1-1,1 1 1,-1-1-1,0 1 1,-1-1-1,1 0 1,-1 0-1,0 0 1,0 0-1,-1 0 1,0 0 0,0 0-1,0-1 1,0 1-1,-7 7 1,-5 2-358,-1 0 1,0 0 0,-1-2-1,-22 14 1,-17 8-6485</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5:18.071"/>
    </inkml:context>
    <inkml:brush xml:id="br0">
      <inkml:brushProperty name="width" value="0.05" units="cm"/>
      <inkml:brushProperty name="height" value="0.05" units="cm"/>
    </inkml:brush>
  </inkml:definitions>
  <inkml:trace contextRef="#ctx0" brushRef="#br0">0 274 24575,'1'1'0,"-1"-1"0,0 1 0,0-1 0,0 1 0,1-1 0,-1 1 0,0-1 0,1 1 0,-1-1 0,0 1 0,1-1 0,-1 1 0,1-1 0,-1 1 0,1-1 0,-1 0 0,1 1 0,-1-1 0,1 0 0,-1 1 0,1-1 0,-1 0 0,1 0 0,0 0 0,-1 0 0,1 1 0,-1-1 0,1 0 0,0 0 0,-1 0 0,1 0 0,-1 0 0,2-1 0,25-1 0,-23 2 0,64-12 0,67-20 0,-36 8 0,707-148 0,-789 168 0,4 0 0,35-11 0,-44 9 342,-11 6-375,-1 0 0,0 0 0,0-1 0,0 1 0,1 0 1,-1 0-1,0 0 0,0 0 0,0 0 0,0 0 1,0 0-1,1-1 0,-1 1 0,0 0 0,0 0 0,0 0 1,0 0-1,0-1 0,0 1 0,0 0 0,0 0 1,0 0-1,0 0 0,0-1 0,1 1 0,-1 0 0,0 0 1,0 0-1,0-1 0,0 1 0,0 0 0,0 0 1,-1 0-1,1-1 0,0 1 0,0 0 0,0 0 0,0 0 1,0 0-1,0-1 0,0 1 0,0 0 0,0 0 1,0 0-1,-1 0 0,1-1 0,0 1 0,0 0 0,0 0 1,0 0-1,-1 0 0,-8-4-6793</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5:18.447"/>
    </inkml:context>
    <inkml:brush xml:id="br0">
      <inkml:brushProperty name="width" value="0.05" units="cm"/>
      <inkml:brushProperty name="height" value="0.05" units="cm"/>
    </inkml:brush>
  </inkml:definitions>
  <inkml:trace contextRef="#ctx0" brushRef="#br0">19 22 24575,'-5'-4'0,"-8"-10"0,14 10 0,11 6 0,27 11 0,-1 2 0,-1 2 0,0 1 0,-1 1 0,-1 2 0,0 2 0,39 34 0,-62-46 0,0-1 0,-1 2 0,0 0 0,-1 0 0,0 1 0,-1 0 0,0 0 0,9 20 0,-16-27 0,1 0 0,-1 0 0,0 0 0,-1 0 0,0 0 0,0 0 0,0 1 0,0-1 0,-1 0 0,0 1 0,-1-1 0,1 1 0,-1-1 0,0 0 0,-1 0 0,0 0 0,0 0 0,0 0 0,0 0 0,-1 0 0,0 0 0,0-1 0,-7 9 0,-1-2-341,0 0 0,0-1-1,-14 11 1,-42 28-6485</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5:37.066"/>
    </inkml:context>
    <inkml:brush xml:id="br0">
      <inkml:brushProperty name="width" value="0.05" units="cm"/>
      <inkml:brushProperty name="height" value="0.05" units="cm"/>
    </inkml:brush>
  </inkml:definitions>
  <inkml:trace contextRef="#ctx0" brushRef="#br0">14 121 24575,'-2'-3'0,"0"0"0,1 0 0,-1 1 0,1-1 0,0 0 0,0 0 0,0-1 0,0 1 0,0 0 0,1 0 0,0 0 0,-1 0 0,1-1 0,0 1 0,0 0 0,1 0 0,-1 0 0,1-1 0,0 1 0,-1 0 0,1 0 0,1 0 0,-1 0 0,3-4 0,-3 4 0,0 1 0,0 0 0,0 0 0,0-1 0,0 1 0,1 0 0,0 0 0,-1 0 0,1 0 0,0 0 0,0 1 0,0-1 0,0 1 0,0-1 0,0 1 0,0-1 0,0 1 0,1 0 0,-1 0 0,0 0 0,1 1 0,-1-1 0,1 0 0,-1 1 0,1 0 0,0-1 0,-1 1 0,1 0 0,-1 0 0,1 1 0,2 0 0,-3-1 0,-1 1 0,1 0 0,-1 0 0,1 0 0,-1 0 0,1 0 0,-1 0 0,1 0 0,-1 1 0,0-1 0,0 0 0,0 1 0,0-1 0,0 1 0,0-1 0,0 1 0,0 2 0,11 32 0,-9-25 0,26 119 0,18 177 0,-36-220 0,84 1226-2383,-93-891 2383,-98 770 0,47-857-128,-57 463-351,92-578 418,14-186 214,1-1 0,2 1 0,2 0-1,13 48 1,-16-74-28,1 1 0,0-1 0,0 0 0,1-1 0,0 1-1,0 0 1,1-1 0,0 0 0,8 9 0,-10-13-75,0-1-1,1 1 0,-1 0 1,0-1-1,1 0 1,0 0-1,0 0 1,-1 0-1,1 0 0,0-1 1,0 0-1,1 0 1,-1 0-1,0 0 1,0-1-1,0 1 1,1-1-1,-1 0 0,0 0 1,8-2-1,34-8-49,43-16 0,7-1 0,209-25 0,-170 34 0,1214-151-3908,-1258 158 3698,1620-153-4694,7 62 4399,-659 77-690,-351 24 3229,-679 2-1843,80-4 2644,-107 3-2770,-1 0 0,0 0 0,0 0 0,1-1-1,-1 1 1,0 0 0,0-1 0,0 1 0,1 0 0,-1-1 0,0 1 0,0-1 0,0 0 0,0 1 0,1-2 0,-2 2-15,0-1 0,0 1 1,1 0-1,-1-1 0,0 1 0,0-1 0,0 1 0,0 0 1,0-1-1,0 1 0,0 0 0,0-1 0,0 1 0,-1-1 1,1 1-1,0 0 0,0-1 0,0 1 0,0 0 0,0-1 0,-1 1 1,1 0-1,0-1 0,0 1 0,-1 0 0,1 0 0,0-1 1,0 1-1,-1 0 0,1-1 0,-33-19 227,31 19-613,-39-19-4728</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5:38.198"/>
    </inkml:context>
    <inkml:brush xml:id="br0">
      <inkml:brushProperty name="width" value="0.05" units="cm"/>
      <inkml:brushProperty name="height" value="0.05" units="cm"/>
    </inkml:brush>
  </inkml:definitions>
  <inkml:trace contextRef="#ctx0" brushRef="#br0">40 907 24575,'-40'13'0,"81"-12"0,634-107-1257,-469 70 621,2378-368-8036,12 109 8104,-1349 219-580,-1193 75 1108,156-1 830,-155 4 23,95 17 1,-138-17-399,-1 0 1,1 1 0,-1 1 0,0-1 0,13 8-1,-22-10-285,1 0 0,-1 1 0,0-1 0,1 1 0,-1 0 0,0-1 0,0 1 1,0 0-1,0 0 0,-1 0 0,1 1 0,0-1 0,-1 0 0,0 1 0,1-1 0,-1 1 0,0-1 0,0 1 0,-1 0 0,1-1 0,0 1 0,-1 0 0,0-1 0,1 1 0,-1 0 0,-1 5 0,0 1 109,-1-1 0,0 1 1,-1 0-1,0 0 0,0-1 1,-6 12-1,-33 48 1094,25-42-1283,-95 174 497,95-161-473,1 0-1,2 1 1,-13 59-1,16-30-133,2 0-1,4 0 0,3 1 1,2-1-1,4 1 1,17 91-1,113 404-384,-129-547 445,132 449 0,96 371 0,-188-635 0,-9 2 0,12 243 0,-44-346 2,-5 0 0,-5 1 1,-3-1-1,-6-1 0,-3 0 1,-5-2-1,-5 0 0,-51 124 1,47-145 195,-36 80 236,57-136-391,-1-1 1,-1 0-1,-1-1 0,-31 35 0,37-47-43,-1-1 0,0 0 0,0-1 0,0 0 0,-1 0 0,0-1 0,0 0 0,0-1 0,0 0 0,-1-1 0,-17 4 0,-12-1 0,-75 3 0,71-6 0,-343 24-1365,304-23-5461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5:39.027"/>
    </inkml:context>
    <inkml:brush xml:id="br0">
      <inkml:brushProperty name="width" value="0.05" units="cm"/>
      <inkml:brushProperty name="height" value="0.05" units="cm"/>
    </inkml:brush>
  </inkml:definitions>
  <inkml:trace contextRef="#ctx0" brushRef="#br0">216 398 24575,'-8'-5'0,"-1"0"0,1 0 0,0-1 0,0 0 0,1 0 0,-1-1 0,1 0 0,1 0 0,-1-1 0,1 0 0,1 0 0,0 0 0,0-1 0,0 1 0,1-1 0,0 0 0,1-1 0,0 1 0,-2-14 0,4 18 0,0 0 0,-1 0 0,0 0 0,1 0 0,-6-8 0,7 12 0,0 1 0,-1-1 0,1 1 0,-1-1 0,1 1 0,0-1 0,-1 1 0,1-1 0,-1 1 0,1 0 0,-1-1 0,1 1 0,-1 0 0,1-1 0,-1 1 0,1 0 0,-1 0 0,0-1 0,1 1 0,-1 0 0,1 0 0,-1 0 0,0 0 0,0 0 0,0 1 0,-1-1 0,1 1 0,0-1 0,0 1 0,1-1 0,-1 1 0,0 0 0,0 0 0,0-1 0,0 1 0,1 0 0,-1 0 0,0 0 0,1 0 0,-1 0 0,-1 2 0,-4 10 0,-1 1 0,2-1 0,0 1 0,0 0 0,-4 27 0,-4 74 0,11-93 0,2 0 0,1 0 0,0 0 0,2 0 0,0 0 0,2-1 0,0 1 0,2-1 0,0-1 0,1 1 0,20 35 0,-19-42 0,0 0 0,1-1 0,1 0 0,0 0 0,0-1 0,1-1 0,1 0 0,0-1 0,0 0 0,1-1 0,0 0 0,1-1 0,0-1 0,0-1 0,0 0 0,24 6 0,-19-8 0,0-1 0,1 0 0,-1-2 0,1 0 0,0-1 0,-1-2 0,1 0 0,0-1 0,-1 0 0,0-2 0,0-1 0,0 0 0,-1-2 0,0 0 0,35-21 0,-37 19 0,-1-1 0,-1-1 0,1 0 0,-2-1 0,0 0 0,-1-1 0,0-1 0,-1 0 0,-1-1 0,0 0 0,-1-1 0,-1 0 0,-1-1 0,0 1 0,-1-2 0,-1 1 0,4-22 0,-7 19 0,0-1 0,-2 1 0,0 0 0,-2-1 0,0 1 0,-2-1 0,0 1 0,-1 0 0,-1 0 0,-1 0 0,-1 1 0,-1 0 0,-1 0 0,-12-20 0,12 25 0,0-1 0,-2 2 0,0 0 0,0 0 0,-1 1 0,-1 0 0,0 1 0,-1 0 0,0 2 0,-1-1 0,0 2 0,0 0 0,-1 0 0,0 2 0,-1 0 0,0 1 0,-22-5 0,-24 3-1365,6 6-5461</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5:39.561"/>
    </inkml:context>
    <inkml:brush xml:id="br0">
      <inkml:brushProperty name="width" value="0.05" units="cm"/>
      <inkml:brushProperty name="height" value="0.05" units="cm"/>
    </inkml:brush>
  </inkml:definitions>
  <inkml:trace contextRef="#ctx0" brushRef="#br0">45 1 24575,'9'21'0,"-1"2"0,-2-1 0,0 1 0,-1 0 0,2 28 0,0-6 0,2 14 0,-3 0 0,-3 1 0,-8 114 0,0-128 0,-2 0 0,-1-1 0,-3 0 0,-2 0 0,-30 68 0,38-103 0,3-6 0,-1 1 0,1-1 0,1 1 0,-1-1 0,-1 11 0,3-14 0,-1 0 0,1 0 0,0 0 0,1 1 0,-1-1 0,0 0 0,0 0 0,0 0 0,1 0 0,-1 0 0,1 1 0,-1-1 0,1 0 0,-1 0 0,1 0 0,0 0 0,-1 0 0,1-1 0,0 1 0,0 0 0,-1 0 0,1 0 0,0-1 0,0 1 0,0 0 0,0-1 0,0 1 0,0-1 0,0 1 0,2 0 0,23 7 0,1-1 0,0-1 0,47 5 0,-50-8 0,36 4 0,1-3 0,95-5 0,-123-2 0,0 0 0,-1-3 0,1 0 0,-1-3 0,-1 0 0,44-20 0,-68 26 0,0-1 0,-1 1 0,1-1 0,-1 0 0,0-1 0,0 0 0,-1 0 0,1 0 0,-1-1 0,0 1 0,-1-1 0,1 0 0,4-10 0,-5 8 0,-1 0 0,-1 1 0,0-1 0,0 0 0,0 0 0,-1 0 0,0 0 0,0-1 0,-1 1 0,0 0 0,-1 0 0,-1-10 0,-4-8 0,0 0 0,-1 0 0,-2 1 0,0 0 0,-2 1 0,-25-43 0,15 34 0,-1 1 0,-2 2 0,0 0 0,-33-29 0,46 47 0,-1 1 0,-1 1 0,0-1 0,0 2 0,0 0 0,-2 1 0,-16-8 0,30 15-33,0 1 0,0-1-1,0 1 1,0-1 0,0 1-1,0 0 1,0-1 0,0 1 0,0 0-1,0 0 1,0 0 0,-1 0-1,1 0 1,0 0 0,0 0-1,0 0 1,0 1 0,0-1 0,0 0-1,0 1 1,0-1 0,0 0-1,0 1 1,0-1 0,0 1-1,0 0 1,0-1 0,0 1 0,1 0-1,-1-1 1,0 1 0,0 0-1,1 0 1,-1 0 0,1 0-1,-1 0 1,0-1 0,1 1 0,0 0-1,-1 2 1,-3 12-6793</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5:39.998"/>
    </inkml:context>
    <inkml:brush xml:id="br0">
      <inkml:brushProperty name="width" value="0.05" units="cm"/>
      <inkml:brushProperty name="height" value="0.05" units="cm"/>
    </inkml:brush>
  </inkml:definitions>
  <inkml:trace contextRef="#ctx0" brushRef="#br0">322 58 24575,'-5'-5'0,"-1"0"0,0 0 0,-1 1 0,1-1 0,-1 1 0,0 1 0,0-1 0,0 1 0,-1 0 0,1 1 0,-1 0 0,1 0 0,-1 1 0,0 0 0,0 0 0,0 0 0,1 1 0,-1 1 0,0-1 0,0 1 0,0 0 0,1 1 0,-1 0 0,1 0 0,-1 1 0,1 0 0,0 0 0,0 1 0,0 0 0,0 0 0,1 0 0,0 1 0,-1 0 0,2 0 0,-1 1 0,1-1 0,0 1 0,0 0 0,-6 10 0,4-2 0,1 1 0,0-1 0,1 1 0,0 0 0,2 0 0,-1 1 0,2-1 0,0 1 0,1 0 0,1-1 0,0 1 0,1 0 0,0-1 0,2 1 0,0 0 0,0-1 0,2 0 0,0 0 0,9 19 0,-9-23 0,1 1 0,0 0 0,1-1 0,0 0 0,1-1 0,0 0 0,1 0 0,0-1 0,0 0 0,1 0 0,0-1 0,1 0 0,-1-1 0,2 0 0,-1-1 0,1 0 0,0-1 0,0 0 0,0-1 0,1 0 0,-1-1 0,1-1 0,21 2 0,-18-4 0,0 0 0,0-1 0,0-1 0,-1-1 0,1 0 0,-1-1 0,1-1 0,-1 0 0,0-1 0,-1 0 0,0-2 0,0 1 0,0-2 0,19-15 0,-25 18 0,-1-1 0,0 1 0,-1-1 0,0 0 0,0-1 0,0 0 0,-1 0 0,-1 0 0,1 0 0,-1-1 0,0 1 0,-1-1 0,0 0 0,-1 0 0,1 0 0,-2-1 0,1 1 0,-1-1 0,-1 1 0,0 0 0,0-1 0,-1 1 0,0-1 0,-1 1 0,-4-16 0,1 9 27,-2 1-1,1 0 0,-2 0 0,0 1 1,0 0-1,-2 0 0,0 1 0,0 0 1,-1 1-1,-1 0 0,0 1 0,-16-12 1,12 11-198,-1 1 0,-1 0 1,0 1-1,0 1 0,-1 0 1,0 2-1,0 0 0,-1 1 1,-28-4-1,23 7-6655</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5:40.442"/>
    </inkml:context>
    <inkml:brush xml:id="br0">
      <inkml:brushProperty name="width" value="0.05" units="cm"/>
      <inkml:brushProperty name="height" value="0.05" units="cm"/>
    </inkml:brush>
  </inkml:definitions>
  <inkml:trace contextRef="#ctx0" brushRef="#br0">14 140 24575,'-1'10'0,"0"0"0,-4 20 0,3-22 0,0 1 0,1 0 0,0 0 0,0 0 0,1 9 0,11 63 0,28 103 0,-14-73 0,-12-43 0,-4-18 0,16 52 0,-101-396 0,65 228 0,2 0 0,0-117 0,9 158 0,2 1 0,0-1 0,12-46 0,-12 64 0,0 0 0,1 1 0,0-1 0,0 1 0,1-1 0,-1 1 0,1 0 0,6-5 0,-8 8 0,1 0 0,0 0 0,0 1 0,0-1 0,1 1 0,-1 0 0,0 0 0,1 0 0,0 1 0,-1-1 0,1 1 0,0 0 0,0 0 0,-1 0 0,8 0 0,-4 1 0,0 0 0,-1 1 0,1 0 0,-1 0 0,1 0 0,-1 1 0,1 0 0,-1 0 0,0 1 0,0 0 0,0 0 0,0 0 0,-1 1 0,1 0 0,-1 0 0,0 0 0,0 1 0,0-1 0,-1 1 0,8 10 0,-5-5 0,-1-1 0,1 1 0,-2 1 0,1-1 0,-2 1 0,1 0 0,-1 0 0,-1 0 0,0 0 0,-1 1 0,2 13 0,-4-12 38,0-1 0,-1 1 0,0-1 0,-1 0 0,-1 1 0,0-1 0,0 0 0,-11 23 0,5-17-380,0-1 1,-2 0 0,0 0-1,-24 28 1,14-22-6485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0:06.778"/>
    </inkml:context>
    <inkml:brush xml:id="br0">
      <inkml:brushProperty name="width" value="0.05" units="cm"/>
      <inkml:brushProperty name="height" value="0.05" units="cm"/>
    </inkml:brush>
  </inkml:definitions>
  <inkml:trace contextRef="#ctx0" brushRef="#br0">30 19 24575,'-3'0'0,"-3"0"0,-5 0 0,4 0 0,5 0 0,9 0 0,9 0 0,10 0 0,13 0 0,11 0 0,12-3 0,9-1 0,5 0 0,1 1 0,-2 1 0,-4 1 0,-8 0 0,-16 1-8191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5:40.833"/>
    </inkml:context>
    <inkml:brush xml:id="br0">
      <inkml:brushProperty name="width" value="0.05" units="cm"/>
      <inkml:brushProperty name="height" value="0.05" units="cm"/>
    </inkml:brush>
  </inkml:definitions>
  <inkml:trace contextRef="#ctx0" brushRef="#br0">0 151 24575,'5'12'0,"0"1"0,6 24 0,6 17 0,-16-52 0,0 1 0,0-1 0,1 0 0,-1 1 0,1-1 0,0 0 0,0 0 0,0 0 0,0-1 0,0 1 0,0 0 0,0-1 0,0 0 0,1 1 0,2 0 0,1 0 0,-1 0 0,1 0 0,0-1 0,-1 0 0,1 0 0,10 0 0,-2-1 0,1-1 0,-1 0 0,0-1 0,28-8 0,-35 8 0,1-1 0,-1 0 0,0-1 0,0 1 0,0-2 0,0 1 0,-1 0 0,0-1 0,0 0 0,0-1 0,0 1 0,-1-1 0,0 0 0,0-1 0,-1 1 0,0-1 0,5-9 0,-7 11 0,0 0 0,0 0 0,-1-1 0,1 1 0,-1-1 0,0 1 0,-1-1 0,1 1 0,-1-1 0,0 1 0,-1-1 0,1 1 0,-1-1 0,0 1 0,-1-1 0,1 1 0,-1 0 0,0-1 0,0 1 0,-1 0 0,0 0 0,1 1 0,-2-1 0,1 1 0,-5-6 0,3 5 0,1 0 0,-2 0 0,1 1 0,0-1 0,-1 1 0,0 0 0,0 1 0,0 0 0,0 0 0,0 0 0,-1 0 0,1 1 0,-1 0 0,0 1 0,0-1 0,0 2 0,0-1 0,-9 0 0,10 2 0,0-1 0,0 1 0,0 0 0,0 1 0,0 0 0,1-1 0,-1 2 0,0-1 0,1 1 0,0 0 0,0 0 0,0 0 0,0 0 0,0 1 0,1 0 0,-1 0 0,1 1 0,0-1 0,0 1 0,1 0 0,-5 7 0,2 0 0,0 0 0,1 0 0,1 1 0,0-1 0,1 1 0,0 0 0,1 0 0,1 0 0,-1 14 0,2-10 0,0-1 0,1 1 0,1-1 0,1 1 0,0-1 0,10 28 0,-10-36-52,0-1-1,0 0 1,1 0-1,0 0 1,0-1-1,1 1 1,0-1-1,0 0 1,0 0-1,1-1 1,0 1-1,0-1 1,0 0-1,0-1 1,1 0-1,0 0 1,0 0-1,0-1 1,0 0-1,1 0 0,-1-1 1,1 0-1,0 0 1,-1-1-1,15 1 1,19-1-6774</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5:41.185"/>
    </inkml:context>
    <inkml:brush xml:id="br0">
      <inkml:brushProperty name="width" value="0.05" units="cm"/>
      <inkml:brushProperty name="height" value="0.05" units="cm"/>
    </inkml:brush>
  </inkml:definitions>
  <inkml:trace contextRef="#ctx0" brushRef="#br0">88 156 24575,'0'-7'0,"-1"0"0,0 0 0,-1 0 0,1 0 0,-1 0 0,-1 0 0,-4-8 0,-25-43 0,29 54 0,0-1 0,-1 1 0,1 0 0,-1 0 0,0 0 0,-5-4 0,9 8 0,0 0 0,0 0 0,0 1 0,0-1 0,0 0 0,0 0 0,0 0 0,0 1 0,0-1 0,0 0 0,0 0 0,0 1 0,0-1 0,0 0 0,0 0 0,0 0 0,0 1 0,0-1 0,0 0 0,-1 0 0,1 0 0,0 0 0,0 1 0,0-1 0,0 0 0,0 0 0,-1 0 0,1 0 0,0 0 0,0 1 0,0-1 0,0 0 0,-1 0 0,1 0 0,0 0 0,0 0 0,0 0 0,-1 0 0,1 0 0,0 0 0,0 0 0,0 0 0,-1 0 0,1 0 0,0 0 0,0 0 0,-1 0 0,1 0 0,0 0 0,0 0 0,0 0 0,-1 0 0,1 0 0,0 0 0,0 0 0,0 0 0,0 0 0,-1-1 0,1 1 0,0 0 0,0 0 0,0 0 0,-1-1 0,7 20 0,64 121 0,0 1 0,-58-111 0,-3-11 0,-1 1 0,0 1 0,-2-1 0,-1 1 0,5 29 0,-11-42 0,-3-9 0,-4-13 0,2-11 0,1 1 0,2-1 0,0 0 0,2 0 0,0-1 0,6-43 0,-3 46 0,2-1 0,0 1 0,12-35 0,-13 49 0,0 0 0,1 1 0,0-1 0,1 1 0,0 0 0,0 0 0,0 0 0,1 1 0,0 0 0,1 0 0,12-10 0,-16 15 0,0-1 0,1 1 0,-1 1 0,1-1 0,0 0 0,-1 1 0,1 0 0,0 0 0,0 0 0,0 0 0,0 1 0,0 0 0,0-1 0,0 1 0,0 1 0,0-1 0,0 0 0,0 1 0,0 0 0,0 0 0,-1 0 0,1 1 0,0-1 0,-1 1 0,1 0 0,-1 0 0,1 0 0,-1 0 0,5 5 0,2 1 0,-1 1 0,0 0 0,0 0 0,-1 1 0,0 0 0,-1 1 0,0 0 0,5 12 0,-5-7-114,0 1 1,-2-1-1,0 1 0,0 0 0,-2 0 1,0 0-1,-1 0 0,-1 1 0,-1-1 1,0 1-1,-5 32 0,-5 4-6712</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5:41.660"/>
    </inkml:context>
    <inkml:brush xml:id="br0">
      <inkml:brushProperty name="width" value="0.05" units="cm"/>
      <inkml:brushProperty name="height" value="0.05" units="cm"/>
    </inkml:brush>
  </inkml:definitions>
  <inkml:trace contextRef="#ctx0" brushRef="#br0">1 16 24575,'1'-16'0,"3"37"0,1 4 0,93 330 324,27 112-2013,-114-417-5137</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5:42.103"/>
    </inkml:context>
    <inkml:brush xml:id="br0">
      <inkml:brushProperty name="width" value="0.05" units="cm"/>
      <inkml:brushProperty name="height" value="0.05" units="cm"/>
    </inkml:brush>
  </inkml:definitions>
  <inkml:trace contextRef="#ctx0" brushRef="#br0">27 1 24575,'-1'-1'0,"0"1"0,0 0 0,0 1 0,0-1 0,0 0 0,0 0 0,0 0 0,0 0 0,0 1 0,0-1 0,0 1 0,0-1 0,0 0 0,0 1 0,0 0 0,0-1 0,0 1 0,0 0 0,1-1 0,-1 1 0,0 0 0,1 0 0,-1-1 0,0 1 0,1 0 0,-1 0 0,1 0 0,-1 0 0,1 0 0,-1 0 0,1 0 0,0 0 0,0 0 0,0 0 0,-1 0 0,1 0 0,0 0 0,0 0 0,0 0 0,0 0 0,1 2 0,-1 1 0,1 0 0,0 0 0,0 0 0,0 0 0,0 0 0,1 0 0,-1-1 0,1 1 0,3 5 0,4 2 0,1 1 0,0-2 0,0 0 0,1 0 0,1 0 0,23 14 0,-8-8 0,1-2 0,35 14 0,-47-21 0,0-2 0,0 0 0,0-1 0,1-1 0,0 0 0,0-1 0,0-1 0,29-1 0,-34-2 0,1 0 0,0 0 0,-1-1 0,0-1 0,1 0 0,-2 0 0,1-2 0,0 1 0,-1-1 0,0-1 0,0 0 0,11-11 0,-4 2 0,0-1 0,-2-1 0,0 0 0,-1-2 0,16-24 0,-25 30 0,-12 14 0,-17 22 0,-31 44-1365,26-29-5461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5:43.283"/>
    </inkml:context>
    <inkml:brush xml:id="br0">
      <inkml:brushProperty name="width" value="0.05" units="cm"/>
      <inkml:brushProperty name="height" value="0.05" units="cm"/>
    </inkml:brush>
  </inkml:definitions>
  <inkml:trace contextRef="#ctx0" brushRef="#br0">370 0 24575,'-145'14'0,"107"-12"0,1 1 0,0 2 0,-52 12 0,88-16 0,0-1 0,-1 0 0,1 0 0,0 1 0,-1-1 0,1 1 0,0-1 0,0 1 0,-1 0 0,1-1 0,0 1 0,0 0 0,0 0 0,0 0 0,0 0 0,0 0 0,0 0 0,0 0 0,-1 2 0,2-3 0,0 0 0,1 1 0,-1-1 0,0 0 0,0 1 0,0-1 0,0 1 0,0-1 0,0 0 0,0 1 0,1-1 0,-1 0 0,0 0 0,0 1 0,0-1 0,1 0 0,-1 1 0,0-1 0,0 0 0,1 0 0,-1 1 0,0-1 0,1 0 0,0 0 0,17 7 0,46 4 0,1-3 0,109-1 0,-138-7 0,830-26-2528,-542 10 1566,-67 4-141,-21 2-2495</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5:43.647"/>
    </inkml:context>
    <inkml:brush xml:id="br0">
      <inkml:brushProperty name="width" value="0.05" units="cm"/>
      <inkml:brushProperty name="height" value="0.05" units="cm"/>
    </inkml:brush>
  </inkml:definitions>
  <inkml:trace contextRef="#ctx0" brushRef="#br0">0 0 24575,'1430'78'-3204,"-548"-35"3524,270-90-2060,-977 32-1827</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5:44.005"/>
    </inkml:context>
    <inkml:brush xml:id="br0">
      <inkml:brushProperty name="width" value="0.05" units="cm"/>
      <inkml:brushProperty name="height" value="0.05" units="cm"/>
    </inkml:brush>
  </inkml:definitions>
  <inkml:trace contextRef="#ctx0" brushRef="#br0">0 68 24575,'787'60'-2747,"229"12"2863,5-55-1552,82-50 1078,-734 20-805,425-22-575,-558 22 873</inkml:trace>
  <inkml:trace contextRef="#ctx0" brushRef="#br0" timeOffset="1">10263 0 24575,'195'8'0,"1"-2"-606,2087 33-7117,1129 27 7723,-955-23-4,-1080-24 31,-1168-15 88</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5:45.115"/>
    </inkml:context>
    <inkml:brush xml:id="br0">
      <inkml:brushProperty name="width" value="0.05" units="cm"/>
      <inkml:brushProperty name="height" value="0.05" units="cm"/>
    </inkml:brush>
  </inkml:definitions>
  <inkml:trace contextRef="#ctx0" brushRef="#br0">0 0 24575,'2'1'0,"0"-1"0,-1 1 0,1-1 0,-1 1 0,1-1 0,-1 1 0,1 0 0,-1 0 0,0-1 0,1 1 0,-1 0 0,0 0 0,1 1 0,-1-1 0,0 0 0,0 0 0,0 0 0,0 1 0,0-1 0,-1 1 0,2 1 0,14 36 0,-15-37 0,15 53 0,-3 1 0,11 112 0,-18-114 0,40 600-195,-43 2-173,1 28 159,29-203 138,-24-415 60,3-1-1,3-1 0,3 0 0,3-1 1,35 75-1,-48-121 59,1 0 0,1-1 0,0 0 0,1-1 1,1 0-1,1-1 0,21 20 0,-24-26-12,1 0-1,0 0 1,1-1-1,0 0 1,0-1-1,1-1 1,0 0-1,0 0 1,0-1-1,0-1 1,16 2-1,27 1-2,111-2 0,60-20 18,-117 7-42,1148-60-2730,-1089 65 2709,911-14-440,-2 54 80,-1040-34 419,-16-1 79,0 0 1,0 2-1,0 0 0,29 10 1,-50-13-96,-1 0 1,1 0-1,-1 0 1,1 0-1,0 1 1,-1-1 0,1 0-1,-1 0 1,1 1-1,0-1 1,-1 0-1,1 1 1,-1-1 0,1 0-1,-1 1 1,1-1-1,-1 1 1,0-1-1,1 1 1,-1-1 0,1 1-1,-1-1 1,0 1-1,0 0 1,1 0 0,-1 0 16,-1-1 0,1 1 1,0 0-1,0-1 1,-1 1-1,1-1 0,-1 1 1,1 0-1,0-1 1,-1 1-1,1-1 0,-1 0 1,1 1-1,-1-1 1,0 1-1,1-1 0,-1 0 1,-1 1-1,-33 12 985,-26-2-2236,34-8-5622</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5:45.488"/>
    </inkml:context>
    <inkml:brush xml:id="br0">
      <inkml:brushProperty name="width" value="0.05" units="cm"/>
      <inkml:brushProperty name="height" value="0.05" units="cm"/>
    </inkml:brush>
  </inkml:definitions>
  <inkml:trace contextRef="#ctx0" brushRef="#br0">24 21 24575,'-3'-2'0,"-9"-11"0,12 12 0,0 1 0,0 0 0,0 0 0,0-1 0,0 1 0,0 0 0,0 0 0,0 0 0,-1-1 0,1 1 0,0 0 0,0 0 0,0 0 0,0-1 0,0 1 0,-1 0 0,1 0 0,0 0 0,0 0 0,0 0 0,-1 0 0,1-1 0,0 1 0,0 0 0,0 0 0,-1 0 0,1 0 0,0 0 0,0 0 0,0 0 0,-1 0 0,1 0 0,0 0 0,0 0 0,-1 0 0,1 0 0,0 0 0,0 0 0,-1 0 0,1 0 0,0 0 0,0 0 0,0 1 0,-1-1 0,1 0 0,1 2 0,0 0 0,0-1 0,0 1 0,0-1 0,1 1 0,-1 0 0,0-1 0,1 0 0,-1 1 0,1-1 0,2 1 0,0 1 0,86 61 0,-61-45 0,0 2 0,27 25 0,-48-38 0,0 0 0,0 0 0,-1 1 0,0 1 0,-1-1 0,0 1 0,0 0 0,-1 1 0,0-1 0,4 16 0,-5-10 0,0 0 0,-2 0 0,1 0 0,-2 1 0,0-1 0,-2 0 0,1 1 0,-2-1 0,0 0 0,-1 0 0,-1 0 0,0 0 0,-1-1 0,-1 1 0,0-1 0,-1 0 0,0-1 0,-2 0 0,1 0 0,-21 23 0,12-17-455,-1 0 0,-32 27 0,23-26-6371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5:46.402"/>
    </inkml:context>
    <inkml:brush xml:id="br0">
      <inkml:brushProperty name="width" value="0.05" units="cm"/>
      <inkml:brushProperty name="height" value="0.05" units="cm"/>
    </inkml:brush>
  </inkml:definitions>
  <inkml:trace contextRef="#ctx0" brushRef="#br0">489 508 24575,'-3'-1'0,"0"-1"0,0 1 0,-1 0 0,1-1 0,0 1 0,-1 1 0,1-1 0,-1 1 0,1-1 0,-1 1 0,1 0 0,-1 0 0,-6 1 0,8 0 0,-1 0 0,1 0 0,0 0 0,-1 0 0,1 0 0,0 1 0,0-1 0,0 1 0,0-1 0,0 1 0,0 0 0,0 0 0,1 0 0,-1 0 0,1 0 0,-1 0 0,1 0 0,0 1 0,-2 3 0,-2 8 0,0 0 0,2-1 0,-1 1 0,2 1 0,-2 21 0,2 78 0,3-95 0,21 419-363,0-59-227,-23 255-544,-58-2 1225,-134 288-91,101-522 0,49-179-116,36-165 92,1 1 0,3 57 1,4-97 84,-1 0 1,2 0 0,0 0-1,1 0 1,1 0-1,10 27 1,-11-35 27,1 0-1,0 0 1,0 0 0,1 0 0,-1-1-1,1 0 1,1 0 0,-1 0 0,1-1-1,0 1 1,0-1 0,1-1-1,-1 1 1,15 6 0,-4-4-29,0-1 0,1 0 0,0-1 1,0-1-1,29 3 0,96-1 0,-123-6-60,534-24-1341,-348 11 631,2662-25-3980,-1710 94 3543,-657-28 899,-447-25 266,168 5 653,-169-9-48,1-1-1,52-11 0,-97 12-333,0-1-1,0 0 0,0-1 0,-1 0 0,1 0 1,8-5-1,-15 7-215,0 0 1,0 0-1,0-1 1,-1 1-1,1-1 0,0 1 1,-1-1-1,1 0 1,-1 0-1,1 0 1,-1 0-1,0 0 0,0 0 1,0 0-1,0 0 1,0 0-1,0 0 1,0 0-1,-1-1 0,1 1 1,-1 0-1,0-1 1,0 1-1,0 0 1,0-1-1,0 1 0,-1-4 1,-2-5 60,-1-1-1,0 1 1,-1-1 0,0 2-1,-1-1 1,0 0 0,-1 1 0,-12-15-1,-186-220-52,55 70-997,40 31 477,6-4 0,7-5 0,6-4 1,-101-242-1,113 197 440,9-4 0,8-2 0,-46-297 0,67 223-242,13-1 1,12-2-1,26-369 1,-3 569 170,4-74-75,-11 124 466,-1 0 1,-8-51 0,8 77-210,-1-1 0,0 1 0,-1 0 0,0 0 0,0 0 0,-1 0 0,0 1 0,0-1 0,-1 1 1,0 0-1,-1 0 0,1 1 0,-2 0 0,1 0 0,-1 0 0,0 1 0,0 0 0,-1 0 0,0 1 1,-11-7-1,-3 2 42,0 0 1,-2 1-1,1 1 1,-1 2-1,-26-5 1,-128-9-346,169 19 178,-585-4-2381,-4 50 1072,-715 109-1233,13 73 1379,1258-218 1131,-229 52-140,194-40 819,-101 41 0,112-32-1953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0:07.162"/>
    </inkml:context>
    <inkml:brush xml:id="br0">
      <inkml:brushProperty name="width" value="0.05" units="cm"/>
      <inkml:brushProperty name="height" value="0.05" units="cm"/>
    </inkml:brush>
  </inkml:definitions>
  <inkml:trace contextRef="#ctx0" brushRef="#br0">36 0 24575,'-3'0'0,"-4"3"0,0 7 0,0 7 0,2 7 0,1 5 0,2 6 0,1 6 0,4 5 0,1 3 0,0 2 0,-1 1 0,0-2 0,-2-5 0,0-3 0,0-10-8191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5:46.815"/>
    </inkml:context>
    <inkml:brush xml:id="br0">
      <inkml:brushProperty name="width" value="0.05" units="cm"/>
      <inkml:brushProperty name="height" value="0.05" units="cm"/>
    </inkml:brush>
  </inkml:definitions>
  <inkml:trace contextRef="#ctx0" brushRef="#br0">0 160 24575,'17'-37'0,"-6"14"0,0 0 0,23-34 0,-33 55 0,0 0 0,0 1 0,1 0 0,-1-1 0,0 1 0,1 0 0,-1-1 0,1 1 0,-1 0 0,1 0 0,-1 0 0,1 0 0,0 1 0,3-2 0,-4 2 0,0 0 0,0 0 0,1 0 0,-1 0 0,0 0 0,0 0 0,0 0 0,1 0 0,-1 1 0,0-1 0,0 0 0,0 1 0,0-1 0,1 1 0,-1-1 0,0 1 0,1 1 0,2 1 0,0 1 0,-1 0 0,1 0 0,-1 0 0,0 0 0,0 1 0,-1-1 0,1 1 0,2 6 0,9 24 0,-2 1 0,12 57 0,6 79 0,-25-137 0,13 97-455,-6 2 0,-8 199 0,-8-263-6371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5:47.171"/>
    </inkml:context>
    <inkml:brush xml:id="br0">
      <inkml:brushProperty name="width" value="0.05" units="cm"/>
      <inkml:brushProperty name="height" value="0.05" units="cm"/>
    </inkml:brush>
  </inkml:definitions>
  <inkml:trace contextRef="#ctx0" brushRef="#br0">454 28 24575,'-2'0'0,"-1"0"0,0-1 0,1 0 0,-1 1 0,0-1 0,1 0 0,-1-1 0,-3-1 0,-11-5 0,6 5 0,0 1 0,0 0 0,0 0 0,0 1 0,0 0 0,0 1 0,-1 1 0,1-1 0,0 2 0,0-1 0,0 2 0,0-1 0,-16 8 0,13-4 0,0 1 0,0 0 0,1 1 0,0 0 0,1 1 0,0 1 0,0 0 0,1 1 0,-14 16 0,13-13 0,1 1 0,1 1 0,0 0 0,1 0 0,1 1 0,0 0 0,-8 30 0,12-34 0,1 2 0,0-1 0,1 0 0,1 0 0,0 1 0,1-1 0,0 0 0,2 1 0,-1-1 0,5 15 0,-3-18 0,0 0 0,1-1 0,1 0 0,-1 0 0,2 0 0,-1 0 0,1-1 0,1 0 0,0 0 0,9 9 0,-5-7 0,1-1 0,0-1 0,0 0 0,1 0 0,0-2 0,25 12 0,-10-8 0,1-2 0,0 0 0,0-2 0,1-2 0,0 0 0,0-2 0,31-1 0,-13-3 0,0-2 0,-1-2 0,0-3 0,75-20 0,-83 15 0,0 0 0,-1-3 0,-1-1 0,-1-2 0,58-39 0,-81 49 0,-1-1 0,0 0 0,0-1 0,-2 0 0,1-1 0,-1 0 0,-1-1 0,13-21 0,-19 28 0,0 0 0,-1 0 0,1 0 0,-1 0 0,0-1 0,-1 1 0,0-1 0,0 1 0,0-1 0,-1 1 0,0-1 0,0 0 0,0 1 0,-1-1 0,0 0 0,-1 1 0,1 0 0,-1-1 0,0 1 0,-1 0 0,0 0 0,-6-10 0,0 3 0,0 1 0,-2 0 0,0 1 0,0 1 0,0-1 0,-2 2 0,1 0 0,-1 0 0,0 1 0,-1 0 0,0 2 0,-16-6 0,-17-6 0,-1 3 0,-69-13 0,36 14-341,-1 4 0,0 3-1,-85 3 1,85 8-6485</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5:47.526"/>
    </inkml:context>
    <inkml:brush xml:id="br0">
      <inkml:brushProperty name="width" value="0.05" units="cm"/>
      <inkml:brushProperty name="height" value="0.05" units="cm"/>
    </inkml:brush>
  </inkml:definitions>
  <inkml:trace contextRef="#ctx0" brushRef="#br0">77 1 24575,'-21'9'0,"17"-7"0,0-1 0,0 0 0,0 1 0,0 0 0,1 0 0,-1 0 0,1 1 0,-1-1 0,1 1 0,0-1 0,0 1 0,0 0 0,0 0 0,-3 6 0,6-9 0,0 1 0,-1 0 0,1 0 0,0 0 0,0 0 0,0 0 0,0 0 0,0-1 0,0 1 0,0 0 0,0 0 0,1 0 0,-1 0 0,0 0 0,0-1 0,1 1 0,-1 0 0,1 0 0,-1 0 0,0-1 0,1 1 0,0 0 0,-1-1 0,1 1 0,-1 0 0,1-1 0,0 1 0,-1-1 0,1 1 0,0-1 0,0 1 0,-1-1 0,1 1 0,0-1 0,0 0 0,1 1 0,34 11 0,-33-11 0,44 9 0,1-3 0,54 3 0,101-5 0,-133-4 0,718-8-2745,-648 3-2701</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5:47.851"/>
    </inkml:context>
    <inkml:brush xml:id="br0">
      <inkml:brushProperty name="width" value="0.05" units="cm"/>
      <inkml:brushProperty name="height" value="0.05" units="cm"/>
    </inkml:brush>
  </inkml:definitions>
  <inkml:trace contextRef="#ctx0" brushRef="#br0">1 79 24575,'3'0'0,"6"0"0,9 0 0,5 0 0,6-3 0,9-1 0,10-2 0,11-1 0,10-2 0,8 1 0,8-1 0,7 0 0,3 0 0,-1 1 0,-17 1-8191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5:48.246"/>
    </inkml:context>
    <inkml:brush xml:id="br0">
      <inkml:brushProperty name="width" value="0.05" units="cm"/>
      <inkml:brushProperty name="height" value="0.05" units="cm"/>
    </inkml:brush>
  </inkml:definitions>
  <inkml:trace contextRef="#ctx0" brushRef="#br0">441 187 24575,'9'-15'0,"-5"7"0,0 1 0,0-1 0,0-1 0,-1 1 0,-1 0 0,3-10 0,-5 15 0,1 0 0,-1 0 0,-1 1 0,1-1 0,0 0 0,0 1 0,-1-1 0,0 0 0,1 1 0,-1-1 0,0 1 0,-1-1 0,1 1 0,0-1 0,-1 1 0,1 0 0,-1 0 0,1-1 0,-1 1 0,0 0 0,0 1 0,0-1 0,0 0 0,-4-2 0,-5-2 0,1 0 0,-1 1 0,0 0 0,-1 0 0,1 1 0,-1 1 0,0 0 0,1 1 0,-1 0 0,0 0 0,-1 2 0,-14 0 0,2 1 0,0 1 0,0 1 0,0 1 0,-46 15 0,63-16 0,1-1 0,-1 1 0,1 1 0,0-1 0,1 1 0,-1 0 0,0 1 0,1 0 0,0 0 0,0 0 0,-7 10 0,10-12 0,1 1 0,-1 0 0,1 0 0,0 1 0,0-1 0,0 0 0,1 1 0,0-1 0,0 1 0,0-1 0,0 1 0,1-1 0,-1 1 0,1 0 0,0-1 0,1 1 0,-1 0 0,1-1 0,0 1 0,3 8 0,1 0 0,0 0 0,2 0 0,-1-1 0,2 0 0,-1 0 0,2 0 0,0-1 0,12 12 0,90 77 0,-107-96 0,114 85 0,141 80 0,-118-80 0,-124-78 0,3 1 0,23 20 0,-39-29 0,1 1 0,-2-1 0,1 1 0,0 0 0,-1 0 0,0 1 0,0-1 0,0 1 0,0-1 0,-1 1 0,2 6 0,-3-9 0,-1 0 0,0 0 0,1-1 0,-1 1 0,0 0 0,0 0 0,0 0 0,-1-1 0,1 1 0,0 0 0,-1-1 0,1 1 0,-1 0 0,0-1 0,1 1 0,-1 0 0,0-1 0,0 1 0,0-1 0,0 1 0,0-1 0,0 0 0,-1 1 0,1-1 0,0 0 0,-1 0 0,1 0 0,-1 0 0,-1 1 0,-5 3 0,0-1 0,-1 0 0,1-1 0,-13 4 0,-32 6 0,-1-2 0,0-2 0,0-3 0,-1-2 0,-60-4 0,92-1 171,-39-5 0,53 4-385,0 0 1,0-1 0,0 0-1,0 0 1,1-1 0,-1 0-1,-7-5 1,-11-12-6613</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5:48.639"/>
    </inkml:context>
    <inkml:brush xml:id="br0">
      <inkml:brushProperty name="width" value="0.05" units="cm"/>
      <inkml:brushProperty name="height" value="0.05" units="cm"/>
    </inkml:brush>
  </inkml:definitions>
  <inkml:trace contextRef="#ctx0" brushRef="#br0">235 182 24575,'10'-5'0,"-2"1"0,0 0 0,-1 0 0,1 0 0,-1-1 0,0-1 0,6-5 0,-11 9 0,0 0 0,-1 0 0,0 0 0,1 0 0,-1 0 0,0-1 0,0 1 0,0 0 0,0-1 0,0 1 0,-1-1 0,1 1 0,-1-1 0,1 1 0,-1-1 0,0 1 0,0-1 0,0 0 0,-1 1 0,1-1 0,-1 1 0,1-1 0,-1 1 0,0 0 0,-1-4 0,0 1 0,0 1 0,0 0 0,0-1 0,0 1 0,-1 0 0,0 0 0,0 1 0,0-1 0,0 0 0,0 1 0,-1 0 0,1 0 0,-1 0 0,0 0 0,0 1 0,0-1 0,0 1 0,-1 0 0,1 0 0,-1 1 0,1-1 0,-1 1 0,1 0 0,-1 0 0,0 1 0,0-1 0,1 1 0,-1 0 0,0 0 0,0 1 0,1 0 0,-1-1 0,0 1 0,1 1 0,-1-1 0,1 1 0,-1 0 0,1 0 0,0 0 0,0 0 0,0 1 0,0 0 0,-4 3 0,-4 5 0,1 1 0,1 1 0,0 0 0,0 0 0,2 1 0,-1 0 0,2 0 0,-9 22 0,6-9 0,2-1 0,0 2 0,2-1 0,-3 30 0,7-46 0,2 0 0,-1 0 0,2 0 0,-1 1 0,1-1 0,1 0 0,0 0 0,1 0 0,5 14 0,-7-21 0,1 0 0,0 0 0,0-1 0,0 1 0,0 0 0,1-1 0,0 1 0,-1-1 0,1 0 0,1 0 0,-1 0 0,0-1 0,1 1 0,-1-1 0,1 1 0,0-1 0,-1 0 0,1-1 0,0 1 0,0-1 0,1 1 0,-1-1 0,0-1 0,0 1 0,1 0 0,-1-1 0,5 0 0,1-1 0,-1 1 0,1-2 0,-1 1 0,0-2 0,0 1 0,1-1 0,-1 0 0,-1-1 0,1 0 0,-1 0 0,1-1 0,-1 0 0,0-1 0,7-7 0,9-9 0,0-2 0,35-47 0,-36 41 0,32-31 0,-53 60 0,0-1 0,-1 0 0,1 1 0,0-1 0,0 1 0,0 0 0,0 0 0,0 0 0,0 0 0,1 0 0,-1 0 0,4-1 0,-5 2 0,0 1 0,0-1 0,0 0 0,0 0 0,0 0 0,0 1 0,0-1 0,0 0 0,0 1 0,0-1 0,0 1 0,0-1 0,0 1 0,-1-1 0,1 1 0,0 0 0,0-1 0,0 1 0,-1 0 0,1 0 0,0 0 0,-1 0 0,1 0 0,-1-1 0,1 1 0,-1 0 0,1 0 0,-1 0 0,0 2 0,10 22 144,8 41 1,-2-7-1799,-7-31-5172</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5:49.038"/>
    </inkml:context>
    <inkml:brush xml:id="br0">
      <inkml:brushProperty name="width" value="0.05" units="cm"/>
      <inkml:brushProperty name="height" value="0.05" units="cm"/>
    </inkml:brush>
  </inkml:definitions>
  <inkml:trace contextRef="#ctx0" brushRef="#br0">10 272 24575,'-10'-44'0,"52"221"0,77 303 0,-114-463 0,-3-10 0,0-1 0,0 1 0,-1 0 0,0 0 0,0 0 0,0 1 0,-1-1 0,-1 13 0,1-20 0,0 1 0,0-1 0,0 0 0,0 0 0,0 0 0,0 0 0,0 0 0,0 1 0,0-1 0,0 0 0,0 0 0,0 0 0,0 0 0,0 0 0,0 1 0,0-1 0,-1 0 0,1 0 0,0 0 0,0 0 0,0 0 0,0 0 0,0 0 0,0 0 0,0 1 0,0-1 0,-1 0 0,1 0 0,0 0 0,0 0 0,0 0 0,0 0 0,0 0 0,-1 0 0,1 0 0,0 0 0,0 0 0,0 0 0,0 0 0,0 0 0,-1 0 0,1 0 0,0 0 0,0 0 0,0 0 0,0 0 0,0 0 0,0 0 0,-1 0 0,1 0 0,0-1 0,-8-7 0,-3-14 0,0-10 0,2-1 0,1 0 0,-6-54 0,3-104 0,10 121 0,12-109 0,-7 151 0,0 0 0,3 1 0,0-1 0,1 1 0,2 1 0,23-46 0,-29 64 0,1 0 0,1 1 0,-1-1 0,1 1 0,0 1 0,1-1 0,-1 1 0,1 0 0,12-7 0,-16 11 0,0 0 0,0 1 0,0-1 0,0 1 0,0 0 0,0 0 0,1 0 0,-1 0 0,0 1 0,1-1 0,-1 1 0,1 0 0,-1 0 0,1 0 0,-1 0 0,0 1 0,1 0 0,-1-1 0,0 1 0,1 0 0,-1 1 0,0-1 0,0 0 0,0 1 0,0 0 0,0 0 0,0 0 0,2 2 0,3 3 0,-1 1 0,0 0 0,0 0 0,-1 1 0,0 0 0,0 0 0,-1 0 0,0 1 0,-1-1 0,0 1 0,0 0 0,-1 1 0,2 10 0,-2-3 0,0 0 0,-1 0 0,-1 0 0,-1 0 0,0 0 0,-1 0 0,-4 18 0,0-16-105,-1 0 0,0 0 0,-2-1 0,0 0 0,-1 0 0,-1-1 0,-1-1 0,0 1 0,-2-2 0,0 0 0,0 0 0,-28 23 0,3-5-6721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5:49.483"/>
    </inkml:context>
    <inkml:brush xml:id="br0">
      <inkml:brushProperty name="width" value="0.05" units="cm"/>
      <inkml:brushProperty name="height" value="0.05" units="cm"/>
    </inkml:brush>
  </inkml:definitions>
  <inkml:trace contextRef="#ctx0" brushRef="#br0">474 259 24575,'1'0'0,"1"0"0,0 0 0,-1 0 0,1 0 0,0 0 0,0 0 0,-1-1 0,1 1 0,0-1 0,-1 1 0,1-1 0,-1 0 0,1 1 0,-1-1 0,1 0 0,-1 0 0,1 0 0,-1 0 0,0 0 0,1-1 0,-1 1 0,0 0 0,0-1 0,0 1 0,0 0 0,0-1 0,0 1 0,-1-1 0,1 1 0,0-1 0,-1 0 0,1 1 0,-1-1 0,0 0 0,1 1 0,-1-1 0,0 0 0,0-2 0,0-2 0,-1 0 0,0 0 0,0 0 0,0 0 0,-1 0 0,1 0 0,-1 0 0,-1 0 0,-4-9 0,-1 4 0,1 0 0,-2 0 0,1 1 0,-1 0 0,-1 1 0,0 0 0,0 0 0,-1 1 0,0 0 0,0 1 0,-1 0 0,0 1 0,0 0 0,0 1 0,-1 1 0,0 0 0,-18-4 0,21 6 0,0 1 0,0 0 0,0 0 0,0 1 0,0 1 0,0-1 0,0 1 0,0 1 0,0 0 0,0 0 0,1 1 0,-1 1 0,1-1 0,0 1 0,0 1 0,0 0 0,0 0 0,1 1 0,0 0 0,0 0 0,1 1 0,0 0 0,-12 14 0,13-13 0,1-1 0,0 1 0,1 0 0,0 0 0,0 0 0,1 1 0,0-1 0,0 1 0,1 0 0,0 0 0,0 0 0,1 0 0,1 0 0,-1 0 0,2 0 0,-1 0 0,1 0 0,0 0 0,1 0 0,5 15 0,-1-7 0,1 1 0,1-1 0,1-1 0,1 0 0,0 0 0,1-1 0,0 0 0,1-1 0,16 14 0,70 57 0,-10-10 0,-85-73 0,-1 0 0,1 1 0,-1-1 0,0 1 0,0 0 0,0 0 0,0 0 0,0 0 0,2 6 0,-4-8 0,0 0 0,0 0 0,0 0 0,1 1 0,-1-1 0,-1 0 0,1 0 0,0 0 0,0 0 0,0 0 0,-1 1 0,1-1 0,0 0 0,-1 0 0,1 0 0,-1 0 0,1 0 0,-1 0 0,0 0 0,1 0 0,-1-1 0,0 1 0,0 0 0,0 0 0,1 0 0,-1-1 0,0 1 0,0 0 0,0-1 0,0 1 0,-2 0 0,-6 3 0,1-1 0,0 0 0,-1-1 0,0 0 0,1 0 0,-1-1 0,0 0 0,0 0 0,0-1 0,0 0 0,-13-2 0,2-1 0,-1-1 0,1 0 0,-36-14 0,50 16-91,-1 0 0,1-1 0,0 0 0,0 0 0,1-1 0,-1 1 0,1-1 0,-1-1 0,1 1 0,0-1 0,1 1 0,-1-1 0,1-1 0,-6-8 0,1-8-6735</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5:49.923"/>
    </inkml:context>
    <inkml:brush xml:id="br0">
      <inkml:brushProperty name="width" value="0.05" units="cm"/>
      <inkml:brushProperty name="height" value="0.05" units="cm"/>
    </inkml:brush>
  </inkml:definitions>
  <inkml:trace contextRef="#ctx0" brushRef="#br0">0 154 24575,'9'-1'0,"-1"1"0,0-2 0,12-2 0,-13 2 0,-1 1 0,1-1 0,0 1 0,0 1 0,0-1 0,9 2 0,54 13 0,-48-9 0,38 5 0,-46-9 0,1 0 0,0-2 0,0 1 0,0-2 0,21-4 0,-32 5 0,0 0 0,0-1 0,0 1 0,0-1 0,0 0 0,0 0 0,0 0 0,-1-1 0,1 1 0,3-5 0,-5 5 0,0 0 0,0 0 0,-1-1 0,1 1 0,-1 0 0,0-1 0,0 1 0,0-1 0,0 0 0,0 1 0,0-1 0,-1 0 0,1 1 0,-1-1 0,0 0 0,0 0 0,0-4 0,0 3 0,-1 0 0,0 0 0,0 0 0,0 1 0,0-1 0,-1 0 0,0 1 0,1-1 0,-1 1 0,-1 0 0,1-1 0,0 1 0,-1 0 0,1 0 0,-1 0 0,0 1 0,0-1 0,0 1 0,-1 0 0,1 0 0,0 0 0,-1 0 0,1 0 0,-1 1 0,0-1 0,-6-1 0,2 1 0,0 0 0,1 1 0,-1-1 0,0 2 0,0-1 0,0 1 0,0 0 0,0 1 0,1 0 0,-1 0 0,0 0 0,-12 5 0,13-3 22,-1 1-1,1 0 0,0 0 1,0 1-1,1-1 0,-1 2 1,1-1-1,0 1 0,0 0 1,1 0-1,-1 0 0,2 1 1,-1 0-1,1 0 0,-7 13 1,7-10-154,1-1 1,0 1 0,0 0-1,1 1 1,0-1 0,0 0 0,1 1-1,1-1 1,0 0 0,0 1 0,1-1-1,2 11 1,5 10-6695</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5:50.655"/>
    </inkml:context>
    <inkml:brush xml:id="br0">
      <inkml:brushProperty name="width" value="0.05" units="cm"/>
      <inkml:brushProperty name="height" value="0.05" units="cm"/>
    </inkml:brush>
  </inkml:definitions>
  <inkml:trace contextRef="#ctx0" brushRef="#br0">0 392 24575,'10'-20'0,"-8"14"0,0-1 0,1 1 0,0 0 0,1 1 0,-1-1 0,1 1 0,0-1 0,1 1 0,-1 0 0,1 0 0,10-7 0,-12 9 0,1 1 0,0 0 0,0 0 0,0 0 0,0 1 0,0-1 0,1 1 0,-1 0 0,0 0 0,1 0 0,-1 1 0,1-1 0,-1 1 0,0 0 0,8 2 0,-5-1 0,-1 1 0,1 0 0,-1 0 0,1 1 0,-1-1 0,0 1 0,0 1 0,0-1 0,8 8 0,-5-4 0,0 2 0,0-1 0,-1 1 0,0 1 0,-1-1 0,0 1 0,0 1 0,-1-1 0,0 1 0,-1 0 0,4 13 0,-5-10 0,-1 0 0,3 22 0,-5-32 0,-1 0 0,0 0 0,0 0 0,0 0 0,0 0 0,-1 0 0,0 0 0,1-1 0,-1 1 0,0 0 0,-1 0 0,1-1 0,-1 1 0,-2 4 0,3-8 0,1 1 0,-1 0 0,1 0 0,-1 0 0,1 0 0,-1-1 0,0 1 0,1 0 0,-1-1 0,0 1 0,0 0 0,1-1 0,-1 1 0,0-1 0,0 1 0,0-1 0,0 0 0,0 1 0,0-1 0,0 0 0,0 0 0,1 0 0,-1 1 0,0-1 0,0 0 0,0 0 0,0 0 0,0 0 0,0-1 0,0 1 0,0 0 0,0 0 0,0-1 0,0 1 0,0 0 0,0-1 0,0 1 0,0-1 0,1 1 0,-1-1 0,0 1 0,0-1 0,1 0 0,-1 1 0,0-1 0,1 0 0,-1 0 0,1 0 0,-2 0 0,0-3 0,0 1 0,0 0 0,1 0 0,-1-1 0,1 1 0,-1-1 0,1 0 0,0 1 0,1-1 0,-1 0 0,1 1 0,-1-5 0,2-3 0,1 1 0,0 0 0,1 0 0,0-1 0,0 2 0,1-1 0,1 0 0,0 1 0,0 0 0,0 0 0,1 0 0,1 1 0,-1-1 0,1 2 0,1-1 0,12-10 0,-10 10 0,-1 1 0,1 0 0,1 0 0,-1 1 0,1 1 0,0 0 0,0 0 0,1 1 0,-1 0 0,1 1 0,0 1 0,0 0 0,0 0 0,14 0 0,-20 3 0,-1-1 0,1 1 0,0 0 0,-1 1 0,1-1 0,-1 1 0,0 0 0,10 5 0,37 29 0,-44-29 0,1-1 0,0 0 0,0 0 0,0 0 0,1-1 0,-1-1 0,18 6 0,-11-6 0,5 1 0,29 4 0,-45-8 0,1-1 0,-1 0 0,0 0 0,0 0 0,1 0 0,-1-1 0,0 0 0,0 0 0,0-1 0,10-3 0,-10 2 0,0-1 0,0 1 0,-1-1 0,1 0 0,-1-1 0,0 1 0,0-1 0,5-7 0,25-44 0,-30 50 0,1-3 0,16-34 0,-20 41 0,0 1 0,0-1 0,-1 0 0,1 0 0,-1 0 0,1 0 0,-1 0 0,0 0 0,1 0 0,-1 0 0,0 0 0,-1 0 0,1 0 0,0 0 0,-1 0 0,1 0 0,-1 0 0,1 0 0,-2-2 0,2 4 0,0-1 0,0 1 0,0 0 0,-1-1 0,1 1 0,0 0 0,0 0 0,0-1 0,0 1 0,-1 0 0,1 0 0,0 0 0,0-1 0,-1 1 0,1 0 0,0 0 0,0 0 0,-1 0 0,1-1 0,0 1 0,0 0 0,-1 0 0,1 0 0,0 0 0,-1 0 0,1 0 0,0 0 0,-1 0 0,1 0 0,0 0 0,0 0 0,-1 0 0,1 0 0,0 0 0,-1 0 0,1 0 0,-1 0 0,-6 12 0,3 17 0,6-21 0,0 0 0,0 0 0,1-1 0,1 0 0,-1 1 0,1-1 0,0 0 0,1-1 0,-1 1 0,1-1 0,1 0 0,-1 0 0,1 0 0,0-1 0,13 9 0,-11-8 0,1-1 0,-1-1 0,0 1 0,1-1 0,0-1 0,0 1 0,0-2 0,1 1 0,-1-1 0,1 0 0,-1-1 0,1-1 0,9 1 0,-8-2 0,-1-1 0,0 0 0,1-1 0,-1 0 0,0 0 0,-1-1 0,1 0 0,-1-1 0,1 0 0,-1-1 0,-1 0 0,1 0 0,-1-1 0,0 0 0,-1 0 0,1-1 0,-1 0 0,9-13 0,-10 12 0,-1 0 0,1-1 0,-2 1 0,1-1 0,-1 0 0,-1 0 0,1-1 0,-2 1 0,0-1 0,0 1 0,-1-1 0,0 0 0,0 1 0,-2-1 0,1 0 0,-1 0 0,-1 1 0,-3-14 0,4 20 0,0 0 0,-1 0 0,1 0 0,-1 0 0,0 1 0,0-1 0,0 0 0,-1 1 0,0-1 0,1 1 0,-1 0 0,0 0 0,0 0 0,-1 0 0,1 1 0,-1-1 0,1 1 0,-1 0 0,0 0 0,1 0 0,-1 0 0,0 1 0,-1-1 0,1 1 0,0 0 0,0 1 0,0-1 0,-8 1 0,5 0 0,1 0 0,-1 1 0,1 0 0,-1 0 0,1 1 0,0 0 0,-1 0 0,1 0 0,0 1 0,0 0 0,1 0 0,-1 0 0,1 1 0,-1 0 0,1 0 0,0 0 0,1 1 0,-6 5 0,4-2 0,0 0 0,0 1 0,1-1 0,1 1 0,-1 0 0,1 0 0,1 1 0,0-1 0,0 1 0,1 0 0,0-1 0,1 1 0,-1 20 0,2-23 0,1 1 0,0-1 0,0 0 0,0 1 0,1-1 0,0 0 0,1 0 0,0 0 0,0 0 0,0 0 0,1-1 0,-1 1 0,2-1 0,-1 0 0,1 0 0,0-1 0,0 0 0,0 1 0,8 4 0,-3-3-273,0 0 0,1-1 0,0-1 0,20 8 0,5-2-6553</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0:07.522"/>
    </inkml:context>
    <inkml:brush xml:id="br0">
      <inkml:brushProperty name="width" value="0.05" units="cm"/>
      <inkml:brushProperty name="height" value="0.05" units="cm"/>
    </inkml:brush>
  </inkml:definitions>
  <inkml:trace contextRef="#ctx0" brushRef="#br0">1 110 24575,'0'-4'0,"0"0"0,0 1 0,0-1 0,1 0 0,0 1 0,0-1 0,0 0 0,0 1 0,1-1 0,-1 1 0,1-1 0,0 1 0,0 0 0,4-5 0,-4 6 0,0 0 0,-1 1 0,1-1 0,0 1 0,0-1 0,1 1 0,-1 0 0,0-1 0,0 1 0,0 1 0,1-1 0,-1 0 0,1 0 0,-1 1 0,1-1 0,-1 1 0,0 0 0,1 0 0,-1 0 0,1 0 0,-1 0 0,6 2 0,11 3 0,0 2 0,0 0 0,0 1 0,-1 1 0,0 1 0,-1 0 0,0 1 0,-1 1 0,0 1 0,-1 0 0,0 1 0,-1 1 0,22 29 0,-33-39 0,1 1 0,-1 0 0,0 0 0,-1 0 0,1 0 0,-1 0 0,-1 1 0,1-1 0,0 10 0,-1-14 0,-1-1 0,0 1 0,0 0 0,0-1 0,0 1 0,0 0 0,-1-1 0,1 1 0,0 0 0,-1-1 0,1 1 0,-1-1 0,0 1 0,1-1 0,-1 1 0,0-1 0,0 0 0,0 1 0,0-1 0,0 0 0,0 1 0,0-1 0,-1 0 0,1 0 0,0 0 0,-1 0 0,1 0 0,-1-1 0,1 1 0,-1 0 0,1-1 0,-1 1 0,1-1 0,-1 1 0,1-1 0,-1 0 0,0 0 0,1 1 0,-1-1 0,0 0 0,-2-1 0,0 1 0,1 0 0,0-1 0,0 1 0,-1-1 0,1 1 0,0-1 0,0 0 0,0-1 0,0 1 0,0 0 0,0-1 0,0 0 0,0 1 0,1-1 0,-6-5 0,5 3 0,-1 0 0,1 0 0,0 0 0,0-1 0,0 1 0,1-1 0,-1 0 0,1 0 0,-2-6 0,2 1 0,-1 0 0,1 0 0,1-1 0,0 1 0,0-1 0,1 1 0,0-1 0,1 1 0,3-17 0,-2 20-49,-1 0 1,1 0-1,1 0 0,-1 1 0,1 0 1,0-1-1,1 1 0,-1 0 0,1 0 1,0 1-1,1-1 0,0 1 0,-1 0 1,2 0-1,-1 1 0,0-1 0,1 1 1,0 0-1,0 1 0,0-1 0,0 1 1,1 0-1,-1 1 0,1 0 0,0 0 0,0 0 1,8 0-1,11-1-6777</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5:51.031"/>
    </inkml:context>
    <inkml:brush xml:id="br0">
      <inkml:brushProperty name="width" value="0.05" units="cm"/>
      <inkml:brushProperty name="height" value="0.05" units="cm"/>
    </inkml:brush>
  </inkml:definitions>
  <inkml:trace contextRef="#ctx0" brushRef="#br0">0 372 24575,'10'-20'0,"0"0"0,22-35 0,-29 50 0,1 0 0,0 0 0,0 0 0,1 1 0,0 0 0,-1-1 0,1 2 0,1-1 0,-1 0 0,0 1 0,7-3 0,-10 6 0,-1-1 0,0 1 0,1-1 0,-1 1 0,1-1 0,-1 1 0,1 0 0,-1 0 0,1 0 0,-1 0 0,1 0 0,-1 0 0,1 0 0,-1 0 0,1 1 0,-1-1 0,1 1 0,-1-1 0,1 1 0,-1-1 0,2 2 0,-1 0 0,0-1 0,0 1 0,0 0 0,0 0 0,0 0 0,-1 1 0,1-1 0,-1 0 0,1 1 0,1 4 0,1 3 0,-1 0 0,0 0 0,0 1 0,1 18 0,1 120 0,-1-20 0,-6-103 0,-3-19 0,4-7 0,1 0 0,-1 0 0,1 0 0,-1 0 0,1-1 0,-1 1 0,1 0 0,-1 0 0,1 0 0,-1-1 0,1 1 0,-1 0 0,1-1 0,0 1 0,-1 0 0,1-1 0,0 1 0,-1-1 0,1 1 0,0-1 0,-1 0 0,-4-6 0,1 0 0,1 0 0,-1-1 0,1 1 0,0-1 0,1 0 0,-1 0 0,2 0 0,-1 0 0,1 0 0,0 0 0,1 0 0,0 0 0,2-16 0,0 7 0,1 0 0,1 0 0,1 0 0,0 0 0,1 1 0,8-17 0,-1 10 0,1 1 0,0 0 0,2 1 0,1 0 0,0 1 0,1 2 0,1-1 0,40-28 0,-30 27 0,1 0 0,1 3 0,1 0 0,0 2 0,69-22 0,-78 31 0,0 1 0,0 0 0,25 0 0,-40 4 0,0 1 0,0 0 0,-1 0 0,1 1 0,0 0 0,0 0 0,0 1 0,-1 0 0,1 0 0,0 1 0,-1 0 0,11 6 0,-16-8 17,-1 0-1,1 0 0,-1 0 0,1 1 1,-1-1-1,1 0 0,-1 1 0,0-1 1,0 1-1,0 0 0,1-1 0,-2 1 1,1 0-1,0 0 0,0-1 0,0 1 1,-1 0-1,1 0 0,-1 0 0,1 4 1,-2-3-139,1-1 0,0 1 0,-1 0 0,0 0 0,1-1 0,-1 1 0,0 0 0,0-1 0,-1 1 1,1-1-1,0 1 0,-1-1 0,-3 4 0,-19 20-6704</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5:52.296"/>
    </inkml:context>
    <inkml:brush xml:id="br0">
      <inkml:brushProperty name="width" value="0.05" units="cm"/>
      <inkml:brushProperty name="height" value="0.05" units="cm"/>
    </inkml:brush>
  </inkml:definitions>
  <inkml:trace contextRef="#ctx0" brushRef="#br0">4877 3170 24575,'3'-5'0,"0"0"0,0-1 0,0 1 0,-1-1 0,1 0 0,-1 0 0,-1 0 0,1 0 0,0-9 0,1-1 0,5-16 0,0 0 0,-1-1 0,5-65 0,-12 87 0,0 0 0,-1-1 0,0 1 0,-1 0 0,0 0 0,-1 0 0,0 0 0,-1 0 0,0 1 0,0-1 0,-1 1 0,-11-16 0,4 10 0,-1 1 0,0 0 0,-1 1 0,-1 1 0,0 0 0,0 1 0,-1 1 0,-1 1 0,0 0 0,0 1 0,-34-13 0,7 7 0,1 3 0,-2 1 0,1 2 0,-47-3 0,0 5-108,1 5 0,-123 12 0,-180 40-287,331-41 384,-404 64 87,-572 70-1415,654-118 1196,2-37-1,330 7 502,1-3 0,-89-25 0,116 25-214,0-1 0,1-1 0,1-1 1,-1-1-1,2-1 0,-1 0 0,-33-30 0,24 11-136,1 0-1,1-2 0,2-1 1,1-1-1,3-2 0,0 0 1,3-1-1,-19-51 1,-8-38-15,-41-179 0,34 87 7,-204-731 0,215 807 0,-28-172 0,65 279 0,-3-8 0,-2-62 0,13 95 171,3 14 0,8 16-1878,-7-7-5119</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5:52.668"/>
    </inkml:context>
    <inkml:brush xml:id="br0">
      <inkml:brushProperty name="width" value="0.05" units="cm"/>
      <inkml:brushProperty name="height" value="0.05" units="cm"/>
    </inkml:brush>
  </inkml:definitions>
  <inkml:trace contextRef="#ctx0" brushRef="#br0">142 158 24575,'-27'23'0,"21"-19"0,1 1 0,-1 0 0,1-1 0,-5 7 0,-5 10 0,-15 28 0,-7 11 0,62-107 0,-10 25 0,79-105 0,-72 100 0,1 1 0,40-34 0,-60 57 0,1 0 0,0 0 0,1 0 0,-1 0 0,0 1 0,1-1 0,0 1 0,-1 1 0,1-1 0,0 1 0,0-1 0,0 1 0,0 1 0,0-1 0,0 1 0,0 0 0,8 1 0,-3 1 0,0 0 0,0 1 0,0 0 0,-1 1 0,0 0 0,1 0 0,14 11 0,136 102-1365,-110-76-5461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5:53.307"/>
    </inkml:context>
    <inkml:brush xml:id="br0">
      <inkml:brushProperty name="width" value="0.05" units="cm"/>
      <inkml:brushProperty name="height" value="0.05" units="cm"/>
    </inkml:brush>
  </inkml:definitions>
  <inkml:trace contextRef="#ctx0" brushRef="#br0">18 1 24575,'-2'2'0,"0"0"0,0 1 0,0-1 0,1 1 0,-1-1 0,0 1 0,1-1 0,-2 5 0,3-7 0,0 1 0,0 0 0,0 0 0,0-1 0,0 1 0,0 0 0,0-1 0,0 1 0,0 0 0,0 0 0,1-1 0,-1 1 0,0 0 0,0-1 0,1 1 0,-1 0 0,1-1 0,-1 1 0,0-1 0,1 1 0,-1 0 0,1-1 0,-1 1 0,1-1 0,0 0 0,-1 1 0,1-1 0,-1 1 0,1-1 0,0 0 0,-1 1 0,1-1 0,0 0 0,-1 0 0,1 0 0,0 1 0,0-1 0,-1 0 0,2 0 0,18 3 0,1 0 0,0-1 0,-1-1 0,29-2 0,-11 0 0,168-1 0,223-32 0,-375 26-1365,-9-1-5461</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5:53.736"/>
    </inkml:context>
    <inkml:brush xml:id="br0">
      <inkml:brushProperty name="width" value="0.05" units="cm"/>
      <inkml:brushProperty name="height" value="0.05" units="cm"/>
    </inkml:brush>
  </inkml:definitions>
  <inkml:trace contextRef="#ctx0" brushRef="#br0">43 91 24575,'-18'14'0,"15"-12"0,0 0 0,0 0 0,1 1 0,-1-1 0,0 1 0,-3 4 0,6-7 0,-1 0 0,1 1 0,0-1 0,0 0 0,0 0 0,0 0 0,0 0 0,0 1 0,0-1 0,0 0 0,0 0 0,0 0 0,0 0 0,0 1 0,0-1 0,0 0 0,0 0 0,0 0 0,0 0 0,0 1 0,0-1 0,0 0 0,0 0 0,0 0 0,0 0 0,0 1 0,0-1 0,0 0 0,0 0 0,0 0 0,0 0 0,1 1 0,-1-1 0,0 0 0,0 0 0,0 0 0,0 0 0,0 0 0,0 0 0,1 0 0,-1 1 0,0-1 0,0 0 0,12 2 0,14-3 0,210-33 0,-83 9 0,304-41-1365,-404 57-5461</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5:54.075"/>
    </inkml:context>
    <inkml:brush xml:id="br0">
      <inkml:brushProperty name="width" value="0.05" units="cm"/>
      <inkml:brushProperty name="height" value="0.05" units="cm"/>
    </inkml:brush>
  </inkml:definitions>
  <inkml:trace contextRef="#ctx0" brushRef="#br0">0 1 24575,'6'0'0,"7"0"0,5 0 0,5 0 0,4 0 0,4 0 0,2 0 0,1 0 0,4 3 0,4 1 0,3-1 0,-5 0-8191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5:55.020"/>
    </inkml:context>
    <inkml:brush xml:id="br0">
      <inkml:brushProperty name="width" value="0.05" units="cm"/>
      <inkml:brushProperty name="height" value="0.05" units="cm"/>
    </inkml:brush>
  </inkml:definitions>
  <inkml:trace contextRef="#ctx0" brushRef="#br0">0 414 24575,'41'1133'0,"-37"-1093"0,20 170 0,-19-182 0,1-1 0,2 0 0,0-1 0,2 0 0,19 37 0,-23-52 0,1-1 0,0 0 0,1 0 0,0 0 0,0-1 0,1-1 0,0 1 0,21 13 0,-15-12 0,0-2 0,1 0 0,0-1 0,0 0 0,29 7 0,2-5 0,1-2 0,0-1 0,82-3 0,499-35-1516,-448 18 896,1299-62-4250,-492 58 4700,608 22-1766,-914 7 3676,-616-9-497,-19 0 280,79-6 1,-122 4-1417,0-1 1,0 1 0,0-1 0,0 0 0,0 0 0,0 0 0,0-1 0,-1 1 0,1-1-1,-1 0 1,1 0 0,-1 0 0,4-4 0,-5 5-53,-1-1-1,0 0 1,0 0 0,0 1-1,0-1 1,0 0 0,-1 0-1,1 0 1,0 0 0,-1 0 0,0 0-1,1 0 1,-1 0 0,0 0-1,0 0 1,0 0 0,0-1-1,-1 1 1,1 0 0,-1 0-1,1 0 1,-1 0 0,1 0-1,-1 0 1,-2-3 0,-41-86 132,-9-22-224,39 69 40,2-1 1,2 0-1,2 0 0,2-1 0,2 0 0,2 0 0,6-73 0,7 13-44,4 1-1,35-120 0,166-405-435,-165 499 451,-47 122 37,0 1 43,-1 0 0,-1-1 1,1 1-1,-1-1 0,1-12 0,-2 19-45,-1 1 0,0-1-1,-1 0 1,1 0 0,0 0-1,0 0 1,-1 0-1,1 0 1,-1 1 0,0-1-1,1 0 1,-1 0-1,0 1 1,0-1 0,0 0-1,0 1 1,0-1-1,-1 1 1,1 0 0,0-1-1,-1 1 1,1 0-1,-1 0 1,1 0 0,-1-1-1,0 2 1,1-1-1,-1 0 1,0 0 0,-2 0-1,-17-4-8,1 1 0,-1 1 0,1 1 0,-1 0 0,-39 4 0,17-2 0,-654 18-1720,-1 23-662,-1617 178-2614,921-35 4264,1310-172 857,-42 7 1325,-175 4 0,266-25 698,35 2-2134,0 0 1,0 0-1,0 0 1,-1 0-1,1 0 1,0 0-1,0 0 1,0 0-1,0 0 1,-1 0-1,1 0 1,0 0-1,0 0 1,0 0-1,0 0 1,0 0-1,-1 0 0,1 0 1,0 0-1,0 0 1,0 0-1,0-1 1,-1 1-1,1 0 1,0 0-1,0 0 1,0 0-1,0 0 1,0 0-1,0-1 1,0 1-1,-1 0 0,1 0 1,0 0-1,0 0 1,0 0-1,0-1 1,0 1-1,0 0 1,0 0-1,0 0 1,0 0-1,0-1 1,0 1-1,0 0 1,0 0-1,0 0 1,0 0-1,0-1 0,0 1 1,0 0-1,0 0 1,0 0-1,0 0 1,0-1-1,0 1 1,1 0-1,-1 0 1,0 0-1,0 0 1,0 0-1,0 0 1,0-1-1,0 1 1,0 0-1,1 0 1,19-10 603,10-2-5740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5:55.364"/>
    </inkml:context>
    <inkml:brush xml:id="br0">
      <inkml:brushProperty name="width" value="0.05" units="cm"/>
      <inkml:brushProperty name="height" value="0.05" units="cm"/>
    </inkml:brush>
  </inkml:definitions>
  <inkml:trace contextRef="#ctx0" brushRef="#br0">1 95 24575,'0'3'0,"3"4"0,6 0 0,11 0 0,17-2 0,19-2 0,20-4 0,20-2 0,21-3 0,18-4 0,17-2-859,7-3 859,3-2 0,-2 2 0,-9 2 0,-15-1 0,-20 2 0,-28 3-7332</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5:55.737"/>
    </inkml:context>
    <inkml:brush xml:id="br0">
      <inkml:brushProperty name="width" value="0.05" units="cm"/>
      <inkml:brushProperty name="height" value="0.05" units="cm"/>
    </inkml:brush>
  </inkml:definitions>
  <inkml:trace contextRef="#ctx0" brushRef="#br0">32 0 24575,'-6'6'0,"-5"4"0,0 5 0,7-2 0,13-2 0,17-4 0,18-5 0,20-3 0,15-5 0,15 0 0,9-1 0,-13 3-8191</inkml:trace>
  <inkml:trace contextRef="#ctx0" brushRef="#br0" timeOffset="1">850 306 24575,'-48'25'0,"-90"49"0,114-56 0,24-17 0,0-1 0,-1 0 0,1 1 0,0-1 0,0 0 0,-1 1 0,1-1 0,0 1 0,0-1 0,0 0 0,-1 1 0,1-1 0,0 1 0,0-1 0,0 1 0,0-1 0,0 0 0,0 1 0,0-1 0,0 1 0,0-1 0,0 2 0,1-2 0,-1 1 0,1-1 0,-1 1 0,1-1 0,-1 1 0,1-1 0,0 1 0,-1-1 0,1 0 0,0 1 0,-1-1 0,1 0 0,0 1 0,-1-1 0,1 0 0,0 0 0,0 0 0,-1 0 0,2 1 0,15 0 0,-1 0 0,1-1 0,-1-1 0,0 0 0,29-7 0,-6 2 0,273-37 21,273-41-2064,-462 65-4126</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5:58.378"/>
    </inkml:context>
    <inkml:brush xml:id="br0">
      <inkml:brushProperty name="width" value="0.05" units="cm"/>
      <inkml:brushProperty name="height" value="0.05" units="cm"/>
    </inkml:brush>
  </inkml:definitions>
  <inkml:trace contextRef="#ctx0" brushRef="#br0">372 592 24575,'-3'-1'0,"0"0"0,0 0 0,0 0 0,0 0 0,0 0 0,0 0 0,-3-3 0,-18-7 0,24 11 0,-1 0 0,0-1 0,0 1 0,1 0 0,-1 0 0,0 0 0,0 0 0,0 0 0,0 0 0,1 0 0,-1 0 0,0 0 0,0 0 0,0 0 0,1 0 0,-1 1 0,0-1 0,0 0 0,1 1 0,-1-1 0,0 0 0,0 1 0,0 0 0,0 0 0,1 1 0,-1-1 0,0 0 0,1 0 0,-1 0 0,1 1 0,0-1 0,-1 0 0,1 1 0,0-1 0,0 0 0,0 1 0,0-1 0,0 0 0,0 1 0,0-1 0,0 0 0,1 0 0,-1 1 0,0-1 0,1 0 0,-1 0 0,1 1 0,0-1 0,0 1 0,19 31 0,-18-30 0,1 0 0,0 0 0,-1 0 0,1-1 0,0 1 0,1-1 0,-1 1 0,0-1 0,1 0 0,-1 0 0,1-1 0,-1 1 0,1-1 0,0 1 0,0-1 0,0 0 0,0-1 0,0 1 0,0-1 0,0 0 0,6 0 0,-4-1 0,-1 0 0,1 0 0,-1-1 0,0 0 0,1 0 0,-1 0 0,0 0 0,0-1 0,0 0 0,-1 0 0,1-1 0,-1 1 0,0-1 0,4-4 0,-4 4 0,0 0 0,0-1 0,-1 0 0,0 1 0,0-1 0,0 0 0,0-1 0,-1 1 0,0 0 0,0-1 0,0 1 0,-1-1 0,2-9 0,-3 11 0,0 0 0,0 0 0,-1 0 0,1 0 0,-1 0 0,0 1 0,0-1 0,0 0 0,0 0 0,-1 1 0,1-1 0,-1 1 0,0-1 0,0 1 0,0 0 0,-1-1 0,1 1 0,-1 1 0,0-1 0,0 0 0,-5-3 0,-1-1 0,-1 1 0,0 1 0,0 0 0,-1 0 0,0 1 0,1 0 0,-1 1 0,-1 1 0,1-1 0,0 2 0,-1-1 0,1 2 0,0-1 0,-1 2 0,1-1 0,-1 2 0,1 0 0,0 0 0,-12 4 0,8-2 0,0 1 0,0 1 0,0 0 0,1 1 0,0 1 0,0 0 0,1 1 0,0 0 0,0 1 0,1 0 0,1 1 0,0 1 0,-12 15 0,16-17 0,0 1 0,1 0 0,0 1 0,1-1 0,0 1 0,1 0 0,1 0 0,-1 1 0,2-1 0,0 1 0,0-1 0,2 1 0,-1 0 0,1 0 0,1-1 0,0 1 0,1 0 0,1-1 0,0 0 0,0 1 0,1-1 0,1 0 0,0-1 0,0 1 0,1-1 0,1 0 0,0-1 0,0 1 0,1-1 0,1-1 0,-1 1 0,2-2 0,-1 1 0,1-1 0,0 0 0,13 6 0,-7-5 0,0-1 0,1 0 0,0-1 0,0-1 0,0-1 0,36 6 0,-26-8 0,0 0 0,0-3 0,0 0 0,32-5 0,-10-2 0,-1-3 0,0-2 0,0-3 0,78-34 0,-95 35 0,1-2 0,-2-1 0,-1-1 0,53-44 0,-71 53 0,0-1 0,-1 0 0,0-1 0,-1 0 0,0-1 0,0 0 0,-2 0 0,0-1 0,0 0 0,-1 0 0,0-1 0,-1 1 0,-1-1 0,4-21 0,-8 28 0,1-1 0,-1 0 0,0 1 0,-1-1 0,1 0 0,-2 1 0,1-1 0,-1 1 0,0-1 0,-1 1 0,0 0 0,0 0 0,0 0 0,-1 0 0,0 1 0,-7-9 0,8 11 0,0 0 0,-1 1 0,1 0 0,-1-1 0,1 1 0,-1 1 0,0-1 0,-1 1 0,1-1 0,0 1 0,-1 0 0,1 1 0,-1-1 0,1 1 0,-1 0 0,0 0 0,1 0 0,-1 1 0,0 0 0,0 0 0,0 0 0,1 0 0,-1 1 0,0-1 0,0 1 0,1 1 0,-7 1 0,3 1 0,-1 0 0,1 1 0,0 0 0,0 1 0,0-1 0,0 2 0,1-1 0,0 1 0,1 0 0,0 0 0,0 1 0,0-1 0,1 1 0,0 1 0,0-1 0,1 1 0,-5 13 0,5-12 0,1 0 0,0 1 0,0 0 0,1-1 0,0 1 0,1 0 0,0 0 0,1 0 0,0 0 0,1 0 0,0 0 0,0-1 0,1 1 0,1 0 0,4 11 0,-5-17 0,1 0 0,-1 1 0,1-1 0,0 0 0,1-1 0,-1 1 0,1-1 0,0 1 0,0-1 0,0 0 0,1-1 0,0 1 0,-1-1 0,1 0 0,0 0 0,0 0 0,1-1 0,-1 1 0,1-1 0,7 1 0,-6-2 0,-1 0 0,0 0 0,1-1 0,-1 0 0,1-1 0,-1 1 0,0-1 0,1-1 0,-1 1 0,0-1 0,0 0 0,0 0 0,0-1 0,0 0 0,0 0 0,-1 0 0,0 0 0,8-7 0,-1-1 0,0-2 0,0 1 0,-1-2 0,-1 1 0,0-1 0,-1-1 0,-1 0 0,0 0 0,-1 0 0,0-1 0,7-29 0,-3 0 0,-2 0 0,-1-1 0,1-52 0,-6 40 0,-3 0 0,-2 0 0,-17-100 0,18 150 0,-1 1 0,0 0 0,0 0 0,0 0 0,-1 0 0,-3-6 0,6 13 0,0 0 0,0-1 0,0 1 0,0 0 0,0 0 0,-1-1 0,1 1 0,0 0 0,0 0 0,0 0 0,0-1 0,-1 1 0,1 0 0,0 0 0,0 0 0,0 0 0,-1 0 0,1-1 0,0 1 0,0 0 0,0 0 0,-1 0 0,1 0 0,0 0 0,0 0 0,-1 0 0,1 0 0,0 0 0,0 0 0,-1 0 0,1 0 0,0 0 0,0 0 0,-1 0 0,1 0 0,0 0 0,0 0 0,-1 0 0,-5 10 0,-2 16 0,1 34 0,2 0 0,5 93 0,0-137 0,2 49 0,14 85 0,-11-121 0,2 1 0,0-1 0,2-1 0,1 0 0,16 32 0,-24-56-76,0 1 1,0-1-1,1 0 0,-1 0 0,1 0 0,0 0 0,0 0 0,1 0 1,-1-1-1,1 0 0,0 0 0,-1 0 0,1 0 0,1 0 1,-1-1-1,0 0 0,6 3 0,13-1-6750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0:07.892"/>
    </inkml:context>
    <inkml:brush xml:id="br0">
      <inkml:brushProperty name="width" value="0.05" units="cm"/>
      <inkml:brushProperty name="height" value="0.05" units="cm"/>
    </inkml:brush>
  </inkml:definitions>
  <inkml:trace contextRef="#ctx0" brushRef="#br0">219 118 24575,'-1'-10'0,"1"0"0,-2 0 0,0 1 0,0-1 0,-1 0 0,0 1 0,0-1 0,-1 1 0,-5-10 0,8 19 0,1-1 0,-1 0 0,1 0 0,-1 0 0,1 1 0,-1-1 0,0 0 0,1 1 0,-1-1 0,0 1 0,1-1 0,-1 1 0,0-1 0,0 1 0,1-1 0,-1 1 0,0 0 0,0-1 0,0 1 0,0 0 0,0 0 0,0 0 0,1-1 0,-1 1 0,-2 0 0,1 1 0,0-1 0,0 1 0,0 0 0,1 0 0,-1-1 0,0 1 0,0 0 0,1 1 0,-1-1 0,0 0 0,-1 2 0,-6 6 0,0 1 0,1 0 0,-8 12 0,9-13 0,-11 16 0,6-12 0,1 1 0,1 1 0,0 0 0,1 1 0,1 0 0,-8 20 0,15-35 0,1-1 0,0 1 0,-1 0 0,1 0 0,0 0 0,0 0 0,-1 0 0,1 0 0,0 0 0,0 0 0,0 0 0,0 0 0,0 0 0,0 0 0,0 0 0,1 0 0,-1 0 0,0-1 0,0 1 0,1 0 0,-1 0 0,1 0 0,-1 0 0,1 0 0,-1 0 0,1-1 0,-1 1 0,1 0 0,0-1 0,-1 1 0,1 0 0,0-1 0,0 1 0,-1-1 0,1 1 0,0-1 0,0 1 0,0-1 0,0 1 0,0-1 0,0 0 0,1 1 0,1-1 0,0 0 0,0 0 0,0 0 0,-1 0 0,1 0 0,0-1 0,0 0 0,0 1 0,-1-1 0,1 0 0,0 0 0,-1 0 0,5-3 0,3-4 0,1 0 0,-2 0 0,1-1 0,-1 0 0,-1-1 0,0 0 0,14-21 0,-3-3 0,20-46 0,-30 65 0,-9 15 0,0 0 0,1 0 0,-1 0 0,0 0 0,0 0 0,0 0 0,0 0 0,1 1 0,-1-1 0,0 0 0,0 0 0,0 0 0,0 0 0,1 0 0,-1 0 0,0 0 0,0 0 0,0 0 0,0 0 0,0 1 0,1-1 0,-1 0 0,0 0 0,0 0 0,0 0 0,0 0 0,0 0 0,0 1 0,0-1 0,0 0 0,0 0 0,0 0 0,1 0 0,-1 1 0,0-1 0,0 0 0,0 0 0,0 0 0,0 0 0,0 1 0,0-1 0,0 0 0,0 0 0,1 34 0,-1-30 0,-1 16 86,2 1-1,1-1 0,4 22 1,-5-36-208,0 0 0,1 1 0,0-1 0,0 0 0,1 0 0,-1-1 0,1 1 0,1 0 0,-1-1 1,1 0-1,0 1 0,0-2 0,9 9 0,3-1-6704</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5:58.714"/>
    </inkml:context>
    <inkml:brush xml:id="br0">
      <inkml:brushProperty name="width" value="0.05" units="cm"/>
      <inkml:brushProperty name="height" value="0.05" units="cm"/>
    </inkml:brush>
  </inkml:definitions>
  <inkml:trace contextRef="#ctx0" brushRef="#br0">49 24 24575,'-2'-6'0,"-5"-1"0,-3-1 0,-1 6 0,3 4 0,1 6 0,3 4 0,5 6 0,2 2 0,3 5 0,1 0 0,2 1 0,0 0 0,-3-1 0,-1-6-8191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5:59.120"/>
    </inkml:context>
    <inkml:brush xml:id="br0">
      <inkml:brushProperty name="width" value="0.05" units="cm"/>
      <inkml:brushProperty name="height" value="0.05" units="cm"/>
    </inkml:brush>
  </inkml:definitions>
  <inkml:trace contextRef="#ctx0" brushRef="#br0">63 4 24575,'0'-3'0,"3"2"0,1 8 0,-1 7 0,3 11 0,0 9 0,2 8 0,-1 5 0,-1 7 0,2 2 0,-2 1 0,2-1 0,0-1 0,0-4 0,0-8 0,1-9 0,2-6 0,-1-9-8191</inkml:trace>
  <inkml:trace contextRef="#ctx0" brushRef="#br0" timeOffset="1">29 260 24575,'-6'0'0,"-5"0"0,3 0 0,5 0 0,12 0 0,13 0 0,12 0 0,11 0 0,13 0 0,8-3 0,4-1 0,2 1 0,-11 0-8191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5:59.669"/>
    </inkml:context>
    <inkml:brush xml:id="br0">
      <inkml:brushProperty name="width" value="0.05" units="cm"/>
      <inkml:brushProperty name="height" value="0.05" units="cm"/>
    </inkml:brush>
  </inkml:definitions>
  <inkml:trace contextRef="#ctx0" brushRef="#br0">360 222 24575,'1'-33'0,"0"17"0,-1 0 0,0-1 0,-1 1 0,-5-25 0,5 37 0,-1 0 0,1 0 0,-1 0 0,1 0 0,-1 0 0,0 0 0,-1 0 0,1 1 0,0-1 0,-1 1 0,0 0 0,0-1 0,0 1 0,0 1 0,-1-1 0,1 0 0,-1 1 0,0 0 0,1 0 0,-1 0 0,0 0 0,-5-1 0,-1 0 0,0 1 0,-1 0 0,1 1 0,-1 0 0,0 1 0,1 0 0,-1 1 0,1 0 0,-1 0 0,1 1 0,-1 1 0,-13 4 0,15-4 0,0 0 0,1 1 0,0 0 0,-1 0 0,1 1 0,1 0 0,-1 0 0,1 1 0,0 0 0,0 0 0,0 1 0,1 0 0,0 0 0,-7 12 0,10-14 0,1 0 0,-1 0 0,1 0 0,0 0 0,1 1 0,0-1 0,0 0 0,0 1 0,0-1 0,1 1 0,0-1 0,0 1 0,0-1 0,1 1 0,1 6 0,0-4 0,1 0 0,0 0 0,1 0 0,-1-1 0,1 1 0,1-1 0,0 1 0,10 11 0,7 3 0,1 0 0,1-2 0,1 0 0,30 17 0,-55-37 0,29 19 0,42 30 0,-63-43 0,0 1 0,0 0 0,-1 1 0,0-1 0,11 18 0,-17-23 0,0-1 0,0 1 0,0-1 0,0 1 0,0 0 0,-1-1 0,1 1 0,-1 0 0,0 0 0,1 0 0,-1-1 0,0 1 0,0 0 0,0 0 0,0 0 0,0-1 0,0 1 0,-1 0 0,1 0 0,-1 2 0,-1-2 0,1 1 0,-1 0 0,1-1 0,-1 0 0,0 1 0,0-1 0,0 0 0,0 0 0,0 0 0,-1 0 0,-2 2 0,-6 2 0,1 0 0,-1-1 0,0 0 0,-23 6 0,15-6 0,-1 0 0,1-2 0,-26 2 0,37-4 0,0-1 0,0 0 0,0-1 0,0 0 0,1 0 0,-1 0 0,0-1 0,1-1 0,-1 1 0,1-1 0,-8-4 0,13 6-80,0-1 0,-1 1-1,1-1 1,0 0 0,0 1-1,0-1 1,0 0 0,0 0-1,1-1 1,-1 1 0,1 0 0,-1-1-1,1 1 1,0 0 0,0-1-1,-2-4 1,0-15-6746</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00.071"/>
    </inkml:context>
    <inkml:brush xml:id="br0">
      <inkml:brushProperty name="width" value="0.05" units="cm"/>
      <inkml:brushProperty name="height" value="0.05" units="cm"/>
    </inkml:brush>
  </inkml:definitions>
  <inkml:trace contextRef="#ctx0" brushRef="#br0">171 99 24575,'2'1'0,"-1"-1"0,1 0 0,-1 0 0,1-1 0,-1 1 0,1 0 0,-1 0 0,1-1 0,-1 1 0,1-1 0,-1 1 0,1-1 0,-1 0 0,0 0 0,1 1 0,-1-1 0,0 0 0,0 0 0,0 0 0,0 0 0,1-1 0,-2 1 0,1 0 0,0 0 0,1-3 0,-1 2 0,0 0 0,-1 0 0,1-1 0,-1 1 0,1 0 0,-1-1 0,0 1 0,0 0 0,0-1 0,0 1 0,-1-1 0,1 1 0,0 0 0,-1 0 0,-1-4 0,1 4 0,0-1 0,0 0 0,0 1 0,-1-1 0,1 1 0,-1 0 0,0-1 0,1 1 0,-1 0 0,0 0 0,-1 0 0,1 0 0,-2-1 0,2 2 0,1 0 0,-1 0 0,0 0 0,1 1 0,-1-1 0,1 1 0,-1-1 0,0 1 0,0 0 0,1-1 0,-1 1 0,0 0 0,1 0 0,-1 0 0,0 1 0,0-1 0,1 0 0,-1 0 0,0 1 0,1 0 0,-1-1 0,0 1 0,-1 0 0,-2 3 0,1-1 0,-1 0 0,0 1 0,1 0 0,0 0 0,0 0 0,0 1 0,1-1 0,-5 8 0,-25 49 0,25-45 0,7-15 0,-10 21 0,1-1 0,-12 38 0,21-54 0,-1 0 0,1 0 0,0 0 0,0 0 0,0 0 0,1 0 0,0 0 0,0 0 0,0 0 0,1 0 0,-1 0 0,1 0 0,0 0 0,1 0 0,-1 0 0,1 0 0,0 0 0,5 8 0,-5-11 0,0 0 0,0 0 0,0 0 0,0 0 0,0 0 0,0-1 0,0 1 0,1-1 0,-1 1 0,0-1 0,1 0 0,-1 0 0,1 0 0,0 0 0,4 1 0,-2-2 0,0 0 0,0 1 0,0-1 0,0-1 0,0 1 0,0-1 0,0 0 0,6-2 0,-1 0 0,-1-1 0,1 0 0,-1 0 0,0-1 0,0-1 0,-1 1 0,0-1 0,8-8 0,-2-1 0,-1-1 0,-1 0 0,0-1 0,-2-1 0,0 1 0,-1-2 0,10-25 0,-19 43 0,0 0 0,1 0 0,-1-1 0,1 1 0,-1 0 0,1 0 0,0 0 0,-1 0 0,1 0 0,0 0 0,0 0 0,0 0 0,-1 0 0,1 1 0,2-2 0,-2 2 0,-1 0 0,0 0 0,1 0 0,-1 0 0,1 0 0,-1 0 0,0 0 0,1 0 0,-1 0 0,1 1 0,-1-1 0,0 0 0,1 0 0,-1 0 0,0 1 0,1-1 0,-1 0 0,0 1 0,1-1 0,-1 0 0,0 0 0,0 1 0,1-1 0,-1 1 0,0-1 0,0 0 0,0 1 0,0-1 0,1 1 0,2 7 0,-1 0 0,1 0 0,1 12 0,-2-10 0,0 0-136,0-1-1,1 1 1,0-1-1,1 1 1,0-1-1,1 0 1,0 0-1,0-1 0,12 15 1,-1-6-6690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00.813"/>
    </inkml:context>
    <inkml:brush xml:id="br0">
      <inkml:brushProperty name="width" value="0.05" units="cm"/>
      <inkml:brushProperty name="height" value="0.05" units="cm"/>
    </inkml:brush>
  </inkml:definitions>
  <inkml:trace contextRef="#ctx0" brushRef="#br0">23 337 24575,'-6'-12'0,"2"-1"0,-1 0 0,-2-16 0,24 89 0,38 92 0,-45-129 0,1 1 0,1-1 0,18 26 0,-26-43 0,1 1 0,0-1 0,0 0 0,0-1 0,0 1 0,1-1 0,0 0 0,0 0 0,1-1 0,-1 0 0,1 0 0,0-1 0,0 1 0,0-2 0,10 4 0,-14-6 0,1 1 0,-1-1 0,1 0 0,0 0 0,-1 0 0,1 0 0,-1 0 0,1-1 0,0 0 0,-1 0 0,1 0 0,-1 0 0,0 0 0,7-4 0,-5 1 0,0 1 0,0-1 0,0-1 0,0 1 0,-1 0 0,1-1 0,6-10 0,-2 0 0,0-1 0,0-1 0,-2 1 0,11-35 0,-6 3 0,-2 0 0,-2-1 0,-3 0 0,-2 0 0,-3-67 0,0 115 0,-1 0 0,1 1 0,0-1 0,0 0 0,0 0 0,0 0 0,0 0 0,0 0 0,0 1 0,0-1 0,0 0 0,0 0 0,0 0 0,1 0 0,-1 1 0,0-1 0,1 0 0,-1 0 0,0 0 0,1 1 0,-1-1 0,1 0 0,-1 1 0,1-1 0,0 0 0,-1 1 0,1-1 0,0 1 0,0-1 0,1 1 0,0 0 0,0 0 0,0 0 0,0 1 0,0-1 0,0 1 0,0-1 0,0 1 0,0 0 0,2 1 0,5 2 0,79 23 0,15 5 0,-93-27 0,0-1 0,0 1 0,-1 0 0,0 1 0,1 0 0,-2 1 0,12 10 0,-17-13 0,0 0 0,0 1 0,0-1 0,0 1 0,-1-1 0,1 1 0,-1 0 0,-1 0 0,1 1 0,1 8 0,10 25 0,-12-38 0,0 0 0,0 0 0,0 1 0,0-1 0,0 0 0,0 0 0,0 0 0,0 0 0,0-1 0,1 1 0,-1 0 0,0 0 0,1-1 0,-1 1 0,0-1 0,1 1 0,-1-1 0,1 0 0,-1 1 0,1-1 0,-1 0 0,1 0 0,-1 0 0,1 0 0,-1 0 0,1-1 0,-1 1 0,1 0 0,-1-1 0,0 1 0,3-1 0,6-3 0,0 1 0,0-2 0,11-5 0,-13 5 0,11-4 0,-1-1 0,0-1 0,-1-1 0,0 0 0,-1-2 0,23-23 0,-33 31 0,-1 0 0,0-1 0,0 1 0,-1-1 0,0 0 0,0 0 0,0 0 0,-1 0 0,0-1 0,-1 0 0,0 1 0,0-1 0,0 0 0,-1 0 0,-1 0 0,1 0 0,-1 0 0,0 0 0,-1 0 0,-1-10 0,1 15 0,0-1 0,0 1 0,0 0 0,0 0 0,0-1 0,0 1 0,-1 0 0,0 0 0,1 0 0,-1 1 0,0-1 0,0 0 0,-1 1 0,1-1 0,-1 1 0,1 0 0,-1-1 0,0 1 0,1 1 0,-1-1 0,0 0 0,-1 1 0,1-1 0,0 1 0,0 0 0,0 0 0,-1 0 0,1 1 0,0-1 0,-1 1 0,1 0 0,-7 0 0,1 1 0,0 0 0,0 0 0,0 1 0,0 1 0,0 0 0,0 0 0,1 0 0,-1 1 0,1 0 0,0 1 0,-9 7 0,1 1 0,0 1 0,1 0 0,1 1 0,0 1 0,2 0 0,-1 1 0,2 0 0,0 1 0,1 0 0,1 1 0,-7 20 0,10-22 0,0 0 0,2 1 0,0 0 0,0-1 0,2 1 0,0 1 0,1-1 0,1 0 0,1 0 0,0 0 0,1 0 0,9 33 0,-9-43 0,1 0 0,0 0 0,1 0 0,0 0 0,0-1 0,0 0 0,1 0 0,0 0 0,1 0 0,0-1 0,-1 0 0,2 0 0,11 9 0,-9-10 0,-1 0 0,2-1 0,-1 1 0,0-2 0,1 0 0,0 0 0,0 0 0,-1-1 0,2-1 0,-1 0 0,12 0 0,-7-1-80,-1-1 0,1 0-1,-1-1 1,0-1 0,1 0-1,-1-1 1,-1 0 0,1-1-1,-1-1 1,0 0 0,0-1 0,0 0-1,-1-1 1,0-1 0,-1 0-1,16-16 1,-6 1-6746</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01.815"/>
    </inkml:context>
    <inkml:brush xml:id="br0">
      <inkml:brushProperty name="width" value="0.05" units="cm"/>
      <inkml:brushProperty name="height" value="0.05" units="cm"/>
    </inkml:brush>
  </inkml:definitions>
  <inkml:trace contextRef="#ctx0" brushRef="#br0">19 17 24575,'-7'-14'0,"7"14"0,0 0 0,0-1 0,0 1 0,0 0 0,0 0 0,-1 0 0,1 0 0,0 0 0,0-1 0,0 1 0,0 0 0,-1 0 0,1 0 0,0 0 0,0 0 0,0 0 0,-1 0 0,1 0 0,0 0 0,0 0 0,-1 0 0,1 0 0,0 0 0,0 0 0,0 0 0,-1 0 0,1 0 0,0 0 0,0 0 0,-1 0 0,1 0 0,0 0 0,0 0 0,0 0 0,-1 0 0,1 0 0,0 1 0,0-1 0,0 0 0,0 0 0,-1 0 0,1 0 0,0 0 0,0 1 0,0-1 0,0 0 0,0 0 0,0 0 0,-1 1 0,1-1 0,0 0 0,0 0 0,0 0 0,0 1 0,0-1 0,0 0 0,0 0 0,0 0 0,0 1 0,0-1 0,0 0 0,0 0 0,0 1 0,0-1 0,0 0 0,0 0 0,-2 24 0,2 0 0,0 0 0,1 0 0,1 0 0,8 33 0,-2-3 0,68 804 0,-49-482 0,4 741 0,-32-864 0,2 457 0,8-436 0,-2-190 0,21 101 0,-23-168 0,-2-24 0,-3-32 0,0 34 0,-1-12-341,0 0 0,-1 1-1,-5-21 1,-1 8-6485</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02.202"/>
    </inkml:context>
    <inkml:brush xml:id="br0">
      <inkml:brushProperty name="width" value="0.05" units="cm"/>
      <inkml:brushProperty name="height" value="0.05" units="cm"/>
    </inkml:brush>
  </inkml:definitions>
  <inkml:trace contextRef="#ctx0" brushRef="#br0">29 74 24575,'-13'9'0,"12"-9"0,0 0 0,0 1 0,1-1 0,-1 0 0,0 0 0,1 1 0,-1-1 0,0 0 0,1 1 0,-1-1 0,0 1 0,1-1 0,-1 1 0,1-1 0,-1 1 0,1-1 0,-1 1 0,1-1 0,-1 1 0,1 0 0,0-1 0,-1 1 0,1 0 0,0-1 0,-1 1 0,1 0 0,0 0 0,0-1 0,0 1 0,0 0 0,0 0 0,0-1 0,0 1 0,0 0 0,0 0 0,0-1 0,0 1 0,0 0 0,0-1 0,1 1 0,-1 0 0,0 0 0,1-1 0,-1 1 0,0 0 0,1-1 0,0 2 0,7 8 0,1-1 0,0 0 0,0-1 0,1 0 0,0 0 0,22 12 0,-8-4 0,90 56 0,-96-62 0,0-1 0,1-1 0,-1-1 0,33 8 0,-44-13 0,-1-1 0,1-1 0,-1 1 0,1-1 0,-1 0 0,1-1 0,-1 1 0,1-1 0,-1-1 0,0 1 0,1-1 0,6-3 0,-4 1 0,-1-1 0,0 1 0,0-2 0,0 1 0,0-1 0,-1 0 0,10-11 0,3-8 0,0 0 0,-2-2 0,27-52 0,-39 68 0,7-15 0,-9 17 0,0 0 0,1 0 0,0 1 0,1 0 0,12-15 0,-16 23 0,-4 8 0,-5 11 0,-21 31-273,-2-2 0,-2-1 0,-3-1 0,-44 46 0,32-40-6553</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04.385"/>
    </inkml:context>
    <inkml:brush xml:id="br0">
      <inkml:brushProperty name="width" value="0.05" units="cm"/>
      <inkml:brushProperty name="height" value="0.05" units="cm"/>
    </inkml:brush>
  </inkml:definitions>
  <inkml:trace contextRef="#ctx0" brushRef="#br0">234 427 24575,'1'-1'0,"0"1"0,-1 0 0,1-1 0,0 1 0,0-1 0,-1 1 0,1-1 0,0 1 0,-1-1 0,1 1 0,-1-1 0,1 0 0,-1 1 0,1-1 0,-1 0 0,1 1 0,-1-1 0,1 0 0,-1 0 0,0 1 0,1-1 0,-1 0 0,0 0 0,0 0 0,0 0 0,0 1 0,0-1 0,0 0 0,0-2 0,0-25 0,-1 23 0,-1 1 0,1-1 0,-1 1 0,0-1 0,0 1 0,0 0 0,-1-1 0,1 1 0,-1 0 0,-5-5 0,7 7 0,-1 1 0,0 0 0,1-1 0,-1 1 0,0 0 0,1 0 0,-1 0 0,0 0 0,0 1 0,0-1 0,0 0 0,0 1 0,0-1 0,0 1 0,0 0 0,0 0 0,0-1 0,0 1 0,0 1 0,0-1 0,0 0 0,0 0 0,0 1 0,0-1 0,0 1 0,0 0 0,-2 1 0,-4 2 0,1 0 0,0 1 0,0 0 0,0 0 0,0 1 0,1-1 0,0 1 0,1 1 0,-1-1 0,1 1 0,-7 12 0,1 2 0,0 0 0,-16 43 0,20-41 0,0 0 0,1 1 0,-4 27 0,9-43 0,1-1 0,-1 0 0,1 1 0,0-1 0,1 1 0,0-1 0,0 0 0,0 1 0,1-1 0,0 0 0,1 0 0,0 0 0,0-1 0,6 12 0,-7-15 0,1 0 0,0-1 0,-1 1 0,1 0 0,0-1 0,1 0 0,-1 1 0,0-1 0,0-1 0,1 1 0,-1 0 0,1-1 0,0 0 0,-1 1 0,1-2 0,0 1 0,0 0 0,0-1 0,0 0 0,-1 1 0,1-1 0,0-1 0,0 1 0,0-1 0,0 1 0,-1-1 0,8-3 0,1 0 0,0-1 0,-1 0 0,0 0 0,0-1 0,0-1 0,-1 0 0,14-11 0,-6 1 0,-2 0 0,0-1 0,-1-1 0,-1 0 0,-1-1 0,0-1 0,-2 0 0,0 0 0,-1-1 0,-2-1 0,11-39 0,-9 15 0,-1 0 0,-3-1 0,-2 1 0,-3-91 0,-2 126 0,2 3 0,-2 1 0,1-1 0,-1 0 0,0 1 0,-1-1 0,0 1 0,-1-1 0,-3-9 0,6 18 0,0 0 0,0-1 0,0 1 0,-1 0 0,1 0 0,0 0 0,0-1 0,0 1 0,0 0 0,0 0 0,0 0 0,0-1 0,-1 1 0,1 0 0,0 0 0,0 0 0,0 0 0,0 0 0,-1-1 0,1 1 0,0 0 0,0 0 0,0 0 0,-1 0 0,1 0 0,0 0 0,0 0 0,0 0 0,-1 0 0,1 0 0,0 0 0,0 0 0,0 0 0,-1 0 0,1 0 0,0 0 0,0 0 0,-1 0 0,1 0 0,0 0 0,0 0 0,-6 10 0,0 18 0,6-27 0,-11 88-227,4 0-1,4 1 1,4-1-1,4 1 1,21 119-1,-18-164-6598</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04.919"/>
    </inkml:context>
    <inkml:brush xml:id="br0">
      <inkml:brushProperty name="width" value="0.05" units="cm"/>
      <inkml:brushProperty name="height" value="0.05" units="cm"/>
    </inkml:brush>
  </inkml:definitions>
  <inkml:trace contextRef="#ctx0" brushRef="#br0">69 534 24575,'0'-1'0,"0"1"0,0-1 0,0 1 0,1-1 0,-1 1 0,0-1 0,0 0 0,1 1 0,-1-1 0,0 1 0,1 0 0,-1-1 0,1 1 0,-1-1 0,0 1 0,1-1 0,-1 1 0,1 0 0,-1-1 0,1 1 0,-1 0 0,1 0 0,-1-1 0,1 1 0,-1 0 0,1 0 0,0 0 0,-1 0 0,1-1 0,-1 1 0,1 0 0,0 0 0,-1 0 0,1 0 0,-1 1 0,1-1 0,0 0 0,30 4 0,-20-2 0,1 0 0,0-1 0,0 0 0,0-1 0,0-1 0,19-2 0,-28 2 0,0 0 0,0 1 0,0-1 0,0 0 0,-1-1 0,1 1 0,0 0 0,-1-1 0,1 1 0,-1-1 0,1 0 0,-1 0 0,0 0 0,0 0 0,0 0 0,0-1 0,0 1 0,-1-1 0,1 1 0,-1-1 0,1 0 0,-1 1 0,0-1 0,0 0 0,0 0 0,0 0 0,-1 0 0,1-3 0,0 1 0,-1 0 0,0 0 0,0 0 0,-1 0 0,1 0 0,-1 0 0,0 0 0,0 0 0,-1 0 0,0 1 0,1-1 0,-2 0 0,1 1 0,0 0 0,-1-1 0,0 1 0,0 0 0,0 0 0,-1 0 0,1 1 0,-1-1 0,0 1 0,-6-4 0,6 4 0,1 1 0,-1-1 0,0 1 0,0 0 0,0 1 0,0-1 0,-1 1 0,1 0 0,0 0 0,-1 0 0,1 0 0,0 1 0,-1 0 0,1 0 0,-1 0 0,1 0 0,0 1 0,-1 0 0,1 0 0,0 0 0,-1 0 0,1 1 0,0-1 0,0 1 0,0 0 0,-7 5 0,3 0 0,0 1 0,0-1 0,1 1 0,0 1 0,0 0 0,1 0 0,0 0 0,1 0 0,0 1 0,0 0 0,-6 21 0,6-14 0,0 1 0,1-1 0,1 1 0,1 0 0,1 0 0,1 27 0,0-38 0,1 0 0,0 1 0,0-1 0,1 0 0,0 1 0,0-1 0,1 0 0,-1 0 0,2-1 0,-1 1 0,1-1 0,7 11 0,-7-13 0,-1-1 0,1 1 0,1 0 0,-1-1 0,0 0 0,1 0 0,0 0 0,-1-1 0,1 1 0,0-1 0,0 0 0,1-1 0,-1 1 0,0-1 0,1 0 0,-1-1 0,11 1 0,-3-1 0,-1-1 0,1-1 0,-1 0 0,1 0 0,-1-2 0,0 1 0,0-2 0,0 1 0,0-2 0,-1 1 0,0-1 0,0-1 0,14-11 0,-9 4 0,0 0 0,0-1 0,-2 0 0,0-1 0,0-1 0,-2 0 0,14-24 0,-14 16 0,0 0 0,-2-2 0,0 1 0,-2-1 0,-1 0 0,-2-1 0,3-29 0,-4 20 0,-3 0 0,-1 0 0,-2 0 0,-12-69 0,13 100 0,-7-30 0,7 35 0,1-1 0,0 1 0,-1 0 0,1-1 0,-1 1 0,1 0 0,-1 0 0,0 0 0,1-1 0,-1 1 0,0 0 0,0 0 0,0 0 0,0 0 0,0 0 0,0 0 0,0 1 0,0-1 0,0 0 0,-2 0 0,3 1 0,0 0 0,-1 0 0,1 0 0,-1 0 0,1 0 0,0 0 0,-1 0 0,1 0 0,0 1 0,-1-1 0,1 0 0,0 0 0,-1 1 0,1-1 0,0 0 0,-1 0 0,1 1 0,0-1 0,0 0 0,-1 1 0,1-1 0,0 0 0,0 1 0,0-1 0,0 0 0,-1 1 0,1-1 0,0 0 0,0 1 0,0-1 0,0 1 0,-3 15 0,3-14 0,-3 25 0,1 0 0,5 51 0,13 56 0,-6-69 0,-6-28 62,32 201-1489,-29-207-5399</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05.278"/>
    </inkml:context>
    <inkml:brush xml:id="br0">
      <inkml:brushProperty name="width" value="0.05" units="cm"/>
      <inkml:brushProperty name="height" value="0.05" units="cm"/>
    </inkml:brush>
  </inkml:definitions>
  <inkml:trace contextRef="#ctx0" brushRef="#br0">10 325 24575,'-5'-24'0,"4"23"0,1 0 0,-1 0 0,1 0 0,-1 0 0,1-1 0,-1 1 0,1 0 0,0 0 0,-1-1 0,1 1 0,0 0 0,0-1 0,0 1 0,0 0 0,0 0 0,1-1 0,-1 1 0,0 0 0,1-1 0,-1 1 0,1 0 0,-1 0 0,1 0 0,-1 0 0,1-1 0,0 1 0,-1 0 0,1 0 0,0 0 0,0 0 0,0 0 0,0 1 0,0-1 0,0 0 0,0 0 0,0 1 0,1-2 0,11-3 0,-1 0 0,1 1 0,0 0 0,0 1 0,0 0 0,27-1 0,6-3 0,13-3 0,62-13 0,-100 18 0,-1-1 0,0-1 0,32-15 0,-47 19 0,1 0 0,-1 0 0,0-1 0,0 1 0,0-1 0,-1 0 0,0-1 0,1 1 0,-1-1 0,-1 0 0,1 0 0,2-5 0,-5 7 0,0 1 0,0 0 0,0 0 0,-1-1 0,1 1 0,-1 0 0,1-1 0,-1 1 0,0 0 0,0-1 0,0 1 0,0 0 0,-1-1 0,1 1 0,-1 0 0,1-1 0,-1 1 0,0 0 0,0 0 0,0-1 0,0 1 0,0 0 0,0 0 0,-1 0 0,1 1 0,-1-1 0,1 0 0,-1 0 0,0 1 0,1-1 0,-1 1 0,0-1 0,-3-1 0,2 1 0,0 0 0,-1 0 0,1 0 0,0 0 0,-1 1 0,1-1 0,-1 1 0,1 0 0,-1 0 0,1 0 0,-1 0 0,0 1 0,0-1 0,1 1 0,-1 0 0,0 0 0,0 1 0,1-1 0,-1 1 0,0-1 0,1 1 0,-1 1 0,1-1 0,-1 0 0,1 1 0,-1 0 0,-3 2 0,1 0 0,0 1 0,1 0 0,-1 0 0,1 1 0,0 0 0,0 0 0,0 0 0,1 0 0,0 1 0,0 0 0,1 0 0,-4 10 0,1 0 43,1 1 0,1-1-1,0 1 1,1 0 0,1 0-1,1 0 1,1 22 0,0-32-133,1 0 0,-1 0 0,2 0 0,-1 0 0,1 0 1,1-1-1,-1 1 0,1-1 0,0 1 0,1-1 1,0 0-1,0 0 0,0 0 0,1-1 0,0 0 0,1 0 1,-1 0-1,10 7 0,9 2-6736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18:26.213"/>
    </inkml:context>
    <inkml:brush xml:id="br0">
      <inkml:brushProperty name="width" value="0.05" units="cm"/>
      <inkml:brushProperty name="height" value="0.05" units="cm"/>
    </inkml:brush>
  </inkml:definitions>
  <inkml:trace contextRef="#ctx0" brushRef="#br0">123 143 24575,'7'-7'0,"-1"0"0,0 0 0,-1-1 0,0 0 0,8-17 0,-11 22 0,0-1 0,-1 0 0,1 0 0,-1 0 0,0 0 0,0 0 0,-1 0 0,1 0 0,-1 0 0,0 0 0,0 0 0,0 0 0,0-1 0,-1 1 0,-1-7 0,2 11 0,-1-1 0,1 1 0,0-1 0,-1 1 0,1-1 0,0 1 0,-1-1 0,1 1 0,-1-1 0,1 1 0,0-1 0,-1 1 0,1 0 0,-1-1 0,1 1 0,-1 0 0,0-1 0,1 1 0,-1 0 0,1 0 0,-1-1 0,0 1 0,1 0 0,-1 0 0,1 0 0,-1 0 0,0 0 0,1 0 0,-1 0 0,1 0 0,-1 0 0,0 0 0,1 0 0,-1 1 0,0-1 0,1 0 0,-1 0 0,1 1 0,-1-1 0,1 0 0,-1 0 0,0 2 0,-23 16 0,15-6 0,-1 0 0,2 0 0,-1 0 0,2 1 0,0 0 0,0 1 0,2 0 0,-9 28 0,1 10 0,-7 58 0,5 16 0,14-106 0,1 0 0,0 0 0,2 0 0,5 25 0,-1-23-1365,2-7-5461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0:08.255"/>
    </inkml:context>
    <inkml:brush xml:id="br0">
      <inkml:brushProperty name="width" value="0.05" units="cm"/>
      <inkml:brushProperty name="height" value="0.05" units="cm"/>
    </inkml:brush>
  </inkml:definitions>
  <inkml:trace contextRef="#ctx0" brushRef="#br0">1 127 24575,'-1'-34'0,"1"30"0,1 16 0,0-4 0,1 3 0,0-1 0,0 1 0,1-1 0,1 0 0,-1 0 0,2 0 0,-1-1 0,2 1 0,9 13 0,-3-7 0,0 0 0,2 0 0,0-1 0,17 13 0,-25-22 0,1-1 0,0 1 0,0-2 0,0 1 0,0-1 0,10 4 0,-16-7 0,1-1 0,-1 0 0,1 1 0,-1-1 0,1 0 0,-1 0 0,1 0 0,-1 0 0,1 0 0,-1 0 0,1 0 0,-1 0 0,1 0 0,-1-1 0,1 1 0,-1-1 0,2 0 0,-2 0 0,1 0 0,-1-1 0,1 1 0,-1-1 0,1 1 0,-1-1 0,0 1 0,0-1 0,0 1 0,0-1 0,0 0 0,0 0 0,-1 0 0,1 1 0,0-1 0,0-3 0,3-17 0,-2-1 0,0 1 0,-1 0 0,-3-41 0,0 36 0,1 0 0,5-44 0,-4 70 3,6-24 335,-6 24-412,0 0 0,0 0-1,1 0 1,-1 0 0,0 0 0,1 1 0,-1-1 0,1 0-1,-1 0 1,1 0 0,-1 0 0,1 1 0,-1-1-1,1 0 1,0 1 0,-1-1 0,1 0 0,0 1 0,0-1-1,-1 1 1,1-1 0,2 0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05.659"/>
    </inkml:context>
    <inkml:brush xml:id="br0">
      <inkml:brushProperty name="width" value="0.05" units="cm"/>
      <inkml:brushProperty name="height" value="0.05" units="cm"/>
    </inkml:brush>
  </inkml:definitions>
  <inkml:trace contextRef="#ctx0" brushRef="#br0">26 88 24575,'-11'-32'0,"8"27"0,1 0 0,0-1 0,0 1 0,1-1 0,-1 1 0,1-1 0,-1-9 0,2 14 0,0 1 0,0 0 0,0 0 0,0 0 0,0 0 0,0 0 0,0 0 0,0 0 0,0 0 0,1 0 0,-1 0 0,0-1 0,0 1 0,0 0 0,0 0 0,0 0 0,0 0 0,0 0 0,0 0 0,0 0 0,0 0 0,0 0 0,0 0 0,0 0 0,0 0 0,0 0 0,0-1 0,0 1 0,1 0 0,-1 0 0,0 0 0,0 0 0,0 0 0,0 0 0,0 0 0,0 0 0,0 0 0,0 0 0,0 0 0,0 0 0,1 0 0,-1 0 0,0 0 0,0 0 0,0 0 0,0 0 0,0 0 0,0 0 0,0 0 0,0 0 0,0 0 0,0 0 0,1 1 0,-1-1 0,0 0 0,0 0 0,0 0 0,0 0 0,0 0 0,7 7 0,6 10 0,22 41 0,-2 1 0,45 117 0,-76-171 0,-1 0 0,0 0 0,0 0 0,0 1 0,-1 10 0,1-16 0,-1 1 0,0 0 0,0-1 0,0 1 0,-1 0 0,1-1 0,0 1 0,0 0 0,0-1 0,0 1 0,-1 0 0,1-1 0,0 1 0,0 0 0,-1-1 0,1 1 0,-1-1 0,1 1 0,-1-1 0,1 1 0,0-1 0,-1 1 0,0-1 0,1 1 0,-1-1 0,1 0 0,-1 1 0,1-1 0,-1 0 0,0 1 0,1-1 0,-1 0 0,0 0 0,1 0 0,-1 0 0,0 0 0,1 1 0,-1-1 0,0 0 0,0-1 0,1 1 0,-1 0 0,0 0 0,1 0 0,-1 0 0,0 0 0,1-1 0,-1 1 0,1 0 0,-1-1 0,0 1 0,1 0 0,-1-1 0,1 1 0,-2-2 0,-1 0 0,-1 0 0,1-1 0,0 1 0,0-1 0,0 0 0,0 0 0,0 0 0,1 0 0,-1-1 0,1 1 0,0-1 0,0 1 0,1-1 0,-1 0 0,1 0 0,-1 0 0,1 0 0,0 0 0,0-4 0,-1-4 0,1 1 0,0-1 0,1 1 0,0-1 0,3-18 0,0 16 0,0 0 0,1-1 0,0 1 0,1 0 0,1 1 0,8-15 0,-11 22 0,1-1 0,0 1 0,0 0 0,0 1 0,1-1 0,0 1 0,0 0 0,1 0 0,-1 0 0,1 1 0,0 0 0,0 0 0,1 1 0,8-4 0,-13 6-49,0 0 1,1 0-1,-1 1 0,1-1 0,-1 1 1,1 0-1,-1-1 0,1 1 0,-1 0 1,1 1-1,0-1 0,-1 0 0,1 1 1,-1-1-1,0 1 0,1 0 0,-1 0 1,1 0-1,-1 0 0,0 0 0,0 1 1,0-1-1,0 0 0,0 1 0,0 0 0,0 0 1,2 2-1,10 15-6777</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07.173"/>
    </inkml:context>
    <inkml:brush xml:id="br0">
      <inkml:brushProperty name="width" value="0.05" units="cm"/>
      <inkml:brushProperty name="height" value="0.05" units="cm"/>
    </inkml:brush>
  </inkml:definitions>
  <inkml:trace contextRef="#ctx0" brushRef="#br0">54 13 24575,'-3'-12'0,"-4"17"0,-5 21 0,3 5 0,2 0 0,1 1 0,1 0 0,2-1 0,2 1 0,0 0 0,2 0 0,2 0 0,1 0 0,1 0 0,11 35 0,-11-51-455,1 1 0,9 15 0,-2-8-6371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07.668"/>
    </inkml:context>
    <inkml:brush xml:id="br0">
      <inkml:brushProperty name="width" value="0.05" units="cm"/>
      <inkml:brushProperty name="height" value="0.05" units="cm"/>
    </inkml:brush>
  </inkml:definitions>
  <inkml:trace contextRef="#ctx0" brushRef="#br0">26 101 24575,'-20'-5'0,"14"1"0,12 0 0,15 1 0,1 1 0,23 1 0,6 0 0,450-57 0,-488 56 0,1-1 0,17-6 0,-31 9 0,0 0 0,0 0 0,1 0 0,-1 0 0,0 0 0,1 0 0,-1 0 0,0 0 0,0 0 0,1 0 0,-1 0 0,0-1 0,1 1 0,-1 0 0,0 0 0,0 0 0,1 0 0,-1-1 0,0 1 0,0 0 0,0 0 0,1 0 0,-1-1 0,0 1 0,0 0 0,0 0 0,0-1 0,0 1 0,1 0 0,-1-1 0,0 1 0,0-1 0,-10-1 0,-17 2 0,17 1 0,1 1 0,-1 1 0,1 0 0,0 0 0,0 0 0,0 2 0,1-1 0,0 1 0,-1 0 0,1 0 0,1 1 0,-1 0 0,1 1 0,0 0 0,1 0 0,0 0 0,0 1 0,0 0 0,1 0 0,0 0 0,1 1 0,0-1 0,0 1 0,1 0 0,0 0 0,0 1 0,1-1 0,0 1 0,1-1 0,0 1 0,1-1 0,1 18 0,-1-23 0,0 0 0,1 0 0,0 1 0,0-1 0,0 0 0,0 0 0,1 0 0,-1 0 0,1 0 0,0-1 0,0 1 0,0 0 0,1-1 0,-1 0 0,1 1 0,0-1 0,0 0 0,0-1 0,1 1 0,-1 0 0,0-1 0,1 0 0,0 0 0,-1 0 0,9 3 0,-7-3 0,1-1 0,0 0 0,0-1 0,-1 1 0,1-1 0,0 0 0,0 0 0,-1-1 0,1 1 0,0-2 0,-1 1 0,1 0 0,-1-1 0,1 0 0,-1 0 0,0-1 0,0 0 0,8-4 0,-2-1 0,-1-1 0,0 1 0,-1-2 0,1 1 0,-2-1 0,1-1 0,-2 1 0,10-17 0,-14 22 0,-1 0 0,0 0 0,0-1 0,0 1 0,0-1 0,-1 1 0,0-1 0,0 1 0,0-11 0,-1 12 0,-1 1 0,1-1 0,-1 1 0,0 0 0,0-1 0,0 1 0,0 0 0,0-1 0,-1 1 0,0 0 0,1 0 0,-1 0 0,0 1 0,0-1 0,-1 0 0,1 1 0,-4-4 0,3 4 34,0 0 1,0-1-1,-1 1 0,1 0 0,-1 1 0,1-1 0,-1 1 0,0-1 0,-5 0 1,7 1-130,0 1 0,0 0 0,-1-1 0,1 1 1,0 0-1,0 0 0,-1 0 0,1 1 0,0-1 0,0 0 1,0 1-1,0-1 0,0 1 0,-1 0 0,1 0 1,0 0-1,-3 2 0,-3 5-6731</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08.051"/>
    </inkml:context>
    <inkml:brush xml:id="br0">
      <inkml:brushProperty name="width" value="0.05" units="cm"/>
      <inkml:brushProperty name="height" value="0.05" units="cm"/>
    </inkml:brush>
  </inkml:definitions>
  <inkml:trace contextRef="#ctx0" brushRef="#br0">36 146 24575,'-1'-17'0,"0"0"0,0 0 0,-2 0 0,0 0 0,-1 0 0,-10-26 0,14 43 0,0 0 0,0 0 0,0 0 0,0 0 0,0 0 0,0 0 0,0 0 0,0 1 0,0-1 0,0 0 0,0 0 0,0 0 0,0 0 0,-1 0 0,1 0 0,0 0 0,0 0 0,0 0 0,0 0 0,0 0 0,0 0 0,0 0 0,0 0 0,0 0 0,0 0 0,0 0 0,0 0 0,-1 0 0,1 0 0,0 0 0,0 0 0,0 0 0,0 0 0,0 0 0,0 0 0,0 0 0,0 0 0,0 0 0,0 0 0,0 0 0,0 0 0,-1 0 0,1 0 0,0 0 0,0 0 0,0 0 0,0 0 0,0 0 0,0 0 0,0 0 0,0-1 0,0 1 0,0 0 0,0 0 0,0 0 0,0 0 0,0 0 0,0 0 0,0 0 0,0 0 0,0 0 0,0 0 0,-3 11 0,1 18 0,2 53-455,4 1 0,15 86 0,-14-139-6371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08.663"/>
    </inkml:context>
    <inkml:brush xml:id="br0">
      <inkml:brushProperty name="width" value="0.05" units="cm"/>
      <inkml:brushProperty name="height" value="0.05" units="cm"/>
    </inkml:brush>
  </inkml:definitions>
  <inkml:trace contextRef="#ctx0" brushRef="#br0">9 646 24575,'-1'-1'0,"1"1"0,-1-1 0,0 0 0,1 1 0,-1-1 0,1 0 0,-1 1 0,1-1 0,-1 0 0,1 0 0,-1 0 0,1 1 0,0-1 0,0 0 0,-1 0 0,1 0 0,0 0 0,0 0 0,0 0 0,0 0 0,0 1 0,0-1 0,0 0 0,0 0 0,1-2 0,0 2 0,-1-1 0,1 0 0,1 0 0,-1 0 0,0 1 0,0-1 0,1 1 0,-1-1 0,0 1 0,1 0 0,1-2 0,5-2 0,0 0 0,1 0 0,15-6 0,63-21 0,-49 20 0,-1-2 0,-1-1 0,41-24 0,-74 37 0,-1 1 0,0-1 0,1 0 0,-1 0 0,0 0 0,0 0 0,0 0 0,0-1 0,0 1 0,-1 0 0,1-1 0,-1 1 0,1-1 0,-1 0 0,0 1 0,0-1 0,0 0 0,0-4 0,-1 5 0,0 0 0,0 1 0,0-1 0,0 0 0,-1 1 0,1-1 0,-1 0 0,1 1 0,-1-1 0,0 1 0,1-1 0,-1 1 0,0-1 0,0 1 0,0 0 0,0-1 0,0 1 0,0 0 0,-1 0 0,1 0 0,0 0 0,-1 0 0,1 0 0,-1 0 0,1 0 0,-1 0 0,1 1 0,-1-1 0,1 1 0,-1-1 0,0 1 0,1 0 0,-3-1 0,-1 1 0,1-1 0,0 1 0,0 0 0,0 0 0,0 1 0,0-1 0,0 1 0,0 0 0,0 0 0,0 0 0,1 0 0,-1 1 0,0 0 0,1-1 0,-1 1 0,1 1 0,-1-1 0,1 0 0,0 1 0,0 0 0,0 0 0,0 0 0,-3 5 0,-2 2 0,1 0 0,0 1 0,0 0 0,1 0 0,0 1 0,-4 14 0,5-11 0,0 1 0,1 0 0,1 0 0,1 0 0,-1 21 0,3-31 0,0-1 0,1 1 0,-1 0 0,1-1 0,0 1 0,1-1 0,-1 0 0,5 8 0,-5-10 0,0-1 0,1 1 0,-1-1 0,1 0 0,0 1 0,0-1 0,0 0 0,0 0 0,0-1 0,0 1 0,1 0 0,-1-1 0,1 1 0,-1-1 0,1 0 0,-1 1 0,5 0 0,-3-1 0,-1-1 0,1 1 0,0-1 0,0 0 0,0 0 0,0 0 0,-1 0 0,1-1 0,0 1 0,0-1 0,-1 0 0,1 0 0,0-1 0,-1 1 0,1-1 0,-1 1 0,0-1 0,1 0 0,-1-1 0,0 1 0,0 0 0,-1-1 0,1 0 0,0 1 0,-1-1 0,4-6 0,6-7 0,-2-1 0,0 0 0,14-33 0,-18 37 0,4-1 0,-10 14 0,0 0 0,1 0 0,-1 0 0,0 0 0,0 0 0,1 0 0,-1 0 0,0 0 0,0 0 0,1 0 0,-1 0 0,0 0 0,0 1 0,0-1 0,1 0 0,-1 0 0,0 0 0,0 0 0,0 0 0,1 0 0,-1 1 0,0-1 0,0 0 0,0 0 0,1 0 0,-1 1 0,0-1 0,0 0 0,0 0 0,0 0 0,0 1 0,0-1 0,0 0 0,0 0 0,1 1 0,5 31 0,-4-23 0,1 10 0,0-1 0,12 31 0,-14-45 0,1 0 0,-1 0 0,1 0 0,0 0 0,0-1 0,0 1 0,1-1 0,-1 1 0,1-1 0,0 0 0,0 0 0,0 0 0,0 0 0,1-1 0,-1 1 0,1-1 0,-1 0 0,7 3 0,-7-5 0,0 0 0,0 1 0,0-1 0,0 0 0,0-1 0,0 1 0,0 0 0,1-1 0,-1 0 0,0 1 0,-1-1 0,1-1 0,0 1 0,0 0 0,0-1 0,-1 1 0,1-1 0,0 0 0,-1 0 0,0 0 0,1 0 0,2-3 0,5-6 0,0-1 0,-1 1 0,10-16 0,1-5 0,-2-1 0,-1-1 0,-1-1 0,-2 0 0,-2 0 0,-1-2 0,-2 1 0,-1-1 0,-2-1 0,-2 1 0,-1-1 0,-3-53 0,-1 76 0,-1 1 0,0-1 0,-5-16 0,6 27 0,-1 0 0,1 0 0,-1 0 0,1 0 0,-1 0 0,0 1 0,-1-1 0,1 1 0,0-1 0,-1 1 0,0 0 0,0 0 0,0 0 0,0 0 0,-5-3 0,6 5 0,1 1 0,0-1 0,-1 0 0,1 1 0,-1-1 0,1 1 0,-1 0 0,1-1 0,-1 1 0,1 0 0,-1 0 0,1 0 0,-1 0 0,1 0 0,-1 0 0,1 0 0,-1 1 0,1-1 0,-1 0 0,1 1 0,-3 0 0,2 1 0,-1 0 0,0 0 0,1 0 0,-1 0 0,1 0 0,0 0 0,-1 0 0,1 1 0,-3 4 0,-1 4 0,1-1 0,0 1 0,0 0 0,-5 17 0,4-3 0,1-1 0,1 1 0,1 0 0,2 0 0,0 0 0,1 0 0,2 0 0,0 0 0,11 42 0,-9-50 0,1 1 0,1-1 0,0 0 0,1 0 0,1-1 0,1 0 0,0 0 0,1-1 0,0 0 0,2-1 0,-1 0 0,2-1 0,0 0 0,17 12 0,-24-21-124,0 0 0,0 0 0,0-1 0,1 0 0,0 0 0,0 0-1,-1-1 1,1 0 0,1 0 0,10 1 0,-3-3-6702</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10.642"/>
    </inkml:context>
    <inkml:brush xml:id="br0">
      <inkml:brushProperty name="width" value="0.05" units="cm"/>
      <inkml:brushProperty name="height" value="0.05" units="cm"/>
    </inkml:brush>
  </inkml:definitions>
  <inkml:trace contextRef="#ctx0" brushRef="#br0">12 117 24575,'-6'-28'0,"5"25"0,0 0 0,0 0 0,0 0 0,1 0 0,-1 0 0,1 0 0,0 0 0,-1 0 0,2 0 0,-1-4 0,1 4 0,-1 0 0,1 1 0,0-1 0,0 1 0,0-1 0,0 1 0,0 0 0,0-1 0,1 1 0,-1 0 0,1 0 0,0 0 0,0 0 0,0 0 0,0 0 0,0 0 0,0 1 0,0-1 0,0 1 0,1-1 0,-1 1 0,0 0 0,1 0 0,-1 0 0,1 0 0,0 1 0,-1-1 0,1 1 0,-1-1 0,1 1 0,5 0 0,2 0 0,1 1 0,-1 0 0,0 1 0,0 0 0,0 1 0,0 0 0,10 4 0,9 7 0,-1 0 0,0 2 0,-2 1 0,0 1 0,-1 1 0,35 34 0,-11-3 0,78 104 0,-44-36 0,-6 4 0,116 249 0,-148-259 0,-5 1 0,-5 2 0,36 208 0,-69-305 0,-7-24 0,-9-30 0,14 34 0,-10-28-1365,1 1-5461</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10.994"/>
    </inkml:context>
    <inkml:brush xml:id="br0">
      <inkml:brushProperty name="width" value="0.05" units="cm"/>
      <inkml:brushProperty name="height" value="0.05" units="cm"/>
    </inkml:brush>
  </inkml:definitions>
  <inkml:trace contextRef="#ctx0" brushRef="#br0">1 10 24575,'0'4'0,"1"0"0,0-1 0,0 1 0,0 0 0,0-1 0,0 1 0,1 0 0,0-1 0,0 1 0,0-1 0,0 0 0,0 0 0,0 0 0,1 0 0,0 0 0,0 0 0,0-1 0,0 1 0,0-1 0,6 3 0,7 5 0,1-1 0,32 13 0,-43-20 0,21 9 0,1-1 0,0-1 0,1-1 0,0-1 0,0-2 0,0-1 0,38 0 0,-63-4 0,1 0 0,-1 0 0,1-1 0,-1 0 0,1 0 0,-1 0 0,1 0 0,-1-1 0,0 0 0,0 0 0,0 0 0,0 0 0,0-1 0,0 1 0,0-1 0,-1 0 0,1 0 0,-1 0 0,0-1 0,0 1 0,0-1 0,4-7 0,-4 4 0,0-1 0,0 0 0,0 0 0,-1 0 0,0 0 0,-1 0 0,0 0 0,0 0 0,0-1 0,-1 1 0,-2-14 0,2 21 0,0 0 0,0 1 0,0-1 0,0 0 0,0 0 0,0 0 0,0 1 0,0-1 0,0 0 0,-1 0 0,1 0 0,0 1 0,-1-1 0,1 0 0,0 1 0,-1-1 0,1 0 0,-1 1 0,1-1 0,-1 0 0,0 0 0,0 1 0,1 1 0,-1-1 0,1 0 0,-1 0 0,1 0 0,-1 1 0,1-1 0,-1 0 0,1 1 0,0-1 0,-1 0 0,1 1 0,-1-1 0,1 0 0,0 1 0,-1-1 0,1 1 0,0-1 0,-1 1 0,1-1 0,0 2 0,-16 33 0,-1 26-1365,8-32-5461</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11.518"/>
    </inkml:context>
    <inkml:brush xml:id="br0">
      <inkml:brushProperty name="width" value="0.05" units="cm"/>
      <inkml:brushProperty name="height" value="0.05" units="cm"/>
    </inkml:brush>
  </inkml:definitions>
  <inkml:trace contextRef="#ctx0" brushRef="#br0">1099 191 24575,'2'-2'0,"1"-1"0,-1 1 0,0-1 0,0 1 0,0-1 0,-1 0 0,1 0 0,-1 0 0,0 0 0,1 0 0,-1 0 0,0 0 0,-1-1 0,1 1 0,-1 0 0,1 0 0,-1-1 0,0 1 0,0 0 0,-1 0 0,1-1 0,0 1 0,-1 0 0,0 0 0,0 0 0,0-1 0,0 1 0,-1 0 0,1 0 0,-1 1 0,1-1 0,-1 0 0,0 1 0,0-1 0,-1 1 0,1-1 0,0 1 0,-1 0 0,1 0 0,-1 0 0,0 0 0,0 0 0,-5-2 0,-7-2 0,1 1 0,-1 0 0,0 1 0,0 1 0,0 1 0,-1 0 0,-22 0 0,-110 9 0,-166 40 0,268-36 0,1 1 0,1 3 0,0 1 0,-73 39 0,101-46 0,0 1 0,1 0 0,1 1 0,0 1 0,0 0 0,2 0 0,-1 2 0,-18 25 0,27-33 0,0 0 0,1 0 0,0 1 0,0-1 0,0 1 0,1-1 0,0 1 0,0 0 0,1 0 0,0 0 0,0 0 0,1 0 0,0 0 0,0 0 0,0 0 0,1 0 0,0 0 0,0 0 0,1 0 0,0 0 0,0-1 0,1 1 0,0 0 0,0-1 0,5 8 0,1-2 0,0 0 0,1 0 0,1-1 0,0 0 0,1-1 0,-1 0 0,2-1 0,0 0 0,0-1 0,0-1 0,1 0 0,25 9 0,4-1 0,1-2 0,1-2 0,47 6 0,-11-7 0,0-3 0,1-4 0,0-4 0,0-3 0,-1-4 0,0-3 0,0-4 0,149-48 0,-184 47 0,-1-3 0,56-30 0,-86 40 0,0 0 0,-1-1 0,0 0 0,0-1 0,-1-1 0,-1 0 0,0-1 0,0 0 0,17-28 0,-26 35 0,0 1 0,0-1 0,0 0 0,-1-1 0,0 1 0,-1 0 0,1-1 0,-1 1 0,0-1 0,-1 1 0,1-1 0,-2 1 0,1-1 0,0 1 0,-1-1 0,0 1 0,-1-1 0,-3-9 0,1 7 0,0 0 0,-1 0 0,0 1 0,0-1 0,-1 1 0,0 1 0,-1-1 0,0 1 0,0 0 0,0 0 0,-15-9 0,-1 1 0,-1 2 0,0 0 0,-1 2 0,0 0 0,-1 2 0,-33-8 0,-165-23 0,-124 11-1365,247 26-5461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12.109"/>
    </inkml:context>
    <inkml:brush xml:id="br0">
      <inkml:brushProperty name="width" value="0.05" units="cm"/>
      <inkml:brushProperty name="height" value="0.05" units="cm"/>
    </inkml:brush>
  </inkml:definitions>
  <inkml:trace contextRef="#ctx0" brushRef="#br0">19 0 24575,'0'198'0,"-11"502"0,8-659 0,-1 127 0,4-166 0,0 1 0,1 0 0,-1 0 0,1 0 0,0-1 0,0 1 0,0 0 0,0-1 0,0 1 0,0-1 0,1 1 0,0-1 0,-1 0 0,1 0 0,0 1 0,0-1 0,0 0 0,0-1 0,0 1 0,0 0 0,1-1 0,-1 1 0,1-1 0,-1 0 0,1 1 0,-1-1 0,1 0 0,3 0 0,9 2 0,-1 0 0,0-1 0,1-1 0,19 0 0,-19-1 0,328 18 0,302-4 0,-628-15 0,69-7 0,-78 6 0,0 1 0,0-1 0,0 0 0,-1-1 0,1 0 0,-1 0 0,1-1 0,7-5 0,-12 6 0,-1 1 0,1-1 0,-1 0 0,0 1 0,1-1 0,-1 0 0,-1-1 0,1 1 0,0 0 0,-1 0 0,0-1 0,0 1 0,0 0 0,0-1 0,0 1 0,-1-1 0,1-5 0,0-9 0,-1 0 0,-3-24 0,0 8 0,1-160 0,2 61 0,-27-219 0,20 311 0,-3 1 0,-1-1 0,-23-51 0,18 62 342,16 30-375,-1-1 1,1 1 0,0-1 0,-1 1 0,1 0-1,0-1 1,-1 1 0,1-1 0,-1 1 0,1 0-1,0-1 1,-1 1 0,1 0 0,-1-1 0,1 1-1,-1 0 1,1 0 0,-1 0 0,1-1 0,-1 1-1,0 0 1,1 0 0,-1 0 0,1 0 0,-1 0-1,1 0 1,-1 0 0,1 0 0,-1 0 0,0 0-1,1 0 1,-1 1 0,1-1 0,-1 0 0,1 0-1,-1 0 1,1 1 0,-1-1 0,1 0 0,-1 1-1,1-1 1,0 0 0,-1 1 0,1-1 0,-1 1-1,1-1 1,0 0 0,-1 1 0,1-1 0,0 1-1,0-1 1,-1 2 0,-4 9-6794</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12.587"/>
    </inkml:context>
    <inkml:brush xml:id="br0">
      <inkml:brushProperty name="width" value="0.05" units="cm"/>
      <inkml:brushProperty name="height" value="0.05" units="cm"/>
    </inkml:brush>
  </inkml:definitions>
  <inkml:trace contextRef="#ctx0" brushRef="#br0">1 459 24575,'0'-2'0,"0"0"0,1 0 0,-1 0 0,1 0 0,-1 0 0,1 0 0,0 0 0,0 0 0,0 0 0,0 0 0,0 1 0,0-1 0,1 0 0,-1 1 0,0-1 0,1 1 0,-1 0 0,1-1 0,0 1 0,-1 0 0,1 0 0,0 0 0,0 0 0,0 0 0,-1 0 0,1 1 0,0-1 0,0 1 0,0-1 0,0 1 0,0 0 0,0 0 0,1-1 0,-1 2 0,0-1 0,0 0 0,0 0 0,0 1 0,0-1 0,0 1 0,0-1 0,0 1 0,-1 0 0,1 0 0,0 0 0,0 0 0,0 0 0,-1 0 0,1 0 0,-1 1 0,2 1 0,2 3 0,0 1 0,-1 0 0,-1 0 0,1 0 0,-1 0 0,0 1 0,0-1 0,1 10 0,10 67 0,-12-64 0,5 45 0,-5-36 0,1 0 0,1-1 0,13 41 0,-17-66 0,1-1 0,0 1 0,0-1 0,0 0 0,0 0 0,1 1 0,-1-1 0,0 0 0,1 0 0,-1 0 0,1-1 0,0 1 0,0 0 0,0 0 0,0-1 0,0 0 0,4 3 0,-4-3 0,0-1 0,0 1 0,1-1 0,-1 0 0,0 1 0,1-1 0,-1 0 0,1 0 0,-1 0 0,0-1 0,1 1 0,-1-1 0,0 1 0,0-1 0,4-1 0,4-3 0,1-1 0,-1 0 0,0-1 0,-1 0 0,18-16 0,274-304 0,-98 96 0,-198 226 2,44-48-458,2 3 1,107-81-1,-139 119-6370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0:08.639"/>
    </inkml:context>
    <inkml:brush xml:id="br0">
      <inkml:brushProperty name="width" value="0.05" units="cm"/>
      <inkml:brushProperty name="height" value="0.05" units="cm"/>
    </inkml:brush>
  </inkml:definitions>
  <inkml:trace contextRef="#ctx0" brushRef="#br0">0 502 24575,'4'1'0,"0"0"0,0-1 0,-1 1 0,1 1 0,0-1 0,0 0 0,-1 1 0,1 0 0,-1 0 0,0 0 0,1 0 0,4 5 0,-4-3 0,0-1 0,1 0 0,-1-1 0,1 1 0,-1-1 0,1 0 0,7 3 0,2-2 0,0-1 0,0-1 0,0 0 0,1-1 0,25-3 0,-34 3 0,-1-1 0,0 0 0,0 0 0,0 0 0,0-1 0,0 1 0,0-1 0,0 0 0,0-1 0,-1 1 0,1-1 0,-1 0 0,0 0 0,1-1 0,-1 1 0,-1-1 0,1 0 0,5-7 0,-8 9 0,0 0 0,0 0 0,0 0 0,0-1 0,-1 1 0,1 0 0,0-1 0,-1 1 0,0 0 0,1-1 0,-1 1 0,0-1 0,0 1 0,-1 0 0,1-1 0,0 1 0,-1 0 0,0-1 0,0-2 0,-1 1 0,0 0 0,-1 0 0,1 0 0,-1 1 0,1-1 0,-1 1 0,0-1 0,0 1 0,-7-5 0,2 2 0,0 1 0,0 0 0,0 0 0,-1 1 0,1 0 0,-1 0 0,0 1 0,0 0 0,-12-2 0,16 4 0,0 1 0,0 0 0,0-1 0,0 2 0,0-1 0,1 0 0,-1 1 0,0 0 0,0 0 0,0 1 0,1-1 0,-1 1 0,0 0 0,1 0 0,0 1 0,-1-1 0,1 1 0,0 0 0,0 0 0,-3 4 0,2-2 0,1 1 0,0-1 0,0 1 0,0 0 0,1 0 0,0 1 0,0-1 0,0 1 0,1 0 0,0-1 0,0 1 0,-1 14 0,2-12 0,1 1 0,0-1 0,0 0 0,1 1 0,0-1 0,0 0 0,1 0 0,1 0 0,-1 0 0,5 9 0,-5-13 0,1 0 0,0 1 0,0-1 0,0 0 0,0-1 0,1 1 0,0 0 0,0-1 0,0 0 0,1 0 0,-1 0 0,1-1 0,0 1 0,0-1 0,0 0 0,6 2 0,0-2 0,0 0 0,0 0 0,0-1 0,0 0 0,1-1 0,-1-1 0,1 0 0,-1 0 0,0-1 0,1 0 0,-1-1 0,0 0 0,0-1 0,0-1 0,0 1 0,-1-2 0,1 1 0,-1-2 0,14-8 0,-11 5 0,0 0 0,0-1 0,-1 0 0,0-1 0,-1-1 0,0 0 0,-1 0 0,0-1 0,-1 0 0,0-1 0,-1 1 0,-1-2 0,8-19 0,-8 10 0,-1 0 0,-1-1 0,-1 1 0,-2-1 0,0 0 0,-2-36 0,-1 40 0,-1 1 0,-2-1 0,1 1 0,-2 0 0,-1 0 0,0 0 0,-2 1 0,-10-22 0,15 37 0,0-1 0,1 1 0,-2 0 0,1-1 0,0 1 0,-1 1 0,0-1 0,0 0 0,0 1 0,-7-5 0,10 8 0,0-1 0,0 1 0,0-1 0,0 1 0,0 0 0,-1-1 0,1 1 0,0 0 0,0 0 0,0 0 0,-1 0 0,1 0 0,0 0 0,0 0 0,0 0 0,-1 0 0,1 1 0,0-1 0,-2 1 0,1 0 0,0 1 0,1-1 0,-1 0 0,1 1 0,-1-1 0,1 1 0,-1 0 0,1 0 0,0-1 0,0 1 0,0 0 0,0 0 0,0 0 0,0 0 0,0 3 0,-4 10 0,2 1 0,0 0 0,0 0 0,2 0 0,0 0 0,1 19 0,13 99 0,-7-87 0,2 0 0,2-1 0,3 0 0,1 0 0,36 76 0,-49-119 25,0-1-1,0 0 0,1 0 1,-1 1-1,1-1 1,-1 0-1,1 0 0,0 0 1,0-1-1,0 1 0,0 0 1,0-1-1,3 2 1,-4-2-94,0-1 1,1 0 0,-1 0 0,0 1-1,1-1 1,-1 0 0,1 0-1,-1 0 1,0-1 0,1 1 0,-1 0-1,0 0 1,1-1 0,-1 1 0,0-1-1,0 1 1,1-1 0,-1 1 0,0-1-1,0 0 1,0 0 0,0 1-1,1-1 1,0-2 0,12-11-6758</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18.996"/>
    </inkml:context>
    <inkml:brush xml:id="br0">
      <inkml:brushProperty name="width" value="0.05" units="cm"/>
      <inkml:brushProperty name="height" value="0.05" units="cm"/>
    </inkml:brush>
  </inkml:definitions>
  <inkml:trace contextRef="#ctx0" brushRef="#br0">536 115 24575,'0'0'0,"0"0"0,0 0 0,0 0 0,0 0 0,-1-1 0,1 1 0,0 0 0,0 0 0,0 0 0,0 0 0,-1-1 0,1 1 0,0 0 0,0 0 0,0 0 0,-1 0 0,1 0 0,0 0 0,0 0 0,-1 0 0,1 0 0,0 0 0,0 0 0,-1 0 0,1 0 0,0 0 0,0 0 0,-1 0 0,1 0 0,0 0 0,0 0 0,0 0 0,-1 0 0,1 0 0,0 0 0,0 0 0,0 1 0,-1-1 0,1 0 0,0 0 0,0 0 0,0 0 0,-1 1 0,1-1 0,0 0 0,0 0 0,0 0 0,0 1 0,0-1 0,0 0 0,0 0 0,-1 0 0,1 1 0,0-1 0,0 0 0,0 0 0,0 1 0,-3 17 0,3-17 0,-3 58 0,2 0 0,9 70 0,-3-61 0,-4-43-1,41 771-1093,-49 3 48,-120 446 1046,51-594 0,43-293-27,32 0 0,2-343 62,10 80-115,-10-87 153,1 0-1,0 0 0,1 0 1,-1-1-1,2 1 1,-1-1-1,1 1 0,9 13 1,-10-18 1,0 0 0,0-1 0,0 1 0,0 0 0,0-1 0,1 0 0,-1 0 1,1 0-1,0 0 0,0 0 0,-1-1 0,1 0 0,0 0 0,0 0 0,0 0 0,7 0 1,5 0 51,0-1 0,31-4 0,-38 3-186,147-17 39,429-37-1141,819 71-3088,1 97 3200,-1218-95 1227,925 94-89,-7 43-1174,-747-90 849,228 35 2452,-577-99-2199,2 1 361,-1-1 0,0 0-1,1 0 1,14-2 0,-23 1-277,0-1 0,0 1 1,0-1-1,0 1 0,0-1 0,0 0 0,0 1 1,0-1-1,0 0 0,0 0 0,0-1 0,0 1 1,-1 0-1,1 0 0,0-1 0,-1 1 0,1-1 1,-1 0-1,0 1 0,1-1 0,-1 0 0,0 0 0,0 0 1,0 0-1,0 0 0,0-3 0,1-4-29,0-1 1,-1 1-1,0-1 0,-1 1 1,0-1-1,-2-14 0,-14-62 138,7 43-186,-77-685-450,65-7-417,56-424-618,0-56 828,-42 1011 1741,-8 1 0,-53-255 1,63 430-1093,1 0 0,-1-52 0,5 76-15,-1 0 0,0 0 0,1 0 0,-1 0 0,-1 0 0,1 1 0,0-1 0,-1 0 0,0 0 0,0 1 0,0-1 0,0 1 0,-1 0 0,1-1 0,-1 1 0,0 0 0,0 1 0,0-1 0,-5-3 0,-6-4 0,0 2 0,0-1 0,-24-9 0,-15-3-84,-1 2 0,0 3 0,-60-10 0,-173-17-539,-529-24-3094,-7 46 1728,-250 28 349,-2 21 582,889-23 1028,-2344 69 110,2513-73-25,-27 0 1454,-64 10 1,83-4-931,25-6-517,0-1-1,-1 0 1,1 0 0,-1 0 0,1 1-1,0-1 1,-1 0 0,1 1 0,0-1-1,-1 0 1,1 1 0,0-1 0,-1 0-1,1 1 1,0-1 0,0 1 0,-1-1-1,1 0 1,0 1 0,0-1 0,0 1-1,0-1 1,0 1 0,0 0 0,0 0-38,1 1 0,0-1 1,0 1-1,0-1 1,0 1-1,1-1 1,-1 0-1,0 0 0,1 0 1,-1 0-1,0 0 1,1 0-1,-1 0 1,1 0-1,0 0 0,-1-1 1,4 2-1,31 12-4538</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19.609"/>
    </inkml:context>
    <inkml:brush xml:id="br0">
      <inkml:brushProperty name="width" value="0.05" units="cm"/>
      <inkml:brushProperty name="height" value="0.05" units="cm"/>
    </inkml:brush>
  </inkml:definitions>
  <inkml:trace contextRef="#ctx0" brushRef="#br0">59 0 24575,'0'3'0,"-3"1"0,-4 2 0,-1 4 0,2 2 0,-2 0 0,0 3 0,3 2 0,-2 2 0,1-3-8191</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19.989"/>
    </inkml:context>
    <inkml:brush xml:id="br0">
      <inkml:brushProperty name="width" value="0.05" units="cm"/>
      <inkml:brushProperty name="height" value="0.05" units="cm"/>
    </inkml:brush>
  </inkml:definitions>
  <inkml:trace contextRef="#ctx0" brushRef="#br0">237 1 24575,'-5'5'0,"-6"6"0,-6 3 0,-6 2 0,-2 2 0,0-3 0,2-3 0,4-2 0,3 1 0,1 2 0,1 1 0,-1 1 0,-1 4 0,3-2-8191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20.362"/>
    </inkml:context>
    <inkml:brush xml:id="br0">
      <inkml:brushProperty name="width" value="0.05" units="cm"/>
      <inkml:brushProperty name="height" value="0.05" units="cm"/>
    </inkml:brush>
  </inkml:definitions>
  <inkml:trace contextRef="#ctx0" brushRef="#br0">1299 1 24575,'-26'28'0,"18"-19"0,0-1 0,0 0 0,-18 13 0,-35 11 0,49-26 0,0 0 0,0 0 0,1 1 0,0 0 0,0 1 0,-10 10 0,-65 60 0,-3-3 0,-104 66 0,185-135 0,-1 1 0,1-1 0,0 1 0,-10 12 0,14-14 0,1 0 0,-1 0 0,1 0 0,1 1 0,-1-1 0,1 1 0,0 0 0,0-1 0,-1 9 0,1-7-170,0 0-1,0 0 0,0 0 1,-1 0-1,0 0 0,0 0 1,-8 10-1,0-2-6655</inkml:trace>
  <inkml:trace contextRef="#ctx0" brushRef="#br0" timeOffset="1">378 956 24575,'-5'6'0,"-9"7"0,-10 8 0,-6 5 0,-8 2 0,-2 2 0,-1-1 0,-2-4 0,4-2 0,5-2 0,6-5 0,7-2 0,8-1 0,5-2-8191</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20.698"/>
    </inkml:context>
    <inkml:brush xml:id="br0">
      <inkml:brushProperty name="width" value="0.05" units="cm"/>
      <inkml:brushProperty name="height" value="0.05" units="cm"/>
    </inkml:brush>
  </inkml:definitions>
  <inkml:trace contextRef="#ctx0" brushRef="#br0">101 0 24575,'-3'3'0,"-3"4"0,-5 4 0,-2 2 0,-2 2 0,-2-1 0,2 0 0,4 0 0,1-2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21.070"/>
    </inkml:context>
    <inkml:brush xml:id="br0">
      <inkml:brushProperty name="width" value="0.05" units="cm"/>
      <inkml:brushProperty name="height" value="0.05" units="cm"/>
    </inkml:brush>
  </inkml:definitions>
  <inkml:trace contextRef="#ctx0" brushRef="#br0">379 1 24575,'-104'60'0,"101"-58"0,1 1 0,-1 0 0,0 0 0,1 0 0,0 0 0,0 0 0,0 0 0,0 0 0,1 1 0,-1-1 0,1 0 0,-1 1 0,1 0 0,1-1 0,-2 8 0,-9 24 0,-1-14 0,-20 28 0,21-33 0,0 1 0,-18 35 0,26-45 0,0 0 0,0 0 0,-1 0 0,0-1 0,0 1 0,-1-1 0,0 0 0,0-1 0,0 1 0,-1-1 0,0 0 0,0 0 0,0-1 0,-14 8 0,-22 14-1365,31-19-5461</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21.408"/>
    </inkml:context>
    <inkml:brush xml:id="br0">
      <inkml:brushProperty name="width" value="0.05" units="cm"/>
      <inkml:brushProperty name="height" value="0.05" units="cm"/>
    </inkml:brush>
  </inkml:definitions>
  <inkml:trace contextRef="#ctx0" brushRef="#br0">0 7 24575,'13'-3'0,"-13"2"0,1 1 0,0 0 0,-1-1 0,1 1 0,0 0 0,-1 0 0,1-1 0,0 1 0,0 0 0,-1 0 0,1 0 0,0 0 0,0 0 0,0 0 0,-1 0 0,1 0 0,0 0 0,0 0 0,-1 1 0,1-1 0,0 0 0,-1 0 0,1 1 0,0-1 0,-1 0 0,2 1 0,2 2 0,0 0 0,-1 0 0,1 1 0,-1-1 0,0 1 0,0 0 0,0 0 0,0 0 0,-1 0 0,4 8 0,19 49 0,-20-46 0,25 71 0,69 168 0,-92-240 0,0 1 0,2-1 0,0 0 0,0-1 0,1 0 0,19 18 0,-22-24 0,1 0 0,0-1 0,0-1 0,1 1 0,0-1 0,0-1 0,0 0 0,0 0 0,0 0 0,1-2 0,0 1 0,10 1 0,6-2 0,-1 0 0,0-2 0,1-1 0,-1-1 0,0-1 0,40-10 0,-4-4 0,87-36 0,-61 16-1365,-13 2-5461</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22.263"/>
    </inkml:context>
    <inkml:brush xml:id="br0">
      <inkml:brushProperty name="width" value="0.05" units="cm"/>
      <inkml:brushProperty name="height" value="0.05" units="cm"/>
    </inkml:brush>
  </inkml:definitions>
  <inkml:trace contextRef="#ctx0" brushRef="#br0">1 101 24575,'0'-3'0,"2"-4"0,5-3 0,1-3 0,1 0 0,3 0 0,5-1 0,2 0 0,-1 1-8191</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22.705"/>
    </inkml:context>
    <inkml:brush xml:id="br0">
      <inkml:brushProperty name="width" value="0.05" units="cm"/>
      <inkml:brushProperty name="height" value="0.05" units="cm"/>
    </inkml:brush>
  </inkml:definitions>
  <inkml:trace contextRef="#ctx0" brushRef="#br0">1 1230 24575,'2'-3'0,"5"-3"0,1-8 0,2-3 0,1-2 0,3-4 0,2-3 0,3-1 0,5-1 0,4 1 0,6 0 0,-3 4-8191</inkml:trace>
  <inkml:trace contextRef="#ctx0" brushRef="#br0" timeOffset="1">700 719 24575,'18'-17'0,"4"-10"0,3-1 0,0-4 0,-2 3 0,1-1 0,3-1 0,1-1 0,6-3 0,3-2 0,3-1 0,-5 7-8191</inkml:trace>
  <inkml:trace contextRef="#ctx0" brushRef="#br0" timeOffset="2">1314 139 24575,'9'-9'0,"5"-5"0,4-4 0,1-4 0,3-4 0,5-1 0,-4 4-8191</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23.088"/>
    </inkml:context>
    <inkml:brush xml:id="br0">
      <inkml:brushProperty name="width" value="0.05" units="cm"/>
      <inkml:brushProperty name="height" value="0.05" units="cm"/>
    </inkml:brush>
  </inkml:definitions>
  <inkml:trace contextRef="#ctx0" brushRef="#br0">1 1113 24575,'8'-11'0,"7"-8"0,0-5 0,0-3 0,-1 2 0,-2 1 0,-1 3 0,-1-2 0,1 0 0,2 2 0,1-2 0,2 1 0,3-3 0,-1 4-8191</inkml:trace>
  <inkml:trace contextRef="#ctx0" brushRef="#br0" timeOffset="1">478 533 24575,'3'-3'0,"4"-3"0,1-5 0,1-2 0,0-3 0,1 0 0,5-2 0,2-3 0,5 0 0,3-4 0,7-2 0,4-3 0,2-2 0,-7 5-8191</inkml:trace>
  <inkml:trace contextRef="#ctx0" brushRef="#br0" timeOffset="2">870 141 24575,'3'-3'0,"4"-3"0,4-5 0,-1-2 0,2-3 0,-2-1 0,-2 0 0,0-1 0,2-2 0,-1 1-8191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0:09.414"/>
    </inkml:context>
    <inkml:brush xml:id="br0">
      <inkml:brushProperty name="width" value="0.05" units="cm"/>
      <inkml:brushProperty name="height" value="0.05" units="cm"/>
    </inkml:brush>
  </inkml:definitions>
  <inkml:trace contextRef="#ctx0" brushRef="#br0">60 0 24575,'-47'0'0,"34"0"0,36 0 0,189 8 0,-36-1 0,337 12-1365,-485-18-5461</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23.429"/>
    </inkml:context>
    <inkml:brush xml:id="br0">
      <inkml:brushProperty name="width" value="0.05" units="cm"/>
      <inkml:brushProperty name="height" value="0.05" units="cm"/>
    </inkml:brush>
  </inkml:definitions>
  <inkml:trace contextRef="#ctx0" brushRef="#br0">1 203 24575,'2'0'0,"5"-6"0,0-4 0,3-2 0,-1-3 0,1-3 0,1 0 0,3-4 0,4-1 0,2 1 0,0 1 0,-2 1 0,-6 4-8191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23.785"/>
    </inkml:context>
    <inkml:brush xml:id="br0">
      <inkml:brushProperty name="width" value="0.05" units="cm"/>
      <inkml:brushProperty name="height" value="0.05" units="cm"/>
    </inkml:brush>
  </inkml:definitions>
  <inkml:trace contextRef="#ctx0" brushRef="#br0">92 340 24575,'-21'0'0,"13"0"0,-1 1 0,0-2 0,1 1 0,-17-4 0,24 4 0,0 0 0,1 0 0,-1 0 0,1-1 0,-1 1 0,1 0 0,-1 0 0,1 0 0,-1-1 0,1 1 0,-1 0 0,1 0 0,0-1 0,-1 1 0,1 0 0,-1-1 0,1 1 0,0-1 0,-1 1 0,1 0 0,0-1 0,-1 1 0,1-1 0,0 1 0,0-1 0,0 1 0,-1-1 0,1 1 0,0-1 0,0 0 0,0 0 0,1 0 0,-1 0 0,0 0 0,1 0 0,-1 0 0,1 0 0,-1 0 0,1 0 0,-1 1 0,1-1 0,0 0 0,-1 0 0,2 0 0,30-23 0,-31 23 0,200-104 0,-46 28 0,-124 59 0,-1-1 0,50-42 0,-79 60 0,-1 1 0,1-1 0,-1 1 0,1-1 0,-1 1 0,1-1 0,0 1 0,-1-1 0,1 1 0,0 0 0,-1-1 0,1 1 0,0 0 0,-1 0 0,1 0 0,0-1 0,-1 1 0,1 0 0,0 0 0,0 0 0,1 0 0,-2 1 0,1-1 0,-1 0 0,1 1 0,-1-1 0,1 1 0,-1-1 0,0 1 0,1-1 0,-1 1 0,0-1 0,1 1 0,-1-1 0,0 1 0,0-1 0,1 1 0,-1 0 0,0-1 0,0 1 0,0-1 0,0 2 0,-1 43 0,0-31 0,1 194 336,-1 34-2037,-5-155-5125</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24.328"/>
    </inkml:context>
    <inkml:brush xml:id="br0">
      <inkml:brushProperty name="width" value="0.05" units="cm"/>
      <inkml:brushProperty name="height" value="0.05" units="cm"/>
    </inkml:brush>
  </inkml:definitions>
  <inkml:trace contextRef="#ctx0" brushRef="#br0">1 0 24575,'22'1'0,"0"1"0,0 1 0,0 1 0,-1 1 0,1 1 0,40 17 0,117 68 0,-170-86 0,122 74-212,198 158-1,99 128-313,-352-298 507,33 29 19,214 184 0,15-22 0,-318-244 0,-7-5 0,0 0 0,1-1 0,0 0 0,21 8 0,-35-15-9,1-1 1,0 1 0,0-1-1,-1 0 1,1 1-1,0-1 1,0 0 0,0 0-1,0 1 1,0-1-1,-1 0 1,1 0 0,0 0-1,0 0 1,0 0-1,0 0 1,0 0 0,0 0-1,0-1 1,-1 1-1,1 0 1,0 0 0,0-1-1,0 1 1,0-1-1,-1 1 1,1-1 0,0 1-1,-1-1 1,1 1-1,0-1 1,-1 1 0,1-1-1,0 0 1,-1 1-1,1-1 1,-1 0 0,1 0-1,-1 0 1,0 1-1,1-1 1,-1 0 0,0 0-1,0 0 1,1 0-1,-1-1 1,2-14-6818</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24.730"/>
    </inkml:context>
    <inkml:brush xml:id="br0">
      <inkml:brushProperty name="width" value="0.05" units="cm"/>
      <inkml:brushProperty name="height" value="0.05" units="cm"/>
    </inkml:brush>
  </inkml:definitions>
  <inkml:trace contextRef="#ctx0" brushRef="#br0">840 52 24575,'-14'-16'0,"12"13"0,-1-1 0,1 1 0,-1 0 0,1 0 0,-1 1 0,0-1 0,0 0 0,0 1 0,-1 0 0,1 0 0,-7-3 0,9 4 0,0 2 0,0-1 0,0 0 0,0 0 0,0 0 0,0 0 0,0 1 0,0-1 0,0 0 0,0 1 0,0-1 0,1 1 0,-1-1 0,0 1 0,0-1 0,0 1 0,1-1 0,-1 1 0,0 0 0,1 0 0,-1-1 0,0 1 0,1 0 0,-1 0 0,0 1 0,-12 27 0,11-24 0,-98 303 0,52-151 0,-80 248-231,-198 597-756,325-1000 984,-42 120 15,-37 171-1,79-289 41,-3 14 839,4-18-909,0 0 0,0 1 1,0-1-1,-1 0 0,1 0 0,0 0 0,0 1 0,0-1 0,0 0 0,0 0 0,-1 0 0,1 0 0,0 0 0,0 1 0,0-1 0,0 0 0,-1 0 1,1 0-1,0 0 0,0 0 0,0 0 0,-1 0 0,1 0 0,0 0 0,0 0 0,-1 0 0,1 0 0,0 0 0,0 0 0,0 0 0,-1 0 1,1 0-1,0 0 0,0 0 0,0 0 0,-1 0 0,1 0 0,0 0 0,0-1 0,0 1 0,-1 0 0,1 0 0,0 0 0,0 0 0,0 0 0,0 0 1,0-1-1,-1 1 0,1 0 0,0 0 0,0 0 0,0-1 0,0 1 0,0 0 0,0 0 0,0 0 0,0-1 0,0 1 0,0 0 0,0 0 1,-1 0-1,1-1 0,0 1 0,-6-12-6771</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29.978"/>
    </inkml:context>
    <inkml:brush xml:id="br0">
      <inkml:brushProperty name="width" value="0.05" units="cm"/>
      <inkml:brushProperty name="height" value="0.05" units="cm"/>
    </inkml:brush>
  </inkml:definitions>
  <inkml:trace contextRef="#ctx0" brushRef="#br0">22 597 24575,'0'0'0,"-1"0"0,0 1 0,1-1 0,-1 0 0,0 0 0,1 0 0,-1 0 0,0 0 0,0 0 0,1 0 0,-1 0 0,0-1 0,1 1 0,-1 0 0,0 0 0,1 0 0,-1-1 0,0 1 0,1 0 0,-1-1 0,1 1 0,-1-1 0,0 1 0,1-1 0,-1 1 0,1-1 0,-1 1 0,1-1 0,0 1 0,-1-1 0,1 0 0,0 1 0,-1-1 0,1 1 0,0-1 0,0 0 0,-1 1 0,1-1 0,0 0 0,0 0 0,0 1 0,0-1 0,0 0 0,0 1 0,0-2 0,1 0 0,-1 0 0,1 0 0,0 0 0,0 0 0,0 1 0,0-1 0,0 0 0,0 1 0,1-1 0,-1 0 0,0 1 0,1 0 0,-1-1 0,1 1 0,1-1 0,18-10 0,1 2 0,0 0 0,28-8 0,-6 2 0,594-210-358,-449 161 207,452-126 49,-612 187 281,-23 6-14,-17 5 0,-8 1-1428,-1-1-5563</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30.724"/>
    </inkml:context>
    <inkml:brush xml:id="br0">
      <inkml:brushProperty name="width" value="0.05" units="cm"/>
      <inkml:brushProperty name="height" value="0.05" units="cm"/>
    </inkml:brush>
  </inkml:definitions>
  <inkml:trace contextRef="#ctx0" brushRef="#br0">4 310 24575,'-2'32'0,"1"-22"0,1 0 0,0 0 0,0 0 0,1-1 0,0 1 0,3 15 0,-3-24 0,-1 0 0,1 1 0,0-1 0,-1 0 0,1 1 0,0-1 0,0 0 0,0 0 0,0 0 0,0 0 0,0 0 0,0 0 0,0 0 0,0 0 0,1 0 0,-1 0 0,0-1 0,1 1 0,-1-1 0,0 1 0,1-1 0,-1 1 0,1-1 0,-1 0 0,1 1 0,-1-1 0,1 0 0,-1 0 0,1 0 0,-1 0 0,1-1 0,-1 1 0,0 0 0,1 0 0,1-1 0,6-2 0,-1 0 0,1 0 0,-1-1 0,11-6 0,-16 8 0,145-75 0,311-114 0,-331 150 0,2 5 0,259-34 0,-373 68 89,-5 0-331,-1 1-1,1 0 1,-1 1 0,1 0-1,14 2 1,-11 2-6584</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31.564"/>
    </inkml:context>
    <inkml:brush xml:id="br0">
      <inkml:brushProperty name="width" value="0.05" units="cm"/>
      <inkml:brushProperty name="height" value="0.05" units="cm"/>
    </inkml:brush>
  </inkml:definitions>
  <inkml:trace contextRef="#ctx0" brushRef="#br0">0 3 24575,'3'0'0,"4"0"0,3 0 0,1-3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34.072"/>
    </inkml:context>
    <inkml:brush xml:id="br0">
      <inkml:brushProperty name="width" value="0.05" units="cm"/>
      <inkml:brushProperty name="height" value="0.05" units="cm"/>
    </inkml:brush>
  </inkml:definitions>
  <inkml:trace contextRef="#ctx0" brushRef="#br0">795 87 24575,'-1'-2'0,"1"1"0,0 0 0,-1 0 0,1 0 0,-1 0 0,0 0 0,1 0 0,-1 0 0,0 0 0,0 0 0,0 0 0,1 0 0,-1 1 0,0-1 0,0 0 0,0 0 0,0 1 0,0-1 0,0 1 0,-1-1 0,1 1 0,0-1 0,-2 1 0,-29-8 0,18 7 0,0 1 0,0 1 0,0 0 0,0 1 0,0 0 0,-22 8 0,0 1 0,-43 22 0,46-16 0,2 0 0,0 3 0,0 0 0,2 2 0,1 2 0,1 0 0,1 1 0,1 2 0,1 1 0,2 1 0,-33 53 0,33-44 0,2 1 0,2 1 0,1 0 0,2 2 0,2 0 0,2 0 0,2 1 0,1 0 0,-2 64 0,9-74 0,2-1 0,2 1 0,0 0 0,3-1 0,0 1 0,2-2 0,2 1 0,1-1 0,1 0 0,1-1 0,25 40 0,-21-44 0,1-1 0,0-1 0,2 0 0,1-2 0,0 0 0,2-1 0,1-2 0,0 0 0,1-2 0,1 0 0,0-2 0,41 17 0,-33-19 0,1-2 0,1-1 0,0-1 0,1-3 0,-1 0 0,1-3 0,0-1 0,0-1 0,0-3 0,0-1 0,0-1 0,0-2 0,-1-2 0,0-1 0,-1-2 0,0-1 0,-1-2 0,0-1 0,-1-2 0,-1-1 0,0-2 0,-2-1 0,0-1 0,-1-2 0,-2 0 0,0-2 0,-2-1 0,-1-1 0,25-38 0,-27 30 0,-1-2 0,-2 0 0,-1-1 0,-3-1 0,-1-1 0,-1 0 0,-3-1 0,-1 0 0,-3 0 0,3-73 0,-9 80 0,-1 0 0,-2 0 0,-2 0 0,-1 1 0,-18-58 0,15 65 0,-2 1 0,0 1 0,-2 0 0,-1 0 0,-1 1 0,-1 1 0,-30-34 0,18 28 0,-1 2 0,-1 1 0,-1 2 0,-2 0 0,0 3 0,-72-35 0,63 37 0,-1 2 0,-1 2 0,0 2 0,-1 2 0,-80-9 0,106 18-195,0 2 0,0-1 0,0 2 0,0 1 0,0 0 0,-31 9 0,16 0-6631</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34.534"/>
    </inkml:context>
    <inkml:brush xml:id="br0">
      <inkml:brushProperty name="width" value="0.05" units="cm"/>
      <inkml:brushProperty name="height" value="0.05" units="cm"/>
    </inkml:brush>
  </inkml:definitions>
  <inkml:trace contextRef="#ctx0" brushRef="#br0">0 480 24575,'2'-11'0,"0"0"0,0 0 0,1 0 0,0 1 0,1-1 0,1 1 0,8-16 0,-2 3 0,13-29 0,41-65 0,-52 97 0,1 0 0,1 1 0,1 0 0,1 2 0,33-30 0,-43 42 0,0 0 0,-1 0 0,2 1 0,-1 0 0,0 0 0,1 1 0,0 0 0,0 0 0,0 1 0,0 0 0,0 0 0,0 1 0,0 0 0,1 0 0,-1 1 0,0 0 0,0 1 0,1 0 0,-1 0 0,0 1 0,0 0 0,0 0 0,0 1 0,0 0 0,0 0 0,-1 1 0,0 0 0,0 0 0,9 7 0,4 6 81,-1 0-1,0 1 1,22 29-1,42 68-822,-57-76-203,-14-23-5881</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34.888"/>
    </inkml:context>
    <inkml:brush xml:id="br0">
      <inkml:brushProperty name="width" value="0.05" units="cm"/>
      <inkml:brushProperty name="height" value="0.05" units="cm"/>
    </inkml:brush>
  </inkml:definitions>
  <inkml:trace contextRef="#ctx0" brushRef="#br0">7 191 24575,'-1'0'0,"1"0"0,0 0 0,0 0 0,0 0 0,0 0 0,-1 0 0,1 0 0,0 0 0,0 0 0,0 0 0,0 0 0,-1 0 0,1 0 0,0 0 0,0 0 0,0 0 0,-1 0 0,1 0 0,0 0 0,0-1 0,0 1 0,0 0 0,0 0 0,-1 0 0,1 0 0,0 0 0,0 0 0,0 0 0,0-1 0,0 1 0,0 0 0,-1 0 0,1 0 0,0 0 0,0-1 0,0 1 0,0 0 0,0 0 0,0 0 0,0 0 0,0-1 0,0 1 0,0 0 0,0 0 0,0 0 0,0 0 0,0-1 0,0 1 0,0 0 0,0 0 0,0 0 0,0 0 0,0-1 0,0 1 0,0 0 0,1 0 0,-1-1 0,0 1 0,1 0 0,-1 0 0,0-1 0,1 1 0,-1 0 0,1 0 0,-1 0 0,1 0 0,-1-1 0,1 1 0,-1 0 0,1 0 0,-1 0 0,1 0 0,-1 0 0,1 0 0,-1 0 0,0 0 0,1 1 0,-1-1 0,1 0 0,-1 0 0,1 0 0,-1 0 0,1 1 0,-1-1 0,0 0 0,1 0 0,-1 1 0,1-1 0,-1 0 0,1 1 0,30 28 0,-23-21 0,0 0 0,1-1 0,0 1 0,0-2 0,10 7 0,-17-12 0,0 0 0,0 0 0,0-1 0,0 1 0,0 0 0,0-1 0,0 1 0,0-1 0,0 0 0,1 0 0,-1 1 0,0-2 0,0 1 0,0 0 0,0 0 0,1-1 0,-1 1 0,0-1 0,0 1 0,0-1 0,0 0 0,0 0 0,0 0 0,0 0 0,-1 0 0,1-1 0,0 1 0,-1 0 0,1-1 0,0 1 0,0-3 0,8-7 0,0-1 0,-2-1 0,0 0 0,0 0 0,7-18 0,23-71 0,-28 73 0,-4 13-1365,-1 5-5461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0:09.755"/>
    </inkml:context>
    <inkml:brush xml:id="br0">
      <inkml:brushProperty name="width" value="0.05" units="cm"/>
      <inkml:brushProperty name="height" value="0.05" units="cm"/>
    </inkml:brush>
  </inkml:definitions>
  <inkml:trace contextRef="#ctx0" brushRef="#br0">34 8 24575,'-28'-5'0,"22"3"0,34 13 0,-1 1 0,-1 1 0,44 30 0,-65-40 0,20 13 0,33 27 0,-51-38 0,-1 1 0,-1-1 0,1 1 0,-1 0 0,0 1 0,0-1 0,-1 1 0,0 0 0,0 0 0,4 12 0,-7-16 12,0 1-1,0-1 0,-1 0 1,1 0-1,-1 1 1,0-1-1,0 0 0,0 1 1,-1-1-1,1 0 0,-1 1 1,1-1-1,-1 0 1,-3 6-1,2-3 8,-1-1 0,0-1 0,-1 1 0,1 0 0,-1-1 0,0 0 0,0 0 0,-4 4 0,-7 3-361,0-1 1,0 0 0,0-1-1,-25 9 1,-2 0-6485</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35.272"/>
    </inkml:context>
    <inkml:brush xml:id="br0">
      <inkml:brushProperty name="width" value="0.05" units="cm"/>
      <inkml:brushProperty name="height" value="0.05" units="cm"/>
    </inkml:brush>
  </inkml:definitions>
  <inkml:trace contextRef="#ctx0" brushRef="#br0">224 36 24575,'0'-1'0,"-1"0"0,0 0 0,1 0 0,-1 0 0,0 0 0,1 0 0,-1 0 0,0 0 0,0 0 0,0 0 0,0 0 0,0 0 0,0 1 0,0-1 0,0 0 0,-1 1 0,1-1 0,0 1 0,0-1 0,-2 0 0,-25-8 0,15 6 0,0 1 0,0 0 0,0 1 0,0 1 0,0 0 0,0 0 0,0 2 0,0-1 0,0 2 0,1 0 0,-14 4 0,26-6 0,-1-1 0,1 0 0,-1 0 0,1 1 0,0-1 0,-1 0 0,1 1 0,-1-1 0,1 0 0,0 1 0,0-1 0,-1 1 0,1-1 0,0 0 0,0 1 0,-1-1 0,1 1 0,0-1 0,0 1 0,0-1 0,0 1 0,0-1 0,0 1 0,0-1 0,0 1 0,0-1 0,0 1 0,0-1 0,0 1 0,0-1 0,0 1 0,0-1 0,0 1 0,0-1 0,1 1 0,-1-1 0,0 0 0,0 1 0,1-1 0,-1 1 0,1 0 0,15 22 0,-11-17 0,81 112 0,-79-107-341,1-1 0,0 1-1,14 12 1,-8-11-6485</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35.611"/>
    </inkml:context>
    <inkml:brush xml:id="br0">
      <inkml:brushProperty name="width" value="0.05" units="cm"/>
      <inkml:brushProperty name="height" value="0.05" units="cm"/>
    </inkml:brush>
  </inkml:definitions>
  <inkml:trace contextRef="#ctx0" brushRef="#br0">0 166 24575,'7'5'0,"1"-1"0,-1 1 0,1-1 0,0-1 0,13 5 0,-11-4 0,10 2 0,0-2 0,0 0 0,0 0 0,1-2 0,-1-1 0,1 0 0,-1-2 0,1 0 0,-1-1 0,0-1 0,26-8 0,-36 9 0,-1-2 0,1 1 0,-1-1 0,0 0 0,0-1 0,0 0 0,-1-1 0,0 1 0,12-12 0,-16 13 0,0-1 0,0 0 0,0 0 0,-1 0 0,1 0 0,-1 0 0,-1-1 0,1 1 0,-1-1 0,0 0 0,0 0 0,0 1 0,-1-1 0,0-1 0,0 1 0,-1-10 0,-2-29-1365</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36.611"/>
    </inkml:context>
    <inkml:brush xml:id="br0">
      <inkml:brushProperty name="width" value="0.05" units="cm"/>
      <inkml:brushProperty name="height" value="0.05" units="cm"/>
    </inkml:brush>
  </inkml:definitions>
  <inkml:trace contextRef="#ctx0" brushRef="#br0">65 3910 24575,'1'31'0,"0"-18"0,-1-1 0,0 1 0,-1 0 0,0 0 0,-6 20 0,7-33 0,0 1 0,0-1 0,0 0 0,0 1 0,0-1 0,0 0 0,0 1 0,0-1 0,0 0 0,0 0 0,0 1 0,0-1 0,0 0 0,0 1 0,0-1 0,-1 0 0,1 0 0,0 1 0,0-1 0,0 0 0,-1 0 0,1 1 0,0-1 0,0 0 0,-1 0 0,1 1 0,0-1 0,0 0 0,-1 0 0,1 0 0,0 0 0,-1 0 0,1 0 0,0 1 0,0-1 0,-1 0 0,1 0 0,0 0 0,-1 0 0,1 0 0,0 0 0,-1 0 0,-8-15 0,-1-23 0,-2-48 0,-3-116 0,13 156 0,1-56 0,4 1 0,5 0 0,3 0 0,48-183 0,-12 120 0,8 2 0,81-167 0,-56 168-55,7 3 0,128-175-1,262-257-252,-336 443 256,278-227 1,200-72 59,-577 417-69,-14 9-544,56-30 0,-67 43-5746</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36.943"/>
    </inkml:context>
    <inkml:brush xml:id="br0">
      <inkml:brushProperty name="width" value="0.05" units="cm"/>
      <inkml:brushProperty name="height" value="0.05" units="cm"/>
    </inkml:brush>
  </inkml:definitions>
  <inkml:trace contextRef="#ctx0" brushRef="#br0">8 15 24575,'-7'-1'0,"9"1"0,20-2 0,12-2 0,-19 1 0,0 1 0,0 1 0,0 0 0,28 2 0,-40-1 0,1 1 0,0-1 0,0 1 0,-1 0 0,1 0 0,0 0 0,-1 0 0,1 1 0,-1 0 0,0 0 0,0-1 0,1 2 0,-1-1 0,0 0 0,-1 1 0,1-1 0,0 1 0,-1 0 0,1 0 0,-1 0 0,0 0 0,0 0 0,0 1 0,2 5 0,-1 3 34,0-1 1,0 1-1,-2 0 0,1 0 0,-1 0 0,-1-1 0,0 1 0,-1 0 0,-2 12 1,-1-1-462,-2 0 0,0-1 1,-14 36-1,2-19-6399</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39.820"/>
    </inkml:context>
    <inkml:brush xml:id="br0">
      <inkml:brushProperty name="width" value="0.05" units="cm"/>
      <inkml:brushProperty name="height" value="0.05" units="cm"/>
    </inkml:brush>
  </inkml:definitions>
  <inkml:trace contextRef="#ctx0" brushRef="#br0">5601 0 24575,'1'2'0,"-1"-1"0,1 0 0,0 1 0,0-1 0,0 0 0,0 0 0,0 0 0,0 0 0,0 0 0,0 0 0,0 0 0,1 0 0,-1 0 0,0 0 0,3 0 0,8 8 0,-2 1 0,0 1 0,-1 1 0,0 0 0,-1 0 0,0 1 0,-1 0 0,0 0 0,-1 1 0,4 15 0,2 10 0,13 84 0,6 184 0,-20 2 0,6 85 0,-3-223 0,10 139 0,-26 2 0,-6-227 0,-3-1 0,-4 0 0,-4-2 0,-3 0 0,-4-1 0,-3-1 0,-4-2 0,-3-1 0,-4-2 0,-2-1 0,-4-3 0,-74 89 0,-14-8-216,-7-7-1,-184 149 1,-357 203-434,429-341 555,-7-12 0,-480 191 0,113-103-813,-29 12 390,383-136 479,-306 116-89,-11-26 414,561-189 366,14-4-316,0 0-1,0-1 0,0-1 1,-1 0-1,-17 0 0,30-6-261,8-3 0,7-6 5,7-2-1444,1 0-5461</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40.251"/>
    </inkml:context>
    <inkml:brush xml:id="br0">
      <inkml:brushProperty name="width" value="0.05" units="cm"/>
      <inkml:brushProperty name="height" value="0.05" units="cm"/>
    </inkml:brush>
  </inkml:definitions>
  <inkml:trace contextRef="#ctx0" brushRef="#br0">25 166 24575,'0'-9'0,"0"1"0,1-1 0,0 1 0,1-1 0,0 1 0,1-1 0,-1 1 0,1 0 0,7-12 0,-7 15 0,0-1 0,1 1 0,-1 0 0,1 1 0,0-1 0,1 1 0,-1-1 0,1 1 0,0 1 0,0-1 0,0 1 0,0 0 0,1 0 0,6-3 0,-11 5 0,1 1 0,-1-1 0,0 0 0,1 1 0,-1-1 0,0 1 0,1 0 0,-1-1 0,1 1 0,-1 0 0,1 0 0,-1 0 0,1 0 0,-1 0 0,0 0 0,1 1 0,-1-1 0,1 0 0,-1 1 0,0-1 0,1 1 0,-1-1 0,0 1 0,1 0 0,-1-1 0,0 1 0,0 0 0,0 0 0,1 0 0,-1 0 0,0 0 0,-1 0 0,1 0 0,0 1 0,0-1 0,0 0 0,-1 0 0,1 1 0,0-1 0,-1 0 0,1 1 0,-1-1 0,0 1 0,1-1 0,-1 2 0,1 6 0,0-1 0,-1 1 0,0 0 0,0-1 0,-1 1 0,-2 11 0,-9 26 0,-1-1 0,-3 0 0,-42 83 0,-2 5 0,58-127 0,0-1 0,0 1 0,0 0 0,1 0 0,0 0 0,0 0 0,0 0 0,1 0 0,0 0 0,1 8 0,0-11 0,0 1 0,0-1 0,0 0 0,0 0 0,0 0 0,1-1 0,-1 1 0,1 0 0,0 0 0,0-1 0,0 1 0,0-1 0,0 0 0,0 1 0,1-1 0,-1 0 0,1-1 0,0 1 0,-1 0 0,1-1 0,4 3 0,10 2 56,-1-1-1,0 0 0,1-1 0,0 0 1,22 1-1,89-1-1044,-102-3 281,39-1-6118</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42.914"/>
    </inkml:context>
    <inkml:brush xml:id="br0">
      <inkml:brushProperty name="width" value="0.05" units="cm"/>
      <inkml:brushProperty name="height" value="0.05" units="cm"/>
    </inkml:brush>
  </inkml:definitions>
  <inkml:trace contextRef="#ctx0" brushRef="#br0">433 1729 24575,'5'-1'0,"0"-1"0,0 0 0,-1-1 0,1 1 0,0-1 0,-1 0 0,0 0 0,1 0 0,-1-1 0,-1 1 0,6-7 0,-5 5 0,0 0 0,-1-1 0,0 1 0,0-1 0,0 0 0,0 0 0,-1 0 0,0 0 0,-1-1 0,1 1 0,-1 0 0,0-1 0,-1 1 0,1-1 0,-1 1 0,-1-1 0,1 1 0,-1-1 0,0 1 0,-4-11 0,3 8 0,-1 1 0,0-1 0,0 0 0,-1 1 0,0-1 0,0 1 0,-1 0 0,0 1 0,-1-1 0,1 1 0,-2 0 0,1 1 0,-1-1 0,-7-5 0,9 9 0,0 0 0,0 0 0,0 0 0,-1 1 0,1 0 0,-1 0 0,0 0 0,0 1 0,1 0 0,-1 0 0,0 0 0,0 1 0,0 0 0,-11 1 0,8 0 0,0 1 0,0 1 0,0 0 0,1 0 0,-1 0 0,1 1 0,-1 1 0,-12 8 0,1 3 0,1 0 0,0 1 0,1 1 0,1 0 0,1 2 0,-15 23 0,15-19 0,1 1 0,1 0 0,2 2 0,-19 53 0,25-60 0,1 1 0,1 0 0,0 0 0,2 1 0,0-1 0,2 0 0,3 31 0,-3-46 0,1-1 0,0 1 0,1 0 0,-1-1 0,1 1 0,0-1 0,0 1 0,1-1 0,0 0 0,0 0 0,4 5 0,-5-8 0,0 0 0,0 0 0,0 0 0,0 0 0,1 0 0,-1-1 0,1 1 0,-1-1 0,1 1 0,0-1 0,-1 0 0,1 0 0,0 0 0,0 0 0,0-1 0,0 1 0,0-1 0,0 0 0,0 0 0,-1 0 0,1 0 0,0 0 0,4-1 0,3-2 0,0 0 0,-1 0 0,1-1 0,-1 0 0,1-1 0,-2 0 0,1 0 0,0-1 0,14-12 0,-6 2 0,0-1 0,-1 0 0,17-25 0,-11 10 0,-2-1 0,-1 0 0,-1-2 0,-3 0 0,0-1 0,-3-1 0,0 0 0,-3-1 0,-1 0 0,5-75 0,-12 108 0,-1 1 0,0 0 0,-1-1 0,1 1 0,-1 0 0,-2-8 0,3 11 0,0 1 0,0 0 0,0 0 0,0 0 0,0 0 0,0-1 0,0 1 0,0 0 0,0 0 0,-1 0 0,1 0 0,0 0 0,0 0 0,0-1 0,0 1 0,0 0 0,0 0 0,0 0 0,-1 0 0,1 0 0,0 0 0,0 0 0,0 0 0,0 0 0,0 0 0,0-1 0,-1 1 0,1 0 0,0 0 0,0 0 0,0 0 0,0 0 0,-1 0 0,1 0 0,0 0 0,0 0 0,0 0 0,0 0 0,0 0 0,-1 0 0,1 1 0,0-1 0,0 0 0,0 0 0,0 0 0,0 0 0,-1 0 0,1 0 0,0 0 0,0 0 0,0 1 0,-9 17 0,4 5 0,0 0 0,1 0 0,2 1 0,0-1 0,1 0 0,2 1 0,0-1 0,2 0 0,0 1 0,11 34 0,-11-49 0,0 0 0,0 0 0,1 0 0,1-1 0,0 0 0,0 0 0,0 0 0,1 0 0,0-1 0,9 9 0,-11-13 0,0 0 0,0 0 0,0 0 0,0-1 0,1 1 0,-1-1 0,1 0 0,-1 0 0,1-1 0,0 1 0,0-1 0,0 0 0,0 0 0,0-1 0,0 1 0,0-1 0,0 0 0,0-1 0,0 1 0,0-1 0,5-1 0,-1-1 0,0 1 0,0-2 0,0 0 0,0 0 0,-1 0 0,1-1 0,-1 0 0,0-1 0,-1 0 0,1 0 0,6-8 0,-4 3 0,-1 0 0,0-1 0,0-1 0,-1 0 0,-1 0 0,9-21 0,-5 3 0,-1-1 0,-2 1 0,-1-2 0,-2 1 0,3-60 0,-7 84 0,-1-1 0,1-1 0,-1 1 0,0 0 0,-1 0 0,0 0 0,0 0 0,-1 0 0,-4-12 0,6 20 0,0 1 0,0 0 0,0-1 0,0 1 0,-1-1 0,1 1 0,0-1 0,0 1 0,0 0 0,0-1 0,-1 1 0,1 0 0,0-1 0,0 1 0,-1-1 0,1 1 0,0 0 0,0 0 0,-1-1 0,1 1 0,0 0 0,-1-1 0,1 1 0,0 0 0,-1 0 0,1 0 0,-1-1 0,1 1 0,0 0 0,-1 0 0,1 0 0,-1 0 0,1 0 0,-1 0 0,1 0 0,0 0 0,-1 0 0,1 0 0,-1 0 0,0 0 0,0 1 0,0 0 0,0 1 0,0-1 0,0 0 0,0 0 0,1 1 0,-1-1 0,0 1 0,0-1 0,1 1 0,-1 1 0,-10 45 0,7-22 0,1 0 0,1 0 0,4 43 0,-1-58 0,0 1 0,1 0 0,0-1 0,1 1 0,1-1 0,0 0 0,0 0 0,1 0 0,0 0 0,10 13 0,-13-21 0,1 0 0,-1 0 0,0 0 0,1-1 0,0 1 0,-1-1 0,1 0 0,0 0 0,0 0 0,0 0 0,1 0 0,-1-1 0,0 1 0,1-1 0,-1 0 0,1 0 0,-1 0 0,1 0 0,5 0 0,-5-2 0,0 1 0,0 0 0,0-1 0,0 0 0,0 0 0,0 0 0,0-1 0,0 1 0,-1-1 0,1 0 0,-1 0 0,1 0 0,-1-1 0,0 1 0,0-1 0,0 1 0,4-5 0,4-7 0,-1 0 0,0-1 0,0 0 0,-2 0 0,0-1 0,-1 0 0,0 0 0,-1-1 0,-1 0 0,3-19 0,-1-4 0,-2 0 0,-1 0 0,-2-51 0,-1 119 0,5 30 0,-1-34 0,1 0 0,17 42 0,-20-60 0,-1 0 0,1 0 0,0 0 0,1 0 0,-1-1 0,1 0 0,0 0 0,0 0 0,1 0 0,0 0 0,0-1 0,0 0 0,0 0 0,0 0 0,1-1 0,6 3 0,-8-4 0,-1-1 0,1 0 0,-1-1 0,1 1 0,-1-1 0,1 0 0,-1 1 0,1-1 0,0-1 0,-1 1 0,1-1 0,-1 1 0,1-1 0,5-2 0,-3 0 0,0 0 0,-1 0 0,1 0 0,-1 0 0,0-1 0,0 0 0,8-8 0,-2-1 0,-1 1 0,0-2 0,-1 1 0,-1-1 0,12-26 0,-8 9 0,-1 0 0,-1-1 0,-2 0 0,-2-1 0,5-51 0,-8 20 0,-9-123 0,5 170 0,-3-24 0,4 38 0,-1 1 0,1-1 0,-1 0 0,0 1 0,1-1 0,-1 1 0,-1-1 0,1 1 0,0 0 0,0-1 0,-3-1 0,4 3 0,0 1 0,0 0 0,-1 0 0,1 0 0,0 0 0,0 0 0,0 0 0,-1 0 0,1 0 0,0 0 0,0 0 0,0 0 0,-1 0 0,1 0 0,0 0 0,0 0 0,0 0 0,-1 0 0,1 0 0,0 0 0,0 0 0,0 1 0,0-1 0,-1 0 0,1 0 0,0 0 0,0 0 0,0 0 0,0 0 0,-1 1 0,1-1 0,0 0 0,0 0 0,0 0 0,0 0 0,0 0 0,0 1 0,0-1 0,0 0 0,-1 0 0,1 0 0,0 1 0,0-1 0,0 0 0,0 0 0,0 0 0,0 1 0,0-1 0,0 0 0,0 0 0,-3 14 0,-1 26 0,1 1 0,4 54 0,15 83 0,22 20 0,-24-135 0,-26-74 0,-4-10 0,-53-96 0,68 115 0,-1-1 0,1 1 0,0-1 0,0 0 0,0 1 0,0-1 0,0 0 0,0 0 0,1 1 0,-1-1 0,1 0 0,0 0 0,0 0 0,0 0 0,0 0 0,1-3 0,1 3 0,-1 0 0,0 1 0,1 0 0,-1-1 0,1 1 0,0 0 0,0 0 0,0 0 0,0 0 0,0 0 0,0 0 0,0 1 0,1-1 0,-1 1 0,1-1 0,-1 1 0,3-1 0,155-68 0,94-48 0,-253 117 0,42-28 0,-41 28 0,0 0 0,0-1 0,0 0 0,0 1 0,-1-1 0,1 0 0,-1 0 0,1 0 0,-1 0 0,0 0 0,0 0 0,0 0 0,0-1 0,0 1 0,0 0 0,-1-1 0,2-3 0,-2 5 0,0 0 0,-1 0 0,1 1 0,0-1 0,0 0 0,0 0 0,-1 1 0,1-1 0,0 0 0,-1 0 0,1 1 0,-1-1 0,1 0 0,-1 1 0,1-1 0,-1 1 0,1-1 0,-1 0 0,0 1 0,1-1 0,-1 1 0,0 0 0,1-1 0,-1 1 0,0 0 0,0-1 0,1 1 0,-1 0 0,0 0 0,0-1 0,0 1 0,1 0 0,-1 0 0,0 0 0,0 0 0,0 0 0,-1 1 0,-2-1 0,-1 0 0,1 1 0,0-1 0,-1 1 0,-6 3 0,1 1 0,0 0 0,0 0 0,0 1 0,1 0 0,0 1 0,0 0 0,0 1 0,1 0 0,0 0 0,1 1 0,0 0 0,0 0 0,1 0 0,-10 21 0,10-18 0,0 1 0,1 0 0,1 0 0,0 0 0,1 0 0,0 1 0,1-1 0,1 1 0,0 0 0,0-1 0,2 1 0,1 14 0,-1-22 0,0 0 0,1-1 0,-1 1 0,1-1 0,0 0 0,1 0 0,-1 1 0,1-1 0,0-1 0,0 1 0,1 0 0,-1-1 0,1 0 0,0 0 0,0 0 0,0 0 0,1 0 0,-1-1 0,1 0 0,0 0 0,0 0 0,0-1 0,0 0 0,1 0 0,10 3 0,-9-4 0,0 1 0,0-2 0,1 1 0,-1-1 0,0 0 0,1 0 0,-1-1 0,0 0 0,0-1 0,1 1 0,-1-1 0,0-1 0,-1 1 0,1-1 0,0-1 0,-1 1 0,0-1 0,0 0 0,10-8 0,-9 5 0,0 0 0,0 0 0,-1-1 0,-1 0 0,1 0 0,-1 0 0,0 0 0,-1-1 0,0 0 0,-1 0 0,1 0 0,-2-1 0,1 1 0,-1 0 0,-1-1 0,0 0 0,0-9 0,-1-3 0,-1 1 0,-2-1 0,0 1 0,-1 0 0,-1 0 0,-13-33 0,17 50 0,-1 0 0,1 0 0,0 0 0,0 0 0,0 0 0,0-6 0,1 9 0,1 1 0,-1-1 0,0 0 0,0 0 0,0 1 0,0-1 0,1 0 0,-1 1 0,0-1 0,1 0 0,-1 1 0,0-1 0,1 0 0,-1 1 0,1-1 0,-1 1 0,1-1 0,-1 1 0,1-1 0,0 1 0,-1-1 0,1 1 0,0 0 0,-1-1 0,1 1 0,0 0 0,-1 0 0,1-1 0,0 1 0,-1 0 0,1 0 0,0 0 0,0 0 0,-1 0 0,1 0 0,0 0 0,0 0 0,-1 0 0,1 0 0,0 0 0,-1 1 0,1-1 0,1 0 0,9 3 0,0-1 0,18 8 0,-18-6 0,0-1 0,20 5 0,-26-8 0,-1 1 0,1 0 0,-1 0 0,1 0 0,-1 0 0,0 1 0,1 0 0,-1 0 0,0 0 0,0 0 0,0 1 0,0-1 0,-1 1 0,1 0 0,-1 0 0,0 1 0,1-1 0,-1 1 0,-1-1 0,1 1 0,-1 0 0,1 0 0,2 9 0,15 31 0,6 13 0,-26-57 0,0 0 0,0 1 0,0-1 0,0 0 0,0 1 0,1-1 0,-1 0 0,0 0 0,0 1 0,0-1 0,1 0 0,-1 0 0,0 1 0,0-1 0,1 0 0,-1 0 0,0 1 0,1-1 0,-1 0 0,0 0 0,0 0 0,1 0 0,-1 0 0,0 1 0,1-1 0,-1 0 0,0 0 0,1 0 0,-1 0 0,0 0 0,1 0 0,-1 0 0,0 0 0,1 0 0,0-1 0,7-10 0,2-26 0,-9 33 0,8-41 0,3 0 0,1 0 0,39-85 0,-50 126 0,1-1 0,0 1 0,0 0 0,0 0 0,0 0 0,6-5 0,-8 8 0,-1 0 0,1 1 0,0-1 0,-1 1 0,1-1 0,0 1 0,-1 0 0,1-1 0,0 1 0,0 0 0,-1-1 0,1 1 0,0 0 0,0 0 0,0 0 0,-1-1 0,1 1 0,0 0 0,0 0 0,0 0 0,0 0 0,-1 1 0,1-1 0,0 0 0,0 0 0,0 0 0,-1 1 0,1-1 0,0 0 0,0 1 0,-1-1 0,1 1 0,0-1 0,-1 1 0,1-1 0,-1 1 0,1-1 0,0 1 0,-1 0 0,1-1 0,-1 1 0,1 0 0,-1-1 0,0 1 0,1 0 0,-1 0 0,0-1 0,1 2 0,2 9 0,1-1 0,-2 1 0,1 0 0,-1 0 0,-1 0 0,0 0 0,-1 0 0,-1 21 0,2 37 0,0-62 0,-1-1 0,2 0 0,-1 0 0,1 0 0,0 0 0,0 0 0,1-1 0,5 10 0,-7-13 0,-1-1 0,1 1 0,0-1 0,0 1 0,0-1 0,1 0 0,-1 1 0,0-1 0,0 0 0,1 0 0,-1 0 0,0 0 0,1 0 0,-1 0 0,1-1 0,0 1 0,-1 0 0,1-1 0,-1 1 0,1-1 0,0 1 0,2-1 0,-2 0 0,0-1 0,0 1 0,0-1 0,0 1 0,0-1 0,-1 0 0,1 0 0,0 0 0,0 0 0,0 0 0,-1 0 0,1-1 0,-1 1 0,1 0 0,1-4 0,5-4 0,-1-1 0,-1 0 0,0 0 0,0 0 0,4-12 0,18-47 0,-13 28 0,23-41 0,-37 79 0,1 0 0,-1 1 0,1-1 0,0 1 0,0-1 0,0 1 0,0 0 0,0 0 0,0 0 0,1 0 0,4-3 0,-7 5 0,1-1 0,0 1 0,-1 0 0,1 0 0,0 0 0,-1 0 0,1 0 0,-1 0 0,1 0 0,0 0 0,-1 0 0,1 0 0,0 0 0,-1 0 0,1 0 0,0 0 0,-1 1 0,1-1 0,-1 0 0,1 0 0,0 1 0,0-1 0,0 2 0,0-1 0,1 0 0,-1 0 0,0 1 0,0-1 0,0 1 0,0-1 0,0 1 0,0 0 0,-1-1 0,2 4 0,10 35 0,-9-25 0,2 0 0,-1-1 0,14 28 0,-16-39 0,-1 0 0,1-1 0,-1 1 0,1-1 0,0 1 0,0-1 0,0 0 0,0 0 0,1 0 0,-1 0 0,0 0 0,1-1 0,-1 1 0,1-1 0,0 1 0,-1-1 0,1 0 0,0 0 0,0 0 0,0 0 0,0-1 0,0 1 0,0-1 0,0 0 0,5 0 0,-3-1 0,0 0 0,0 0 0,0-1 0,0 0 0,0 0 0,-1 0 0,1 0 0,-1-1 0,1 0 0,-1 0 0,8-6 0,1-4 0,0 0 0,11-15 0,-13 13 0,0 0 0,-1 0 0,-1-1 0,0 0 0,-1-1 0,-1 0 0,9-32 0,-13 40 0,-1 0 0,-1 1 0,1-1 0,-1 0 0,-1 0 0,0 0 0,0-1 0,-1 1 0,0 0 0,0 1 0,-1-1 0,0 0 0,-1 0 0,0 1 0,0-1 0,-1 1 0,-8-15 0,10 21 0,1-1 0,-1 1 0,0 0 0,0-1 0,0 1 0,0 0 0,0 0 0,-1 0 0,1 0 0,0 1 0,-1-1 0,0 0 0,1 1 0,-1 0 0,0 0 0,0 0 0,1 0 0,-1 0 0,0 0 0,0 1 0,0 0 0,0-1 0,0 1 0,0 0 0,0 0 0,-6 2 0,4-1 0,1 1 0,-1 0 0,0 0 0,1 0 0,0 1 0,-1 0 0,1 0 0,0 0 0,0 0 0,1 1 0,-1-1 0,1 1 0,-1 0 0,1 0 0,-3 5 0,0 2 0,1 0 0,0 0 0,1 1 0,0-1 0,1 1 0,0 0 0,1 0 0,0 0 0,0 0 0,2 0 0,0 0 0,1 16 0,0-22 0,0 1 0,0 0 0,0-1 0,1 0 0,0 1 0,1-1 0,-1 0 0,1 0 0,0 0 0,7 9 0,-7-12 0,0 1 0,0-1 0,0 0 0,1 0 0,-1-1 0,1 1 0,-1-1 0,1 0 0,0 0 0,0 0 0,0 0 0,0-1 0,0 1 0,0-1 0,1 0 0,-1 0 0,7 0 0,-8-1 0,0 0 0,1 0 0,-1 0 0,0 0 0,0-1 0,0 1 0,0-1 0,0 0 0,0 0 0,0 0 0,0 0 0,0-1 0,0 1 0,0-1 0,0 1 0,3-4 0,-3 2 0,1-1 0,-1 0 0,0 0 0,0 0 0,0 0 0,0 0 0,0-1 0,-1 1 0,2-8 0,1-2 0,-1-1 0,0 0 0,-2 0 0,1 0 0,-1-27 0,-2 29 0,1-25 0,-1 36 0,0 0 0,-1 0 0,1 0 0,0 0 0,-1 0 0,1 0 0,-1 0 0,0 0 0,1 0 0,-1 0 0,0 0 0,-3-3 0,4 5 0,0 0 0,-1 0 0,1 0 0,0 1 0,-1-1 0,1 0 0,0 0 0,-1 0 0,1 1 0,0-1 0,-1 0 0,1 0 0,0 1 0,0-1 0,-1 0 0,1 1 0,0-1 0,0 0 0,-1 1 0,1-1 0,0 0 0,0 1 0,0-1 0,0 0 0,0 1 0,0-1 0,0 1 0,-1-1 0,1 0 0,0 1 0,0-1 0,0 1 0,1-1 0,-1 0 0,0 1 0,-3 18 0,0 10 0,4 61 0,0-81 0,0 1 0,0 0 0,1 0 0,1-1 0,-1 1 0,2-1 0,-1 0 0,1 0 0,1 0 0,5 9 0,-9-17 0,0 1 0,0 0 0,1-1 0,-1 1 0,1 0 0,-1-1 0,1 0 0,-1 1 0,1-1 0,0 0 0,0 0 0,-1 0 0,1 0 0,0 0 0,0 0 0,0 0 0,0-1 0,0 1 0,0-1 0,4 1 0,-3-1 0,-1-1 0,1 1 0,-1-1 0,1 0 0,-1 0 0,1 0 0,-1 0 0,0 0 0,1 0 0,-1 0 0,0-1 0,0 1 0,0-1 0,3-2 0,3-5 0,0-1 0,0 1 0,-1-1 0,0 0 0,9-22 0,0-3 0,-3-1 0,0-1 0,-3 0 0,-1 0 0,4-41 0,-4-7 0,-2-101 0,-11 76 0,2 93 0,0 0 0,-1 0 0,-1 1 0,-7-20 0,10 35 0,1-1 0,0 1 0,-1 0 0,1-1 0,-1 1 0,0 0 0,1 0 0,-1-1 0,0 1 0,0 0 0,0 0 0,1 0 0,-1 0 0,0 0 0,-1 0 0,1 0 0,0 0 0,0 1 0,0-1 0,0 0 0,-1 1 0,1-1 0,0 0 0,-2 1 0,2 0 0,-1 0 0,1 1 0,0-1 0,0 1 0,0 0 0,0-1 0,0 1 0,0 0 0,0 0 0,0 0 0,0 0 0,0 0 0,0 0 0,0 0 0,0 0 0,1 0 0,-1 0 0,0 0 0,1 0 0,-1 0 0,1 1 0,0-1 0,-1 0 0,1 0 0,-1 3 0,-4 19 0,1-1 0,0 1 0,2 0 0,1 0 0,0 0 0,2 0 0,4 27 0,3 5 0,29 99 0,-17-91-455,2-1 0,56 109 0,-66-150-6371</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43.269"/>
    </inkml:context>
    <inkml:brush xml:id="br0">
      <inkml:brushProperty name="width" value="0.05" units="cm"/>
      <inkml:brushProperty name="height" value="0.05" units="cm"/>
    </inkml:brush>
  </inkml:definitions>
  <inkml:trace contextRef="#ctx0" brushRef="#br0">44 234 24575,'-29'-63'0,"26"56"0,1-1 0,-1 0 0,1 0 0,1 0 0,0 0 0,-1-10 0,2 17 0,0 0 0,0 0 0,0 0 0,0 1 0,0-1 0,1 0 0,-1 0 0,0 0 0,0 0 0,1 0 0,-1 0 0,1 1 0,-1-1 0,0 0 0,1 0 0,0 1 0,-1-1 0,1 0 0,-1 1 0,1-1 0,0 0 0,0 1 0,-1-1 0,1 1 0,0-1 0,0 1 0,-1 0 0,1-1 0,0 1 0,0 0 0,0-1 0,0 1 0,0 0 0,0 0 0,0 0 0,1 0 0,4 0 0,1 0 0,-1 1 0,0-1 0,10 3 0,0 0 0,-2-2 0,0-1 0,0 0 0,0-1 0,0-1 0,0 0 0,0-1 0,0 0 0,-1-1 0,0-1 0,0 0 0,0-1 0,0 0 0,-1-1 0,21-16 0,-29 20 0,0 0 0,0 1 0,1-1 0,-1 1 0,0 0 0,1 0 0,0 0 0,-1 1 0,1-1 0,9 0 0,-11 2 0,-1 0 0,0 1 0,1-1 0,-1 1 0,1-1 0,-1 1 0,0 0 0,0 0 0,1 0 0,-1 0 0,0 0 0,0 1 0,0-1 0,0 1 0,0-1 0,0 1 0,-1 0 0,1 0 0,-1-1 0,1 1 0,-1 0 0,1 1 0,0 2 0,7 13 27,-1 0-1,-1 1 1,0 0-1,-2 0 1,0 0-1,3 31 1,8 30-1578,-11-63-5275</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43.613"/>
    </inkml:context>
    <inkml:brush xml:id="br0">
      <inkml:brushProperty name="width" value="0.05" units="cm"/>
      <inkml:brushProperty name="height" value="0.05" units="cm"/>
    </inkml:brush>
  </inkml:definitions>
  <inkml:trace contextRef="#ctx0" brushRef="#br0">14 86 24575,'0'-6'0,"-3"-7"0,-1-8 0,1-3 0,0 3-8191</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43.969"/>
    </inkml:context>
    <inkml:brush xml:id="br0">
      <inkml:brushProperty name="width" value="0.05" units="cm"/>
      <inkml:brushProperty name="height" value="0.05" units="cm"/>
    </inkml:brush>
  </inkml:definitions>
  <inkml:trace contextRef="#ctx0" brushRef="#br0">186 92 24575,'2'-3'0,"-1"0"0,1 0 0,0 0 0,-1 0 0,0 0 0,0 0 0,0 0 0,0 0 0,0-1 0,-1 1 0,1 0 0,-1-1 0,0 1 0,0 0 0,0-1 0,-1 1 0,0-5 0,1 7 0,0 0 0,0-1 0,-1 1 0,1 0 0,0 0 0,-1-1 0,1 1 0,0 0 0,-1 0 0,0 0 0,1 0 0,-1-1 0,0 1 0,1 0 0,-1 0 0,0 0 0,0 0 0,0 1 0,0-1 0,0 0 0,0 0 0,0 0 0,0 1 0,0-1 0,0 1 0,0-1 0,-1 1 0,1-1 0,0 1 0,0 0 0,0-1 0,-1 1 0,1 0 0,0 0 0,-1 0 0,1 0 0,0 0 0,0 0 0,-1 0 0,1 1 0,0-1 0,0 0 0,-1 1 0,1-1 0,-2 2 0,-4 2 0,0 0 0,0 1 0,0-1 0,1 2 0,0-1 0,0 1 0,0 0 0,1 0 0,0 0 0,-8 13 0,3-1 0,0 0 0,1 0 0,-8 24 0,10-20 0,0 2 0,1-1 0,2 1 0,0-1 0,2 1 0,0 0 0,2 0 0,0 0 0,2 0 0,6 32 0,-6-44 0,1 1 0,1-1 0,0 0 0,0 0 0,1 0 0,1-1 0,0 0 0,0 0 0,1 0 0,1-1 0,0 0 0,0 0 0,1-1 0,0 0 0,1 0 0,0-1 0,0-1 0,1 1 0,-1-2 0,24 11 0,-16-10 0,-1-2 0,1 0 0,0-1 0,0-1 0,1 0 0,-1-2 0,1 0 0,-1-1 0,0-1 0,33-5 0,-40 4 0,0 0 0,1-1 0,-1-1 0,-1 1 0,1-2 0,0 1 0,-1-1 0,0-1 0,0 0 0,-1 0 0,0-1 0,0-1 0,0 1 0,-1-1 0,0 0 0,-1-1 0,1 0 0,7-13 0,-12 15-136,0 1-1,-1-1 1,1 0-1,-1 0 1,-1 0-1,1 0 1,-1 0-1,0 0 0,-1-13 1,-2-16-6690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05.282"/>
    </inkml:context>
    <inkml:brush xml:id="br0">
      <inkml:brushProperty name="width" value="0.05" units="cm"/>
      <inkml:brushProperty name="height" value="0.05" units="cm"/>
    </inkml:brush>
  </inkml:definitions>
  <inkml:trace contextRef="#ctx0" brushRef="#br0">105 680 24575,'-3'-31'0,"-1"0"0,-2 0 0,-1 0 0,-19-49 0,-6-29 0,22 68 0,-4-46 0,13 72 0,0 1 0,1-1 0,0 0 0,1 0 0,1 0 0,5-23 0,-5 32 0,0 0 0,0 0 0,1 0 0,0 0 0,0 1 0,0 0 0,0-1 0,1 1 0,0 0 0,0 1 0,0-1 0,1 1 0,0 0 0,6-5 0,-5 5 0,1 0 0,1 0 0,-1 1 0,0 0 0,1 1 0,0-1 0,0 2 0,-1-1 0,1 1 0,8-1 0,2 2 0,-1 0 0,0 2 0,0 0 0,0 0 0,0 2 0,0 0 0,0 1 0,-1 1 0,26 12 0,-26-9 0,0 0 0,-1 1 0,0 0 0,-1 1 0,0 1 0,-1 0 0,0 1 0,16 22 0,-25-30 0,0 1 0,0 0 0,-1 0 0,0 0 0,-1 0 0,1 1 0,-1-1 0,0 1 0,-1 0 0,1-1 0,-1 8 0,-1-8 0,0-1 0,0 0 0,-1 0 0,0 0 0,0 1 0,-1-1 0,1 0 0,-1-1 0,0 1 0,0 0 0,-1 0 0,1-1 0,-1 1 0,0-1 0,0 0 0,-5 5 0,0-1 0,0-1 0,-1 0 0,0 0 0,0-1 0,0 0 0,-1 0 0,0-1 0,0-1 0,0 1 0,-1-2 0,1 1 0,-1-1 0,0-1 0,0 0 0,0-1 0,0 0 0,0 0 0,-15-2 0,24 1 0,1 0 0,-1 0 0,1-1 0,0 1 0,-1 0 0,1-1 0,-1 1 0,1-1 0,0 1 0,-1-1 0,1 1 0,0-1 0,0 0 0,0 0 0,-1 0 0,0-1 0,2 2 0,-1-1 0,1 0 0,0 1 0,0-1 0,-1 1 0,1-1 0,0 0 0,0 1 0,0-1 0,0 0 0,0 1 0,0-1 0,0 0 0,0 1 0,0-1 0,0 0 0,0 1 0,0-1 0,0 1 0,1-1 0,-1 0 0,0 1 0,0-1 0,1 0 0,1-2 0,0 1 0,-1-1 0,1 1 0,1-1 0,-1 1 0,0 0 0,1 0 0,-1 0 0,1 0 0,-1 1 0,1-1 0,0 1 0,3-2 0,4 0 0,0 1 0,0 0 0,1 0 0,-1 1 0,1 0 0,-1 1 0,1 0 0,-1 1 0,1 0 0,-1 1 0,18 4 0,-10-1 0,0 1 0,-1 1 0,1 0 0,-1 1 0,27 18 0,-32-17 0,0 0 0,0 1 0,-1 0 0,0 1 0,-1 0 0,0 0 0,14 24 0,-21-31 0,0 0 0,-1 1 0,0-1 0,0 1 0,0-1 0,0 1 0,-1 0 0,0 0 0,0 0 0,0 0 0,0 0 0,-1 0 0,0 0 0,0 0 0,0 0 0,-1 0 0,0 0 0,0 0 0,0 0 0,0-1 0,-1 1 0,0 0 0,0 0 0,0-1 0,-1 0 0,-4 8 0,-2-3 0,1 0 0,-1 0 0,-1-1 0,1 0 0,-2-1 0,1 0 0,-1 0 0,0-1 0,0-1 0,0 0 0,-1 0 0,-16 3 0,11-3 0,0-2 0,0 0 0,0 0 0,0-2 0,0 0 0,-1-1 0,1-1 0,-24-4 0,31 3-42,1 0-1,0-1 0,0 0 1,1-1-1,-1 0 0,0 0 1,1-1-1,0 0 0,0 0 1,1-1-1,0 0 0,0-1 1,0 1-1,1-1 0,-1-1 1,2 1-1,-1-1 0,1 0 1,0 0-1,1-1 0,0 1 1,0-1-1,1 0 0,0 0 1,1 0-1,0 0 0,0-1 1,1 1-1,0-1 0,0 1 1,2-15-1,2-6-6783</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47.133"/>
    </inkml:context>
    <inkml:brush xml:id="br0">
      <inkml:brushProperty name="width" value="0.05" units="cm"/>
      <inkml:brushProperty name="height" value="0.05" units="cm"/>
    </inkml:brush>
  </inkml:definitions>
  <inkml:trace contextRef="#ctx0" brushRef="#br0">87 152 24575,'-19'-44'0,"15"32"0,-1-1 0,-1 1 0,0 0 0,-1 1 0,0-1 0,0 1 0,-11-11 0,18 22 0,0 0 0,0-1 0,0 1 0,0 0 0,0 0 0,0 0 0,-1 0 0,1 0 0,0-1 0,0 1 0,0 0 0,0 0 0,0 0 0,0 0 0,-1 0 0,1 0 0,0 0 0,0-1 0,0 1 0,0 0 0,-1 0 0,1 0 0,0 0 0,0 0 0,0 0 0,0 0 0,-1 0 0,1 0 0,0 0 0,0 0 0,0 0 0,-1 0 0,1 0 0,0 0 0,0 0 0,0 0 0,0 0 0,-1 0 0,1 1 0,0-1 0,0 0 0,0 0 0,0 0 0,-1 0 0,1 0 0,0 0 0,0 0 0,0 1 0,-1 11 0,7 17 0,15 48 0,69 309 0,-71-256 0,-6 1 0,-4 188 0,-16-253 0,54-219 0,-38 126 0,54-137 0,-48 133 0,1 1 0,1 0 0,23-29 0,-34 51 0,0 1 0,1 0 0,-1 0 0,1 0 0,1 1 0,12-9 0,-17 13 0,0 1 0,0-1 0,0 1 0,0 0 0,0-1 0,1 1 0,-1 1 0,0-1 0,0 0 0,1 1 0,-1 0 0,0-1 0,1 1 0,-1 1 0,1-1 0,-1 0 0,0 1 0,0 0 0,1 0 0,-1 0 0,6 2 0,-2 2 0,0-1 0,-1 1 0,0 0 0,0 0 0,0 1 0,0-1 0,-1 1 0,0 1 0,0-1 0,-1 1 0,7 12 0,3 10 0,17 48 0,-24-56 0,17 54 0,-17-50 0,1-1 0,0 0 0,2 0 0,17 29 0,-26-51 0,0 0 0,0 0 0,0-1 0,1 1 0,-1 0 0,1-1 0,-1 1 0,1-1 0,0 1 0,-1-1 0,1 0 0,0 0 0,0 0 0,0 0 0,0 0 0,3 1 0,-3-2 0,0 0 0,0 1 0,0-1 0,-1-1 0,1 1 0,0 0 0,0 0 0,-1-1 0,1 1 0,0-1 0,0 1 0,-1-1 0,1 0 0,-1 0 0,1 0 0,1-1 0,3-3 0,0 0 0,-1 0 0,0 0 0,0-1 0,0 0 0,-1 0 0,0-1 0,4-7 0,7-18 0,-1 0 0,-2-1 0,-1-1 0,-2 0 0,-1 0 0,4-47 0,2-211 0,-14 291 0,1-27 0,-2 1 0,0 0 0,-2 0 0,-9-41 0,8 83 0,3 15 0,2 32 0,1-28 0,-2 0 0,-5 46 0,3-73 0,0 0 0,0 0 0,-1-1 0,1 1 0,-1-1 0,-8 11 0,6-8 0,1-1 0,-1 1 0,-2 10 0,-4 23 0,3 0 0,1 0 0,-1 85 0,8-118 0,0 145 0,1-134 0,2 0 0,0 0 0,1-1 0,1 1 0,12 29 0,-15-44-151,0 0-1,1 0 0,0 0 0,-1-1 1,2 0-1,-1 1 0,0-1 1,5 4-1,7 3-6674</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48.111"/>
    </inkml:context>
    <inkml:brush xml:id="br0">
      <inkml:brushProperty name="width" value="0.05" units="cm"/>
      <inkml:brushProperty name="height" value="0.05" units="cm"/>
    </inkml:brush>
  </inkml:definitions>
  <inkml:trace contextRef="#ctx0" brushRef="#br0">274 656 24575,'-22'0'0,"-33"-4"0,47 3 0,0-1 0,0 0 0,1 0 0,-1-1 0,1 1 0,0-2 0,-11-5 0,16 8 0,1 1 0,0-1 0,0 0 0,-1 0 0,1 0 0,0 0 0,0 0 0,0 0 0,0 0 0,0 0 0,0-1 0,0 1 0,0 0 0,0-1 0,1 1 0,-1 0 0,0-1 0,1 1 0,-1-1 0,1 1 0,-1-3 0,2 2 0,-1 1 0,0-1 0,1 1 0,-1-1 0,1 0 0,-1 1 0,1-1 0,0 1 0,0-1 0,0 1 0,0 0 0,0-1 0,0 1 0,0 0 0,0 0 0,2-2 0,6-4 0,0 1 0,1 0 0,0 0 0,15-6 0,-24 12 0,205-82 0,-202 80 0,0 1 0,-1-1 0,1 0 0,-1 0 0,1-1 0,-1 1 0,0-1 0,0 0 0,0 1 0,0-1 0,0-1 0,-1 1 0,1 0 0,2-5 0,-4 5 0,0 1 0,-1-1 0,1 0 0,-1 1 0,1-1 0,-1 1 0,0-1 0,0 0 0,0 1 0,0-1 0,0 0 0,-1 1 0,1-1 0,-1 1 0,0-1 0,1 1 0,-1-1 0,0 1 0,-1-1 0,1 1 0,0 0 0,-1 0 0,-2-3 0,-2-3 0,-1 0 0,-1 1 0,1 0 0,-1 0 0,0 0 0,-1 1 0,0 1 0,0 0 0,0 0 0,0 0 0,-13-3 0,8 3 0,1 1 0,-1 0 0,0 1 0,0 1 0,0 0 0,0 1 0,-26 1 0,33 1 0,-1 0 0,0 1 0,0 0 0,1 0 0,-1 0 0,1 1 0,0 0 0,0 1 0,0-1 0,0 1 0,0 1 0,1-1 0,0 1 0,0 0 0,0 1 0,-7 9 0,6-7 0,1 1 0,0 1 0,1-1 0,0 1 0,0 0 0,1 0 0,0 0 0,1 0 0,0 1 0,1-1 0,-2 16 0,3-16 0,1 1 0,0 0 0,0 0 0,1 0 0,0 0 0,1 0 0,1 0 0,-1-1 0,2 1 0,-1-1 0,7 13 0,-6-16 0,0-1 0,0 1 0,1 0 0,0-1 0,0 0 0,0-1 0,1 1 0,0-1 0,0 0 0,0 0 0,1-1 0,0 1 0,-1-1 0,1-1 0,1 0 0,10 4 0,-2-3 0,1-1 0,-1 0 0,1-1 0,0-1 0,-1-1 0,1 0 0,0-1 0,-1-1 0,1-1 0,-1 0 0,1-1 0,-1-1 0,0 0 0,-1-1 0,0-1 0,23-13 0,-19 9 0,0-2 0,0 0 0,-2 0 0,0-2 0,0 0 0,-1-1 0,-1-1 0,-1 0 0,0-1 0,-1 0 0,19-37 0,-24 35 0,-1 1 0,0-1 0,-1 0 0,-1 0 0,-1-1 0,-1 1 0,-1-1 0,-1 0 0,-1 0 0,0 0 0,-4-22 0,4 42 0,0-1 0,0 1 0,-1 0 0,1 0 0,0 0 0,0 0 0,-1 0 0,1-1 0,0 1 0,-1 0 0,1 0 0,-1 0 0,1 0 0,-1 0 0,0 0 0,0 0 0,1 1 0,-1-1 0,0 0 0,0 0 0,0 1 0,-1-2 0,1 2 0,0 0 0,0 1 0,0-1 0,0 1 0,1-1 0,-1 1 0,0-1 0,0 1 0,1-1 0,-1 1 0,0 0 0,1-1 0,-1 1 0,1 0 0,-1 0 0,1-1 0,-1 1 0,1 0 0,-1 0 0,1 0 0,0 0 0,0-1 0,-1 1 0,1 0 0,0 0 0,0 0 0,0 0 0,0 1 0,-5 20 0,2 0 0,0 0 0,2 1 0,0-1 0,1 1 0,1-1 0,2 1 0,0-1 0,1 0 0,8 24 0,-10-41 0,-1 0 0,1 0 0,0 0 0,1 0 0,-1 0 0,1-1 0,0 1 0,0-1 0,0 1 0,1-1 0,0 0 0,-1-1 0,1 1 0,1-1 0,-1 1 0,0-1 0,1 0 0,0-1 0,-1 1 0,1-1 0,0 0 0,0 0 0,0-1 0,1 1 0,-1-1 0,0 0 0,1-1 0,-1 1 0,0-1 0,1 0 0,-1-1 0,0 1 0,1-1 0,-1 0 0,0 0 0,1 0 0,6-4 0,2 0 0,-1-1 0,0-1 0,0 0 0,-1-1 0,0 0 0,0-1 0,-1 0 0,0-1 0,-1 0 0,0-1 0,-1 0 0,0 0 0,0-1 0,-1 0 0,-1-1 0,8-16 0,-5 7 0,-1-1 0,-1 0 0,-1 0 0,-1-1 0,-1 0 0,-1 0 0,-1 0 0,0-48 0,-7 38 0,4 32 0,0 1 0,-1-1 0,1 0 0,0 1 0,-1-1 0,0 1 0,1-1 0,-1 0 0,0 1 0,0-1 0,0 1 0,0 0 0,0-1 0,0 1 0,0 0 0,-3-2 0,4 3 0,-1 0 0,1 0 0,0 0 0,-1 0 0,1 0 0,-1 0 0,1 0 0,-1 0 0,1 0 0,-1 0 0,1 0 0,0 0 0,-1 0 0,1 1 0,-1-1 0,1 0 0,0 0 0,-1 0 0,1 1 0,-1-1 0,1 0 0,0 1 0,-1-1 0,1 0 0,0 1 0,0-1 0,-1 0 0,1 1 0,0-1 0,0 0 0,-1 1 0,1-1 0,0 1 0,0-1 0,0 0 0,0 1 0,0-1 0,0 1 0,0-1 0,0 2 0,-5 19 0,4-6 0,0 1 0,2-1 0,-1 1 0,2-1 0,4 23 0,26 77 0,-24-88 0,1 4 0,76 267 0,-66-214 0,15 136 0,-32-192 0,-1 0 0,-1 0 0,-2 0 0,-1 0 0,-12 53 0,12-69 0,0-1 0,-1 0 0,0 0 0,-1 0 0,0 0 0,-1-1 0,0 0 0,-1 0 0,0 0 0,0-1 0,-1 0 0,0 0 0,-1-1 0,0 0 0,0-1 0,-16 10 0,20-14 0,0-1 0,0 1 0,0-1 0,0 0 0,-1-1 0,1 1 0,0-1 0,-1 0 0,1-1 0,-1 1 0,1-1 0,-1 0 0,0 0 0,1-1 0,-1 0 0,1 0 0,0 0 0,-1 0 0,1-1 0,0 0 0,0 0 0,-6-4 0,3 1 0,0 0 0,1-1 0,-1 0 0,1 0 0,0-1 0,1 0 0,0 0 0,0-1 0,1 1 0,0-1 0,0 0 0,-5-13 0,2 0 0,0 0 0,2 0 0,0-1 0,1 0 0,2-1 0,0 1 0,1 0 0,2-1 0,0 0 0,7-43 0,-3 38 0,2 0 0,1 0 0,1 1 0,2 0 0,0 1 0,2 0 0,1 1 0,21-31 0,-23 41-136,0 1-1,1 0 1,0 1-1,1 1 1,1 0-1,0 1 1,0 0-1,1 1 0,31-15 1,-9 9-6690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49.048"/>
    </inkml:context>
    <inkml:brush xml:id="br0">
      <inkml:brushProperty name="width" value="0.05" units="cm"/>
      <inkml:brushProperty name="height" value="0.05" units="cm"/>
    </inkml:brush>
  </inkml:definitions>
  <inkml:trace contextRef="#ctx0" brushRef="#br0">459 435 24575,'1'-4'0,"0"-1"0,0 1 0,0 0 0,0 0 0,1 0 0,0 1 0,-1-1 0,2 0 0,3-6 0,8-14 0,-9 9 0,-1 1 0,0-1 0,-1 0 0,-1 0 0,0 0 0,-1 0 0,-1-1 0,0 1 0,-1 0 0,-1 0 0,0 0 0,-1 0 0,-1 0 0,0 0 0,-1 1 0,0 0 0,-1 0 0,-11-18 0,14 27 0,-1 0 0,0 0 0,0 0 0,0 1 0,0 0 0,-1 0 0,0 0 0,0 0 0,0 1 0,0-1 0,0 1 0,-1 1 0,0-1 0,1 1 0,-1 0 0,0 0 0,0 1 0,-8-2 0,6 3 0,-1 0 0,1 0 0,0 1 0,-1-1 0,1 2 0,0-1 0,0 1 0,0 1 0,0 0 0,0 0 0,0 0 0,1 1 0,-8 5 0,-5 3 0,1 2 0,1 1 0,0 0 0,1 1 0,1 1 0,0 1 0,1 0 0,1 1 0,1 1 0,1 0 0,1 0 0,0 1 0,1 1 0,2-1 0,-11 40 0,18-53 0,-1 0 0,1 0 0,1-1 0,0 1 0,0 0 0,0 0 0,1 0 0,0-1 0,0 1 0,1 0 0,0-1 0,3 8 0,-3-11 0,1 1 0,-1-1 0,1 0 0,0 0 0,0 0 0,0-1 0,0 1 0,0-1 0,1 1 0,0-1 0,0 0 0,0-1 0,0 1 0,0-1 0,0 0 0,1 0 0,-1 0 0,1 0 0,-1-1 0,8 2 0,-1-2 0,-1 0 0,1 0 0,0-1 0,0-1 0,-1 0 0,1 0 0,-1-1 0,1-1 0,-1 1 0,0-2 0,1 1 0,-2-1 0,1-1 0,0 0 0,15-11 0,-5 2 0,-1-1 0,0 0 0,-1-2 0,0 0 0,28-38 0,-25 23 0,-1-1 0,-2-1 0,-1-1 0,22-65 0,-30 83 0,-9 17 0,1 0 0,-1 0 0,0 1 0,0-1 0,1 0 0,-1 0 0,0 0 0,0 0 0,1 1 0,-1-1 0,0 0 0,0 0 0,0 1 0,1-1 0,-1 0 0,0 0 0,0 1 0,0-1 0,0 0 0,0 0 0,0 1 0,0-1 0,1 0 0,-1 1 0,0-1 0,0 0 0,0 1 0,0-1 0,0 0 0,0 0 0,-1 1 0,2 41 0,-1-34 0,0 15 0,1 0 0,1 0 0,0 0 0,2 0 0,13 42 0,-15-59 0,1 1 0,0-1 0,0 0 0,0 0 0,1 0 0,0 0 0,0-1 0,1 1 0,0-1 0,7 7 0,-7-9 0,-1 0 0,0-1 0,1 1 0,-1-1 0,1 0 0,0 0 0,0-1 0,0 1 0,0-1 0,0 0 0,0-1 0,0 1 0,0-1 0,0 0 0,0 0 0,6-1 0,-1-1 0,-1 0 0,1-1 0,0 0 0,-1 0 0,0-1 0,0 0 0,0-1 0,0 0 0,-1 0 0,0-1 0,0 0 0,0 0 0,-1-1 0,0 0 0,10-13 0,-7 7 0,1-1 0,-2-1 0,0 0 0,-1 0 0,0 0 0,-1-1 0,-1 0 0,4-19 0,-3 14 0,-7 40 0,-1 1 0,3 103 0,5-1 0,5 0 0,37 158 0,-47-270 0,-1-5 0,1 0 0,-2 1 0,1-1 0,0 1 0,-1 6 0,0-12 0,0 0 0,0 0 0,0 0 0,0 0 0,0 0 0,0 0 0,0 1 0,0-1 0,0 0 0,0 0 0,0 0 0,0 0 0,0 0 0,0 0 0,0 0 0,0 0 0,0 1 0,0-1 0,-1 0 0,1 0 0,0 0 0,0 0 0,0 0 0,0 0 0,0 0 0,0 0 0,0 0 0,0 0 0,0 0 0,0 0 0,-1 0 0,1 0 0,0 0 0,0 1 0,0-1 0,0 0 0,0 0 0,0 0 0,0 0 0,0 0 0,-1 0 0,1 0 0,0 0 0,0 0 0,0 0 0,0 0 0,0 0 0,0-1 0,0 1 0,0 0 0,0 0 0,-1 0 0,1 0 0,0 0 0,0 0 0,0 0 0,0 0 0,0 0 0,0 0 0,0 0 0,0 0 0,0 0 0,-9-10 0,-4-12 0,-8-30 0,3-1 0,1-1 0,4 0 0,1-1 0,3 0 0,-2-76 0,9 87 0,8-87 0,-4 112 0,2-1 0,0 1 0,1 0 0,0 1 0,2-1 0,15-31 0,-18 44 0,0 0 0,0 0 0,0 0 0,1 0 0,0 1 0,0 0 0,0 0 0,0 0 0,1 0 0,0 1 0,10-6 0,-12 8 0,1 1 0,-1-1 0,0 1 0,0-1 0,1 1 0,-1 1 0,0-1 0,1 1 0,-1-1 0,1 1 0,-1 1 0,1-1 0,-1 0 0,0 1 0,1 0 0,-1 0 0,0 0 0,1 1 0,6 3 0,-5-2 0,0 1 0,0-1 0,0 1 0,0 0 0,-1 1 0,0-1 0,0 1 0,0 0 0,0 1 0,-1-1 0,0 1 0,0 0 0,0 0 0,-1 0 0,0 0 0,0 1 0,-1-1 0,1 1 0,-1-1 0,-1 1 0,2 9 0,-3-8 0,1 0 0,-1 1 0,-1-1 0,0 1 0,0-1 0,0 0 0,-1 0 0,-1 0 0,1 0 0,-1 0 0,-1 0 0,1 0 0,-1-1 0,0 0 0,-1 0 0,0 0 0,-8 9 0,1-3 0,-1-1 0,-1-1 0,0 0 0,0 0 0,-1-1 0,0-1 0,-1-1 0,0 0 0,0-1 0,-19 6 0,31-12-124,0 0 0,0 0 0,1-1 0,-1 1 0,0-1 0,0 1-1,0-1 1,0-1 0,0 1 0,-4-1 0,-6-4-6702</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49.514"/>
    </inkml:context>
    <inkml:brush xml:id="br0">
      <inkml:brushProperty name="width" value="0.05" units="cm"/>
      <inkml:brushProperty name="height" value="0.05" units="cm"/>
    </inkml:brush>
  </inkml:definitions>
  <inkml:trace contextRef="#ctx0" brushRef="#br0">50 171 24575,'0'-1'0,"0"1"0,0 0 0,-1-1 0,1 1 0,0 0 0,-1-1 0,1 1 0,0 0 0,-1 0 0,1-1 0,-1 1 0,1 0 0,0 0 0,-1 0 0,1 0 0,-1-1 0,1 1 0,-1 0 0,1 0 0,-1 0 0,1 0 0,0 0 0,-1 0 0,1 0 0,-1 0 0,1 0 0,-1 0 0,1 1 0,-1-1 0,1 0 0,0 0 0,-1 0 0,-9 15 0,2 21 0,6-5 0,2 0 0,1 0 0,5 30 0,20 95 0,-20-128 0,19 89 0,10 58 0,-35-175 0,0 0 0,0 0 0,0 0 0,0 0 0,0 0 0,0 0 0,0 0 0,0 0 0,0 0 0,0 0 0,0 0 0,0 0 0,0 0 0,0 0 0,0 0 0,0 0 0,0 0 0,0 0 0,-1 0 0,1 0 0,0 0 0,0 0 0,0 0 0,0 0 0,0 0 0,0 0 0,0 0 0,0 0 0,0 0 0,0 1 0,0-1 0,0 0 0,0 0 0,0 0 0,-6-12 0,-5-17 0,-3-22 0,3-1 0,3 0 0,1-1 0,3 1 0,2-1 0,3 0 0,1 0 0,3 0 0,3 1 0,22-85 0,-24 116 0,17-38 0,-21 54 0,1 0 0,0 0 0,0 0 0,0 0 0,0 0 0,1 1 0,0 0 0,0-1 0,0 1 0,0 1 0,1-1 0,6-3 0,-10 6 0,0 0 0,1 0 0,-1 1 0,1-1 0,-1 1 0,1-1 0,0 1 0,-1 0 0,1-1 0,-1 1 0,1 0 0,0 0 0,-1 0 0,1 0 0,-1 0 0,1 1 0,0-1 0,-1 0 0,1 1 0,-1-1 0,1 1 0,1 1 0,0 0 0,0 0 0,-1 0 0,0 0 0,1 0 0,-1 1 0,0-1 0,0 1 0,0 0 0,-1-1 0,3 6 0,1 3 0,0 1 0,-1-1 0,-1 1 0,4 22 0,-5-22 0,-1-1 0,0 0 0,-1 1 0,0-1 0,-1 1 0,0-1 0,0 0 0,-2 1 0,1-1 0,-2 0 0,-6 17 0,5-18 0,0-1 0,-1 0 0,0-1 0,0 1 0,-1-1 0,0-1 0,-1 1 0,1-1 0,-1 0 0,-1-1 0,1 0 0,-19 10 0,18-11-124,0-1 0,0 0 0,-1 0 0,1-1 0,-1 0 0,0 0-1,0-1 1,0-1 0,0 0 0,-14 0 0,5-3-6702</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50.708"/>
    </inkml:context>
    <inkml:brush xml:id="br0">
      <inkml:brushProperty name="width" value="0.05" units="cm"/>
      <inkml:brushProperty name="height" value="0.05" units="cm"/>
    </inkml:brush>
  </inkml:definitions>
  <inkml:trace contextRef="#ctx0" brushRef="#br0">525 325 24575,'-1'-8'0,"0"0"0,0 0 0,-1 1 0,-1-1 0,1 1 0,-6-11 0,0-3 0,-5-16 0,6 14 0,0 0 0,-2 1 0,-1 0 0,-22-37 0,29 55 0,0 0 0,0 0 0,0 0 0,0 1 0,0-1 0,-1 1 0,0 0 0,0 0 0,0 0 0,0 0 0,0 1 0,0 0 0,-1 0 0,1 0 0,-1 0 0,1 1 0,-1-1 0,0 1 0,0 0 0,0 1 0,1-1 0,-1 1 0,0 0 0,0 0 0,0 1 0,0-1 0,0 1 0,1 0 0,-8 3 0,0 0 0,0 1 0,1 1 0,0 0 0,0 0 0,0 1 0,1 1 0,0 0 0,1 0 0,-1 1 0,2 0 0,-11 14 0,0 1 0,2 1 0,1 1 0,-21 45 0,26-46 0,0 1 0,2 0 0,1 0 0,1 1 0,1 0 0,2 1 0,0-1 0,1 44 0,4-58 0,0 0 0,1 1 0,0-1 0,1 0 0,1 0 0,0-1 0,0 1 0,10 17 0,-8-20 0,0-1 0,0 0 0,1 0 0,0-1 0,0 0 0,1 0 0,0-1 0,1 0 0,0 0 0,0-1 0,14 8 0,-3-5 0,0 0 0,1-1 0,0-1 0,1-2 0,0 0 0,-1-1 0,1-1 0,42 1 0,-15-5 0,-1-2 0,0-3 0,48-10 0,-32 1 0,112-40 0,-145 43 0,0-2 0,-1-1 0,-1-1 0,0-2 0,36-29 0,-50 34 0,-2 0 0,0-1 0,-1 0 0,0-1 0,-1 0 0,-1-1 0,0 0 0,-1 0 0,10-25 0,-14 26 0,0 1 0,-1 0 0,-1-1 0,0 0 0,-1 0 0,-1 0 0,0 0 0,-1 0 0,0 0 0,-1 0 0,-1 0 0,-4-17 0,5 27 0,-1 0 0,1 0 0,-1 0 0,0 0 0,0 0 0,-1 0 0,0 1 0,0-1 0,0 1 0,0-1 0,-7-6 0,8 10 0,0-1 0,-1 1 0,1-1 0,0 1 0,-1 0 0,1 0 0,-1 0 0,1 0 0,-1 1 0,1-1 0,-1 0 0,0 1 0,1 0 0,-1 0 0,0 0 0,1 0 0,-1 0 0,1 0 0,-1 1 0,0-1 0,1 1 0,-1 0 0,1 0 0,-1 0 0,-3 2 0,-8 4 0,1 1 0,1 0 0,-1 1 0,1 0 0,1 1 0,0 0 0,-14 17 0,2 1 0,-38 59 0,46-62 0,0 1 0,2 0 0,0 0 0,2 1 0,-9 35 0,19-61 0,1 0 0,0 0 0,-1 0 0,1 0 0,0 0 0,0 0 0,0 0 0,0 0 0,0 0 0,0 0 0,0 0 0,0 0 0,0 0 0,0 0 0,0 0 0,1 0 0,-1 0 0,0 0 0,1 0 0,-1 0 0,1 0 0,-1 0 0,1-1 0,-1 1 0,1 0 0,0 0 0,-1 0 0,1-1 0,0 1 0,0 0 0,-1-1 0,1 1 0,0-1 0,0 1 0,0-1 0,0 1 0,0-1 0,0 0 0,0 1 0,0-1 0,0 0 0,0 0 0,0 0 0,0 0 0,0 1 0,2-2 0,2 1 0,-1 0 0,1-1 0,0 1 0,0-1 0,0-1 0,0 1 0,-1-1 0,8-3 0,5-4 0,-1-2 0,0 0 0,0-1 0,-1-1 0,-1 0 0,15-18 0,-1-2 0,40-62 0,-52 66 0,-13 23 0,0 0 0,0 0 0,0 0 0,1 0 0,0 1 0,0-1 0,0 1 0,1 0 0,8-7 0,-13 12 0,1 0 0,-1 0 0,1-1 0,0 1 0,-1 0 0,1 0 0,0 0 0,-1 0 0,1 0 0,0 0 0,-1 0 0,1 0 0,0 0 0,-1 0 0,1 1 0,0-1 0,-1 0 0,1 0 0,-1 0 0,1 1 0,0-1 0,-1 0 0,1 1 0,-1-1 0,1 1 0,-1-1 0,1 1 0,-1-1 0,1 0 0,-1 1 0,1 0 0,-1-1 0,0 1 0,1-1 0,-1 1 0,0-1 0,0 1 0,1 0 0,-1-1 0,0 1 0,0 1 0,10 33 0,-9-30 0,3 14 0,5 24 0,19 53 0,-24-85 0,1 1 0,0-1 0,1 0 0,0 0 0,0-1 0,1 0 0,0 0 0,1-1 0,13 14 0,-18-21-52,1 0-1,-1 1 1,0-1-1,1 0 1,-1-1-1,1 1 1,0-1-1,-1 1 1,1-1-1,0 0 1,0 0-1,0-1 1,0 1-1,0-1 1,0 0-1,-1 0 1,1 0-1,0-1 1,0 1-1,0-1 0,0 0 1,0 0-1,0 0 1,-1-1-1,7-2 1,11-8-6774</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51.129"/>
    </inkml:context>
    <inkml:brush xml:id="br0">
      <inkml:brushProperty name="width" value="0.05" units="cm"/>
      <inkml:brushProperty name="height" value="0.05" units="cm"/>
    </inkml:brush>
  </inkml:definitions>
  <inkml:trace contextRef="#ctx0" brushRef="#br0">0 390 24575,'13'-209'0,"-8"108"0,-5 92 0,1 0 0,0 1 0,1-1 0,0 0 0,4-11 0,-6 19 0,1 0 0,-1 0 0,0 0 0,1 0 0,-1 1 0,1-1 0,-1 0 0,1 0 0,0 0 0,-1 1 0,1-1 0,0 0 0,0 1 0,-1-1 0,1 0 0,0 1 0,0-1 0,0 1 0,0 0 0,0-1 0,-1 1 0,3-1 0,-2 1 0,1 1 0,-1-1 0,1 0 0,-1 1 0,1 0 0,-1-1 0,1 1 0,-1 0 0,1-1 0,-1 1 0,0 0 0,1 0 0,-1 0 0,0 0 0,0 0 0,0 1 0,0-1 0,0 0 0,1 2 0,9 12 0,0 0 0,-2 0 0,1 2 0,-2-1 0,0 1 0,-2 0 0,8 27 0,23 131 0,-34-155 0,10 74 0,-13-94 0,0 0 0,0 1 0,0-1 0,0 0 0,0 0 0,0 0 0,0 0 0,0 1 0,0-1 0,0 0 0,0 0 0,0 0 0,0 0 0,0 1 0,0-1 0,0 0 0,0 0 0,0 0 0,0 0 0,0 1 0,0-1 0,0 0 0,0 0 0,1 0 0,-1 0 0,0 0 0,0 1 0,0-1 0,0 0 0,0 0 0,0 0 0,1 0 0,-1 0 0,0 0 0,0 0 0,0 0 0,0 0 0,0 1 0,1-1 0,-1 0 0,0 0 0,0 0 0,0 0 0,0 0 0,1 0 0,-1 0 0,6-9 0,6-21 0,-11 26 0,39-119 0,-20 58 0,52-118 0,-69 178 0,0-1 0,0 1 0,0 0 0,1 0 0,4-4 0,-8 8 0,1 0 0,-1 1 0,1-1 0,0 1 0,-1-1 0,1 1 0,-1-1 0,1 1 0,0-1 0,-1 1 0,1 0 0,0-1 0,0 1 0,-1 0 0,1 0 0,0 0 0,0-1 0,-1 1 0,1 0 0,0 0 0,0 0 0,0 0 0,-1 0 0,1 0 0,0 1 0,0-1 0,-1 0 0,1 0 0,0 0 0,0 1 0,-1-1 0,1 0 0,0 1 0,-1-1 0,1 1 0,0-1 0,-1 1 0,1-1 0,-1 1 0,1-1 0,-1 1 0,1-1 0,-1 1 0,1 0 0,-1-1 0,1 1 0,-1 0 0,1 1 0,9 19 0,0 1 0,-1 0 0,7 28 0,3 6 0,-18-53 0,51 121 0,-46-113 0,0 0 0,1 0 0,0-1 0,1 1 0,0-2 0,1 1 0,0-1 0,14 12 0,-21-20 15,1 1 1,-1-1-1,0 1 0,0-1 0,1 0 0,-1 0 0,1 0 0,-1 0 1,1-1-1,-1 1 0,1 0 0,-1-1 0,1 0 0,0 0 1,-1 0-1,1 0 0,0 0 0,-1 0 0,1-1 0,-1 1 1,5-2-1,0-2-191,1 1 0,-1-1 1,-1-1-1,1 1 1,9-9-1,-6 5-469,9-7-6181</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52.610"/>
    </inkml:context>
    <inkml:brush xml:id="br0">
      <inkml:brushProperty name="width" value="0.05" units="cm"/>
      <inkml:brushProperty name="height" value="0.05" units="cm"/>
    </inkml:brush>
  </inkml:definitions>
  <inkml:trace contextRef="#ctx0" brushRef="#br0">186 105 24575,'-98'-62'0,"97"61"0,-1 0 0,1 0 0,-1 0 0,1 0 0,-1 1 0,1-1 0,-1 0 0,1 1 0,-1-1 0,0 1 0,1 0 0,-1-1 0,0 1 0,0 0 0,1 0 0,-1 0 0,0 0 0,1 1 0,-1-1 0,0 0 0,1 1 0,-1-1 0,0 1 0,1 0 0,-1-1 0,1 1 0,-1 0 0,1 0 0,-1 0 0,1 0 0,0 0 0,-1 0 0,1 0 0,0 1 0,0-1 0,0 0 0,0 1 0,0-1 0,0 1 0,0-1 0,0 3 0,-3 6 0,0 1 0,1 0 0,0-1 0,1 1 0,-1 13 0,2-20 0,-2 16 0,1 0 0,1 0 0,1 0 0,0 0 0,2 1 0,6 31 0,-7-45 0,1-1 0,0 1 0,1 0 0,-1-1 0,1 1 0,0-1 0,1 0 0,0 0 0,0 0 0,0 0 0,1-1 0,-1 1 0,1-1 0,1-1 0,-1 1 0,1-1 0,-1 1 0,1-2 0,0 1 0,1-1 0,-1 0 0,9 3 0,-6-3 0,1 0 0,0-1 0,1 0 0,-1-1 0,0 0 0,0-1 0,1 0 0,-1 0 0,0-1 0,0-1 0,20-4 0,-17 1 0,0 0 0,1-1 0,-2 0 0,1 0 0,-1-2 0,0 0 0,22-18 0,-18 11 0,-1-1 0,0 0 0,-1-1 0,0-1 0,-2 0 0,0-1 0,-1 0 0,-1-1 0,-1 0 0,13-42 0,-19 52 0,-1 4 0,0-1 0,0 1 0,-1-1 0,1 1 0,-2-1 0,1 0 0,-1 0 0,-1-12 0,1 19 0,0 0 0,0 0 0,0 0 0,0 0 0,0 0 0,0-1 0,-1 1 0,1 0 0,0 0 0,0 0 0,0 0 0,0 0 0,0 0 0,0 0 0,0 0 0,-1 0 0,1 0 0,0 0 0,0 0 0,0 0 0,0 0 0,0 0 0,0 0 0,-1 0 0,1 0 0,0 0 0,0 0 0,0 0 0,0 0 0,0 0 0,0 0 0,-1 0 0,1 0 0,0 0 0,0 0 0,0 0 0,0 0 0,0 0 0,0 0 0,0 1 0,-1-1 0,1 0 0,0 0 0,0 0 0,0 0 0,0 0 0,0 0 0,0 0 0,0 0 0,0 1 0,0-1 0,0 0 0,0 0 0,0 0 0,0 0 0,0 0 0,0 0 0,0 1 0,0-1 0,0 0 0,0 0 0,0 0 0,0 0 0,0 0 0,0 1 0,-6 10 0,0 12 0,1 0 0,1 0 0,-2 31 0,3 74 0,3-77 0,39 503 0,-18-358 0,-19-175 0,0-7 0,0 0 0,-1 0 0,-1 0 0,0 0 0,-1 0 0,-5 25 0,6-37 0,-1-1 0,1 0 0,0 1 0,-1-1 0,1 1 0,-1-1 0,0 0 0,1 1 0,-1-1 0,0 0 0,0 0 0,0 0 0,0 1 0,0-1 0,0 0 0,0 0 0,0 0 0,0 0 0,0-1 0,-3 3 0,3-3 0,-1 0 0,1 0 0,0 0 0,0 0 0,-1 0 0,1 0 0,0-1 0,0 1 0,-1 0 0,1-1 0,0 1 0,0 0 0,0-1 0,0 0 0,0 1 0,-1-1 0,1 0 0,0 1 0,-1-2 0,-4-3 0,1-1 0,-1 0 0,1 0 0,0-1 0,0 1 0,-4-10 0,-8-17 0,2-1 0,1-1 0,2 0 0,1 0 0,-11-72 0,10 16 0,1-113 0,10 194 0,0-22 0,1 1 0,2 0 0,7-47 0,-7 69 0,0 1 0,0 0 0,1 0 0,0 0 0,1 0 0,-1 0 0,2 1 0,-1-1 0,1 1 0,0 0 0,0 1 0,1-1 0,0 1 0,0 0 0,0 0 0,1 1 0,13-8 0,-2 3 0,1 1 0,1 1 0,-1 1 0,39-9 0,88-7 0,-60 11 0,-35 4 0,-27 6 0,0-1 0,0-2 0,-1-1 0,1 0 0,30-14 0,-52 19 0,0 1 0,-1-1 0,1 0 0,0 0 0,-1 0 0,1 0 0,-1 0 0,1-1 0,-1 1 0,1 0 0,-1-1 0,0 1 0,0-1 0,0 0 0,0 1 0,0-1 0,0 0 0,0 1 0,0-1 0,0 0 0,-1 0 0,1 0 0,-1 0 0,0 0 0,1 0 0,-1 0 0,0 0 0,0 1 0,0-1 0,-1 0 0,1 0 0,0 0 0,-1 0 0,1 0 0,-1 0 0,0 0 0,1 1 0,-1-1 0,0 0 0,0 0 0,0 1 0,0-1 0,0 1 0,-1-1 0,1 1 0,-3-3 0,2 2 0,0-1 0,-1 1 0,1 0 0,-1 0 0,1 0 0,-1 0 0,0 0 0,0 0 0,0 1 0,0-1 0,0 1 0,0 0 0,0 0 0,-1 0 0,1 0 0,0 1 0,-1-1 0,1 1 0,0 0 0,-1 0 0,1 0 0,-1 0 0,1 1 0,0 0 0,0-1 0,-6 3 0,4 1 0,0-1 0,0 1 0,0 0 0,1 1 0,-1-1 0,1 1 0,0 0 0,1 0 0,-1 0 0,1 0 0,0 1 0,1-1 0,-1 1 0,-1 7 0,-3 6 0,1 1 0,-5 40 0,8-38 0,1 0 0,1 0 0,1 0 0,3 28 0,-2-43 0,0 1 0,0-1 0,1 0 0,0 0 0,0-1 0,1 1 0,-1 0 0,2-1 0,-1 0 0,1 1 0,0-1 0,0-1 0,0 1 0,1 0 0,0-1 0,0 0 0,7 5 0,-9-8 0,-1 0 0,1-1 0,0 1 0,0-1 0,0 0 0,0 0 0,0 0 0,1 0 0,-1-1 0,0 1 0,0-1 0,0 1 0,1-1 0,-1 0 0,5-1 0,-2 0 0,-1-1 0,0 1 0,1-1 0,-1 0 0,0 0 0,0 0 0,-1-1 0,9-5 0,-4 1 0,-1 0 0,0 0 0,0-1 0,-1 0 0,0 0 0,-1-1 0,1 0 0,-2 0 0,6-10 0,-6 6 0,-1 0 0,0 0 0,0 0 0,-2-1 0,0 1 0,0-1 0,-1 0 0,-1 1 0,0-1 0,-1 0 0,-1 1 0,0-1 0,-5-18 0,4 22 0,0 1 0,0 0 0,-1 1 0,-1-1 0,1 0 0,-1 1 0,-1 0 0,-10-13 0,11 16 0,0 0 0,0 1 0,0 0 0,-1 0 0,0 0 0,1 1 0,-1-1 0,0 1 0,-1 1 0,1-1 0,0 1 0,-1 0 0,-9-1 0,12 3 0,0-1 0,0 1 0,0 0 0,0 1 0,0-1 0,0 1 0,0 0 0,0 0 0,0 0 0,0 0 0,1 1 0,-1 0 0,0 0 0,1 0 0,-1 0 0,1 0 0,-6 6 0,7-7 0,1 0 0,0 1 0,0-1 0,0 0 0,0 1 0,0-1 0,0 1 0,0 0 0,0-1 0,0 1 0,1 0 0,-1-1 0,1 1 0,-1 0 0,1 0 0,0 0 0,0-1 0,-1 1 0,1 0 0,0 0 0,1 0 0,-1-1 0,0 1 0,1 0 0,-1 0 0,1 0 0,-1-1 0,1 1 0,0 0 0,-1-1 0,1 1 0,0-1 0,0 1 0,0-1 0,1 1 0,-1-1 0,0 0 0,0 1 0,1-1 0,-1 0 0,3 1 0,4 4 0,1 0 0,0-1 0,1 0 0,-1 0 0,1-1 0,0 0 0,0-1 0,0 0 0,0-1 0,1 0 0,17 1 0,-8-1 0,0-2 0,1 0 0,-1-1 0,0-1 0,25-6 0,-30 4 0,0-1 0,-1 0 0,1-1 0,23-13 0,-32 15 0,1 0 0,-1 0 0,0-1 0,0 0 0,0 0 0,-1 0 0,0-1 0,0 0 0,0 0 0,-1 0 0,6-11 0,-10 17 0,1-1 0,-1 0 0,0 0 0,1 0 0,-1 0 0,0 0 0,1 0 0,-1 0 0,0 1 0,0-1 0,0 0 0,0 0 0,0 0 0,0 0 0,0 0 0,-1 0 0,1 0 0,0 0 0,-1-1 0,-5 0 0,-2 11 0,3-1 0,2-1 0,-1 1 0,1 0 0,0 0 0,0 0 0,1 0 0,1 1 0,-2 13 0,0 7 0,3 35 0,1-54 0,-1 0 0,2 0 0,0 0 0,0 0 0,1 0 0,0 0 0,0-1 0,1 1 0,1-1 0,-1 0 0,2 0 0,8 11 0,-11-16 0,0 1 0,1-1 0,0-1 0,0 1 0,0 0 0,0-1 0,1 0 0,-1 0 0,1 0 0,0-1 0,0 0 0,0 1 0,0-2 0,0 1 0,0-1 0,1 1 0,-1-1 0,1-1 0,-1 1 0,0-1 0,1 0 0,-1 0 0,1-1 0,9-1 0,-2-2 0,-1 1 0,0-1 0,0-1 0,0 0 0,-1-1 0,0 0 0,0-1 0,0 0 0,-1 0 0,0-1 0,-1-1 0,1 0 0,-2 0 0,1-1 0,-1 0 0,10-16 0,-8 8 0,-1-1 0,0 1 0,-2-1 0,0-1 0,-1 1 0,-1-1 0,-1 0 0,0-1 0,0-31 0,-3 35 0,0 8 0,0 0 0,-1 1 0,0-1 0,0 0 0,-1 0 0,-3-13 0,4 22 0,0 0 0,0 0 0,0 0 0,0 0 0,0-1 0,0 1 0,0 0 0,0 0 0,0 0 0,0 0 0,0 0 0,0 0 0,0 0 0,-1 0 0,1 0 0,0-1 0,0 1 0,0 0 0,0 0 0,0 0 0,0 0 0,0 0 0,0 0 0,0 0 0,0 0 0,0 0 0,0 0 0,0 0 0,-1-1 0,1 1 0,0 0 0,0 0 0,0 0 0,0 0 0,0 0 0,0 0 0,0 0 0,0 0 0,0 0 0,-1 0 0,1 0 0,0 0 0,0 0 0,0 0 0,0 0 0,0 0 0,0 0 0,0 0 0,0 0 0,-1 0 0,1 0 0,0 0 0,0 1 0,0-1 0,0 0 0,0 0 0,0 0 0,0 0 0,0 0 0,-1 0 0,-3 9 0,-3 15 0,1 12-114,1 1 1,2 0-1,2 0 0,1-1 0,2 1 1,1 0-1,2 0 0,2-1 0,1 0 1,2 0-1,16 39 0,-11-39-6712</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53.223"/>
    </inkml:context>
    <inkml:brush xml:id="br0">
      <inkml:brushProperty name="width" value="0.05" units="cm"/>
      <inkml:brushProperty name="height" value="0.05" units="cm"/>
    </inkml:brush>
  </inkml:definitions>
  <inkml:trace contextRef="#ctx0" brushRef="#br0">185 204 24575,'-12'-13'0,"-17"-25"0,-6-6 0,34 44 0,1-1 0,0 1 0,-1-1 0,1 1 0,0-1 0,-1 1 0,1-1 0,-1 1 0,1 0 0,-1-1 0,1 1 0,-1 0 0,1-1 0,-1 1 0,1 0 0,-1 0 0,0 0 0,1-1 0,-1 1 0,1 0 0,-1 0 0,0 0 0,1 0 0,-1 0 0,1 0 0,-1 0 0,0 0 0,1 0 0,-1 0 0,0 1 0,0 0 0,0 0 0,0-1 0,0 1 0,1 0 0,-1 0 0,0 0 0,0 0 0,1 0 0,-1 1 0,1-1 0,-1 0 0,1 0 0,-1 3 0,-2 8 0,1 0 0,-1 18 0,2-22 0,-41 896 0,27-1068 0,1 2 0,12-149 0,6 253 0,2 0 0,3 0 0,21-74 0,-25 116 0,0 0 0,1 1 0,0 0 0,16-26 0,-20 38 0,1-1 0,-1 1 0,1 0 0,0 0 0,0 0 0,0 0 0,0 0 0,1 1 0,-1 0 0,7-4 0,-8 5 0,1 0 0,-1 0 0,1 1 0,-1-1 0,1 1 0,-1 0 0,1-1 0,0 1 0,-1 0 0,1 1 0,0-1 0,-1 0 0,1 1 0,0-1 0,-1 1 0,1 0 0,-1 0 0,4 2 0,0 1 0,1 0 0,-1 0 0,0 1 0,0 0 0,0 0 0,-1 0 0,0 1 0,0 0 0,0 0 0,-1 0 0,0 1 0,0 0 0,-1-1 0,3 9 0,3 5 0,-2 1 0,-1 0 0,7 36 0,-11-39 34,0-1 1,0 1-1,-2 0 0,0-1 0,-1 1 0,-1-1 0,-1 1 0,0-1 0,-9 24 1,9-30-136,-1-1 1,-1 0-1,0 0 1,0-1 0,-1 1-1,0-1 1,0-1-1,-1 1 1,-1-1 0,1 0-1,-1 0 1,0-1 0,-1-1-1,0 1 1,0-1-1,-12 6 1,-9 1-6726</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54.981"/>
    </inkml:context>
    <inkml:brush xml:id="br0">
      <inkml:brushProperty name="width" value="0.05" units="cm"/>
      <inkml:brushProperty name="height" value="0.05" units="cm"/>
    </inkml:brush>
  </inkml:definitions>
  <inkml:trace contextRef="#ctx0" brushRef="#br0">123 23 24575,'5'-7'0,"8"-8"0,-9 15 0,-6 10 0,-28 77 0,-22 73 0,34-87 0,2 0 0,4 1 0,4 0 0,2 1 0,8 136 0,1-186 0,1 0 0,12 44 0,-12-59 0,-1 1 0,2-1 0,-1 1 0,1-1 0,1-1 0,0 1 0,0-1 0,13 14 0,-17-20 0,1-1 0,-1 1 0,1-1 0,0 0 0,-1 0 0,1 0 0,0 0 0,0-1 0,0 1 0,1-1 0,-1 0 0,0 0 0,0 0 0,1 0 0,-1 0 0,0-1 0,1 0 0,-1 1 0,1-1 0,-1 0 0,1-1 0,-1 1 0,0-1 0,1 1 0,-1-1 0,0 0 0,0 0 0,1-1 0,-1 1 0,0-1 0,0 1 0,0-1 0,0 0 0,-1 0 0,4-3 0,3-4 0,0 1 0,0-1 0,-1-1 0,0 0 0,-1 0 0,0-1 0,0 1 0,6-18 0,6-22 0,-2-1 0,-2-1 0,10-76 0,-24 108 0,-1 20 0,0 0 0,0-1 0,0 1 0,0 0 0,-1 0 0,1 0 0,0 0 0,0 0 0,0 0 0,0-1 0,0 1 0,0 0 0,0 0 0,-1 0 0,1 0 0,0 0 0,0 0 0,0 0 0,0 0 0,0 0 0,-1-1 0,1 1 0,0 0 0,0 0 0,0 0 0,0 0 0,-1 0 0,1 0 0,0 0 0,0 0 0,0 0 0,0 0 0,-1 0 0,1 0 0,0 0 0,0 1 0,0-1 0,0 0 0,-1 0 0,1 0 0,0 0 0,0 0 0,0 0 0,0 0 0,0 0 0,0 0 0,-1 1 0,-1 1 0,0 0 0,0 0 0,1 0 0,-1 0 0,0 1 0,1-1 0,-1 1 0,1-1 0,-2 5 0,-1 5 0,0 0 0,1-1 0,1 1 0,0 0 0,0 1 0,0 13 0,2-22 0,0-1 0,0 1 0,0-1 0,1 1 0,-1-1 0,1 1 0,0 0 0,0-1 0,0 0 0,1 1 0,-1-1 0,1 0 0,-1 0 0,1 0 0,0 0 0,0 0 0,1 0 0,-1 0 0,1-1 0,-1 1 0,1-1 0,0 1 0,0-1 0,5 3 0,0-2 0,1 0 0,-1-1 0,1 0 0,-1-1 0,1 1 0,0-2 0,0 1 0,-1-1 0,1-1 0,0 1 0,-1-1 0,1-1 0,0 0 0,-1 0 0,0-1 0,1 0 0,-1 0 0,0-1 0,10-6 0,-5 2 0,0 0 0,-1 0 0,0-1 0,0-1 0,-1 0 0,0-1 0,-1 0 0,0 0 0,-1-1 0,12-20 0,-14 18 0,-1 1 0,-1-1 0,0 0 0,-1 0 0,-1-1 0,0 0 0,0 1 0,0-30 0,-4 36 0,1 0 0,-1 0 0,0-1 0,0 1 0,-1 0 0,-1 0 0,-5-13 0,6 16 0,0 1 0,-1-1 0,0 1 0,0 0 0,0 0 0,0 0 0,-1 1 0,1-1 0,-1 1 0,0-1 0,0 1 0,0 1 0,-7-5 0,5 5 0,1 0 0,-1 0 0,1 1 0,-1 0 0,0 0 0,0 0 0,1 0 0,-1 1 0,0 0 0,0 1 0,0-1 0,1 1 0,-1 0 0,0 0 0,1 1 0,-1 0 0,0 0 0,1 0 0,0 0 0,-10 7 0,0 0 0,1 1 0,0 1 0,0 0 0,1 1 0,-20 23 0,18-16 0,1-1 0,1 2 0,0 0 0,2 0 0,0 1 0,1 1 0,2-1 0,0 2 0,1-1 0,-5 34 0,10-44 0,1 0 0,1 0 0,0 0 0,0 0 0,1 0 0,1 0 0,0 0 0,0 0 0,7 18 0,-5-21 0,0-1 0,1 1 0,0 0 0,0-1 0,1 0 0,0 0 0,0-1 0,1 0 0,0 0 0,0 0 0,0-1 0,1 0 0,9 5 0,-3-3 0,1-1 0,0 0 0,0-1 0,1-1 0,0-1 0,-1 0 0,1-1 0,1 0 0,-1-1 0,0-1 0,1-1 0,19-2 0,-8-1 0,-1 0 0,0-3 0,0 0 0,0-1 0,-1-2 0,38-17 0,-42 15 0,-1-1 0,-1-2 0,0 1 0,-1-2 0,0-1 0,-1 0 0,-1-2 0,-1 1 0,0-2 0,-1 0 0,16-30 0,-16 24 0,-2 0 0,-2-1 0,0-1 0,-1 0 0,-2 0 0,-1-1 0,-1 0 0,-1 0 0,1-40 0,-5 58 0,-1 1 0,-1-1 0,1 1 0,-2-1 0,1 1 0,-1-1 0,-6-16 0,7 24 0,0 0 0,0 0 0,-1 0 0,1 0 0,0 0 0,0 1 0,-1-1 0,1 0 0,-1 1 0,0-1 0,1 1 0,-1-1 0,0 1 0,0 0 0,-4-2 0,4 2 0,-1 1 0,1-1 0,-1 1 0,1 0 0,-1-1 0,0 1 0,1 0 0,-1 1 0,1-1 0,-1 0 0,1 1 0,-1 0 0,1-1 0,-1 1 0,1 0 0,-5 3 0,-6 3 0,0 1 0,1 1 0,0 0 0,0 0 0,1 1 0,0 1 0,1 0 0,0 0 0,-11 18 0,-3 7 0,-37 77 0,18-12 0,39-89 0,1 0 0,-1 1 0,2 0 0,0-1 0,0 1 0,1 18 0,1-27 0,1 0 0,-1 0 0,1-1 0,-1 1 0,1 0 0,0-1 0,1 1 0,-1-1 0,0 1 0,1-1 0,0 0 0,0 1 0,0-1 0,0 0 0,1 0 0,-1-1 0,1 1 0,-1 0 0,1-1 0,0 1 0,0-1 0,0 0 0,1 0 0,-1 0 0,0-1 0,1 1 0,-1-1 0,1 0 0,5 2 0,-4-2 0,1 0 0,0-1 0,0 1 0,0-1 0,0-1 0,0 1 0,0-1 0,0 0 0,0 0 0,0 0 0,0-1 0,-1 0 0,1 0 0,0-1 0,-1 1 0,0-1 0,9-7 0,-3 1 0,-1 0 0,-1-1 0,0-1 0,0 1 0,-1-1 0,-1-1 0,0 1 0,0-1 0,-1-1 0,9-24 0,-5 2 0,0-1 0,8-66 0,-17 93 0,0 6 0,0-1 0,-1 0 0,1 0 0,-1 0 0,0 1 0,0-1 0,0 0 0,0 0 0,-1 0 0,1 0 0,-1 1 0,-2-7 0,2 9 0,1 1 0,0 0 0,0 0 0,-1 0 0,1 0 0,0 0 0,-1-1 0,1 1 0,0 0 0,-1 0 0,1 0 0,0 0 0,0 0 0,-1 0 0,1 0 0,0 0 0,-1 0 0,1 0 0,0 0 0,-1 0 0,1 1 0,0-1 0,-1 0 0,1 0 0,0 0 0,0 0 0,-1 0 0,1 1 0,0-1 0,0 0 0,-1 0 0,1 0 0,0 1 0,0-1 0,-1 0 0,1 0 0,0 1 0,0-1 0,0 0 0,0 1 0,0-1 0,-1 0 0,1 0 0,0 1 0,-10 17 0,9-16 0,-9 17 0,2 0 0,0 0 0,1 1 0,0 0 0,2 1 0,0 0 0,-2 37 0,7-55 0,-1 1 0,1-1 0,1 0 0,-1 1 0,0-1 0,1 0 0,0 0 0,-1 1 0,1-1 0,1 0 0,-1 0 0,0 0 0,1 0 0,0 0 0,-1 0 0,1-1 0,0 1 0,0-1 0,1 1 0,-1-1 0,0 0 0,1 1 0,0-1 0,-1-1 0,1 1 0,0 0 0,0-1 0,0 1 0,0-1 0,0 0 0,5 1 0,0 0 0,0-1 0,1 0 0,-1 0 0,1-1 0,-1 0 0,1-1 0,-1 1 0,0-2 0,1 1 0,-1-1 0,10-4 0,1-2 0,-2 0 0,1-1 0,-1-1 0,0-1 0,-1 0 0,0-2 0,-1 1 0,-1-2 0,0 0 0,0-1 0,-2 0 0,17-26 0,-16 21 0,-1 0 0,-1-1 0,-1 0 0,-1-1 0,0 0 0,-2-1 0,-1 0 0,-1 0 0,0 0 0,0-28 0,-5 45 0,0 0 0,0 0 0,-1 0 0,0 0 0,0 0 0,0 0 0,-3-7 0,4 12 0,-1 0 0,1 0 0,-1 0 0,1 0 0,-1 0 0,0 0 0,1 1 0,-1-1 0,0 0 0,0 0 0,1 0 0,-1 1 0,0-1 0,0 0 0,0 1 0,0-1 0,0 0 0,-1 0 0,0 1 0,1 0 0,0 0 0,0 0 0,-1 0 0,1 0 0,0 1 0,-1-1 0,1 0 0,0 1 0,0-1 0,0 0 0,-1 1 0,1 0 0,0-1 0,0 1 0,0 0 0,0-1 0,0 1 0,0 0 0,-1 1 0,-4 4 0,1 0 0,0 0 0,1 0 0,-1 1 0,1-1 0,0 1 0,1 0 0,0 0 0,0 1 0,0-1 0,1 1 0,0-1 0,1 1 0,-1 0 0,2-1 0,-1 13 0,1-1 0,0 1 0,2-1 0,0 0 0,1 1 0,9 28 0,2-6 0,33 63 0,-27-65 0,20 63 0,-38-98 0,0 0 0,-1 1 0,0-1 0,0 0 0,0 1 0,-1-1 0,0 0 0,0 1 0,0-1 0,-2 7 0,2-9 0,-1-1 0,0 1 0,0-1 0,-1 0 0,1 1 0,0-1 0,-1 0 0,1 0 0,-1 0 0,0 0 0,0 0 0,0 0 0,0 0 0,0-1 0,0 1 0,0-1 0,-1 0 0,1 1 0,0-1 0,-1 0 0,1 0 0,-6 1 0,0 0 0,-1 0 0,0 0 0,0-1 0,0 0 0,0-1 0,0 0 0,0 0 0,-1-1 0,1 0 0,1-1 0,-1 0 0,0 0 0,0-1 0,1 0 0,-11-6 0,14 7 0,0 0 0,1-1 0,0 0 0,-1 0 0,1 0 0,0-1 0,1 1 0,-1-1 0,0 0 0,1 0 0,0 0 0,0-1 0,1 1 0,-1-1 0,1 1 0,0-1 0,0 0 0,0 0 0,0 0 0,1 0 0,0 0 0,0 0 0,1 0 0,-1-1 0,1 1 0,0 0 0,2-9 0,0 1 0,2 1 0,-1 0 0,2 0 0,-1 0 0,2 1 0,-1 0 0,2-1 0,-1 2 0,1-1 0,1 1 0,16-17 0,-11 14 0,0 1 0,1 0 0,0 1 0,1 0 0,0 2 0,0-1 0,30-11 0,-42 19 0,1 1 0,-1 0 0,0 0 0,1 0 0,0 0 0,-1 1 0,1-1 0,-1 1 0,1 0 0,0 0 0,-1 0 0,1 0 0,-1 1 0,1 0 0,3 1 0,-4-1 0,0 1 0,0-1 0,0 1 0,-1 0 0,1 0 0,0 0 0,-1 0 0,0 0 0,1 1 0,-1-1 0,0 1 0,0 0 0,-1-1 0,1 1 0,0 0 0,1 5 0,1 1 0,0 0 0,1 0 0,0 0 0,0-1 0,1 0 0,0 0 0,11 11 0,-12-15 0,1 1 0,-1-1 0,1-1 0,0 1 0,1-1 0,-1 0 0,0 0 0,1 0 0,0-1 0,-1 0 0,12 1 0,5 0 0,1 0 0,-1-2 0,0-1 0,1 0 0,-1-2 0,31-6 0,-41 5 0,0 0 0,-1 0 0,1-2 0,-1 1 0,1-1 0,-2-1 0,1-1 0,-1 1 0,0-2 0,0 1 0,0-1 0,14-16 0,-19 15 0,0 1 0,0-1 0,-1 0 0,-1 0 0,1 0 0,-2-1 0,1 1 0,-1-1 0,-1 0 0,0 0 0,0 0 0,-1-1 0,0 1 0,-1-14 0,0 10 0,-1-1 0,-1 1 0,0-1 0,-1 1 0,0 0 0,-1 0 0,-1 0 0,0 1 0,-11-21 0,13 29 0,0 0 0,1 0 0,-2 1 0,1-1 0,0 1 0,-1 0 0,0 0 0,0 0 0,0 1 0,0 0 0,-1-1 0,1 1 0,-1 1 0,0-1 0,0 1 0,0-1 0,0 2 0,0-1 0,-1 0 0,1 1 0,0 0 0,-1 0 0,1 1 0,-1 0 0,1 0 0,-1 0 0,1 0 0,-1 1 0,1 0 0,0 0 0,-1 0 0,1 1 0,0 0 0,0 0 0,0 0 0,0 0 0,0 1 0,0 0 0,-5 5 0,-2 1 0,0 1 0,1 0 0,0 1 0,1 1 0,0-1 0,1 2 0,1-1 0,0 1 0,0 1 0,1-1 0,1 1 0,0 0 0,-6 24 0,6-15 0,1 0 0,1 0 0,1 1 0,1 0 0,1-1 0,1 1 0,1 0 0,5 26 0,-4-36 0,2 0 0,-1 0 0,2 0 0,0-1 0,0 0 0,1 0 0,1 0 0,10 15 0,-12-22 0,0 1 0,1-1 0,-1 0 0,1 0 0,0-1 0,1 1 0,-1-1 0,1-1 0,0 1 0,0-1 0,1-1 0,-1 1 0,1-1 0,0 0 0,12 2 0,22-1-1365,-4-5-5461</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57.243"/>
    </inkml:context>
    <inkml:brush xml:id="br0">
      <inkml:brushProperty name="width" value="0.05" units="cm"/>
      <inkml:brushProperty name="height" value="0.05" units="cm"/>
    </inkml:brush>
  </inkml:definitions>
  <inkml:trace contextRef="#ctx0" brushRef="#br0">264 910 24575,'18'-22'0,"19"-27"0,-1 0 0,-16 25 0,-1-2 0,27-47 0,-41 65 0,-1-1 0,0 0 0,0 0 0,-1 0 0,0-1 0,-1 1 0,0-1 0,0 0 0,-1 1 0,-1-1 0,0 0 0,0 0 0,-2-12 0,2 18 0,-1 1 0,0 0 0,0 0 0,0-1 0,0 1 0,0 0 0,-1 0 0,0 0 0,1 0 0,-1 0 0,0 0 0,0 1 0,-1-1 0,1 1 0,0-1 0,-1 1 0,-5-4 0,5 4 0,-1 0 0,0 1 0,0-1 0,-1 1 0,1 0 0,0 0 0,0 0 0,-1 1 0,1-1 0,0 1 0,-1 0 0,-5 1 0,-3 1 0,0 0 0,1 1 0,-1 1 0,1 0 0,0 1 0,0 0 0,0 1 0,-14 9 0,4-1 0,1 2 0,1 0 0,1 1 0,1 1 0,0 1 0,1 0 0,1 1 0,-18 30 0,25-35 0,0 1 0,2 0 0,0 0 0,0 1 0,2 0 0,0 0 0,1 0 0,0 1 0,2-1 0,0 1 0,1 0 0,1-1 0,1 19 0,0-28 0,1 0 0,-1 0 0,1 0 0,1-1 0,-1 1 0,1-1 0,1 0 0,-1 1 0,1-1 0,0-1 0,1 1 0,0-1 0,0 1 0,8 6 0,-9-9 0,0-1 0,1 1 0,-1-1 0,1 0 0,0 0 0,0-1 0,1 1 0,-1-1 0,0 0 0,1-1 0,-1 1 0,1-1 0,-1 0 0,1-1 0,0 1 0,-1-1 0,1 0 0,0-1 0,-1 1 0,11-3 0,-7 0 0,1 0 0,-1-1 0,1 0 0,-1 0 0,0-1 0,-1 0 0,1-1 0,-1 0 0,0 0 0,-1-1 0,1 0 0,-1 0 0,-1 0 0,1-1 0,-1 0 0,-1-1 0,0 1 0,0-1 0,7-18 0,-2 3 0,-2-1 0,-1 0 0,-1 0 0,0-1 0,-3 0 0,2-38 0,-5 42 0,0 22 0,0 0 0,0 0 0,0 0 0,0-1 0,0 1 0,0 0 0,0 0 0,0 0 0,0 0 0,0-1 0,0 1 0,0 0 0,0 0 0,0 0 0,0 0 0,0 0 0,0-1 0,-1 1 0,1 0 0,0 0 0,0 0 0,0 0 0,0 0 0,0-1 0,0 1 0,0 0 0,0 0 0,0 0 0,-1 0 0,1 0 0,0 0 0,0 0 0,0 0 0,0 0 0,0-1 0,-1 1 0,1 0 0,0 0 0,0 0 0,0 0 0,0 0 0,0 0 0,-1 0 0,1 0 0,-5 7 0,-3 14 0,2 10 0,1 1 0,2 0 0,1 0 0,3 47 0,-1-69 0,1 0 0,0 0 0,1 0 0,0-1 0,1 1 0,0-1 0,0 0 0,1 1 0,0-2 0,1 1 0,0 0 0,6 7 0,-7-12 0,-1 0 0,0-1 0,1 1 0,0-1 0,0 0 0,0 0 0,0 0 0,0-1 0,0 1 0,1-1 0,-1 0 0,1 0 0,0-1 0,0 0 0,-1 1 0,1-1 0,0-1 0,0 1 0,0-1 0,0 0 0,0 0 0,0 0 0,0-1 0,0 0 0,7-2 0,1-1 0,-2 0 0,1-1 0,0-1 0,-1 0 0,0 0 0,-1-1 0,1 0 0,-1-1 0,-1 0 0,1-1 0,-1 0 0,-1-1 0,10-12 0,-5 4 0,-1-1 0,0 0 0,-2-1 0,0 0 0,-1 0 0,11-38 0,-14 35 0,-2-1 0,0 0 0,-1 0 0,-1 0 0,-1 0 0,-1 0 0,-2 0 0,0 0 0,-2 0 0,-7-30 0,10 50 0,-1 0 0,1 0 0,-1 0 0,0 0 0,0 1 0,-4-7 0,5 9 0,1 1 0,-1-1 0,1 0 0,0 1 0,-1-1 0,0 1 0,1 0 0,-1-1 0,1 1 0,-1-1 0,0 1 0,1 0 0,-1-1 0,1 1 0,-1 0 0,0 0 0,0 0 0,1 0 0,-1-1 0,0 1 0,1 0 0,-1 0 0,0 0 0,1 0 0,-1 0 0,0 1 0,0-1 0,1 0 0,-1 0 0,0 0 0,1 1 0,-1-1 0,0 0 0,1 1 0,-1-1 0,1 0 0,-1 1 0,0-1 0,1 1 0,-1-1 0,1 1 0,-1-1 0,1 1 0,0-1 0,-1 1 0,0 1 0,-4 5 0,1 0 0,-1 1 0,1-1 0,1 1 0,0 0 0,0 0 0,0 1 0,1-1 0,0 0 0,-1 11 0,0 12 0,1 46 0,2-63 0,1 1 0,1-1 0,0 0 0,0 0 0,1-1 0,1 1 0,1-1 0,0 1 0,8 14 0,-10-22 0,1 0 0,0 0 0,0 0 0,1 0 0,-1-1 0,1 0 0,0 0 0,1 0 0,0 0 0,-1-1 0,1 0 0,0 0 0,1-1 0,-1 0 0,1 0 0,0 0 0,-1-1 0,1 0 0,14 2 0,-9-2 0,1-2 0,-1 0 0,1 0 0,-1-1 0,1-1 0,-1 0 0,0 0 0,0-2 0,0 1 0,0-2 0,-1 1 0,0-1 0,0-1 0,0 0 0,0-1 0,-1 0 0,17-15 0,-17 13 0,0-1 0,-1 0 0,0 0 0,0-1 0,-1 0 0,-1-1 0,0 0 0,0 0 0,-1 0 0,-1-1 0,0 0 0,-1 0 0,0 0 0,-1-1 0,3-24 0,-8 17 0,0 14 0,-2 12 0,0 10 0,2 0 0,-1 0 0,2 0 0,0 0 0,1 0 0,0 0 0,1 1 0,1-1 0,5 23 0,-6-32 0,1-1 0,-1 0 0,1 0 0,0 0 0,0 0 0,1 0 0,0 0 0,0-1 0,0 0 0,0 1 0,0-1 0,1 0 0,0 0 0,0-1 0,0 1 0,0-1 0,1 0 0,-1 0 0,1 0 0,0-1 0,-1 1 0,1-1 0,0 0 0,1-1 0,-1 1 0,0-1 0,0 0 0,1 0 0,-1-1 0,1 0 0,-1 0 0,0 0 0,1 0 0,-1-1 0,0 0 0,9-3 0,1 0 0,-1-1 0,0-1 0,0 0 0,-1-1 0,1-1 0,-1 0 0,-1 0 0,0-2 0,0 1 0,-1-2 0,0 1 0,-1-1 0,15-21 0,-14 18 0,-2-1 0,1-1 0,-2 0 0,0 0 0,-1 0 0,-1-1 0,-1 0 0,0-1 0,-1 1 0,-1-1 0,2-23 0,-5 3 0,-2 1 0,-1 0 0,-1-1 0,-11-36 0,-51-142 0,60 200 0,-15-36 0,20 49 0,-1 0 0,1 0 0,-1 0 0,0 0 0,0 0 0,0 1 0,-1-1 0,1 1 0,0-1 0,-1 1 0,0 0 0,-5-3 0,8 5 0,-1-1 0,1 1 0,-1 0 0,1 0 0,-1 0 0,0 0 0,1-1 0,-1 1 0,0 0 0,1 0 0,-1 0 0,1 0 0,-1 0 0,0 0 0,1 1 0,-1-1 0,0 0 0,1 0 0,-1 0 0,1 1 0,-1-1 0,0 0 0,1 1 0,-1-1 0,1 0 0,-1 1 0,1-1 0,-1 0 0,1 1 0,-1 0 0,-9 18 0,4-3 0,2 0 0,0 0 0,1 0 0,-1 25 0,1 69 0,3-98 0,1 78 0,5 0 0,3-1 0,4 0 0,32 113 0,-44-197 0,8 23 0,-9-27 0,0 0 0,1 0 0,-1 0 0,1 1 0,-1-1 0,1 0 0,0 0 0,-1 0 0,1 0 0,0 0 0,0 0 0,0 0 0,-1-1 0,1 1 0,0 0 0,2 1 0,-3-3 0,1-1 0,-1 1 0,0 0 0,0-1 0,0 1 0,0 0 0,0 0 0,0-1 0,0 1 0,0 0 0,-1-3 0,-7-28 0,-2 0 0,-15-34 0,11 30 0,-11-44 0,24 77 0,0 1 0,0-1 0,1 0 0,0 0 0,-1 1 0,1-1 0,0 0 0,0 0 0,1 0 0,-1 1 0,1-1 0,-1 0 0,1 0 0,0 1 0,1-4 0,-1 4 0,1 0 0,-1 1 0,1-1 0,-1 1 0,1-1 0,0 1 0,-1 0 0,1-1 0,0 1 0,0 0 0,0 0 0,0 0 0,0 1 0,0-1 0,0 0 0,0 1 0,0-1 0,0 1 0,1 0 0,2 0 0,168-12 0,-48 4 0,197-36 0,-313 42 0,48-14 0,-54 15 0,-1 1 0,1-1 0,-1 0 0,1-1 0,-1 1 0,0 0 0,0-1 0,0 1 0,0-1 0,0 0 0,0 1 0,0-1 0,-1 0 0,1 0 0,0-1 0,-1 1 0,0 0 0,2-4 0,-3 5 0,1-1 0,-1 1 0,0-1 0,-1 1 0,1-1 0,0 1 0,0-1 0,-1 1 0,1 0 0,0-1 0,-1 1 0,0-1 0,1 1 0,-1 0 0,0 0 0,1-1 0,-1 1 0,0 0 0,0 0 0,0 0 0,0 0 0,0 0 0,0 0 0,-1 0 0,1 0 0,0 1 0,0-1 0,-1 0 0,1 1 0,0-1 0,-1 1 0,1-1 0,-3 0 0,-4-1 0,0-1 0,0 1 0,0 1 0,-13-2 0,11 3 0,0 0 0,-1 1 0,1 0 0,0 1 0,0 0 0,0 1 0,0 0 0,0 0 0,1 1 0,0 0 0,-1 1 0,1 0 0,1 0 0,-1 1 0,1 0 0,0 1 0,0 0 0,1 0 0,0 1 0,-7 9 0,2-2 0,1 1 0,1 0 0,0 0 0,2 1 0,0 0 0,0 0 0,2 1 0,0 0 0,1 0 0,-3 24 0,7-32 0,0 0 0,1-1 0,0 1 0,0 0 0,1 0 0,0 0 0,1-1 0,0 1 0,1-1 0,0 1 0,0-1 0,6 11 0,-6-15 0,0 0 0,0-1 0,0 1 0,1 0 0,0-1 0,0 0 0,0 0 0,0 0 0,1 0 0,-1-1 0,1 0 0,0 0 0,0 0 0,0 0 0,0-1 0,1 0 0,-1 0 0,1 0 0,-1-1 0,1 0 0,0 0 0,5 0 0,0-1 0,0 0 0,0-1 0,0-1 0,0 0 0,0 0 0,0-1 0,-1 0 0,1-1 0,-1 0 0,0-1 0,0 0 0,-1 0 0,1-1 0,-1 0 0,14-13 0,-13 10 0,0-1 0,0 0 0,0-1 0,-2 0 0,1-1 0,-1 1 0,-1-2 0,0 1 0,-1-1 0,0 0 0,6-24 0,-9 22 0,0 0 0,-1 1 0,-1-1 0,0 0 0,-1 0 0,-4-26 0,3 33 0,0 1 0,-1 0 0,1 0 0,-1 1 0,-1-1 0,1 0 0,-1 1 0,0-1 0,-1 1 0,0 0 0,0 0 0,0 0 0,-1 1 0,1 0 0,-1-1 0,-6-4 0,9 9-40,0-1 0,-1 1 0,1-1 0,0 1-1,0 0 1,-1 0 0,1 0 0,0 0 0,-1 0 0,1 0 0,-1 1-1,1-1 1,-1 1 0,1 0 0,-1 0 0,1 0 0,-1 0-1,0 0 1,1 0 0,-1 1 0,1-1 0,-1 1 0,1 0 0,-1-1-1,1 1 1,0 1 0,-1-1 0,1 0 0,0 0 0,0 1-1,0-1 1,0 1 0,-3 3 0,-3 7-6786</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05.680"/>
    </inkml:context>
    <inkml:brush xml:id="br0">
      <inkml:brushProperty name="width" value="0.05" units="cm"/>
      <inkml:brushProperty name="height" value="0.05" units="cm"/>
    </inkml:brush>
  </inkml:definitions>
  <inkml:trace contextRef="#ctx0" brushRef="#br0">50 51 24575,'1'-1'0,"0"1"0,0 0 0,-1-1 0,1 1 0,0 0 0,-1-1 0,1 1 0,0-1 0,-1 1 0,1-1 0,0 0 0,-1 1 0,1-1 0,-1 0 0,1 1 0,-1-1 0,0 0 0,1 1 0,-1-1 0,0 0 0,1 0 0,-1 0 0,0 1 0,0-1 0,0 0 0,1 0 0,-1 0 0,0 0 0,0 1 0,-1-2 0,2 1 0,-1 1 0,0-1 0,0 1 0,0-1 0,0 1 0,0-1 0,0 1 0,0-1 0,0 1 0,0 0 0,0-1 0,0 1 0,0-1 0,-1 1 0,1-1 0,0 1 0,0-1 0,0 1 0,0 0 0,-1-1 0,1 1 0,0-1 0,-1 1 0,1 0 0,0-1 0,-1 1 0,1 0 0,0-1 0,-1 1 0,1 0 0,-1 0 0,1-1 0,0 1 0,-1 0 0,1 0 0,-1 0 0,1 0 0,-1-1 0,1 1 0,-1 0 0,1 0 0,-1 0 0,1 0 0,0 0 0,-1 0 0,1 0 0,-1 0 0,1 1 0,-1-1 0,1 0 0,-1 0 0,1 0 0,-1 1 0,-2 0 0,0 1 0,1 0 0,-1 0 0,1 1 0,0-1 0,0 0 0,-1 1 0,1-1 0,1 1 0,-1 0 0,0 0 0,1 0 0,0 0 0,-1 0 0,0 4 0,-2 5 0,1 0 0,-3 21 0,5-19 0,0 1 0,1-1 0,1 1 0,0-1 0,1 1 0,0-1 0,1 0 0,1 0 0,5 15 0,-6-22 0,0 1 0,1-1 0,0 0 0,0 0 0,1 0 0,0-1 0,10 11 0,-11-13 0,0-1 0,0 1 0,1-1 0,-1 0 0,1-1 0,0 1 0,-1-1 0,1 0 0,0 0 0,0 0 0,0-1 0,10 2 0,-10-3 0,1 0 0,-1 0 0,0 0 0,0-1 0,0 1 0,0-1 0,0-1 0,0 1 0,0-1 0,0 1 0,0-1 0,-1-1 0,1 1 0,-1-1 0,0 0 0,1 0 0,-1 0 0,0 0 0,-1-1 0,1 1 0,-1-1 0,1 0 0,-1 0 0,0-1 0,-1 1 0,4-8 0,-1 3 0,-1 0 0,0-1 0,0 0 0,-1 0 0,0 0 0,-1 0 0,0 0 0,-1 0 0,0 0 0,-1-1 0,0 1 0,-2-15 0,0 16 0,0 0 0,-1 0 0,0 0 0,0 1 0,-1-1 0,-1 1 0,1 0 0,-1 0 0,-1 1 0,1-1 0,-1 1 0,-1 0 0,1 1 0,-1-1 0,-13-8 0,15 11 0,0 1 0,1 0 0,-1 0 0,-1 1 0,1-1 0,0 1 0,-1 0 0,1 1 0,-1-1 0,1 1 0,-1 0 0,0 1 0,0-1 0,1 1 0,-1 0 0,0 1 0,0-1 0,1 1 0,-1 0 0,0 1 0,1-1 0,0 1 0,-1 0 0,1 0 0,0 1 0,-8 4 0,11-5-114,0-1 1,0 1-1,0 0 0,0 0 0,0 0 1,0 0-1,1 0 0,-1 0 0,1 0 1,-1 1-1,0 2 0,-3 9-6712</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6:59.363"/>
    </inkml:context>
    <inkml:brush xml:id="br0">
      <inkml:brushProperty name="width" value="0.05" units="cm"/>
      <inkml:brushProperty name="height" value="0.05" units="cm"/>
    </inkml:brush>
  </inkml:definitions>
  <inkml:trace contextRef="#ctx0" brushRef="#br0">49 1177 24575,'15'1'0,"-12"0"0,-9 0 0,2 0 0,1-1 0,0 1 0,-1 0 0,1 1 0,0-1 0,-1 0 0,1 1 0,0 0 0,0-1 0,0 1 0,-4 4 0,5-5 0,1 1 0,0-1 0,-1 0 0,1 1 0,0-1 0,0 1 0,0-1 0,0 1 0,0-1 0,0 1 0,0 0 0,0-1 0,1 1 0,-1 0 0,1 0 0,-1 0 0,1-1 0,0 1 0,0 0 0,-1 0 0,1 0 0,1 0 0,-1 2 0,1-3 0,-1 0 0,1 0 0,-1 0 0,1 1 0,0-1 0,0 0 0,-1 0 0,1 0 0,0-1 0,0 1 0,0 0 0,0 0 0,0 0 0,0-1 0,0 1 0,0 0 0,1-1 0,-1 1 0,0-1 0,0 0 0,1 1 0,-1-1 0,0 0 0,0 0 0,1 1 0,-1-1 0,0 0 0,0 0 0,1-1 0,-1 1 0,0 0 0,1 0 0,1-1 0,5-1 0,0 0 0,0 0 0,0-1 0,7-3 0,0-2 0,0 0 0,0 0 0,-1-2 0,0 0 0,0 0 0,-1-1 0,-1-1 0,0 0 0,13-17 0,-12 10 0,0 0 0,-2-1 0,0 0 0,-1-1 0,-1 0 0,8-26 0,-5-1 0,-2-1 0,-2 0 0,-2 0 0,-2 0 0,-5-86 0,-3 61 0,-21-108 0,18 147 0,-1 0 0,-3 1 0,0 0 0,-2 1 0,-20-37 0,29 63 0,-1 0 0,1 0 0,-1 1 0,0-1 0,-1 1 0,1 0 0,-12-9 0,15 14 0,0-1 0,0 1 0,0 0 0,0-1 0,0 1 0,0 0 0,-1 1 0,1-1 0,0 0 0,0 1 0,-1-1 0,1 1 0,-1 0 0,1-1 0,0 1 0,-1 1 0,1-1 0,0 0 0,-1 0 0,1 1 0,0-1 0,-1 1 0,1 0 0,0 0 0,0 0 0,0 0 0,0 0 0,-1 0 0,2 1 0,-4 1 0,-1 3 0,1-1 0,-1 2 0,1-1 0,1 0 0,-1 1 0,1 0 0,0 0 0,1 0 0,-1 0 0,2 1 0,-1 0 0,-2 14 0,-2 11 0,-3 56 0,9-86 0,-2 61 0,2 0 0,2 0 0,4 0 0,2-1 0,3 1 0,3-2 0,3 1 0,2-2 0,3 0 0,55 110 0,-67-155 0,0 0 0,0-1 0,2-1 0,-1 0 0,2 0 0,20 19 0,-27-29 0,1 0 0,-1 0 0,1 0 0,0 0 0,0-1 0,0 0 0,1-1 0,-1 1 0,1-1 0,-1 0 0,1-1 0,0 1 0,0-1 0,-1-1 0,1 1 0,0-1 0,0-1 0,0 1 0,12-3 0,-1-2 0,-1-1 0,0 0 0,0-2 0,-1 0 0,0 0 0,0-2 0,-1 0 0,0 0 0,-1-2 0,0 0 0,14-16 0,1-4 0,-1-1 0,-2-1 0,35-61 0,-46 69 0,-6 14 0,-2-1 0,0 1 0,0-2 0,-1 1 0,-1-1 0,5-18 0,-9 31 0,-1 0 0,0 0 0,1 0 0,-1 0 0,0 0 0,0 1 0,0-1 0,0 0 0,0 0 0,0 0 0,0 0 0,0 0 0,-1 0 0,1 0 0,0 0 0,0 0 0,-1 1 0,1-1 0,-1 0 0,1 0 0,0 0 0,-1 0 0,0 1 0,1-1 0,-2-1 0,1 2 0,0-1 0,0 1 0,-1 0 0,1 0 0,0-1 0,0 1 0,0 0 0,-1 0 0,1 0 0,0 1 0,0-1 0,0 0 0,0 0 0,0 1 0,-1-1 0,1 0 0,-1 1 0,-5 2 0,1 1 0,-1-1 0,1 1 0,0 0 0,-7 7 0,6-3 0,0-1 0,0 1 0,1 1 0,0-1 0,1 1 0,0 0 0,0 1 0,1-1 0,0 1 0,1-1 0,0 1 0,0 1 0,1-1 0,0 0 0,1 0 0,0 1 0,1-1 0,0 0 0,1 1 0,0-1 0,4 18 0,-3-20 0,0 0 0,1 0 0,-1 0 0,2 0 0,-1-1 0,1 1 0,0-1 0,1 0 0,-1 0 0,2-1 0,-1 1 0,1-1 0,-1 0 0,2-1 0,-1 1 0,1-1 0,-1 0 0,1-1 0,1 0 0,-1 0 0,1 0 0,-1-1 0,1 0 0,0-1 0,0 0 0,0 0 0,12 1 0,-13-2 0,0-1 0,0 0 0,0-1 0,0 1 0,0-1 0,0-1 0,0 1 0,-1-1 0,1 0 0,-1-1 0,1 0 0,-1 0 0,0 0 0,0-1 0,0 1 0,8-8 0,-10 7 0,-1 1 0,1 0 0,-1-1 0,0 0 0,0 0 0,0 0 0,-1 0 0,1 0 0,-1-1 0,0 1 0,-1-1 0,1 1 0,-1-1 0,0 0 0,0 0 0,0 0 0,0 1 0,-1-1 0,0 0 0,0 0 0,0 0 0,-1 0 0,0 0 0,-1-6 0,-2-1 0,-1-1 0,0 1 0,0 0 0,-2 1 0,1-1 0,-1 1 0,-1 0 0,0 1 0,-18-18 0,12 14 0,-1 1 0,-1 1 0,0 0 0,0 1 0,-34-16 0,83 35 0,1-1 0,44 3 0,8-3 0,1-3 0,0-4 0,-1-4 0,1-3 0,96-22 0,-168 26 0,43-12 0,-55 14 0,-1 0 0,1 0 0,0 0 0,-1 0 0,1-1 0,-1 1 0,0-1 0,1 1 0,-1-1 0,0 0 0,0 0 0,0 0 0,0 0 0,0 0 0,0 0 0,1-4 0,-2 5 0,-1 0 0,0 0 0,0 1 0,1-1 0,-1 0 0,0 0 0,0 0 0,0 0 0,0 0 0,0 0 0,0 0 0,0 0 0,0 0 0,0 0 0,0 0 0,-1 1 0,1-1 0,0 0 0,-1 0 0,1 0 0,-1 0 0,1 0 0,-1 1 0,0-2 0,-1 0 0,0 0 0,1 1 0,-1-1 0,0 1 0,-1 0 0,1-1 0,0 1 0,0 0 0,-4-1 0,-2-1 0,-1 1 0,1 0 0,-1 1 0,-12-1 0,5 2 0,0 1 0,0 1 0,0 0 0,1 1 0,-1 1 0,1 0 0,0 1 0,0 1 0,0 0 0,0 1 0,1 1 0,1 0 0,-1 1 0,-14 13 0,16-13 0,0 1 0,1 1 0,1 0 0,0 0 0,0 1 0,1 1 0,0-1 0,1 1 0,1 1 0,0 0 0,1 0 0,1 0 0,0 0 0,-6 30 0,10-39 0,1 1 0,-1 0 0,1-1 0,0 1 0,1 0 0,-1-1 0,1 1 0,0-1 0,1 1 0,-1-1 0,1 1 0,0-1 0,1 0 0,5 9 0,-4-7 0,1-1 0,1 0 0,-1-1 0,1 1 0,-1-1 0,2 0 0,-1-1 0,0 1 0,14 6 0,-4-4 0,0-1 0,0 0 0,1-1 0,0-1 0,0-1 0,0 0 0,0-1 0,1-1 0,18 0 0,-18-2 0,0-1 0,0-1 0,-1 0 0,1-1 0,-1 0 0,0-2 0,0 0 0,-1-1 0,1-1 0,21-14 0,-28 15 0,0 0 0,-1-1 0,0 0 0,0-1 0,-1 1 0,0-2 0,0 1 0,-1-1 0,-1 0 0,1-1 0,-2 0 0,1 0 0,-2 0 0,1 0 0,-2-1 0,4-15 0,-4 10 0,-1 0 0,-1 0 0,0 0 0,-2 0 0,-3-32 0,2 37 0,-1 0 0,1 0 0,-2 0 0,0 1 0,0-1 0,-1 1 0,-1 0 0,-12-19 0,17 28 0,0 0 0,0 1 0,0-1 0,0 1 0,0 0 0,-1-1 0,1 1 0,0 0 0,-1 0 0,1 0 0,-1 0 0,0 0 0,1 0 0,-1 0 0,0 1 0,1-1 0,-1 1 0,0-1 0,0 1 0,1-1 0,-5 1 0,4 0 0,0 1 0,0-1 0,0 1 0,0 0 0,0 0 0,1 0 0,-1 0 0,0 0 0,0 0 0,1 0 0,-1 1 0,0-1 0,1 0 0,-1 1 0,1 0 0,-2 1 0,-2 4 0,1 1 0,-1-1 0,1 1 0,1 0 0,-1 0 0,1 0 0,-4 18 0,7-24 0,-1 1 0,1-1 0,0 1 0,0 0 0,0-1 0,0 1 0,0-1 0,1 1 0,-1 0 0,1-1 0,0 1 0,-1-1 0,1 1 0,0-1 0,0 0 0,1 1 0,-1-1 0,0 0 0,1 0 0,0 0 0,-1 0 0,1 0 0,0 0 0,0 0 0,4 2 0,4 2 0,0 0 0,0-1 0,1 0 0,20 5 0,-19-6 0,0 1 0,18 8 0,-21-6 0,1 0 0,-1 1 0,0 0 0,-1 0 0,0 1 0,0 0 0,-1 0 0,10 18 0,-6-10 0,24 28 0,-26-36 0,1-1 0,0-1 0,0 1 0,0-1 0,1-1 0,0 0 0,0-1 0,0 0 0,1 0 0,0-1 0,0-1 0,0 0 0,0-1 0,18 2 0,-8-3 0,0 0 0,0-2 0,0 0 0,0-1 0,0-1 0,0-2 0,26-7 0,-18 1 0,-1 0 0,0-2 0,-1-1 0,41-28 0,-49 29 0,-1-2 0,-1 0 0,-1-1 0,0 0 0,-1-2 0,24-33 0,-35 43 0,0 0 0,-1 0 0,0-1 0,-1 1 0,1-1 0,-2 0 0,1 0 0,-1 0 0,-1-1 0,1 1 0,-1 0 0,-1 0 0,-1-15 0,1 19 0,-1 0 0,0 0 0,0 0 0,-1 0 0,1 0 0,-1 0 0,0 1 0,0-1 0,-1 1 0,1-1 0,-1 1 0,0 0 0,0 0 0,0 0 0,-1 0 0,1 1 0,-1-1 0,0 1 0,0 0 0,-1 0 0,1 0 0,0 1 0,-1 0 0,1 0 0,-1 0 0,-6-2 0,-1 1 0,-1 1 0,1 0 0,-1 0 0,0 1 0,0 1 0,0 0 0,1 1 0,-1 1 0,0-1 0,1 2 0,-1 0 0,1 1 0,0 0 0,0 0 0,0 1 0,1 1 0,0 0 0,0 1 0,0 0 0,1 0 0,0 1 0,0 1 0,1 0 0,0 0 0,1 0 0,0 1 0,0 1 0,1-1 0,0 1 0,1 0 0,1 1 0,-1 0 0,2-1 0,-7 25 0,9-25 0,0 1 0,1-1 0,0 0 0,1 1 0,0-1 0,1 0 0,0 1 0,1-1 0,0 0 0,0 0 0,1 0 0,1 0 0,6 12 0,-7-16 0,1 0 0,0-1 0,0 1 0,1-1 0,-1 0 0,2 0 0,-1 0 0,0-1 0,1 0 0,0 0 0,1-1 0,-1 1 0,1-1 0,-1 0 0,1-1 0,0 0 0,1 0 0,-1-1 0,0 1 0,11 0 0,-9-1 0,1-2 0,0 1 0,-1-1 0,1-1 0,0 0 0,-1 0 0,1-1 0,-1 0 0,1 0 0,-1-1 0,0-1 0,0 1 0,0-1 0,0-1 0,-1 0 0,0 0 0,0-1 0,0 0 0,-1 0 0,0-1 0,13-14 0,-7 5 0,0-1 0,-1-1 0,-1 0 0,0 0 0,-2-1 0,0-1 0,-1 1 0,-1-2 0,5-22 0,-3-6 0,-1-2 0,-3 1 0,-2-95 0,-33-151 0,25 265 0,-9-49 0,12 72 0,0-1 0,-1 1 0,0 0 0,0-1 0,-1 2 0,-7-13 0,11 20 0,0-1 0,-1 0 0,1 0 0,-1 1 0,1-1 0,-1 0 0,1 1 0,-1-1 0,1 0 0,-1 1 0,1-1 0,-1 1 0,0-1 0,1 1 0,-1-1 0,0 1 0,1 0 0,-1-1 0,0 1 0,0 0 0,0-1 0,1 1 0,-1 0 0,0 0 0,0 0 0,0 0 0,1 0 0,-1 0 0,0 0 0,0 0 0,0 0 0,0 0 0,1 0 0,-1 1 0,0-1 0,0 0 0,1 1 0,-1-1 0,0 0 0,0 1 0,1-1 0,-1 1 0,0-1 0,1 1 0,-1-1 0,1 1 0,-1-1 0,1 1 0,-1 0 0,1-1 0,-1 1 0,1 0 0,-1 1 0,-3 3 0,1 1 0,0 1 0,0-1 0,1 0 0,-3 10 0,-6 33 0,1 0 0,-4 96 0,17 104 0,5-156-273,4-1 0,4 0 0,4-1 0,35 99 0,-34-131-6553</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7:01.171"/>
    </inkml:context>
    <inkml:brush xml:id="br0">
      <inkml:brushProperty name="width" value="0.05" units="cm"/>
      <inkml:brushProperty name="height" value="0.05" units="cm"/>
    </inkml:brush>
  </inkml:definitions>
  <inkml:trace contextRef="#ctx0" brushRef="#br0">479 837 24575,'-1'0'0,"1"0"0,-1 0 0,0 0 0,0 0 0,1 0 0,-1 0 0,0-1 0,0 1 0,0 0 0,1 0 0,-1-1 0,0 1 0,0 0 0,1-1 0,-1 1 0,0 0 0,1-1 0,-1 1 0,0-1 0,1 0 0,-1 1 0,1-1 0,-1 1 0,1-1 0,-1 0 0,1 1 0,0-1 0,-1 0 0,1 1 0,0-1 0,-1 0 0,1 0 0,0 1 0,0-1 0,0 0 0,0 0 0,-1 0 0,1 1 0,1-2 0,-1-4 0,0 0 0,1 0 0,0 1 0,4-11 0,-1-1 0,-2 3 0,0 0 0,-1 0 0,-1 0 0,0 1 0,-1-1 0,0 0 0,-1 0 0,-1 0 0,-7-24 0,7 31 0,0 0 0,0 0 0,-1 0 0,0 0 0,0 1 0,0 0 0,-1 0 0,0 0 0,0 0 0,-1 1 0,1 0 0,-1 0 0,0 0 0,-1 1 0,1 0 0,-1 0 0,1 1 0,-1 0 0,-12-4 0,9 4 0,-1 0 0,1 1 0,-1 1 0,0 0 0,1 0 0,-1 1 0,0 0 0,1 1 0,-1 0 0,1 1 0,-1 0 0,1 1 0,0 0 0,0 0 0,0 1 0,0 1 0,0-1 0,1 2 0,0-1 0,-13 11 0,12-7 0,0 0 0,1 0 0,0 1 0,0 0 0,1 0 0,0 1 0,1 0 0,0 1 0,1-1 0,1 1 0,-1 1 0,2-1 0,0 1 0,0-1 0,1 1 0,-1 16 0,3-16 0,0 0 0,1 0 0,0 0 0,1 0 0,1 0 0,0 0 0,1 0 0,0 0 0,1-1 0,0 1 0,11 21 0,-10-26 0,0 0 0,0-1 0,1 1 0,0-1 0,0-1 0,0 1 0,1-1 0,0 0 0,1 0 0,-1-1 0,1 0 0,0 0 0,0-1 0,0 0 0,1-1 0,0 1 0,14 2 0,-9-3 0,0-1 0,0-1 0,0 0 0,0-1 0,0 0 0,0-1 0,1-1 0,-1 0 0,-1-1 0,1 0 0,0-1 0,-1-1 0,0 0 0,0-1 0,0 0 0,-1-1 0,0 0 0,0-1 0,0-1 0,13-12 0,-8 4 0,0 0 0,-2 0 0,0-2 0,-1 0 0,0 0 0,-2-1 0,-1-1 0,0 0 0,-1-1 0,-2 0 0,10-35 0,-9 16 0,-2 0 0,-1-1 0,-3 1 0,-1-1 0,-7-83 0,-5 75 0,9 47 0,0-1 0,0 1 0,-1-1 0,1 1 0,-1-1 0,0 1 0,0 0 0,-1 0 0,1 0 0,-5-5 0,6 8 0,0-1 0,1 1 0,-1-1 0,0 1 0,0-1 0,0 1 0,0-1 0,1 1 0,-1 0 0,0-1 0,0 1 0,0 0 0,0 0 0,0 0 0,0 0 0,0 0 0,0 0 0,0 0 0,0 0 0,0 0 0,1 0 0,-1 0 0,0 1 0,0-1 0,0 0 0,0 1 0,0-1 0,0 1 0,1-1 0,-1 1 0,0-1 0,0 1 0,1-1 0,-1 1 0,0 0 0,1-1 0,-1 1 0,1 0 0,-1 0 0,1-1 0,-1 1 0,1 0 0,-1 0 0,1 1 0,-4 5 0,0 0 0,1 1 0,-5 14 0,0 9 0,1 0 0,1 1 0,2 0 0,1 0 0,1 1 0,2-1 0,2 0 0,0 0 0,3 0 0,0 0 0,2 0 0,1-1 0,2 0 0,26 56 0,-30-75 0,0-1 0,2 1 0,-1-1 0,1 0 0,1-1 0,0 0 0,1 0 0,0-1 0,0 0 0,22 14 0,-23-18 0,1 0 0,-1-1 0,2 0 0,-1 0 0,0-1 0,1 0 0,-1-1 0,1 0 0,0-1 0,-1 0 0,1 0 0,0-2 0,0 1 0,11-3 0,-6 0 0,0-1 0,0-1 0,0 0 0,-1-1 0,1-1 0,-1 0 0,-1-1 0,0-1 0,0 0 0,-1-1 0,0-1 0,0 0 0,17-20 0,-19 19 0,-1-1 0,0 1 0,-1-2 0,-1 1 0,0-2 0,-1 1 0,0-1 0,-2 0 0,1 0 0,-2 0 0,0-1 0,0 1 0,-2-1 0,1-19 0,-3 27 0,-1 1 0,0-1 0,0 1 0,0-1 0,-1 1 0,-1 0 0,1-1 0,-1 1 0,0 1 0,-1-1 0,1 0 0,-1 1 0,-1 0 0,1 0 0,-1 0 0,0 0 0,0 1 0,-1 0 0,0 0 0,0 0 0,0 1 0,0-1 0,-1 2 0,1-1 0,-1 1 0,0 0 0,0 0 0,0 1 0,-1 0 0,1 0 0,0 1 0,-1 0 0,0 0 0,1 1 0,-1 0 0,1 0 0,-1 0 0,1 1 0,-11 3 0,14-3 0,0 1 0,0-1 0,0 1 0,0 0 0,1 0 0,-1 0 0,1 0 0,-1 1 0,1 0 0,0-1 0,0 1 0,0 0 0,0 1 0,1-1 0,-1 0 0,1 1 0,0 0 0,0-1 0,0 1 0,0 0 0,1 0 0,-1 0 0,1 0 0,-1 8 0,-1 6 0,1 0 0,1 0 0,0 0 0,4 25 0,-3-34 0,1-1 0,1 0 0,0 0 0,0-1 0,0 1 0,1 0 0,0-1 0,0 1 0,1-1 0,0 0 0,1 0 0,9 12 0,-11-16 0,0 0 0,0 0 0,1 0 0,-1 0 0,0-1 0,1 1 0,-1-1 0,1 0 0,0 0 0,0-1 0,0 1 0,0-1 0,0 1 0,0-1 0,0-1 0,1 1 0,-1-1 0,0 1 0,0-1 0,1 0 0,-1-1 0,0 1 0,0-1 0,0 0 0,1 0 0,4-2 0,-2 1 0,0-2 0,-1 1 0,1-1 0,-1 0 0,0 0 0,0 0 0,0-1 0,-1 0 0,1-1 0,-1 1 0,0-1 0,-1 0 0,1 0 0,-1 0 0,-1-1 0,1 1 0,-1-1 0,0 0 0,2-7 0,0-4 0,0 0 0,-2 0 0,0 0 0,-1 0 0,0-1 0,-3-28 0,2 63 0,1-1 0,0 0 0,1 0 0,1 1 0,0-2 0,1 1 0,7 16 0,-9-25 0,0-1 0,-1 0 0,1 0 0,1 0 0,-1 0 0,1 0 0,0-1 0,0 0 0,0 0 0,1 0 0,-1 0 0,1 0 0,0-1 0,0 0 0,0 0 0,0-1 0,1 1 0,-1-1 0,1 0 0,0-1 0,-1 1 0,1-1 0,11 1 0,-9-2 0,1 0 0,-1-1 0,0 0 0,0 0 0,-1-1 0,1 0 0,0 0 0,0-1 0,-1 0 0,14-8 0,-10 5 0,-2-1 0,1-1 0,-1 1 0,0-1 0,-1-1 0,14-16 0,-9 6 0,0-1 0,-2 0 0,0 0 0,-1-1 0,-2 0 0,0-1 0,7-28 0,-7 9 0,-1 0 0,4-83 0,-11 93 0,-1 1 0,-2-1 0,-1 1 0,-13-53 0,16 79 0,0 0 0,-1 0 0,1 0 0,-1 0 0,0 1 0,0-1 0,0 1 0,0-1 0,-1 1 0,-3-4 0,5 6 0,0 0 0,1 1 0,-1 0 0,0-1 0,1 1 0,-1-1 0,0 1 0,0 0 0,1-1 0,-1 1 0,0 0 0,0 0 0,0 0 0,1 0 0,-1 0 0,0 0 0,0 0 0,0 0 0,0 0 0,1 0 0,-2 0 0,0 1 0,1 0 0,-1 0 0,0 0 0,1 0 0,0 0 0,-1 0 0,1 0 0,-1 0 0,1 1 0,0-1 0,0 0 0,0 1 0,-2 2 0,-4 9 0,1 0 0,0 1 0,0-1 0,2 1 0,-1 0 0,2 1 0,-4 25 0,3 0 0,2 66 0,5-36 0,17 100 0,-11-127 0,0-2 0,3 1 0,27 63 0,-36-100 0,-1 0 0,1 0 0,0-1 0,0 1 0,0-1 0,7 8 0,-9-12 0,0 1 0,-1 0 0,1-1 0,-1 1 0,1-1 0,0 1 0,0-1 0,-1 1 0,1-1 0,0 0 0,0 1 0,0-1 0,-1 0 0,1 1 0,0-1 0,0 0 0,0 0 0,0 0 0,0 0 0,0 0 0,0 0 0,-1 0 0,1 0 0,0 0 0,0 0 0,0-1 0,0 1 0,0 0 0,-1-1 0,1 1 0,0 0 0,0-1 0,-1 1 0,1-1 0,0 1 0,0-1 0,-1 0 0,1 1 0,-1-1 0,1 1 0,0-1 0,-1 0 0,1 0 0,-1 1 0,0-1 0,1 0 0,-1 0 0,1-1 0,2-5 0,0 1 0,-1-1 0,0 0 0,0 0 0,-1 0 0,1 0 0,-1-11 0,-1-55 0,-1 42 0,-1-1 0,1 19 0,0 1 0,1-1 0,1 1 0,2-17 0,-2 26 0,-1 0 0,1 0 0,0 0 0,0 0 0,1 0 0,-1 0 0,1 0 0,-1 0 0,1 1 0,0-1 0,0 1 0,0-1 0,0 1 0,0 0 0,1 0 0,-1 0 0,1 0 0,-1 0 0,1 0 0,0 1 0,5-3 0,19-5 0,0 1 0,0 2 0,36-5 0,16-3 0,-42 5 0,98-24 0,-112 26 0,-1-1 0,1-2 0,34-18 0,-49 23 0,0-1 0,-1 0 0,1 0 0,-1 0 0,-1-1 0,1 0 0,10-15 0,-16 20 0,1 0 0,-1 0 0,0 0 0,1 0 0,-1-1 0,0 1 0,0 0 0,-1-1 0,1 1 0,0-1 0,-1 1 0,1-1 0,-1 1 0,0-1 0,0 1 0,0-1 0,0 1 0,-1-1 0,1 1 0,0-1 0,-1 1 0,0-1 0,0 1 0,0 0 0,0-1 0,0 1 0,0 0 0,0 0 0,-1 0 0,1 0 0,-1 0 0,0 0 0,1 0 0,-3-2 0,-2 1 0,1-1 0,0 1 0,-1 1 0,1-1 0,-1 1 0,0 0 0,0 0 0,0 0 0,0 1 0,0 0 0,0 0 0,0 0 0,0 1 0,-7 1 0,-2-1 0,0 1 0,1 1 0,-1 1 0,-25 7 0,21-3 0,0 1 0,1 1 0,0 0 0,0 2 0,1-1 0,1 2 0,0 1 0,0 0 0,1 0 0,-14 19 0,20-22 0,1 0 0,1 1 0,0 0 0,1 0 0,0 1 0,0 0 0,-5 17 0,9-21 0,0 1 0,0 0 0,1 0 0,0 0 0,0 0 0,1 0 0,0 0 0,1 0 0,0 0 0,1 0 0,3 12 0,-4-14 0,2-1 0,-1 0 0,1 0 0,0 0 0,0 0 0,1 0 0,-1-1 0,1 0 0,1 1 0,-1-1 0,1-1 0,-1 1 0,1-1 0,1 0 0,-1 0 0,1 0 0,-1-1 0,1 0 0,0 0 0,0 0 0,1-1 0,-1 0 0,10 2 0,-5-2 0,-1 0 0,0-1 0,1-1 0,-1 0 0,0 0 0,1-1 0,-1-1 0,0 1 0,1-2 0,-1 1 0,0-2 0,-1 1 0,1-1 0,11-7 0,-8 4 0,0-2 0,-1 1 0,-1-2 0,0 0 0,0 0 0,-1-1 0,0 0 0,0 0 0,-2-1 0,14-24 0,-8 9 0,-2 0 0,-1-2 0,-1 1 0,7-39 0,-15 60 0,3-15 0,-5 21 0,0 0 0,0 0 0,0 0 0,1 1 0,-1-1 0,0 0 0,0 1 0,1-1 0,-1 0 0,1 1 0,-1-1 0,1 0 0,-1 1 0,1-1 0,-1 1 0,1-1 0,-1 0 0,1 1 0,1-1 0,-1 1 0,-1 0 0,1 1 0,0-1 0,-1 0 0,1 1 0,-1-1 0,1 0 0,0 1 0,-1-1 0,1 1 0,-1-1 0,1 1 0,-1 0 0,1-1 0,-1 1 0,1-1 0,-1 1 0,0 0 0,1-1 0,-1 2 0,9 19 0,-6-15 0,16 39 0,3-1 0,1 0 0,3-2 0,39 51 0,-56-84-1365</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7:05.418"/>
    </inkml:context>
    <inkml:brush xml:id="br0">
      <inkml:brushProperty name="width" value="0.05" units="cm"/>
      <inkml:brushProperty name="height" value="0.05" units="cm"/>
    </inkml:brush>
  </inkml:definitions>
  <inkml:trace contextRef="#ctx0" brushRef="#br0">0 269 24575,'1'-5'0,"-1"1"0,1-1 0,-1 1 0,2-1 0,-1 1 0,0-1 0,1 1 0,0 0 0,0 0 0,0 0 0,0 0 0,6-7 0,-7 10 0,0-1 0,0 1 0,1-1 0,-1 1 0,1-1 0,-1 1 0,1 0 0,-1 0 0,1 0 0,0 0 0,0 0 0,-1 0 0,1 0 0,0 1 0,0-1 0,0 0 0,0 1 0,0 0 0,0-1 0,0 1 0,0 0 0,0 0 0,0 0 0,0 0 0,0 1 0,0-1 0,0 1 0,0-1 0,-1 1 0,5 1 0,0 2 0,0 0 0,0 0 0,0 1 0,0 0 0,-1 0 0,1 1 0,-2-1 0,7 9 0,-5-6 0,0 0 0,1-1 0,11 9 0,-17-15 0,0 0 0,0-1 0,0 1 0,0 0 0,0-1 0,0 1 0,0-1 0,0 0 0,0 1 0,0-1 0,1 0 0,-1 0 0,0 0 0,0 0 0,0 0 0,1 0 0,-1 0 0,0 0 0,0 0 0,0 0 0,0-1 0,0 1 0,1-1 0,-1 1 0,0-1 0,0 1 0,0-1 0,0 1 0,0-1 0,0 0 0,0 0 0,-1 1 0,1-1 0,0 0 0,0 0 0,0 0 0,-1 0 0,1 0 0,-1 0 0,1 0 0,0-1 0,5-8 0,-1 1 0,0-1 0,5-17 0,-6 16 0,19-57 0,4-12 0,-26 79 0,-1 0 0,0 0 0,1 0 0,-1 0 0,1 0 0,-1 0 0,1 0 0,-1 0 0,1 0 0,0 0 0,-1 1 0,1-1 0,0 0 0,0 1 0,-1-1 0,1 0 0,0 1 0,0-1 0,0 1 0,0-1 0,2 0 0,-2 1 0,0 0 0,-1 1 0,1-1 0,0 0 0,0 0 0,0 1 0,-1-1 0,1 0 0,0 1 0,0-1 0,-1 1 0,1-1 0,0 1 0,-1-1 0,1 1 0,0 0 0,-1-1 0,1 1 0,-1 0 0,1 1 0,4 6 0,0 0 0,-1 1 0,5 15 0,-7-19 0,6 17 0,-3-7 0,0 0 0,14 26 0,-18-39 0,1 1 0,-1 0 0,1-1 0,0 1 0,0-1 0,0 0 0,0 0 0,0 0 0,0 0 0,0 0 0,1 0 0,-1 0 0,1-1 0,0 1 0,-1-1 0,1 1 0,0-1 0,0 0 0,-1 0 0,7 0 0,-6-1 0,0 0 0,-1-1 0,1 1 0,0-1 0,-1 0 0,1 0 0,-1 0 0,1 0 0,-1 0 0,1 0 0,-1-1 0,0 1 0,1-1 0,-1 0 0,0 1 0,0-1 0,0 0 0,-1 0 0,1 0 0,2-4 0,4-5 0,-1-1 0,10-20 0,-14 26 0,16-42 0,-15 37 0,0 0 0,0 0 0,1 1 0,0-1 0,12-15 0,-16 25 0,-1 0 0,1 0 0,0 0 0,-1 0 0,1 0 0,0 0 0,0 0 0,0 0 0,0 1 0,0-1 0,0 0 0,0 1 0,0-1 0,0 0 0,0 1 0,0 0 0,0-1 0,0 1 0,1-1 0,-1 1 0,0 0 0,0 0 0,0 0 0,1 0 0,-1 0 0,0 0 0,0 0 0,0 0 0,2 1 0,0 0 0,0 1 0,-1 0 0,1 0 0,0 1 0,-1-1 0,1 0 0,-1 1 0,3 3 0,-2-2 0,0 0 0,0-1 0,0 0 0,0 0 0,8 5 0,-10-7 0,0-1 0,0 1 0,1-1 0,-1 1 0,0-1 0,0 1 0,1-1 0,-1 0 0,0 0 0,1 0 0,-1 0 0,0 0 0,1 0 0,-1 0 0,0 0 0,0 0 0,1-1 0,-1 1 0,0-1 0,0 1 0,1-1 0,-1 1 0,0-1 0,0 1 0,1-2 0,13-8 154,-11 7-323,0 0 1,1 0-1,-1 0 0,1 1 0,0-1 0,0 1 1,0 0-1,6-1 0,3 1-6657</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7:09.467"/>
    </inkml:context>
    <inkml:brush xml:id="br0">
      <inkml:brushProperty name="width" value="0.05" units="cm"/>
      <inkml:brushProperty name="height" value="0.05" units="cm"/>
    </inkml:brush>
  </inkml:definitions>
  <inkml:trace contextRef="#ctx0" brushRef="#br0">567 698 24575,'40'-40'0,"-3"-2"0,-1-1 0,-2-1 0,-2-3 0,-3 0 0,36-75 0,-60 110 0,-1 0 0,1-1 0,-2 1 0,0-1 0,0 0 0,-2 0 0,1 0 0,-2 0 0,1 0 0,-4-24 0,2 30 0,-1 0 0,1 1 0,-1-1 0,-1 0 0,1 1 0,-1-1 0,-1 1 0,1 0 0,-1 0 0,0 0 0,0 1 0,0-1 0,-1 1 0,0 0 0,0 0 0,0 1 0,-1 0 0,0-1 0,0 2 0,0-1 0,-12-5 0,4 4 0,-1 1 0,1 0 0,-1 1 0,0 0 0,0 1 0,0 1 0,0 1 0,-1 0 0,1 1 0,0 0 0,0 1 0,-19 5 0,0 2 0,0 2 0,0 1 0,1 1 0,-35 21 0,37-17 0,0 2 0,1 1 0,1 1 0,1 2 0,1 0 0,1 2 0,-30 37 0,45-47 0,0 1 0,0 1 0,2-1 0,0 2 0,1-1 0,-10 29 0,15-32 0,0-1 0,0 1 0,1 0 0,1 0 0,0 0 0,1-1 0,0 1 0,1 0 0,6 27 0,-3-27 0,0 0 0,1 0 0,1 0 0,0-1 0,1 0 0,0 0 0,14 18 0,-7-14 0,1 0 0,0-1 0,1-1 0,25 19 0,6-2 0,2-1 0,103 45 0,-62-36 0,-31-15 0,-1 2 0,79 51 0,-128-72 0,-1 0 0,0 0 0,-1 1 0,1 0 0,-2 0 0,1 0 0,-1 1 0,0 0 0,0 1 0,7 15 0,-11-19 0,0-1 0,-1 1 0,0-1 0,0 1 0,0 0 0,0-1 0,-1 1 0,0 0 0,0 0 0,0 0 0,-1-1 0,0 1 0,1 0 0,-2-1 0,1 1 0,0 0 0,-1-1 0,0 0 0,0 1 0,0-1 0,-1 0 0,1 0 0,-1 0 0,-5 5 0,-3 3 0,-1 0 0,-1-1 0,1 0 0,-2-1 0,1-1 0,-1 0 0,-1-1 0,0 0 0,-16 5 0,-7 1 0,-1-1 0,-63 11 0,59-16 0,-1-2 0,-87 2 0,116-8 0,-1-1 0,1-1 0,-1 0 0,1-1 0,-1 0 0,1-1 0,0-1 0,1-1 0,-1 0 0,1 0 0,-25-17 0,34 19 0,1 0 0,-1 0 0,1 0 0,0 0 0,0-1 0,0 1 0,1-1 0,0 0 0,0 0 0,0-1 0,0 1 0,1-1 0,0 1 0,0-1 0,0 0 0,1 1 0,0-1 0,0 0 0,0 0 0,1 0 0,0 0 0,0 0 0,1 0 0,1-10 0,0 10 0,-1-1 0,1 1 0,1 0 0,-1-1 0,1 1 0,0 0 0,1 1 0,-1-1 0,1 0 0,0 1 0,1 0 0,-1 0 0,1 0 0,0 1 0,0 0 0,0-1 0,1 2 0,-1-1 0,1 1 0,0 0 0,11-4 0,-3 3-227,1 0-1,-1 2 1,1-1-1,0 2 1,19 0-1,0 1-6598</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7:09.834"/>
    </inkml:context>
    <inkml:brush xml:id="br0">
      <inkml:brushProperty name="width" value="0.05" units="cm"/>
      <inkml:brushProperty name="height" value="0.05" units="cm"/>
    </inkml:brush>
  </inkml:definitions>
  <inkml:trace contextRef="#ctx0" brushRef="#br0">1 25 24575,'0'-22'0,"0"20"0,0 14 0,-1 89 0,2 115 0,0-208-195,-1 1 0,1-1 0,0 0 0,0 0 0,1 0 0,5 14 0,0-10-6631</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7:10.168"/>
    </inkml:context>
    <inkml:brush xml:id="br0">
      <inkml:brushProperty name="width" value="0.05" units="cm"/>
      <inkml:brushProperty name="height" value="0.05" units="cm"/>
    </inkml:brush>
  </inkml:definitions>
  <inkml:trace contextRef="#ctx0" brushRef="#br0">40 49 24575,'-2'-6'0,"-2"-7"0,-3-2 0,-2 4 0,-1 8 0,3 6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7:10.540"/>
    </inkml:context>
    <inkml:brush xml:id="br0">
      <inkml:brushProperty name="width" value="0.05" units="cm"/>
      <inkml:brushProperty name="height" value="0.05" units="cm"/>
    </inkml:brush>
  </inkml:definitions>
  <inkml:trace contextRef="#ctx0" brushRef="#br0">256 802 24575,'2'0'0,"0"-1"0,0 1 0,0-1 0,0 1 0,0-1 0,0 0 0,0 0 0,0 0 0,0 0 0,0-1 0,-1 1 0,1 0 0,0-1 0,-1 1 0,1-1 0,-1 0 0,3-3 0,0-1 0,0 0 0,0 0 0,5-13 0,-7 14 0,0 0 0,0 0 0,-1 0 0,0 0 0,0-1 0,0 1 0,-1 0 0,1-1 0,-1 1 0,0-1 0,-1 1 0,0 0 0,1-1 0,-2 1 0,1 0 0,-1 0 0,1-1 0,-1 1 0,-1 1 0,1-1 0,-6-8 0,5 9 0,0 1 0,0 0 0,-1-1 0,1 1 0,-1 0 0,0 1 0,1-1 0,-1 1 0,-1-1 0,1 1 0,0 0 0,0 1 0,-1-1 0,1 1 0,-1 0 0,1 0 0,-1 0 0,0 1 0,1 0 0,-1-1 0,0 2 0,1-1 0,-1 0 0,0 1 0,-6 2 0,2 0 0,0 0 0,0 1 0,1 0 0,0 0 0,0 1 0,0 0 0,0 1 0,1-1 0,0 1 0,0 1 0,0-1 0,1 1 0,0 1 0,0-1 0,1 1 0,0 0 0,-6 13 0,2-2 0,1 0 0,1 0 0,0 0 0,2 1 0,0 0 0,1 1 0,-1 20 0,4-29 0,1-1 0,1 0 0,-1 0 0,2 1 0,0-1 0,0 0 0,1 0 0,0-1 0,1 1 0,0-1 0,8 15 0,-9-20 0,-1-1 0,1 0 0,0 0 0,0 0 0,1 0 0,-1 0 0,1-1 0,0 1 0,0-1 0,0 0 0,0 0 0,0-1 0,1 1 0,-1-1 0,1 0 0,0 0 0,-1 0 0,1-1 0,0 0 0,0 0 0,0 0 0,0 0 0,0-1 0,0 0 0,1 0 0,-1 0 0,7-2 0,-1 0 0,0-1 0,1 0 0,-1-1 0,0 0 0,-1-1 0,1 0 0,-1-1 0,0 0 0,13-11 0,-10 6 0,0 0 0,-1-1 0,-1-1 0,0 0 0,18-28 0,-14 13 0,0 0 0,-2-2 0,-1 1 0,-1-2 0,-2 1 0,8-48 0,-6 3 0,1-105 0,-15-76 0,3 234 0,0 0 0,-1 1 0,-1 0 0,-1-1 0,-6-21 0,3 31 0,6 11 0,0 1 0,-1 0 0,1 0 0,0 0 0,0 0 0,0 0 0,0 0 0,-1 0 0,1 0 0,0 0 0,0 0 0,0 0 0,0 0 0,-1 0 0,1 0 0,0 0 0,0 0 0,0 0 0,0 1 0,0-1 0,-1 0 0,1 0 0,0 0 0,0 0 0,0 0 0,0 0 0,0 0 0,0 0 0,-1 0 0,1 1 0,0-1 0,0 0 0,0 0 0,0 0 0,0 0 0,0 0 0,0 1 0,0-1 0,0 0 0,0 0 0,-6 26 0,0 55 0,5 99 0,20 82 0,-15-227 22,22 177 291,-19-171-738,3 0 0,0-1 0,18 41 0,-13-49-6401</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7:10.870"/>
    </inkml:context>
    <inkml:brush xml:id="br0">
      <inkml:brushProperty name="width" value="0.05" units="cm"/>
      <inkml:brushProperty name="height" value="0.05" units="cm"/>
    </inkml:brush>
  </inkml:definitions>
  <inkml:trace contextRef="#ctx0" brushRef="#br0">152 238 24575,'-36'0'0,"33"0"0,5 0 0,18 0 0,6 0 0,0-1 0,1-1 0,35-7 0,-54 7 0,0-1 0,1 1 0,-2-2 0,1 1 0,0-1 0,9-6 0,-13 7 0,0 0 0,0 0 0,-1 0 0,1-1 0,-1 1 0,0-1 0,0 0 0,0 0 0,-1 0 0,0 0 0,1 0 0,1-7 0,-3 7 0,0 0 0,0 1 0,-1-1 0,0 0 0,0 1 0,0-1 0,0 0 0,0 0 0,-1 1 0,1-1 0,-1 0 0,0 0 0,0 1 0,-1-1 0,1 1 0,-1-1 0,1 1 0,-1 0 0,0 0 0,-1 0 0,1 0 0,0 0 0,-1 0 0,0 0 0,1 1 0,-4-3 0,-1-1 0,0 1 0,0 0 0,-1 0 0,1 1 0,-1 0 0,0 0 0,0 1 0,0-1 0,0 2 0,-12-3 0,12 4 0,-1 0 0,0 1 0,1-1 0,-1 2 0,0-1 0,1 1 0,-1 1 0,1 0 0,-1 0 0,1 0 0,0 1 0,0 0 0,0 1 0,-13 8 0,12-6 0,1 0 0,-1 1 0,1 0 0,1 1 0,-1 0 0,1 0 0,1 0 0,-1 1 0,2 0 0,-1 0 0,-4 11 0,6-11 0,0 0 0,0 1 0,1-1 0,0 1 0,1-1 0,0 1 0,1 0 0,0 0 0,0 0 0,1 0 0,0 0 0,1 0 0,0 0 0,0-1 0,1 1 0,1 0 0,0-1 0,0 1 0,1-1 0,0 0 0,0 0 0,1 0 0,0-1 0,1 0 0,0 0 0,12 13 0,-7-12-105,1 0 0,0-1 0,0-1 0,0 0 0,1-1 0,0 0 0,1-1 0,-1 0 0,1-1 0,0-1 0,0 0 0,23 1 0,15 1-6721</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7:11.356"/>
    </inkml:context>
    <inkml:brush xml:id="br0">
      <inkml:brushProperty name="width" value="0.05" units="cm"/>
      <inkml:brushProperty name="height" value="0.05" units="cm"/>
    </inkml:brush>
  </inkml:definitions>
  <inkml:trace contextRef="#ctx0" brushRef="#br0">610 217 24575,'0'-8'0,"0"0"0,-1 0 0,0 0 0,-1 0 0,0 0 0,0 1 0,0-1 0,-1 1 0,0 0 0,-1-1 0,0 1 0,0 1 0,-6-9 0,3 7 0,0 0 0,-1 0 0,0 0 0,0 1 0,-1 1 0,0-1 0,0 1 0,-1 1 0,-9-5 0,6 4 0,0 1 0,1 1 0,-2 0 0,1 1 0,0 0 0,-1 1 0,1 0 0,-1 1 0,1 1 0,-1 0 0,0 1 0,1 0 0,-1 1 0,1 1 0,-25 7 0,24-4 0,1 0 0,0 1 0,0 1 0,1 0 0,0 0 0,0 1 0,1 1 0,0 0 0,1 0 0,0 1 0,1 1 0,-15 21 0,15-17 0,1 0 0,1 0 0,0 1 0,1 0 0,0 0 0,2 1 0,0-1 0,1 1 0,-1 32 0,4-29 0,0-1 0,2 1 0,0 0 0,2-1 0,0 1 0,1-1 0,1 0 0,12 26 0,-11-30 0,1 0 0,1-1 0,0 0 0,1-1 0,1 0 0,0-1 0,1 0 0,0 0 0,1-2 0,19 15 0,-20-18 0,0-1 0,1-1 0,-1 0 0,1 0 0,1-1 0,26 6 0,-32-9 0,1 0 0,0-1 0,0 0 0,0-1 0,0 0 0,0 0 0,-1-1 0,1 0 0,0 0 0,0-1 0,16-6 0,-23 7 0,1 0 0,-1 0 0,0 0 0,0 0 0,0 0 0,1 0 0,-1-1 0,-1 1 0,1-1 0,0 1 0,0-1 0,-1 0 0,1 0 0,0 0 0,-1 0 0,0 0 0,0 0 0,1 0 0,-1 0 0,0 0 0,-1-1 0,1 1 0,0 0 0,-1-1 0,1 1 0,-1 0 0,0-1 0,0 1 0,0-1 0,0 1 0,0-1 0,0 1 0,-1-3 0,-1 0 0,1 1 0,-1-1 0,-1 1 0,1 0 0,0-1 0,-1 1 0,0 0 0,0 1 0,0-1 0,0 0 0,-1 1 0,1 0 0,-1 0 0,0 0 0,-8-4 0,6 3 0,-2 0 0,1 1 0,0 0 0,-1 0 0,1 1 0,-1 0 0,0 1 0,1 0 0,-1 0 0,0 0 0,0 1 0,0 0 0,-8 1 0,5 1 0,0 1 0,0 0 0,0 0 0,1 1 0,-1 0 0,1 1 0,0 0 0,-14 10 0,7-3 0,1 1 0,0 1 0,1 0 0,1 2 0,0-1 0,1 2 0,0 0 0,2 0 0,-15 28 0,19-31 0,1 1 0,1-1 0,0 1 0,1 0 0,1 0 0,0 0 0,1 1 0,0-1 0,1 1 0,3 27 0,-1-33 0,0-1 0,1 0 0,0 0 0,1 0 0,0 0 0,0 0 0,1 0 0,0-1 0,1 0 0,0 0 0,0 0 0,1 0 0,0-1 0,0 0 0,0 0 0,1-1 0,0 1 0,1-2 0,7 6 0,-4-4 27,1-1-1,0-1 0,0 0 0,0 0 1,0-1-1,1-1 0,0 0 0,-1-1 1,1 0-1,0-1 0,0-1 0,17 0 1,-8-2-271,1-1 0,-1-1 0,0-1 0,0-1 1,0-1-1,23-11 0,0-3-6582</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7:11.744"/>
    </inkml:context>
    <inkml:brush xml:id="br0">
      <inkml:brushProperty name="width" value="0.05" units="cm"/>
      <inkml:brushProperty name="height" value="0.05" units="cm"/>
    </inkml:brush>
  </inkml:definitions>
  <inkml:trace contextRef="#ctx0" brushRef="#br0">344 589 24575,'-1'-84'0,"-13"-96"0,8 139 0,-2 0 0,-2 0 0,-2 0 0,-20-48 0,31 88 0,-3-8 0,0 0 0,0 0 0,-1 1 0,-7-9 0,12 16 0,-1-1 0,0 1 0,0 0 0,0 0 0,0 0 0,0-1 0,-1 1 0,1 0 0,0 0 0,0 1 0,-1-1 0,1 0 0,-1 0 0,1 1 0,-1-1 0,1 1 0,-1-1 0,1 1 0,-1 0 0,1-1 0,-1 1 0,1 0 0,-1 0 0,1 0 0,-1 0 0,0 0 0,1 1 0,-1-1 0,1 0 0,-1 1 0,1-1 0,-1 1 0,-1 0 0,-3 3 0,0 1 0,1-1 0,-1 1 0,1 0 0,0 1 0,0-1 0,1 1 0,0 0 0,0 0 0,0 1 0,0-1 0,-2 8 0,-6 16 0,-12 43 0,22-68 0,-21 89 0,3 1 0,4 0 0,5 1 0,1 169 0,55 386 0,-37-571 0,7 84 0,-15-163 4,-1 32 333,-3-18-701,3-15 324,1 0 1,0 0-1,0 1 1,0-1-1,-1 0 1,1 0 0,0 1-1,0-1 1,-1 0-1,1 0 1,0 0-1,-1 0 1,1 1-1,0-1 1,-1 0-1,1 0 1,0 0-1,0 0 1,-1 0-1,1 0 1,0 0 0,-1 0-1,1 0 1,0 0-1,-1 0 1,1 0-1,0 0 1,-1 0-1,1 0 1,0 0-1,-1-1 1,1 1-1,-1 0 1,-9-8-6787</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06.118"/>
    </inkml:context>
    <inkml:brush xml:id="br0">
      <inkml:brushProperty name="width" value="0.05" units="cm"/>
      <inkml:brushProperty name="height" value="0.05" units="cm"/>
    </inkml:brush>
  </inkml:definitions>
  <inkml:trace contextRef="#ctx0" brushRef="#br0">156 113 24575,'0'-5'0,"-1"0"0,0 1 0,0-1 0,0 1 0,-1-1 0,0 1 0,0-1 0,0 1 0,0 0 0,-1 0 0,0 0 0,-5-6 0,3 4 0,0 1 0,0 0 0,0 0 0,0 0 0,-1 1 0,0 0 0,-12-7 0,17 11 0,0-1 0,-1 0 0,1 1 0,-1-1 0,0 1 0,1-1 0,-1 1 0,1 0 0,-1 0 0,1 0 0,-1 0 0,0 0 0,1 0 0,-1 0 0,1 0 0,-1 1 0,1-1 0,-1 1 0,1-1 0,-1 1 0,1-1 0,-1 1 0,-1 1 0,1 0 0,-1 0 0,1 0 0,0 1 0,1-1 0,-1 1 0,0-1 0,1 1 0,-1-1 0,1 1 0,0 0 0,-2 5 0,0 6 0,0 1 0,0 0 0,0 27 0,2-26 0,1 0 0,1 0 0,1 0 0,0 0 0,0 0 0,2 0 0,9 27 0,-11-38 0,0 1 0,1-1 0,0 0 0,0 0 0,0 0 0,0 0 0,1-1 0,0 1 0,0-1 0,0 0 0,0 0 0,1 0 0,-1-1 0,1 1 0,0-1 0,0 0 0,1-1 0,-1 1 0,0-1 0,1 0 0,-1 0 0,1-1 0,0 0 0,8 1 0,-5-1 0,0-1 0,-1 0 0,1-1 0,0 0 0,-1 0 0,1-1 0,-1 0 0,0-1 0,1 0 0,-1 0 0,0-1 0,-1 1 0,1-2 0,-1 1 0,0-1 0,0 0 0,0-1 0,0 0 0,-1 0 0,0 0 0,-1-1 0,1 0 0,5-10 0,-6 9 0,0-1 0,0 0 0,-1 0 0,-1 0 0,1 0 0,-1-1 0,-1 1 0,0-1 0,0 0 0,-1 0 0,0 0 0,-1 0 0,0 0 0,-1 0 0,0 0 0,0 1 0,-1-1 0,-1 0 0,1 1 0,-5-11 0,5 17 0,1-1 0,0 1 0,-1 0 0,0 0 0,0 0 0,0 0 0,0 1 0,0-1 0,0 0 0,-1 1 0,1 0 0,-1-1 0,0 1 0,0 0 0,1 0 0,-1 1 0,-1-1 0,1 1 0,0-1 0,0 1 0,0 0 0,-1 0 0,-5 0 0,4 0 0,-1 2 0,1-1 0,0 0 0,-1 1 0,1 0 0,0 1 0,-1-1 0,1 1 0,0 0 0,0 0 0,0 0 0,1 1 0,-1 0 0,-6 4 0,4-1 0,0 1 0,0-1 0,0 1 0,0 0 0,1 0 0,1 1 0,-10 15 0,14-20 0,-1-1 0,1 1 0,0 0 0,0 0 0,0 0 0,1 0 0,-1 0 0,1 0 0,-1 0 0,1 0 0,0 0 0,0 5 0,1-6 0,-1 0 0,1-1 0,0 1 0,0 0 0,0 0 0,0 0 0,0 0 0,0-1 0,0 1 0,0 0 0,1-1 0,-1 1 0,0-1 0,1 1 0,0-1 0,-1 0 0,1 0 0,0 0 0,0 0 0,2 1 0,1 0-151,-1 0-1,1-1 0,0 1 0,0-1 1,0 0-1,-1-1 0,1 1 1,7-1-1,14-1-6674</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7:12.136"/>
    </inkml:context>
    <inkml:brush xml:id="br0">
      <inkml:brushProperty name="width" value="0.05" units="cm"/>
      <inkml:brushProperty name="height" value="0.05" units="cm"/>
    </inkml:brush>
  </inkml:definitions>
  <inkml:trace contextRef="#ctx0" brushRef="#br0">5 219 24575,'-3'-15'0,"2"-4"0,4 0 0,5 2 0,6 2 0,7 5 0,8 1 0,9-2 0,8 2 0,9 0 0,4-2 0,5-2 0,5-2 0,1-1 0,-2 0 0,-13 1-8191</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7:12.504"/>
    </inkml:context>
    <inkml:brush xml:id="br0">
      <inkml:brushProperty name="width" value="0.05" units="cm"/>
      <inkml:brushProperty name="height" value="0.05" units="cm"/>
    </inkml:brush>
  </inkml:definitions>
  <inkml:trace contextRef="#ctx0" brushRef="#br0">342 277 24575,'0'-32'0,"-1"0"0,-1 0 0,-2 0 0,-1 0 0,-13-44 0,17 73 0,0 1 0,0-1 0,0 1 0,0-1 0,0 1 0,-1 0 0,1 0 0,-1-1 0,1 1 0,-1 0 0,0 0 0,0 1 0,0-1 0,0 0 0,0 1 0,-5-3 0,5 3 0,0 0 0,0 1 0,0 0 0,0-1 0,0 1 0,-1 0 0,1 0 0,0 0 0,0 0 0,0 1 0,0-1 0,0 1 0,0-1 0,0 1 0,0 0 0,0 0 0,0-1 0,0 1 0,0 1 0,0-1 0,-2 2 0,-4 4 0,0-1 0,0 2 0,1-1 0,0 1 0,0 0 0,1 1 0,0-1 0,-8 17 0,-1 5 0,-15 46 0,10-12 0,2 1 0,3 1 0,3 1 0,-6 104 0,16-68 0,3 0 0,20 133 0,-7-156 0,3 0 0,5-2 0,58 143 0,-74-205 80,13 34 154,-18-47-364,0 0 1,0 1 0,0-1 0,-1 0 0,1 1 0,-1-1 0,0 0 0,0 1-1,-1-1 1,1 0 0,-1 1 0,0 3 0,-5 3-6697</inkml:trace>
  <inkml:trace contextRef="#ctx0" brushRef="#br0" timeOffset="1">0 1027 24575,'0'-3'0,"0"-3"0,3-5 0,4 1 0,4 1 0,5 0 0,3 0 0,5 3 0,6 2 0,7-1 0,-3 1-8191</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7:12.877"/>
    </inkml:context>
    <inkml:brush xml:id="br0">
      <inkml:brushProperty name="width" value="0.05" units="cm"/>
      <inkml:brushProperty name="height" value="0.05" units="cm"/>
    </inkml:brush>
  </inkml:definitions>
  <inkml:trace contextRef="#ctx0" brushRef="#br0">26 292 24575,'-1'0'0,"-1"0"0,1 0 0,0 0 0,0 0 0,0 1 0,0-1 0,-1 0 0,1 0 0,0 1 0,0-1 0,0 1 0,0-1 0,0 1 0,0 0 0,0-1 0,0 1 0,0 0 0,0 0 0,0-1 0,0 1 0,1 0 0,-2 1 0,2-1 0,0-1 0,0 1 0,-1-1 0,1 0 0,0 1 0,0-1 0,0 0 0,0 1 0,0-1 0,0 1 0,0-1 0,0 0 0,0 1 0,0-1 0,0 1 0,0-1 0,1 0 0,-1 1 0,0-1 0,0 0 0,0 1 0,0-1 0,1 1 0,-1-1 0,1 1 0,0 0 0,0 0 0,0-1 0,0 1 0,0 0 0,0-1 0,0 1 0,0-1 0,0 0 0,0 1 0,0-1 0,0 0 0,1 1 0,14 2 0,-1-1 0,1-1 0,-1 0 0,1-1 0,-1-1 0,1 0 0,26-6 0,-32 4 0,1 1 0,-1-2 0,1 0 0,-1 0 0,0 0 0,-1-2 0,1 1 0,-1-1 0,0 0 0,0-1 0,13-13 0,-18 14 0,1 1 0,-1-1 0,-1 0 0,1 0 0,-1-1 0,0 1 0,0 0 0,-1-1 0,0 0 0,0 0 0,-1 0 0,0 1 0,0-1 0,0 0 0,-1 0 0,0 0 0,-1 0 0,1 0 0,-3-8 0,2 10 0,0-1 0,0 1 0,-1-1 0,0 1 0,0 0 0,-1 0 0,1 0 0,-1 0 0,0 0 0,0 1 0,-1-1 0,1 1 0,-1 0 0,0 0 0,0 0 0,-1 1 0,1-1 0,-1 1 0,0 0 0,1 0 0,-1 1 0,-1-1 0,1 1 0,-6-2 0,4 3 0,0-1 0,0 1 0,0 0 0,0 1 0,0-1 0,0 1 0,0 1 0,0-1 0,0 1 0,0 1 0,0-1 0,0 1 0,0 0 0,0 1 0,1 0 0,-1 0 0,1 0 0,0 1 0,0 0 0,0 0 0,1 0 0,-1 1 0,-7 8 0,5-4 0,1 1 0,0-1 0,0 1 0,1 0 0,1 1 0,-1 0 0,2 0 0,0 0 0,0 0 0,1 0 0,0 1 0,1 0 0,-1 17 0,2-17 0,1-1 0,0 1 0,1 0 0,0 0 0,1-1 0,0 1 0,1-1 0,1 1 0,0-1 0,0 0 0,1 0 0,0-1 0,1 1 0,0-1 0,0-1 0,2 1 0,-1-1 0,1 0 0,0-1 0,1 0 0,-1 0 0,2 0 0,-1-2 0,1 1 0,0-1 0,1 0 0,-1-1 0,1-1 0,0 1 0,0-2 0,1 1 0,13 1 0,18 1-1365,-5-4-5461</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7:13.382"/>
    </inkml:context>
    <inkml:brush xml:id="br0">
      <inkml:brushProperty name="width" value="0.05" units="cm"/>
      <inkml:brushProperty name="height" value="0.05" units="cm"/>
    </inkml:brush>
  </inkml:definitions>
  <inkml:trace contextRef="#ctx0" brushRef="#br0">308 670 24575,'3'-9'0,"-1"-1"0,-1 0 0,0 0 0,0 0 0,-1 0 0,0 0 0,0 0 0,-1 0 0,-1 0 0,0 0 0,-5-18 0,5 24 0,0 0 0,0 0 0,0 0 0,-1 0 0,1 0 0,-1 0 0,0 0 0,0 1 0,0-1 0,0 1 0,-1 0 0,0 0 0,1 1 0,-1-1 0,0 1 0,0-1 0,0 1 0,-1 0 0,1 1 0,0-1 0,-1 1 0,1 0 0,-1 0 0,1 0 0,-1 1 0,0-1 0,-7 2 0,4-1 0,1 1 0,-1 1 0,1-1 0,0 1 0,0 1 0,0-1 0,0 1 0,0 0 0,1 1 0,-1-1 0,1 2 0,0-1 0,0 0 0,0 1 0,1 0 0,0 1 0,0-1 0,0 1 0,0 0 0,-6 12 0,2-4 0,2 1 0,-1-1 0,2 1 0,0 0 0,1 1 0,1-1 0,0 1 0,-3 27 0,6-29 0,1 0 0,0 0 0,0 1 0,2-1 0,0 0 0,0 0 0,1 0 0,1 0 0,0-1 0,9 19 0,-9-25 0,0 0 0,0 0 0,1 0 0,0-1 0,0 0 0,0 0 0,1 0 0,-1 0 0,2-1 0,-1 0 0,0 0 0,1-1 0,0 0 0,0 0 0,0-1 0,1 0 0,-1 0 0,1 0 0,15 2 0,-8-3 0,1-1 0,0 0 0,0-1 0,-1-1 0,1-1 0,0 0 0,-1-1 0,0 0 0,1-1 0,-1-1 0,-1-1 0,1 0 0,15-9 0,-11 5 0,-1-2 0,0 0 0,0-1 0,-2 0 0,1-2 0,-2 0 0,0 0 0,0-2 0,11-18 0,-11 11 0,-1-1 0,-2-1 0,0 0 0,-2 0 0,-1-1 0,-1-1 0,8-51 0,-8 17 0,-3-1 0,-4-91 0,-1 153 0,-1-34 0,-1 0 0,-1 0 0,-2 1 0,-12-47 0,4 57 0,12 24 0,1 0 0,0 0 0,0-1 0,-1 1 0,1 0 0,0-1 0,-1 1 0,1 0 0,0 0 0,-1-1 0,1 1 0,0 0 0,-1 0 0,1 0 0,-1 0 0,1 0 0,0 0 0,-1-1 0,1 1 0,-1 0 0,1 0 0,0 0 0,-1 0 0,1 0 0,-1 0 0,1 1 0,0-1 0,-1 0 0,1 0 0,-1 0 0,1 0 0,0 0 0,-1 1 0,1-1 0,0 0 0,-1 0 0,1 0 0,0 1 0,-1-1 0,1 0 0,0 1 0,-1-1 0,1 0 0,0 1 0,0-1 0,0 0 0,-1 1 0,1-1 0,0 0 0,0 1 0,0-1 0,0 1 0,0-1 0,0 0 0,-1 1 0,1-1 0,0 1 0,0-1 0,0 1 0,-4 18 0,0-1 0,1 1 0,1 0 0,1 1 0,3 36 0,-2-15 0,2 121 0,45 321 0,-44-462-341,1 1 0,2-1-1,9 26 1,-5-25-6485</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7:13.727"/>
    </inkml:context>
    <inkml:brush xml:id="br0">
      <inkml:brushProperty name="width" value="0.05" units="cm"/>
      <inkml:brushProperty name="height" value="0.05" units="cm"/>
    </inkml:brush>
  </inkml:definitions>
  <inkml:trace contextRef="#ctx0" brushRef="#br0">44 292 24575,'-11'-29'0,"-5"-12"0,4-3 0,7 4 0,7 6 0,9 5 0,9 8 0,6 5 0,8 4 0,3 6 0,5-1 0,1 2 0,1 2 0,-3 0 0,-3 2 0,-6 1 0,-10 0 0,-9 0-8191</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57:14.175"/>
    </inkml:context>
    <inkml:brush xml:id="br0">
      <inkml:brushProperty name="width" value="0.05" units="cm"/>
      <inkml:brushProperty name="height" value="0.05" units="cm"/>
    </inkml:brush>
  </inkml:definitions>
  <inkml:trace contextRef="#ctx0" brushRef="#br0">1 592 24575,'3'-2'0,"1"-1"0,-1 1 0,1 0 0,0 0 0,-1 0 0,1 1 0,0-1 0,0 1 0,0 0 0,6-1 0,8-2 0,85-25-115,117-16 0,113 0-337,-281 38 382,1600-150-5584,3 59 1263,-102 38 2200,-140 7 3895,-1348 50-1591,230-19 3809,-280 20-3419,-8 2-190,-1-1-1,0 0 1,1 0 0,-1-1-1,0 1 1,0-1 0,0 0-1,10-6 1,-16 8-281,1 0 0,-1 0 0,0 0 0,0 0-1,0-1 1,0 1 0,1 0 0,-1 0 0,0 0 0,0 0 0,0 0 0,0 0 0,0-1 0,0 1-1,1 0 1,-1 0 0,0 0 0,0 0 0,0-1 0,0 1 0,0 0 0,0 0 0,0 0 0,0 0-1,0-1 1,0 1 0,0 0 0,0 0 0,0 0 0,0-1 0,0 1 0,0 0 0,0 0-1,0 0 1,0-1 0,0 1 0,0 0 0,0 0 0,0 0 0,0 0 0,-1-1 0,1 1 0,0 0-1,0 0 1,0 0 0,0 0 0,0 0 0,0 0 0,-1-1 0,1 1 0,0 0 0,0 0 0,0 0-1,-1 0 1,-4-3 72,1 1-1,-1 0 0,-1 1 1,1-1-1,0 1 0,0 0 1,-1 0-1,-5 0 0,1 0-586,-36-5-5977</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6:41.090"/>
    </inkml:context>
    <inkml:brush xml:id="br0">
      <inkml:brushProperty name="width" value="0.05" units="cm"/>
      <inkml:brushProperty name="height" value="0.05" units="cm"/>
    </inkml:brush>
  </inkml:definitions>
  <inkml:trace contextRef="#ctx0" brushRef="#br0">1 1 24575,'0'0'-8191</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7:22.521"/>
    </inkml:context>
    <inkml:brush xml:id="br0">
      <inkml:brushProperty name="width" value="0.05" units="cm"/>
      <inkml:brushProperty name="height" value="0.05" units="cm"/>
    </inkml:brush>
  </inkml:definitions>
  <inkml:trace contextRef="#ctx0" brushRef="#br0">646 1 24575,'-45'382'-1241,"-17"203"-1625,33 200 1085,35 3-427,-1-351 1739,-23 1387-480,-83-2 0,-139 471 366,183-1801 1494,22-156-11,1-5 4234,30-304-3498,4-27-1608,0 1 1,0-1-1,0 0 0,0 0 0,0 0 0,0 0 0,0 0 1,0 1-1,0-1 0,0 0 0,0 0 0,0 0 1,0 0-1,0 1 0,0-1 0,0 0 0,0 0 1,0 0-1,0 0 0,0 1 0,0-1 0,0 0 1,0 0-1,0 0 0,0 0 0,0 0 0,0 1 0,0-1 1,-1 0-1,1 0 0,0 0 0,0 0 0,0 0 1,0 0-1,0 1 0,0-1 0,-1 0 0,1 0 1,0 0-1,0 0 0,0 0 0,0 0 0,-1 0 1,1 0-1,0 0 0,0 0 0,0 0 0,0 0 0,-1 0 1,1 0-1,0 0 0,0 0 0,0 0 0,0 0 1,0 0-1,-1 0 0,-4-12 528,-1-21-314,-6-68-1547,9 69-5521</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7:11.544"/>
    </inkml:context>
    <inkml:brush xml:id="br0">
      <inkml:brushProperty name="width" value="0.05" units="cm"/>
      <inkml:brushProperty name="height" value="0.05" units="cm"/>
    </inkml:brush>
  </inkml:definitions>
  <inkml:trace contextRef="#ctx0" brushRef="#br0">39 1196 24575,'-20'0'0,"1"0"0,42-3 0,709-94-2286,-309 38 719,1422-167-5177,7 29 4357,1852-145 1326,-2937 272 860,114-10 1985,-294 32 5213,-535 42-3278,-64 7-3328,0-2 0,-1 0-1,1-1 1,-17-3 0,26 4-470,-1-1 1,1 1-1,0 0 0,-1-1 1,1 1-1,0-1 0,0 0 1,0 0-1,0 0 0,0-1 1,1 1-1,-1-1 0,1 1 1,-1-1-1,1 0 1,0 0-1,0 0 0,0 0 1,-2-5-1,1-3-6747</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7:11.880"/>
    </inkml:context>
    <inkml:brush xml:id="br0">
      <inkml:brushProperty name="width" value="0.05" units="cm"/>
      <inkml:brushProperty name="height" value="0.05" units="cm"/>
    </inkml:brush>
  </inkml:definitions>
  <inkml:trace contextRef="#ctx0" brushRef="#br0">49 28 24575,'-28'-5'0,"27"5"0,0 0 0,0 0 0,0 0 0,0 0 0,0 0 0,0-1 0,0 1 0,0 0 0,1-1 0,-1 1 0,0-1 0,0 1 0,1-1 0,-1 1 0,0-1 0,0 1 0,1-1 0,-1 0 0,1 1 0,-1-1 0,0 0 0,1 0 0,-1 1 0,1-1 0,0 0 0,-1-1 0,1 1 0,1 0 0,-1 1 0,1-1 0,-1 1 0,1-1 0,-1 1 0,1-1 0,-1 1 0,1-1 0,0 1 0,-1 0 0,1-1 0,0 1 0,0 0 0,-1-1 0,1 1 0,0 0 0,-1 0 0,1 0 0,0 0 0,0 0 0,-1 0 0,1 0 0,0 0 0,0 0 0,-1 0 0,2 0 0,27 4 0,-24-4 0,243 45 0,-217-37 0,0 2 0,0 0 0,-1 3 0,0 0 0,48 30 0,-70-37 0,0 0 0,0 0 0,-1 1 0,0-1 0,0 2 0,-1-1 0,1 1 0,6 12 0,-10-15 0,0 0 0,-1 0 0,0 1 0,0-1 0,0 0 0,-1 1 0,0-1 0,0 1 0,0 0 0,-1-1 0,0 1 0,0 0 0,0-1 0,-1 1 0,1 0 0,-3 6 0,-2 2 0,0-1 0,-1 0 0,-1 0 0,0-1 0,0 1 0,-1-2 0,-1 1 0,0-1 0,-19 18 0,-13 8 0,-52 37 0,-106 62-1365,106-77-5461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06.622"/>
    </inkml:context>
    <inkml:brush xml:id="br0">
      <inkml:brushProperty name="width" value="0.05" units="cm"/>
      <inkml:brushProperty name="height" value="0.05" units="cm"/>
    </inkml:brush>
  </inkml:definitions>
  <inkml:trace contextRef="#ctx0" brushRef="#br0">107 133 24575,'-36'-34'0,"-8"-8"0,23 13 0,16 12 0,5 17 0,0 0 0,0-1 0,0 1 0,0-1 0,0 1 0,0-1 0,0 1 0,0-1 0,0 1 0,0 0 0,0-1 0,1 1 0,-1-1 0,0 1 0,0 0 0,0-1 0,1 1 0,-1 0 0,0-1 0,1 1 0,-1 0 0,0-1 0,1 1 0,-1 0 0,0 0 0,1-1 0,-1 1 0,0 0 0,2 0 0,-1-1 0,0 1 0,1 0 0,-1 0 0,1 0 0,-1 0 0,0 0 0,1 1 0,-1-1 0,1 0 0,-1 1 0,0-1 0,1 1 0,-1-1 0,0 1 0,0-1 0,1 1 0,-1 0 0,1 1 0,21 17 0,-23-19 0,12 12 0,-2 1 0,1 0 0,-2 0 0,0 1 0,0 0 0,-1 1 0,-1 0 0,-1 0 0,0 1 0,-1 0 0,4 17 0,-2 3 0,-1-1 0,-2 1 0,-1 0 0,-3 39 0,-14 50 0,13-123 0,1-1 0,0 0 0,0 0 0,0 0 0,0 1 0,0-1 0,0 0 0,1 0 0,-1 1 0,0-1 0,0 0 0,1 0 0,-1 0 0,1 0 0,-1 0 0,2 2 0,-2-3 0,1 1 0,-1-1 0,1 0 0,-1 1 0,1-1 0,0 0 0,-1 1 0,1-1 0,-1 0 0,1 0 0,-1 0 0,1 0 0,0 0 0,-1 1 0,1-1 0,-1 0 0,1 0 0,0 0 0,-1-1 0,1 1 0,0 0 0,-1 0 0,1 0 0,3-2 0,0 1 0,-1-1 0,1 0 0,-1 0 0,0 0 0,0 0 0,0-1 0,5-4 0,13-17 0,-1-1 0,-2-1 0,0-1 0,22-46 0,15-22 0,-97 139 0,24-27 0,-28 35 0,45-51 0,0 0 0,1 0 0,-1 0 0,0 0 0,1 0 0,-1 1 0,1-1 0,-1 0 0,1 0 0,0 0 0,-1 0 0,1 1 0,0-1 0,0 0 0,0 0 0,0 1 0,0-1 0,0 0 0,0 0 0,1 0 0,-1 1 0,0-1 0,1 0 0,-1 0 0,1 0 0,-1 0 0,1 0 0,-1 0 0,1 0 0,0 0 0,-1 0 0,1 0 0,0 0 0,0 0 0,0 0 0,0 0 0,0-1 0,0 1 0,2 1 0,6 3 0,-1 0 0,1-1 0,1 0 0,10 3 0,3 1 0,-3 3 162,30 19 0,-36-20-500,0-1 0,1-1 0,0 0 1,20 7-1,-19-10-6488</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7:33.262"/>
    </inkml:context>
    <inkml:brush xml:id="br0">
      <inkml:brushProperty name="width" value="0.05" units="cm"/>
      <inkml:brushProperty name="height" value="0.05" units="cm"/>
    </inkml:brush>
  </inkml:definitions>
  <inkml:trace contextRef="#ctx0" brushRef="#br0">68 94 24575,'1'-15'0,"0"0"0,1 0 0,5-16 0,-3 14 0,-70 371 0,56-278 0,4 0 0,5 142 0,3-197 0,0 0 0,1-1 0,1 0 0,1 0 0,1 0 0,12 28 0,-15-41 0,1 0 0,-1 0 0,2-1 0,-1 1 0,1-1 0,0 0 0,0 0 0,0-1 0,1 0 0,0 0 0,0 0 0,0-1 0,1 0 0,0 0 0,-1 0 0,1-1 0,1 0 0,-1 0 0,0-1 0,11 2 0,-5-2 25,0-1-1,0-1 0,0 0 1,-1-1-1,1 0 1,0-1-1,0 0 0,-1-1 1,1 0-1,-1-1 0,0-1 1,0 0-1,18-11 1,-14 7-196,0-1 0,-2-1 1,1 0-1,-1 0 0,-1-2 1,0 0-1,-1 0 0,0-1 1,10-17-1,-9 9-6655</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7:33.988"/>
    </inkml:context>
    <inkml:brush xml:id="br0">
      <inkml:brushProperty name="width" value="0.05" units="cm"/>
      <inkml:brushProperty name="height" value="0.05" units="cm"/>
    </inkml:brush>
  </inkml:definitions>
  <inkml:trace contextRef="#ctx0" brushRef="#br0">13 60 24575,'9'-9'0,"0"0"0,-1 0 0,-1-1 0,8-12 0,-22 34 0,-1 2 0,0 0 0,1 0 0,1 1 0,0 0 0,0 0 0,-5 30 0,10-32 0,1 0 0,0 0 0,0 0 0,1 0 0,1 0 0,1 0 0,-1 0 0,2 0 0,0-1 0,0 0 0,9 16 0,-11-23 0,1 0 0,0-1 0,0 1 0,0-1 0,0 1 0,1-1 0,0 0 0,-1 0 0,1 0 0,1-1 0,-1 0 0,1 1 0,-1-2 0,1 1 0,0 0 0,0-1 0,0 0 0,0 0 0,1 0 0,-1-1 0,0 0 0,1 0 0,-1 0 0,1-1 0,-1 0 0,1 0 0,-1 0 0,1 0 0,6-3 0,-8 3 0,0-2 0,0 1 0,0 0 0,0-1 0,0 0 0,0 0 0,-1 0 0,1 0 0,-1-1 0,1 1 0,-1-1 0,0 0 0,0 0 0,0 0 0,0 0 0,-1-1 0,1 1 0,-1-1 0,0 1 0,0-1 0,0 0 0,-1 0 0,1 0 0,-1 0 0,0 0 0,0 0 0,0 0 0,-1 0 0,1-1 0,-1-4 0,0 0 0,0 0 0,-1-1 0,0 1 0,0 0 0,-1-1 0,0 1 0,0 0 0,-1 0 0,-1 1 0,1-1 0,-1 0 0,-10-13 0,6 12 0,0-1 0,-17-15 0,21 23 0,1-1 0,-1 1 0,0 1 0,0-1 0,0 0 0,-1 1 0,1 0 0,-1 0 0,1 0 0,-7-1 0,40 8 0,1-2 0,0-1 0,1-1 0,44-5 0,-45 1 0,1-2 0,-1-2 0,29-9 0,-69 21 0,1 1 0,-1 1 0,1 0 0,1 0 0,-1 1 0,1 0 0,1 0 0,-1 1 0,1 0 0,1 0 0,0 1 0,0-1 0,1 1 0,-5 13 0,7-16 0,1 0 0,0 0 0,0 0 0,1 1 0,0-1 0,0 0 0,1 1 0,-1-1 0,2 1 0,-1-1 0,1 1 0,0-1 0,1 0 0,-1 1 0,1-1 0,1 0 0,0 0 0,0-1 0,0 1 0,1 0 0,-1-1 0,9 10 0,-8-11 0,1 0 0,0 0 0,0-1 0,0 0 0,1 1 0,-1-2 0,1 1 0,0-1 0,0 1 0,0-2 0,1 1 0,6 1 0,-3-1 0,0-1 0,0-1 0,0 0 0,0 0 0,0-1 0,0 0 0,18-3 0,-15 1 0,0-1 0,0 0 0,0-1 0,-1 0 0,1-1 0,-1-1 0,0 0 0,0-1 0,-1 0 0,0 0 0,0-1 0,15-16 0,-20 18 0,-1-1 0,1 0 0,-2 0 0,1 0 0,-1-1 0,0 1 0,0-1 0,-1 0 0,0 0 0,-1-1 0,1 1 0,-2 0 0,1-1 0,-1 0 0,-1 1 0,1-1 0,-1 1 0,-1-1 0,0 0 0,0 1 0,0-1 0,-1 1 0,-1 0 0,1-1 0,-1 1 0,-1 0 0,0 0 0,0 1 0,0-1 0,-1 1 0,0 0 0,0 0 0,-1 1 0,0-1 0,0 1 0,0 1 0,-1-1 0,0 1 0,0 0 0,0 1 0,-11-6 0,15 9 0,-1-1 0,1 1 0,0 0 0,-1 0 0,1 0 0,-1 1 0,0-1 0,1 1 0,-1 0 0,1 0 0,-1 0 0,0 0 0,1 1 0,-1-1 0,1 1 0,-1 0 0,1 0 0,0 1 0,-1-1 0,-3 2 0,5-1 0,0-1 0,0 1 0,0 0 0,0 0 0,0 0 0,0 0 0,1 0 0,-1 0 0,1 0 0,-1 1 0,1-1 0,0 0 0,0 1 0,0-1 0,0 1 0,0 0 0,1-1 0,-1 1 0,1-1 0,-1 1 0,1 0 0,0-1 0,0 1 0,1 0 0,-1-1 0,0 1 0,2 4 0,-1-3-97,0-1-1,0 1 1,0 0-1,1-1 1,0 1-1,-1-1 1,1 0-1,1 0 1,-1 1-1,0-1 1,1-1-1,-1 1 0,7 5 1,7 3-6729</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7:34.546"/>
    </inkml:context>
    <inkml:brush xml:id="br0">
      <inkml:brushProperty name="width" value="0.05" units="cm"/>
      <inkml:brushProperty name="height" value="0.05" units="cm"/>
    </inkml:brush>
  </inkml:definitions>
  <inkml:trace contextRef="#ctx0" brushRef="#br0">0 158 24575,'0'-2'0,"0"0"0,0 0 0,0-1 0,1 1 0,-1 0 0,0 0 0,1 0 0,-1 0 0,1 0 0,0 0 0,0 0 0,0 0 0,0 0 0,0 0 0,0 1 0,0-1 0,0 0 0,1 1 0,-1-1 0,3-2 0,-1 3 0,0-1 0,0 1 0,0 0 0,0 0 0,0 0 0,0 0 0,0 0 0,0 1 0,0-1 0,1 1 0,-1 0 0,0 0 0,5 0 0,-6 1 0,-1-1 0,1 0 0,0 1 0,0-1 0,0 1 0,-1-1 0,1 1 0,0 0 0,-1 0 0,1 0 0,-1 0 0,1 0 0,-1 0 0,1 0 0,-1 1 0,0-1 0,1 0 0,-1 1 0,0-1 0,0 1 0,0-1 0,0 1 0,0 0 0,-1-1 0,1 1 0,0 0 0,-1 0 0,1 0 0,-1-1 0,1 4 0,0 7 0,0 0 0,0 1 0,-2 20 0,0-14 0,0 216 0,-2 110 0,2-298 0,-13 87 0,12-206 0,1-186 0,3-270 0,-2 524 0,0-10 0,1-1 0,0 1 0,1 0 0,5-18 0,-6 29 0,0 0 0,0 1 0,0-1 0,0 0 0,1 0 0,-1 1 0,1-1 0,0 1 0,0-1 0,0 1 0,3-3 0,-3 4 0,-1-1 0,1 1 0,0 1 0,0-1 0,-1 0 0,1 0 0,0 1 0,0-1 0,0 1 0,0-1 0,0 1 0,0 0 0,0 0 0,-1 0 0,1 0 0,0 0 0,0 0 0,0 1 0,3 0 0,4 2 0,0 0 0,0 1 0,0 0 0,-1 0 0,0 1 0,15 11 0,42 41 0,-56-48 0,0 0 0,0 1 0,-1 0 0,-1 0 0,1 1 0,-2 0 0,1 0 0,-2 1 0,9 22 0,-12-27 0,-1 1 0,1-1 0,-1 0 0,-1 0 0,1 1 0,-1-1 0,0 0 0,-1 1 0,0-1 0,0 0 0,-1 0 0,0 0 0,0 0 0,0 0 0,-1 0 0,0-1 0,0 1 0,-9 11 0,4-7-124,-1 0 0,-1-1 0,0 0 0,0 0 0,-1-1 0,0-1-1,-1 0 1,0 0 0,0-1 0,-20 8 0,-3-1-6702</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7:35.301"/>
    </inkml:context>
    <inkml:brush xml:id="br0">
      <inkml:brushProperty name="width" value="0.05" units="cm"/>
      <inkml:brushProperty name="height" value="0.05" units="cm"/>
    </inkml:brush>
  </inkml:definitions>
  <inkml:trace contextRef="#ctx0" brushRef="#br0">174 562 24575,'13'-14'0,"-1"-1"0,0 0 0,-1-1 0,-1 0 0,0 0 0,13-35 0,-16 36 0,-2-1 0,0 1 0,-1-1 0,-1 0 0,0-1 0,-1 1 0,-1 0 0,0-22 0,-1 37 0,0 0 0,0 0 0,0 0 0,0 1 0,0-1 0,0 0 0,0 0 0,0 0 0,-1 0 0,1 0 0,0 0 0,0 1 0,-1-1 0,1 0 0,-1 0 0,1 0 0,-1 1 0,1-1 0,-1 0 0,1 0 0,-1 1 0,1-1 0,-1 1 0,0-1 0,1 0 0,-1 1 0,0-1 0,0 1 0,0 0 0,1-1 0,-1 1 0,0 0 0,0-1 0,0 1 0,0 0 0,0 0 0,1 0 0,-1 0 0,0-1 0,0 1 0,0 1 0,0-1 0,0 0 0,0 0 0,0 0 0,1 0 0,-1 1 0,0-1 0,0 0 0,0 1 0,0-1 0,1 0 0,-1 1 0,0-1 0,-1 2 0,-5 2 0,0 1 0,0 0 0,0 0 0,-9 10 0,3-2 0,1 0 0,1 1 0,0 1 0,1-1 0,0 2 0,1 0 0,-8 20 0,13-27 0,2-1 0,-1 1 0,1-1 0,0 1 0,1 0 0,0-1 0,0 14 0,2-17 0,-1 1 0,1-1 0,0 0 0,0 1 0,1-1 0,-1 0 0,1 0 0,0 0 0,1 0 0,-1 0 0,1 0 0,6 8 0,-7-11 0,0 1 0,0-1 0,1 1 0,-1-1 0,1 0 0,-1 0 0,1 0 0,0 0 0,-1-1 0,1 1 0,0-1 0,0 1 0,0-1 0,0 0 0,1 0 0,-1-1 0,0 1 0,5 0 0,-3-1 0,0-1 0,1 1 0,-1-1 0,0 0 0,-1-1 0,1 1 0,0-1 0,0 0 0,0 0 0,7-5 0,4-4 0,-1 0 0,0-1 0,-1-1 0,-1-1 0,15-18 0,-15 16 0,19-34 0,-1 0 0,-31 50 0,0 0 0,0 0 0,0 0 0,0 0 0,0 0 0,0 0 0,0 0 0,0 0 0,0 0 0,0 0 0,0 0 0,0 1 0,0-1 0,0 0 0,1 0 0,-1 0 0,0 0 0,0 0 0,0 0 0,0 0 0,0 0 0,0 0 0,0 0 0,0 0 0,0 0 0,0 0 0,0 0 0,0 0 0,0 0 0,0 0 0,0 0 0,1 0 0,-1 0 0,0 0 0,0 0 0,0 0 0,0 0 0,0 0 0,0 0 0,0 0 0,0 0 0,0 0 0,0 0 0,0 0 0,0 0 0,0 0 0,0-1 0,0 1 0,0 0 0,0 0 0,0 0 0,1 0 0,-1 0 0,0 0 0,0 0 0,0 0 0,0 0 0,0 0 0,0 0 0,0 0 0,-1 10 0,-6 23 0,4-18 0,2-10 0,-11 76 0,11-71 0,0 0 0,1 0 0,0-1 0,1 1 0,0 0 0,3 11 0,-4-19 0,1-1 0,-1 0 0,0 1 0,1-1 0,-1 0 0,1 1 0,0-1 0,-1 0 0,1 0 0,0 0 0,0 0 0,0 0 0,0 0 0,0 0 0,0 0 0,0 0 0,0 0 0,0 0 0,0 0 0,1-1 0,-1 1 0,0-1 0,0 1 0,1-1 0,-1 1 0,0-1 0,1 0 0,-1 1 0,1-1 0,-1 0 0,0 0 0,1 0 0,-1 0 0,1 0 0,-1-1 0,0 1 0,1 0 0,-1 0 0,0-1 0,1 1 0,-1-1 0,3-1 0,3-1 0,-1-1 0,1 0 0,-1 0 0,1 0 0,-1-1 0,7-7 0,3-5 0,-1-1 0,-1 0 0,0 0 0,-2-1 0,0-1 0,-1 0 0,-1-1 0,8-23 0,-12 26 0,-1 1 0,0-1 0,-1 0 0,-1 0 0,-1 0 0,0 0 0,-2 0 0,0-1 0,-1 1 0,-5-30 0,5 40 0,-1 0 0,-1 1 0,1-1 0,-1 0 0,-1 1 0,1 0 0,-1 0 0,0 0 0,-1 0 0,0 0 0,0 1 0,0 0 0,-1 0 0,0 1 0,0-1 0,0 1 0,-1 0 0,0 1 0,0 0 0,0 0 0,0 0 0,0 1 0,-1 0 0,0 1 0,0-1 0,1 2 0,-1-1 0,0 1 0,-14-1 0,5 3 0,0 0 0,0 1 0,0 0 0,0 2 0,0 0 0,1 0 0,0 2 0,0 0 0,0 1 0,1 0 0,0 2 0,1-1 0,-20 16 0,13-7 0,1 0 0,1 1 0,0 1 0,2 0 0,0 1 0,1 1 0,1 1 0,-12 24 0,17-25 0,0-1 0,2 2 0,0-1 0,1 1 0,2 0 0,0 0 0,1 1 0,2 0 0,0-1 0,2 32 0,0-41 0,2 1 0,0-1 0,0 0 0,1 0 0,1 0 0,0-1 0,1 1 0,0-1 0,1 0 0,0 0 0,1-1 0,0 0 0,1 0 0,0-1 0,1 1 0,0-2 0,1 0 0,20 16 0,-15-15 0,-1-1 0,2-1 0,-1 0 0,1-1 0,0-1 0,1-1 0,0 0 0,33 5 0,-27-8 0,1 0 0,-1-2 0,1 0 0,-1-2 0,1 0 0,27-8 0,-24 3 0,1 0 0,-2-3 0,1 0 0,-2-1 0,1-2 0,-2 0 0,0-2 0,0-1 0,-1 0 0,-1-2 0,32-33 0,-50 47-151,0-1-1,-1 1 0,1 0 0,-1-1 1,0 0-1,-1 0 0,1 0 1,2-6-1,-3-4-6674</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7:36.149"/>
    </inkml:context>
    <inkml:brush xml:id="br0">
      <inkml:brushProperty name="width" value="0.05" units="cm"/>
      <inkml:brushProperty name="height" value="0.05" units="cm"/>
    </inkml:brush>
  </inkml:definitions>
  <inkml:trace contextRef="#ctx0" brushRef="#br0">48 214 24575,'-10'-32'0,"1"6"0,1-1 0,1 0 0,-7-49 0,16 54 0,3 18 0,1 14 0,6 24 0,-1 0 0,9 57 0,-11-48 0,18 96-455,-7 1 0,5 230 0,-25-312-6371</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7:36.952"/>
    </inkml:context>
    <inkml:brush xml:id="br0">
      <inkml:brushProperty name="width" value="0.05" units="cm"/>
      <inkml:brushProperty name="height" value="0.05" units="cm"/>
    </inkml:brush>
  </inkml:definitions>
  <inkml:trace contextRef="#ctx0" brushRef="#br0">180 430 24575,'-20'-26'0,"-36"-40"0,40 50 0,1-1 0,1-1 0,0 0 0,1-1 0,-10-21 0,21 38 0,1-1 0,0 0 0,0 0 0,0 1 0,1-1 0,-1 0 0,0 0 0,1 0 0,0 0 0,0 0 0,0 0 0,0 0 0,0 0 0,1 0 0,-1 0 0,1 0 0,0 0 0,0 1 0,0-1 0,0 0 0,0 0 0,1 1 0,-1-1 0,1 1 0,-1-1 0,1 1 0,0 0 0,0-1 0,0 1 0,1 0 0,-1 0 0,0 1 0,1-1 0,-1 0 0,4-1 0,7-4 0,1 1 0,0 0 0,0 0 0,0 2 0,25-6 0,1 2 0,1 2 0,-1 2 0,1 1 0,70 5 0,-85 0 0,-1 2 0,0 0 0,0 1 0,0 2 0,-1 0 0,1 2 0,-2 1 0,39 21 0,-55-27 0,-1 0 0,0 0 0,0 1 0,-1 0 0,1 0 0,-1 0 0,0 1 0,-1-1 0,1 1 0,-1 1 0,0-1 0,-1 0 0,4 9 0,-5-10 0,-1 1 0,1 0 0,-1 0 0,0 0 0,0 0 0,-1 0 0,0 0 0,0 0 0,-1 0 0,1 0 0,-1 0 0,-1 0 0,1 0 0,-1 0 0,0 0 0,-3 6 0,1-2 0,-1-1 0,0 0 0,-1-1 0,1 1 0,-2-1 0,1 0 0,-1-1 0,0 1 0,-1-1 0,1-1 0,-1 0 0,-1 0 0,-11 7 0,19-13 0,-1 1 0,1-1 0,0 1 0,-1-1 0,1 1 0,0-1 0,-1 0 0,1 0 0,-1 1 0,1-1 0,-1 0 0,1 0 0,0-1 0,-1 1 0,-1 0 0,3-1 0,-1 1 0,0 0 0,1-1 0,-1 1 0,0-1 0,1 1 0,-1 0 0,1-1 0,-1 0 0,1 1 0,-1-1 0,1 1 0,-1-1 0,1 1 0,0-1 0,-1 0 0,1 1 0,0-1 0,0 0 0,-1-1 0,1-2 0,-1 1 0,1-1 0,0 1 0,0-1 0,1 1 0,-1-1 0,1 1 0,0-1 0,0 1 0,1-5 0,8-16 0,1 0 0,2 0 0,0 1 0,1 1 0,21-26 0,-10 18 0,2 0 0,55-46 0,-72 67 0,1 1 0,0 1 0,1-1 0,-1 2 0,1 0 0,1 0 0,19-6 0,-27 11 0,1-1 0,0 1 0,0 0 0,0 1 0,0-1 0,0 1 0,0 0 0,0 1 0,0 0 0,-1-1 0,1 2 0,0-1 0,0 1 0,-1 0 0,1 0 0,-1 0 0,1 1 0,-1 0 0,6 4 0,37 34 0,-34-28 0,0-1 0,1 0 0,0-1 0,29 16 0,-40-25 0,0 0 0,0-1 0,0 1 0,0-1 0,0 0 0,1 0 0,-1-1 0,0 1 0,1-1 0,-1 0 0,0 0 0,0 0 0,1 0 0,-1-1 0,0 0 0,0 0 0,1 0 0,-1-1 0,0 1 0,0-1 0,-1 0 0,1 0 0,0 0 0,-1 0 0,7-6 0,-7 5 0,0 0 0,0 0 0,0 0 0,-1 0 0,0 0 0,1-1 0,-1 0 0,0 1 0,0-1 0,-1 0 0,1 0 0,-1 0 0,0 0 0,0 0 0,0 0 0,-1 0 0,1 0 0,-1-8 0,0 9 0,-1 0 0,1 0 0,0 1 0,-1-1 0,0 0 0,0 0 0,0 0 0,0 1 0,0-1 0,0 0 0,-1 1 0,1-1 0,-1 1 0,0 0 0,0-1 0,0 1 0,0 0 0,0 0 0,0 0 0,0 0 0,-1 1 0,1-1 0,-1 1 0,1-1 0,-1 1 0,0 0 0,-3-1 0,-1 0 0,0 0 0,0 1 0,0 0 0,-1 1 0,1-1 0,0 2 0,0-1 0,0 1 0,0 0 0,-12 3 0,7-1 0,1 1 0,0 1 0,1 0 0,-1 0 0,1 1 0,-10 7 0,4-1 0,2 0 0,0 1 0,0 0 0,1 1 0,1 0 0,1 1 0,-20 32 0,27-38 0,0-1 0,0 1 0,0 0 0,1 0 0,1 0 0,0 0 0,0 1 0,1-1 0,-1 12 0,2-18 0,0 0 0,0 0 0,0 0 0,1 0 0,-1 0 0,1 0 0,0 0 0,0 0 0,0 0 0,0-1 0,0 1 0,1 0 0,-1-1 0,1 1 0,-1-1 0,1 0 0,0 1 0,0-1 0,0 0 0,1 0 0,-1 0 0,0 0 0,1-1 0,-1 1 0,1-1 0,-1 1 0,1-1 0,0 0 0,0 0 0,0 0 0,-1 0 0,6 0 0,4 1 0,-1-1 0,1-1 0,0 0 0,-1 0 0,1-1 0,-1-1 0,1 0 0,-1 0 0,0-1 0,0-1 0,0 1 0,0-2 0,0 0 0,-1 0 0,0-1 0,0 0 0,-1-1 0,1 0 0,-1 0 0,-1-1 0,0 0 0,0-1 0,0 0 0,-1 0 0,0 0 0,-1-1 0,0 0 0,-1 0 0,5-14 0,-5 8 0,-2-1 0,0 0 0,-1 0 0,0-18 0,-1 22 0,-1 13 0,0-1 0,-1 1 0,1-1 0,0 1 0,0-1 0,0 0 0,0 1 0,0-1 0,0 1 0,0-1 0,1 1 0,-1-1 0,0 0 0,0 1 0,0-1 0,0 1 0,1-1 0,-1 1 0,0-1 0,1 1 0,-1-1 0,0 1 0,1-1 0,-1 1 0,6 12 0,3 28 0,-4-4 85,13 57 142,-15-82-467,0-1 1,1 1-1,0-1 1,0 0-1,1-1 0,11 16 1,-3-9-6587</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7:37.582"/>
    </inkml:context>
    <inkml:brush xml:id="br0">
      <inkml:brushProperty name="width" value="0.05" units="cm"/>
      <inkml:brushProperty name="height" value="0.05" units="cm"/>
    </inkml:brush>
  </inkml:definitions>
  <inkml:trace contextRef="#ctx0" brushRef="#br0">50 116 24575,'0'-9'0,"-2"-32"0,2 39 0,-1 0 0,1-1 0,-1 1 0,1 0 0,-1 0 0,0 0 0,0-1 0,0 1 0,0 0 0,0 0 0,-1 0 0,1 0 0,-4-3 0,5 5 0,0 0 0,0-1 0,-1 1 0,1 0 0,0-1 0,-1 1 0,1 0 0,-1 0 0,1 0 0,0-1 0,-1 1 0,1 0 0,0 0 0,-1 0 0,1 0 0,-1 0 0,1 0 0,0 0 0,-1 0 0,1 0 0,-1 0 0,1 0 0,0 0 0,-1 0 0,1 0 0,-1 0 0,1 0 0,0 0 0,-1 1 0,1-1 0,-1 0 0,1 0 0,-9 14 0,0 20 0,8-21 0,0 1 0,1 0 0,1-1 0,0 1 0,0-1 0,1 1 0,1-1 0,8 23 0,-9-28 0,1-1 0,0 0 0,0 0 0,1-1 0,-1 1 0,2-1 0,-1 0 0,1 0 0,0 0 0,0 0 0,0-1 0,1 0 0,-1 0 0,2 0 0,-1-1 0,0 0 0,9 4 0,-12-7 0,1 0 0,0 0 0,-1 0 0,1 0 0,0 0 0,-1-1 0,1 0 0,0 0 0,0 0 0,-1 0 0,1 0 0,0-1 0,0 0 0,-1 1 0,7-4 0,-4 1 0,0 0 0,0 0 0,-1 0 0,0-1 0,0 0 0,0 0 0,0 0 0,7-9 0,-2 0 0,0 0 0,-1-1 0,0 0 0,-2-1 0,1 0 0,6-22 0,-2 6 0,-3-1 0,11-56 0,-20 88 0,0 0 0,0 0 0,0 0 0,0 0 0,0 0 0,0 0 0,0-1 0,0 1 0,0 0 0,0 0 0,0 0 0,1 0 0,-1 0 0,0 0 0,0 0 0,0-1 0,0 1 0,0 0 0,0 0 0,0 0 0,0 0 0,0 0 0,0 0 0,0 0 0,0-1 0,0 1 0,-1 0 0,1 0 0,0 0 0,0 0 0,0 0 0,0 0 0,0 0 0,0-1 0,0 1 0,0 0 0,0 0 0,0 0 0,0 0 0,0 0 0,-1 0 0,1 0 0,0 0 0,0 0 0,0 0 0,0 0 0,0 0 0,0 0 0,0 0 0,0 0 0,-1 0 0,1 0 0,0 0 0,0-1 0,0 1 0,0 1 0,0-1 0,0 0 0,0 0 0,-1 0 0,1 0 0,-8 7 0,-5 14 0,8-12 0,2-1 0,-1 1 0,1 0 0,0 1 0,1-1 0,0 0 0,1 1 0,0-1 0,0 11 0,1-16 0,0-1 0,1 1 0,-1-1 0,1 1 0,0-1 0,0 1 0,0-1 0,0 1 0,0-1 0,1 0 0,-1 0 0,1 0 0,0 0 0,0 0 0,1 0 0,-1 0 0,0-1 0,1 1 0,-1-1 0,1 1 0,0-1 0,0 0 0,0 0 0,0-1 0,0 1 0,1 0 0,3 0 0,13 3 0,1 0 0,-1-2 0,1 0 0,0-2 0,0 0 0,30-3 0,-19 1 0,52 5 0,-72-2 0,-6-1 0,0 0 0,-1-1 0,1 1 0,0-1 0,9-1 0,-13 1 0,-1-1 0,1 1 0,0-1 0,-1 0 0,1 1 0,-1-1 0,1 0 0,-1 0 0,1 0 0,-1 0 0,0 0 0,1 0 0,-1 0 0,0 0 0,0-1 0,0 1 0,0 0 0,0-1 0,0 1 0,0-1 0,0 1 0,0-1 0,0-2 0,10-29 0,6-35 0,-1 6 0,-14 58 0,-1 0 0,0 0 0,-1-1 0,1 1 0,-1 0 0,1-1 0,-2-5 0,1 9 0,0 0 0,0 1 0,0-1 0,0 0 0,0 1 0,-1-1 0,1 0 0,0 1 0,-1-1 0,1 1 0,0-1 0,-1 0 0,1 1 0,-1-1 0,1 1 0,-1-1 0,1 1 0,-1-1 0,0 1 0,0-1 0,0 1 0,-1-1 0,1 1 0,0 0 0,-1 0 0,1 0 0,0 0 0,0 0 0,-1 0 0,1 0 0,0 0 0,-1 0 0,1 1 0,0-1 0,-1 0 0,0 1 0,-9 4 0,0 0 0,0 0 0,1 1 0,0 1 0,0-1 0,-15 14 0,9-5 0,1 1 0,-24 30 0,31-36 0,1 1 0,0 0 0,1 0 0,0 1 0,1-1 0,0 1 0,-5 24 0,9-31 0,0 0 0,0 0 0,1 0 0,-1 0 0,1 0 0,0 0 0,1 0 0,-1 0 0,1 0 0,0 0 0,0 0 0,1 0 0,-1-1 0,1 1 0,0 0 0,0-1 0,1 1 0,-1-1 0,1 0 0,0 0 0,0 0 0,8 7 0,-2-4 0,1-1 0,-1 1 0,1-2 0,1 1 0,-1-2 0,1 1 0,0-1 0,0-1 0,0 0 0,1-1 0,-1 0 0,18 1 0,-4-2 0,-1-1 0,1-1 0,-1-1 0,47-9 0,-17-5-1365,-8-2-5461</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7:39.328"/>
    </inkml:context>
    <inkml:brush xml:id="br0">
      <inkml:brushProperty name="width" value="0.05" units="cm"/>
      <inkml:brushProperty name="height" value="0.05" units="cm"/>
    </inkml:brush>
  </inkml:definitions>
  <inkml:trace contextRef="#ctx0" brushRef="#br0">3 0 24575,'0'3'0,"-3"1"0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7:53.009"/>
    </inkml:context>
    <inkml:brush xml:id="br0">
      <inkml:brushProperty name="width" value="0.05" units="cm"/>
      <inkml:brushProperty name="height" value="0.05" units="cm"/>
    </inkml:brush>
  </inkml:definitions>
  <inkml:trace contextRef="#ctx0" brushRef="#br0">236 532 24575,'19'-18'0,"-7"8"0,-1-1 0,0 0 0,-1-1 0,0 0 0,-1-1 0,0 0 0,11-23 0,-20 35 0,1 0 0,-1 1 0,0-1 0,1 0 0,-1 0 0,0 0 0,0 0 0,0 0 0,1 0 0,-1 0 0,0 0 0,0 0 0,-1 0 0,1 0 0,0 1 0,0-1 0,0 0 0,-1 0 0,1 0 0,0 0 0,-1 0 0,1 0 0,0 0 0,-1 1 0,0-1 0,1 0 0,-2-1 0,1 1 0,-1 0 0,0 0 0,1 0 0,-1 1 0,0-1 0,0 0 0,0 1 0,0-1 0,0 1 0,0-1 0,0 1 0,-3 0 0,-3 0 0,-1 0 0,0 1 0,1 0 0,-1 0 0,-9 3 0,1 2 0,0 1 0,1 1 0,0 0 0,0 1 0,1 0 0,0 2 0,0 0 0,-14 14 0,19-16 0,0 1 0,1 0 0,0 1 0,1 0 0,0 0 0,1 1 0,0 0 0,1 0 0,0 0 0,1 1 0,-5 18 0,9-25 0,0 0 0,0 0 0,1 0 0,0 0 0,0 0 0,0 0 0,1 0 0,0 0 0,0 0 0,0 0 0,1 0 0,0 0 0,0 0 0,6 10 0,-6-13 0,1 1 0,-1 0 0,1-1 0,0 0 0,0 0 0,0 0 0,0 0 0,0 0 0,1 0 0,-1-1 0,1 0 0,-1 1 0,1-1 0,0-1 0,0 1 0,0-1 0,0 1 0,0-1 0,1 0 0,-1-1 0,8 2 0,-2-2 0,-1-1 0,1 0 0,-1 0 0,0-1 0,1 0 0,-1 0 0,0-1 0,0 0 0,14-8 0,-10 4 0,-1-1 0,0 0 0,0-1 0,-1 0 0,17-20 0,-7 5 0,-2-2 0,0 0 0,-2-1 0,-1-1 0,13-32 0,-3 0 0,-4-1 0,-2-1 0,-3-1 0,-2-1 0,6-68 0,-21 103 0,-5 20 0,4 9 0,0 0 0,1 0 0,-1 0 0,1 0 0,-1 0 0,0 0 0,1 1 0,-1-1 0,1 0 0,-1 0 0,1 1 0,-1-1 0,1 0 0,-1 0 0,1 1 0,-1-1 0,1 1 0,-1-1 0,1 0 0,0 1 0,-1 0 0,-9 9 0,2 1 0,-1 0 0,2 1 0,-11 18 0,-22 55 0,37-79 0,-12 31 0,1 0 0,2 1 0,-7 40 0,14-54 0,2 0 0,0 0 0,2 0 0,0 1 0,2-1 0,5 30 0,-4-44-195,0 1 0,1 0 0,1-1 0,0 1 0,0-1 0,9 16 0,9 4-6631</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7:54.157"/>
    </inkml:context>
    <inkml:brush xml:id="br0">
      <inkml:brushProperty name="width" value="0.05" units="cm"/>
      <inkml:brushProperty name="height" value="0.05" units="cm"/>
    </inkml:brush>
  </inkml:definitions>
  <inkml:trace contextRef="#ctx0" brushRef="#br0">116 397 24575,'-38'-7'0,"34"6"0,1 0 0,0-1 0,-1 1 0,1 1 0,-1-1 0,1 1 0,-1-1 0,1 1 0,-1 0 0,1 0 0,-1 0 0,1 1 0,-1-1 0,1 1 0,-1 0 0,1 0 0,-6 2 0,8-2 0,0 0 0,1-1 0,-1 1 0,0 0 0,1-1 0,-1 1 0,1 0 0,-1 0 0,0 0 0,1 0 0,0-1 0,-1 1 0,1 0 0,0 0 0,-1 0 0,1 0 0,0 0 0,0 0 0,0 0 0,0 0 0,0 0 0,0 0 0,0 0 0,0 0 0,0 0 0,0 0 0,0 0 0,1 0 0,-1 0 0,0 0 0,1-1 0,-1 1 0,1 0 0,-1 0 0,1 0 0,-1 0 0,1-1 0,-1 1 0,1 0 0,1 1 0,2 2 0,0 0 0,0 0 0,0-1 0,0 1 0,0-1 0,6 4 0,2-2 0,1 0 0,-1 0 0,1-1 0,0-1 0,0 0 0,0-1 0,0 0 0,1-1 0,-1-1 0,0 0 0,1 0 0,-1-2 0,0 1 0,0-2 0,0 0 0,0 0 0,17-8 0,-26 10 0,0-1 0,0-1 0,-1 1 0,1-1 0,0 1 0,-1-1 0,0 0 0,1 0 0,-1-1 0,0 1 0,-1-1 0,1 1 0,-1-1 0,1 0 0,-1 0 0,0 0 0,-1 0 0,1 0 0,-1-1 0,2-7 0,-3 9 0,1-1 0,-1 0 0,-1 0 0,1 0 0,0 1 0,-1-1 0,0 0 0,0 0 0,0 1 0,0-1 0,-1 1 0,1-1 0,-1 1 0,0 0 0,0-1 0,0 1 0,0 0 0,-1 0 0,1 0 0,-1 1 0,0-1 0,0 1 0,0-1 0,-6-2 0,4 1 0,0 2 0,-1-1 0,1 0 0,-1 1 0,1 0 0,-1 0 0,0 1 0,0 0 0,0 0 0,0 0 0,1 1 0,-1-1 0,0 2 0,0-1 0,0 0 0,0 1 0,0 0 0,0 1 0,0-1 0,1 1 0,-1 0 0,0 1 0,1-1 0,0 1 0,0 0 0,0 1 0,0-1 0,0 1 0,1 0 0,-1 0 0,1 0 0,0 1 0,0-1 0,1 1 0,-1 0 0,1 0 0,0 0 0,-2 7 0,0-2 0,1 1 0,0-1 0,1 1 0,0 0 0,1 0 0,0 0 0,1 0 0,0 0 0,1 0 0,0 0 0,0 0 0,1 0 0,1 0 0,0 0 0,5 15 0,-5-19 0,1-1 0,-1 1 0,2 0 0,-1-1 0,1 0 0,0 0 0,0 0 0,0 0 0,1-1 0,0 1 0,0-1 0,1 0 0,-1-1 0,1 1 0,0-1 0,0-1 0,0 1 0,1-1 0,-1 0 0,1 0 0,0-1 0,0 1 0,0-2 0,11 3 0,-6-3 0,1 0 0,-1-1 0,0 0 0,1-1 0,-1 0 0,0-1 0,0 0 0,0-1 0,0-1 0,0 0 0,10-5 0,-6 1 0,0 0 0,-1-2 0,-1 1 0,1-2 0,-2 0 0,0-1 0,13-14 0,-6 3 0,-1-2 0,-1 0 0,-1-1 0,-1 0 0,-2-1 0,-1-1 0,-1 0 0,13-45 0,-23 65 0,5-17 0,5-32 0,-11 51 0,-1 0 0,1-1 0,-1 1 0,0 0 0,0-1 0,-1 1 0,0 0 0,0 0 0,-1 0 0,-3-10 0,5 14 0,-1 0 0,0 1 0,0-1 0,1 1 0,-1-1 0,0 1 0,0-1 0,-1 1 0,1 0 0,0-1 0,0 1 0,-1 0 0,1 0 0,0 0 0,-1 0 0,1 0 0,-1 0 0,0 0 0,1 1 0,-1-1 0,0 1 0,1-1 0,-3 0 0,1 1 0,0 1 0,1-1 0,-1 0 0,0 1 0,0-1 0,1 1 0,-1 0 0,1 0 0,-1 0 0,0 0 0,1 1 0,0-1 0,-4 3 0,-2 2 0,-1 2 0,1-1 0,0 1 0,1 0 0,-1 1 0,-7 12 0,7-7 0,0 1 0,1 1 0,1-1 0,1 1 0,0 1 0,0-1 0,2 1 0,0-1 0,1 1 0,1 0 0,0 0 0,1 0 0,1 0 0,1 0 0,0-1 0,9 30 0,-7-30 0,1-1 0,0 0 0,2 1 0,-1-2 0,2 1 0,0-1 0,1 0 0,0-1 0,1 0 0,0-1 0,1 0 0,1 0 0,0-1 0,0 0 0,1-2 0,1 1 0,21 11 0,-30-19 0,0 1 0,0-1 0,0 0 0,1 0 0,-1-1 0,1 0 0,0 0 0,-1 0 0,1 0 0,0-1 0,-1 0 0,1 0 0,0-1 0,0 1 0,-1-1 0,11-4 0,-11 3 0,1-1 0,-1 1 0,0-1 0,0-1 0,-1 1 0,1-1 0,-1 0 0,0 0 0,0 0 0,0-1 0,0 1 0,-1-1 0,1 0 0,-1 0 0,-1 0 0,4-7 0,-2 1 0,0 0 0,-1-1 0,0 1 0,-1 0 0,1-22 0,3-16 0,-5 47 0,0 0 0,-1 0 0,1 0 0,0-1 0,0 1 0,0 0 0,0 1 0,1-1 0,-1 0 0,0 0 0,1 0 0,-1 1 0,1-1 0,0 1 0,0-1 0,-1 1 0,1 0 0,0 0 0,0-1 0,0 1 0,3-1 0,5-1 0,1 0 0,-1 0 0,16-2 0,2 0 0,-1-2 0,-1-1 0,0-1 0,0-2 0,-1 0 0,28-17 0,-51 27 0,0-1 0,0 1 0,0 0 0,0-1 0,-1 1 0,1-1 0,-1 1 0,1-1 0,-1 0 0,1 1 0,-1-1 0,0 0 0,0 0 0,0 0 0,0 0 0,0 0 0,0-1 0,-1 1 0,1 0 0,-1 0 0,0 0 0,1-4 0,-1 4 0,-1 0 0,0-1 0,1 1 0,-1-1 0,0 1 0,0 0 0,0 0 0,0 0 0,0 0 0,-1-1 0,1 2 0,-1-1 0,1 0 0,-1 0 0,0 0 0,0 1 0,0-1 0,0 1 0,0-1 0,-3-1 0,-1 0 0,0 0 0,0 0 0,-1 0 0,1 1 0,-1 0 0,0 0 0,1 0 0,-1 1 0,0 0 0,0 1 0,0-1 0,0 1 0,-8 1 0,5 1 0,0 0 0,0 0 0,0 1 0,0 0 0,1 1 0,0 0 0,-1 1 0,-11 7 0,9-4 0,1 0 0,0 1 0,1 0 0,0 0 0,0 1 0,1 1 0,0-1 0,1 1 0,0 1 0,1 0 0,0 0 0,1 0 0,-7 20 0,11-25 0,0-1 0,1 1 0,-1 0 0,1 0 0,1 0 0,0 0 0,0 0 0,0 0 0,1-1 0,-1 1 0,2 0 0,-1 0 0,1 0 0,3 6 0,-3-8 0,1 0 0,0 0 0,0-1 0,0 1 0,0-1 0,1 0 0,0 0 0,0 0 0,0 0 0,0-1 0,0 1 0,1-1 0,0-1 0,-1 1 0,1 0 0,0-1 0,1 0 0,6 2 0,7 0 0,-1 0 0,1-1 0,-1-1 0,1-1 0,0-1 0,0 0 0,0-1 0,-1-1 0,1-1 0,27-8 0,-13 1 0,0-1 0,-1-2 0,-1-1 0,56-33 0,-67 34 0,-1-1 0,0-1 0,-1 0 0,0-2 0,-2 0 0,0-1 0,-1 0 0,0-1 0,19-35 0,-28 42 0,0 0 0,0 0 0,-1-1 0,-1 0 0,0 0 0,0 0 0,-2-1 0,0 1 0,0-1 0,-1 0 0,-1 1 0,0-1 0,-1 0 0,0 1 0,-1-1 0,-1 1 0,0-1 0,-6-14 0,7 23 0,-1-1 0,1 1 0,-1 0 0,0 0 0,-1 1 0,1-1 0,-1 1 0,0 0 0,0 0 0,0 0 0,0 0 0,-1 1 0,-7-5 0,10 7 0,-1-1 0,1 1 0,-1 0 0,1 0 0,-1 0 0,0 1 0,1-1 0,-1 0 0,0 1 0,0 0 0,0 0 0,1 0 0,-1 0 0,0 0 0,0 1 0,0-1 0,1 1 0,-1-1 0,0 1 0,1 0 0,-1 0 0,0 0 0,1 1 0,0-1 0,-1 1 0,1-1 0,0 1 0,0 0 0,-3 2 0,0 2 0,0 0 0,1 0 0,-1 1 0,1 0 0,0 0 0,1 0 0,0 0 0,0 0 0,0 1 0,1-1 0,-2 11 0,1 2 0,0 0 0,2 0 0,0 26 0,3-14 0,1-1 0,1 1 0,2-1 0,1-1 0,1 1 0,2-1 0,1 0 0,20 38 0,-14-44-1365,-3-6-5461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07.063"/>
    </inkml:context>
    <inkml:brush xml:id="br0">
      <inkml:brushProperty name="width" value="0.05" units="cm"/>
      <inkml:brushProperty name="height" value="0.05" units="cm"/>
    </inkml:brush>
  </inkml:definitions>
  <inkml:trace contextRef="#ctx0" brushRef="#br0">87 462 24575,'-3'-12'0,"-4"0"0,0 4 0,0 9 0,2 11 0,2 9 0,1 6 0,1 2 0,1 2 0,3 1 0,4-2 0,3-3 0,1-6-8191</inkml:trace>
  <inkml:trace contextRef="#ctx0" brushRef="#br0" timeOffset="1">70 19 24575,'-6'-6'0,"-5"-2"0,-3 4 0,1 7 0,-1 7 0,3 2-8191</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7:54.523"/>
    </inkml:context>
    <inkml:brush xml:id="br0">
      <inkml:brushProperty name="width" value="0.05" units="cm"/>
      <inkml:brushProperty name="height" value="0.05" units="cm"/>
    </inkml:brush>
  </inkml:definitions>
  <inkml:trace contextRef="#ctx0" brushRef="#br0">107 273 24575,'-89'-52'0,"73"42"0,16 10 0,-1 0 0,1 0 0,0 0 0,0 0 0,0 0 0,0 0 0,0-1 0,0 1 0,0 0 0,0 0 0,0 0 0,0 0 0,0 0 0,0 0 0,-1-1 0,1 1 0,0 0 0,0 0 0,0 0 0,0 0 0,0 0 0,0 0 0,0-1 0,0 1 0,0 0 0,0 0 0,0 0 0,0 0 0,0 0 0,1 0 0,-1 0 0,0-1 0,0 1 0,0 0 0,0 0 0,0 0 0,0 0 0,0 0 0,0 0 0,0 0 0,0-1 0,0 1 0,1 0 0,-1 0 0,0 0 0,0 0 0,0 0 0,0 0 0,0 0 0,0 0 0,0 0 0,1 0 0,-1 0 0,31-3 0,-18 3 0,98-8 0,-1-4 0,202-49 0,-300 58 0,47-15 0,-54 16 0,-1 1 0,0-1 0,0-1 0,0 1 0,-1 0 0,1-1 0,-1 0 0,1 0 0,-1 0 0,0 0 0,3-4 0,-5 6 0,0 0 0,0 0 0,-1 0 0,1-1 0,0 1 0,-1 0 0,1 0 0,-1-1 0,1 1 0,-1 0 0,0-1 0,0 1 0,1 0 0,-1-1 0,0 1 0,0 0 0,0-1 0,0 1 0,-1 0 0,1-1 0,0 1 0,-1 0 0,0-3 0,0 2 0,-1 0 0,1 1 0,0-1 0,-1 0 0,0 1 0,1-1 0,-1 1 0,0-1 0,0 1 0,0 0 0,0 0 0,0 0 0,-2-1 0,-2-1 0,0 1 0,-1 0 0,1 1 0,-1-1 0,1 1 0,-1 0 0,1 1 0,-1 0 0,-6 0 0,7 1 0,1 1 0,0 0 0,0 0 0,0 0 0,1 0 0,-1 1 0,0-1 0,1 1 0,-1 1 0,1-1 0,0 1 0,0-1 0,1 1 0,-1 0 0,1 0 0,0 1 0,0-1 0,0 1 0,0-1 0,1 1 0,-2 6 0,-3 4 0,2 1 0,0 0 0,0 0 0,2 1 0,-3 26 0,5-35 0,1 0 0,0 0 0,0 0 0,1 0 0,0 0 0,0-1 0,1 1 0,0 0 0,1 0 0,-1-1 0,6 11 0,-5-14 0,0 1 0,0 0 0,0-1 0,1 0 0,-1 0 0,1 0 0,0 0 0,0-1 0,1 1 0,-1-1 0,1 0 0,-1 0 0,1-1 0,0 1 0,0-1 0,0 0 0,9 2 0,-1-2-273,1 0 0,-1-1 0,0 0 0,15-1 0,12-3-6553</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7:56.402"/>
    </inkml:context>
    <inkml:brush xml:id="br0">
      <inkml:brushProperty name="width" value="0.05" units="cm"/>
      <inkml:brushProperty name="height" value="0.05" units="cm"/>
    </inkml:brush>
  </inkml:definitions>
  <inkml:trace contextRef="#ctx0" brushRef="#br0">1 149 24575,'0'-2'0,"0"0"0,1 0 0,-1 1 0,1-1 0,0 0 0,-1 0 0,1 0 0,0 1 0,0-1 0,0 0 0,0 1 0,0-1 0,1 1 0,-1 0 0,0-1 0,1 1 0,-1 0 0,1 0 0,-1-1 0,1 1 0,0 0 0,-1 1 0,1-1 0,0 0 0,0 0 0,2 0 0,8-3 0,1 1 0,23-4 0,-23 4 0,469-59 0,-207 31 0,-264 31 342,-11 0-368,0 0 1,0 0-1,0 0 1,0 0-1,0 0 1,0 0-1,0 0 1,1 0-1,-1 0 1,0 1-1,0-1 1,0 0-1,0 0 1,0 0-1,0 0 1,0 0 0,0 0-1,0 0 1,0 0-1,0 1 1,0-1-1,0 0 1,0 0-1,0 0 1,0 0-1,0 0 1,0 0-1,0 1 1,0-1-1,0 0 1,0 0-1,0 0 1,0 0 0,0 0-1,0 0 1,0 0-1,0 0 1,0 1-1,-1-1 1,1 0-1,0 0 1,0 0-1,0 0 1,0 0-1,0 0 1,0 0-1,0 0 1,0 0-1,0 0 1,-1 0 0,1 0-1,0 0 1,0 0-1,0 0 1,0 1-1,0-1 1,0 0-1,0 0 1,-1 0-1,1 0 1,0 0-1,0 0 1,0 0-1,0-1 1,0 1-1,0 0 1,-11 7-6801</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7:58.868"/>
    </inkml:context>
    <inkml:brush xml:id="br0">
      <inkml:brushProperty name="width" value="0.05" units="cm"/>
      <inkml:brushProperty name="height" value="0.05" units="cm"/>
    </inkml:brush>
  </inkml:definitions>
  <inkml:trace contextRef="#ctx0" brushRef="#br0">68 77 24575,'2'-2'0,"2"-5"0,0-7 0,1-3 0,1-2 0,-1 5 0,-1 10 0,-4 13 0,-6 10 0,-1 10 0,-2 9 0,-3 7 0,-2 5 0,1 2 0,0 1 0,3-3 0,2-4 0,3-9-8191</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7:59.208"/>
    </inkml:context>
    <inkml:brush xml:id="br0">
      <inkml:brushProperty name="width" value="0.05" units="cm"/>
      <inkml:brushProperty name="height" value="0.05" units="cm"/>
    </inkml:brush>
  </inkml:definitions>
  <inkml:trace contextRef="#ctx0" brushRef="#br0">159 100 24575,'-4'-4'0,"0"0"0,0 0 0,-1 0 0,1 1 0,-1-1 0,0 1 0,0 0 0,-1 0 0,-9-3 0,13 6 0,-1-1 0,0 1 0,1 0 0,-1 0 0,1 0 0,-1 0 0,0 0 0,1 0 0,-1 1 0,1-1 0,-1 1 0,0 0 0,1 0 0,0 0 0,-1 0 0,1 0 0,0 1 0,-1-1 0,1 1 0,0-1 0,0 1 0,0 0 0,1 0 0,-3 2 0,-1 2 0,0 1 0,1-1 0,0 1 0,1 0 0,-1 0 0,1 0 0,0 0 0,1 1 0,0-1 0,0 1 0,1 0 0,0-1 0,0 1 0,1 0 0,0 12 0,0-9 0,1-1 0,1 1 0,-1-1 0,2 1 0,-1-1 0,1 0 0,1 0 0,0 0 0,0-1 0,1 0 0,6 10 0,-7-14 0,-1 0 0,1 0 0,1-1 0,-1 0 0,1 0 0,-1 0 0,1 0 0,0-1 0,0 1 0,1-1 0,-1-1 0,1 1 0,0-1 0,-1 0 0,1 0 0,0-1 0,0 1 0,0-1 0,12 0 0,-11-1 0,-1-1 0,1 0 0,0 0 0,-1 0 0,1-1 0,0 0 0,-1 0 0,0-1 0,0 0 0,0 0 0,0 0 0,0-1 0,0 0 0,-1 0 0,0 0 0,0-1 0,8-9 0,-4 3 0,0-1 0,-2 0 0,1 0 0,-1-1 0,-1 0 0,0 0 0,-1-1 0,0 0 0,4-23 0,-7 28 0,-1-1 0,1 1 0,-2 0 0,1 0 0,-1 0 0,-1 0 0,0-1 0,0 1 0,-1 0 0,0 0 0,0 0 0,-1 1 0,0-1 0,-1 1 0,0-1 0,-6-9 0,8 16-34,0-1 0,0 1 0,0-1 0,-1 1 0,1 0-1,0 0 1,-1 0 0,0 0 0,0 0 0,1 1 0,-1-1 0,0 1 0,0-1-1,0 1 1,0 0 0,-1 1 0,1-1 0,0 0 0,0 1 0,0 0-1,-1 0 1,1 0 0,0 0 0,0 0 0,-1 1 0,1-1 0,0 1 0,0 0-1,0 0 1,0 0 0,0 0 0,0 1 0,0-1 0,0 1 0,0 0 0,1-1-1,-1 1 1,1 1 0,-5 3 0,-6 8-6792</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7:59.546"/>
    </inkml:context>
    <inkml:brush xml:id="br0">
      <inkml:brushProperty name="width" value="0.05" units="cm"/>
      <inkml:brushProperty name="height" value="0.05" units="cm"/>
    </inkml:brush>
  </inkml:definitions>
  <inkml:trace contextRef="#ctx0" brushRef="#br0">0 15 24575,'3'0'0,"1"-3"0,0-4 0,-1 3 0,-1 7 0,-1 6 0,0 8 0,-1 9 0,0 6 0,0 6 0,0 3 0,0 3 0,0 0 0,0-2 0,0-8-8191</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7:59.890"/>
    </inkml:context>
    <inkml:brush xml:id="br0">
      <inkml:brushProperty name="width" value="0.05" units="cm"/>
      <inkml:brushProperty name="height" value="0.05" units="cm"/>
    </inkml:brush>
  </inkml:definitions>
  <inkml:trace contextRef="#ctx0" brushRef="#br0">31 333 24575,'0'-3'0,"3"-4"0,1 3 0,-1 4 0,0 8 0,0 6 0,-5 6 0,-1 2 0,-4 4 0,1 0 0,-3 2 0,1-2 0,1-2 0,2-5-8191</inkml:trace>
  <inkml:trace contextRef="#ctx0" brushRef="#br0" timeOffset="1">474 43 24575,'3'-6'0,"4"-5"0,0-3 0,-3 4 0,-2 9 0,-6 7 0,-3 9 0,-8 11 0,-3 6 0,-2 7 0,-1 5 0,1 2 0,1 0 0,1-1 0,0-2 0,3-9-8191</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00.229"/>
    </inkml:context>
    <inkml:brush xml:id="br0">
      <inkml:brushProperty name="width" value="0.05" units="cm"/>
      <inkml:brushProperty name="height" value="0.05" units="cm"/>
    </inkml:brush>
  </inkml:definitions>
  <inkml:trace contextRef="#ctx0" brushRef="#br0">86 65 24575,'9'-10'0,"0"-1"0,8-15 0,-5 9 0,-65 79 0,41-44 0,2 0 0,-1 1 0,2 1 0,1-1 0,-7 24 0,11-32 0,1 1 0,1-1 0,0 1 0,0 0 0,1 0 0,1 0 0,0-1 0,0 1 0,1 0 0,5 20 0,-5-28 0,0 0 0,0-1 0,0 1 0,1-1 0,-1 1 0,1-1 0,0 0 0,0 1 0,1-1 0,-1 0 0,1 0 0,-1-1 0,1 1 0,0 0 0,0-1 0,0 0 0,6 4 0,-5-5 0,-1 0 0,1 1 0,0-1 0,0-1 0,0 1 0,0-1 0,0 1 0,0-1 0,0 0 0,0-1 0,0 1 0,1-1 0,-2 1 0,1-1 0,0 0 0,6-3 0,2-1 0,0-1 0,0 0 0,-1 0 0,0-1 0,0-1 0,0 0 0,-1 0 0,-1-1 0,1 0 0,10-14 0,-14 15 0,1-1 0,-1-1 0,0 1 0,-1-1 0,0 0 0,-1 0 0,0 0 0,0-1 0,-1 1 0,-1-1 0,0 0 0,1-18 0,-2 27 0,-1-1 0,0 0 0,0 1 0,-1-1 0,1 1 0,0-1 0,-1 0 0,0 1 0,1-1 0,-1 1 0,0-1 0,0 1 0,0 0 0,-1-1 0,1 1 0,-1 0 0,1 0 0,-1 0 0,0 0 0,0 0 0,0 0 0,0 1 0,0-1 0,0 0 0,-3-1 0,1 2 0,0-1 0,0 1 0,0 0 0,0 0 0,0 0 0,0 1 0,-1-1 0,1 1 0,0 0 0,0 0 0,0 1 0,-1-1 0,1 1 0,0 0 0,-5 2 0,-10 4-1365,3 1-5461</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00.569"/>
    </inkml:context>
    <inkml:brush xml:id="br0">
      <inkml:brushProperty name="width" value="0.05" units="cm"/>
      <inkml:brushProperty name="height" value="0.05" units="cm"/>
    </inkml:brush>
  </inkml:definitions>
  <inkml:trace contextRef="#ctx0" brushRef="#br0">0 113 24575,'1'-5'0,"-1"0"0,1 1 0,0-1 0,0 0 0,0 0 0,0 0 0,1 1 0,0-1 0,0 1 0,0-1 0,1 1 0,0 0 0,-1 0 0,1 0 0,1 0 0,-1 0 0,1 1 0,-1 0 0,1-1 0,0 1 0,0 1 0,0-1 0,0 1 0,1-1 0,-1 1 0,1 0 0,-1 1 0,1-1 0,0 1 0,8-1 0,-9 1 0,1 0 0,0 0 0,0 1 0,0-1 0,0 1 0,-1 1 0,1-1 0,0 1 0,0 0 0,0 0 0,-1 0 0,1 0 0,-1 1 0,1 0 0,-1 0 0,1 0 0,-1 1 0,0-1 0,0 1 0,0 0 0,-1 0 0,1 1 0,-1-1 0,1 1 0,-1-1 0,0 1 0,0 0 0,-1 0 0,1 1 0,-1-1 0,2 6 0,-2-4 0,0 1 0,0-1 0,-1 1 0,0 0 0,-1 0 0,1-1 0,-1 1 0,0 0 0,-1 0 0,-2 9 0,1-4 0,-1-1 0,-1 0 0,0 0 0,-1-1 0,-9 17 0,-2-3 0,0-1 0,-2-1 0,0 0 0,-26 23 0,17-23 0,21-18 0,0 1 0,0 0 0,1 0 0,-1 0 0,1 0 0,0 1 0,1 0 0,-6 9 0,10-15 0,0 0 0,0 1 0,0-1 0,-1 0 0,1 1 0,0-1 0,0 1 0,0-1 0,0 0 0,0 1 0,0-1 0,0 1 0,0-1 0,0 1 0,0-1 0,0 0 0,0 1 0,0-1 0,0 1 0,0-1 0,0 0 0,0 1 0,1-1 0,-1 1 0,0-1 0,0 0 0,0 1 0,1-1 0,-1 0 0,0 1 0,0-1 0,1 0 0,-1 0 0,0 1 0,1-1 0,-1 0 0,1 1 0,17 3 0,17-4 0,0-2 0,0-1 0,36-8 0,5 0 0,11 2-1365,-8 1-5461</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03.070"/>
    </inkml:context>
    <inkml:brush xml:id="br0">
      <inkml:brushProperty name="width" value="0.05" units="cm"/>
      <inkml:brushProperty name="height" value="0.05" units="cm"/>
    </inkml:brush>
  </inkml:definitions>
  <inkml:trace contextRef="#ctx0" brushRef="#br0">25 0 24575,'-18'5'0,"12"0"0,11-2 0,32 1 0,0-2 0,53-2 0,-19-2 0,3192 2-7201,-3242 0 7480,99-3 1402,-101 0-345,-19 3-1317,0 0 0,-1 0 0,1 0 0,0 0 0,0 0 0,0 0 1,0 0-1,0 0 0,0 0 0,0 0 0,0 0 0,0 0 0,0 0 1,0 0-1,0 0 0,0 0 0,-1 0 0,1 0 0,0-1 0,0 1 1,0 0-1,0 0 0,0 0 0,0 0 0,0 0 0,0 0 0,0 0 1,0 0-1,0 0 0,0 0 0,0 0 0,0 0 0,0 0 0,0 0 1,0 0-1,0-1 0,0 1 0,0 0 0,0 0 0,0 0 0,0 0 1,0 0-1,0 0 0,0 0 0,0 0 0,0 0 0,0 0 0,0 0 1,0 0-1,0-1 0,0 1 0,0 0 0,0 0 0,0 0 0,0 0 1,0 0-1,0 0 0,0 0 0,0 0 0,-29-4 1446,-18 2-2332,-3 0-5165</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04.184"/>
    </inkml:context>
    <inkml:brush xml:id="br0">
      <inkml:brushProperty name="width" value="0.05" units="cm"/>
      <inkml:brushProperty name="height" value="0.05" units="cm"/>
    </inkml:brush>
  </inkml:definitions>
  <inkml:trace contextRef="#ctx0" brushRef="#br0">761 20 24575,'2'-1'0,"0"-1"0,-1 0 0,1 0 0,0 1 0,0-1 0,0 1 0,1 0 0,-1-1 0,0 1 0,0 0 0,1 0 0,-1 1 0,1-1 0,-1 0 0,1 1 0,-1-1 0,1 1 0,-1 0 0,1 0 0,-1 0 0,1 0 0,-1 1 0,3 0 0,-2-1 0,-1 2 0,0-1 0,1 0 0,-1 0 0,0 1 0,0-1 0,0 1 0,0 0 0,0-1 0,0 1 0,-1 0 0,1 0 0,-1 0 0,1 0 0,-1 1 0,0-1 0,1 0 0,-1 1 0,-1-1 0,1 0 0,0 1 0,0 4 0,2 10 0,-1 0 0,0 0 0,-2 0 0,-2 29 0,-14 71 0,9-78 0,7-37 0,-59 298 0,50-263 0,-3-2 0,0 0 0,-3 0 0,0-2 0,-3 1 0,-24 35 0,32-56 0,0 0 0,0 0 0,-2-1 0,1-1 0,-2 0 0,1 0 0,-1-1 0,-1-1 0,0 0 0,0-1 0,-1-1 0,0 0 0,0-1 0,0 0 0,-1-2 0,0 0 0,0 0 0,0-1 0,-28 0 0,-176-3 165,121-2-1695,63 1-5296</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07.652"/>
    </inkml:context>
    <inkml:brush xml:id="br0">
      <inkml:brushProperty name="width" value="0.05" units="cm"/>
      <inkml:brushProperty name="height" value="0.05" units="cm"/>
    </inkml:brush>
  </inkml:definitions>
  <inkml:trace contextRef="#ctx0" brushRef="#br0">1 22 24575,'1'1'0,"0"0"0,0 0 0,0 0 0,1-1 0,-1 1 0,1 0 0,-1-1 0,0 1 0,1-1 0,-1 1 0,1-1 0,-1 0 0,1 0 0,-1 0 0,1 0 0,1 0 0,-1 0 0,0 0 0,0 1 0,0-1 0,1 0 0,-1 1 0,0-1 0,0 1 0,0-1 0,3 3 0,-2-1 0,0 1 0,1 0 0,-1-1 0,0 1 0,-1 1 0,1-1 0,-1 0 0,1 1 0,-1-1 0,0 1 0,3 7 0,13 48 0,-10-30 0,-6-23 0,0 2 0,0 0 0,1 0 0,0 0 0,0-1 0,8 13 0,-9-18 0,0 0 0,0 1 0,0-1 0,0 0 0,1 0 0,-1-1 0,1 1 0,-1 0 0,1-1 0,-1 0 0,1 0 0,0 1 0,0-1 0,0-1 0,0 1 0,-1 0 0,1-1 0,0 0 0,6 1 0,2-1 0,0-1 0,0 0 0,0-1 0,0 0 0,0 0 0,0-1 0,-1-1 0,0 0 0,1 0 0,-1-1 0,-1 0 0,1-1 0,-1 0 0,10-8 0,-9 6 0,-1 0 0,0-1 0,-1 0 0,0 0 0,-1 0 0,1-1 0,-2-1 0,1 1 0,-2-1 0,1 0 0,-2 0 0,7-21 0,-10 29 0,-1 1 0,1-1 0,-1 0 0,0 0 0,0 0 0,0 0 0,0 0 0,-1 0 0,0-4 0,0 6 0,1 0 0,0 0 0,-1 0 0,1 0 0,-1 0 0,1 0 0,-1 0 0,1 0 0,-1 0 0,0 0 0,1 0 0,-1 0 0,0 1 0,0-1 0,0 0 0,1 0 0,-1 1 0,0-1 0,0 1 0,0-1 0,0 1 0,0-1 0,0 1 0,0 0 0,-1-1 0,1 1 0,-2 0 0,2 0 0,0 0 0,0 0 0,0 1 0,0-1 0,0 1 0,0-1 0,0 1 0,0-1 0,0 1 0,0 0 0,0-1 0,1 1 0,-1 0 0,0 0 0,0-1 0,1 1 0,-1 0 0,0 0 0,1 0 0,-1 0 0,1 0 0,-1 0 0,1 0 0,0 0 0,-1 2 0,-8 31 0,9-32 0,-3 17 0,0-1 0,2 1 0,1 0 0,0 0 0,4 21 0,20 97 0,-9-60 0,-13-67 0,15 101 0,-15-91 0,-1 0 0,-1 0 0,-3 30 0,3-47 0,0-1 0,0 1 0,-1-1 0,1 0 0,-1 1 0,0-1 0,0 0 0,0 1 0,0-1 0,0 0 0,0 0 0,0 0 0,-1 0 0,1 0 0,-1 0 0,1 0 0,-1-1 0,0 1 0,0-1 0,1 1 0,-1-1 0,0 1 0,-1-1 0,1 0 0,-3 1 0,2-1 0,0-1 0,0 0 0,-1 0 0,1 0 0,0 0 0,0 0 0,0 0 0,0-1 0,0 0 0,0 0 0,0 0 0,0 0 0,0 0 0,0 0 0,0-1 0,0 1 0,1-1 0,-1 0 0,-2-2 0,-4-4-57,1 0 0,0-1 1,0 0-1,1 0 0,0 0 0,0-1 0,1 0 0,0-1 0,1 1 0,1-1 0,-1 0 1,2 0-1,-1-1 0,1 1 0,1-1 0,0 0 0,1 1 0,1-1 0,-1 0 1,2 0-1,-1 1 0,2-1 0,3-17 0,5-2-6769</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04.525"/>
    </inkml:context>
    <inkml:brush xml:id="br0">
      <inkml:brushProperty name="width" value="0.05" units="cm"/>
      <inkml:brushProperty name="height" value="0.05" units="cm"/>
    </inkml:brush>
  </inkml:definitions>
  <inkml:trace contextRef="#ctx0" brushRef="#br0">24 45 24575,'2'-1'0,"0"1"0,0-1 0,0 0 0,0 1 0,0-1 0,0 0 0,0 0 0,-1 0 0,1 0 0,0 0 0,-1-1 0,1 1 0,-1-1 0,1 1 0,-1-1 0,0 1 0,2-3 0,-2 2 0,0 1 0,0-1 0,1 0 0,-1 1 0,0-1 0,1 1 0,-1 0 0,1 0 0,-1-1 0,1 1 0,0 0 0,0 0 0,-1 0 0,1 1 0,0-1 0,0 0 0,0 1 0,0-1 0,3 0 0,-4 2 0,0-1 0,0 0 0,-1 0 0,1 1 0,0-1 0,0 0 0,-1 1 0,1-1 0,0 0 0,-1 1 0,1-1 0,0 1 0,-1 0 0,1-1 0,-1 1 0,1-1 0,-1 1 0,1 0 0,-1-1 0,0 1 0,1 0 0,-1-1 0,0 1 0,1 0 0,-1 0 0,0 0 0,0-1 0,0 1 0,0 0 0,0 0 0,0-1 0,0 1 0,0 0 0,0 0 0,0 1 0,-6 30 0,-6 4 0,-21 42 0,19-48 0,1 1 0,-10 39 0,22-66 0,0 0 0,0-1 0,0 1 0,1 0 0,0 0 0,0 0 0,0 0 0,0-1 0,0 1 0,1 0 0,0 0 0,0 0 0,0-1 0,0 1 0,0 0 0,1-1 0,0 0 0,2 5 0,-1-5 0,0 1 0,0-1 0,1 0 0,-1 0 0,1 0 0,0 0 0,-1-1 0,1 1 0,1-1 0,-1 0 0,0 0 0,0-1 0,1 1 0,7 1 0,29 4-1365,0-4-5461</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06.775"/>
    </inkml:context>
    <inkml:brush xml:id="br0">
      <inkml:brushProperty name="width" value="0.05" units="cm"/>
      <inkml:brushProperty name="height" value="0.05" units="cm"/>
    </inkml:brush>
  </inkml:definitions>
  <inkml:trace contextRef="#ctx0" brushRef="#br0">318 43 24575,'0'-5'0,"1"1"0,-1 0 0,1 0 0,0-1 0,3-5 0,-1 0 0,-30 56 0,-208 441 0,186-366-1365,33-73-5461</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07.347"/>
    </inkml:context>
    <inkml:brush xml:id="br0">
      <inkml:brushProperty name="width" value="0.05" units="cm"/>
      <inkml:brushProperty name="height" value="0.05" units="cm"/>
    </inkml:brush>
  </inkml:definitions>
  <inkml:trace contextRef="#ctx0" brushRef="#br0">183 361 24575,'2'0'0,"0"0"0,0 0 0,-1-1 0,1 1 0,0-1 0,0 0 0,-1 1 0,1-1 0,0 0 0,-1 0 0,1 0 0,-1 0 0,1 0 0,-1 0 0,1-1 0,-1 1 0,0 0 0,0-1 0,0 1 0,1-1 0,-1 1 0,-1-1 0,1 0 0,0 1 0,0-1 0,-1 0 0,1 0 0,-1 0 0,1 1 0,-1-1 0,0 0 0,0-2 0,1 2 0,-1 1 0,0 0 0,0-1 0,0 1 0,0-1 0,0 1 0,0 0 0,-1-1 0,1 1 0,0 0 0,-1-1 0,1 1 0,-1 0 0,0-1 0,1 1 0,-1 0 0,0 0 0,0 0 0,1-1 0,-1 1 0,0 0 0,0 0 0,0 0 0,0 1 0,-1-1 0,1 0 0,0 0 0,0 0 0,0 1 0,-1-1 0,1 1 0,0-1 0,-1 1 0,1 0 0,0-1 0,-1 1 0,1 0 0,-1 0 0,1 0 0,0 0 0,-1 0 0,1 0 0,-2 0 0,-5 2 0,0 0 0,1 0 0,-1 1 0,1 0 0,-1 0 0,1 1 0,0 0 0,1 0 0,-1 0 0,1 1 0,0 0 0,0 1 0,0-1 0,-6 8 0,2 0 0,0 0 0,0 0 0,1 1 0,1 0 0,-12 29 0,18-39 0,1 0 0,0 0 0,0 0 0,0 0 0,0 0 0,1 1 0,-1-1 0,1 0 0,1 8 0,-1-11 0,0 1 0,1-1 0,-1 0 0,0 0 0,1 0 0,-1 0 0,1 1 0,-1-1 0,1 0 0,0 0 0,0 0 0,-1 0 0,1 0 0,0 0 0,0 0 0,0-1 0,0 1 0,0 0 0,0 0 0,0-1 0,0 1 0,0 0 0,1-1 0,-1 0 0,0 1 0,0-1 0,0 1 0,1-1 0,-1 0 0,0 0 0,0 0 0,1 0 0,-1 0 0,0 0 0,0 0 0,3-1 0,4 0 0,1-1 0,-1 0 0,0-1 0,0 1 0,0-2 0,0 1 0,0-1 0,14-10 0,-5 2 0,0-1 0,22-23 0,-26 23 0,-1-1 0,-1 0 0,0-1 0,-1 0 0,-1 0 0,0-1 0,-1 0 0,11-34 0,-12 26 0,-2 0 0,0 0 0,-1 0 0,-2-1 0,0 1 0,-3-28 0,1 49 0,-3-32 0,2 33 0,1 0 0,0 0 0,-1 1 0,1-1 0,-1 0 0,0 1 0,1-1 0,-1 0 0,0 1 0,0-1 0,0 1 0,0-1 0,0 1 0,0 0 0,0-1 0,-3-1 0,4 3 0,0 0 0,0 0 0,-1 0 0,1 0 0,0 0 0,0 0 0,-1 0 0,1 0 0,0 0 0,-1 0 0,1 0 0,0 0 0,0 0 0,-1 0 0,1 0 0,0 0 0,-1 0 0,1 0 0,0 0 0,0 0 0,-1 0 0,1 1 0,0-1 0,0 0 0,-1 0 0,1 0 0,0 0 0,0 1 0,0-1 0,-1 0 0,1 0 0,0 1 0,0-1 0,-7 14 0,-1 14 0,8-28 0,-7 46-170,2-1-1,2 1 0,3 0 1,1 0-1,2-1 0,2 1 1,17 67-1,-14-79-6655</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08.261"/>
    </inkml:context>
    <inkml:brush xml:id="br0">
      <inkml:brushProperty name="width" value="0.05" units="cm"/>
      <inkml:brushProperty name="height" value="0.05" units="cm"/>
    </inkml:brush>
  </inkml:definitions>
  <inkml:trace contextRef="#ctx0" brushRef="#br0">5 87 24575,'-2'-10'0,"-1"-3"0,4 12 0,-1 1 0,0 0 0,1-1 0,-1 1 0,1 0 0,-1-1 0,1 1 0,-1 0 0,1 0 0,-1 0 0,1-1 0,-1 1 0,1 0 0,-1 0 0,1 0 0,-1 0 0,1 0 0,-1 0 0,1 0 0,-1 0 0,1 0 0,-1 0 0,1 0 0,-1 0 0,1 0 0,-1 1 0,1-1 0,-1 0 0,1 0 0,-1 0 0,1 1 0,4 1 0,-1 0 0,0 0 0,0 0 0,0 0 0,0 1 0,0 0 0,0 0 0,-1 0 0,1 0 0,-1 1 0,0-1 0,0 1 0,0 0 0,4 7 0,-2-2 0,0 0 0,-1 0 0,0 0 0,0 1 0,-1-1 0,2 11 0,-4-13 0,0 0 0,0 0 0,0 0 0,-1 0 0,0 0 0,-1 0 0,1 0 0,-1 0 0,-1 0 0,1 0 0,-1 0 0,0 0 0,-1-1 0,0 1 0,0-1 0,-4 7 0,73-99 0,-35 42 0,3 2 0,39-40 0,-70 79 0,1 0 0,-1 0 0,1 0 0,0 0 0,0 1 0,0-1 0,0 1 0,5-2 0,-8 4 0,1-1 0,-1 1 0,0 0 0,0 0 0,0 0 0,0 0 0,0 0 0,0 0 0,0 0 0,0 1 0,1-1 0,-1 0 0,0 0 0,0 1 0,0-1 0,0 1 0,0-1 0,0 1 0,0 0 0,-1-1 0,1 1 0,0 0 0,0-1 0,0 1 0,-1 0 0,1 0 0,0 0 0,-1 0 0,1 0 0,0 0 0,-1 0 0,0 0 0,1 0 0,-1 0 0,1 0 0,-1 0 0,0 0 0,0 0 0,0 2 0,3 12 0,0 1 0,-1-1 0,-1 1 0,-1 0 0,-2 24 0,0 27 0,2-67 0,0 1 0,0 0 0,0 0 0,0 0 0,0-1 0,0 1 0,0 0 0,1 0 0,-1-1 0,0 1 0,0 0 0,1-1 0,-1 1 0,0 0 0,1-1 0,-1 1 0,0 0 0,1-1 0,-1 1 0,1-1 0,-1 1 0,2 0 0,-2-1 0,1 0 0,-1 0 0,1 0 0,0 0 0,-1 0 0,1 0 0,-1 0 0,1 0 0,0 0 0,-1 0 0,1 0 0,-1-1 0,1 1 0,0 0 0,-1 0 0,1-1 0,-1 1 0,1 0 0,-1-1 0,1 0 0,27-30 0,-24 27 0,7-10 0,16-19 0,42-40 0,-61 65 0,2 0 0,-1 0 0,1 1 0,0 1 0,0-1 0,1 2 0,0-1 0,0 2 0,20-7 0,-29 11 0,0-1 0,0 1 0,0-1 0,0 1 0,0 0 0,0 0 0,0 0 0,0 0 0,0 0 0,0 0 0,0 1 0,0-1 0,0 1 0,0-1 0,0 1 0,0 0 0,0 0 0,0 0 0,0 0 0,-1 0 0,1 0 0,0 0 0,-1 0 0,1 1 0,-1-1 0,1 1 0,-1-1 0,0 1 0,0 0 0,0-1 0,1 1 0,-2 0 0,1 0 0,0 0 0,0 0 0,-1 0 0,1 0 0,-1 0 0,1 3 0,2 9 0,-2 1 0,0-1 0,0 1 0,-3 22 0,1-21 0,0-1 0,0-7 0,1 1 0,0 0 0,0 0 0,1-1 0,2 16 0,-2-23 0,-1 1 0,1 0 0,0-1 0,-1 1 0,1-1 0,0 1 0,0-1 0,0 0 0,0 1 0,0-1 0,0 0 0,0 1 0,1-1 0,-1 0 0,0 0 0,1 0 0,-1 0 0,1-1 0,-1 1 0,1 0 0,-1 0 0,1-1 0,-1 1 0,1-1 0,0 0 0,-1 1 0,1-1 0,0 0 0,-1 0 0,1 0 0,0 0 0,0 0 0,-1 0 0,1-1 0,2 0 0,3-1 0,1 0 0,-1-1 0,0 0 0,1 0 0,-1 0 0,-1-1 0,1 0 0,0-1 0,-1 0 0,0 0 0,8-8 0,6-8 0,30-40 0,-43 52 0,1-1 0,-2-1 0,0 1 0,0-1 0,0-1 0,5-17 0,-12 22 0,-5 11 0,-6 11 0,9-11 0,0 1 0,1 0 0,-1 0 0,1 1 0,0-1 0,1 0 0,-1 1 0,1-1 0,0 1 0,0 0 0,1-1 0,0 1 0,0-1 0,0 1 0,0 0 0,1-1 0,0 1 0,0-1 0,1 1 0,0-1 0,0 0 0,0 1 0,0-1 0,1 0 0,0 0 0,0-1 0,0 1 0,0-1 0,1 1 0,0-1 0,0 0 0,0 0 0,0-1 0,1 1 0,0-1 0,-1 0 0,1 0 0,0-1 0,0 1 0,1-1 0,-1 0 0,0-1 0,10 3 0,-10-3 0,0 0 0,1 0 0,-1-1 0,1 1 0,-1-1 0,1 0 0,-1-1 0,1 1 0,-1-1 0,1 0 0,-1-1 0,0 1 0,0-1 0,1 0 0,-1 0 0,-1-1 0,1 1 0,0-1 0,0 0 0,-1-1 0,0 1 0,0-1 0,0 0 0,0 1 0,0-2 0,-1 1 0,0 0 0,1-1 0,-2 0 0,1 0 0,-1 0 0,1 0 0,-1 0 0,-1 0 0,3-11 0,-2 7 0,0 0 0,-1-1 0,-1 1 0,1-1 0,-2 0 0,1 1 0,-1-1 0,-1 1 0,1 0 0,-6-16 0,6 22 0,0 0 0,0 0 0,-1 1 0,1-1 0,-1 0 0,1 0 0,-1 1 0,0-1 0,0 1 0,0-1 0,0 1 0,-1 0 0,1 0 0,-1 0 0,1 0 0,-1 0 0,0 1 0,1-1 0,-1 1 0,0 0 0,0 0 0,0 0 0,0 0 0,0 0 0,0 1 0,0-1 0,-1 1 0,1 0 0,0 0 0,0 0 0,0 0 0,0 0 0,0 1 0,-1 0 0,-2 0 0,0 2-62,0-1 0,0 1 0,0 0 0,0 1 0,0-1 0,1 1 0,0 0 0,-1 0 0,1 1 0,1 0 0,-1-1 0,1 2-1,0-1 1,0 0 0,0 1 0,1 0 0,0 0 0,0 0 0,1 0 0,-1 0 0,-1 9 0,0 4-6764</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08.635"/>
    </inkml:context>
    <inkml:brush xml:id="br0">
      <inkml:brushProperty name="width" value="0.05" units="cm"/>
      <inkml:brushProperty name="height" value="0.05" units="cm"/>
    </inkml:brush>
  </inkml:definitions>
  <inkml:trace contextRef="#ctx0" brushRef="#br0">68 117 24575,'6'-16'0,"10"-32"0,-4 8 0,-6 27 0,-6 13 0,0 0 0,0 0 0,0 0 0,0 1 0,0-1 0,0 0 0,0 0 0,0 0 0,0 0 0,0 0 0,0 0 0,0 0 0,0 0 0,0 0 0,0 0 0,0 0 0,0 0 0,0 0 0,1 0 0,-1 0 0,0 0 0,0 0 0,0 0 0,0 0 0,0 1 0,0-1 0,0 0 0,0 0 0,0 0 0,0 0 0,0 0 0,0 0 0,0 0 0,0 0 0,0 0 0,0 0 0,0 0 0,1 0 0,-1 0 0,0 0 0,0 0 0,0 0 0,0 0 0,0 0 0,0 0 0,0 0 0,0 0 0,0 0 0,0 0 0,0 0 0,0 0 0,0 0 0,0-1 0,0 1 0,0 0 0,0 0 0,1 0 0,-1 0 0,0 0 0,0 0 0,0 0 0,0 0 0,0 0 0,0 0 0,0 0 0,0 0 0,0 0 0,-3 24 0,-42 148 319,-12 66-2003,51-202-5142</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09.542"/>
    </inkml:context>
    <inkml:brush xml:id="br0">
      <inkml:brushProperty name="width" value="0.05" units="cm"/>
      <inkml:brushProperty name="height" value="0.05" units="cm"/>
    </inkml:brush>
  </inkml:definitions>
  <inkml:trace contextRef="#ctx0" brushRef="#br0">149 118 24575,'16'-13'0,"8"-9"0,-23 21 0,0 0 0,0 0 0,-1 0 0,1-1 0,0 1 0,-1 0 0,1-1 0,0 1 0,-1-1 0,0 1 0,1-1 0,-1 1 0,0-1 0,0 1 0,0-1 0,0 1 0,0-1 0,0 1 0,-1-2 0,1 2 0,0 0 0,0 1 0,0-1 0,-1 0 0,1 1 0,0-1 0,0 1 0,-1-1 0,1 0 0,0 1 0,-1-1 0,1 1 0,-1-1 0,1 1 0,0-1 0,-1 1 0,1-1 0,-1 1 0,0 0 0,1-1 0,-1 1 0,1 0 0,-1-1 0,1 1 0,-1 0 0,0 0 0,0-1 0,-1 1 0,0 0 0,0 0 0,1 0 0,-1 1 0,0-1 0,0 0 0,1 1 0,-1-1 0,0 1 0,-1 0 0,-4 2 0,1 1 0,0-1 0,0 1 0,-7 6 0,-4 5 0,0 0 0,2 1 0,-17 22 0,27-31 0,0 0 0,0 0 0,1 0 0,0 1 0,0 0 0,1-1 0,0 1 0,0 1 0,1-1 0,0 0 0,-1 14 0,3-19 0,0 0 0,0 0 0,0 0 0,0 0 0,0 0 0,1 1 0,0-1 0,0 0 0,-1 0 0,2-1 0,-1 1 0,0 0 0,1 0 0,-1 0 0,1-1 0,0 1 0,0-1 0,0 1 0,0-1 0,0 0 0,0 0 0,1 0 0,-1 0 0,1 0 0,-1 0 0,1-1 0,0 1 0,0-1 0,0 0 0,0 0 0,0 0 0,0 0 0,0 0 0,0-1 0,4 1 0,5 0 0,0-1 0,0 0 0,0 0 0,0-1 0,-1-1 0,1 0 0,23-7 0,-14 2 0,-1-1 0,0 0 0,0-2 0,-1 0 0,0-1 0,22-18 0,-35 24 0,0-1 0,0 1 0,0-1 0,-1 0 0,0-1 0,0 1 0,-1-1 0,7-14 0,-9 17 0,0-1 0,-1 0 0,0 0 0,1 0 0,-2 0 0,1 0 0,-1-1 0,0 1 0,0 0 0,0 0 0,0 0 0,-1 0 0,0 0 0,0 0 0,-2-6 0,2 10 0,1-1 0,-1 0 0,1 1 0,-1-1 0,0 1 0,0-1 0,0 1 0,1-1 0,-1 1 0,0 0 0,-1-1 0,1 1 0,0 0 0,0 0 0,-1 0 0,1 0 0,0 0 0,-1 0 0,1 0 0,-1 0 0,1 1 0,-1-1 0,-1 0 0,1 1 0,1 0 0,0 0 0,-1 0 0,1 1 0,-1-1 0,1 0 0,0 1 0,-1-1 0,1 1 0,0 0 0,-1-1 0,1 1 0,0 0 0,0 0 0,0-1 0,0 1 0,0 0 0,0 0 0,0 0 0,0 0 0,0 1 0,0-1 0,0 0 0,1 0 0,-1 1 0,0-1 0,0 2 0,-3 6 0,1-1 0,-1 1 0,1-1 0,1 1 0,0 0 0,0 0 0,1 0 0,0 0 0,0 17 0,1-23 0,1 0 0,-1 0 0,1 0 0,0 1 0,-1-1 0,1 0 0,0 0 0,1-1 0,-1 1 0,1 0 0,-1 0 0,1-1 0,0 1 0,0 0 0,0-1 0,0 0 0,0 0 0,0 1 0,1-1 0,-1-1 0,1 1 0,0 0 0,-1-1 0,1 1 0,0-1 0,0 0 0,0 0 0,0 0 0,0 0 0,0 0 0,6 0 0,4 0 0,0 0 0,1-1 0,-1 0 0,0-1 0,1-1 0,-1 0 0,0-1 0,0 0 0,0-1 0,-1-1 0,1 0 0,-1 0 0,0-1 0,-1-1 0,1 0 0,-1 0 0,-1-1 0,1-1 0,-1 0 0,10-12 0,-17 17 0,1-1 0,-1 0 0,0 0 0,-1 0 0,4-10 0,-5 13 0,0 1 0,-1-1 0,1 0 0,-1 1 0,0-1 0,1 0 0,-1 1 0,0-1 0,0 0 0,0 0 0,0 1 0,0-1 0,-1 0 0,1 1 0,0-1 0,-1 0 0,0 1 0,1-1 0,-1 1 0,0-1 0,1 0 0,-3-2 0,2 4 0,1-1 0,0 1 0,-1 0 0,1-1 0,-1 1 0,1 0 0,-1 0 0,1-1 0,0 1 0,-1 0 0,1 0 0,-1 0 0,1 0 0,-1-1 0,1 1 0,-1 0 0,1 0 0,-1 0 0,1 0 0,-1 0 0,1 0 0,-1 0 0,1 0 0,-1 1 0,1-1 0,-1 0 0,0 0 0,-14 12 0,-4 19 0,16-25 0,1 1 0,-1-1 0,1 1 0,0 0 0,1 0 0,0 0 0,0 0 0,0 9 0,1-14 0,0 0 0,0 0 0,0 0 0,1 1 0,-1-1 0,1 0 0,-1 0 0,1 0 0,-1 0 0,1 0 0,0 0 0,0 0 0,0 0 0,0 0 0,1 0 0,-1 0 0,0-1 0,1 1 0,0 0 0,-1-1 0,1 1 0,0-1 0,-1 0 0,1 0 0,0 1 0,0-1 0,0 0 0,0-1 0,4 2 0,2 0 0,-1-1 0,1 0 0,0-1 0,-1 0 0,1 0 0,0-1 0,0 0 0,-1 0 0,1-1 0,0 0 0,8-3 0,13-7 0,40-21 0,-49 24 0,3-3 0,38-26 0,-55 33 0,1 0 0,-1 0 0,0 0 0,0-1 0,-1 0 0,0 0 0,0 0 0,0 0 0,-1-1 0,4-8 0,-7 14 0,0-1 0,-1 1 0,1 0 0,-1-1 0,1 1 0,-1-1 0,0 1 0,0 0 0,1-1 0,-1 1 0,0-1 0,0 1 0,0-1 0,0 1 0,-1 0 0,1-1 0,0 1 0,-1-1 0,1 1 0,-1 0 0,1-1 0,-1 1 0,1 0 0,-1 0 0,0-1 0,0 1 0,0 0 0,0 0 0,0 0 0,0 0 0,0 0 0,0 0 0,0 0 0,0 0 0,0 1 0,-1-1 0,1 0 0,0 1 0,-1-1 0,1 1 0,0-1 0,-1 1 0,1 0 0,-1-1 0,1 1 0,0 0 0,-1 0 0,1 0 0,-3 0 0,2 0 0,0 0 0,0 0 0,0 0 0,1 0 0,-1 0 0,0 0 0,0 1 0,0-1 0,1 1 0,-1-1 0,0 1 0,1 0 0,-1-1 0,0 1 0,1 0 0,-1 0 0,1 0 0,-1 0 0,1 1 0,-1-1 0,1 0 0,0 1 0,0-1 0,0 0 0,0 1 0,0 0 0,0-1 0,0 1 0,0-1 0,1 1 0,-1 0 0,0 0 0,1-1 0,0 1 0,-1 0 0,1 0 0,0 0 0,0 3 0,0-2 0,1 0 0,0 0 0,0 0 0,0 0 0,0 0 0,0-1 0,1 1 0,-1 0 0,1-1 0,-1 1 0,1-1 0,0 1 0,3 2 0,33 23 0,-32-24 0,0 0 0,0 0 0,-1 1 0,1-1 0,-1 1 0,8 9 0,-12-13 0,0 1 0,0-1 0,-1 1 0,1-1 0,0 1 0,-1 0 0,1-1 0,0 1 0,-1 0 0,0-1 0,1 1 0,-1 0 0,0 0 0,0-1 0,0 1 0,0 0 0,-1 0 0,1-1 0,0 1 0,-1 0 0,0 1 0,0 1 0,-1-1 0,0 0 0,1 0 0,-1 0 0,-1 0 0,1 0 0,0-1 0,-1 1 0,-5 4 0,1-2 0,0 1 0,-1-1 0,0-1 0,0 0 0,0 0 0,-1 0 0,-12 3 0,4-5-1365,3-3-5461</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10.962"/>
    </inkml:context>
    <inkml:brush xml:id="br0">
      <inkml:brushProperty name="width" value="0.05" units="cm"/>
      <inkml:brushProperty name="height" value="0.05" units="cm"/>
    </inkml:brush>
  </inkml:definitions>
  <inkml:trace contextRef="#ctx0" brushRef="#br0">1 62 24575,'13'-15'0,"19"-17"0,-30 31 0,-1-1 0,1 1 0,0-1 0,0 1 0,0 0 0,0 0 0,0 0 0,1 0 0,-1 0 0,0 0 0,0 1 0,1-1 0,-1 1 0,3-1 0,-4 1 0,0 1 0,0-1 0,0 0 0,0 1 0,0-1 0,0 0 0,0 1 0,0 0 0,0-1 0,0 1 0,0-1 0,0 1 0,0 0 0,0 0 0,-1 0 0,1-1 0,0 1 0,-1 0 0,1 0 0,-1 0 0,1 0 0,-1 0 0,1 0 0,-1 0 0,1 0 0,-1 0 0,0 0 0,1 2 0,3 35 0,-4-33 0,2 72 0,7 92 0,21-7 0,-29-161 0,-1 1 0,0-1 0,0 0 0,1 0 0,-1 1 0,0-1 0,0 0 0,0 0 0,0 1 0,-1-1 0,1 0 0,0 0 0,0 1 0,-1 0 0,0-2 0,1 0 0,0 0 0,-1 0 0,1 0 0,0 0 0,-1 0 0,1 0 0,0 0 0,-1 0 0,1 0 0,0 0 0,-1 0 0,1 0 0,0 0 0,-1 0 0,1-1 0,0 1 0,-1 0 0,1 0 0,0 0 0,0-1 0,-1 1 0,1 0 0,0 0 0,0-1 0,-1 1 0,1 0 0,0 0 0,0-1 0,-1 1 0,-21-33 0,7 8 0,-13-32 0,24 51 0,2-1 0,-1-1 0,1 1 0,0 0 0,0 0 0,1-1 0,0 1 0,0-1 0,1 1 0,1-10 0,-1 15 0,1-1 0,-1 1 0,1-1 0,0 1 0,0 0 0,0-1 0,0 1 0,0 0 0,1 0 0,-1 0 0,1 0 0,-1 0 0,1 0 0,0 0 0,-1 0 0,1 1 0,0-1 0,0 1 0,1-1 0,-1 1 0,0 0 0,0 0 0,1 0 0,2-1 0,6-1 0,1 0 0,-1 1 0,0 0 0,14 1 0,-2-1 0,8-1 0,-1 0 0,1-1 0,0-1 0,-1-1 0,41-15 0,-69 20 0,0 0 0,0 0 0,0 1 0,0-1 0,0 0 0,0 1 0,0-1 0,1 1 0,-1 0 0,0 0 0,0-1 0,0 2 0,1-1 0,-1 0 0,4 1 0,-5 0 0,1 0 0,-1 0 0,0 0 0,0 1 0,0-1 0,0 0 0,0 1 0,0-1 0,0 0 0,-1 1 0,1-1 0,0 1 0,-1-1 0,1 1 0,-1 0 0,0-1 0,0 1 0,1-1 0,-1 1 0,0 0 0,0-1 0,0 1 0,-1 1 0,1 33 0,-1 0 0,-2-1 0,-12 59 0,26-126 0,1 1 0,31-54 0,-37 74 0,35-57 0,-37 62 0,1 1 0,-1-1 0,1 1 0,0 0 0,0 1 0,0-1 0,0 1 0,13-7 0,-17 10 0,-1 1 0,1-1 0,0 1 0,0-1 0,0 1 0,0 0 0,0-1 0,0 1 0,0 0 0,0 0 0,0 0 0,0 0 0,0 0 0,0 0 0,0 0 0,0 0 0,-1 0 0,1 0 0,0 0 0,0 1 0,0-1 0,0 0 0,0 1 0,0-1 0,0 1 0,0-1 0,-1 1 0,1-1 0,0 1 0,0 0 0,-1-1 0,1 1 0,0 0 0,-1-1 0,1 1 0,0 0 0,-1 0 0,1 0 0,-1 0 0,0 0 0,1-1 0,-1 1 0,0 0 0,1 0 0,-1 0 0,0 0 0,0 0 0,0 2 0,1 6 0,1 1 0,-2 0 0,-1 18 0,1-20 0,-1 6 0,1-6 0,-1 0 0,1 0 0,0 0 0,1 0 0,2 12 0,-3-19 0,1 1 0,-1-1 0,1 0 0,-1 0 0,1 1 0,0-1 0,-1 0 0,1 0 0,0 0 0,0 0 0,0 0 0,0 0 0,0 0 0,0 0 0,0 0 0,0 0 0,0 0 0,0-1 0,0 1 0,1-1 0,-1 1 0,0-1 0,0 1 0,1-1 0,-1 1 0,0-1 0,1 0 0,-1 0 0,0 0 0,1 0 0,-1 0 0,1 0 0,-1 0 0,0 0 0,1-1 0,-1 1 0,0 0 0,3-2 0,3-1 0,1 0 0,-1-1 0,0 0 0,0 0 0,0-1 0,-1 0 0,1 0 0,-1 0 0,0-1 0,-1 0 0,8-10 0,13-12 0,-26 28 0,0 0 0,1 0 0,-1 0 0,0-1 0,1 1 0,-1 0 0,0 0 0,0 0 0,1 0 0,-1-1 0,1 1 0,-1 0 0,0 0 0,1 0 0,-1 0 0,0 0 0,1 0 0,-1 0 0,0 0 0,1 0 0,-1 0 0,0 0 0,1 0 0,-1 0 0,1 1 0,-1-1 0,0 0 0,0 0 0,1 0 0,-1 0 0,0 1 0,1-1 0,-1 0 0,0 0 0,1 1 0,-1-1 0,0 0 0,0 1 0,12 15 0,-3-4 0,-2-6 0,1-1 0,-1 0 0,1-1 0,-1 0 0,1 0 0,1 0 0,-1-1 0,0 0 0,1-1 0,0 0 0,-1 0 0,11 0 0,14 0 0,60-1 0,-85-2 0,0 1 0,1-1 0,-1 0 0,0-1 0,0 0 0,0 0 0,0-1 0,0 0 0,11-6 0,-16 7 0,0 0 0,0 0 0,0-1 0,0 1 0,-1-1 0,1 0 0,-1 0 0,1 0 0,-1 0 0,0 0 0,0 0 0,0-1 0,-1 1 0,1 0 0,-1-1 0,0 0 0,0 1 0,0-1 0,-1 0 0,1 0 0,-1 1 0,0-8 0,0 7 0,0-1 0,-1 1 0,1-1 0,-1 1 0,0 0 0,0-1 0,-1 1 0,1 0 0,-1 0 0,0 0 0,0 0 0,-4-4 0,6 7 0,-1 0 0,0-1 0,0 1 0,-1 0 0,1 0 0,0 0 0,0 0 0,0 0 0,-1 1 0,1-1 0,0 0 0,-1 1 0,1-1 0,0 1 0,-1-1 0,1 1 0,-1-1 0,1 1 0,-1 0 0,1 0 0,-1 0 0,1 0 0,-1 0 0,1 0 0,-1 0 0,1 1 0,-1-1 0,1 0 0,-1 1 0,1-1 0,-1 1 0,1 0 0,0-1 0,-1 1 0,1 0 0,0 0 0,0 0 0,-2 1 0,-4 4 0,0 1 0,0 0 0,1 0 0,0 0 0,0 1 0,0 0 0,1 0 0,1 1 0,-1-1 0,-4 15 0,4-11 0,1 0 0,1 1 0,0-1 0,1 1 0,0 0 0,0 0 0,2 18 0,0-30 0,0 1 0,0 0 0,0-1 0,0 1 0,1-1 0,-1 1 0,1-1 0,-1 0 0,1 1 0,-1-1 0,1 1 0,0-1 0,0 0 0,0 1 0,0-1 0,0 0 0,0 0 0,0 0 0,0 0 0,0 0 0,0 0 0,2 1 0,0-1 0,-1 0 0,1 0 0,-1 0 0,1 0 0,0-1 0,0 1 0,-1-1 0,1 0 0,0 0 0,0 0 0,4 0 0,1-2 0,1 1 0,0-1 0,-1-1 0,1 1 0,-1-2 0,0 1 0,8-5 0,-10 3 0,0 1 0,0-1 0,0-1 0,0 1 0,-1-1 0,0 0 0,0 0 0,0 0 0,-1-1 0,0 0 0,0 0 0,-1 0 0,0 0 0,0 0 0,-1-1 0,0 1 0,0-1 0,-1 0 0,1 0 0,-2 1 0,1-1 0,-1 0 0,-1 0 0,1 0 0,-1 0 0,0 1 0,-4-10 0,5 14 0,-1 0 0,0 1 0,1-1 0,0 0 0,-1 1 0,1-1 0,0 0 0,1 0 0,-1 1 0,0-1 0,1 0 0,1-4 0,-2 6 0,1 0 0,0 0 0,-1 0 0,1 1 0,0-1 0,0 0 0,0 0 0,0 0 0,0 1 0,-1-1 0,1 0 0,0 1 0,0-1 0,1 1 0,-1-1 0,0 1 0,0 0 0,0-1 0,0 1 0,0 0 0,0 0 0,0 0 0,1 0 0,-1 0 0,0 0 0,0 0 0,0 0 0,0 0 0,1 1 0,-1-1 0,0 0 0,2 2 0,1-1 0,0 0 0,1 0 0,-1 1 0,0 0 0,0 0 0,0 0 0,-1 0 0,1 1 0,0 0 0,-1-1 0,0 1 0,0 0 0,0 1 0,0-1 0,0 0 0,0 1 0,-1 0 0,0-1 0,0 1 0,0 0 0,3 8 0,-1 4 0,-1 0 0,0-1 0,-1 1 0,0 28 0,3 16 0,0-43 0,-2-27 0,2-32 0,-5 39 0,2-12 0,0 0 0,1 1 0,0-1 0,2 1 0,0 0 0,0 0 0,1 0 0,1 1 0,0 0 0,10-14 0,-12 20 0,1-1 0,-1 1 0,2 0 0,-1 1 0,1-1 0,0 1 0,0 0 0,0 1 0,1 0 0,0 0 0,0 1 0,0-1 0,1 2 0,0-1 0,-1 2 0,1-1 0,13-2 0,-20 5 0,0 0 0,1-1 0,-1 1 0,0 0 0,0 0 0,0 0 0,0 0 0,0 0 0,0 1 0,0-1 0,0 1 0,0-1 0,0 1 0,0 0 0,0 0 0,0 0 0,0 0 0,0 0 0,-1 0 0,1 0 0,-1 1 0,1-1 0,0 1 0,-1-1 0,0 1 0,1-1 0,-1 1 0,1 2 0,-1-1 0,0-1 0,-1 1 0,1 0 0,-1-1 0,0 1 0,0 0 0,0-1 0,0 1 0,0-1 0,-1 1 0,1 0 0,-1-1 0,0 1 0,1-1 0,-1 1 0,0-1 0,-1 0 0,1 1 0,0-1 0,-1 0 0,1 0 0,-3 3 0,-18 18-1365,-3-4-5461</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12.920"/>
    </inkml:context>
    <inkml:brush xml:id="br0">
      <inkml:brushProperty name="width" value="0.05" units="cm"/>
      <inkml:brushProperty name="height" value="0.05" units="cm"/>
    </inkml:brush>
  </inkml:definitions>
  <inkml:trace contextRef="#ctx0" brushRef="#br0">45 92 24575,'0'-9'0,"1"-1"0,0 1 0,1-1 0,0 1 0,0 0 0,1-1 0,8-16 0,-11 27 0,0-1 0,0 0 0,0 0 0,0 0 0,0 0 0,0 1 0,0-1 0,0 0 0,1 0 0,-1 0 0,0 0 0,0 1 0,0-1 0,0 0 0,0 0 0,0 0 0,0 0 0,1 0 0,-1 0 0,0 1 0,0-1 0,0 0 0,0 0 0,1 0 0,-1 0 0,0 0 0,0 0 0,0 0 0,0 0 0,1 0 0,-1 0 0,0 0 0,0 0 0,0 0 0,1 0 0,-1 0 0,0 0 0,0 0 0,0 0 0,0 0 0,1 0 0,-1 0 0,0 0 0,0 0 0,0 0 0,0-1 0,1 1 0,-1 0 0,0 0 0,0 0 0,0 0 0,0 0 0,0 0 0,1-1 0,-1 1 0,0 0 0,0 0 0,0 0 0,0 0 0,0-1 0,2 19 0,-3 16 106,-1 0 0,-11 58 0,-26 67-771,24-100-353,8-31-5808</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13.263"/>
    </inkml:context>
    <inkml:brush xml:id="br0">
      <inkml:brushProperty name="width" value="0.05" units="cm"/>
      <inkml:brushProperty name="height" value="0.05" units="cm"/>
    </inkml:brush>
  </inkml:definitions>
  <inkml:trace contextRef="#ctx0" brushRef="#br0">3 328 24575,'-1'-69'0,"0"20"0,7-75 0,-6 119 0,1 0 0,0 0 0,0 0 0,1 1 0,-1-1 0,1 0 0,0 0 0,0 1 0,0-1 0,1 1 0,4-7 0,-4 9 0,-1 0 0,1 0 0,-1 0 0,1 0 0,0 0 0,0 0 0,0 1 0,0 0 0,0-1 0,0 1 0,0 0 0,0 0 0,0 1 0,0-1 0,1 1 0,-1 0 0,0-1 0,6 2 0,10 0-114,0 1 1,0 1-1,-1 1 0,1 1 0,-1 0 1,-1 2-1,1 0 0,-1 0 0,0 2 1,0 0-1,18 14 0,-7-1-6712</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13.610"/>
    </inkml:context>
    <inkml:brush xml:id="br0">
      <inkml:brushProperty name="width" value="0.05" units="cm"/>
      <inkml:brushProperty name="height" value="0.05" units="cm"/>
    </inkml:brush>
  </inkml:definitions>
  <inkml:trace contextRef="#ctx0" brushRef="#br0">19 52 24575,'-2'1'0,"0"1"0,0 0 0,1 0 0,-1 0 0,1 0 0,0 0 0,-1 0 0,1 0 0,0 0 0,0 1 0,1-1 0,-2 4 0,2-5 0,0 0 0,0 0 0,1 0 0,-1-1 0,0 1 0,0 0 0,1 0 0,-1 0 0,1 0 0,-1-1 0,1 1 0,-1 0 0,1 0 0,-1-1 0,1 1 0,0 0 0,-1-1 0,1 1 0,0 0 0,0-1 0,-1 1 0,1-1 0,0 0 0,0 1 0,0-1 0,0 0 0,0 1 0,-1-1 0,1 0 0,0 0 0,0 0 0,0 0 0,0 0 0,0 0 0,1 0 0,49 4 0,0-1 0,86-9 0,-117 5 0,-13 0 0,156-14 0,-138 12 0,-1-2 0,0-1 0,0-1 0,36-16 0,-57 22 0,0-1 0,0 1 0,0-1 0,0 0 0,-1 0 0,1-1 0,-1 1 0,4-5 0,-5 7 0,-1-1 0,0 1 0,1 0 0,-1-1 0,0 1 0,0-1 0,0 1 0,0 0 0,1-1 0,-1 1 0,0-1 0,0 1 0,0-1 0,0 1 0,0-1 0,0 1 0,0 0 0,0-1 0,0 1 0,0-1 0,0 1 0,0-1 0,0 1 0,-1-1 0,1 1 0,0-1 0,-1 1 0,0-1 0,0 0 0,1 1 0,-1-1 0,0 1 0,0-1 0,0 1 0,0-1 0,0 1 0,0 0 0,0-1 0,0 1 0,0 0 0,0 0 0,0 0 0,-2 0 0,-1 0 0,0 0 0,0 1 0,0-1 0,0 1 0,0 0 0,1 0 0,-1 0 0,0 1 0,0-1 0,1 1 0,-1 0 0,1 0 0,0 0 0,0 0 0,-1 1 0,2 0 0,-1-1 0,0 1 0,0 0 0,1 0 0,-1 0 0,1 1 0,0-1 0,-2 4 0,-4 10 0,0 0 0,0 0 0,-8 30 0,12-33 0,1 0 0,0 1 0,1-1 0,0 1 0,1 0 0,2 23 0,-1-33 0,0 0 0,1 1 0,0-1 0,0 0 0,0 0 0,0 0 0,1 0 0,0 0 0,0-1 0,1 1 0,-1-1 0,1 1 0,0-1 0,0 0 0,0 0 0,1 0 0,-1 0 0,1-1 0,0 1 0,0-1 0,0 0 0,6 3 0,-5-4 0,0-1 0,0 1 0,0-1 0,0 0 0,0-1 0,1 1 0,-1-1 0,0 0 0,0 0 0,1-1 0,-1 1 0,0-1 0,0 0 0,0-1 0,0 1 0,0-1 0,5-3 0,4-1 0,-1-1 0,0 0 0,0-1 0,21-18 0,-21 14 0,0 0 0,0-1 0,-2 0 0,20-29 0,-27 36 0,0 0 0,-1 0 0,0 0 0,0 0 0,-1 0 0,1-1 0,-1 1 0,-1-1 0,1 0 0,-1 0 0,-1 1 0,1-1 0,-1 0 0,0 0 0,-2-13 0,1 16-42,-1 1-1,1-1 0,-1 1 1,0-1-1,0 1 0,0 0 1,0 0-1,0 0 0,-1 0 1,1 0-1,-1 0 0,0 1 1,0-1-1,0 1 0,0 0 1,0 0-1,-1 0 0,1 0 1,0 0-1,-1 1 0,0 0 1,1 0-1,-1 0 0,0 0 1,1 0-1,-1 1 0,0-1 1,0 1-1,0 0 0,0 0 1,-6 2-1,-7 2-6783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18:26.547"/>
    </inkml:context>
    <inkml:brush xml:id="br0">
      <inkml:brushProperty name="width" value="0.05" units="cm"/>
      <inkml:brushProperty name="height" value="0.05" units="cm"/>
    </inkml:brush>
  </inkml:definitions>
  <inkml:trace contextRef="#ctx0" brushRef="#br0">1 64 24575,'3'-3'0,"4"-1"0,3 0 0,3-2 0,6 0 0,2-2 0,3 1 0,3 1 0,3-1 0,3 0 0,-5 2-8191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08.040"/>
    </inkml:context>
    <inkml:brush xml:id="br0">
      <inkml:brushProperty name="width" value="0.05" units="cm"/>
      <inkml:brushProperty name="height" value="0.05" units="cm"/>
    </inkml:brush>
  </inkml:definitions>
  <inkml:trace contextRef="#ctx0" brushRef="#br0">79 0 24575,'-33'13'0,"-4"3"0,36-16 0,1 0 0,-1 0 0,1 0 0,0 1 0,-1-1 0,1 0 0,-1 0 0,1 0 0,0 1 0,-1-1 0,1 0 0,0 1 0,-1-1 0,1 0 0,0 1 0,0-1 0,-1 0 0,1 1 0,0-1 0,0 1 0,0-1 0,-1 0 0,1 1 0,0-1 0,0 1 0,0-1 0,0 1 0,0-1 0,0 1 0,11 6 0,23-2 0,82-1 0,1-4 0,141-20 0,-258 20 0,23-5 342,-22 5-414,0 0 1,0 0 0,0-1 0,-1 1 0,1 0 0,0-1 0,0 1 0,-1-1 0,1 1-1,0-1 1,-1 1 0,1-1 0,0 1 0,-1-1 0,1 0 0,-1 1 0,1-1 0,-1 0 0,1 0-1,-1 1 1,0-1 0,1 0 0,-1-1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14.255"/>
    </inkml:context>
    <inkml:brush xml:id="br0">
      <inkml:brushProperty name="width" value="0.05" units="cm"/>
      <inkml:brushProperty name="height" value="0.05" units="cm"/>
    </inkml:brush>
  </inkml:definitions>
  <inkml:trace contextRef="#ctx0" brushRef="#br0">94 133 24575,'0'-2'0,"0"0"0,0 0 0,-1 0 0,1 0 0,-1 0 0,0 0 0,1 0 0,-1 0 0,0 0 0,0 0 0,0 1 0,0-1 0,0 0 0,-1 1 0,1-1 0,-3-2 0,4 4 0,0 0 0,0 0 0,-1-1 0,1 1 0,0 0 0,-1 0 0,1 0 0,0-1 0,-1 1 0,1 0 0,0 0 0,-1 0 0,1 0 0,-1 0 0,1 0 0,0 0 0,-1 0 0,1 0 0,0 0 0,-1 0 0,1 0 0,-1 0 0,1 0 0,0 0 0,-1 0 0,1 0 0,0 0 0,-1 1 0,1-1 0,-1 0 0,0 1 0,1 0 0,-1 0 0,0 0 0,1 0 0,-1 0 0,1 1 0,0-1 0,-1 0 0,1 0 0,0 0 0,-1 0 0,1 1 0,0-1 0,0 0 0,0 2 0,0 23 0,7 43 0,-1-5 0,-5-53 0,1 18 0,-1 1 0,-1 0 0,-2-1 0,-7 45 0,8-72 0,1-5 0,2-14 0,5-26 0,-3 31 0,-2 5 0,1-1 0,-2 1 0,1-1 0,-1 0 0,0 1 0,0-1 0,-2-15 0,1 22 0,0 0 0,0 1 0,0-1 0,0 1 0,0-1 0,0 0 0,0 1 0,0-1 0,0 1 0,0-1 0,-1 1 0,1-1 0,0 1 0,0-1 0,-1 1 0,1-1 0,0 1 0,-1-1 0,1 1 0,-1-1 0,1 1 0,-1 0 0,1-1 0,0 1 0,-1 0 0,1-1 0,-1 1 0,0 0 0,0-1 0,1 2 0,-1-1 0,0 0 0,0 1 0,0-1 0,0 0 0,1 1 0,-1-1 0,0 1 0,0-1 0,1 1 0,-1-1 0,0 1 0,1 0 0,-1-1 0,1 1 0,-1 1 0,-20 34 0,20-35 0,10-46 0,13-35 0,-17 55 0,1 0 0,1 0 0,2 1 0,0 1 0,24-43 0,-31 62 0,0 1 0,1 0 0,-1-1 0,1 1 0,-1 0 0,1 0 0,0 1 0,0-1 0,1 0 0,-1 1 0,0 0 0,1 0 0,-1 0 0,1 0 0,0 0 0,0 1 0,0 0 0,-1 0 0,1 0 0,0 0 0,0 0 0,1 1 0,-1 0 0,0 0 0,0 0 0,0 0 0,0 1 0,0-1 0,0 1 0,0 0 0,0 0 0,0 1 0,-1-1 0,6 4 0,2 0 0,-1 0 0,0 1 0,0 1 0,0-1 0,-1 2 0,0-1 0,0 1 0,9 12 0,-15-17 0,-1 1 0,1 0 0,-1-1 0,0 1 0,0 0 0,0 1 0,0-1 0,-1 0 0,1 0 0,0 9 0,-1-11 0,-1 1 0,0 0 0,-1 0 0,1 0 0,0 0 0,-1 0 0,0 0 0,1 0 0,-1 0 0,0-1 0,-1 1 0,1 0 0,0-1 0,-1 1 0,0-1 0,1 1 0,-5 3 0,-2 2 0,0-1 0,0 0 0,-1 0 0,0-1 0,0-1 0,-1 1 0,0-1 0,-10 4 0,-87 25 0,102-32 0,-45 10 0,30-8 0,0 1 0,0 1 0,-24 11 0,43-17 0,0 1 0,0-1 0,0 1 0,0-1 0,0 1 0,0-1 0,0 1 0,0 0 0,0-1 0,1 1 0,-1 0 0,0 0 0,0 0 0,1 0 0,-1 0 0,1-1 0,-1 1 0,1 0 0,-1 2 0,1-2 0,0 0 0,0-1 0,0 1 0,0 0 0,0 0 0,0 0 0,1-1 0,-1 1 0,0 0 0,0 0 0,1-1 0,-1 1 0,1 0 0,-1-1 0,1 1 0,-1 0 0,1-1 0,-1 1 0,1-1 0,0 2 0,6 2 0,-1 1 0,1-1 0,0 0 0,10 3 0,-8-3 0,99 46 290,71 36-1945,-152-71-5171</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15.801"/>
    </inkml:context>
    <inkml:brush xml:id="br0">
      <inkml:brushProperty name="width" value="0.05" units="cm"/>
      <inkml:brushProperty name="height" value="0.05" units="cm"/>
    </inkml:brush>
  </inkml:definitions>
  <inkml:trace contextRef="#ctx0" brushRef="#br0">156 400 24575,'20'-16'0,"14"-13"0,-33 28 0,0 0 0,0-1 0,0 1 0,0-1 0,0 1 0,0-1 0,0 1 0,-1-1 0,1 1 0,0-1 0,-1 0 0,1 1 0,-1-1 0,0 0 0,0 1 0,1-1 0,-1 0 0,0 0 0,-1 1 0,1-1 0,0-2 0,-1 3 0,1 0 0,0 0 0,0 1 0,-1-1 0,1 0 0,0 0 0,-1 0 0,1 1 0,-1-1 0,1 0 0,-1 1 0,0-1 0,1 0 0,-1 1 0,1-1 0,-1 1 0,0-1 0,0 1 0,1-1 0,-1 1 0,0-1 0,0 1 0,0 0 0,-1-1 0,0 1 0,0-1 0,0 1 0,0 0 0,0 1 0,0-1 0,0 0 0,0 0 0,0 1 0,0-1 0,-3 2 0,-3 1 0,1 1 0,-1-1 0,1 1 0,-8 7 0,1-1 0,2 2 0,0-1 0,0 1 0,1 1 0,0 0 0,-9 15 0,15-19 0,-1 0 0,1 0 0,0 1 0,1 0 0,0 0 0,1 0 0,0 0 0,0 0 0,1 1 0,-1 17 0,3-27 0,0 0 0,0 1 0,0-1 0,0 1 0,1-1 0,-1 0 0,0 1 0,1-1 0,-1 0 0,1 1 0,-1-1 0,1 0 0,-1 1 0,1-1 0,0 0 0,0 0 0,0 0 0,0 0 0,0 0 0,0 0 0,0 0 0,2 1 0,-1 0 0,0-1 0,1 0 0,-1 0 0,1-1 0,0 1 0,-1 0 0,1-1 0,-1 0 0,1 1 0,0-1 0,3-1 0,4 0 0,1 0 0,-1-1 0,0 0 0,1-1 0,9-4 0,0-1 0,0-1 0,-1 0 0,0-1 0,-1-1 0,0-1 0,-1-1 0,0 0 0,-1-1 0,21-24 0,-34 35 0,-1 1 0,0 0 0,0-1 0,-1 0 0,1 1 0,0-1 0,-1 0 0,0 0 0,0 0 0,0 0 0,0 0 0,0 0 0,0 0 0,-1-1 0,0 1 0,1-3 0,-1 6 0,0-1 0,0 1 0,0 0 0,0 0 0,0 0 0,0-1 0,0 1 0,0 0 0,0 0 0,0 0 0,-1-1 0,1 1 0,0 0 0,0 0 0,0 0 0,0 0 0,0-1 0,0 1 0,0 0 0,-1 0 0,1 0 0,0 0 0,0-1 0,0 1 0,0 0 0,0 0 0,-1 0 0,1 0 0,0 0 0,0 0 0,0 0 0,-1 0 0,1 0 0,0-1 0,0 1 0,0 0 0,-1 0 0,1 0 0,0 0 0,0 0 0,0 0 0,-1 0 0,1 0 0,0 1 0,-9 7 0,-3 16 0,10-16 0,0 0 0,1 1 0,0 0 0,0-1 0,0 1 0,1-1 0,1 1 0,-1 0 0,1-1 0,3 10 0,-3-14 0,0 0 0,0-1 0,1 1 0,0 0 0,0-1 0,0 1 0,0-1 0,0 0 0,1 1 0,-1-1 0,1 0 0,0 0 0,0-1 0,0 1 0,0-1 0,0 1 0,1-1 0,-1 0 0,1 0 0,0-1 0,-1 1 0,1-1 0,6 2 0,0-1 0,1-1 0,-1 0 0,1-1 0,-1 0 0,1 0 0,-1-1 0,0 0 0,1-1 0,-1-1 0,0 1 0,0-1 0,0-1 0,-1 0 0,1-1 0,9-5 0,0-2 0,0 0 0,-1-1 0,0-1 0,-1-1 0,-1-1 0,15-18 0,-17 17 0,-1-2 0,-1 1 0,0-2 0,-2 1 0,0-1 0,11-36 0,-12 28 0,-2 0 0,-1-1 0,-1 0 0,2-46 0,-7 68 0,0-1 0,0 1 0,-1-1 0,0 1 0,-5-15 0,6 21 0,0 0 0,-1-1 0,1 1 0,-1 0 0,0 0 0,1 0 0,-1 0 0,0 0 0,0-1 0,0 1 0,1 1 0,-1-1 0,0 0 0,0 0 0,-1 0 0,1 0 0,-1 0 0,1 1 0,-1-1 0,1 1 0,0 0 0,0 0 0,-1 0 0,1 0 0,0 0 0,-1 1 0,1-1 0,0 0 0,0 0 0,-1 1 0,1-1 0,0 1 0,0-1 0,0 1 0,0 0 0,-1-1 0,1 1 0,0 0 0,-1 1 0,-7 6 0,0 1 0,0 0 0,1 0 0,0 1 0,1 0 0,-11 19 0,1 1 0,-13 38 0,23-52 0,2 0 0,0 0 0,0 1 0,2-1 0,0 1 0,1 0 0,1 0 0,1 30 0,0-41 0,1 0 0,0 0 0,0 0 0,1 0 0,-1 0 0,1-1 0,0 1 0,1 0 0,0-1 0,-1 0 0,2 0 0,-1 0 0,1 0 0,-1 0 0,1-1 0,0 1 0,1-1 0,-1 0 0,1-1 0,0 1 0,0-1 0,0 0 0,0 0 0,1 0 0,-1-1 0,1 1 0,11 2 0,-3-3 0,-1 0 0,1 0 0,0-1 0,0-1 0,0-1 0,-1 0 0,1 0 0,0-1 0,-1-1 0,1 0 0,-1-1 0,0-1 0,17-8 0,-14 6 0,-1-1 0,0-1 0,-1 0 0,1-1 0,-2-1 0,0 0 0,0-1 0,-1 0 0,0-1 0,13-19 0,-16 17 0,0-1 0,0 0 0,-2 0 0,0-1 0,5-20 0,-9 24 0,0 1 0,0-1 0,-2 0 0,0 0 0,0 1 0,-1-1 0,-3-25 0,3 35 0,-1 0 0,0 0 0,1 0 0,-1 0 0,0 1 0,0-1 0,-1 0 0,1 1 0,0-1 0,-1 1 0,0-1 0,1 1 0,-1-1 0,0 1 0,-1 0 0,-1-2 0,2 3 0,1 0 0,-1 1 0,0-1 0,0 0 0,1 1 0,-1-1 0,0 1 0,0-1 0,0 1 0,0 0 0,0 0 0,1 0 0,-1 0 0,0 0 0,0 0 0,0 1 0,0-1 0,0 1 0,1-1 0,-1 1 0,0 0 0,0-1 0,1 1 0,-1 0 0,-2 2 0,-2 2 0,1-1 0,0 1 0,0 0 0,0 0 0,1 0 0,0 1 0,0-1 0,0 1 0,1 0 0,0 0 0,0 0 0,0 1 0,1-1 0,0 1 0,0-1 0,-1 11 0,1 0 0,0-1 0,0 1 0,2 0 0,0-1 0,4 30 0,-1-33-170,0 0-1,1 1 0,1-2 1,0 1-1,0-1 0,1 1 1,8 10-1,6 8-6655</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17.223"/>
    </inkml:context>
    <inkml:brush xml:id="br0">
      <inkml:brushProperty name="width" value="0.05" units="cm"/>
      <inkml:brushProperty name="height" value="0.05" units="cm"/>
    </inkml:brush>
  </inkml:definitions>
  <inkml:trace contextRef="#ctx0" brushRef="#br0">189 290 24575,'31'-24'0,"3"-5"0,-25 19 0,0 0 0,9-15 0,-16 21 0,0 0 0,1-1 0,-1 1 0,-1 0 0,1 0 0,-1-1 0,1 1 0,-1-1 0,0 0 0,0-5 0,-1 9 0,-1-1 0,1 1 0,0-1 0,0 1 0,-1-1 0,1 1 0,-1-1 0,1 1 0,-1 0 0,0-1 0,0 1 0,1 0 0,-1 0 0,0-1 0,0 1 0,0 0 0,0 0 0,0 0 0,-1 0 0,1 0 0,0 0 0,0 1 0,-1-1 0,1 0 0,0 1 0,-1-1 0,1 1 0,0-1 0,-1 1 0,1-1 0,-1 1 0,1 0 0,-1 0 0,1 0 0,-1 0 0,-1 0 0,-4 0 0,0 0 0,0 0 0,0 1 0,0 0 0,0 0 0,-9 4 0,0 1 0,-1 1 0,2 1 0,-1 0 0,1 1 0,-23 18 0,28-20 0,1 2 0,-1-1 0,2 2 0,-1-1 0,1 1 0,1 0 0,-1 1 0,-8 17 0,15-25 0,0 0 0,-1-1 0,1 1 0,0 0 0,1 0 0,-1 0 0,0 0 0,1 1 0,0-1 0,0 0 0,0 0 0,0 0 0,0 0 0,0 0 0,1 0 0,0 0 0,-1 0 0,1 0 0,0 0 0,1 0 0,-1 0 0,4 5 0,-3-5 0,1 1 0,0-1 0,1 0 0,-1 0 0,0-1 0,1 1 0,0-1 0,0 1 0,-1-1 0,1 0 0,1-1 0,-1 1 0,0-1 0,0 1 0,7 0 0,-4-1 0,0 1 0,1-1 0,-1-1 0,0 0 0,0 0 0,0 0 0,1-1 0,-1 0 0,0 0 0,0 0 0,0-1 0,0 0 0,-1-1 0,10-4 0,-8 0 0,-15 8 0,-16 6 0,10-1 0,0 1 0,0 0 0,-19 15 0,29-20 0,1-1 0,-1 1 0,1 0 0,0 0 0,0 0 0,0 1 0,0-1 0,0 0 0,1 1 0,-1-1 0,1 1 0,-1 0 0,1-1 0,0 1 0,0 0 0,0 0 0,0 0 0,1 0 0,-1 0 0,1 0 0,0 0 0,0 0 0,0 0 0,0 0 0,1 4 0,0-5 0,-1 0 0,1 0 0,0-1 0,0 1 0,0 0 0,0 0 0,0-1 0,0 1 0,0-1 0,1 1 0,-1-1 0,0 1 0,1-1 0,0 0 0,-1 0 0,1 1 0,2 0 0,1 0 0,-1 0 0,1-1 0,-1 1 0,1-1 0,-1 0 0,1-1 0,5 1 0,6 0 0,0-2 0,0 0 0,22-4 0,-31 4 0,1-1 0,-1 0 0,1 0 0,-1 0 0,0 0 0,0-1 0,0-1 0,-1 1 0,1-1 0,-1 0 0,0-1 0,0 1 0,0-1 0,0 0 0,-1-1 0,0 1 0,0-1 0,-1 0 0,1 0 0,-1-1 0,-1 1 0,1-1 0,-1 0 0,3-10 0,3-5 0,18-34 0,-24 50 0,0 1 0,1 0 0,-1 0 0,1 0 0,0 0 0,1 1 0,-1-1 0,1 1 0,0 0 0,0 1 0,9-6 0,-13 8 0,0 1 0,0-1 0,0 0 0,0 1 0,0-1 0,1 1 0,-1-1 0,0 1 0,1 0 0,-1 0 0,0-1 0,0 1 0,1 0 0,-1 0 0,0 0 0,1 0 0,-1 1 0,0-1 0,1 0 0,-1 0 0,0 1 0,0-1 0,1 1 0,-1-1 0,0 1 0,0 0 0,0-1 0,0 1 0,0 0 0,0 0 0,0 0 0,0 0 0,0 0 0,0 0 0,0 0 0,-1 0 0,1 0 0,0 0 0,-1 0 0,1 0 0,-1 1 0,1-1 0,-1 0 0,1 0 0,-1 3 0,2 3 0,-1-1 0,-1 1 0,1-1 0,-1 1 0,0-1 0,-1 1 0,-1 12 0,-2-4 0,-13 30 0,-1 5 0,18-49 0,-1 0 0,1 1 0,-1-1 0,1 0 0,0 0 0,-1 1 0,1-1 0,0 0 0,0 1 0,0-1 0,0 0 0,0 0 0,0 1 0,0-1 0,1 0 0,-1 0 0,0 1 0,1-1 0,-1 0 0,1 0 0,-1 0 0,1 1 0,0-1 0,-1 0 0,1 0 0,0 0 0,0 0 0,0 0 0,0 0 0,0-1 0,0 1 0,0 0 0,0 0 0,0-1 0,0 1 0,0-1 0,1 1 0,-1-1 0,2 1 0,1 0 0,0-1 0,0 1 0,0-1 0,-1 0 0,1 0 0,0-1 0,0 1 0,0-1 0,-1 0 0,1 0 0,0 0 0,4-3 0,41-24 0,-41 23 0,0-1 0,0 2 0,0-1 0,0 1 0,1 0 0,0 1 0,0 0 0,0 0 0,0 1 0,12-1 0,-19 3 0,0 0 0,0 0 0,0 0 0,0 0 0,0 1 0,0-1 0,0 1 0,0 0 0,-1-1 0,1 1 0,0 0 0,0 0 0,-1 0 0,1 0 0,0 0 0,1 3 0,21 26 0,-21-26 0,0 1 0,0-1 0,0 0 0,0 0 0,1-1 0,0 1 0,4 3 0,-6-6 0,0 0 0,0 0 0,0-1 0,0 1 0,0 0 0,-1-1 0,1 0 0,1 1 0,-1-1 0,0 0 0,0 0 0,0 0 0,0 0 0,0 0 0,0-1 0,0 1 0,0-1 0,0 1 0,0-1 0,-1 0 0,1 1 0,0-1 0,2-1 0,6-5 0,1 1 0,-1-1 0,-1 0 0,1-1 0,-1 0 0,14-18 0,42-62 0,-38 43 0,-2-1 0,-2-2 0,28-81 0,-49 122 0,0 0 0,0 0 0,0-1 0,-1 1 0,1-12 0,-2 18 0,0 0 0,0 0 0,0 0 0,-1 0 0,1-1 0,0 1 0,0 0 0,-1 0 0,1 0 0,0 0 0,-1 1 0,1-1 0,-1 0 0,1 0 0,-1 0 0,0 0 0,1 0 0,-1 1 0,-1-2 0,1 1 0,0 1 0,-1-1 0,1 1 0,0 0 0,-1-1 0,1 1 0,0 0 0,-1 0 0,1 0 0,-1 0 0,1 0 0,0 0 0,-1 0 0,1 1 0,0-1 0,-1 0 0,1 1 0,0-1 0,-2 2 0,-4 1 0,1 0 0,0 1 0,0 0 0,0 0 0,0 1 0,1 0 0,0 0 0,0 0 0,0 0 0,0 1 0,-4 8 0,-2 3 0,1-1 0,1 1 0,-7 19 0,9-14 0,0 0 0,1 0 0,2 1 0,0-1 0,1 1 0,1 0 0,2 0 0,0-1 0,1 1 0,1 0 0,9 37 0,-10-56 0,0-1 0,1 1 0,-1-1 0,1 1 0,-1-1 0,1 0 0,0 0 0,5 6 0,-7-9 0,0 1 0,1-1 0,-1 0 0,0 1 0,1-1 0,-1 0 0,1 0 0,-1 1 0,1-1 0,-1 0 0,0 0 0,1 1 0,-1-1 0,1 0 0,-1 0 0,1 0 0,-1 0 0,1 0 0,-1 0 0,1 0 0,-1 0 0,1 0 0,-1 0 0,1 0 0,-1 0 0,1 0 0,0-1 0,0 0 0,0 0 0,0 0 0,0 1 0,0-1 0,-1 0 0,1 0 0,0 0 0,-1 0 0,1 0 0,-1-1 0,1 1 0,-1 0 0,1 0 0,-1 0 0,0-2 0,8-25 0,1 0 0,0 0 0,3 1 0,15-28 0,-22 47 0,0 0 0,0 0 0,1 1 0,0 0 0,1 0 0,-1 0 0,2 1 0,-1 0 0,0 1 0,1-1 0,0 1 0,0 1 0,1-1 0,-1 2 0,1-1 0,17-4 0,-22 7 0,0 0 0,0 0 0,0 1 0,0-1 0,0 1 0,0 0 0,0 0 0,0 1 0,0-1 0,1 1 0,-1 0 0,0 0 0,-1 0 0,1 0 0,0 1 0,0-1 0,0 1 0,-1 0 0,5 3 0,-4-2 0,-1 1 0,1 0 0,-1 0 0,0 0 0,0 0 0,0 0 0,-1 1 0,1-1 0,-1 1 0,0-1 0,0 1 0,-1 0 0,1 0 0,-1 0 0,0 6 0,1 3 0,-1 0 0,0-1 0,-2 1 0,1 0 0,-2 0 0,-3 18 0,-2-4 0,-2 0 0,-11 27 0,14-44 0,4-9 0,7-21 0,20-35 0,2 1 0,56-82 0,-82 134 0,29-35 0,-29 35 0,0 0 0,0 0 0,1 0 0,-1-1 0,0 1 0,0 0 0,1 0 0,-1 1 0,1-1 0,-1 0 0,1 0 0,-1 1 0,1-1 0,-1 1 0,1-1 0,-1 1 0,1 0 0,0-1 0,-1 1 0,1 0 0,0 0 0,-1 0 0,4 1 0,-4 0 0,0 0 0,0 0 0,0 0 0,0 0 0,0 0 0,0 0 0,0 0 0,-1 1 0,1-1 0,0 0 0,-1 1 0,1-1 0,-1 0 0,1 1 0,-1-1 0,1 1 0,-1-1 0,0 1 0,0-1 0,0 1 0,0-1 0,0 2 0,-3 36 0,3-37 0,-4 20-341,-1 0 0,-1-1-1,-16 39 1,15-43-6485</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17.556"/>
    </inkml:context>
    <inkml:brush xml:id="br0">
      <inkml:brushProperty name="width" value="0.05" units="cm"/>
      <inkml:brushProperty name="height" value="0.05" units="cm"/>
    </inkml:brush>
  </inkml:definitions>
  <inkml:trace contextRef="#ctx0" brushRef="#br0">0 10 24575,'0'-3'0,"0"-4"0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17.879"/>
    </inkml:context>
    <inkml:brush xml:id="br0">
      <inkml:brushProperty name="width" value="0.05" units="cm"/>
      <inkml:brushProperty name="height" value="0.05" units="cm"/>
    </inkml:brush>
  </inkml:definitions>
  <inkml:trace contextRef="#ctx0" brushRef="#br0">0 134 24575,'0'1'0,"0"1"0,0 0 0,0 0 0,1 0 0,-1-1 0,0 1 0,1 0 0,-1 0 0,1-1 0,0 1 0,-1 0 0,1-1 0,0 1 0,0 0 0,0-1 0,0 0 0,0 1 0,0-1 0,1 1 0,1 1 0,0-2 0,-1 1 0,1-1 0,0 0 0,-1 0 0,1 0 0,0 0 0,0 0 0,0-1 0,0 1 0,0-1 0,5 0 0,7-1 0,0-1 0,0 0 0,0-1 0,14-5 0,-18 6 0,-2-1 0,1 0 0,0 0 0,-1-1 0,0 0 0,0-1 0,15-9 0,-21 12 0,0 0 0,-1-1 0,1 1 0,-1 0 0,1-1 0,-1 0 0,0 1 0,0-1 0,0 0 0,-1 0 0,1 0 0,-1 0 0,1 0 0,-1-1 0,0 1 0,0 0 0,0-1 0,-1 1 0,1 0 0,-1-1 0,0 1 0,0-1 0,-1-5 0,1 7 0,0 0 0,0 0 0,-1 0 0,1-1 0,-1 1 0,1 0 0,-1 0 0,0 0 0,0 0 0,0 0 0,0 0 0,0 1 0,0-1 0,-1 0 0,1 0 0,0 1 0,-1-1 0,0 1 0,1-1 0,-1 1 0,0 0 0,0 0 0,1 0 0,-1 0 0,0 0 0,0 0 0,0 0 0,0 0 0,0 1 0,-1-1 0,1 1 0,0 0 0,0-1 0,0 1 0,0 0 0,-1 0 0,1 1 0,-2-1 0,-4 2 0,0-1 0,1 1 0,-1 0 0,1 1 0,0 0 0,0 0 0,0 1 0,0-1 0,-9 8 0,6-3 0,1 0 0,0 0 0,0 1 0,1 0 0,0 0 0,1 1 0,0 0 0,0 1 0,1-1 0,0 1 0,1 1 0,0-1 0,1 1 0,1-1 0,0 1 0,0 0 0,1 1 0,0-1 0,1 19 0,1-29 0,-1 0 0,1 0 0,0 0 0,1 1 0,-1-1 0,0 0 0,1 0 0,-1 0 0,1 0 0,0 0 0,-1 0 0,1 0 0,0 0 0,0 0 0,0 0 0,1 0 0,-1 0 0,0 0 0,1-1 0,-1 1 0,1-1 0,0 1 0,-1-1 0,1 0 0,0 1 0,0-1 0,0 0 0,0 0 0,0 0 0,0-1 0,0 1 0,0 0 0,0-1 0,0 1 0,1-1 0,-1 0 0,0 0 0,0 0 0,4 0 0,2-1 0,0 0 0,0-1 0,0 0 0,0 0 0,0-1 0,0 0 0,-1 0 0,1-1 0,8-5 0,1-4 0,1-1 0,-2-1 0,0 0 0,24-30 0,2-2 0,-41 46 0,0 0 0,0 0 0,0 0 0,0-1 0,0 1 0,0 0 0,0 0 0,1 1 0,-1-1 0,0 0 0,1 0 0,-1 0 0,0 1 0,1-1 0,-1 1 0,1-1 0,-1 1 0,1 0 0,-1-1 0,1 1 0,-1 0 0,1 0 0,-1 0 0,1 0 0,-1 0 0,1 0 0,-1 1 0,1-1 0,-1 1 0,1-1 0,-1 1 0,0-1 0,1 1 0,-1-1 0,0 1 0,1 0 0,-1 0 0,0 0 0,0 0 0,0 0 0,0 0 0,0 0 0,0 0 0,0 1 0,1 0 0,3 6 0,0-1 0,-1 1 0,0 0 0,-1 1 0,0-1 0,3 12 0,1 3 0,-2 0 0,0 0 0,-2 0 0,0 0 0,-2 38 0,-1-53 0,-1-1 0,0 1 0,0-1 0,0 0 0,-1 1 0,0-1 0,-1 0 0,0 0 0,0 0 0,0-1 0,-1 1 0,0-1 0,0 0 0,-1 0 0,1 0 0,-1-1 0,-1 1 0,1-1 0,-1 0 0,0-1 0,-10 7 0,6-6 38,0 0 0,0-1 0,0-1 0,0 1 0,-1-2 0,0 1 0,0-2 0,-11 2 0,-2-2-607,-1-2 0,-33-3 0,1-4-6257</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18.734"/>
    </inkml:context>
    <inkml:brush xml:id="br0">
      <inkml:brushProperty name="width" value="0.05" units="cm"/>
      <inkml:brushProperty name="height" value="0.05" units="cm"/>
    </inkml:brush>
  </inkml:definitions>
  <inkml:trace contextRef="#ctx0" brushRef="#br0">3008 459 24575,'-187'-15'-1138,"-361"19"0,-177 82-1138,167 27 2277,416-75-3,-253 106 1,340-119 0,1 2-1,-89 60 1,125-75-8,1 2 0,1 0-1,0 0 1,0 2 0,2 0 0,0 0 0,1 1 0,0 1 0,2 1 0,0-1-1,-9 22 1,16-27 72,0 0 0,0 0-1,1 0 1,0 1-1,2-1 1,-1 1 0,2 0-1,0-1 1,2 23-1,1-17-9,1-1 0,1 0 0,0 0 0,1-1 0,1 1 0,13 22-1,0-8 119,1-1-1,1-1 0,1-1 1,2-1-1,1-1 1,46 37-1,-11-17-187,2-3 1,2-3-1,2-3 1,1-2-1,2-4 1,95 31-1,-51-29-128,0-4 0,3-6 0,167 15 0,-125-29-50,1-7 1,-1-7-1,1-7 0,-1-7 0,-2-7 0,0-6 1,-2-8-1,-2-6 0,240-105 0,-305 108 33,-1-3-1,-2-5 1,110-84-1,-154 102 91,-1-2 0,-2-2 0,-2-2-1,-1 0 1,-2-3 0,-2-1 0,-2-1 0,27-51-1,-44 68 69,0-1 0,-2 0 0,-1 0 0,-1-1 0,-2 0-1,0-1 1,-2 0 0,-1 1 0,-2-41 0,-2 43 0,-2 0 0,-1 0 0,0 0 0,-2 0 1,-2 1-1,0 0 0,-1 0 0,-1 1 0,-2 1 0,-21-35 1,8 24-15,-2 0 0,-1 1 1,-1 2-1,-2 1 1,0 2-1,-3 1 1,0 1-1,-49-27 0,1 8-140,-1 3 0,-149-51 0,10 22-894</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19.280"/>
    </inkml:context>
    <inkml:brush xml:id="br0">
      <inkml:brushProperty name="width" value="0.05" units="cm"/>
      <inkml:brushProperty name="height" value="0.05" units="cm"/>
    </inkml:brush>
  </inkml:definitions>
  <inkml:trace contextRef="#ctx0" brushRef="#br0">1 76 24575,'9'-9'0,"0"0"0,0 1 0,1 1 0,0-1 0,0 1 0,1 1 0,13-6 0,-19 10 0,0 0 0,0 1 0,-1-1 0,1 1 0,0 1 0,0-1 0,0 1 0,0-1 0,0 2 0,0-1 0,0 0 0,0 1 0,0 0 0,0 0 0,0 1 0,0-1 0,0 1 0,-1 0 0,1 0 0,5 4 0,-2 0 0,0 0 0,0 0 0,-1 0 0,0 1 0,0 0 0,-1 1 0,0-1 0,-1 1 0,1 0 0,-1 1 0,-1-1 0,0 1 0,0 0 0,0 0 0,-1 1 0,-1-1 0,0 0 0,0 1 0,1 12 0,-2-7 0,-1 0 0,0 1 0,-1-1 0,0 0 0,-1 0 0,-1 0 0,-1-1 0,0 1 0,-1-1 0,0 1 0,-13 23 0,7-20-151,-1-2-1,0 1 0,-1-2 0,0 1 1,-2-2-1,1 0 0,-2-1 1,-18 12-1,-18 9-6674</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19.683"/>
    </inkml:context>
    <inkml:brush xml:id="br0">
      <inkml:brushProperty name="width" value="0.05" units="cm"/>
      <inkml:brushProperty name="height" value="0.05" units="cm"/>
    </inkml:brush>
  </inkml:definitions>
  <inkml:trace contextRef="#ctx0" brushRef="#br0">0 43 24575,'29'-42'0,"-29"42"0,0 0 0,0 0 0,0 0 0,0 0 0,1 0 0,-1 0 0,0 0 0,0 0 0,0 0 0,0 0 0,1 0 0,-1 0 0,0 0 0,0 0 0,0 0 0,1 0 0,-1 0 0,0 0 0,0 0 0,0 0 0,0 0 0,0 0 0,1 0 0,-1 1 0,0-1 0,0 0 0,0 0 0,0 0 0,0 0 0,0 0 0,1 0 0,-1 1 0,0-1 0,0 0 0,0 0 0,0 0 0,0 0 0,0 1 0,0-1 0,0 0 0,0 0 0,0 0 0,0 0 0,0 1 0,0-1 0,0 0 0,0 0 0,0 0 0,0 1 0,0-1 0,0 0 0,0 0 0,0 0 0,0 0 0,0 1 0,1 12 0,0 14 0,-1 0 0,2 0 0,7 36 0,-8-55 0,1-1 0,0 0 0,0 0 0,1 0 0,0 0 0,1 0 0,-1 0 0,1-1 0,0 1 0,1-1 0,0 0 0,0-1 0,7 8 0,-7-10 0,0 0 0,0-1 0,-1 1 0,2-1 0,-1 0 0,0 0 0,0-1 0,1 1 0,-1-1 0,0 0 0,1-1 0,-1 0 0,1 1 0,0-2 0,-1 1 0,1-1 0,-1 1 0,0-1 0,1-1 0,8-3 0,6-2 0,0 0 0,-1-2 0,37-22 0,140-107-1365,-170 117-5461</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6:46.289"/>
    </inkml:context>
    <inkml:brush xml:id="br0">
      <inkml:brushProperty name="width" value="0.05" units="cm"/>
      <inkml:brushProperty name="height" value="0.05" units="cm"/>
    </inkml:brush>
  </inkml:definitions>
  <inkml:trace contextRef="#ctx0" brushRef="#br0">87 446 24575,'-22'-18'0,"16"14"0,1 0 0,-1-1 0,1 0 0,0 0 0,-4-6 0,8 10 0,0-1 0,0 1 0,0-1 0,0 0 0,1 1 0,-1-1 0,1 0 0,-1 0 0,1 1 0,-1-1 0,1 0 0,0 0 0,0 0 0,0 1 0,0-1 0,0 0 0,1 0 0,-1 0 0,0 0 0,1 1 0,-1-1 0,1 0 0,0 1 0,0-3 0,0 3 0,-1 1 0,0-1 0,0 1 0,0-1 0,0 1 0,1-1 0,-1 1 0,0 0 0,0-1 0,1 1 0,-1-1 0,0 1 0,1-1 0,-1 1 0,1 0 0,-1-1 0,0 1 0,1 0 0,-1-1 0,1 1 0,-1 0 0,1 0 0,-1-1 0,1 1 0,-1 0 0,1 0 0,-1 0 0,1 0 0,-1 0 0,1 0 0,-1 0 0,1 0 0,-1 0 0,1 0 0,0 0 0,-1 0 0,1 0 0,-1 0 0,1 0 0,-1 0 0,1 1 0,-1-1 0,1 0 0,-1 0 0,1 1 0,-1-1 0,0 0 0,1 1 0,-1-1 0,1 0 0,-1 1 0,0-1 0,1 1 0,-1-1 0,0 1 0,0-1 0,1 0 0,-1 1 0,0-1 0,0 1 0,0-1 0,1 2 0,1 2 0,1 0 0,-1 1 0,-1 0 0,1-1 0,2 9 0,1 38 0,-2 0 0,-4 78 0,-1-47 0,2-70 0,-4 78 0,3-80 0,0-1 0,-1 0 0,0 1 0,-1-1 0,0 0 0,0 0 0,-6 10 0,9-18 0,0-1 0,-1 1 0,1 0 0,-1 0 0,1 0 0,-1 0 0,1 0 0,-1-1 0,0 1 0,1 0 0,-1 0 0,0-1 0,1 1 0,-1-1 0,0 1 0,0 0 0,0-1 0,0 1 0,1-1 0,-1 0 0,0 1 0,0-1 0,-2 1 0,2-2 0,1 1 0,-1-1 0,0 1 0,0-1 0,1 1 0,-1-1 0,0 1 0,1-1 0,-1 0 0,0 1 0,1-1 0,-1 0 0,1 1 0,-1-1 0,1 0 0,-1 0 0,1 1 0,0-1 0,-1 0 0,1-1 0,-3-7 0,1 1 0,0-1 0,-1-16 0,1-60 0,4 0 0,3 1 0,4 0 0,39-162 0,-42 224 0,26-90 0,-29 103 0,1 0 0,0 0 0,1 0 0,-1 1 0,2 0 0,-1 0 0,1 0 0,0 0 0,11-9 0,-15 15 0,1 0 0,0-1 0,0 1 0,0 1 0,0-1 0,1 0 0,-1 1 0,0-1 0,1 1 0,-1 0 0,1 0 0,-1 1 0,1-1 0,0 1 0,-1-1 0,1 1 0,4 1 0,-3 0 0,0 0 0,0 0 0,0 1 0,0 0 0,0 0 0,0 0 0,0 0 0,-1 1 0,1 0 0,6 6 0,1 1 0,0 2 0,-1 0 0,-1 0 0,0 1 0,0 0 0,12 25 0,1 8 69,-2 2-1,-2 0 0,-2 1 0,13 65 1,-18-50-638,-2 1 0,1 127 0,-11-155-6257</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6:47.017"/>
    </inkml:context>
    <inkml:brush xml:id="br0">
      <inkml:brushProperty name="width" value="0.05" units="cm"/>
      <inkml:brushProperty name="height" value="0.05" units="cm"/>
    </inkml:brush>
  </inkml:definitions>
  <inkml:trace contextRef="#ctx0" brushRef="#br0">207 653 24575,'-198'0'0,"189"-2"0,15-2 0,19-6 0,-23 9 0,338-135 0,-284 109 0,-2-3 0,-1-2 0,93-74 0,-142 102 0,-1 1 0,1 0 0,-1 1 0,0-1 0,1 1 0,7-4 0,-11 6 0,0 0 0,1 0 0,-1-1 0,0 1 0,1 0 0,-1 0 0,1 0 0,-1 0 0,0 0 0,1 0 0,-1 0 0,1 0 0,-1 0 0,0 0 0,1 1 0,-1-1 0,0 0 0,1 0 0,-1 0 0,1 0 0,-1 1 0,0-1 0,1 0 0,-1 0 0,1 1 0,-1 0 0,1 0 0,-1 0 0,1 0 0,-1 0 0,1 0 0,-1 0 0,0 0 0,1 1 0,-1-1 0,0 0 0,0 0 0,0 0 0,0 2 0,2 66 0,-1-14 0,8 61 0,-6-95 0,36 210 0,-38-228 0,1-8 0,0-22 0,-2-38 0,-16-137 0,0 7 0,14 149 0,0 10 0,1 0 0,7-69 0,-6 101 0,1 0 0,0 1 0,0-1 0,0 1 0,0-1 0,0 1 0,1-1 0,0 1 0,-1 0 0,1 0 0,1 0 0,-1 0 0,0 0 0,1 0 0,-1 0 0,1 1 0,0 0 0,0-1 0,0 1 0,0 0 0,0 0 0,0 0 0,6-1 0,-2 1 0,0 0 0,0 1 0,0 0 0,1 0 0,-1 1 0,0 0 0,0 0 0,0 0 0,0 1 0,1 0 0,8 3 0,3 1 0,-1 1 0,1 1 0,-1 0 0,0 1 0,0 1 0,-1 1 0,22 16 0,-33-22 0,0 0 0,-1 1 0,0 0 0,0 0 0,0 0 0,-1 1 0,1 0 0,-1-1 0,-1 1 0,1 1 0,-1-1 0,0 0 0,0 1 0,-1 0 0,0 0 0,0-1 0,-1 1 0,1 0 0,-2 1 0,1-1 0,-1 0 0,0 0 0,-2 12 0,0-9 0,-1 0 0,0 0 0,-1 0 0,0 0 0,-1-1 0,0 1 0,0-1 0,-1 0 0,0-1 0,0 0 0,-1 0 0,0 0 0,-15 12 0,6-7 0,-1-1 0,0 0 0,-1-1 0,0-1 0,-1-1 0,-19 7 0,33-14 0,1 0 0,-1-1 0,1 1 0,-1-1 0,1 0 0,-10 0 0,14-1 0,0 0 0,0 0 0,0 0 0,0 0 0,0 0 0,1 0 0,-1 0 0,0 0 0,0 0 0,0 0 0,0 0 0,0 0 0,0 0 0,0 0 0,0 0 0,0 0 0,0 0 0,1 0 0,-1 0 0,0 0 0,0 0 0,0-1 0,0 1 0,0 0 0,0 0 0,0 0 0,0 0 0,0 0 0,0 0 0,0 0 0,0 0 0,0 0 0,0 0 0,0-1 0,0 1 0,0 0 0,0 0 0,0 0 0,0 0 0,0 0 0,0 0 0,0 0 0,0 0 0,0-1 0,0 1 0,0 0 0,0 0 0,0 0 0,0 0 0,0 0 0,0 0 0,0 0 0,0 0 0,0 0 0,0 0 0,0 0 0,0-1 0,-1 1 0,1 0 0,0 0 0,0 0 0,0 0 0,0 0 0,0 0 0,0 0 0,9-5 0,10 0 0,0 1 0,1 0 0,0 1 0,0 2 0,0 0 0,0 1 0,23 3 0,-34-2 0,0 0 0,0 0 0,0 2 0,0-1 0,-1 1 0,1 0 0,-1 0 0,0 1 0,10 6 0,-15-8 0,0 0 0,-1 0 0,1 0 0,-1 0 0,0 1 0,1-1 0,-1 0 0,0 1 0,0 0 0,0-1 0,-1 1 0,1 0 0,-1 0 0,0 0 0,1 0 0,-1 0 0,-1 0 0,1 1 0,0-1 0,-1 0 0,1 0 0,-1 1 0,0-1 0,0 0 0,-1 0 0,1 1 0,-1-1 0,-1 6 0,-1-1 0,0 0 0,-1 0 0,0 0 0,-1 0 0,1-1 0,-2 1 0,1-1 0,-1-1 0,0 1 0,-13 11 0,1-4 0,0-1 0,-1 0 0,-23 12 0,25-16-170,-1 0-1,0-1 0,-1 0 1,1-2-1,-1 0 0,-1-2 1,-25 4-1,21-8-6655</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08.692"/>
    </inkml:context>
    <inkml:brush xml:id="br0">
      <inkml:brushProperty name="width" value="0.05" units="cm"/>
      <inkml:brushProperty name="height" value="0.05" units="cm"/>
    </inkml:brush>
  </inkml:definitions>
  <inkml:trace contextRef="#ctx0" brushRef="#br0">41 49 24575,'-2'0'0,"0"0"0,0 0 0,0-1 0,0 1 0,0-1 0,0 1 0,0-1 0,0 0 0,0 0 0,1 0 0,-1 0 0,0 0 0,1 0 0,-1 0 0,0 0 0,1-1 0,0 1 0,-1-1 0,1 1 0,0-1 0,-1-1 0,1 2 0,1 0 0,0 1 0,-1-1 0,1 1 0,0-1 0,0 0 0,-1 1 0,1-1 0,0 0 0,0 0 0,0 1 0,0-1 0,0 0 0,0 1 0,0-1 0,0 0 0,0 1 0,1-1 0,-1 0 0,0 1 0,0-1 0,1 0 0,-1 0 0,1 0 0,0 0 0,0 0 0,0 0 0,0 1 0,0-1 0,0 0 0,0 1 0,1-1 0,-1 1 0,0-1 0,0 1 0,0-1 0,1 1 0,-1 0 0,0 0 0,0-1 0,3 1 0,4 0 0,0 1 0,0-1 0,0 2 0,0-1 0,-1 1 0,1 0 0,0 0 0,-1 1 0,0 0 0,1 0 0,-1 1 0,12 9 0,-4-3 0,-1 0 0,-1 1 0,0 1 0,22 25 0,-29-29 0,0 0 0,0 1 0,0 0 0,-1 0 0,-1 0 0,0 1 0,0-1 0,3 13 0,-6-17 0,0 1 0,0 0 0,0 0 0,-1 0 0,0 0 0,0 0 0,0 0 0,-1 0 0,0 0 0,0 0 0,0-1 0,-1 1 0,0 0 0,0-1 0,-4 8 0,-24 30-1365,15-25-5461</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6:47.449"/>
    </inkml:context>
    <inkml:brush xml:id="br0">
      <inkml:brushProperty name="width" value="0.05" units="cm"/>
      <inkml:brushProperty name="height" value="0.05" units="cm"/>
    </inkml:brush>
  </inkml:definitions>
  <inkml:trace contextRef="#ctx0" brushRef="#br0">1 188 24575,'19'22'0,"0"0"0,-2 2 0,0 1 0,14 30 0,-9-12 0,26 81 0,-38-95 0,-2 1 0,4 32 0,-10-47 0,0-1 0,-2 1 0,1 0 0,-2 0 0,0-1 0,-4 21 0,4-32 0,1-1 0,-1 0 0,0 0 0,1 0 0,-1 0 0,0 0 0,0 0 0,-1 0 0,1 0 0,0 0 0,0-1 0,-1 1 0,1 0 0,-1-1 0,-3 3 0,4-4 0,1 1 0,-1-1 0,1 0 0,-1 1 0,0-1 0,1 0 0,-1 0 0,0 0 0,1 0 0,-1 0 0,0 0 0,1 0 0,-1 0 0,0 0 0,1 0 0,-1 0 0,0 0 0,1 0 0,-1-1 0,-1 1 0,1-1 0,0 0 0,0 0 0,0 0 0,-1 0 0,1 0 0,0 0 0,0 0 0,0-1 0,0 1 0,1 0 0,-1 0 0,-1-3 0,-3-9 0,0 0 0,0 0 0,1 0 0,1-1 0,1 0 0,-2-14 0,0-87 0,4 98 0,9-205 0,-5 185 0,1 0 0,3 1 0,22-70 0,-26 98 0,-1-1 0,1 1 0,1 0 0,-1 0 0,2 0 0,10-13 0,-15 19 0,0 1 0,0 0 0,1 0 0,-1-1 0,0 1 0,1 0 0,-1 0 0,1 1 0,-1-1 0,1 0 0,0 0 0,-1 1 0,1-1 0,0 1 0,-1-1 0,1 1 0,0 0 0,-1 0 0,1 0 0,0 0 0,0 0 0,-1 0 0,1 0 0,0 0 0,0 1 0,-1-1 0,1 1 0,0-1 0,-1 1 0,1 0 0,-1 0 0,1 0 0,-1-1 0,1 1 0,-1 1 0,0-1 0,1 0 0,-1 0 0,0 0 0,0 1 0,0-1 0,0 0 0,1 3 0,7 7 0,-1 1 0,-1 0 0,0 0 0,0 1 0,-2 0 0,9 24 0,16 86 0,-15-43-455,-3 1 0,2 101 0,-14-155-6371</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6:47.963"/>
    </inkml:context>
    <inkml:brush xml:id="br0">
      <inkml:brushProperty name="width" value="0.05" units="cm"/>
      <inkml:brushProperty name="height" value="0.05" units="cm"/>
    </inkml:brush>
  </inkml:definitions>
  <inkml:trace contextRef="#ctx0" brushRef="#br0">76 697 24575,'-4'-7'0,"0"1"0,-1-1 0,0 1 0,0 0 0,-6-5 0,7 8 0,1-1 0,-1 1 0,1-1 0,0 0 0,0 0 0,0 0 0,0 0 0,0 0 0,1-1 0,0 1 0,0-1 0,0 0 0,1 0 0,-2-8 0,3 11 0,0 1 0,1-1 0,-1 0 0,1 0 0,-1 0 0,1 0 0,0 1 0,0-1 0,0 0 0,0 0 0,0 1 0,0-1 0,0 1 0,1-1 0,-1 1 0,0 0 0,1-1 0,-1 1 0,1 0 0,0 0 0,-1 0 0,1 0 0,3-1 0,6-3 0,1 0 0,19-5 0,-17 7 0,15-7 0,-1 0 0,0-1 0,0-2 0,-1-1 0,31-22 0,-49 31 0,-1-2 0,0 1 0,0-1 0,0-1 0,-1 1 0,0-1 0,-1-1 0,1 1 0,-2-1 0,1 0 0,-1 0 0,-1-1 0,1 0 0,-2 1 0,1-1 0,-1-1 0,-1 1 0,2-17 0,-3 6 0,-1 0 0,-3-30 0,44 312 0,16 114 0,-52-344 0,-3-25 0,-1 1 0,0 0 0,0 0 0,-1 0 0,0 13 0,0-20 0,0 0 0,0 0 0,0 0 0,0-1 0,0 1 0,0 0 0,0 0 0,0 0 0,0 0 0,0 0 0,0 0 0,0 0 0,0-1 0,0 1 0,0 0 0,-1 0 0,1 0 0,0 0 0,0 0 0,0 0 0,0 0 0,0 0 0,0 0 0,0 0 0,0-1 0,-1 1 0,1 0 0,0 0 0,0 0 0,0 0 0,0 0 0,0 0 0,0 0 0,0 0 0,-1 0 0,1 0 0,0 0 0,0 0 0,0 0 0,0 0 0,0 0 0,0 0 0,-1 0 0,1 0 0,0 0 0,0 0 0,0 1 0,0-1 0,0 0 0,0 0 0,0 0 0,-1 0 0,1 0 0,0 0 0,0 0 0,0 0 0,0 0 0,0 0 0,0 1 0,0-1 0,0 0 0,0 0 0,0 0 0,0 0 0,0 0 0,0 0 0,0 0 0,0 1 0,0-1 0,-7-10 0,-6-25 0,-17-67 0,17 53 0,-4-18 0,2-2 0,4 0 0,2 0 0,3-1 0,5-77 0,1 129 0,2-1 0,0 1 0,1 0 0,9-32 0,-11 47 0,0-1 0,0 0 0,1 1 0,0-1 0,-1 1 0,1-1 0,0 1 0,1 0 0,-1 0 0,0 0 0,1 0 0,0 0 0,0 1 0,0-1 0,0 1 0,0-1 0,0 1 0,1 0 0,-1 1 0,1-1 0,-1 0 0,1 1 0,0 0 0,-1 0 0,1 0 0,0 0 0,0 1 0,0 0 0,4-1 0,1 2 0,0 1 0,0 0 0,0 0 0,0 0 0,0 1 0,-1 1 0,1-1 0,-1 1 0,0 1 0,0-1 0,-1 2 0,14 10 0,-9-5 0,0 0 0,-1 0 0,-1 1 0,0 0 0,-1 1 0,14 25 0,-18-29 0,-1 0 0,0 1 0,-1-1 0,0 1 0,0 0 0,-1 0 0,0 0 0,-1 1 0,0-1 0,-1 0 0,0 0 0,0 1 0,-1-1 0,-3 11 0,0-7 0,0 0 0,-1-1 0,0 1 0,-1-1 0,0-1 0,-1 1 0,-1-1 0,0-1 0,-17 20 0,-38 32-1365,-1-7-5461</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6:49.113"/>
    </inkml:context>
    <inkml:brush xml:id="br0">
      <inkml:brushProperty name="width" value="0.05" units="cm"/>
      <inkml:brushProperty name="height" value="0.05" units="cm"/>
    </inkml:brush>
  </inkml:definitions>
  <inkml:trace contextRef="#ctx0" brushRef="#br0">268 1370 24575,'0'-1'0,"0"1"0,0-1 0,0 1 0,1 0 0,-1-1 0,0 1 0,0 0 0,0-1 0,0 1 0,0 0 0,0-1 0,1 1 0,-1 0 0,0 0 0,0-1 0,0 1 0,1 0 0,-1-1 0,0 1 0,0 0 0,1 0 0,-1 0 0,0-1 0,1 1 0,-1 0 0,0 0 0,1 0 0,-1 0 0,0 0 0,1-1 0,-1 1 0,0 0 0,1 0 0,-1 0 0,0 0 0,1 0 0,-1 0 0,0 0 0,1 0 0,-1 0 0,0 0 0,1 1 0,-1-1 0,0 0 0,1 0 0,-1 0 0,0 0 0,1 0 0,-1 1 0,0-1 0,1 0 0,-1 0 0,0 0 0,0 1 0,1-1 0,-1 1 0,19 12 0,-7 1 0,-1 1 0,0 0 0,-1 0 0,-1 1 0,11 26 0,30 89 0,-25-48 0,-3 1 0,-4 1 0,14 167 0,-27-122 0,-22 253 0,11-336 0,-4 48 0,10-82 0,0-1 0,1 1 0,0-1 0,0 0 0,6 17 0,-6-24 0,1-1 0,0 0 0,0 1 0,0-1 0,1 0 0,0 0 0,0 0 0,0 0 0,0 0 0,0-1 0,1 0 0,-1 1 0,1-1 0,0 0 0,0-1 0,0 1 0,1-1 0,-1 0 0,0 0 0,1 0 0,0 0 0,6 1 0,11 1 0,-1-1 0,0 0 0,40-1 0,-44-2 0,412-14-1078,4-26-770,-299 27 1439,1496-151-4834,814-105 2743,-2307 254 2492,391-62 2347,-513 74-1865,1 0 0,-1-1-1,0-1 1,-1 0 0,1-1 0,17-10 0,-30 16-384,-1-1 1,0 0-1,1 0 0,-1 0 0,1 0 0,-1 0 1,0-1-1,0 1 0,0 0 0,0 0 0,0-1 0,0 1 1,0-1-1,0 1 0,0-1 0,-1 1 0,1-1 1,-1 0-1,1 1 0,-1-1 0,1 0 0,-1 1 0,0-1 1,0 0-1,0 1 0,0-1 0,0 0 0,0 0 1,-1 1-1,1-1 0,0 0 0,-1 1 0,0-1 0,1 1 1,-1-1-1,0 1 0,0-1 0,1 1 0,-1-1 1,0 1-1,-1 0 0,1-1 0,-1 0 0,-7-8 153,-1 1 0,0 0-1,0 0 1,-17-10-1,14 10-120,2 2-103,-49-37 51,-64-62 0,107 90-74,0-2 0,1 0 0,1-1 0,1-1 0,1 0 0,0-1 0,-17-41 0,13 14 4,2-1 0,-9-58 0,-9-104 0,29 178 0,-64-703-624,54 534 539,6 80 85,-13-128 0,21 242 51,-1 1-1,-1 0 1,1-1 0,-1 1-1,0 0 1,-5-10 0,5 15-36,1 0 1,-1 0-1,1 0 0,-1 0 1,1 0-1,-1 0 1,0 1-1,0-1 0,0 1 1,0-1-1,0 1 1,-1 0-1,1-1 1,0 1-1,-1 1 0,1-1 1,0 0-1,-1 0 1,1 1-1,-1 0 0,1-1 1,-4 1-1,-71-1-15,0 3 0,-85 14 0,104-9 0,-956 123-2870,0 27-752,-1432 328 1519,2375-468 2185,-401 103-748,9 25 5053,424-129-4544,15-4-3085</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6:49.564"/>
    </inkml:context>
    <inkml:brush xml:id="br0">
      <inkml:brushProperty name="width" value="0.05" units="cm"/>
      <inkml:brushProperty name="height" value="0.05" units="cm"/>
    </inkml:brush>
  </inkml:definitions>
  <inkml:trace contextRef="#ctx0" brushRef="#br0">54 904 24575,'-6'2'0,"1"-1"0,-1 1 0,1 0 0,-1 0 0,1 1 0,0 0 0,-9 6 0,14-9 0,0 0 0,0 0 0,0 0 0,0 0 0,0 0 0,-1 0 0,1 0 0,0 0 0,0 0 0,0 0 0,0 0 0,0 0 0,0 0 0,0 1 0,0-1 0,0 0 0,0 0 0,0 0 0,0 0 0,-1 0 0,1 0 0,0 0 0,0 0 0,0 0 0,0 1 0,0-1 0,0 0 0,0 0 0,0 0 0,0 0 0,0 0 0,0 0 0,0 0 0,0 1 0,0-1 0,0 0 0,0 0 0,0 0 0,0 0 0,1 0 0,-1 0 0,0 0 0,0 0 0,0 0 0,0 1 0,0-1 0,0 0 0,0 0 0,0 0 0,0 0 0,0 0 0,0 0 0,0 0 0,1 0 0,-1 0 0,0 0 0,0 0 0,0 0 0,0 0 0,0 0 0,12 4 0,17-2 0,67-7-41,161-30 0,-194 25-154,1581-274-8091,-521 87 6468,-649 118 1834,435-77-1030,-303 37 3402,-570 112-2326,130-34 4037,-154 36-2129,-20 5-910,-21 5-1350,-6 3-5811</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6:50.086"/>
    </inkml:context>
    <inkml:brush xml:id="br0">
      <inkml:brushProperty name="width" value="0.05" units="cm"/>
      <inkml:brushProperty name="height" value="0.05" units="cm"/>
    </inkml:brush>
  </inkml:definitions>
  <inkml:trace contextRef="#ctx0" brushRef="#br0">0 996 24575,'296'-23'-328,"14"-25"-386,-129 19 277,2205-311-6722,-1197 176 4841,639-129 1573,-1757 280 1367,9-1 1182,108-35-1,-187 49-1702,1 0 0,0-1 0,0 0 0,0 1 0,-1-1-1,1 0 1,0 0 0,-1 0 0,1 0 0,-1 0 0,2-2 0,-3 3-57,0 0 0,0 0 1,0-1-1,0 1 0,0 0 0,0-1 1,0 1-1,0 0 0,0 0 0,0-1 1,-1 1-1,1 0 0,0 0 0,0-1 1,0 1-1,0 0 0,-1 0 0,1 0 1,0-1-1,0 1 0,0 0 0,-1 0 1,1 0-1,0 0 0,0-1 0,-1 1 1,1 0-1,0 0 0,0 0 0,-1 0 1,1 0-1,0 0 0,-1 0 0,1 0 1,0 0-1,0 0 0,-1 0 0,0 0 1,-44-5 1383,-20 5-980,-6 0-5980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6:51.058"/>
    </inkml:context>
    <inkml:brush xml:id="br0">
      <inkml:brushProperty name="width" value="0.05" units="cm"/>
      <inkml:brushProperty name="height" value="0.05" units="cm"/>
    </inkml:brush>
  </inkml:definitions>
  <inkml:trace contextRef="#ctx0" brushRef="#br0">8 24 24575,'0'-3'0,"-3"-1"0,-1-3 0,4 1 0,1 3 0,3 5 0,2 6 0,-1 7 0,2 6 0,-1 6 0,3 4 0,-2-3-8191</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6:51.443"/>
    </inkml:context>
    <inkml:brush xml:id="br0">
      <inkml:brushProperty name="width" value="0.05" units="cm"/>
      <inkml:brushProperty name="height" value="0.05" units="cm"/>
    </inkml:brush>
  </inkml:definitions>
  <inkml:trace contextRef="#ctx0" brushRef="#br0">4 36 24575,'0'0'0,"0"0"0,-1 0 0,1 0 0,0 0 0,0 0 0,0 1 0,0-1 0,0 0 0,0 0 0,0 0 0,0 0 0,0 0 0,0 0 0,0 0 0,0 0 0,0 0 0,-1 0 0,1 0 0,0 0 0,0 0 0,0 0 0,0 0 0,0 0 0,0 0 0,0 0 0,0 0 0,0 0 0,0-1 0,0 1 0,0 0 0,0 0 0,0 0 0,-1 0 0,1 0 0,0 0 0,0 0 0,0 0 0,0 0 0,0 0 0,0 0 0,0 0 0,0 0 0,0 0 0,0 0 0,0 0 0,0-1 0,0 1 0,0 0 0,0 0 0,0 0 0,0 0 0,0 0 0,0 0 0,0 0 0,0 0 0,0 0 0,0 0 0,0 0 0,0 0 0,0 0 0,0-1 0,0 1 0,0 0 0,0 0 0,0 0 0,0 0 0,0 0 0,0 0 0,0 0 0,7-5 0,10-4 0,-2 4 0,0 1 0,0 0 0,0 2 0,0-1 0,1 2 0,-1 0 0,1 1 0,-1 1 0,22 3 0,-34-4 0,-1 0 0,0 1 0,0-1 0,0 1 0,0 0 0,0-1 0,1 1 0,-1 0 0,-1 0 0,1 0 0,0 1 0,0-1 0,0 0 0,-1 1 0,1-1 0,0 1 0,-1 0 0,1-1 0,-1 1 0,0 0 0,0 0 0,0 0 0,0 0 0,0 0 0,0 0 0,0 0 0,-1 0 0,1 0 0,-1 0 0,1 1 0,-1-1 0,0 0 0,0 0 0,0 0 0,0 1 0,0-1 0,-1 3 0,-2 7 0,0-1 0,0 1 0,-1-1 0,-1 0 0,-8 15 0,10-20 0,3-6 0,-1 1 0,1 0 0,-1-1 0,1 1 0,0 0 0,0-1 0,-1 1 0,1 0 0,0-1 0,0 1 0,0 0 0,0-1 0,-1 1 0,1 0 0,0 0 0,0-1 0,1 1 0,-1 0 0,0 0 0,0-1 0,0 1 0,0 0 0,1-1 0,-1 1 0,0 0 0,0-1 0,1 2 0,0-2 0,0 1 0,0 0 0,1-1 0,-1 1 0,0-1 0,0 1 0,0-1 0,0 1 0,0-1 0,1 0 0,-1 0 0,0 0 0,0 0 0,0 0 0,2 0 0,8 0 0,0-2 0,22-4 0,-24 4 0,108-24-1365,-80 17-5461</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6:51.881"/>
    </inkml:context>
    <inkml:brush xml:id="br0">
      <inkml:brushProperty name="width" value="0.05" units="cm"/>
      <inkml:brushProperty name="height" value="0.05" units="cm"/>
    </inkml:brush>
  </inkml:definitions>
  <inkml:trace contextRef="#ctx0" brushRef="#br0">0 182 24575,'23'-22'0,"0"2"0,1 0 0,0 1 0,2 1 0,0 2 0,1 0 0,52-21 0,-71 34 0,-1 1 0,1 0 0,0 0 0,0 1 0,-1-1 0,15 1 0,-21 1 0,0 0 0,1 0 0,-1 0 0,0 0 0,1 0 0,-1 0 0,0 0 0,0 1 0,1-1 0,-1 0 0,0 1 0,1-1 0,-1 1 0,0 0 0,0-1 0,0 1 0,0 0 0,0-1 0,0 1 0,0 0 0,0 0 0,0 0 0,0 0 0,0 0 0,0 0 0,-1 0 0,1 1 0,0-1 0,-1 0 0,1 0 0,-1 0 0,1 1 0,-1-1 0,0 0 0,1 1 0,-1-1 0,0 0 0,0 1 0,0-1 0,0 0 0,0 1 0,0-1 0,-1 0 0,1 1 0,0-1 0,-1 0 0,0 2 0,-4 12 0,-2 0 0,1-1 0,-2 0 0,0 0 0,-1-1 0,0 0 0,-1 0 0,-11 11 0,-23 31 0,43-53 0,-1 0 0,1 0 0,0 0 0,0 0 0,0 1 0,0-1 0,0 0 0,0 0 0,0 1 0,1-1 0,-1 0 0,1 1 0,0 3 0,0-5 0,0 1 0,1-1 0,-1 0 0,1 0 0,-1 1 0,1-1 0,-1 0 0,1 0 0,0 0 0,0 0 0,0 0 0,-1 0 0,1 0 0,0 0 0,0 0 0,0 0 0,1 0 0,-1-1 0,0 1 0,0 0 0,0-1 0,0 1 0,1-1 0,-1 1 0,0-1 0,3 0 0,75 17 0,-57-13 0,1 0 0,28 10 0,-48-13 0,0 1 0,-1-1 0,1 0 0,0 1 0,0-1 0,-1 1 0,1 0 0,-1 0 0,0 0 0,0 0 0,1 0 0,1 4 0,-3-4 0,0-1 0,0 1 0,-1-1 0,1 1 0,-1-1 0,1 1 0,-1-1 0,1 1 0,-1-1 0,0 1 0,0 0 0,0-1 0,0 1 0,0 0 0,0-1 0,-1 1 0,1-1 0,0 1 0,-1-1 0,1 1 0,-1-1 0,0 1 0,1-1 0,-1 1 0,-1 1 0,-5 6 49,0 1-1,-1-1 0,0-1 1,0 0-1,-1 0 0,-16 11 0,-64 36-1330,80-50 861,-50 28-6405</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6:53.110"/>
    </inkml:context>
    <inkml:brush xml:id="br0">
      <inkml:brushProperty name="width" value="0.05" units="cm"/>
      <inkml:brushProperty name="height" value="0.05" units="cm"/>
    </inkml:brush>
  </inkml:definitions>
  <inkml:trace contextRef="#ctx0" brushRef="#br0">305 1023 24575,'12'-40'0,"-10"39"0,-1 9 0,1 13 0,-6 191-326,-42 309-1,-78 202-769,35-229 759,87-480 336,-37 250-227,22 0 16,17-242 247,1 0 1,1 0-1,0-1 0,2 1 1,8 25-1,-9-39-12,0-1 0,0 1 1,0 0-1,1-1 0,1 0 0,-1 0 0,1 0 0,0 0 1,1-1-1,0 0 0,0 0 0,0 0 0,0-1 0,1 0 1,0 0-1,11 5 0,-3-3 94,0-1 1,0-1-1,0-1 1,1 0-1,-1-1 1,1 0-1,25 0 1,117-9 387,-154 6-519,712-106-2455,-556 77 1325,1974-321-5168,10 74 4578,-1930 254 2000,421-51 4082,-610 70-3513,47-10 639,-65 12-1160,0-1 0,0-1 0,-1 1 0,1-1 0,-1-1 0,0 1 0,11-8 0,-15 9-214,0-1 0,0 1 0,0 0 0,0-1 1,0 1-1,0-1 0,-1 1 0,0-1 0,1 0 0,-1 0 1,0 0-1,0 1 0,0-1 0,-1 0 0,1 0 1,-1 0-1,1-5 0,-2-5 166,1 0 0,-5-24 0,2 22-238,-24-170-61,-6-321 1,42 283-213,58-356 0,121-205-19,-172 732 264,0 0 0,17-88 0,-32 134 25,0 0 0,0 0 1,-1 0-1,0-1 0,0 1 0,0 0 0,-1 0 0,0 0 0,0-1 0,-1 1 0,0 1 1,0-1-1,0 0 0,-1 0 0,1 1 0,-1-1 0,-1 1 0,1 0 0,-1 0 0,0 0 1,0 0-1,0 1 0,-1 0 0,0 0 0,1 0 0,-1 0 0,-1 1 0,1-1 0,-7-2 1,-11-5 5,-2 2 0,1 0 1,-1 1-1,0 1 0,-28-3 1,-135-11-69,178 20 36,-703-12-2857,-4 53-766,-575 74-1110,-637 143 3561,1215-131 386,14 50 2208,436-79 1397,187-60-2072</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6:53.629"/>
    </inkml:context>
    <inkml:brush xml:id="br0">
      <inkml:brushProperty name="width" value="0.05" units="cm"/>
      <inkml:brushProperty name="height" value="0.05" units="cm"/>
    </inkml:brush>
  </inkml:definitions>
  <inkml:trace contextRef="#ctx0" brushRef="#br0">528 166 24575,'7'-39'0,"-1"9"0,-5 25 0,0 0 0,-1 0 0,0 0 0,0 0 0,-1 0 0,1 0 0,-1 0 0,0 0 0,0 0 0,-1 0 0,0 0 0,-3-6 0,4 9 0,0 0 0,-1 0 0,1 0 0,-1 1 0,0-1 0,1 1 0,-1-1 0,0 1 0,0-1 0,0 1 0,0 0 0,0 0 0,0 0 0,0 0 0,-1 0 0,1 1 0,0-1 0,0 1 0,-1-1 0,1 1 0,0 0 0,-1 0 0,1 0 0,0 0 0,-1 0 0,1 1 0,0-1 0,-1 1 0,-2 0 0,-11 4 0,1 0 0,0 1 0,0 1 0,1 0 0,-1 1 0,-17 13 0,0 4 0,-41 38 0,46-36 0,2 0 0,1 2 0,0 1 0,3 1 0,-21 37 0,30-46 0,1 2 0,1-1 0,0 2 0,2-1 0,1 1 0,1 0 0,1 1 0,-2 34 0,7-49 0,0 1 0,1-1 0,0 0 0,1 0 0,0 0 0,1 0 0,0 0 0,0 0 0,1-1 0,1 1 0,0-1 0,0 0 0,1-1 0,0 1 0,1-1 0,-1-1 0,2 1 0,0-1 0,0 0 0,0-1 0,1 0 0,0 0 0,0 0 0,1-2 0,0 1 0,0-1 0,0-1 0,22 7 0,-12-5-170,1-1-1,-1-1 0,1-2 1,0 0-1,1 0 0,-1-2 1,39-5-1,3-5-6655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09.135"/>
    </inkml:context>
    <inkml:brush xml:id="br0">
      <inkml:brushProperty name="width" value="0.05" units="cm"/>
      <inkml:brushProperty name="height" value="0.05" units="cm"/>
    </inkml:brush>
  </inkml:definitions>
  <inkml:trace contextRef="#ctx0" brushRef="#br0">119 662 24575,'29'-29'0,"-1"0"0,-1-2 0,-1 0 0,33-56 0,-41 52 0,-1 0 0,-1-1 0,10-42 0,-19 54 0,-1-1 0,-1 0 0,-1 0 0,-1 0 0,-2-47 0,-1 67 0,-1 0 0,1 0 0,-1 0 0,0 0 0,-1 0 0,1 0 0,-1 0 0,0 0 0,-4-6 0,5 9 0,0 1 0,0-1 0,0 1 0,0 0 0,-1 0 0,1-1 0,0 1 0,-1 0 0,1 0 0,0 1 0,-1-1 0,1 0 0,-1 0 0,0 1 0,1-1 0,-1 0 0,0 1 0,1 0 0,-1-1 0,0 1 0,1 0 0,-1 0 0,0 0 0,1 0 0,-1 0 0,0 1 0,0-1 0,1 0 0,-1 1 0,1-1 0,-1 1 0,-1 0 0,-6 4 0,0-1 0,0 1 0,1 1 0,0 0 0,0 0 0,1 0 0,-1 1 0,1 0 0,-11 15 0,-2 6 0,-27 47 0,21-27 0,2 2 0,2 1 0,3 1 0,2 0 0,-14 68 0,20-53 0,2 0 0,3 1 0,5 129 0,8-100 0,3 116 0,-11-208-195,1 1 0,0-1 0,-1 1 0,0-1 0,0 0 0,-4 10 0,-3-1-6631</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6:53.970"/>
    </inkml:context>
    <inkml:brush xml:id="br0">
      <inkml:brushProperty name="width" value="0.05" units="cm"/>
      <inkml:brushProperty name="height" value="0.05" units="cm"/>
    </inkml:brush>
  </inkml:definitions>
  <inkml:trace contextRef="#ctx0" brushRef="#br0">377 1 24575,'-24'7'0,"1"2"0,0 0 0,0 2 0,1 0 0,0 2 0,1 0 0,1 2 0,0 0 0,1 1 0,-24 25 0,31-27 0,0 1 0,0 0 0,2 1 0,0 0 0,0 1 0,2 0 0,0 0 0,1 1 0,1 0 0,0 0 0,1 0 0,2 1 0,0 0 0,0 0 0,2 0 0,0 0 0,3 20 0,-2-33 0,1 0 0,0-1 0,0 1 0,1-1 0,0 0 0,0 1 0,0-1 0,0 0 0,1 0 0,0 0 0,0-1 0,0 1 0,5 5 0,-4-7 0,0 0 0,0 0 0,1 0 0,-1 0 0,1-1 0,-1 1 0,1-1 0,0-1 0,0 1 0,0 0 0,0-1 0,0 0 0,0 0 0,8-1 0,25 2 86,-1-2-1,1-2 0,50-9 1,108-31-1793,-137 28-5119</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6:54.495"/>
    </inkml:context>
    <inkml:brush xml:id="br0">
      <inkml:brushProperty name="width" value="0.05" units="cm"/>
      <inkml:brushProperty name="height" value="0.05" units="cm"/>
    </inkml:brush>
  </inkml:definitions>
  <inkml:trace contextRef="#ctx0" brushRef="#br0">86 114 24575,'-5'0'0,"0"-1"0,1 0 0,-1 0 0,0-1 0,-6-2 0,9 3 0,-1 0 0,0-1 0,0 1 0,1 0 0,-1 1 0,0-1 0,0 1 0,0-1 0,0 1 0,0 0 0,0 0 0,0 0 0,0 0 0,-4 1 0,6 0 0,1-1 0,0 0 0,0 0 0,-1 1 0,1-1 0,0 0 0,0 1 0,0-1 0,-1 0 0,1 1 0,0-1 0,0 0 0,0 1 0,0-1 0,0 1 0,0-1 0,-1 0 0,1 1 0,0-1 0,0 0 0,0 1 0,0-1 0,0 1 0,1-1 0,-1 0 0,0 1 0,0-1 0,0 0 0,0 1 0,0-1 0,0 1 0,1-1 0,-1 1 0,9 15 0,-6-11 0,11 26 0,-2-1 0,-1 1 0,-2 1 0,0 0 0,-3 0 0,0 1 0,-3 0 0,0 0 0,-2 0 0,-2 0 0,0 0 0,-10 48 0,9-74 0,-5 25 0,6-31 0,1 0 0,0 0 0,-1 1 0,1-1 0,-1 0 0,1 0 0,-1 1 0,0-1 0,1 0 0,-1 0 0,0 0 0,0 0 0,0 0 0,0 0 0,0 0 0,0-1 0,0 1 0,-2 1 0,2-2 0,1 0 0,-1-1 0,0 1 0,1 0 0,-1-1 0,0 1 0,1-1 0,-1 1 0,1-1 0,-1 1 0,1-1 0,-1 1 0,1-1 0,-1 1 0,1-1 0,0 1 0,-1-1 0,1 0 0,0 1 0,0-1 0,-1 0 0,1 1 0,0-1 0,0 0 0,0 0 0,0 1 0,0-1 0,0 0 0,0-1 0,-3-27 0,2 27 0,0-51 0,2 0 0,2 0 0,2 0 0,3 1 0,2-1 0,33-98 0,-39 136 0,2 0 0,0 0 0,0 1 0,2-1 0,-1 1 0,19-23 0,-25 36 0,-1 0 0,1 0 0,0-1 0,0 1 0,0 0 0,0 0 0,0 0 0,0 0 0,0 1 0,1-1 0,-1 0 0,0 0 0,0 1 0,1-1 0,-1 1 0,0-1 0,1 1 0,-1-1 0,1 1 0,-1 0 0,1 0 0,-1 0 0,0-1 0,1 1 0,-1 1 0,1-1 0,-1 0 0,1 0 0,-1 1 0,0-1 0,1 0 0,-1 1 0,0 0 0,1-1 0,-1 1 0,0 0 0,0-1 0,1 1 0,-1 0 0,0 0 0,0 0 0,0 0 0,0 0 0,0 0 0,1 3 0,3 3 0,0 1 0,-1 0 0,0-1 0,0 2 0,-1-1 0,3 10 0,6 26 0,-2 1 0,5 53 0,-1 93 0,-13-165 0,-1-18 0,0 1 0,0-1 0,1 0 0,3 13 0,-4-21 0,0 0 0,0 0 0,0 1 0,0-1 0,0 0 0,0 0 0,0 0 0,0 0 0,0 1 0,1-1 0,-1 0 0,0 0 0,0 0 0,0 0 0,0 0 0,0 1 0,0-1 0,1 0 0,-1 0 0,0 0 0,0 0 0,0 0 0,0 0 0,1 0 0,-1 1 0,0-1 0,0 0 0,0 0 0,1 0 0,-1 0 0,0 0 0,0 0 0,0 0 0,1 0 0,-1 0 0,0 0 0,0 0 0,0 0 0,1 0 0,-1 0 0,0-1 0,0 1 0,0 0 0,0 0 0,1 0 0,-1 0 0,0 0 0,0 0 0,0 0 0,0 0 0,1-1 0,-1 1 0,0 0 0,0 0 0,0 0 0,0 0 0,0 0 0,0-1 0,0 1 0,0 0 0,1 0 0,-1 0 0,0-1 0,0 1 0,0 0 0,0 0 0,9-17 0,-7 14 0,30-61 0,50-86 0,-67 126 0,1 1 0,0 1 0,2 0 0,22-20 0,-34 37 0,-1 0 0,1 0 0,0 1 0,0-1 0,0 2 0,1-1 0,13-5 0,-18 8 0,0 1 0,1-1 0,-1 1 0,1-1 0,-1 1 0,1 0 0,-1 0 0,1 0 0,-1 0 0,1 0 0,-1 1 0,1-1 0,-1 1 0,1 0 0,-1-1 0,0 1 0,1 0 0,-1 0 0,0 1 0,0-1 0,0 0 0,0 1 0,0-1 0,0 1 0,0 0 0,2 2 0,1 3 0,0 0 0,0 0 0,-1 1 0,0 0 0,0 0 0,-1 0 0,0 0 0,0 0 0,2 12 0,1 12 0,2 35 0,-6-21-682,-5 85-1,-2-82-6143</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6:54.833"/>
    </inkml:context>
    <inkml:brush xml:id="br0">
      <inkml:brushProperty name="width" value="0.05" units="cm"/>
      <inkml:brushProperty name="height" value="0.05" units="cm"/>
    </inkml:brush>
  </inkml:definitions>
  <inkml:trace contextRef="#ctx0" brushRef="#br0">1 16 24575,'0'-1'0,"1"0"0,-1 0 0,0 0 0,1 0 0,-1 0 0,1 0 0,0 0 0,-1 1 0,1-1 0,-1 0 0,1 0 0,0 1 0,0-1 0,0 1 0,-1-1 0,1 0 0,0 1 0,0 0 0,0-1 0,1 0 0,-1 1 0,0 0 0,0 0 0,-1 1 0,1-1 0,0 0 0,0 0 0,-1 0 0,1 1 0,0-1 0,0 0 0,-1 1 0,1-1 0,0 1 0,-1-1 0,1 1 0,-1-1 0,1 1 0,0-1 0,0 2 0,3 3 0,0 1 0,-1 0 0,1 0 0,3 11 0,10 25 0,-2 2 0,10 55 0,10 94 0,-22-113 0,1 6 0,17 89 0,-29-167 0,0 0 0,0-1 0,1 1 0,0-1 0,1 1 0,0-1 0,0 0 0,0 0 0,1-1 0,6 8 0,-7-10 0,-1-1 0,1 0 0,0 0 0,0 0 0,1-1 0,-1 1 0,0-1 0,1 0 0,0 0 0,-1-1 0,1 1 0,0-1 0,0 0 0,0 0 0,0-1 0,0 1 0,8-1 0,8-2 0,-1-1 0,1-1 0,-1 0 0,0-2 0,0 0 0,31-15 0,108-65 0,-25-9-1365,-82 52-5461</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7:14.773"/>
    </inkml:context>
    <inkml:brush xml:id="br0">
      <inkml:brushProperty name="width" value="0.05" units="cm"/>
      <inkml:brushProperty name="height" value="0.05" units="cm"/>
    </inkml:brush>
  </inkml:definitions>
  <inkml:trace contextRef="#ctx0" brushRef="#br0">101 257 24575,'-6'1'0,"1"0"0,-1 0 0,0 0 0,1-1 0,-1 0 0,1 0 0,-1-1 0,0 1 0,1-1 0,-11-3 0,14 3 0,0 1 0,0-1 0,1 0 0,-1 0 0,0 0 0,0 0 0,1 0 0,-1 0 0,1 0 0,-1-1 0,1 1 0,-1 0 0,1-1 0,-2-2 0,2 3 0,1-1 0,0 1 0,-1 0 0,1-1 0,0 1 0,-1 0 0,1-1 0,0 1 0,0-1 0,0 1 0,0 0 0,0-1 0,1 1 0,-1-1 0,0 1 0,1 0 0,-1-1 0,1 1 0,-1 0 0,1 0 0,0-1 0,1-1 0,5-7 0,0 1 0,1-1 0,0 2 0,0-1 0,1 1 0,0 0 0,0 1 0,13-7 0,2-1 0,2 1 0,33-13 0,-22 14 0,0 1 0,1 1 0,0 3 0,1 1 0,40-2 0,-4 6 0,128 9 0,-137 1 0,-1 3 0,0 2 0,74 24 0,-101-23 0,0 1 0,0 2 0,-1 2 0,-2 1 0,0 2 0,45 34 0,-66-43 0,-1 0 0,0 1 0,-1 0 0,0 1 0,-1 1 0,-1 0 0,0 0 0,-1 1 0,-1 0 0,0 0 0,-1 1 0,-1 0 0,0 1 0,-2-1 0,0 1 0,-1 0 0,0 0 0,-2 0 0,0 0 0,-1 0 0,-1 0 0,-3 22 0,-4-2 0,-1 1 0,-1-2 0,-2 0 0,-2 0 0,-1-1 0,-31 51 0,-3-6 0,-90 112 0,20-54-1365,95-114-5461</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7:15.118"/>
    </inkml:context>
    <inkml:brush xml:id="br0">
      <inkml:brushProperty name="width" value="0.05" units="cm"/>
      <inkml:brushProperty name="height" value="0.05" units="cm"/>
    </inkml:brush>
  </inkml:definitions>
  <inkml:trace contextRef="#ctx0" brushRef="#br0">25 1 24575,'-1'0'0,"0"0"0,0 0 0,0 0 0,0 0 0,0 0 0,0 0 0,0 0 0,0 0 0,0 0 0,0 1 0,1-1 0,-1 0 0,0 1 0,0-1 0,0 1 0,0-1 0,0 1 0,1-1 0,-1 1 0,0 0 0,0-1 0,1 1 0,-1 0 0,0 1 0,0-1 0,1 0 0,0 1 0,-1-1 0,1 0 0,0 1 0,0-1 0,0 0 0,0 1 0,0-1 0,0 1 0,0-1 0,1 0 0,-1 1 0,0-1 0,2 2 0,2 7 0,1 0 0,0-1 0,11 15 0,-11-16 0,116 191 0,-118-195 0,0 0 0,0 0 0,0 0 0,1-1 0,-1 1 0,1-1 0,0 0 0,0 0 0,0 0 0,0 0 0,1-1 0,-1 0 0,1 0 0,0 0 0,-1-1 0,1 1 0,0-1 0,0 0 0,0 0 0,0-1 0,0 1 0,0-1 0,0 0 0,0-1 0,6 0 0,10-3 0,0-1 0,-1 0 0,0-1 0,30-14 0,-1-3-1365,-7 2-5461</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7:42.367"/>
    </inkml:context>
    <inkml:brush xml:id="br0">
      <inkml:brushProperty name="width" value="0.05" units="cm"/>
      <inkml:brushProperty name="height" value="0.05" units="cm"/>
    </inkml:brush>
  </inkml:definitions>
  <inkml:trace contextRef="#ctx0" brushRef="#br0">0 13 24575,'0'-1'0,"2"-10"0,-1 11 0,-1 0 0,1 0 0,0 0 0,-1 0 0,1 0 0,-1 0 0,1 0 0,-1 0 0,1 0 0,0 0 0,-1 1 0,1-1 0,-1 0 0,1 0 0,-1 1 0,1-1 0,-1 0 0,1 1 0,-1-1 0,0 0 0,1 1 0,-1-1 0,1 1 0,0 0 0,5 6 0,1 1 0,-1-1 0,0 1 0,0 1 0,-1-1 0,0 1 0,-1 0 0,4 12 0,-2-7 0,108 296-181,-25 13-182,-70-251 285,35 137-13,259 915 58,-279-1008 33,67 181 0,-100-295 41,0 0 1,0 0-1,0 0 1,1 0-1,-1 0 1,0-1-1,1 1 1,2 3-1,-4-5-36,0 0 1,1 0-1,-1 0 1,0 0-1,0 0 1,0 0-1,0 0 1,0 0-1,0 0 1,0 0-1,0 0 1,1 1-1,-1-1 0,0 0 1,0 0-1,0 0 1,0 0-1,0 0 1,0 0-1,0 0 1,1 0-1,-1 0 1,0 0-1,0 0 0,0-1 1,0 1-1,0 0 1,0 0-1,0 0 1,1 0-1,-1 0 1,0 0-1,0 0 1,0 0-1,0 0 1,0 0-1,0 0 0,0 0 1,0 0-1,0-1 1,0 1-1,1 0 1,-1 0-1,0 0 1,0 0-1,0 0 1,0-13 110,-7-22-1481,3 17-5461</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7:44.300"/>
    </inkml:context>
    <inkml:brush xml:id="br0">
      <inkml:brushProperty name="width" value="0.05" units="cm"/>
      <inkml:brushProperty name="height" value="0.05" units="cm"/>
    </inkml:brush>
  </inkml:definitions>
  <inkml:trace contextRef="#ctx0" brushRef="#br0">44 13 24575,'-1'-2'0,"0"1"0,0 0 0,0 0 0,0 0 0,0 0 0,-1 1 0,1-1 0,0 0 0,-1 0 0,1 1 0,-1-1 0,1 1 0,-3-1 0,3 1 0,0 0 0,1 0 0,-1 0 0,0 0 0,0 0 0,1 0 0,-1 0 0,0 1 0,0-1 0,1 0 0,-1 0 0,0 1 0,1-1 0,-1 1 0,0-1 0,1 0 0,-1 1 0,1-1 0,-1 1 0,0 0 0,0 1 0,0 0 0,0-1 0,0 1 0,0 0 0,0 0 0,1 0 0,-1 0 0,0 0 0,1-1 0,0 1 0,-1 0 0,1 0 0,0 0 0,0 0 0,0 0 0,1 0 0,-1 0 0,1 4 0,9 32 0,46 210 0,-44-178-1365,-7-44-5461</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7:44.680"/>
    </inkml:context>
    <inkml:brush xml:id="br0">
      <inkml:brushProperty name="width" value="0.05" units="cm"/>
      <inkml:brushProperty name="height" value="0.05" units="cm"/>
    </inkml:brush>
  </inkml:definitions>
  <inkml:trace contextRef="#ctx0" brushRef="#br0">54 19 24575,'0'-1'0,"1"0"0,-1 1 0,0-1 0,0 1 0,0-1 0,0 0 0,0 1 0,0-1 0,0 0 0,-1 1 0,1-1 0,0 0 0,0 1 0,0-1 0,-1 1 0,1-1 0,0 1 0,0-1 0,-1 0 0,1 1 0,-1-1 0,1 1 0,0-1 0,-1 1 0,1 0 0,-1-1 0,1 1 0,-1-1 0,0 1 0,1 0 0,-1 0 0,1-1 0,-1 1 0,1 0 0,-1 0 0,0-1 0,1 1 0,-1 0 0,0 0 0,1 0 0,-1 0 0,-1 0 0,1 1 0,0-1 0,-1 0 0,1 1 0,0-1 0,-1 1 0,1 0 0,0-1 0,0 1 0,0 0 0,0 0 0,-1 0 0,1 0 0,0 0 0,1 0 0,-1 0 0,0 0 0,0 0 0,0 0 0,0 2 0,-3 6 0,1 0 0,1 1 0,0-1 0,0 0 0,1 1 0,0-1 0,0 1 0,2 15 0,0-8 0,1 0 0,1-1 0,1 1 0,5 16 0,-7-26 0,1 0 0,0 0 0,1-1 0,-1 1 0,1 0 0,1-1 0,-1 0 0,1 0 0,0-1 0,0 1 0,1-1 0,0 0 0,7 5 0,-10-8 0,0 0 0,0-1 0,0 1 0,0-1 0,0 0 0,0 0 0,0 0 0,1-1 0,-1 1 0,0-1 0,1 1 0,-1-1 0,0 0 0,1 0 0,-1-1 0,0 1 0,0-1 0,1 1 0,-1-1 0,0 0 0,0 0 0,0-1 0,0 1 0,0-1 0,0 1 0,0-1 0,0 0 0,-1 0 0,1 0 0,-1 0 0,0-1 0,3-2 0,2-3 0,1-1 0,-1 0 0,-1-1 0,0 1 0,0-1 0,-1 0 0,-1-1 0,8-20 0,-10 23 0,0 0 0,-1 0 0,1 0 0,-1-1 0,-1 1 0,0 0 0,0 0 0,-1-1 0,1 1 0,-2 0 0,1 0 0,-6-16 0,6 21 0,0 0 0,-1 1 0,1-1 0,-1 1 0,1-1 0,-1 1 0,0-1 0,1 1 0,-1 0 0,0 0 0,-1 0 0,1 0 0,0 0 0,-1 1 0,1-1 0,-1 1 0,1-1 0,-1 1 0,-5-2 0,4 2 0,-1 0 0,1 1 0,-1 0 0,0-1 0,1 1 0,-1 1 0,0-1 0,1 1 0,-1 0 0,0 0 0,-6 2 0,2 1 0,0-1 0,0 1 0,1 1 0,0 0 0,-1 0 0,1 0 0,1 1 0,-1 1 0,1-1 0,1 1 0,-11 12 0,16-18-72,1 0 1,-1 0-1,0 1 0,0-1 0,1 0 0,-1 0 0,1 1 0,-1-1 1,1 0-1,0 1 0,-1-1 0,1 1 0,0-1 0,0 0 0,0 1 1,0-1-1,0 1 0,0 1 0,4 5-6754</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7:45.003"/>
    </inkml:context>
    <inkml:brush xml:id="br0">
      <inkml:brushProperty name="width" value="0.05" units="cm"/>
      <inkml:brushProperty name="height" value="0.05" units="cm"/>
    </inkml:brush>
  </inkml:definitions>
  <inkml:trace contextRef="#ctx0" brushRef="#br0">40 23 24575,'-3'-3'0,"-3"-1"0,-2-2 0,-1-1 0,0 4 0,4 6 0,7 7 0,6 9 0,3 6 0,2 8 0,0 7 0,1 8 0,-2 5 0,-3 4 0,-3-6-8191</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7:45.478"/>
    </inkml:context>
    <inkml:brush xml:id="br0">
      <inkml:brushProperty name="width" value="0.05" units="cm"/>
      <inkml:brushProperty name="height" value="0.05" units="cm"/>
    </inkml:brush>
  </inkml:definitions>
  <inkml:trace contextRef="#ctx0" brushRef="#br0">35 34 24575,'0'-2'0,"0"0"0,-1 0 0,1 0 0,0 1 0,-1-1 0,0 0 0,1 0 0,-1 0 0,0 1 0,0-1 0,0 0 0,0 1 0,0-1 0,0 1 0,0-1 0,-3-1 0,4 3 0,0 0 0,-1-1 0,1 1 0,0 0 0,-1 0 0,1 0 0,0-1 0,-1 1 0,1 0 0,-1 0 0,1 0 0,0 0 0,-1 0 0,1-1 0,-1 1 0,1 0 0,0 0 0,-1 0 0,1 0 0,-1 0 0,1 1 0,-1-1 0,1 0 0,0 0 0,-1 0 0,1 0 0,-1 0 0,0 1 0,1 0 0,-1 0 0,0-1 0,1 1 0,-1 0 0,1 0 0,-1 0 0,1 0 0,-1 0 0,1 0 0,0 0 0,-1 0 0,1 0 0,0 0 0,0 0 0,0 2 0,-1 12 0,1 0 0,1 0 0,0 0 0,1 0 0,1 0 0,6 19 0,0 8 0,21 77-1365,-24-100-5461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09.519"/>
    </inkml:context>
    <inkml:brush xml:id="br0">
      <inkml:brushProperty name="width" value="0.05" units="cm"/>
      <inkml:brushProperty name="height" value="0.05" units="cm"/>
    </inkml:brush>
  </inkml:definitions>
  <inkml:trace contextRef="#ctx0" brushRef="#br0">10 564 24575,'0'-3'0,"-3"-3"0,0-5 0,-1-2 0,4-3 0,5-1 0,4 3 0,9 3 0,8 1 0,11 2 0,7-1 0,9 2 0,6 1 0,5 3 0,3-2 0,-1 0 0,-12 1-8191</inkml:trace>
  <inkml:trace contextRef="#ctx0" brushRef="#br0" timeOffset="1">778 172 24575,'-5'-12'0,"0"0"0,1 0 0,1-1 0,0 1 0,-1-22 0,-8-30 0,5 52 0,3 18 0,0 26 0,3-27 0,-9 144-682,13 250-1,0-357-6143</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7:45.853"/>
    </inkml:context>
    <inkml:brush xml:id="br0">
      <inkml:brushProperty name="width" value="0.05" units="cm"/>
      <inkml:brushProperty name="height" value="0.05" units="cm"/>
    </inkml:brush>
  </inkml:definitions>
  <inkml:trace contextRef="#ctx0" brushRef="#br0">85 18 24575,'-1'-1'0,"0"-1"0,0 1 0,-1 0 0,1-1 0,-1 1 0,0 0 0,1 0 0,-1 0 0,0 0 0,1 0 0,-1 0 0,0 0 0,0 1 0,0-1 0,0 0 0,-3 1 0,4 0 0,0 0 0,-1 1 0,1-1 0,0 0 0,0 1 0,-1 0 0,1-1 0,0 1 0,0 0 0,0-1 0,0 1 0,0 0 0,0 0 0,0 0 0,0 0 0,0 0 0,0 0 0,1 0 0,-1 0 0,0 1 0,1-1 0,-1 0 0,1 0 0,-1 1 0,0 1 0,-5 15 0,0 0 0,2 1 0,0-1 0,-3 34 0,6-45 0,1 0 0,0 0 0,0 0 0,0 1 0,1-1 0,0 0 0,1 0 0,0 0 0,0 0 0,0 0 0,1 0 0,0-1 0,0 1 0,1-1 0,6 9 0,-7-11 0,0-1 0,0 0 0,1 0 0,-1 0 0,1 0 0,0 0 0,0-1 0,0 0 0,0 1 0,1-2 0,-1 1 0,1 0 0,-1-1 0,1 0 0,-1 0 0,10 1 0,-8-2 0,0-1 0,0 1 0,0-1 0,0 0 0,1 0 0,-1-1 0,-1 0 0,1 0 0,0 0 0,0-1 0,9-5 0,-9 4 0,-1 1 0,0-1 0,0 0 0,0 0 0,0 0 0,0-1 0,-1 0 0,0 0 0,0 0 0,-1 0 0,1-1 0,-1 1 0,0-1 0,0 0 0,-1 0 0,0 0 0,0 0 0,0 0 0,-1-1 0,0 1 0,0 0 0,-1-1 0,1 1 0,-1-1 0,-2-7 0,0 6 0,0 1 0,-1 0 0,0 0 0,0 0 0,0 0 0,-1 0 0,-1 1 0,1-1 0,-1 1 0,0 0 0,0 1 0,0-1 0,-1 1 0,0 0 0,0 1 0,-1-1 0,-7-3 0,10 5 0,-1 0 0,0 1 0,-1 0 0,1 0 0,0 0 0,-1 0 0,1 1 0,-1 0 0,1 0 0,-1 0 0,1 1 0,-1 0 0,0 0 0,1 1 0,-1-1 0,1 1 0,-1 0 0,1 1 0,-1-1 0,1 1 0,0 0 0,-1 0 0,-8 6 0,12-6-114,0 0 1,0-1-1,0 1 0,0 0 0,0 0 1,0 0-1,1 0 0,-1 1 0,1-1 1,0 0-1,-2 3 0,-1 9-6712</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7:46.269"/>
    </inkml:context>
    <inkml:brush xml:id="br0">
      <inkml:brushProperty name="width" value="0.05" units="cm"/>
      <inkml:brushProperty name="height" value="0.05" units="cm"/>
    </inkml:brush>
  </inkml:definitions>
  <inkml:trace contextRef="#ctx0" brushRef="#br0">50 135 24575,'-14'-12'0,"10"8"0,-1 0 0,1 0 0,-1 0 0,-5-9 0,9 12 0,0-1 0,0 0 0,0 0 0,0 0 0,1 0 0,-1 0 0,0 0 0,1 0 0,0-1 0,-1 1 0,1 0 0,0 0 0,0 0 0,0 0 0,0 0 0,1-1 0,0-1 0,0 1 0,0 0 0,0 0 0,0 0 0,1 0 0,-1 0 0,1 1 0,0-1 0,-1 0 0,1 1 0,1 0 0,-1-1 0,0 1 0,1 0 0,-1 0 0,1 0 0,-1 1 0,1-1 0,0 0 0,0 1 0,0 0 0,-1 0 0,1 0 0,1 0 0,-1 0 0,0 1 0,5-1 0,-5 0 0,0 1 0,0 0 0,0 0 0,0 0 0,0 0 0,0 0 0,0 1 0,0 0 0,0-1 0,-1 1 0,1 0 0,0 0 0,0 0 0,0 1 0,-1-1 0,1 1 0,-1 0 0,1-1 0,-1 1 0,0 0 0,0 0 0,0 1 0,0-1 0,0 0 0,0 1 0,0-1 0,-1 1 0,2 2 0,0 3 0,-1 0 0,-1 0 0,1 1 0,-1-1 0,0 0 0,-1 1 0,0-1 0,0 0 0,-1 1 0,0-1 0,-1 0 0,0 1 0,-4 11 0,-2 4 0,-2 0 0,-1-1 0,-15 25 0,2-10 0,16-26 0,0-1 0,1 1 0,-8 20 0,14-32 0,1 1 0,0 0 0,-1 0 0,1 0 0,0 0 0,-1-1 0,1 1 0,0 0 0,0 0 0,0 0 0,0 0 0,0 0 0,0 0 0,0 0 0,0 0 0,0 0 0,0-1 0,1 1 0,-1 0 0,0 0 0,1 0 0,-1 0 0,0 0 0,2 1 0,-1-1 0,0-1 0,0 1 0,0-1 0,0 1 0,0 0 0,0-1 0,1 0 0,-1 1 0,0-1 0,0 0 0,0 0 0,1 1 0,-1-1 0,0 0 0,3-1 0,6 0 0,-1 0 0,1-1 0,15-5 0,-23 6 0,166-57 323,-39 13-2011,-78 28-5138</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7:46.657"/>
    </inkml:context>
    <inkml:brush xml:id="br0">
      <inkml:brushProperty name="width" value="0.05" units="cm"/>
      <inkml:brushProperty name="height" value="0.05" units="cm"/>
    </inkml:brush>
  </inkml:definitions>
  <inkml:trace contextRef="#ctx0" brushRef="#br0">1 37 24575,'0'-3'0,"0"-4"0,0-3 0,3 0 0,1 4 0,2 6 0,1 9 0,-1 9 0,-1 7 0,0 8 0,1 7 0,-2 2 0,2 4 0,0-2 0,1-1 0,1-3 0,-3-7-8191</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7:47"/>
    </inkml:context>
    <inkml:brush xml:id="br0">
      <inkml:brushProperty name="width" value="0.05" units="cm"/>
      <inkml:brushProperty name="height" value="0.05" units="cm"/>
    </inkml:brush>
  </inkml:definitions>
  <inkml:trace contextRef="#ctx0" brushRef="#br0">154 71 24575,'0'-1'0,"0"-1"0,0 0 0,0 1 0,0-1 0,0 1 0,-1-1 0,1 1 0,0-1 0,-1 1 0,1-1 0,-1 1 0,0-1 0,1 1 0,-1 0 0,0-1 0,0 1 0,0 0 0,0-1 0,0 1 0,0 0 0,0 0 0,0 0 0,-1 0 0,1 0 0,0 0 0,0 1 0,-1-1 0,1 0 0,-1 1 0,1-1 0,-1 1 0,1-1 0,-1 1 0,-1-1 0,-1 1 0,1 0 0,-1 0 0,0 0 0,1 0 0,-1 1 0,1 0 0,-1-1 0,1 1 0,-1 0 0,1 1 0,-1-1 0,1 1 0,-5 3 0,2-1 0,0 0 0,1 1 0,0 0 0,0 0 0,0 0 0,1 0 0,0 1 0,0 0 0,0 0 0,1 0 0,0 0 0,0 0 0,0 1 0,-2 10 0,4-14 0,1 0 0,-1 0 0,1 0 0,-1 0 0,1 1 0,0-1 0,1 0 0,-1 0 0,0 0 0,1 1 0,0-1 0,-1 0 0,1 0 0,1 0 0,-1 0 0,0 0 0,1-1 0,-1 1 0,1 0 0,0-1 0,0 1 0,0-1 0,0 1 0,0-1 0,1 0 0,-1 0 0,1 0 0,-1 0 0,1 0 0,0-1 0,0 1 0,0-1 0,5 2 0,4 1 0,1-1 0,-1 0 0,1 0 0,0-1 0,0-1 0,0 0 0,0-1 0,0-1 0,16-2 0,-13 1 0,1-1 0,0-1 0,-1-1 0,0 0 0,0-1 0,24-13 0,-34 16 0,-1-1 0,0 1 0,0-1 0,0 0 0,0 0 0,-1 0 0,1-1 0,-1 0 0,0 1 0,-1-2 0,7-9 0,-9 12 0,0 1 0,0-1 0,0 0 0,-1 1 0,1-1 0,0 0 0,-1 0 0,0 0 0,0 0 0,0 0 0,0 1 0,0-1 0,-1 0 0,1 0 0,-1 0 0,0 1 0,1-1 0,-1 0 0,-1 0 0,1 1 0,0-1 0,-1 1 0,1-1 0,-1 1 0,0 0 0,1 0 0,-5-4 0,-1 0 0,1 1 0,-1 0 0,0 0 0,-1 1 0,1 0 0,-1 0 0,0 1 0,1 0 0,-1 0 0,-14-2 0,2 1 0,-1 1 0,1 1 0,-26 0 0,17 4-1365,5 2-5461</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7:47.335"/>
    </inkml:context>
    <inkml:brush xml:id="br0">
      <inkml:brushProperty name="width" value="0.05" units="cm"/>
      <inkml:brushProperty name="height" value="0.05" units="cm"/>
    </inkml:brush>
  </inkml:definitions>
  <inkml:trace contextRef="#ctx0" brushRef="#br0">1 18 24575,'2'-3'0,"5"-1"0,1-3 0,-2 3 0,2 5 0,2 5 0,3 10 0,1 9 0,2 11 0,1 11 0,0 10 0,-2-6-8191</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7:49.632"/>
    </inkml:context>
    <inkml:brush xml:id="br0">
      <inkml:brushProperty name="width" value="0.05" units="cm"/>
      <inkml:brushProperty name="height" value="0.05" units="cm"/>
    </inkml:brush>
  </inkml:definitions>
  <inkml:trace contextRef="#ctx0" brushRef="#br0">1321 180 24575,'-3'-4'0,"1"0"0,-2 0 0,1 0 0,0 0 0,-1 0 0,1 1 0,-1 0 0,0-1 0,0 2 0,-1-1 0,1 0 0,-1 1 0,-6-3 0,0 1 0,1 0 0,-1 1 0,0 0 0,0 1 0,-11-2 0,-2 4 0,1 0 0,0 1 0,-1 1 0,1 1 0,0 2 0,1 0 0,-1 1 0,1 1 0,-28 13 0,-7 8 0,0 1 0,-61 45 0,57-32-54,1 3 0,3 2 0,2 3 0,2 2 0,2 2 0,-69 97-1,88-103 18,2 1-1,2 0 0,2 3 0,3 0 0,2 1 0,2 1 0,3 1 0,2 0 0,-8 68 1,16-63-22,4 0 0,2 0 0,3 0 0,2-1 1,3 1-1,2-1 0,3-1 0,3 0 0,2-1 1,32 70-1,-5-34-49,3-3 0,5-1 0,3-3 1,4-3-1,83 90 0,-79-102 108,4-3 0,3-3 0,2-3 0,3-3 0,3-4 0,2-3 0,132 63 0,-150-88 0,2-2 0,0-3 0,2-3 0,105 16 0,-115-28 0,1-3 0,0-2 0,0-2 0,0-4 0,109-19 0,-114 11 0,0-3 0,-1-2 0,-1-3 0,0-2 0,-2-1 0,0-3 0,-2-2 0,-1-2 0,-2-3 0,41-36 0,-37 24 0,-3-2 0,-1-1 0,-3-3 0,-2-1 0,-2-1 0,-3-3 0,-2-1 0,28-68 0,-26 37-121,-5 0 0,-3-2 1,-4-1-1,-4-1 0,-4-1 0,-4 0 0,-5 0 0,-3 0 1,-4-1-1,-5 1 0,-3 0 0,-5 1 0,-4 0 0,-3 1 1,-51-128-1,48 158 121,-4 2 0,-1 1 0,-4 1 0,-1 2 0,-4 1 0,-71-77 0,71 91 0,-1 2 0,-3 2 0,0 2 0,-3 2 0,0 2 0,-2 1 0,-1 3 0,-62-23 0,44 26 25,-1 2 0,0 4 0,-1 3 0,-1 3 0,0 3 0,-90 1 0,53 9-244,0 5 0,0 5 0,-144 35 0,53 4-3287</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26.104"/>
    </inkml:context>
    <inkml:brush xml:id="br0">
      <inkml:brushProperty name="width" value="0.05" units="cm"/>
      <inkml:brushProperty name="height" value="0.05" units="cm"/>
    </inkml:brush>
  </inkml:definitions>
  <inkml:trace contextRef="#ctx0" brushRef="#br0">0 15 24575,'0'-3'0,"0"-4"0,0 2 0,3 6 0,1 4 0,0 8 0,2 4 0,0 5 0,2 5 0,-1 1 0,-1 1 0,-2 1 0,-1-1 0,-2 1 0,3-3 0,0-6-8191</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26.522"/>
    </inkml:context>
    <inkml:brush xml:id="br0">
      <inkml:brushProperty name="width" value="0.05" units="cm"/>
      <inkml:brushProperty name="height" value="0.05" units="cm"/>
    </inkml:brush>
  </inkml:definitions>
  <inkml:trace contextRef="#ctx0" brushRef="#br0">57 8 24575,'-1'0'0,"1"-1"0,0 1 0,-1-1 0,1 1 0,-1-1 0,1 1 0,-1-1 0,1 1 0,-1-1 0,0 1 0,1 0 0,-1-1 0,1 1 0,-1 0 0,0-1 0,1 1 0,-1 0 0,0 0 0,1 0 0,-1 0 0,0 0 0,0-1 0,1 1 0,-1 0 0,0 1 0,1-1 0,-2 0 0,1 1 0,0-1 0,0 1 0,0 0 0,1 0 0,-1-1 0,0 1 0,1 0 0,-1 0 0,0 0 0,1 0 0,-1 0 0,1 0 0,-1 0 0,1 0 0,-1 2 0,-1 4 0,1 0 0,0 1 0,-1 13 0,1 2 0,1 1 0,5 31 0,-4-48 0,0-1 0,0 0 0,0 0 0,1 0 0,0 0 0,1 0 0,-1 0 0,1 0 0,0-1 0,1 0 0,-1 1 0,1-1 0,0 0 0,6 5 0,-9-9 0,1 0 0,-1 0 0,1 0 0,-1 0 0,1 0 0,0 0 0,0 0 0,-1-1 0,1 1 0,0 0 0,0-1 0,0 0 0,0 1 0,0-1 0,0 0 0,-1 0 0,1 0 0,0 0 0,3-1 0,-1 0 0,-1 0 0,1 0 0,-1-1 0,0 1 0,1-1 0,-1 0 0,0 0 0,0 0 0,0 0 0,2-3 0,0 0 0,-1 0 0,1 0 0,-1 0 0,0 0 0,-1 0 0,1-1 0,-1 0 0,0 1 0,0-1 0,-1 0 0,3-11 0,-5 12 0,1 0 0,-1-1 0,-1 1 0,1 0 0,-1 0 0,0 0 0,0 0 0,0-1 0,-1 2 0,0-1 0,0 0 0,0 0 0,0 0 0,-1 1 0,0-1 0,0 1 0,0 0 0,0 0 0,-8-7 0,7 8 0,0-1 0,0 0 0,0 1 0,-1 0 0,1 0 0,-1 1 0,0-1 0,0 1 0,0 0 0,0 0 0,0 0 0,-1 1 0,1 0 0,0 0 0,-1 0 0,1 1 0,-1 0 0,-9 1 0,12-1-76,0 1 1,1-1-1,-1 1 0,0 0 0,1 0 0,0 0 0,-1 0 0,1 1 1,-1-1-1,1 1 0,0-1 0,0 1 0,0 0 0,0 0 1,0 0-1,0 0 0,-1 2 0,-2 6-6750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26.954"/>
    </inkml:context>
    <inkml:brush xml:id="br0">
      <inkml:brushProperty name="width" value="0.05" units="cm"/>
      <inkml:brushProperty name="height" value="0.05" units="cm"/>
    </inkml:brush>
  </inkml:definitions>
  <inkml:trace contextRef="#ctx0" brushRef="#br0">290 67 24575,'0'-3'0,"0"1"0,0-1 0,0 0 0,0 1 0,-1-1 0,1 1 0,-1-1 0,1 0 0,-1 1 0,0-1 0,0 1 0,0 0 0,0-1 0,-1 1 0,1 0 0,-1 0 0,1 0 0,-1 0 0,0 0 0,1 0 0,-1 0 0,0 0 0,-1 1 0,1-1 0,0 1 0,0 0 0,0-1 0,-1 1 0,1 0 0,-1 0 0,1 0 0,-1 1 0,1-1 0,-1 1 0,1-1 0,-1 1 0,0 0 0,1 0 0,-6 1 0,-3 0 0,-1 0 0,1 1 0,0 0 0,0 1 0,0 0 0,0 1 0,-20 10 0,19-7 0,0 0 0,1 0 0,0 1 0,1 0 0,0 1 0,-15 16 0,23-22 0,0 0 0,0 0 0,-1 0 0,2 1 0,-1-1 0,0 0 0,1 1 0,-1 0 0,1-1 0,0 1 0,0 0 0,0 4 0,1-5 0,0-1 0,1 1 0,-1-1 0,0 1 0,1 0 0,0-1 0,0 1 0,0-1 0,0 0 0,0 1 0,0-1 0,0 0 0,1 0 0,-1 0 0,1 0 0,0 0 0,-1 0 0,1 0 0,0 0 0,2 1 0,1 0 0,0 0 0,0 0 0,0 0 0,0-1 0,0 0 0,0 0 0,1 0 0,-1-1 0,1 0 0,-1 0 0,1 0 0,-1 0 0,1-1 0,-1 0 0,1-1 0,8 0 0,0-1 0,-1-1 0,0 0 0,0-1 0,0-1 0,21-9 0,-27 10 0,0-1 0,-1 0 0,1 0 0,-1 0 0,0 0 0,0-1 0,-1 0 0,0-1 0,0 1 0,0-1 0,-1 0 0,4-8 0,1 0 0,-9 15 0,0-1 0,1 1 0,-1 0 0,0-1 0,0 1 0,0 0 0,0-1 0,1 1 0,-1 0 0,0 0 0,0-1 0,1 1 0,-1 0 0,0 0 0,1-1 0,-1 1 0,0 0 0,1 0 0,-1 0 0,0-1 0,1 1 0,-1 0 0,0 0 0,1 0 0,-1 0 0,0 0 0,1 0 0,-1 0 0,1 0 0,-1 0 0,0 0 0,1 0 0,-1 0 0,9 11 0,1 23 0,-10-32 0,26 146-1365,-16-93-5461</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28.256"/>
    </inkml:context>
    <inkml:brush xml:id="br0">
      <inkml:brushProperty name="width" value="0.05" units="cm"/>
      <inkml:brushProperty name="height" value="0.05" units="cm"/>
    </inkml:brush>
  </inkml:definitions>
  <inkml:trace contextRef="#ctx0" brushRef="#br0">39 11 24575,'5'0'0,"6"-3"0,3-1 0,3 0 0,-2 4 0,-4 5 0,-3 7 0,-6 5 0,-7 5 0,-5 1 0,-3 4 0,-3 2 0,-2-1 0,0 1 0,3-2 0,0-3 0,4-4-8191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09.882"/>
    </inkml:context>
    <inkml:brush xml:id="br0">
      <inkml:brushProperty name="width" value="0.05" units="cm"/>
      <inkml:brushProperty name="height" value="0.05" units="cm"/>
    </inkml:brush>
  </inkml:definitions>
  <inkml:trace contextRef="#ctx0" brushRef="#br0">0 239 24575,'0'3'0,"0"3"0,0 8 0,0 3 0,3 2 0,1 4 0,0 3 0,-1 1 0,-1 1 0,-1-1 0,0-3 0,-1-1 0,0-6-8191</inkml:trace>
  <inkml:trace contextRef="#ctx0" brushRef="#br0" timeOffset="1">136 0 24575,'-2'0'0,"-5"3"0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28.595"/>
    </inkml:context>
    <inkml:brush xml:id="br0">
      <inkml:brushProperty name="width" value="0.05" units="cm"/>
      <inkml:brushProperty name="height" value="0.05" units="cm"/>
    </inkml:brush>
  </inkml:definitions>
  <inkml:trace contextRef="#ctx0" brushRef="#br0">34 30 24575,'3'-3'0,"1"-4"0,3-3 0,-1 2 0,-3 7 0,-2 8 0,-5 9 0,-1 7 0,-3 6 0,0 7 0,1 3 0,0 0 0,0 0 0,1-4 0,3-2 0,0-7-8191</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28.937"/>
    </inkml:context>
    <inkml:brush xml:id="br0">
      <inkml:brushProperty name="width" value="0.05" units="cm"/>
      <inkml:brushProperty name="height" value="0.05" units="cm"/>
    </inkml:brush>
  </inkml:definitions>
  <inkml:trace contextRef="#ctx0" brushRef="#br0">89 73 24575,'5'-24'0,"-4"23"0,-1-1 0,1 0 0,0 0 0,0 0 0,-1 0 0,1 0 0,-1 0 0,0 1 0,0-1 0,1 0 0,-1 0 0,-1 0 0,1 0 0,0 0 0,0 0 0,-1 0 0,1 0 0,-1 0 0,1 0 0,-1 0 0,-2-3 0,3 5 0,-1-1 0,0 1 0,1 0 0,-1-1 0,0 1 0,1 0 0,-1 0 0,0-1 0,1 1 0,-1 0 0,0 0 0,1 0 0,-1 0 0,0 0 0,0 0 0,1 0 0,-1 0 0,0 0 0,1 1 0,-1-1 0,0 0 0,1 0 0,-1 0 0,0 1 0,1-1 0,-1 1 0,0-1 0,1 0 0,-1 1 0,1-1 0,-1 1 0,1-1 0,-1 1 0,1-1 0,-1 2 0,-18 22 0,18-22 0,-6 10 0,0 0 0,1 1 0,0 0 0,1 1 0,1-1 0,0 1 0,-4 25 0,7-32 0,0 0 0,1 0 0,-1 0 0,2 1 0,-1-1 0,1 0 0,0 0 0,0 0 0,1 0 0,-1 0 0,2 0 0,-1-1 0,1 1 0,0-1 0,0 1 0,1-1 0,6 8 0,-6-10 0,0-1 0,0 1 0,0-1 0,0 0 0,0 0 0,1 0 0,0-1 0,-1 0 0,1 0 0,0 0 0,0 0 0,0-1 0,0 0 0,1 0 0,-1 0 0,0 0 0,0-1 0,1 0 0,-1 0 0,0-1 0,0 1 0,8-3 0,-6 1 0,-1 1 0,1-1 0,-1-1 0,0 1 0,0-1 0,0 0 0,0 0 0,0-1 0,-1 0 0,1 0 0,-1 0 0,0-1 0,0 1 0,-1-1 0,0-1 0,0 1 0,5-7 0,-6 5 20,0 0 0,0 0 0,-1 0 1,0-1-1,0 1 0,0-1 0,-1 1 0,-1-1 0,1 1 0,-1-1 0,0 1 0,-1-1 0,0 1 0,0-1 0,0 1 0,-4-10 1,3 11-107,0 0 1,-1 0 0,1 0-1,-2 0 1,1 0 0,0 1-1,-1-1 1,0 1 0,0 0-1,-1 0 1,0 1 0,1-1-1,-1 1 1,-1 0 0,1 0-1,-1 1 1,1-1 0,-1 1-1,-7-2 1,-2 0-6741</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29.275"/>
    </inkml:context>
    <inkml:brush xml:id="br0">
      <inkml:brushProperty name="width" value="0.05" units="cm"/>
      <inkml:brushProperty name="height" value="0.05" units="cm"/>
    </inkml:brush>
  </inkml:definitions>
  <inkml:trace contextRef="#ctx0" brushRef="#br0">206 148 24575,'26'-22'0,"-21"18"0,1 0 0,-1 0 0,0-1 0,6-7 0,-8 8 0,1-1 0,-2 0 0,1 0 0,0 0 0,-1 0 0,0-1 0,0 1 0,-1-1 0,0 1 0,1-9 0,-1 13 0,-1 0 0,0-1 0,0 1 0,0 0 0,0-1 0,-1 1 0,1 0 0,0 0 0,-1-1 0,1 1 0,0 0 0,-1 0 0,0-1 0,1 1 0,-1 0 0,0 0 0,1 0 0,-1 0 0,-1-2 0,0 3 0,0-1 0,1 0 0,-1 0 0,1 1 0,-1-1 0,0 1 0,0-1 0,1 1 0,-1 0 0,0 0 0,0 0 0,1 0 0,-1 0 0,0 0 0,0 0 0,1 0 0,-1 1 0,0-1 0,-1 1 0,-9 3 0,0 1 0,0 0 0,1 0 0,0 1 0,0 0 0,0 1 0,1 1 0,-13 10 0,0 3 0,1 1 0,-23 30 0,44-51 0,-28 40 0,27-39 0,1 1 0,0-1 0,-1 1 0,1-1 0,0 1 0,0-1 0,1 1 0,-1 0 0,0-1 0,1 1 0,0 0 0,-1-1 0,1 1 0,0 0 0,1 3 0,-1-5 0,1 0 0,-1 0 0,1 0 0,-1 0 0,1 0 0,0 0 0,-1-1 0,1 1 0,0 0 0,-1 0 0,1-1 0,0 1 0,0 0 0,0-1 0,0 1 0,0-1 0,-1 1 0,1-1 0,0 0 0,0 1 0,0-1 0,0 0 0,0 0 0,0 1 0,0-1 0,1 0 0,-1 0 0,0 0 0,0 0 0,0 0 0,0-1 0,0 1 0,1-1 0,37-10 0,-38 10 0,53-23 0,84-53 0,-136 75 0,0 1 0,0 0 0,0 0 0,0 0 0,0 0 0,0 0 0,0 0 0,1 1 0,-1-1 0,0 1 0,0-1 0,5 1 0,-6 0 0,-1 0 0,1 0 0,-1 0 0,0 1 0,1-1 0,-1 0 0,0 0 0,1 0 0,-1 1 0,1-1 0,-1 0 0,0 1 0,1-1 0,-1 0 0,0 0 0,0 1 0,1-1 0,-1 1 0,0-1 0,0 0 0,0 1 0,1-1 0,-1 1 0,0 0 0,-1 19 0,-64 178-191,48-153-983,-3 10-5652</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44.569"/>
    </inkml:context>
    <inkml:brush xml:id="br0">
      <inkml:brushProperty name="width" value="0.05" units="cm"/>
      <inkml:brushProperty name="height" value="0.05" units="cm"/>
    </inkml:brush>
  </inkml:definitions>
  <inkml:trace contextRef="#ctx0" brushRef="#br0">1 100 24575,'9'-1'0,"1"0"0,0-1 0,0 0 0,10-4 0,18-3 0,439-58 0,-458 64 0,16-1 0,68-1 0,-81 8 0,-22-3 0,0 0 0,1 0 0,-1 0 0,0 0 0,0 0 0,0 0 0,1 0 0,-1 0 0,0 0 0,0 0 0,0 0 0,1 0 0,-1 0 0,0 0 0,0 1 0,0-1 0,0 0 0,1 0 0,-1 0 0,0 0 0,0 0 0,0 0 0,0 1 0,0-1 0,0 0 0,1 0 0,-1 0 0,0 0 0,0 1 0,0-1 0,0 0 0,0 0 0,0 0 0,0 0 0,0 1 0,0-1 0,0 0 0,0 0 0,0 0 0,0 1 0,0-1 0,0 0 0,0 0 0,0 0 0,0 1 0,0-1 0,0 0 0,0 0 0,0 0 0,0 0 0,-1 1 0,1-1 0,0 0 0,0 0 0,0 0 0,0 0 0,0 0 0,0 1 0,-1-1 0,1 0 0,0 0 0,-13 7 0,-17 4 0,0-2 0,-1-1 0,-35 3 0,11-1 0,8 0 0,-339 74 0,372-81 0,10-2 0,0-1 0,0 1 0,0 0 0,1 0 0,-1 1 0,0-1 0,1 1 0,-1 0 0,-3 2 0,7-4 0,0 0 0,0 0 0,0 1 0,0-1 0,0 0 0,0 0 0,0 0 0,0 0 0,0 0 0,0 0 0,0 1 0,0-1 0,0 0 0,0 0 0,0 0 0,0 0 0,0 0 0,0 1 0,0-1 0,0 0 0,0 0 0,0 0 0,0 0 0,0 0 0,0 0 0,0 1 0,1-1 0,-1 0 0,0 0 0,0 0 0,0 0 0,0 0 0,0 0 0,0 0 0,0 0 0,0 0 0,1 1 0,-1-1 0,0 0 0,0 0 0,0 0 0,0 0 0,0 0 0,0 0 0,1 0 0,-1 0 0,0 0 0,0 0 0,0 0 0,0 0 0,0 0 0,1 0 0,-1 0 0,0 0 0,0 0 0,0 0 0,0 0 0,0 0 0,1 0 0,-1-1 0,20 2 0,1-1 0,-1-1 0,1-1 0,35-8 0,-15 3 0,6 0 0,266-31 0,-307 38 0,0 0 0,0 0 0,1 0 0,10 4 0,-16-4 0,0 0 0,-1 0 0,1 0 0,-1 0 0,1 1 0,0-1 0,-1 0 0,1 1 0,-1-1 0,1 0 0,-1 1 0,1-1 0,-1 1 0,1-1 0,-1 0 0,1 1 0,-1-1 0,0 1 0,1 0 0,-1-1 0,1 2 0,-1-1 0,0 0 0,0-1 0,-1 1 0,1 0 0,0 0 0,0 0 0,-1 0 0,1 0 0,-1-1 0,1 1 0,-1 0 0,1 0 0,-1-1 0,1 1 0,-1 0 0,1-1 0,-1 1 0,0 0 0,1-1 0,-3 2 0,-7 5 0,-1 1 0,1-1 0,-2-1 0,1 0 0,-14 4 0,-65 21 0,55-20 0,-2 0 0,17-5 0,0 0 0,-20 10 0,40-16 0,0 0 0,-1 0 0,1 0 0,0 0 0,-1 0 0,1 1 0,0-1 0,-1 0 0,1 0 0,0 0 0,-1 0 0,1 0 0,0 1 0,0-1 0,-1 0 0,1 0 0,0 0 0,0 1 0,0-1 0,-1 0 0,1 0 0,0 1 0,0-1 0,0 0 0,0 1 0,-1-1 0,1 0 0,0 0 0,0 1 0,0-1 0,0 0 0,0 1 0,0-1 0,11 4 0,20-3 0,72-8-1365,-47 4-5461</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47.522"/>
    </inkml:context>
    <inkml:brush xml:id="br0">
      <inkml:brushProperty name="width" value="0.05" units="cm"/>
      <inkml:brushProperty name="height" value="0.05" units="cm"/>
    </inkml:brush>
  </inkml:definitions>
  <inkml:trace contextRef="#ctx0" brushRef="#br0">65 52 24575,'0'-43'0,"0"35"0,0 30 0,-7 108 0,-39 223 0,41-320 0,5-33 0,-3 11 0,2 0 0,0-1 0,0 1 0,1 0 0,1 11 0,-1-19 0,1-1 0,-1 1 0,1-1 0,-1 1 0,1-1 0,0 0 0,0 0 0,0 1 0,1-1 0,-1 0 0,0 0 0,1 0 0,-1 0 0,1 0 0,0 0 0,-1-1 0,1 1 0,0-1 0,0 1 0,0-1 0,0 1 0,1-1 0,-1 0 0,0 0 0,0 0 0,1-1 0,-1 1 0,3 0 0,5 1 0,-1-1 0,1-1 0,-1 0 0,1 0 0,-1-1 0,1 0 0,-1-1 0,0 0 0,16-5 0,9-6 0,38-18 0,-49 20 0,134-68 0,-128 62 0,0-1 0,-2-2 0,30-27 0,-52 43 0,-1 0 0,1-1 0,-1 1 0,0-1 0,-1 0 0,1-1 0,4-9 0,-8 14 0,1 0 0,-1-1 0,1 1 0,-1 0 0,0-1 0,0 1 0,0 0 0,0-1 0,0 1 0,0-1 0,0 1 0,0 0 0,0-1 0,-1 1 0,1 0 0,0-1 0,-1 1 0,1 0 0,-1-1 0,0 1 0,1 0 0,-1 0 0,0 0 0,0 0 0,0-1 0,0 1 0,0 0 0,0 1 0,0-1 0,0 0 0,0 0 0,0 0 0,-1 1 0,1-1 0,0 0 0,0 1 0,-1-1 0,1 1 0,-2-1 0,-4-2 0,0 1 0,-1-1 0,1 1 0,0 0 0,-15-1 0,19 3 0,1 0 0,0 0 0,0 0 0,0 0 0,0 0 0,0 1 0,0-1 0,0 1 0,0-1 0,0 1 0,0 0 0,0 0 0,0 0 0,0 0 0,1 0 0,-1 0 0,0 1 0,1-1 0,-1 0 0,1 1 0,-1-1 0,1 1 0,0 0 0,0-1 0,0 1 0,-2 3 0,0 3 0,-1-1 0,1 1 0,1 0 0,-1 0 0,2 1 0,-1-1 0,1 0 0,0 1 0,1 9 0,0-15 0,0 1 0,0 0 0,1 0 0,0-1 0,-1 1 0,1-1 0,1 1 0,-1-1 0,0 1 0,1-1 0,0 0 0,0 1 0,0-1 0,0 0 0,0 0 0,1 0 0,-1-1 0,1 1 0,0-1 0,0 1 0,0-1 0,5 3 0,2 0 0,0-2 0,0 1 0,0-1 0,1-1 0,-1 0 0,1 0 0,-1-1 0,1 0 0,0-1 0,-1 0 0,1-1 0,13-3 0,1 0 0,-1-2 0,0 0 0,0-2 0,26-12 0,-42 17 0,0-1 0,0 0 0,-1-1 0,1 0 0,-1 0 0,0 0 0,8-9 0,-13 12 0,-1 0 0,1 1 0,-1-1 0,1 0 0,-1 0 0,0-1 0,0 1 0,0 0 0,0 0 0,0-1 0,-1 1 0,1 0 0,-1-1 0,1 1 0,-1 0 0,0-1 0,0 1 0,0-1 0,0 1 0,0-1 0,0 1 0,-1 0 0,1-1 0,-1 1 0,0 0 0,0-1 0,0 1 0,0 0 0,0 0 0,-3-4 0,-1-1 0,0 1 0,0 1 0,-1-1 0,0 1 0,0 0 0,0 0 0,0 0 0,-1 1 0,0 0 0,0 0 0,-9-3 0,-8-2 0,-1 1 0,-27-6 0,-62 0 0,214 12 0,-1-4 0,113-21 0,5-1 0,-207 26 0,23 0 0,-31 2 0,-1 0 0,0 0 0,1 0 0,-1 0 0,1 0 0,-1 1 0,0-1 0,1 0 0,-1 1 0,0-1 0,1 1 0,-1 0 0,0-1 0,0 1 0,1 0 0,-1 0 0,2 1 0,-3-1 0,0 0 0,1 0 0,-1 1 0,0-1 0,0 0 0,0 0 0,0 0 0,0 0 0,0 0 0,0 0 0,0 0 0,0 0 0,-1 0 0,1 0 0,0 1 0,-1-1 0,1 0 0,-1 0 0,1-1 0,-1 1 0,-1 2 0,-16 24 0,12-19 0,4-5 0,-4 5 0,0 1 0,1-1 0,0 1 0,1 0 0,-5 14 0,8-20 0,0 0 0,1 0 0,-1 0 0,1 0 0,0 0 0,0 0 0,0 0 0,0 0 0,1 0 0,-1 0 0,1 0 0,0 0 0,0 0 0,0 0 0,0 0 0,0-1 0,1 1 0,-1 0 0,1-1 0,0 1 0,0-1 0,3 4 0,0-1 0,0-1 0,1 1 0,0-1 0,-1 0 0,1 0 0,1-1 0,-1 0 0,0 0 0,1-1 0,0 1 0,0-1 0,11 1 0,-12-1 0,0-1 0,1-1 0,-1 1 0,0-1 0,0 0 0,1-1 0,-1 0 0,0 0 0,0 0 0,0 0 0,0-1 0,0 0 0,0-1 0,8-3 0,-9 2 0,0 0 0,1 0 0,-1-1 0,-1 0 0,1 0 0,-1 0 0,0 0 0,0-1 0,0 0 0,-1 1 0,0-1 0,0-1 0,-1 1 0,1 0 0,-1-1 0,-1 1 0,1-1 0,-1 1 0,0-1 0,-1 0 0,1-8 0,-2 8 0,1-1 0,-1 1 0,0 0 0,0 0 0,-1-1 0,0 1 0,0 0 0,0 0 0,-1 0 0,-1 1 0,1-1 0,-1 1 0,0 0 0,0 0 0,-1 0 0,1 0 0,-1 1 0,-1 0 0,-6-6 0,10 9-62,0 1 0,0 0 0,0-1 0,0 1 0,0 0 0,0 0 0,0 1 0,0-1 0,0 0 0,0 1 0,-1-1 0,1 1-1,0-1 1,0 1 0,0 0 0,-1 0 0,1 0 0,0 0 0,0 1 0,-1-1 0,-2 2 0,-6 3-6764</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49.046"/>
    </inkml:context>
    <inkml:brush xml:id="br0">
      <inkml:brushProperty name="width" value="0.05" units="cm"/>
      <inkml:brushProperty name="height" value="0.05" units="cm"/>
    </inkml:brush>
  </inkml:definitions>
  <inkml:trace contextRef="#ctx0" brushRef="#br0">125 1 24575,'448'0'0,"-524"2"0,-87 15 0,-75 23 0,233-39 0,-77 16 0,74-12 0,17-3 0,19-3 0,81-10 0,195-48 0,-281 52 0,-52 15 248,-70 22-1861,75-21-5213</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49.899"/>
    </inkml:context>
    <inkml:brush xml:id="br0">
      <inkml:brushProperty name="width" value="0.05" units="cm"/>
      <inkml:brushProperty name="height" value="0.05" units="cm"/>
    </inkml:brush>
  </inkml:definitions>
  <inkml:trace contextRef="#ctx0" brushRef="#br0">1554 30 24575,'-10'-4'0,"-1"0"0,0 0 0,1 1 0,-1 0 0,-19-2 0,-57-1 0,81 5 0,-71 1 0,0 3 0,0 3 0,-78 17 0,-222 74 0,308-75 0,2 3 0,-108 55 0,149-66 0,0 2 0,2 0 0,0 2 0,1 0 0,0 2 0,2 0 0,0 2 0,2 0 0,-23 33 0,35-42 0,-1-1 0,2 2 0,0-1 0,0 1 0,1 0 0,1 0 0,0 1 0,1-1 0,1 1 0,0 0 0,1 0 0,1 0 0,2 24 0,0-21 0,1-1 0,1 1 0,1-1 0,1 0 0,0-1 0,1 1 0,0-1 0,2 0 0,0-1 0,1 0 0,12 15 0,4 1 0,3-1 0,0-2 0,2-1 0,0-1 0,62 39 0,-43-36 0,2-2 0,0-2 0,84 26 0,-81-35 0,0-2 0,1-3 0,1-2 0,0-3 0,0-2 0,0-3 0,0-3 0,0-1 0,0-4 0,65-15 0,-76 12 0,0-3 0,0-2 0,-2-2 0,0-2 0,-1-1 0,-1-3 0,-1-1 0,-1-2 0,-1-2 0,-1-2 0,-2-1 0,50-55 0,-69 66 0,-1-1 0,-1 0 0,-1-1 0,-1-1 0,-1 0 0,0 0 0,13-46 0,-20 54 0,-2-1 0,0 0 0,0 0 0,-2 0 0,0 0 0,-1 0 0,0 0 0,-2 0 0,0 0 0,0 0 0,-1 0 0,-1 1 0,-11-28 0,6 24 0,0 0 0,-2 1 0,0 0 0,-1 0 0,-1 1 0,0 1 0,-25-24 0,17 21 0,-1 2 0,-1 0 0,0 1 0,-1 1 0,-31-13 0,12 9 0,-1 3 0,-1 2 0,0 1 0,-1 2 0,0 3 0,-80-5 0,18 11-1365,13 5-5461</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20.488"/>
    </inkml:context>
    <inkml:brush xml:id="br0">
      <inkml:brushProperty name="width" value="0.05" units="cm"/>
      <inkml:brushProperty name="height" value="0.05" units="cm"/>
    </inkml:brush>
  </inkml:definitions>
  <inkml:trace contextRef="#ctx0" brushRef="#br0">0 102 24575,'11'-24'0,"11"-21"0,-20 42 0,0 1 0,-1-1 0,1 0 0,0 1 0,1 0 0,-1-1 0,0 1 0,1 0 0,-1 0 0,1 1 0,0-1 0,4-2 0,-6 4 0,0-1 0,0 1 0,0 0 0,0 0 0,0-1 0,0 1 0,1 0 0,-1 0 0,0 0 0,0 0 0,0 0 0,0 1 0,0-1 0,1 0 0,-1 0 0,0 1 0,0-1 0,0 1 0,0-1 0,0 1 0,1 0 0,1 1 0,-1 0 0,0 0 0,0 0 0,0 1 0,0-1 0,0 0 0,0 1 0,1 3 0,2 4 0,-1 0 0,0 0 0,5 19 0,-1 12 0,-1 1 0,2 62 0,-9 89 0,-1-116 0,-2 197-1365,3-225-5461</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20.816"/>
    </inkml:context>
    <inkml:brush xml:id="br0">
      <inkml:brushProperty name="width" value="0.05" units="cm"/>
      <inkml:brushProperty name="height" value="0.05" units="cm"/>
    </inkml:brush>
  </inkml:definitions>
  <inkml:trace contextRef="#ctx0" brushRef="#br0">94 1 24575,'-8'0'0,"-1"0"0,1 0 0,-1 1 0,1 1 0,-1-1 0,-8 4 0,16-5 0,-1 1 0,1 0 0,0-1 0,-1 1 0,1 0 0,-1-1 0,1 1 0,0 0 0,0 0 0,0 0 0,-1 0 0,1 1 0,0-1 0,0 0 0,0 0 0,1 1 0,-1-1 0,0 0 0,0 1 0,1-1 0,-1 1 0,1-1 0,-1 1 0,1-1 0,0 1 0,-1-1 0,1 1 0,0-1 0,0 1 0,0-1 0,0 1 0,0 0 0,1-1 0,-1 1 0,0-1 0,1 1 0,-1-1 0,1 1 0,0-1 0,1 3 0,2 3 0,0 1 0,0-1 0,1 0 0,1 0 0,-1-1 0,1 1 0,0-1 0,0 0 0,1-1 0,-1 0 0,1 0 0,1 0 0,10 5 0,6 1 0,0 0 0,1-1 0,26 6 0,-15-6 0,1-2 0,-1-1 0,1-2 0,57 1 0,-79-6 0,-1-1 0,0 0 0,1 0 0,-1-2 0,0 0 0,0 0 0,0-1 0,-1-1 0,0 0 0,1-1 0,-2-1 0,1 0 0,-1 0 0,20-17 0,-27 19 0,-1 1 0,1-1 0,-1 0 0,-1-1 0,1 1 0,-1-1 0,0 1 0,0-1 0,-1 0 0,4-11 0,-5 15 0,-1 0 0,1 0 0,-1 0 0,0-1 0,0 1 0,1 0 0,-1 0 0,-1 0 0,1 0 0,0 0 0,0-1 0,-1 1 0,1 0 0,-1 0 0,0 0 0,0 0 0,1 0 0,-1 0 0,-1 0 0,1 1 0,0-1 0,0 0 0,-1 1 0,1-1 0,-1 0 0,1 1 0,-1 0 0,1-1 0,-1 1 0,0 0 0,0 0 0,0 0 0,0 0 0,0 0 0,-2 0 0,-3-1 26,0 0 1,0 1-1,0 1 0,0-1 0,-1 1 1,1 0-1,0 1 0,0-1 0,0 2 1,0-1-1,0 1 0,-7 2 0,-14 6-813,-38 19 0,63-28 655,-59 30-6694</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31.104"/>
    </inkml:context>
    <inkml:brush xml:id="br0">
      <inkml:brushProperty name="width" value="0.05" units="cm"/>
      <inkml:brushProperty name="height" value="0.05" units="cm"/>
    </inkml:brush>
  </inkml:definitions>
  <inkml:trace contextRef="#ctx0" brushRef="#br0">4 254 24575,'0'0'0,"0"0"0,0 0 0,1 0 0,-1 0 0,0 0 0,0 0 0,0 0 0,0-1 0,0 1 0,0 0 0,0 0 0,0 0 0,1 0 0,-1-1 0,0 1 0,0 0 0,0 0 0,0 0 0,0 0 0,0-1 0,0 1 0,0 0 0,0 0 0,0 0 0,0 0 0,0-1 0,0 1 0,0 0 0,0 0 0,0 0 0,0 0 0,0-1 0,0 1 0,-1 0 0,1 0 0,0 0 0,0 0 0,0-1 0,0 1 0,0 0 0,0 0 0,0 0 0,0 0 0,-1 0 0,1 0 0,0 0 0,0-1 0,0 1 0,0 0 0,-1 0 0,1 0 0,0 0 0,0 0 0,0 0 0,0 0 0,-1 0 0,1 0 0,0 0 0,0 0 0,0 0 0,0 0 0,-1 0 0,1 0 0,0 0 0,15-10 0,40-6 0,1 3 0,0 2 0,65-5 0,-79 12 0,1069-83-5022,-992 80 4657,1894-76-2998,-2008 83 3359,173 0 1650,-132 4-2729</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10.390"/>
    </inkml:context>
    <inkml:brush xml:id="br0">
      <inkml:brushProperty name="width" value="0.05" units="cm"/>
      <inkml:brushProperty name="height" value="0.05" units="cm"/>
    </inkml:brush>
  </inkml:definitions>
  <inkml:trace contextRef="#ctx0" brushRef="#br0">120 156 24575,'2'0'0,"-1"0"0,1-1 0,-1 1 0,1-1 0,-1 1 0,1-1 0,-1 0 0,1 0 0,-1 1 0,1-1 0,-1 0 0,0 0 0,0-1 0,1 1 0,-1 0 0,0 0 0,0 0 0,0-1 0,0 1 0,0-1 0,-1 1 0,1-1 0,0 1 0,-1-1 0,1 1 0,-1-1 0,1 1 0,-1-1 0,0 0 0,0 1 0,1-3 0,0-9 0,1 0 0,-2-25 0,0 27 0,0 8 0,0 1 0,0-1 0,0 1 0,0-1 0,-1 1 0,1-1 0,-1 1 0,1-1 0,-1 1 0,0-1 0,0 1 0,-2-4 0,2 6 0,0-1 0,0 0 0,1 1 0,-1-1 0,0 1 0,0-1 0,0 1 0,0-1 0,0 1 0,0 0 0,0-1 0,0 1 0,-1 0 0,1 0 0,0 0 0,0 0 0,0 0 0,0 0 0,0 0 0,0 0 0,0 0 0,0 0 0,0 1 0,0-1 0,0 0 0,0 1 0,0-1 0,0 1 0,0-1 0,0 1 0,0 0 0,-1 0 0,-7 5 0,0 0 0,1 1 0,0 0 0,0 1 0,0-1 0,1 1 0,0 1 0,1 0 0,0-1 0,0 2 0,1-1 0,0 1 0,0 0 0,1 0 0,1 0 0,0 0 0,-2 11 0,5-18 0,-1-1 0,1 0 0,0 1 0,0-1 0,0 0 0,0 0 0,1 1 0,-1-1 0,1 0 0,-1 0 0,1 1 0,0-1 0,0 0 0,0 0 0,0 0 0,0 0 0,0 0 0,0 0 0,1 0 0,-1-1 0,1 1 0,-1 0 0,1-1 0,0 1 0,0-1 0,0 0 0,0 1 0,0-1 0,0 0 0,0 0 0,0 0 0,0-1 0,0 1 0,5 1 0,-1-1 0,1-1 0,-1 1 0,0-1 0,1 0 0,-1 0 0,1 0 0,-1-1 0,0 0 0,0-1 0,1 1 0,7-5 0,56-32 0,-70 38 0,1-1 0,-1 1 0,1 0 0,-1-1 0,1 1 0,0 0 0,-1 0 0,1-1 0,-1 1 0,1 0 0,-1 0 0,1 0 0,0 0 0,-1 0 0,1 0 0,-1 0 0,1 0 0,0 0 0,-1 0 0,1 0 0,-1 0 0,1 0 0,0 0 0,-1 0 0,1 1 0,-1-1 0,1 0 0,-1 1 0,1-1 0,-1 0 0,1 1 0,-1-1 0,1 0 0,-1 1 0,1-1 0,-1 1 0,0-1 0,1 1 0,-1-1 0,0 1 0,1-1 0,-1 1 0,0-1 0,0 1 0,1-1 0,-1 1 0,0 0 0,0-1 0,0 2 0,2 36 0,-2-30 0,-7 197 0,2-159 0,-1-1 0,-19 65 0,21-96 0,0-1 0,-9 17 0,12-27 0,-1 0 0,1 0 0,-1-1 0,0 1 0,1 0 0,-1-1 0,-1 1 0,1-1 0,0 0 0,-1 0 0,1 0 0,-1 0 0,1 0 0,-1 0 0,-5 2 0,6-4 0,1 0 0,0 0 0,-1 1 0,1-1 0,-1-1 0,1 1 0,0 0 0,-1 0 0,1 0 0,0-1 0,-1 1 0,1-1 0,0 1 0,-1-1 0,1 0 0,0 1 0,0-1 0,0 0 0,0 0 0,0 0 0,0 0 0,0 0 0,0 0 0,0 0 0,0 0 0,0 0 0,0 0 0,1 0 0,-1-1 0,0-1 0,-3-4 0,0-1 0,1 0 0,-4-13 0,3 3 34,0 0 1,1 0-1,1-1 0,1 1 0,1-1 0,0 1 0,1-1 0,1 1 0,8-32 1,-8 39-136,1-1 1,1 1-1,0 0 1,1 0 0,0 1-1,1-1 1,0 1-1,0 0 1,1 0 0,0 1-1,1 0 1,0 1 0,0-1-1,1 1 1,0 1-1,13-8 1,6 0-6726</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33.368"/>
    </inkml:context>
    <inkml:brush xml:id="br0">
      <inkml:brushProperty name="width" value="0.05" units="cm"/>
      <inkml:brushProperty name="height" value="0.05" units="cm"/>
    </inkml:brush>
  </inkml:definitions>
  <inkml:trace contextRef="#ctx0" brushRef="#br0">0 70 24575,'20'-30'0,"-19"27"0,0 0 0,1 0 0,0 0 0,-1 0 0,1 0 0,0 1 0,0-1 0,1 1 0,-1-1 0,1 1 0,-1 0 0,1-1 0,4-1 0,-6 4 0,-1 0 0,1 0 0,-1 0 0,1 0 0,-1 0 0,1 0 0,-1 0 0,1 0 0,-1 0 0,1 0 0,-1 1 0,0-1 0,1 0 0,-1 0 0,1 1 0,-1-1 0,0 0 0,1 0 0,-1 1 0,0-1 0,1 0 0,-1 1 0,0-1 0,1 1 0,-1-1 0,0 0 0,0 1 0,0-1 0,1 1 0,-1-1 0,0 1 0,0-1 0,0 1 0,0-1 0,0 1 0,0-1 0,0 0 0,0 1 0,0-1 0,0 2 0,1 21 0,-1-23 0,-32 235 0,1 2 0,31-230-227,0 0-1,0 1 1,1-1-1,0 0 1,3 14-1,3-2-6598</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33.737"/>
    </inkml:context>
    <inkml:brush xml:id="br0">
      <inkml:brushProperty name="width" value="0.05" units="cm"/>
      <inkml:brushProperty name="height" value="0.05" units="cm"/>
    </inkml:brush>
  </inkml:definitions>
  <inkml:trace contextRef="#ctx0" brushRef="#br0">84 33 24575,'9'-9'0,"-9"17"0,-3 8 0,-4 38 0,2-22 0,1 0 0,2 43 0,2-65 0,1 0 0,0 0 0,1 0 0,0 0 0,1 0 0,0-1 0,0 1 0,1-1 0,0 1 0,1-2 0,10 16 0,-14-21 0,1 0 0,0-1 0,0 1 0,1-1 0,-1 1 0,0-1 0,1 0 0,0 0 0,-1 0 0,1 0 0,0 0 0,0 0 0,0-1 0,0 0 0,0 0 0,1 1 0,-1-2 0,0 1 0,0 0 0,1-1 0,-1 1 0,0-1 0,1 0 0,-1 0 0,0-1 0,1 1 0,-1-1 0,0 1 0,1-1 0,3-1 0,-1-1 0,0 0 0,0-1 0,0 0 0,0 0 0,0 0 0,-1 0 0,0-1 0,0 0 0,0 0 0,-1 0 0,1-1 0,-1 1 0,5-11 0,-4 7 0,-1-1 0,0 1 0,-1-1 0,0 0 0,-1 0 0,0 0 0,0 0 0,-1-1 0,0 1 0,-1 0 0,0-1 0,-1 1 0,0 0 0,-1 0 0,0 0 0,0 0 0,-1 0 0,0 0 0,-7-13 0,6 15 0,0 1 0,0-1 0,0 1 0,-1 0 0,-1 0 0,1 1 0,-1-1 0,0 1 0,0 0 0,-1 1 0,0 0 0,0 0 0,0 0 0,0 1 0,-1 0 0,0 0 0,0 1 0,0 0 0,0 0 0,0 1 0,0 0 0,-1 1 0,-15-2 0,16 4 43,0-1 0,0 1-1,0 0 1,0 1 0,0 0-1,0 0 1,-13 6 0,18-6-78,0-1 1,0 1 0,0 0 0,0 0 0,1 0 0,-1 0 0,1 0 0,-1 0-1,-3 5 1,5-6-34,1 1 0,-1-1-1,0 1 1,0-1 0,1 1 0,-1 0-1,0-1 1,1 1 0,0 0 0,-1-1-1,1 1 1,0 0 0,0 0 0,0-1-1,0 1 1,0 0 0,0-1 0,1 1-1,0 2 1,4 9-6758</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34.062"/>
    </inkml:context>
    <inkml:brush xml:id="br0">
      <inkml:brushProperty name="width" value="0.05" units="cm"/>
      <inkml:brushProperty name="height" value="0.05" units="cm"/>
    </inkml:brush>
  </inkml:definitions>
  <inkml:trace contextRef="#ctx0" brushRef="#br0">0 80 24575,'1'-5'0,"-1"0"0,1 0 0,0 0 0,1 0 0,-1 1 0,1-1 0,0 0 0,3-6 0,-4 9 0,0 0 0,0 0 0,0 0 0,0 1 0,0-1 0,1 0 0,-1 1 0,0-1 0,1 1 0,-1-1 0,1 1 0,0 0 0,-1 0 0,1 0 0,0-1 0,0 2 0,0-1 0,0 0 0,0 0 0,0 1 0,0-1 0,3 0 0,-4 2 0,1-1 0,-1 1 0,1-1 0,-1 1 0,0 0 0,1-1 0,-1 1 0,0 0 0,1 0 0,-1 0 0,0 0 0,0 0 0,0 0 0,0 0 0,0 1 0,0-1 0,0 0 0,0 1 0,0-1 0,-1 1 0,1-1 0,-1 0 0,1 1 0,0 1 0,10 43 0,-11-44 0,8 65-87,-3 0 0,-5 80 0,-1-88-1017,1-4-5722</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34.665"/>
    </inkml:context>
    <inkml:brush xml:id="br0">
      <inkml:brushProperty name="width" value="0.05" units="cm"/>
      <inkml:brushProperty name="height" value="0.05" units="cm"/>
    </inkml:brush>
  </inkml:definitions>
  <inkml:trace contextRef="#ctx0" brushRef="#br0">56 48 24575,'0'-3'0,"0"-4"0,0-4 0,0-2 0,0 3 0,0 7 0,-3 6 0,-1 9 0,-3 5 0,0 5 0,-2 6 0,1-1 0,-1 3 0,1-5-8191</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34.990"/>
    </inkml:context>
    <inkml:brush xml:id="br0">
      <inkml:brushProperty name="width" value="0.05" units="cm"/>
      <inkml:brushProperty name="height" value="0.05" units="cm"/>
    </inkml:brush>
  </inkml:definitions>
  <inkml:trace contextRef="#ctx0" brushRef="#br0">1 15 24575,'3'-3'0,"1"-4"0,-1 3 0,0 4 0,0 8 0,1 9 0,0 10 0,0 9 0,-1 4 0,-1 4 0,-1 4 0,-1-2 0,0-2 0,0-2 0,0-4 0,0-7-8191</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35.313"/>
    </inkml:context>
    <inkml:brush xml:id="br0">
      <inkml:brushProperty name="width" value="0.05" units="cm"/>
      <inkml:brushProperty name="height" value="0.05" units="cm"/>
    </inkml:brush>
  </inkml:definitions>
  <inkml:trace contextRef="#ctx0" brushRef="#br0">66 49 24575,'21'-39'0,"-17"32"0,-13 27 0,0-3 0,-41 93 0,45-98 0,1 1 0,0-1 0,1 1 0,1 0 0,0 0 0,1 0 0,0 15 0,1-24 0,0 1 0,1-1 0,0 0 0,0 0 0,0 0 0,0 1 0,1-1 0,-1 0 0,1-1 0,0 1 0,0 0 0,0 0 0,1-1 0,-1 1 0,1-1 0,0 0 0,4 4 0,-1-3 0,-1 0 0,0-1 0,1 0 0,0 0 0,0 0 0,0-1 0,0 1 0,0-2 0,1 1 0,10 1 0,-7-2 0,1 0 0,0 0 0,0-1 0,-1-1 0,1 0 0,-1 0 0,1-1 0,-1-1 0,1 1 0,-1-2 0,0 1 0,0-2 0,17-9 0,-21 9 0,0 0 0,0 0 0,-1-1 0,0 0 0,0 0 0,0-1 0,-1 1 0,0-1 0,0 0 0,0 0 0,-1 0 0,0-1 0,-1 1 0,0-1 0,0 0 0,0 0 0,-1 1 0,0-16 0,0 12 0,-1 0 0,-1 0 0,0 0 0,0 1 0,-1-1 0,0 0 0,-1 1 0,0-1 0,-1 1 0,0 0 0,-1 0 0,0 1 0,-8-12 0,11 18 0,0 0 0,0 0 0,0 1 0,0-1 0,-1 1 0,1 0 0,-1 0 0,1 0 0,-1 0 0,0 0 0,0 0 0,0 1 0,0-1 0,0 1 0,0 0 0,-1 0 0,1 0 0,0 0 0,0 1 0,-1-1 0,1 1 0,-1 0 0,-3 0 0,2 1 0,0 0 0,0 1 0,1-1 0,-1 1 0,1 0 0,-1 1 0,1-1 0,0 1 0,0 0 0,0 0 0,0 0 0,0 0 0,1 1 0,-1-1 0,-3 6 0,0 1-341,-1 1 0,2-1-1,-11 22 1,5-2-6485</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35.667"/>
    </inkml:context>
    <inkml:brush xml:id="br0">
      <inkml:brushProperty name="width" value="0.05" units="cm"/>
      <inkml:brushProperty name="height" value="0.05" units="cm"/>
    </inkml:brush>
  </inkml:definitions>
  <inkml:trace contextRef="#ctx0" brushRef="#br0">202 332 24575,'-1'-44'0,"-9"-71"0,7 96 0,-1 0 0,-1 1 0,0 0 0,-2 0 0,0 0 0,-12-21 0,18 37 0,0 0 0,0 1 0,0-1 0,0 0 0,0 0 0,-1 1 0,1-1 0,-1 1 0,1-1 0,-1 1 0,0 0 0,1-1 0,-5-1 0,5 3 0,0 0 0,0 0 0,0 0 0,0 0 0,0 0 0,0 0 0,0 0 0,0 1 0,0-1 0,0 0 0,0 1 0,0-1 0,1 0 0,-1 1 0,0-1 0,0 1 0,0-1 0,0 1 0,1 0 0,-1-1 0,0 1 0,0 0 0,1-1 0,-1 1 0,1 0 0,-1 0 0,0 0 0,1-1 0,0 1 0,-1 2 0,-10 17 0,2 2 0,1-1 0,1 1 0,-9 41 0,6-23 0,1-7 0,-10 41 0,18-68 0,0 0 0,0 0 0,1 0 0,-1 0 0,2 0 0,-1 0 0,1 0 0,0 0 0,2 9 0,-2-14 0,-1 1 0,1-1 0,0 0 0,0 0 0,0 1 0,0-1 0,0 0 0,0 0 0,0 0 0,0 0 0,0 0 0,0 0 0,0 0 0,1-1 0,-1 1 0,0 0 0,1-1 0,-1 1 0,0-1 0,1 1 0,-1-1 0,1 0 0,-1 1 0,1-1 0,-1 0 0,1 0 0,-1 0 0,1 0 0,-1 0 0,1-1 0,-1 1 0,0 0 0,1-1 0,-1 1 0,3-2 0,4-1 0,1 0 0,-1 0 0,0-1 0,12-8 0,-5 1 0,-1 0 0,0-1 0,0 0 0,20-25 0,39-62 0,-57 76 0,-15 22 0,-1 0 0,1 1 0,-1-1 0,1 0 0,-1 0 0,1 0 0,0 1 0,-1-1 0,1 0 0,0 1 0,0-1 0,-1 0 0,1 1 0,0-1 0,0 1 0,2-1 0,-3 1 0,0 0 0,1 0 0,-1 1 0,0-1 0,0 0 0,1 1 0,-1-1 0,0 0 0,0 1 0,1-1 0,-1 0 0,0 1 0,0-1 0,0 1 0,0-1 0,1 0 0,-1 1 0,0-1 0,0 1 0,0-1 0,0 0 0,0 1 0,0-1 0,0 1 0,0-1 0,-1 1 0,-4 39 0,-108 547-1365,98-503-5461</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38.392"/>
    </inkml:context>
    <inkml:brush xml:id="br0">
      <inkml:brushProperty name="width" value="0.05" units="cm"/>
      <inkml:brushProperty name="height" value="0.05" units="cm"/>
    </inkml:brush>
  </inkml:definitions>
  <inkml:trace contextRef="#ctx0" brushRef="#br0">137 1 24575,'-4'0'0,"0"1"0,1 0 0,-1-1 0,0 1 0,0 1 0,1-1 0,-1 1 0,1-1 0,-1 1 0,1 0 0,-1 0 0,1 0 0,0 1 0,0-1 0,0 1 0,1 0 0,-5 4 0,1 1 0,0 1 0,0-1 0,0 1 0,1 0 0,-5 14 0,2-2 0,2 1 0,0 0 0,2 0 0,0 1 0,2-1 0,0 1 0,1-1 0,3 26 0,1-13 0,2-1 0,1 0 0,2-1 0,20 56 0,-17-61 38,2 0 0,1-1 0,2 0 0,0-1 0,2-1 0,1 0 0,0-2 0,28 26 0,-16-21-323,1-2 1,0-1-1,2-2 1,1-1-1,58 27 1,0-9-6542</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38.839"/>
    </inkml:context>
    <inkml:brush xml:id="br0">
      <inkml:brushProperty name="width" value="0.05" units="cm"/>
      <inkml:brushProperty name="height" value="0.05" units="cm"/>
    </inkml:brush>
  </inkml:definitions>
  <inkml:trace contextRef="#ctx0" brushRef="#br0">198 77 24575,'0'-3'0,"1"0"0,-1 1 0,1-1 0,0 0 0,0 0 0,0 1 0,0-1 0,0 1 0,1-1 0,-1 1 0,1 0 0,0-1 0,0 1 0,0 0 0,0 0 0,0 0 0,3-2 0,-1 0 0,1 1 0,0-1 0,0 1 0,1 0 0,-1 0 0,12-3 0,-11 4 0,0 1 0,0 0 0,0 1 0,0-1 0,0 1 0,1 0 0,-1 1 0,0 0 0,0 0 0,0 0 0,0 0 0,0 1 0,0 0 0,-1 0 0,1 1 0,-1 0 0,1 0 0,-1 0 0,0 0 0,0 1 0,0 0 0,8 8 0,-3 0 0,1 0 0,-2 0 0,1 1 0,-2 0 0,0 0 0,0 1 0,-1 0 0,5 15 0,-6-8-13,0-1 0,-1 1-1,-1 1 1,-1-1 0,-1 1 0,0-1-1,-2 1 1,-1 0 0,-1-1 0,0 1-1,-2-1 1,0 0 0,-1 0 0,-2 0-1,-13 30 1,4-17-31,-1 0 0,-2-2 1,-2 0-1,0-2 0,-2 0 0,-2-1 0,0-1 1,-37 29-1,-63 41-1321,2-14-4855</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52.257"/>
    </inkml:context>
    <inkml:brush xml:id="br0">
      <inkml:brushProperty name="width" value="0.05" units="cm"/>
      <inkml:brushProperty name="height" value="0.05" units="cm"/>
    </inkml:brush>
  </inkml:definitions>
  <inkml:trace contextRef="#ctx0" brushRef="#br0">735 210 24575,'-51'22'0,"-69"19"0,-14 6 0,96-31 0,0 2 0,2 1 0,-51 37 0,70-44 0,1 1 0,1 1 0,0 0 0,1 1 0,0 1 0,1 1 0,1-1 0,-19 37 0,16-18 0,1 1 0,1 0 0,3 1 0,0 0 0,3 0 0,-5 64 0,10 233 0,2-317 0,32 343 0,-31-351 0,0-1 0,1 0 0,0 0 0,0 0 0,6 14 0,-6-19 0,-1 0 0,1-1 0,-1 0 0,1 1 0,0-1 0,0 0 0,0 0 0,0 0 0,0 0 0,1-1 0,-1 1 0,0 0 0,1-1 0,-1 0 0,1 1 0,0-1 0,-1 0 0,1 0 0,0-1 0,4 2 0,30 1 0,0-1 0,1-1 0,62-8 0,-29 2 0,1744-57-2666,-1716 61 2141,1565-39-811,-1311 14 430,-8-29 1506,-345 54-599,37-7 590,0-2 1,46-19-1,-71 24-324,-1-1 1,0 0-1,-1-1 1,17-12-1,-22 15-122,-1-1 1,1 1-1,-1-1 0,0 0 0,0 0 0,0-1 0,-1 1 1,0-1-1,5-11 0,-6 11-136,-1 0 0,1 0 0,-1 0-1,0 0 1,-1 0 0,0 0 0,0 0 0,0-1 0,-1 1-1,-1-10 1,-3-3 39,-15-37-1,15 45-39,0 0 1,1 0 0,0-1-1,1 1 1,1-1-1,0 0 1,0 0 0,0-19-1,5 14-8,1 0 0,0 0 0,2 0 0,-1 0 0,12-20 0,-10 21 0,0-1 0,0 0 0,-2 0 0,0 0 0,3-22 0,-8 23 0,0-1 0,0 0 0,-2 0 0,0 1 0,-1-1 0,-1 1 0,-8-27 0,-54-109 0,45 108 0,-5-13 0,-45-90 0,56 121 0,-1 0 0,0 1 0,-28-31 0,32 44 0,0 0 0,-1 1 0,0 1 0,-1 0 0,0 1 0,-1 1 0,1 0 0,-2 0 0,1 2 0,-32-9 0,-7 2 0,-108-11 0,-515-3-1209,-3 57 1,-885 127-686,930-53 1281,554-84 68,27-3-2177</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10.943"/>
    </inkml:context>
    <inkml:brush xml:id="br0">
      <inkml:brushProperty name="width" value="0.05" units="cm"/>
      <inkml:brushProperty name="height" value="0.05" units="cm"/>
    </inkml:brush>
  </inkml:definitions>
  <inkml:trace contextRef="#ctx0" brushRef="#br0">103 18 24575,'0'-1'0,"-2"-1"0,1 1 0,0 0 0,0 0 0,0-1 0,-1 1 0,1 0 0,0 0 0,-1 0 0,1 0 0,-1 1 0,1-1 0,-1 0 0,0 1 0,1-1 0,-1 1 0,1-1 0,-1 1 0,0 0 0,0 0 0,1-1 0,-1 1 0,0 0 0,1 1 0,-1-1 0,0 0 0,0 0 0,1 1 0,-1-1 0,-1 2 0,0 0 0,1 0 0,0 0 0,-1 0 0,1 0 0,0 1 0,0-1 0,1 1 0,-1-1 0,0 1 0,1 0 0,0 0 0,-1 0 0,1 0 0,0 0 0,0 0 0,0 3 0,-7 35 0,1-1 0,-3 76 0,10-88 0,1-1 0,1 0 0,1 1 0,2-1 0,9 33 0,-13-58 0,-1 0 0,1-1 0,-1 1 0,1 0 0,0 0 0,0-1 0,0 1 0,0-1 0,0 1 0,0-1 0,0 1 0,0-1 0,1 1 0,-1-1 0,0 0 0,1 0 0,1 1 0,-2-1 0,1-1 0,-1 0 0,0 0 0,0 0 0,0 0 0,0 0 0,0 0 0,0 0 0,1 0 0,-1-1 0,0 1 0,0 0 0,0-1 0,0 1 0,0 0 0,0-1 0,0 0 0,0 1 0,0-1 0,0 0 0,0 1 0,-1-1 0,1 0 0,0 0 0,0 0 0,-1 1 0,1-1 0,0-2 0,11-13 0,0-1 0,9-19 0,-16 25 0,0 0 0,1 1 0,1 0 0,0 0 0,0 1 0,1 0 0,0 0 0,0 0 0,17-12 0,-23 20 0,0 0 0,0 0 0,0 0 0,0 0 0,0 0 0,0 0 0,0 1 0,0-1 0,0 1 0,0-1 0,0 1 0,0 0 0,0 0 0,0 0 0,1 0 0,-1 0 0,0 0 0,0 0 0,4 2 0,-4-1 0,1 1 0,-1-1 0,0 1 0,0-1 0,0 1 0,0 0 0,0 0 0,0 0 0,0 0 0,0 0 0,-1 0 0,1 0 0,1 5 0,3 6 0,0 2 0,-1-1 0,-1 0 0,3 24 0,-4-27 0,-3-7 0,3 7 0,-1 0 0,1 1 0,1-1 0,7 15 0,-11-24 0,1-1 0,0 1 0,0-1 0,-1 1 0,1-1 0,0 1 0,0-1 0,0 1 0,1-1 0,-1 0 0,0 0 0,0 0 0,1 0 0,-1 1 0,1-2 0,-1 1 0,1 0 0,-1 0 0,1 0 0,-1-1 0,1 1 0,0-1 0,-1 1 0,1-1 0,0 0 0,0 0 0,-1 0 0,1 0 0,0 0 0,-1 0 0,1 0 0,0 0 0,0-1 0,-1 1 0,1-1 0,0 1 0,-1-1 0,1 1 0,1-2 0,2-1 0,0-1 0,-1 1 0,1-1 0,-1 0 0,0 0 0,0 0 0,-1-1 0,1 1 0,-1-1 0,0 0 0,3-7 0,5-9 0,10-32 0,-16 38 0,11-28 0,-3-1 0,-1 0 0,-3-1 0,8-81 0,-17 119 0,0 0 0,-1 0 0,0 1 0,-1-10 0,1 15 0,1 1 0,0-1 0,0 1 0,0-1 0,0 0 0,0 1 0,-1-1 0,1 1 0,0-1 0,0 1 0,-1-1 0,1 1 0,-1-1 0,1 1 0,0-1 0,-1 1 0,1 0 0,-1-1 0,1 1 0,-1 0 0,1-1 0,-1 1 0,0-1 0,0 2 0,0-1 0,0 0 0,1 1 0,-1-1 0,0 1 0,0-1 0,0 1 0,1-1 0,-1 1 0,0 0 0,0-1 0,1 1 0,-1 0 0,1-1 0,-1 1 0,1 0 0,-1 0 0,1 0 0,-1 0 0,0 1 0,-5 11 0,0 0 0,1 0 0,1 0 0,0 1 0,1 0 0,0-1 0,-1 27 0,2-1 0,5 62 0,2-59-682,15 64-1,-11-70-6143</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53.028"/>
    </inkml:context>
    <inkml:brush xml:id="br0">
      <inkml:brushProperty name="width" value="0.05" units="cm"/>
      <inkml:brushProperty name="height" value="0.05" units="cm"/>
    </inkml:brush>
  </inkml:definitions>
  <inkml:trace contextRef="#ctx0" brushRef="#br0">0 124 24575,'2'-7'0,"-1"-1"0,1 1 0,0-1 0,0 1 0,1 0 0,0-1 0,0 1 0,8-11 0,1-4 0,1 2 0,-7 16 0,-3 14 0,-5 18 0,-2 0 0,-12 48 0,1-6 0,5-12 0,-4 103 0,13-142 0,2 1 0,0-1 0,1 1 0,1-1 0,1 0 0,1 0 0,0 0 0,2-1 0,10 24 0,-12-35 22,-1 1-1,1-1 0,1 1 1,-1-1-1,1-1 0,1 1 1,-1-1-1,1 0 0,0-1 1,0 0-1,1 0 0,-1 0 1,1-1-1,0 0 0,9 3 1,-3-3-212,-1 0 0,1-1 1,0 0-1,0-1 0,0-1 1,0 0-1,0-1 1,25-3-1,10-5-6636</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53.371"/>
    </inkml:context>
    <inkml:brush xml:id="br0">
      <inkml:brushProperty name="width" value="0.05" units="cm"/>
      <inkml:brushProperty name="height" value="0.05" units="cm"/>
    </inkml:brush>
  </inkml:definitions>
  <inkml:trace contextRef="#ctx0" brushRef="#br0">18 8 24575,'0'-3'0,"-3"-1"0,-1 3 0,1 5 0,-1 4 0,2 4 0,1 3 0,3 2 0,2 0 0,2 4 0,1 4 0,2 0 0,-1 2 0,2 0 0,1 0 0,0-4-8191</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53.709"/>
    </inkml:context>
    <inkml:brush xml:id="br0">
      <inkml:brushProperty name="width" value="0.05" units="cm"/>
      <inkml:brushProperty name="height" value="0.05" units="cm"/>
    </inkml:brush>
  </inkml:definitions>
  <inkml:trace contextRef="#ctx0" brushRef="#br0">36 3 24575,'-13'-1'0,"-7"-1"0,17 8 0,11 8 0,-4-9 0,1 1 0,0-1 0,0-1 0,1 1 0,-1-1 0,1 0 0,12 6 0,48 21 0,-55-27 0,6 3 0,1-1 0,22 5 0,-33-10 0,-1 1 0,0-1 0,1-1 0,-1 1 0,1-1 0,-1-1 0,1 1 0,-1-1 0,13-3 0,-19 4 0,0 0 0,1 0 0,-1 0 0,0 1 0,0-1 0,0 0 0,1 0 0,-1 0 0,0 0 0,0 0 0,0-1 0,1 1 0,-1 0 0,0 0 0,0 0 0,0 0 0,0 0 0,1 0 0,-1 0 0,0 0 0,0 0 0,0 0 0,0-1 0,1 1 0,-1 0 0,0 0 0,0 0 0,0 0 0,0 0 0,0-1 0,0 1 0,0 0 0,1 0 0,-1 0 0,0 0 0,0-1 0,0 1 0,0 0 0,0 0 0,0 0 0,0-1 0,0 1 0,0 0 0,0 0 0,0 0 0,0-1 0,0 1 0,0 0 0,0 0 0,0 0 0,0-1 0,-1 1 0,-12-5 0,-20 0 0,15 4 0,-1 1 0,1 1 0,-20 3 0,33-4 0,1 1 0,-1 0 0,1 0 0,-1 1 0,1-1 0,0 1 0,-1 0 0,1 0 0,0 0 0,0 1 0,1-1 0,-1 1 0,0 0 0,1 0 0,0 0 0,-1 1 0,-4 6 0,7-8 0,1 0 0,-1-1 0,0 1 0,1 0 0,0-1 0,-1 1 0,1 0 0,0-1 0,0 1 0,0 0 0,0 0 0,0 0 0,0-1 0,1 1 0,-1 0 0,0-1 0,1 1 0,-1 0 0,1-1 0,0 1 0,0 0 0,0-1 0,0 1 0,0-1 0,0 0 0,0 1 0,0-1 0,0 0 0,0 1 0,1-1 0,2 1 0,4 5 0,2 0 0,-1 0 0,17 7 0,-24-13 0,57 28 0,-38-20 0,0 1 0,0 1 0,-1 0 0,-1 2 0,27 23 0,-44-35 8,0 0 1,-1 1-1,1-1 0,-1 1 0,1 0 0,-1-1 0,0 1 0,0 0 0,0 0 1,0 0-1,0 0 0,0 0 0,0 0 0,-1 0 0,1 0 0,-1 0 0,1 1 1,-1-1-1,0 0 0,0 4 0,0-4 2,-1 0 0,0 0 0,0 0 0,0 0 0,0 0 0,0 0 0,-1 0 0,1 0 0,0 0 0,-1-1 0,1 1 0,-1 0 0,0-1 0,1 0 0,-1 1 1,-3 1-1,-4 2-224,0-1 1,0 0 0,-1 0-1,1-1 1,-1 0 0,0-1-1,-15 2 1,1-2-6613</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54.049"/>
    </inkml:context>
    <inkml:brush xml:id="br0">
      <inkml:brushProperty name="width" value="0.05" units="cm"/>
      <inkml:brushProperty name="height" value="0.05" units="cm"/>
    </inkml:brush>
  </inkml:definitions>
  <inkml:trace contextRef="#ctx0" brushRef="#br0">0 85 24575,'15'-15'0,"29"-27"0,-40 38 0,1 1 0,-1 0 0,1 0 0,0 0 0,-1 1 0,1-1 0,1 1 0,6-2 0,-11 4 0,1 0 0,-1 0 0,1 0 0,0 0 0,-1 0 0,1 0 0,0 0 0,-1 1 0,1-1 0,-1 0 0,1 1 0,-1-1 0,1 1 0,-1 0 0,1 0 0,-1-1 0,0 1 0,1 0 0,-1 0 0,0 0 0,0 0 0,0 1 0,1-1 0,-1 0 0,0 0 0,-1 1 0,1-1 0,0 1 0,0-1 0,-1 0 0,1 1 0,0 0 0,-1-1 0,1 3 0,2 7 0,0 0 0,-1 1 0,2 18 0,-3-22 0,36 407-1365,-34-377-5461</inkml:trace>
  <inkml:trace contextRef="#ctx0" brushRef="#br0" timeOffset="1">69 494 24575,'0'-8'0,"0"-10"0,3-6 0,7-6 0,7 0 0,9 2 0,7 2 0,6 7 0,2 5 0,0 9 0,-7 8 0,-9 9 0,-9 9 0,-7 0-8191</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41.384"/>
    </inkml:context>
    <inkml:brush xml:id="br0">
      <inkml:brushProperty name="width" value="0.05" units="cm"/>
      <inkml:brushProperty name="height" value="0.05" units="cm"/>
    </inkml:brush>
  </inkml:definitions>
  <inkml:trace contextRef="#ctx0" brushRef="#br0">0 52 24575,'5'-29'0,"-5"27"0,1 1 0,-1-1 0,1 1 0,-1 0 0,1-1 0,-1 1 0,1 0 0,0-1 0,0 1 0,0 0 0,0 0 0,0 0 0,0 0 0,0 0 0,0 0 0,0 0 0,2-1 0,-3 2 0,0 0 0,1 0 0,-1 0 0,0 0 0,1 0 0,-1 0 0,1 0 0,-1 1 0,0-1 0,1 0 0,-1 0 0,0 0 0,1 0 0,-1 1 0,0-1 0,1 0 0,-1 0 0,0 1 0,1-1 0,-1 0 0,0 0 0,0 1 0,1-1 0,-1 0 0,0 1 0,0-1 0,0 0 0,1 1 0,-1-1 0,0 0 0,0 1 0,0-1 0,0 1 0,0-1 0,0 0 0,0 1 0,0-1 0,0 1 0,0-1 0,0 1 0,0 18 0,-14 98 292,8-85-706,2 1 0,1-1-1,2 64 1,5-70-6412</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41.941"/>
    </inkml:context>
    <inkml:brush xml:id="br0">
      <inkml:brushProperty name="width" value="0.05" units="cm"/>
      <inkml:brushProperty name="height" value="0.05" units="cm"/>
    </inkml:brush>
  </inkml:definitions>
  <inkml:trace contextRef="#ctx0" brushRef="#br0">35 275 24575,'13'36'0,"-6"-7"0,-1 0 0,-1 0 0,0 41 0,-5 91 0,-2-73 0,0-58 0,2-30 0,0 0 0,0 0 0,0 0 0,0 0 0,0 0 0,0 1 0,0-1 0,0 0 0,0 0 0,0 0 0,0 0 0,0 0 0,0 1 0,0-1 0,0 0 0,0 0 0,0 0 0,0 0 0,0 0 0,0 0 0,0 1 0,-1-1 0,1 0 0,0 0 0,0 0 0,0 0 0,0 0 0,0 0 0,0 0 0,0 0 0,0 1 0,-1-1 0,1 0 0,0 0 0,0 0 0,0 0 0,0 0 0,0 0 0,0 0 0,-1 0 0,1 0 0,0 0 0,0 0 0,0 0 0,0 0 0,-1 0 0,-4-15 0,-14-70 0,4-1 0,4-1 0,-1-111 0,12 164 0,7-64 0,-5 89 0,-1 0 0,1-1 0,1 1 0,0 0 0,0 0 0,1 0 0,0 0 0,0 1 0,1 0 0,0 0 0,10-12 0,-13 17 0,1 0 0,0 1 0,0-1 0,1 1 0,-1-1 0,0 1 0,1 0 0,-1 0 0,1 1 0,0-1 0,-1 1 0,1 0 0,0 0 0,0 0 0,0 0 0,0 1 0,5-1 0,-3 2 0,1-1 0,-1 1 0,0 1 0,0-1 0,0 1 0,0 0 0,0 0 0,-1 1 0,1 0 0,6 3 0,2 4 0,1 1 0,-1 1 0,-1 0 0,0 0 0,-1 1 0,19 26 0,-24-28-195,0 0 0,-1 0 0,0 1 0,-1-1 0,0 1 0,6 24 0,-6-9-6631</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42.282"/>
    </inkml:context>
    <inkml:brush xml:id="br0">
      <inkml:brushProperty name="width" value="0.05" units="cm"/>
      <inkml:brushProperty name="height" value="0.05" units="cm"/>
    </inkml:brush>
  </inkml:definitions>
  <inkml:trace contextRef="#ctx0" brushRef="#br0">0 26 24575,'3'0'0,"7"0"0,7 0 0,7-3 0,8-1 0,7-2 0,8-1 0,-3 1-8191</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42.682"/>
    </inkml:context>
    <inkml:brush xml:id="br0">
      <inkml:brushProperty name="width" value="0.05" units="cm"/>
      <inkml:brushProperty name="height" value="0.05" units="cm"/>
    </inkml:brush>
  </inkml:definitions>
  <inkml:trace contextRef="#ctx0" brushRef="#br0">62 79 24575,'-3'-3'0,"-4"-1"0,0-2 0,-3-4 0,-1 0 0,0 0 0,2-3 0,6 2 0,6 2 0,6 6 0,3 4 0,1 1-8191</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55.506"/>
    </inkml:context>
    <inkml:brush xml:id="br0">
      <inkml:brushProperty name="width" value="0.05" units="cm"/>
      <inkml:brushProperty name="height" value="0.05" units="cm"/>
    </inkml:brush>
  </inkml:definitions>
  <inkml:trace contextRef="#ctx0" brushRef="#br0">22 75 24575,'-6'0'0,"-4"0"0,4 0 0,10 0 0,12-3 0,16-1 0,14-3 0,15-2 0,14-4 0,10-1 0,5 0 0,-12 4-8191</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57.924"/>
    </inkml:context>
    <inkml:brush xml:id="br0">
      <inkml:brushProperty name="width" value="0.05" units="cm"/>
      <inkml:brushProperty name="height" value="0.05" units="cm"/>
    </inkml:brush>
  </inkml:definitions>
  <inkml:trace contextRef="#ctx0" brushRef="#br0">16 145 24575,'-2'-2'0,"0"-1"0,1 0 0,-1 0 0,1 1 0,-1-1 0,1 0 0,0 0 0,0 0 0,0 0 0,1 0 0,-1-1 0,1 1 0,0 0 0,0 0 0,0 0 0,0 0 0,1-4 0,-1 2 0,1 0 0,0 0 0,0 0 0,0 0 0,1 0 0,0 0 0,-1 1 0,2-1 0,-1 1 0,4-6 0,-4 8 0,0-1 0,0 1 0,0 0 0,0 0 0,1-1 0,-1 2 0,1-1 0,0 0 0,-1 0 0,1 1 0,0-1 0,0 1 0,0 0 0,0 0 0,0 0 0,0 1 0,0-1 0,0 1 0,0-1 0,1 1 0,-1 0 0,0 0 0,0 0 0,0 1 0,0-1 0,1 1 0,-1 0 0,0 0 0,0 0 0,0 0 0,-1 0 0,6 4 0,-1-1 0,0 0 0,-1 1 0,1 0 0,-1 0 0,0 1 0,-1-1 0,0 1 0,0 1 0,0-1 0,0 1 0,-1 0 0,4 8 0,-3-3 0,0 1 0,-1 0 0,-1 0 0,0 0 0,-1 0 0,0 0 0,-1 1 0,0 23 0,-1-31 0,-1 0 0,1 0 0,-1 0 0,0 0 0,-1 0 0,0 0 0,0 0 0,0 0 0,0-1 0,-1 1 0,0-1 0,0 0 0,0 0 0,-1 0 0,0 0 0,0 0 0,0-1 0,0 0 0,-1 0 0,0 0 0,-7 5 0,12-9 0,-1 1 0,0-1 0,1 1 0,-1-1 0,0 1 0,0-1 0,0 0 0,0 1 0,0-1 0,1 0 0,-1 1 0,0-1 0,0 0 0,0 0 0,0 0 0,0 0 0,0 0 0,0 0 0,0 0 0,-1-1 0,1 1 0,1-1 0,0 1 0,-1-1 0,1 1 0,0-1 0,0 1 0,0-1 0,-1 1 0,1-1 0,0 0 0,0 1 0,0-1 0,0 1 0,0-1 0,0 1 0,0-1 0,0 0 0,0 1 0,0-1 0,0 1 0,1-1 0,-1 1 0,0-2 0,2-3 0,0-1 0,1 0 0,0 1 0,6-11 0,17-17 0,1 1 0,1 2 0,2 0 0,40-30 0,-63 55 0,1-1 0,0 1 0,0 1 0,0-1 0,9-2 0,-16 6 0,1 0 0,-1 1 0,1-1 0,-1 1 0,1-1 0,-1 1 0,1 0 0,-1-1 0,1 1 0,-1 0 0,1 0 0,-1 0 0,1 0 0,-1 0 0,1 0 0,-1 1 0,1-1 0,-1 0 0,1 1 0,-1-1 0,1 1 0,-1 0 0,0-1 0,1 1 0,-1 0 0,0 0 0,0 0 0,1 0 0,-1 0 0,0 0 0,0 0 0,0 0 0,0 1 0,0-1 0,-1 0 0,1 1 0,0-1 0,0 2 0,2 8 0,0 0 0,-1 1 0,-1-1 0,0 0 0,-1 1 0,-1 20 0,0-19 0,1 1 0,0 0 0,1 0 0,3 16 0,5-2-1365,1-5-5461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11.301"/>
    </inkml:context>
    <inkml:brush xml:id="br0">
      <inkml:brushProperty name="width" value="0.05" units="cm"/>
      <inkml:brushProperty name="height" value="0.05" units="cm"/>
    </inkml:brush>
  </inkml:definitions>
  <inkml:trace contextRef="#ctx0" brushRef="#br0">17 62 24575,'-2'-5'0,"-2"-6"0,-3-3 0,3 1 0,5 2 0,5 3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58.294"/>
    </inkml:context>
    <inkml:brush xml:id="br0">
      <inkml:brushProperty name="width" value="0.05" units="cm"/>
      <inkml:brushProperty name="height" value="0.05" units="cm"/>
    </inkml:brush>
  </inkml:definitions>
  <inkml:trace contextRef="#ctx0" brushRef="#br0">254 35 24575,'-2'-2'0,"0"0"0,-1 1 0,1 0 0,-1 0 0,0-1 0,1 2 0,-1-1 0,0 0 0,0 0 0,1 1 0,-1 0 0,0-1 0,0 1 0,0 0 0,0 0 0,-4 1 0,-2 1 0,-1-1 0,1 1 0,-14 5 0,12-3 0,1 1 0,0 0 0,0 1 0,0 0 0,1 1 0,0-1 0,0 2 0,1-1 0,-10 13 0,12-14 0,2-1 0,-1 2 0,1-1 0,0 0 0,0 1 0,0 0 0,1 0 0,0 0 0,1 0 0,0 0 0,0 1 0,0-1 0,1 1 0,-1 13 0,2-18 0,0 1 0,1 0 0,-1-1 0,1 1 0,0 0 0,0-1 0,0 1 0,1-1 0,-1 0 0,1 1 0,0-1 0,-1 0 0,2 0 0,-1 0 0,5 5 0,-3-4 0,0-1 0,1 1 0,-1-1 0,1 0 0,0 0 0,0-1 0,0 1 0,0-1 0,10 2 0,-3-1 0,1-1 0,0 0 0,0-1 0,0 0 0,0-1 0,0 0 0,0-1 0,17-4 0,-11 1 0,-1-1 0,0-1 0,-1-1 0,0-1 0,0 0 0,19-12 0,-29 15 0,0 1 0,0-1 0,0-1 0,-1 1 0,0-1 0,0 0 0,0-1 0,-1 1 0,0-1 0,0 0 0,0 0 0,-1-1 0,0 0 0,-1 1 0,5-17 0,-7 20 0,0 1 0,-1-1 0,0 0 0,1 0 0,-1 0 0,-1 1 0,1-1 0,-1 0 0,1 0 0,-1 1 0,0-1 0,0 0 0,-1 1 0,1-1 0,-1 1 0,-2-6 0,0 4 0,0 1 0,1 0 0,-2-1 0,1 1 0,0 0 0,-1 1 0,0-1 0,1 1 0,-12-5 0,4 2 0,-1 1 0,0 1 0,0 0 0,0 1 0,0 0 0,-1 1 0,1 0 0,-23 1 0,21 2 0,-1 0 0,-16 4 0,27-4 0,0 0 0,1 1 0,-1-1 0,1 1 0,-1 0 0,1 0 0,0 0 0,-1 1 0,1-1 0,-6 7 0,9-9 11,1 0 0,-1 1-1,1-1 1,-1 1 0,1-1-1,-1 1 1,1-1 0,0 1-1,-1-1 1,1 1 0,0-1-1,-1 1 1,1-1 0,0 1-1,0 0 1,0-1 0,-1 1-1,1 0 1,0-1 0,0 1-1,0-1 1,0 1 0,0 0-1,0-1 1,0 1 0,0 0-1,0-1 1,1 1 0,-1-1-1,0 1 1,1 1 0,0-1-143,0 0 1,0 0 0,0 0-1,0 0 1,0 0 0,0-1 0,1 1-1,-1 0 1,0 0 0,1-1 0,-1 1-1,2 0 1,16 4-6695</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58.637"/>
    </inkml:context>
    <inkml:brush xml:id="br0">
      <inkml:brushProperty name="width" value="0.05" units="cm"/>
      <inkml:brushProperty name="height" value="0.05" units="cm"/>
    </inkml:brush>
  </inkml:definitions>
  <inkml:trace contextRef="#ctx0" brushRef="#br0">1 74 24575,'0'-73'0,"3"89"0,0-1 0,2 1 0,7 19 0,-8-24 0,128 431 0,-132-441 1,17 51 339,-16-48-510,1 0-1,0 0 1,0 0-1,1 0 0,-1 0 1,1-1-1,0 1 0,0-1 1,6 6-1,4-1-6655</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8:58.994"/>
    </inkml:context>
    <inkml:brush xml:id="br0">
      <inkml:brushProperty name="width" value="0.05" units="cm"/>
      <inkml:brushProperty name="height" value="0.05" units="cm"/>
    </inkml:brush>
  </inkml:definitions>
  <inkml:trace contextRef="#ctx0" brushRef="#br0">31 102 24575,'-2'-3'0,"-8"-4"0,-1-3 0,3-3 0,10 0 0,9 0 0,13 2 0,13 0 0,9 2 0,5 2 0,-5 3-8191</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9:00.938"/>
    </inkml:context>
    <inkml:brush xml:id="br0">
      <inkml:brushProperty name="width" value="0.05" units="cm"/>
      <inkml:brushProperty name="height" value="0.05" units="cm"/>
    </inkml:brush>
  </inkml:definitions>
  <inkml:trace contextRef="#ctx0" brushRef="#br0">454 275 24575,'2'-2'0,"-1"0"0,1 0 0,-1-1 0,0 1 0,0-1 0,0 1 0,0-1 0,0 0 0,0 1 0,-1-1 0,1 0 0,-1-5 0,-1-34 0,1 39 0,-1-1 0,1 0 0,-1 1 0,0-1 0,0 1 0,0-1 0,0 1 0,-1-1 0,0 1 0,1 0 0,-1-1 0,0 1 0,-1 0 0,1 0 0,0 1 0,-1-1 0,0 0 0,0 1 0,0 0 0,0 0 0,0-1 0,0 2 0,0-1 0,0 0 0,-1 1 0,1-1 0,-1 1 0,1 0 0,-5-1 0,-2 1 0,1 0 0,0 1 0,0 0 0,0 1 0,0-1 0,0 2 0,0-1 0,0 1 0,0 1 0,-16 6 0,4 0 0,0 2 0,0 1 0,2 0 0,0 2 0,0 0 0,1 1 0,1 1 0,0 0 0,1 1 0,1 1 0,1 1 0,-22 36 0,32-48 0,0 1 0,1-1 0,0 0 0,1 1 0,-1 0 0,1-1 0,1 1 0,-1 0 0,1 0 0,1 0 0,0 15 0,1-19 0,-1 0 0,1 1 0,0-1 0,1 0 0,-1 0 0,1 0 0,0 0 0,0 0 0,0 0 0,0 0 0,1-1 0,-1 1 0,1-1 0,0 0 0,0 0 0,1 0 0,-1 0 0,0 0 0,1-1 0,0 1 0,-1-1 0,9 3 0,1 0 0,0-1 0,1-1 0,-1 0 0,1-1 0,-1 0 0,1-1 0,0-1 0,0 0 0,-1-1 0,1 0 0,0-1 0,-1-1 0,1 0 0,-1-1 0,0 0 0,15-7 0,-15 0 0,-13 11 0,0 0 0,0 0 0,0-1 0,0 1 0,0 0 0,0 0 0,0 0 0,0-1 0,0 1 0,0 0 0,0 0 0,0-1 0,0 1 0,0 0 0,-1 0 0,1-1 0,0 1 0,0 0 0,0 0 0,0 0 0,0-1 0,0 1 0,-1 0 0,1 0 0,0 0 0,0-1 0,0 1 0,0 0 0,-1 0 0,1 0 0,0 0 0,0 0 0,0 0 0,-1-1 0,-1 0 0,-1 1 0,1-1 0,-1 0 0,1 1 0,-1-1 0,1 1 0,-1 0 0,1 0 0,-5 0 0,-10 3 0,0 0 0,0 1 0,1 1 0,0 0 0,0 1 0,0 1 0,1 0 0,0 1 0,0 1 0,1 0 0,0 1 0,0 1 0,1 0 0,-13 15 0,22-22 0,1 0 0,0 1 0,1-1 0,-1 0 0,1 1 0,-1 0 0,1-1 0,1 1 0,-1 0 0,1 0 0,0 0 0,-1 8 0,2-11 0,0 1 0,0-1 0,0 1 0,0-1 0,1 1 0,-1-1 0,1 1 0,0-1 0,0 1 0,0-1 0,0 0 0,0 1 0,0-1 0,1 0 0,-1 0 0,1 0 0,0 0 0,-1 0 0,1 0 0,0-1 0,0 1 0,0-1 0,0 1 0,0-1 0,1 1 0,3 0 0,7 4 0,1-1 0,0-1 0,1-1 0,-1 0 0,0-1 0,1 0 0,28-1 0,102-12 0,-89 3 0,66-18 0,-94 19 0,-1-2 0,0-2 0,0 0 0,29-18 0,-48 25 0,0-1 0,-1 0 0,0-1 0,0 0 0,0 0 0,-1 0 0,0-1 0,0 1 0,-1-2 0,0 1 0,7-12 0,-10 13 0,0 1 0,0-1 0,0 0 0,-1 0 0,0 1 0,0-1 0,0 0 0,-1 0 0,0 0 0,0 0 0,0 0 0,-1 0 0,0 0 0,0 0 0,0 0 0,-1 0 0,-5-10 0,-2-3 0,-1 1 0,-19-26 0,20 31 0,0-1 0,0 1 0,1-2 0,1 1 0,-7-21 0,13 34 0,1 0 0,0 0 0,-1-1 0,1 1 0,0 0 0,0 0 0,-1-1 0,1 1 0,0 0 0,0 0 0,0-1 0,1 1 0,-1 0 0,0 0 0,0 0 0,1-1 0,-1 1 0,1 0 0,0-1 0,-1 1 0,1 0 0,0 1 0,-1-1 0,1 1 0,0-1 0,-1 1 0,1 0 0,0-1 0,0 1 0,0 0 0,-1 0 0,1-1 0,0 1 0,0 0 0,0 0 0,0 0 0,-1 0 0,1 0 0,0 0 0,2 0 0,2 1 0,0 1 0,1-1 0,-1 1 0,0 0 0,1 0 0,8 6 0,1 2 0,-1 0 0,0 1 0,0 1 0,-1 0 0,-1 1 0,0 1 0,-1 0 0,0 0 0,-1 1 0,-1 0 0,0 1 0,-1 0 0,-1 1 0,0-1 0,-1 1 0,-1 1 0,4 24 0,-8-34 0,-1-1 0,0 1 0,0-1 0,-1 0 0,0 1 0,0-1 0,-1 0 0,-4 14 0,4-17 0,1-1 0,-1 1 0,1-1 0,-1 1 0,-1-1 0,1 0 0,0 0 0,-1 0 0,1 0 0,-1 0 0,0-1 0,0 1 0,0-1 0,0 0 0,0 0 0,-1 0 0,1 0 0,-6 2 0,7-3 0,1-1 0,0 0 0,-1 1 0,1-1 0,-1 0 0,1 0 0,-1 0 0,1 0 0,0 0 0,-1 0 0,1 0 0,-1 0 0,1 0 0,-1-1 0,1 1 0,0-1 0,-1 1 0,1-1 0,0 1 0,0-1 0,-1 0 0,1 0 0,0 0 0,0 0 0,0 0 0,0 0 0,0 0 0,0 0 0,0 0 0,0 0 0,0 0 0,1 0 0,-1-1 0,0 1 0,1 0 0,-1-1 0,0 0 0,0-3 0,-1 0 0,1-1 0,0 1 0,0 0 0,1 0 0,0 0 0,0-1 0,0 1 0,1-6 0,2-6 0,2 1 0,-1-1 0,2 1 0,0 0 0,2 0 0,-1 0 0,2 1 0,11-15 0,-4 7 0,1 1 0,2 1 0,0 0 0,27-22 0,-35 34 0,1 0 0,0 1 0,0 0 0,1 0 0,0 2 0,0-1 0,20-5 0,-24 9 0,-1 1 0,1 1 0,0 0 0,0 0 0,0 0 0,-1 1 0,1 1 0,0-1 0,0 2 0,0-1 0,-1 1 0,1 0 0,11 5 0,-4-2 0,0 0 0,0-1 0,1-1 0,25 1 0,17 4 0,-54-7 0,-1 0 0,0 0 0,0 0 0,0 0 0,0 1 0,0 0 0,0-1 0,0 2 0,0-1 0,-1 0 0,1 1 0,-1 0 0,0-1 0,0 1 0,0 1 0,5 5 0,-5-4 0,0 0 0,-1 1 0,0-1 0,0 0 0,0 1 0,0-1 0,-1 1 0,0-1 0,0 1 0,-1 0 0,0 8 0,-1 0 0,0 1 0,-1-1 0,-1 0 0,-1 0 0,0 0 0,0 0 0,-1 0 0,-1-1 0,-10 17 0,11-23 0,1-1 0,-1 1 0,0-1 0,-1 0 0,0-1 0,1 0 0,-2 0 0,-8 6 0,13-10 0,1 0 0,-1 0 0,1 0 0,-1 0 0,0-1 0,0 1 0,0-1 0,1 1 0,-1-1 0,0 0 0,0 1 0,0-1 0,0 0 0,0 0 0,1-1 0,-5 0 0,4 1 0,1-1 0,-1 0 0,1 0 0,-1 0 0,1-1 0,-1 1 0,1 0 0,-1-1 0,1 1 0,0-1 0,0 1 0,0-1 0,0 1 0,0-1 0,0 0 0,0 1 0,0-1 0,1 0 0,-1 0 0,0-2 0,-2-10 0,1 1 0,0-1 0,0 0 0,2 0 0,-1 0 0,2 1 0,0-1 0,1 0 0,4-18 0,-2 16 0,0 0 0,1 1 0,1-1 0,1 1 0,0 1 0,0-1 0,17-21 0,-19 30 0,0 0 0,1-1 0,-1 2 0,2-1 0,-1 1 0,1 0 0,-1 0 0,1 1 0,0 0 0,1 0 0,-1 1 0,11-4 0,-3 3 0,1 0 0,0 2 0,1-1 0,-1 2 0,20 0 0,101-5 0,36 0 0,-171 6 0,-1 0 0,1 0 0,0 0 0,0 0 0,-1 0 0,1 0 0,0 1 0,-1-1 0,1 0 0,0 1 0,-1 0 0,1-1 0,0 1 0,-1 0 0,1 0 0,-1 0 0,0 0 0,1 0 0,-1 0 0,0 0 0,1 1 0,-1-1 0,0 0 0,0 1 0,1 1 0,-1 0 0,-1-1 0,0 0 0,0 1 0,1-1 0,-2 0 0,1 1 0,0-1 0,0 1 0,-1-1 0,1 0 0,-1 0 0,0 1 0,0-1 0,0 0 0,0 0 0,0 0 0,0 0 0,-2 2 0,-2 3 0,0 0 0,-1-1 0,1 1 0,-1-1 0,-1 0 0,1-1 0,-1 0 0,0 0 0,0 0 0,0-1 0,-1 0 0,0 0 0,-15 4 0,20-7 0,0 0 0,0 1 0,1-1 0,-1 0 0,1 1 0,-1 0 0,1-1 0,0 1 0,0 0 0,0 0 0,0 0 0,0 0 0,-2 3 0,3-4 0,1 1 0,0-1 0,-1 0 0,1 0 0,0 0 0,0 1 0,0-1 0,0 0 0,0 0 0,0 1 0,0-1 0,0 0 0,0 0 0,1 0 0,-1 1 0,0-1 0,1 0 0,-1 0 0,1 0 0,-1 0 0,1 0 0,0 0 0,-1 0 0,1 0 0,0 0 0,0 0 0,0 0 0,-1 0 0,1 0 0,0-1 0,0 1 0,0 0 0,2 0 0,8 6 0,0 0 0,1 0 0,0-2 0,0 1 0,18 4 0,67 16 0,-93-25 0,22 4 0,0 0 0,0-2 0,0-1 0,38-1 0,-52-2 0,0 0 0,1 0 0,-1-1 0,0-1 0,0 0 0,0-1 0,0 0 0,-1-1 0,1 0 0,-1-1 0,14-10 0,-22 14 0,1-1 0,-1 1 0,0-1 0,-1 0 0,1 0 0,0 0 0,-1-1 0,0 1 0,0 0 0,0-1 0,0 1 0,0-1 0,-1 0 0,1 0 0,-1 0 0,1-6 0,-2 4 0,1 0 0,-1 0 0,-1 0 0,1 0 0,-1 0 0,0 1 0,-1-1 0,1 0 0,-1 1 0,-3-8 0,-4-4 0,-1 0 0,0 1 0,-1 1 0,0-1 0,-27-25 0,-21-12 0,38 36 0,-31-35 0,51 52 0,1 0 0,0-1 0,-1 1 0,1 0 0,0 0 0,-1-1 0,1 1 0,0 0 0,0-1 0,-1 1 0,1 0 0,0-1 0,0 1 0,0-1 0,-1 1 0,1 0 0,0-1 0,0 1 0,0-1 0,0 1 0,0-1 0,0 1 0,0 0 0,0-1 0,0 1 0,0-1 0,0 1 0,0-1 0,0 1 0,1-1 0,12-2 0,27 11 0,-34-7 0,50 9 0,-1-4 0,1-1 0,59-4 0,6 1 0,-112-1 0,0 0 0,0 1 0,-1 0 0,1 0 0,-1 1 0,1 0 0,-1 1 0,0 0 0,0 0 0,-1 1 0,1 0 0,-1 0 0,0 1 0,0-1 0,-1 2 0,8 7 0,2 6 0,0 1 0,-1 0 0,-1 1 0,14 31 0,-26-48 0,0-1 0,0 0 0,-1 1 0,0 0 0,0-1 0,0 1 0,0 0 0,-1 0 0,0 5 0,0-9 0,0 0 0,0 0 0,0 0 0,0 1 0,0-1 0,0 0 0,-1 0 0,1 0 0,0 0 0,-1 0 0,1 0 0,-1 0 0,1 0 0,-1 0 0,0 0 0,1 0 0,-1 0 0,0 0 0,0-1 0,0 1 0,1 0 0,-1 0 0,0-1 0,0 1 0,0-1 0,0 1 0,0-1 0,0 1 0,0-1 0,-1 1 0,1-1 0,0 0 0,0 0 0,0 0 0,0 0 0,0 1 0,0-2 0,-1 1 0,1 0 0,0 0 0,0 0 0,0 0 0,-2-1 0,1 0 0,0 1 0,0-1 0,0 0 0,0 1 0,0-1 0,0 0 0,0 0 0,1 0 0,-1 0 0,0-1 0,1 1 0,-1 0 0,1-1 0,-1 1 0,1-1 0,0 0 0,-1 1 0,1-1 0,0 0 0,0 0 0,0 0 0,1 1 0,-1-1 0,0 0 0,1 0 0,-1 0 0,1 0 0,0 0 0,-1-1 0,1 1 0,0-4 0,1 0 0,-1-1 0,1 1 0,0 0 0,0-1 0,1 1 0,0 0 0,0 0 0,0 0 0,4-7 0,7-9 0,1 1 0,1 1 0,0 0 0,2 1 0,0 0 0,29-22 0,-33 29 0,1 2 0,0 0 0,1 1 0,0 0 0,1 1 0,0 1 0,0 0 0,0 2 0,1-1 0,20-2 0,-31 7-97,0 0-1,0 1 1,-1-1-1,1 1 1,0 1-1,0-1 1,0 1-1,0 0 1,-1 0-1,1 1 1,0 0-1,-1 0 0,9 4 1,3 6-6729</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9:01.274"/>
    </inkml:context>
    <inkml:brush xml:id="br0">
      <inkml:brushProperty name="width" value="0.05" units="cm"/>
      <inkml:brushProperty name="height" value="0.05" units="cm"/>
    </inkml:brush>
  </inkml:definitions>
  <inkml:trace contextRef="#ctx0" brushRef="#br0">1 0 24575,'3'3'0,"1"4"0,2 0 0,1 6 0,2 2 0,-1 3 0,1 3 0,0 4 0,-3 1 0,2 2 0,-2 2 0,-1-5-8191</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9:02.015"/>
    </inkml:context>
    <inkml:brush xml:id="br0">
      <inkml:brushProperty name="width" value="0.05" units="cm"/>
      <inkml:brushProperty name="height" value="0.05" units="cm"/>
    </inkml:brush>
  </inkml:definitions>
  <inkml:trace contextRef="#ctx0" brushRef="#br0">1 291 24575,'8'-18'0,"-6"12"0,0 0 0,1 1 0,0-1 0,0 1 0,1-1 0,7-9 0,-10 14 0,1 0 0,-1 0 0,0 0 0,1 1 0,-1-1 0,0 0 0,1 1 0,-1-1 0,1 1 0,-1-1 0,1 1 0,-1 0 0,1 0 0,0 0 0,-1-1 0,1 2 0,-1-1 0,1 0 0,-1 0 0,1 0 0,-1 1 0,1-1 0,-1 1 0,1-1 0,-1 1 0,1-1 0,-1 1 0,1 0 0,-1 0 0,0 0 0,0 0 0,1 0 0,-1 0 0,1 1 0,6 5 0,0 1 0,0 0 0,-1 0 0,0 1 0,0 0 0,-1 0 0,-1 0 0,9 18 0,-1 3 0,15 52 0,-21-58 0,-1 1 0,2 25 0,-6-40 0,-2-1 0,1 0 0,-2 1 0,1-1 0,-1 0 0,0 1 0,-1-1 0,-5 16 0,-2-9 0,8-16 0,1 0 0,0 0 0,0-1 0,-1 1 0,1 0 0,0-1 0,0 1 0,-1 0 0,1-1 0,0 1 0,0-1 0,0 1 0,0 0 0,-1-1 0,1 1 0,0-1 0,0 1 0,0 0 0,0-1 0,0 1 0,0-1 0,0 1 0,0 0 0,0-1 0,0 0 0,3-40 0,11-19 0,3 1 0,2 1 0,3 0 0,2 2 0,2 1 0,39-59 0,-55 98 0,0 1 0,18-19 0,-25 31 0,0-1 0,0 1 0,1 0 0,-1 0 0,1 0 0,0 0 0,0 1 0,0 0 0,0-1 0,0 1 0,0 1 0,1-1 0,-1 1 0,8-2 0,-10 3 0,0 0 0,-1 0 0,1 1 0,-1-1 0,1 0 0,0 1 0,-1 0 0,1-1 0,-1 1 0,1 0 0,-1-1 0,0 1 0,1 0 0,-1 0 0,0 0 0,0 0 0,1 1 0,-1-1 0,0 0 0,0 0 0,0 1 0,-1-1 0,1 1 0,0-1 0,0 0 0,-1 1 0,1 0 0,0 1 0,2 7 0,0 0 0,0 1 0,1 12 0,-3-15 0,12 104 0,-12-81 0,2 0 0,2 1 0,1-2 0,1 1 0,18 48 0,-24-76 0,1 0 0,-1 0 0,0 0 0,1-1 0,0 1 0,0-1 0,0 1 0,0-1 0,0 0 0,0 0 0,0 0 0,1 0 0,3 2 0,-5-3 0,1-1 0,-1 1 0,1-1 0,-1 0 0,1 1 0,-1-1 0,1 0 0,-1 0 0,1 0 0,-1 0 0,1 0 0,-1-1 0,1 1 0,-1 0 0,1-1 0,-1 1 0,1-1 0,-1 0 0,0 1 0,1-1 0,-1 0 0,0 0 0,1 0 0,-1 0 0,0 0 0,0 0 0,0 0 0,1-2 0,9-9 0,-1 0 0,0-1 0,-1-1 0,11-21 0,25-64 0,-24 50 0,-14 32 0,8-16 0,0 0 0,32-47 0,-46 78 0,0 0 0,1 0 0,-1 1 0,1-1 0,-1 0 0,1 1 0,0-1 0,0 1 0,-1 0 0,1-1 0,0 1 0,0 0 0,3-1 0,-4 2 0,-1 0 0,1 0 0,-1 0 0,1 0 0,-1 0 0,1 0 0,-1 0 0,1 0 0,-1 0 0,1 0 0,-1 0 0,1 0 0,-1 0 0,1 1 0,-1-1 0,1 0 0,-1 0 0,0 1 0,1-1 0,-1 0 0,1 1 0,0-1 0,-1 2 0,1-1 0,0 0 0,0 1 0,0-1 0,-1 0 0,1 1 0,-1-1 0,1 1 0,-1-1 0,1 4 0,3 23 0,-2 0 0,-3 56 0,0-50 0,4 51 0,-1-74 0,0 0 0,0 0 0,1 0 0,0 0 0,1 0 0,0-1 0,1 1 0,9 14 0,-12-21 0,1 1 0,0-1 0,0 0 0,0 0 0,1-1 0,0 1 0,-1-1 0,1 1 0,0-1 0,1 0 0,-1-1 0,0 1 0,1-1 0,0 0 0,-1 0 0,1 0 0,0-1 0,0 0 0,0 1 0,0-2 0,0 1 0,0-1 0,0 0 0,0 0 0,0 0 0,1 0 0,-1-1 0,0 0 0,0 0 0,-1-1 0,1 1 0,8-5 0,0 0 0,0 0 0,0-2 0,-1 1 0,0-2 0,0 0 0,-1 0 0,0-1 0,-1 0 0,0-1 0,12-17 0,-6 5 0,0-2 0,-2 0 0,19-46 0,-27 55 0,-1-1 0,0 1 0,-1-1 0,-1 0 0,0 0 0,-2 0 0,0-26 0,-1 38 0,0 0 0,-1 0 0,0 0 0,0 0 0,0 0 0,-1 0 0,0 1 0,0-1 0,0 1 0,0-1 0,-1 1 0,1 0 0,-1 0 0,0 0 0,-1 0 0,1 0 0,-5-3 0,5 5 0,1 0 0,-1 0 0,0 1 0,0-1 0,1 1 0,-1 0 0,0 0 0,0 0 0,0 0 0,0 1 0,0-1 0,-1 1 0,1 0 0,0 0 0,0 0 0,0 0 0,0 0 0,0 1 0,0-1 0,0 1 0,0 0 0,0 0 0,0 0 0,0 0 0,0 0 0,1 1 0,-1-1 0,-3 4 0,3-3 0,0 0 0,0 0 0,1 0 0,-1 1 0,0-1 0,1 1 0,0 0 0,0 0 0,0 0 0,0 0 0,0 0 0,0 0 0,1 0 0,0 1 0,-1-1 0,0 5 0,1-2 0,1 0 0,-1 0 0,1 0 0,0 0 0,1 1 0,-1-1 0,1 0 0,3 10 0,2 3 0,1-1 0,1 0 0,0 0 0,22 31 0,14 16 0,-23-37 0,-2 2 0,0 0 0,-2 1 0,14 35 0,-29-61 0,0 0 0,-1 1 0,1-1 0,-1 1 0,0 0 0,-1-1 0,1 1 0,-1 0 0,0 0 0,-1-1 0,1 1 0,-1 0 0,0-1 0,-1 1 0,-2 9 0,1-11 0,1 0 0,-1 0 0,1 0 0,-1 0 0,0-1 0,-1 1 0,1-1 0,-1 1 0,1-1 0,-1-1 0,0 1 0,0 0 0,0-1 0,-1 0 0,1 0 0,0 0 0,-1 0 0,1-1 0,-6 1 0,2 0-136,0 0-1,0-1 1,0 0-1,0-1 1,0 1-1,0-2 1,0 1-1,0-1 0,-15-4 1,-1-3-6690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9:02.556"/>
    </inkml:context>
    <inkml:brush xml:id="br0">
      <inkml:brushProperty name="width" value="0.05" units="cm"/>
      <inkml:brushProperty name="height" value="0.05" units="cm"/>
    </inkml:brush>
  </inkml:definitions>
  <inkml:trace contextRef="#ctx0" brushRef="#br0">0 330 24575,'7'-1'0,"-1"-1"0,0 1 0,1-1 0,-1-1 0,0 1 0,0-1 0,0 0 0,-1 0 0,1 0 0,8-8 0,-3 4 0,58-44 0,115-112 0,-150 132 0,-26 23 0,19-16 0,-26 22 0,1 1 0,-1 0 0,0 0 0,1 0 0,-1 1 0,1-1 0,-1 0 0,1 0 0,0 1 0,-1-1 0,1 1 0,0 0 0,-1-1 0,1 1 0,0 0 0,1 0 0,-2 0 0,-1 1 0,1-1 0,0 1 0,-1-1 0,1 1 0,-1 0 0,1-1 0,-1 1 0,0-1 0,1 1 0,-1 0 0,1 0 0,-1-1 0,0 1 0,0 0 0,0 0 0,1-1 0,-1 1 0,0 0 0,0 0 0,0-1 0,0 1 0,0 0 0,0 0 0,0 0 0,0-1 0,-1 1 0,1 0 0,0 0 0,0-1 0,-1 2 0,-7 28 0,7-28 0,-31 81 0,-10 37 0,36-101 0,2 0 0,0 1 0,1-1 0,0 30 0,3-47 0,0 0 0,0 0 0,0 0 0,0 1 0,1-1 0,-1 0 0,1 0 0,-1 0 0,1 0 0,0 0 0,0 0 0,0 0 0,0 0 0,0 0 0,0-1 0,0 1 0,1 0 0,-1-1 0,1 1 0,-1-1 0,3 2 0,-2-2 0,-1 0 0,1 0 0,0 0 0,0-1 0,0 1 0,-1-1 0,1 0 0,0 1 0,0-1 0,0 0 0,0 0 0,0 0 0,0 0 0,0-1 0,0 1 0,0 0 0,-1-1 0,1 0 0,0 1 0,0-1 0,0 0 0,-1 0 0,4-2 0,4-3 0,-1 0 0,1-1 0,-1-1 0,-1 0 0,1 0 0,-1 0 0,-1-1 0,1 0 0,-1 0 0,5-11 0,-1-1 0,-1 1 0,-1-1 0,11-42 0,-18 60 0,1-4 0,-1 1 0,0 0 0,0 0 0,0-1 0,-1 1 0,0-9 0,0 15 0,0 0 0,0 0 0,0 0 0,0 0 0,0-1 0,0 1 0,0 0 0,0 0 0,0 0 0,0 0 0,0-1 0,0 1 0,0 0 0,0 0 0,0 0 0,0-1 0,0 1 0,0 0 0,0 0 0,0 0 0,-1 0 0,1 0 0,0-1 0,0 1 0,0 0 0,0 0 0,0 0 0,0 0 0,-1 0 0,1 0 0,0-1 0,0 1 0,0 0 0,0 0 0,0 0 0,-1 0 0,1 0 0,0 0 0,0 0 0,0 0 0,0 0 0,-1 0 0,1 0 0,0 0 0,0 0 0,0 0 0,-1 0 0,1 0 0,0 0 0,0 0 0,0 0 0,0 0 0,-1 0 0,1 0 0,0 0 0,0 0 0,0 0 0,0 1 0,-1-1 0,1 0 0,0 0 0,0 0 0,0 0 0,-8 12 0,1 5 0,1-1 0,1 1 0,0 0 0,-2 20 0,-6 75 0,13-107 0,-8 150 0,19 226 0,-10-363 0,1 25 0,-2-41 0,0 1 0,0 0 0,0-1 0,-1 1 0,1-1 0,-1 1 0,0-1 0,0 1 0,0-1 0,0 0 0,0 1 0,-3 3 0,3-6 0,1 1 0,-1 0 0,0-1 0,1 1 0,-1-1 0,0 1 0,1-1 0,-1 1 0,0-1 0,0 1 0,0-1 0,1 0 0,-1 1 0,0-1 0,0 0 0,0 0 0,0 0 0,0 1 0,0-1 0,1 0 0,-1 0 0,0 0 0,-2-1 0,1 1 0,0-1 0,0 0 0,-1 0 0,1 0 0,0 0 0,0 0 0,0-1 0,0 1 0,-1-2 0,-4-3 0,1 0 0,1 0 0,0 0 0,-7-11 0,4 4 0,0-1 0,2-1 0,-1 0 0,2 0 0,0 0 0,1 0 0,0-1 0,2 1 0,-2-22 0,3 16 0,1 0 0,1 1 0,0-1 0,2 1 0,1 0 0,0-1 0,9-22 0,-8 28 0,2-1 0,0 1 0,0 0 0,1 1 0,1 0 0,1 0 0,0 0 0,1 2 0,12-13 0,-14 17 0,0 0 0,1 1 0,0 0 0,0 0 0,1 1 0,-1 1 0,1 0 0,1 0 0,-1 1 0,0 0 0,1 1 0,0 0 0,14 0 0,9 2-1365,-5 4-5461</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9:03.228"/>
    </inkml:context>
    <inkml:brush xml:id="br0">
      <inkml:brushProperty name="width" value="0.05" units="cm"/>
      <inkml:brushProperty name="height" value="0.05" units="cm"/>
    </inkml:brush>
  </inkml:definitions>
  <inkml:trace contextRef="#ctx0" brushRef="#br0">8648 784 24575,'3'-7'0,"0"0"0,-1 0 0,0 0 0,0 0 0,0 0 0,-1-1 0,0 1 0,0 0 0,-1-1 0,0 1 0,0-1 0,-1 1 0,0 0 0,0-1 0,-1 1 0,0 0 0,0 0 0,-1 0 0,0 0 0,0 0 0,0 0 0,-8-9 0,0-1 0,-2 1 0,0 0 0,-1 1 0,0 1 0,-1 0 0,0 1 0,-22-14 0,-11-3-158,-2 2-1,-1 2 0,-107-38 1,-180-33-1135,-484-53-3080,-16 73 2635,-1126 71-3063,9 214 4571,1132-60-464,18 56 1205,530-111 190,227-73-296,2 1-1,0 3 0,-62 43 1,95-58-81,1 0 1,1 0-1,0 1 1,0 1-1,1 0 0,0 1 1,-15 23-1,21-28-152,1-1-1,0 1 1,0 0-1,1-1 1,0 1-1,0 0 1,1 0-1,0 1 1,0-1 0,0 0-1,1 0 1,0 0-1,1 1 1,0-1-1,0 0 1,0 0-1,1 0 1,2 7-1,3 2-99,0 1-1,1-1 0,1-1 1,0 0-1,1 0 0,1-1 0,0 0 1,26 24-1,4-1 18,77 51 0,1-11 154,4-5 1,152 64-1,280 85-1101,-119-74-511,529 107 0,478-24-740,-628-170 2006,8-69-152,-576-12 88,318-69 1,-380 47 55,-2-9 0,228-96 0,-272 86-8,-3-5-1,172-117 0,-207 114 123,-3-5 0,-3-3-1,112-122 1,-157 144 291,70-99 1,-101 127-214,-1-2-1,-2 0 1,-1-1-1,-2-1 0,17-56 1,-26 74-5,0 0-1,-2-1 1,0 1-1,0-1 1,-1 0 0,-1 1-1,-1-1 1,0 0-1,-1 1 1,0-1 0,-1 1-1,-1 0 1,0 0 0,-1 0-1,0 0 1,-1 1-1,-1 0 1,0 0 0,-1 1-1,0 0 1,-1 0 0,0 1-1,-1 0 1,-15-13-1,1 4 16,0 0-1,-2 2 0,-51-28 1,-100-32 580,10 22-759,-295-60-1,-175 14-1707,281 56 2189</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7:33.158"/>
    </inkml:context>
    <inkml:brush xml:id="br0">
      <inkml:brushProperty name="width" value="0.05" units="cm"/>
      <inkml:brushProperty name="height" value="0.05" units="cm"/>
    </inkml:brush>
  </inkml:definitions>
  <inkml:trace contextRef="#ctx0" brushRef="#br0">579 86 24575,'-1'0'0,"1"-1"0,-1 0 0,0 0 0,1 0 0,-1 0 0,0 1 0,1-1 0,-1 0 0,0 1 0,0-1 0,1 1 0,-1-1 0,0 1 0,0-1 0,0 1 0,0-1 0,0 1 0,-1-1 0,-3-1 0,-16-9 0,-1-1 0,-1 1 0,-1 1 0,-33-10 0,50 18 0,0 0 0,0 1 0,0 0 0,-1 0 0,1 1 0,0 0 0,-1 0 0,1 1 0,0-1 0,0 2 0,0-1 0,0 1 0,0 0 0,0 1 0,0-1 0,-11 8 0,2 1 0,0 1 0,1 1 0,1 0 0,0 1 0,0 0 0,2 1 0,0 1 0,1 0 0,0 1 0,-16 34 0,6-2 0,1 1 0,-23 93 0,33-103 0,2-1 0,2 2 0,1-1 0,1 44 0,5-66 0,0 0 0,1-1 0,1 1 0,10 33 0,-9-41 0,0 0 0,1 0 0,0 0 0,0 0 0,1-1 0,0 0 0,0 0 0,16 15 0,-14-18 0,0 1 0,0-2 0,1 1 0,0-1 0,0 0 0,0-1 0,0 0 0,1 0 0,-1-1 0,1 0 0,0-1 0,0 0 0,0-1 0,0 0 0,0-1 0,1 1 0,-1-2 0,0 0 0,17-3 0,-13 1 0,0 0 0,0-1 0,-1 0 0,1-1 0,-1-1 0,0 0 0,0-1 0,-1 0 0,0-1 0,0-1 0,-1 0 0,0 0 0,13-15 0,-17 14 0,-1 0 0,1 0 0,-2-1 0,0 1 0,0-1 0,-1-1 0,0 1 0,-1-1 0,0 1 0,-1-1 0,0 0 0,-1 0 0,0 0 0,-1 0 0,0 0 0,-1 0 0,-1 0 0,0 0 0,0 1 0,-1-1 0,0 0 0,-1 1 0,-1 0 0,0 0 0,-9-14 0,13 23 0,0 0 0,-1 0 0,1 0 0,-1 0 0,1 1 0,-1-1 0,0 1 0,0-1 0,1 1 0,-1 0 0,0 0 0,0 0 0,-1 0 0,1 0 0,0 0 0,0 0 0,0 1 0,-5-2 0,5 3 0,1-1 0,-1 0 0,0 0 0,1 1 0,-1-1 0,0 1 0,1-1 0,-1 1 0,1 0 0,-1-1 0,1 1 0,-1 0 0,1 0 0,-1 0 0,1 0 0,0 1 0,0-1 0,0 0 0,0 0 0,-1 1 0,2-1 0,-1 1 0,0-1 0,0 1 0,0-1 0,0 2 0,1-2 0,-1 0 0,1-1 0,0 1 0,-1 0 0,1 0 0,0-1 0,0 1 0,-1 0 0,1 0 0,0 0 0,0-1 0,0 1 0,0 0 0,0 0 0,0 0 0,0-1 0,1 1 0,-1 0 0,0 0 0,0-1 0,0 1 0,1 0 0,-1 0 0,0-1 0,1 1 0,-1 0 0,1 0 0,1 0 0,-1 0 0,1 0 0,-1 0 0,0 0 0,1 0 0,0-1 0,-1 1 0,1 0 0,-1-1 0,1 1 0,0-1 0,1 0 0,5 1 0,0 0 0,0-1 0,0 0 0,12-2 0,35-12 0,11-3 0,-61 16 0,1 1 0,-1-1 0,0 1 0,1 0 0,-1 0 0,1 1 0,-1-1 0,0 1 0,8 3 0,-11-4 0,0 1 0,-1 0 0,1 0 0,0 0 0,-1 1 0,0-1 0,1 0 0,-1 0 0,0 1 0,1-1 0,-1 1 0,0-1 0,0 1 0,0 0 0,-1-1 0,1 1 0,0 0 0,0 0 0,-1-1 0,1 1 0,-1 0 0,0 0 0,0 0 0,1 0 0,-1 0 0,-1 3 0,1 7 0,-1-1 0,-1 1 0,-3 13 0,2-11 0,-12 48-1365,11-46-5461</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7:33.898"/>
    </inkml:context>
    <inkml:brush xml:id="br0">
      <inkml:brushProperty name="width" value="0.05" units="cm"/>
      <inkml:brushProperty name="height" value="0.05" units="cm"/>
    </inkml:brush>
  </inkml:definitions>
  <inkml:trace contextRef="#ctx0" brushRef="#br0">52 171 24575,'-5'6'0,"1"-1"0,0 1 0,0 0 0,0 0 0,1 1 0,0-1 0,0 1 0,1-1 0,-4 15 0,1 1 0,-3 41 0,7-26 0,1 0 0,2-1 0,10 55 0,-11-82 0,2 8 0,-2-28 0,6-212 0,-3 184 0,2-1 0,2 1 0,19-61 0,-23 88 0,1 0 0,1 1 0,-1-1 0,2 1 0,9-13 0,-14 22 0,0-1 0,0 1 0,0 0 0,0 1 0,0-1 0,0 0 0,0 0 0,1 1 0,-1 0 0,0-1 0,1 1 0,0 0 0,3-1 0,-4 2 0,-1 0 0,1 0 0,0 0 0,0 0 0,0 0 0,0 0 0,-1 1 0,1-1 0,0 1 0,0-1 0,-1 1 0,1 0 0,0 0 0,-1-1 0,1 1 0,0 0 0,-1 1 0,0-1 0,1 0 0,-1 0 0,0 1 0,2 1 0,2 2 0,-1 1 0,0 0 0,0 0 0,-1 0 0,0 1 0,0-1 0,0 1 0,-1 0 0,2 6 0,10 70 0,-9-50 0,-1-10 0,8 65 0,-11-77 0,-1-1 0,0 1 0,-1-1 0,0 0 0,0 1 0,-4 13 0,4-22 0,0 0 0,0 0 0,0 1 0,0-1 0,0 0 0,-1 0 0,1 0 0,-1-1 0,-2 4 0,4-5 0,0 0 0,-1 0 0,1 1 0,0-1 0,0 0 0,0 0 0,0 0 0,-1 0 0,1 0 0,0 0 0,0 1 0,0-1 0,-1 0 0,1 0 0,0 0 0,0 0 0,0 0 0,-1 0 0,1 0 0,0 0 0,0 0 0,0 0 0,-1 0 0,1 0 0,0 0 0,0 0 0,0 0 0,-1 0 0,1 0 0,0-1 0,0 1 0,0 0 0,-1 0 0,1 0 0,0 0 0,0 0 0,-2-16 0,4-5 0,1-1 0,1 1 0,14-40 0,31-59 0,-41 101 0,1 1 0,0 0 0,2 1 0,15-20 0,-22 32 0,0 1 0,-1 1 0,1-1 0,1 0 0,-1 1 0,0 0 0,1 0 0,0 0 0,6-2 0,-8 4 0,1 0 0,-1 0 0,0 0 0,0 1 0,0-1 0,0 1 0,0 0 0,1 0 0,-1 0 0,0 1 0,0-1 0,0 1 0,0 0 0,0-1 0,0 1 0,0 1 0,4 1 0,-1 0 0,-1 1 0,0 0 0,0 0 0,0 0 0,0 0 0,-1 1 0,1 0 0,-1 0 0,0 0 0,-1 1 0,1-1 0,-1 1 0,0 0 0,-1 0 0,3 8 0,1 4 0,-1-1 0,-1 1 0,-1-1 0,1 25 0,-3-15-195,-1 0 0,-1 0 0,-1 0 0,-2 0 0,-1-1 0,-11 39 0,11-49-6631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11.919"/>
    </inkml:context>
    <inkml:brush xml:id="br0">
      <inkml:brushProperty name="width" value="0.05" units="cm"/>
      <inkml:brushProperty name="height" value="0.05" units="cm"/>
    </inkml:brush>
  </inkml:definitions>
  <inkml:trace contextRef="#ctx0" brushRef="#br0">100 414 24575,'-18'0'0,"10"-1"0,0 1 0,0 0 0,1 0 0,-16 3 0,22-3 0,-1 1 0,1-1 0,-1 1 0,1-1 0,0 1 0,-1-1 0,1 1 0,0 0 0,0 0 0,-1 0 0,1-1 0,0 1 0,0 0 0,0 0 0,0 1 0,0-1 0,0 0 0,1 0 0,-1 0 0,0 1 0,0-1 0,1 0 0,-1 1 0,1-1 0,-1 0 0,1 1 0,0-1 0,0 1 0,-1-1 0,1 1 0,0 2 0,2 12 0,0 0 0,1 0 0,1 0 0,10 29 0,1 0 0,-9-23 0,4 12 0,-2 0 0,-1 0 0,5 58 0,-16-69 0,0-22 0,-3-12 0,-2-17 0,2 1 0,0-1 0,-3-35 0,-3-89 0,12 132 0,-3-211 0,6 202 0,0 0 0,3 0 0,0 1 0,2-1 0,18-50 0,-23 74 0,0 1 0,1-1 0,-1 1 0,1-1 0,0 1 0,0 0 0,0 0 0,0 0 0,1 0 0,-1 1 0,6-5 0,-7 7 0,0 0 0,0 0 0,1 0 0,-1 0 0,0 0 0,0 1 0,1-1 0,-1 1 0,0-1 0,1 1 0,-1 0 0,1 0 0,-1 0 0,0 0 0,1 1 0,-1-1 0,1 0 0,-1 1 0,0 0 0,0-1 0,1 1 0,-1 0 0,0 0 0,0 1 0,3 1 0,4 3 0,0 1 0,0 0 0,-1 1 0,0 0 0,0 0 0,-1 1 0,0 0 0,8 13 0,-5-5 0,-1 0 0,-1 1 0,0 0 0,5 19 0,-10-26 0,0 0 0,-1 0 0,0 1 0,-1-1 0,0 0 0,-1 1 0,0-1 0,-1 1 0,0-1 0,-4 15 0,4-20 0,-1 0 0,0 0 0,0 0 0,-1-1 0,0 1 0,0-1 0,0 0 0,-1 0 0,1 0 0,-1 0 0,0 0 0,-1-1 0,1 0 0,-1 0 0,0 0 0,0 0 0,0-1 0,0 0 0,0 0 0,-10 3 0,14-5 0,1-1 0,-1 1 0,1-1 0,-1 0 0,1 1 0,-1-1 0,0 0 0,1 0 0,-1 0 0,1 1 0,-1-1 0,0 0 0,1 0 0,-1 0 0,0 0 0,1 0 0,-1 0 0,1 0 0,-1 0 0,0 0 0,1 0 0,-1-1 0,0 1 0,1 0 0,-1 0 0,0-1 0,1 0 0,1 0 0,-1 0 0,1 1 0,0-1 0,-1 0 0,1 0 0,0 1 0,-1-1 0,1 1 0,0-1 0,0 0 0,0 1 0,0-1 0,0 1 0,-1 0 0,1-1 0,2 1 0,6-4 0,1 1 0,0 0 0,-1 1 0,1 0 0,0 0 0,1 1 0,-1 1 0,0 0 0,0 0 0,0 1 0,0 0 0,0 0 0,19 7 0,-23-6 0,0 0 0,0 0 0,0 1 0,0 0 0,0 0 0,0 1 0,-1-1 0,0 1 0,0 1 0,0-1 0,0 1 0,0-1 0,-1 1 0,0 1 0,0-1 0,-1 1 0,1-1 0,-1 1 0,0 0 0,-1 0 0,1 0 0,1 8 0,-2-3 0,0 0 0,0 1 0,-1-1 0,-1 1 0,-1 19 0,0-26 0,0 1 0,0-1 0,0 0 0,0 1 0,-1-1 0,0 0 0,0 0 0,0 0 0,-1 0 0,0-1 0,0 1 0,0-1 0,-7 8 0,10-11 0,-1 0 0,1-1 0,-1 1 0,1-1 0,-1 1 0,1 0 0,-1-1 0,1 1 0,-1-1 0,0 0 0,1 1 0,-1-1 0,0 1 0,1-1 0,-1 0 0,0 0 0,1 1 0,-1-1 0,0 0 0,0 0 0,1 0 0,-1 0 0,0 0 0,0 0 0,1 0 0,-1 0 0,0 0 0,0 0 0,1 0 0,-1 0 0,0-1 0,1 1 0,-1 0 0,0-1 0,1 1 0,-1 0 0,0-1 0,1 1 0,-1-1 0,-1 0 0,1-1 0,1 1 0,-1-1 0,0 0 0,0 1 0,1-1 0,-1 0 0,1 0 0,-1 0 0,1 0 0,0 0 0,0 1 0,0-1 0,0 0 0,0 0 0,0-3 0,2-4 0,1 0 0,0 0 0,0 0 0,1 0 0,0 1 0,0 0 0,1-1 0,0 2 0,1-1 0,0 0 0,0 1 0,10-9 0,-4 5 0,0 1 0,0 0 0,1 0 0,1 2 0,-1-1 0,25-9 0,-33 15 0,1 1 0,0 0 0,0 0 0,-1 0 0,2 1 0,-1 0 0,0 0 0,0 0 0,0 1 0,0 0 0,0 0 0,1 1 0,-1-1 0,0 1 0,0 1 0,0-1 0,0 1 0,0 0 0,-1 0 0,1 1 0,0 0 0,-1 0 0,0 0 0,0 1 0,0-1 0,0 1 0,7 8 0,-5-4-10,0-1 1,-1 2-1,-1-1 0,1 1 0,-1-1 1,-1 1-1,5 12 0,3 4-1277,-7-14-5539</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7:34.425"/>
    </inkml:context>
    <inkml:brush xml:id="br0">
      <inkml:brushProperty name="width" value="0.05" units="cm"/>
      <inkml:brushProperty name="height" value="0.05" units="cm"/>
    </inkml:brush>
  </inkml:definitions>
  <inkml:trace contextRef="#ctx0" brushRef="#br0">1 157 24575,'9'-8'0,"-4"3"0,-2 10 0,0 50 0,-4 69 0,-1-39 0,4-40 0,-1-26 0,-1 0 0,0 0 0,-6 35 0,0-40 0,2-23 0,1-24 0,7-27 0,3 0 0,3 1 0,21-73 0,-27 117 0,3-14 0,2 0 0,13-31 0,-19 53 0,1 0 0,-1 0 0,1 1 0,0 0 0,1-1 0,-1 1 0,1 1 0,0-1 0,1 1 0,-1 0 0,1 0 0,0 0 0,13-7 0,-15 11 0,-1-1 0,1 1 0,-1 0 0,1 0 0,0 1 0,0-1 0,0 1 0,-1 0 0,1 0 0,0 0 0,0 0 0,0 0 0,-1 1 0,1 0 0,0 0 0,0 0 0,-1 0 0,1 1 0,-1-1 0,1 1 0,-1 0 0,0 0 0,0 0 0,0 0 0,0 1 0,0-1 0,0 1 0,2 3 0,4 4 0,0 1 0,-1 0 0,0 0 0,-1 1 0,0 0 0,8 20 0,-3-3 57,-2 0 0,-2 1 0,0 0 0,-2 1 0,2 35 0,-6-46-247,-1 1 0,-2 0 1,0-1-1,-1 1 0,-1-1 1,0 1-1,-2-1 1,-12 32-1,8-32-6636</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7:34.762"/>
    </inkml:context>
    <inkml:brush xml:id="br0">
      <inkml:brushProperty name="width" value="0.05" units="cm"/>
      <inkml:brushProperty name="height" value="0.05" units="cm"/>
    </inkml:brush>
  </inkml:definitions>
  <inkml:trace contextRef="#ctx0" brushRef="#br0">4 9 24575,'0'-3'0,"-3"-1"0,2 3 0,5 2 0,3 3 0,7 2 0,7 2 0,6-1 0,3 0 0,4 1 0,3-2 0,2 0 0,-3-2 0,-1-2 0,-7-1-8191</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7:35.102"/>
    </inkml:context>
    <inkml:brush xml:id="br0">
      <inkml:brushProperty name="width" value="0.05" units="cm"/>
      <inkml:brushProperty name="height" value="0.05" units="cm"/>
    </inkml:brush>
  </inkml:definitions>
  <inkml:trace contextRef="#ctx0" brushRef="#br0">2 54 24575,'0'-9'0,"-1"6"0,1 1 0,0 0 0,-1-1 0,1 1 0,0-1 0,1 1 0,-1-1 0,0 1 0,1-1 0,-1 1 0,1 0 0,0-1 0,0 1 0,0 0 0,0-1 0,1-1 0,-1 4 0,-1 0 0,0-1 0,0 1 0,1 0 0,-1 0 0,0 0 0,0 0 0,1 0 0,-1 0 0,0 0 0,0 0 0,1 0 0,-1 0 0,0 0 0,0 0 0,1 0 0,-1 0 0,0 0 0,0 0 0,1 0 0,-1 0 0,0 0 0,1 0 0,-1 0 0,0 1 0,0-1 0,0 0 0,1 0 0,-1 0 0,0 0 0,0 0 0,0 1 0,1-1 0,-1 0 0,0 0 0,0 1 0,7 13 0,1 15 0,-4 12 0,-2 0 0,-2 0 0,-1 0 0,-2 0 0,-2 0 0,-16 63 0,15-69-1365,4-20-5461</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7:35.439"/>
    </inkml:context>
    <inkml:brush xml:id="br0">
      <inkml:brushProperty name="width" value="0.05" units="cm"/>
      <inkml:brushProperty name="height" value="0.05" units="cm"/>
    </inkml:brush>
  </inkml:definitions>
  <inkml:trace contextRef="#ctx0" brushRef="#br0">51 0 24575,'-1'4'0,"1"-1"0,-1 0 0,-1 1 0,1-1 0,0 0 0,-1 0 0,0 0 0,-2 4 0,-6 12 0,4 0 0,0 1 0,1-1 0,2 1 0,0 0 0,1 0 0,0 1 0,3 27 0,5 13 0,14 67 0,-16-104 0,-3-20 0,0 1 0,-1-1 0,2 1 0,-1-1 0,0 1 0,1-1 0,0 0 0,0 0 0,0 1 0,1-1 0,-1-1 0,1 1 0,0 0 0,0-1 0,0 1 0,1-1 0,-1 0 0,1 0 0,-1 0 0,1-1 0,0 1 0,0-1 0,1 0 0,-1 0 0,0-1 0,1 1 0,-1-1 0,1 0 0,-1 0 0,1 0 0,-1-1 0,1 1 0,5-1 0,-5 0 0,58-1 0,-57 1 0,0-1 0,1 0 0,-1 0 0,0-1 0,0 0 0,0 0 0,10-5 0,-7 0-1365</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7:47.458"/>
    </inkml:context>
    <inkml:brush xml:id="br0">
      <inkml:brushProperty name="width" value="0.05" units="cm"/>
      <inkml:brushProperty name="height" value="0.05" units="cm"/>
    </inkml:brush>
  </inkml:definitions>
  <inkml:trace contextRef="#ctx0" brushRef="#br0">153 125 24575,'1'137'0,"-3"180"0,-27-4 0,7-104 0,15-168 0,5-32 0,1 1 0,-1 0 0,1-1 0,1 1 0,0 13 0,0-23 0,0 1 0,0-1 0,0 1 0,0-1 0,1 0 0,-1 1 0,0-1 0,0 1 0,0-1 0,0 1 0,0-1 0,1 0 0,-1 1 0,0-1 0,0 0 0,0 1 0,1-1 0,-1 0 0,0 1 0,1-1 0,-1 0 0,0 0 0,1 1 0,-1-1 0,0 0 0,1 0 0,-1 0 0,1 1 0,-1-1 0,0 0 0,1 0 0,-1 0 0,1 0 0,-1 0 0,0 0 0,1 0 0,0 0 0,18-9 0,13-20 0,58-75 0,-55 61 0,76-72 0,-73 76 0,-29 28 0,1 1 0,-1 1 0,14-10 0,-23 19 0,0-1 0,0 1 0,1 0 0,-1 0 0,0-1 0,1 1 0,-1 0 0,0 0 0,0 0 0,1-1 0,-1 1 0,0 0 0,1 0 0,-1 0 0,0 0 0,1 0 0,-1 0 0,0 0 0,1 0 0,-1 0 0,0 0 0,1 0 0,-1 0 0,0 0 0,1 0 0,-1 0 0,0 0 0,1 0 0,-1 0 0,0 1 0,1-1 0,1 11 0,-7 18 0,4-28 0,-38 211 0,37-201 0,-17 85 0,-36 109 0,-10 48 0,38-60 0,2-12 0,-2 6 0,14-90 0,-4 6 0,-5 30 0,22-124 0,3-8 0,7-17 0,10-28 0,76-219 0,-55 146 0,-37 105 0,122-333 0,-83 227 0,-6-2 0,26-152 0,-21 86 0,-33 154 0,2 0 0,1 1 0,27-49 0,-25 51 0,-12 23 0,1 0 0,0 0 0,0 0 0,0 1 0,1-1 0,-1 1 0,1 0 0,0 0 0,10-9 0,-13 14 0,-1-1 0,1 1 0,0 0 0,-1 0 0,1 0 0,-1 0 0,1 0 0,-1 0 0,1 0 0,0 0 0,-1 0 0,1 0 0,-1 0 0,1 0 0,-1 0 0,1 0 0,0 1 0,-1-1 0,1 0 0,-1 0 0,1 1 0,-1-1 0,1 0 0,-1 1 0,0-1 0,1 1 0,-1-1 0,1 0 0,-1 1 0,0-1 0,1 1 0,-1-1 0,0 1 0,1-1 0,-1 1 0,0-1 0,1 2 0,10 25 0,-9-21 0,24 60 0,13 33 0,-39-98 0,0 0 0,1 0 0,-1-1 0,0 1 0,1 0 0,-1-1 0,0 1 0,1 0 0,-1-1 0,1 1 0,-1 0 0,1-1 0,-1 1 0,1-1 0,0 1 0,-1-1 0,1 1 0,0-1 0,-1 1 0,1-1 0,0 0 0,-1 1 0,1-1 0,0 0 0,1 0 0,-2 0 0,1 0 0,0 0 0,0-1 0,0 1 0,0-1 0,0 1 0,-1-1 0,1 1 0,0-1 0,0 1 0,-1-1 0,1 0 0,0 1 0,-1-1 0,1 0 0,-1 0 0,2-1 0,3-8 0,0 0 0,6-21 0,-7 21 0,22-63 0,25-114 0,-2-81 0,-41 217 0,42-261 0,-49 311 0,-1-1 0,1 0 0,-1 1 0,1-1 0,-1 0 0,0 1 0,0-1 0,0 0 0,0 0 0,0 1 0,-1-1 0,1 0 0,0 1 0,-1-1 0,1 1 0,-1-1 0,0 0 0,1 1 0,-1-1 0,0 1 0,0-1 0,0 1 0,0 0 0,-2-2 0,1 1 0,-1 1 0,0 0 0,0-1 0,-1 1 0,1 0 0,0 1 0,0-1 0,0 1 0,-1-1 0,1 1 0,-7 0 0,-123 10 0,61-3 0,-244 11 0,-9 0 0,277-15-455,0 3 0,-75 18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7:27.672"/>
    </inkml:context>
    <inkml:brush xml:id="br0">
      <inkml:brushProperty name="width" value="0.05" units="cm"/>
      <inkml:brushProperty name="height" value="0.05" units="cm"/>
    </inkml:brush>
  </inkml:definitions>
  <inkml:trace contextRef="#ctx0" brushRef="#br0">109 6 24575,'-28'-3'0,"24"2"0,0 1 0,0-1 0,-1 1 0,1 0 0,0 0 0,0 0 0,-6 1 0,8 0 0,0 0 0,1-1 0,-1 1 0,0 0 0,1 0 0,-1 0 0,1 0 0,-1 1 0,1-1 0,0 0 0,0 0 0,-1 1 0,1-1 0,0 1 0,0-1 0,0 1 0,0-1 0,1 1 0,-1 0 0,0 0 0,0 3 0,-3 13 0,0 1 0,2 0 0,0 0 0,1 0 0,3 33 0,-2-12 0,71 1089 0,33 126 0,-96-1109 0,1 98 0,-9-241 0,0-1 0,0 1 0,0-1 0,0 1 0,1-1 0,-1 1 0,1-1 0,-1 1 0,1-1 0,0 1 0,0-1 0,0 0 0,2 3 0,-2-3 0,1-1 0,0 0 0,-1 1 0,1-1 0,0 0 0,0 0 0,0 0 0,0 0 0,0-1 0,0 1 0,0 0 0,0-1 0,0 0 0,0 1 0,4-1 0,466 30-232,2-29-119,-258-2 292,962 0 59,-1169 1 0,71-3 0,-65-2 75,-15 5-64,1 0 0,-1 0 0,0 0-1,0-1 1,0 1 0,0 0 0,0 0-1,0 0 1,0-1 0,0 1 0,0 0-1,0 0 1,0 0 0,0-1 0,0 1 0,0 0-1,0 0 1,0 0 0,0-1 0,0 1-1,0 0 1,-1 0 0,1 0 0,0-1-1,0 1 1,0 0 0,0 0 0,0 0 0,0 0-1,-1-1 1,1 1 0,0 0 0,0 0-1,0 0 1,0 0 0,-1 0 0,1 0-1,-28-14-299,21 11-629,-20-9-5908</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7:29.068"/>
    </inkml:context>
    <inkml:brush xml:id="br0">
      <inkml:brushProperty name="width" value="0.05" units="cm"/>
      <inkml:brushProperty name="height" value="0.05" units="cm"/>
    </inkml:brush>
  </inkml:definitions>
  <inkml:trace contextRef="#ctx0" brushRef="#br0">63 84 24575,'-5'-1'0,"1"0"0,-1-1 0,0 1 0,0-1 0,1 0 0,-1 0 0,1 0 0,0-1 0,-1 1 0,1-1 0,-5-5 0,9 8 0,0 0 0,-1 0 0,1-1 0,0 1 0,0 0 0,-1 0 0,1-1 0,0 1 0,0 0 0,0-1 0,-1 1 0,1 0 0,0-1 0,0 1 0,0 0 0,0-1 0,0 1 0,0 0 0,0-1 0,0 1 0,0 0 0,0-1 0,0 1 0,0 0 0,0-1 0,0 1 0,0 0 0,0-1 0,0 1 0,0 0 0,0-1 0,0 1 0,1 0 0,-1 0 0,0-1 0,0 1 0,0 0 0,1-1 0,-1 1 0,0 0 0,0 0 0,1 0 0,-1-1 0,0 1 0,0 0 0,1 0 0,-1 0 0,0-1 0,1 1 0,19-5 0,30 0 0,64 3 0,-30 1 0,1382-12-859,-1114 14 766,-31-17 887,-335 23-768,1 1 0,0 0 1,0 0-1,1 1 1,-13 13-1,21-16-26,0 1 0,1-1 0,0 1 0,0 0 0,0 0 0,0 0 0,1 0 0,1 1 0,-1-1 0,1 0 0,0 9 0,0 13 0,4 43 0,-2-60 0,51 637 0,49 189 0,-40-464 0,-34 3 0,-42-21 0,12-324 0,1 47 0,3-66 0,0 1 0,1 0 0,1-1 0,0 1 0,10 25 0,-2-4 0,-10-32-1365</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7:29.953"/>
    </inkml:context>
    <inkml:brush xml:id="br0">
      <inkml:brushProperty name="width" value="0.05" units="cm"/>
      <inkml:brushProperty name="height" value="0.05" units="cm"/>
    </inkml:brush>
  </inkml:definitions>
  <inkml:trace contextRef="#ctx0" brushRef="#br0">45 3 24575,'-4'11'0,"1"0"0,0 0 0,1 1 0,0-1 0,-1 20 0,3-26 0,1 1 0,0 0 0,-1 0 0,2 0 0,-1-1 0,1 1 0,0-1 0,0 1 0,0-1 0,1 0 0,0 0 0,0 0 0,0 0 0,0 0 0,1-1 0,0 1 0,0-1 0,0 0 0,1 0 0,-1-1 0,1 1 0,0-1 0,0 0 0,8 4 0,-6-4 0,0-1 0,0 1 0,0-1 0,0-1 0,0 1 0,0-1 0,1 0 0,-1-1 0,0 0 0,0 0 0,1-1 0,-1 1 0,0-2 0,0 1 0,0-1 0,0 0 0,0 0 0,0-1 0,8-4 0,-8 3 0,-1 0 0,1 0 0,-1-1 0,0 0 0,-1 0 0,1 0 0,-1-1 0,0 1 0,5-10 0,-8 13 0,-1-1 0,1 1 0,-1-1 0,0 1 0,0-1 0,0 0 0,-1 1 0,1-1 0,0 0 0,-1 0 0,0 1 0,0-1 0,0 0 0,0 0 0,0 0 0,0 1 0,-1-1 0,1 0 0,-1 0 0,0 1 0,0-1 0,0 0 0,0 1 0,-1-1 0,1 1 0,0-1 0,-1 1 0,-2-2 0,-1-2 0,-1 0 0,-1 0 0,1 1 0,-1 0 0,0 0 0,0 1 0,-1-1 0,1 2 0,-1-1 0,0 1 0,0 0 0,0 1 0,0 0 0,-13-2 0,-13 0 0,1 1 0,-42 2 0,73 1 0,-26 1-1365,4-1-5461</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7:30.613"/>
    </inkml:context>
    <inkml:brush xml:id="br0">
      <inkml:brushProperty name="width" value="0.05" units="cm"/>
      <inkml:brushProperty name="height" value="0.05" units="cm"/>
    </inkml:brush>
  </inkml:definitions>
  <inkml:trace contextRef="#ctx0" brushRef="#br0">305 103 24575,'-10'0'0,"1"2"0,-1-1 0,0 1 0,1 0 0,0 1 0,-1 0 0,1 1 0,-14 7 0,-6 5 0,-31 23 0,50-31 0,0 0 0,1 1 0,0 0 0,0 1 0,1 0 0,0 0 0,0 0 0,1 1 0,1 0 0,0 1 0,0-1 0,-4 15 0,8-20 0,0 1 0,0-1 0,1 0 0,0 0 0,0 1 0,0-1 0,1 1 0,0-1 0,0 1 0,0-1 0,1 1 0,0-1 0,0 0 0,1 1 0,0-1 0,0 0 0,0 0 0,1 0 0,0 0 0,0-1 0,1 1 0,-1-1 0,1 0 0,0 0 0,9 8 0,1-2 0,0-1 0,1 0 0,0-1 0,0-1 0,1 0 0,0-1 0,1-1 0,0 0 0,0-2 0,19 4 0,15 0 0,-1-3 0,63-1 0,-87-4 0,0-1 0,-1-1 0,1-1 0,-1-1 0,1-2 0,-1 0 0,44-19 0,-60 21 0,1-1 0,-1 1 0,0-2 0,0 0 0,0 0 0,-1 0 0,0-1 0,-1 0 0,1-1 0,-1 0 0,0 0 0,-1 0 0,0-1 0,-1 0 0,1 0 0,-2 0 0,1-1 0,-1 0 0,-1 0 0,0 0 0,3-18 0,-4 16 0,-1 1 0,-1-1 0,0 0 0,0 1 0,-1-1 0,0 1 0,-1-1 0,-1 1 0,0 0 0,0 0 0,-1 0 0,-1 0 0,-5-11 0,3 11 0,-1-1 0,0 1 0,0 1 0,-1-1 0,-1 1 0,0 1 0,0 0 0,0 0 0,-1 1 0,-23-12 0,10 7 43,0 2 0,-1 1-1,-1 1 1,1 1 0,-1 1-1,-1 2 1,-27-3 0,21 5-328,-1 1 1,1 2-1,-1 2 1,1 1-1,-40 8 1,23 1-6542</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7:37.597"/>
    </inkml:context>
    <inkml:brush xml:id="br0">
      <inkml:brushProperty name="width" value="0.05" units="cm"/>
      <inkml:brushProperty name="height" value="0.05" units="cm"/>
    </inkml:brush>
  </inkml:definitions>
  <inkml:trace contextRef="#ctx0" brushRef="#br0">1 0 24575,'821'0'-1365,"-807"0"-5461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12.269"/>
    </inkml:context>
    <inkml:brush xml:id="br0">
      <inkml:brushProperty name="width" value="0.05" units="cm"/>
      <inkml:brushProperty name="height" value="0.05" units="cm"/>
    </inkml:brush>
  </inkml:definitions>
  <inkml:trace contextRef="#ctx0" brushRef="#br0">55 11 24575,'-5'-3'0,"-6"-1"0,-3 0 0,0 4 0,3 5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7:38.026"/>
    </inkml:context>
    <inkml:brush xml:id="br0">
      <inkml:brushProperty name="width" value="0.05" units="cm"/>
      <inkml:brushProperty name="height" value="0.05" units="cm"/>
    </inkml:brush>
  </inkml:definitions>
  <inkml:trace contextRef="#ctx0" brushRef="#br0">1 84 24575,'288'-21'0,"-166"9"0,419-35-1365,-509 44-5461</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7:38.600"/>
    </inkml:context>
    <inkml:brush xml:id="br0">
      <inkml:brushProperty name="width" value="0.05" units="cm"/>
      <inkml:brushProperty name="height" value="0.05" units="cm"/>
    </inkml:brush>
  </inkml:definitions>
  <inkml:trace contextRef="#ctx0" brushRef="#br0">1 34 24575,'44'7'0,"-5"0"0,79-4 0,173-18 0,-77 0 0,143-4-1365,-339 17-5461</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7:52.079"/>
    </inkml:context>
    <inkml:brush xml:id="br0">
      <inkml:brushProperty name="width" value="0.05" units="cm"/>
      <inkml:brushProperty name="height" value="0.05" units="cm"/>
    </inkml:brush>
  </inkml:definitions>
  <inkml:trace contextRef="#ctx0" brushRef="#br0">111 25 24575,'-97'-3'0,"97"3"0,-1 0 0,0 0 0,1 1 0,-1-1 0,0 0 0,0 1 0,1-1 0,-1 0 0,1 1 0,-1-1 0,0 1 0,1-1 0,-1 1 0,1-1 0,-1 1 0,1 0 0,-1-1 0,1 1 0,0-1 0,-1 1 0,1 0 0,0 0 0,-1-1 0,1 1 0,0 0 0,0 0 0,0-1 0,-1 1 0,1 0 0,0 0 0,0-1 0,0 1 0,0 0 0,1 0 0,-1-1 0,0 1 0,0 0 0,0 0 0,1 1 0,11 35 0,-10-31 0,3 11 0,-3-12 0,-1 1 0,1-1 0,0 0 0,0 1 0,0-1 0,1 0 0,-1 0 0,1-1 0,6 8 0,-9-12 0,1 0 0,-1 0 0,1 0 0,-1 0 0,1 0 0,-1 0 0,1 0 0,-1 0 0,1 0 0,-1 0 0,1-1 0,-1 1 0,1 0 0,-1 0 0,1-1 0,-1 1 0,1 0 0,-1 0 0,0-1 0,1 1 0,-1 0 0,0-1 0,1 1 0,-1-1 0,0 1 0,1 0 0,-1-1 0,0 1 0,0-1 0,1 1 0,-1-1 0,0 1 0,0-1 0,11-20 0,-10 18 0,13-31 0,-10 24 0,0-1 0,0 1 0,1 0 0,1 0 0,-1 0 0,2 1 0,11-15 0,-17 23 0,-1 1 0,1 0 0,-1-1 0,1 1 0,-1 0 0,1 0 0,-1-1 0,1 1 0,-1 0 0,1 0 0,-1 0 0,1 0 0,-1 0 0,1 0 0,-1 0 0,1 0 0,-1 0 0,1 0 0,-1 0 0,1 0 0,0 0 0,-1 0 0,1 0 0,-1 0 0,1 1 0,-1-1 0,1 0 0,-1 0 0,0 1 0,1-1 0,-1 0 0,1 1 0,-1-1 0,0 0 0,1 1 0,-1-1 0,1 1 0,-1-1 0,0 0 0,0 1 0,1-1 0,-1 1 0,0-1 0,0 1 0,0-1 0,1 1 0,-1-1 0,0 2 0,11 32 0,-9-26 0,-2-7 0,0 1 0,1 0 0,-1-1 0,0 1 0,1-1 0,0 1 0,-1-1 0,1 1 0,0-1 0,0 1 0,0-1 0,0 0 0,0 1 0,0-1 0,0 0 0,0 0 0,1 0 0,-1 0 0,0 0 0,1 0 0,-1 0 0,0 0 0,1-1 0,-1 1 0,1-1 0,0 1 0,-1-1 0,1 1 0,-1-1 0,1 0 0,0 0 0,-1 1 0,3-2 0,4 0 0,-1-1 0,0 0 0,0-1 0,0 0 0,-1 0 0,10-5 0,-8 3 0,0 1 0,0 0 0,11-2 0,15 0-1365,-19 6-5461</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7:17.460"/>
    </inkml:context>
    <inkml:brush xml:id="br0">
      <inkml:brushProperty name="width" value="0.05" units="cm"/>
      <inkml:brushProperty name="height" value="0.05" units="cm"/>
    </inkml:brush>
  </inkml:definitions>
  <inkml:trace contextRef="#ctx0" brushRef="#br0">0 110 24575,'2'-1'0,"-1"0"0,1 1 0,-1-1 0,0 0 0,1 0 0,-1 0 0,0 0 0,0-1 0,0 1 0,0 0 0,0 0 0,0-1 0,1-1 0,6-7 0,-1 4 0,1 0 0,0 1 0,1-1 0,-1 1 0,1 1 0,0 0 0,0 0 0,1 1 0,-1 0 0,20-3 0,5 2 0,63-1 0,-33 4 0,790-13 0,-739 15 0,-136-1 152,6 0-657,0 0-1,-26-4 0,25 1-6320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7:17.927"/>
    </inkml:context>
    <inkml:brush xml:id="br0">
      <inkml:brushProperty name="width" value="0.05" units="cm"/>
      <inkml:brushProperty name="height" value="0.05" units="cm"/>
    </inkml:brush>
  </inkml:definitions>
  <inkml:trace contextRef="#ctx0" brushRef="#br0">56 653 24575,'-2'-1'0,"1"1"0,0-1 0,-1 1 0,1-1 0,-1 0 0,1 0 0,0 0 0,0 0 0,0 0 0,-1 0 0,1 0 0,0 0 0,0 0 0,0 0 0,1-1 0,-1 1 0,-1-3 0,-13-24 0,15 27 0,-4-9 0,1 0 0,0-1 0,0 0 0,1 1 0,1-1 0,-1-20 0,2 3 0,6-42 0,-3 47 0,1 0 0,1 0 0,2 1 0,0 0 0,1 0 0,1 0 0,1 1 0,1 0 0,23-31 0,-24 38 0,0 2 0,2-1 0,-1 1 0,2 1 0,-1 0 0,1 1 0,1 1 0,0 0 0,0 0 0,1 2 0,0-1 0,1 2 0,-1 0 0,23-5 0,-19 7 0,-1 1 0,0 0 0,1 2 0,-1 0 0,1 1 0,-1 0 0,1 2 0,18 3 0,-29-3 0,1 0 0,-1 1 0,0 0 0,0 0 0,0 1 0,0 0 0,0 0 0,-1 0 0,0 1 0,0 1 0,0-1 0,0 1 0,-1 0 0,0 1 0,0-1 0,-1 1 0,0 0 0,8 16 0,-6-7 0,0 1 0,-1 0 0,-1 0 0,-1 0 0,-1 1 0,3 34 0,-6 110 0,-1-154 0,-2 54 0,-15 74 0,11-100 0,-2 0 0,-1-1 0,-21 48 0,27-75-273,1-1 0,-1 1 0,-1-1 0,-5 7 0,0-4-6553</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7:18.325"/>
    </inkml:context>
    <inkml:brush xml:id="br0">
      <inkml:brushProperty name="width" value="0.05" units="cm"/>
      <inkml:brushProperty name="height" value="0.05" units="cm"/>
    </inkml:brush>
  </inkml:definitions>
  <inkml:trace contextRef="#ctx0" brushRef="#br0">0 29 24575,'404'1'0,"423"-3"0,-781 1 0,49-8 0,-82 5 128,-18 1 60,-25-3-817,23 5-423,-11-3-5774</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7:18.710"/>
    </inkml:context>
    <inkml:brush xml:id="br0">
      <inkml:brushProperty name="width" value="0.05" units="cm"/>
      <inkml:brushProperty name="height" value="0.05" units="cm"/>
    </inkml:brush>
  </inkml:definitions>
  <inkml:trace contextRef="#ctx0" brushRef="#br0">33 581 24575,'-4'-5'0,"1"1"0,0-1 0,0 1 0,0-1 0,0 0 0,1 0 0,0-1 0,0 1 0,0 0 0,0-1 0,1 1 0,0-1 0,0 1 0,1-1 0,0 0 0,0 1 0,0-1 0,0 1 0,1-1 0,0 0 0,0 1 0,1 0 0,-1-1 0,4-5 0,3-10 0,2 0 0,0 1 0,1 1 0,23-32 0,-13 24 0,1 0 0,1 1 0,1 1 0,1 2 0,1 0 0,51-33 0,-53 41 0,1 2 0,1 0 0,0 1 0,0 2 0,1 1 0,1 1 0,-1 1 0,47-5 0,-27 9 0,0 2 0,0 2 0,-1 2 0,1 2 0,-1 2 0,0 2 0,0 2 0,-1 2 0,-1 2 0,46 22 0,-70-27 0,0 0 0,-1 1 0,0 1 0,-1 1 0,-1 1 0,0 0 0,-1 1 0,23 26 0,-32-31 0,0-1 0,-1 1 0,0 0 0,0 0 0,-1 1 0,0 0 0,-1 0 0,-1 0 0,1 0 0,-2 1 0,0-1 0,0 1 0,-1 0 0,0 0 0,-1-1 0,0 1 0,-4 18 0,1-14 0,-1 0 0,0-1 0,-2 1 0,0-1 0,-12 23 0,-1-6 0,-30 39 0,44-65-273,1-1 0,-1 0 0,0 1 0,-9 5 0,2-2-6553</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7:20.369"/>
    </inkml:context>
    <inkml:brush xml:id="br0">
      <inkml:brushProperty name="width" value="0.05" units="cm"/>
      <inkml:brushProperty name="height" value="0.05" units="cm"/>
    </inkml:brush>
  </inkml:definitions>
  <inkml:trace contextRef="#ctx0" brushRef="#br0">4480 2247 24575,'-16'3'0,"16"-3"0,0 0 0,0 0 0,-1 0 0,1 1 0,0-1 0,0 0 0,0 0 0,0 0 0,0 1 0,0-1 0,0 0 0,0 0 0,0 0 0,0 1 0,-1-1 0,1 0 0,0 0 0,0 0 0,0 1 0,0-1 0,0 0 0,1 0 0,-1 1 0,0-1 0,0 0 0,0 0 0,0 0 0,0 1 0,0-1 0,0 0 0,0 0 0,0 0 0,0 0 0,1 1 0,-1-1 0,0 0 0,0 0 0,2 2 0,0 0 0,0-1 0,0 1 0,0-1 0,0 0 0,0 1 0,0-1 0,0 0 0,1 0 0,2 0 0,48 11 0,0-3 0,88 4 0,-62-7 0,935 45 0,-350-48 0,-456-4 0,-208 1 0,0 0 0,1 0 0,-1 0 0,0 0 0,0 0 0,0 0 0,0 0 0,0 0 0,0 0 0,1 0 0,-1 0 0,0 0 0,0 0 0,0 0 0,0 0 0,0 0 0,0 0 0,0 0 0,0 0 0,0-1 0,1 1 0,-1 0 0,0 0 0,0 0 0,0 0 0,0 0 0,0 0 0,0 0 0,0-1 0,0 1 0,0 0 0,0 0 0,0 0 0,0 0 0,0 0 0,0 0 0,0-1 0,0 1 0,0 0 0,0 0 0,0 0 0,0 0 0,0 0 0,0 0 0,0-1 0,-4-9 0,-10-11 0,12 18 0,0-1 0,-1 0 0,1-1 0,0 1 0,0-1 0,1 1 0,-1-1 0,1 1 0,0-1 0,1 0 0,-1 0 0,1 0 0,0-7 0,2-3 0,0-1 0,7-23 0,2-10 0,-4-8 0,-2 0 0,-2 0 0,-3 0 0,-10-82 0,-27-82 0,26 174 0,-2 1 0,-32-73 0,41 109 0,-2 0 0,1 0 0,-2 0 0,1 1 0,-1 0 0,0 0 0,-1 0 0,0 1 0,-1 0 0,1 1 0,-14-9 0,9 9 0,-1-1 0,0 2 0,0 0 0,-1 0 0,0 1 0,0 1 0,-28-4 0,-172-8 0,92 10 0,18-10 0,74 10 0,0 1 0,-37-1 0,38 7 0,-44 7 0,20-2 0,50-5 0,-1-1 0,1 0 0,-1 0 0,1-1 0,-1 0 0,1 1 0,0-1 0,0-1 0,-1 1 0,1-1 0,0 1 0,0-1 0,0 0 0,0-1 0,1 1 0,-1-1 0,1 0 0,-1 1 0,1-2 0,0 1 0,-4-5 0,-4-7 0,1-1 0,0 0 0,-14-33 0,3 6 0,0 5 0,-2 2 0,-2 1 0,-1 0 0,-1 2 0,-2 1 0,-2 2 0,0 1 0,-2 1 0,-1 1 0,-58-33 0,-17-1 0,-3 5 0,-2 5 0,-171-51 0,-374-55 0,473 120 0,-321-51 0,396 75 0,-1 4 0,-177 11 0,83 15 0,1 10 0,2 9 0,-342 106 0,405-94 0,-185 89 0,266-107 0,2 3 0,1 2 0,1 3 0,2 2 0,-72 71 0,91-74 0,2 1 0,2 2 0,1 1 0,2 1 0,2 1 0,2 1 0,-32 89 0,-24 91 0,-80 191 0,144-383 0,1 1 0,2 0 0,-15 64 0,24-84 0,1 0 0,1 0 0,0 0 0,1 0 0,1 0 0,0 0 0,0 1 0,1-2 0,1 1 0,0 0 0,1 0 0,0-1 0,10 20 0,2-5 114,0 0 0,21 26 0,-26-39-399,0-1 1,1-1-1,0 0 1,1 0-1,19 12 1,-8-9-6542</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7:21.050"/>
    </inkml:context>
    <inkml:brush xml:id="br0">
      <inkml:brushProperty name="width" value="0.05" units="cm"/>
      <inkml:brushProperty name="height" value="0.05" units="cm"/>
    </inkml:brush>
  </inkml:definitions>
  <inkml:trace contextRef="#ctx0" brushRef="#br0">533 173 24575,'0'-6'0,"0"0"0,0 0 0,-1 1 0,1-1 0,-1 0 0,-1 1 0,1-1 0,-1 1 0,0-1 0,0 1 0,0 0 0,-1-1 0,0 1 0,0 1 0,0-1 0,-1 0 0,1 1 0,-1 0 0,0 0 0,0 0 0,-1 0 0,1 0 0,-7-2 0,4 1 0,0 1 0,0 0 0,-1 0 0,0 1 0,0 0 0,0 1 0,0 0 0,0 0 0,0 0 0,0 1 0,-1 1 0,1-1 0,-1 1 0,1 1 0,0-1 0,-1 1 0,1 1 0,0 0 0,0 0 0,0 0 0,0 1 0,-8 4 0,0 1 0,1 1 0,0 1 0,0 0 0,1 0 0,1 2 0,0 0 0,0 0 0,1 1 0,-15 21 0,10-9 0,0 1 0,1 0 0,2 1 0,-17 46 0,24-55 0,2 1 0,0-1 0,1 1 0,1 0 0,0 0 0,2 0 0,0 0 0,3 29 0,-1-41 0,0 0 0,1-1 0,-1 1 0,1 0 0,0-1 0,1 1 0,0-1 0,0 1 0,0-1 0,1 0 0,0 0 0,0-1 0,0 1 0,9 8 0,-5-8 0,-1-1 0,1 1 0,0-1 0,0 0 0,1-1 0,0 0 0,-1 0 0,1-1 0,16 3 0,3-1 0,0-2 0,0 0 0,0-2 0,0-2 0,0 0 0,37-7 0,-39 4 0,1-2 0,0 0 0,-1-2 0,0 0 0,-1-2 0,32-18 0,-46 22 0,-1 0 0,0-1 0,-1-1 0,0 1 0,0-1 0,-1-1 0,10-12 0,-13 15 0,-1-2 0,1 1 0,-1 0 0,-1-1 0,1 0 0,-1 0 0,-1 0 0,0 0 0,0 0 0,0 0 0,0-12 0,-2 5 0,0 0 0,-2 0 0,1 0 0,-2 1 0,0-1 0,-1 0 0,0 1 0,-1 0 0,-1 0 0,0 0 0,-1 1 0,-1 0 0,-13-18 0,6 10 0,-2 1 0,0 0 0,-1 2 0,-1 0 0,-1 1 0,-1 1 0,-22-14 0,25 19 0,-1 2 0,0-1 0,0 2 0,-1 1 0,-1 0 0,1 1 0,-1 2 0,0 0 0,-27-2 0,37 6 0,-1-1 0,1 1 0,0 1 0,-1 0 0,1 1 0,0 0 0,0 1 0,0 0 0,0 0 0,1 1 0,-1 1 0,1 0 0,0 0 0,0 1 0,1 0 0,0 1 0,0 0 0,-15 15 0,20-17-80,0-1 0,0 1-1,1 0 1,0 0 0,0 1-1,0-1 1,0 1 0,1-1-1,0 1 1,0 0 0,1 0 0,0-1-1,0 1 1,0 0 0,1 0-1,0 10 1,5 15-6746</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7:21.666"/>
    </inkml:context>
    <inkml:brush xml:id="br0">
      <inkml:brushProperty name="width" value="0.05" units="cm"/>
      <inkml:brushProperty name="height" value="0.05" units="cm"/>
    </inkml:brush>
  </inkml:definitions>
  <inkml:trace contextRef="#ctx0" brushRef="#br0">509 147 24575,'0'-1'0,"0"-1"0,0 1 0,-1-1 0,1 0 0,0 1 0,-1-1 0,0 1 0,1-1 0,-1 1 0,0-1 0,0 1 0,0-1 0,1 1 0,-2 0 0,1-1 0,0 1 0,0 0 0,0 0 0,0 0 0,-1 0 0,1 0 0,-1 0 0,1 0 0,0 0 0,-1 1 0,0-1 0,-1 0 0,-1 0 0,0 0 0,0 0 0,0 0 0,0 0 0,0 1 0,0 0 0,-1-1 0,1 2 0,-7 0 0,-5 3 0,1 0 0,0 2 0,0 0 0,1 0 0,-1 2 0,1-1 0,-13 11 0,-6 7 0,-46 42 0,57-47 0,1 1 0,1 1 0,2 1 0,0 1 0,1 1 0,1 0 0,-21 45 0,33-59 0,0 0 0,1 0 0,0 0 0,1 0 0,0 0 0,1 1 0,0-1 0,0 1 0,3 21 0,0-24 0,0 0 0,0 0 0,1-1 0,0 1 0,0-1 0,1 1 0,1-1 0,-1 0 0,1-1 0,0 1 0,1-1 0,0 0 0,13 12 0,-3-5 0,1-1 0,1-1 0,0 0 0,1-2 0,0 0 0,1-1 0,0-1 0,36 10 0,-7-6 0,1-2 0,82 6 0,-85-13 0,0-3 0,0-1 0,0-3 0,77-16 0,-95 14 0,0-2 0,-1-1 0,0-1 0,-1-2 0,0 0 0,-1-2 0,0-1 0,36-28 0,-52 35 0,-1-1 0,0 0 0,-1 0 0,1-1 0,-2 0 0,1 0 0,-2-1 0,1 0 0,-1 0 0,-1-1 0,0 1 0,-1-1 0,0 0 0,4-23 0,-6 19 0,-1 0 0,0 1 0,-2-1 0,1 0 0,-2 0 0,0 1 0,-1-1 0,-1 1 0,0-1 0,-1 1 0,-10-21 0,6 16 0,-2 1 0,0 0 0,-1 1 0,-1 0 0,-1 1 0,0 0 0,-30-26 0,22 25 0,-1 0 0,-1 2 0,-1 1 0,0 0 0,-39-14 0,24 13 0,-1 3 0,-1 1 0,0 3 0,-1 1 0,1 2 0,-1 2 0,-1 1 0,-44 4 0,-31 11-1365,15 6-5461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18:26.961"/>
    </inkml:context>
    <inkml:brush xml:id="br0">
      <inkml:brushProperty name="width" value="0.05" units="cm"/>
      <inkml:brushProperty name="height" value="0.05" units="cm"/>
    </inkml:brush>
  </inkml:definitions>
  <inkml:trace contextRef="#ctx0" brushRef="#br0">68 126 24575,'0'-1'0,"-3"-37"0,3 37 0,0 1 0,0-1 0,0 1 0,0-1 0,0 1 0,0-1 0,0 1 0,0-1 0,0 1 0,0-1 0,-1 1 0,1-1 0,0 1 0,0-1 0,0 1 0,-1-1 0,1 1 0,0-1 0,-1 1 0,1 0 0,0-1 0,-1 1 0,1-1 0,-1 1 0,1 0 0,-1-1 0,1 1 0,0 0 0,-1 0 0,1 0 0,-1-1 0,1 1 0,-1 0 0,1 0 0,-1 0 0,1 0 0,-1 0 0,0 0 0,1 0 0,-1 0 0,1 0 0,-1 0 0,1 0 0,-1 0 0,1 0 0,-1 0 0,1 0 0,-1 1 0,1-1 0,-1 0 0,1 0 0,-1 1 0,1-1 0,0 0 0,-1 1 0,1-1 0,-1 0 0,1 1 0,0-1 0,-1 1 0,1-1 0,0 0 0,-1 1 0,1 0 0,-5 5 0,1 0 0,0 0 0,0 0 0,1 1 0,0-1 0,0 1 0,0 0 0,1 0 0,0 0 0,0 0 0,-1 13 0,1-2 0,1 0 0,0 0 0,4 29 0,-2-37 0,1-1 0,0 1 0,1-1 0,0 0 0,0 0 0,1-1 0,0 1 0,0-1 0,1 1 0,1-1 0,-1-1 0,1 1 0,0-1 0,1 0 0,0 0 0,0-1 0,0 0 0,1 0 0,0-1 0,0 0 0,0 0 0,1-1 0,-1 0 0,1 0 0,0-1 0,0-1 0,1 1 0,-1-1 0,0-1 0,1 0 0,-1 0 0,1-1 0,0 0 0,-1 0 0,19-4 0,-12 0 0,-1 1 0,0-2 0,0 0 0,0-1 0,-1 0 0,0-1 0,0-1 0,0 0 0,-1-1 0,22-20 0,-29 24 0,0 0 0,-1-1 0,0 1 0,0-1 0,-1-1 0,1 1 0,-2-1 0,1 1 0,0-1 0,-1 0 0,-1 0 0,1-1 0,-1 1 0,0-1 0,-1 1 0,0-1 0,0 1 0,0-1 0,-1 0 0,-1 1 0,1-1 0,-1 0 0,0 1 0,-3-10 0,1 7 25,-1 1-1,0-1 0,0 1 1,-1-1-1,-1 1 1,1 1-1,-1-1 0,-1 1 1,1 0-1,-2 0 0,1 1 1,-1 0-1,-10-7 1,6 6-196,0 0 0,0 1 1,-1 1-1,0 0 0,0 1 1,0 0-1,-1 1 0,1 1 1,-18-3-1,-8 2-6655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12.717"/>
    </inkml:context>
    <inkml:brush xml:id="br0">
      <inkml:brushProperty name="width" value="0.05" units="cm"/>
      <inkml:brushProperty name="height" value="0.05" units="cm"/>
    </inkml:brush>
  </inkml:definitions>
  <inkml:trace contextRef="#ctx0" brushRef="#br0">172 97 24575,'-46'-47'0,"45"46"0,0 0 0,0 0 0,-1 0 0,1 0 0,0 0 0,0 1 0,0-1 0,-1 0 0,1 1 0,0-1 0,-1 1 0,1 0 0,0-1 0,-1 1 0,1 0 0,0 0 0,-1 0 0,1 0 0,-1 0 0,1 0 0,0 0 0,-1 0 0,1 0 0,-1 1 0,1-1 0,0 1 0,0-1 0,-1 1 0,1-1 0,0 1 0,0 0 0,-1 0 0,1 0 0,0-1 0,0 1 0,0 0 0,0 0 0,0 0 0,0 1 0,0 0 0,-6 7 0,0 0 0,1 1 0,0-1 0,-4 12 0,8-16 0,-5 7 0,2 0 0,0 1 0,0 0 0,1 0 0,0 0 0,-1 19 0,4-28 0,1 0 0,-1 0 0,1 0 0,1 0 0,-1 0 0,0 0 0,1 0 0,0 0 0,0 0 0,0 0 0,0-1 0,1 1 0,0 0 0,0-1 0,0 1 0,0-1 0,0 1 0,0-1 0,1 0 0,0 0 0,0 0 0,0 0 0,0-1 0,0 1 0,6 3 0,2-1 0,0 0 0,1 0 0,0-1 0,0 0 0,0-1 0,0-1 0,0 0 0,1 0 0,-1-1 0,1-1 0,0 0 0,12-2 0,-3-1 0,0 0 0,-1-2 0,1 0 0,-1-1 0,40-19 0,-50 20 0,-1 0 0,16-12 0,-24 16 0,0-1 0,0 1 0,0-1 0,0 0 0,0 0 0,0 0 0,0 0 0,-1 0 0,1 0 0,-1-1 0,1 1 0,-1 0 0,0-1 0,0 1 0,0-1 0,0 1 0,0-4 0,-1 5 0,0 0 0,-1 0 0,1 0 0,0 0 0,-1 0 0,1 0 0,0 0 0,-1 0 0,1 0 0,-1 0 0,0 0 0,1 0 0,-1 1 0,0-1 0,1 0 0,-1 0 0,0 1 0,0-1 0,0 0 0,0 1 0,0-1 0,0 1 0,0-1 0,0 1 0,0-1 0,0 1 0,-1-1 0,-37-8 0,24 6 0,24-1 0,1 1 0,0 0 0,18-3 0,-12 3 0,67-14 0,-76 15 0,0 0 0,-1-1 0,1 0 0,0 0 0,-1 0 0,0-1 0,0 0 0,0 0 0,7-7 0,-12 9 0,1 1 0,-1-1 0,0 1 0,1-1 0,-1 0 0,0 1 0,0-1 0,0 0 0,0 0 0,0 0 0,-1 0 0,1 0 0,0 0 0,-1 0 0,0 0 0,1 0 0,-1 0 0,0-1 0,0 1 0,0 0 0,-1-3 0,0 1 0,0 1 0,-1 0 0,1 0 0,-1-1 0,1 1 0,-1 0 0,0 1 0,0-1 0,0 0 0,-1 0 0,1 1 0,-4-3 0,0 0 0,1 1 0,-1-1 0,0 1 0,-1 1 0,1-1 0,-1 1 0,1 0 0,-1 1 0,0 0 0,0 0 0,0 0 0,-9-1 0,10 4 0,-1-1 0,1 1 0,-1 0 0,1 0 0,-1 1 0,1-1 0,0 2 0,0-1 0,0 1 0,0-1 0,0 2 0,1-1 0,-1 1 0,1 0 0,0 0 0,0 0 0,0 0 0,1 1 0,0 0 0,0 0 0,0 0 0,0 1 0,1-1 0,-6 12 0,3-3 0,1 0 0,0 0 0,0 0 0,2 1 0,-1 0 0,2 0 0,0 0 0,1 0 0,1 26 0,1-35-49,-1-1 1,1 0-1,0 1 0,0-1 0,0 0 1,1 0-1,0 0 0,0 0 0,0 0 1,1 0-1,-1 0 0,1-1 0,0 1 1,1-1-1,-1 0 0,1 0 0,0 0 1,0-1-1,0 1 0,0-1 0,0 0 1,1 0-1,0 0 0,-1-1 0,1 0 0,0 0 1,10 3-1,15 3-6777</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7:23.479"/>
    </inkml:context>
    <inkml:brush xml:id="br0">
      <inkml:brushProperty name="width" value="0.05" units="cm"/>
      <inkml:brushProperty name="height" value="0.05" units="cm"/>
    </inkml:brush>
  </inkml:definitions>
  <inkml:trace contextRef="#ctx0" brushRef="#br0">1436 33 24575,'-1'-1'0,"1"0"0,0 0 0,-1 0 0,1 0 0,-1 1 0,1-1 0,-1 0 0,1 0 0,-1 1 0,0-1 0,1 0 0,-1 1 0,0-1 0,1 1 0,-1-1 0,0 1 0,0-1 0,0 1 0,1-1 0,-1 1 0,0 0 0,-2-1 0,-22-6 0,22 6 0,-15-3 0,0 2 0,-1 0 0,1 1 0,0 0 0,-25 4 0,-94 17 0,114-16 0,-120 22 0,0 7 0,-202 74 0,296-87 0,0 2 0,1 2 0,-67 45 0,96-56 0,1 1 0,1 1 0,0 0 0,0 1 0,2 1 0,0 0 0,1 1 0,1 1 0,1 0 0,-19 39 0,28-50 0,0 1 0,0-1 0,1 0 0,0 1 0,0-1 0,1 1 0,0 0 0,1 13 0,0-19 0,0-1 0,1 1 0,-1-1 0,1 1 0,-1-1 0,1 1 0,0-1 0,0 1 0,0-1 0,0 0 0,1 1 0,-1-1 0,0 0 0,1 0 0,0 0 0,-1 0 0,1 0 0,0 0 0,0-1 0,0 1 0,0 0 0,0-1 0,1 0 0,-1 1 0,0-1 0,1 0 0,-1 0 0,1-1 0,-1 1 0,1 0 0,-1-1 0,4 1 0,24 1 0,0-2 0,1-1 0,-1-1 0,45-9 0,12 0 0,1140-54 0,-1172 67 0,-33 0 0,1-2 0,40-3 0,-63 3 0,0 0 0,0-1 0,0 1 0,0 0 0,0 0 0,0-1 0,0 1 0,0 0 0,0 0 0,0 0 0,0-1 0,0 1 0,0 0 0,0 0 0,0-1 0,0 1 0,0 0 0,0 0 0,-1 0 0,1-1 0,0 1 0,0 0 0,0 0 0,0 0 0,0-1 0,0 1 0,-1 0 0,1 0 0,0 0 0,0 0 0,0-1 0,-1 1 0,1 0 0,0 0 0,0 0 0,0 0 0,-1 0 0,1 0 0,0 0 0,-1 0 0,-13-12 0,10 8 0,-10-7 0,2-1 0,0 0 0,0-1 0,1 0 0,1-1 0,0 0 0,1-1 0,-14-30 0,14 24 0,2-1 0,1 1 0,1-1 0,0-1 0,2 1 0,-2-33 0,6-40 0,-1-16 0,0 111 0,0-1 0,0 0 0,0 0 0,0 0 0,0 0 0,0 0 0,0 0 0,0 1 0,-1-1 0,1 0 0,0 0 0,-1 0 0,1 0 0,0 1 0,-1-1 0,1 0 0,-1 0 0,1 1 0,-1-1 0,1 0 0,-1 1 0,0-1 0,1 1 0,-1-1 0,0 0 0,1 1 0,-1 0 0,0-1 0,0 1 0,-1-1 0,1 1 0,1 1 0,-1-1 0,0 0 0,0 1 0,0-1 0,0 1 0,1-1 0,-1 1 0,0-1 0,1 1 0,-1-1 0,0 1 0,1 0 0,-1 0 0,1-1 0,-1 1 0,1 0 0,-1 0 0,1 0 0,0-1 0,-1 1 0,1 0 0,0 0 0,-1 0 0,1 0 0,0 0 0,0 0 0,0-1 0,0 3 0,0 12-1365,2-1-5461</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7:24.256"/>
    </inkml:context>
    <inkml:brush xml:id="br0">
      <inkml:brushProperty name="width" value="0.05" units="cm"/>
      <inkml:brushProperty name="height" value="0.05" units="cm"/>
    </inkml:brush>
  </inkml:definitions>
  <inkml:trace contextRef="#ctx0" brushRef="#br0">12 105 24575,'0'0'0,"-1"0"0,1 0 0,-1 0 0,1 0 0,-1 1 0,1-1 0,-1 0 0,1 0 0,-1 0 0,1 1 0,-1-1 0,1 0 0,-1 1 0,1-1 0,-1 0 0,1 1 0,0-1 0,-1 1 0,1-1 0,0 1 0,-1-1 0,1 1 0,0-1 0,0 1 0,-1-1 0,1 1 0,0-1 0,0 1 0,0-1 0,0 1 0,0-1 0,0 1 0,-1-1 0,1 1 0,1-1 0,-1 1 0,0 0 0,0-1 0,0 1 0,0-1 0,0 1 0,0-1 0,1 1 0,-1-1 0,1 2 0,10 27 0,-9-25 0,90 231 0,-81-198 0,-1 1 0,-3 0 0,0 1 0,1 56 0,-8-92 0,0 8 0,0 0 0,1-1 0,1 1 0,3 14 0,-5-23 0,1 1 0,0-1 0,-1 0 0,1 0 0,0 0 0,0 0 0,0 0 0,1 0 0,-1 0 0,0-1 0,1 1 0,-1 0 0,1-1 0,0 1 0,-1-1 0,1 1 0,0-1 0,0 0 0,0 0 0,0 0 0,0 0 0,0 0 0,0 0 0,0-1 0,0 1 0,1 0 0,3-1 0,10 0 0,-1-1 0,1 0 0,0-2 0,21-5 0,21-2 0,40 1 0,169 7 0,100 30 0,-188-12 0,-111-10 0,288 15 0,-353-21 0,0 0 0,0 0 0,0 0 0,0 0 0,0-1 0,0 1 0,0-1 0,0 0 0,-1 1 0,4-3 0,-6 3 0,1 0 0,-1-1 0,1 1 0,-1 0 0,0-1 0,1 1 0,-1 0 0,0-1 0,0 1 0,1-1 0,-1 1 0,0 0 0,0-1 0,0 1 0,0-1 0,1 1 0,-1-1 0,0 1 0,0-1 0,0 1 0,0-1 0,0 1 0,0-1 0,-8-19 0,-9-6 0,-73-110 0,71 111 0,-1 1 0,-1 1 0,-30-26 0,8 16 0,0 1 0,-2 3 0,-1 2 0,-72-31 0,-208-66 0,250 97 0,13 5 0,-232-76 0,278 93 0,-1 1 0,1 0 0,-1 1 0,-25 0 0,36 3 0,-1 0 0,1 1 0,0 0 0,-1 0 0,1 1 0,0 0 0,0 0 0,0 1 0,0 0 0,0 0 0,1 0 0,-1 1 0,-7 6 0,-15 14-499,-32 35-1,57-54 134,-17 16-6460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7:54.997"/>
    </inkml:context>
    <inkml:brush xml:id="br0">
      <inkml:brushProperty name="width" value="0.05" units="cm"/>
      <inkml:brushProperty name="height" value="0.05" units="cm"/>
    </inkml:brush>
  </inkml:definitions>
  <inkml:trace contextRef="#ctx0" brushRef="#br0">0 7 24575,'11845'0'-7660,"-11712"0"13270,-212 1-3858,-135-5-2819,178 0-5759</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7:56.300"/>
    </inkml:context>
    <inkml:brush xml:id="br0">
      <inkml:brushProperty name="width" value="0.05" units="cm"/>
      <inkml:brushProperty name="height" value="0.05" units="cm"/>
    </inkml:brush>
  </inkml:definitions>
  <inkml:trace contextRef="#ctx0" brushRef="#br0">1 13 24575,'1'-2'0,"1"1"0,0 0 0,-1 0 0,1 0 0,0 0 0,0 0 0,0 0 0,0 0 0,0 0 0,0 1 0,0-1 0,0 1 0,0 0 0,0-1 0,0 1 0,0 0 0,0 0 0,0 0 0,0 0 0,0 1 0,0-1 0,0 1 0,0-1 0,0 1 0,4 1 0,-2 0 0,1 0 0,-1 1 0,1-1 0,-1 1 0,0 0 0,0 0 0,0 1 0,-1-1 0,6 7 0,0 3 0,0 1 0,-1-1 0,-1 2 0,0-1 0,-1 1 0,5 21 0,17 95 0,-16-42 0,0 100 0,-14 90 0,-63 616 0,64-881 0,-2 13 0,1-1 0,1 40 0,2-64-91,-1-1 0,0 1 0,0-1 0,1 1 0,-1 0 0,1-1 0,-1 1 0,1-1 0,-1 0 0,1 1 0,0-1 0,0 1 0,0-1 0,1 2 0,6 3-6735</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7:56.641"/>
    </inkml:context>
    <inkml:brush xml:id="br0">
      <inkml:brushProperty name="width" value="0.05" units="cm"/>
      <inkml:brushProperty name="height" value="0.05" units="cm"/>
    </inkml:brush>
  </inkml:definitions>
  <inkml:trace contextRef="#ctx0" brushRef="#br0">0 0 24575,'16'1'0,"-1"1"0,22 4 0,7 2 0,551 47-1146,5-20-633,-295-19 1430,2309 94-3406,-2566-109 3700,580 5 1903,-616-6-1558,-1 0 74,0 0 0,0-1 0,0 0 0,0-1-1,17-4 1,-27 5-359,0 1 1,0 0-1,0-1 0,-1 1 0,1 0 0,0-1 0,-1 1 0,1-1 0,0 1 0,-1-1 0,1 1 0,0-1 0,-1 0 0,1 1 0,-1-1 0,1 1 0,0-3 0,-2-7-5524</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7:57.274"/>
    </inkml:context>
    <inkml:brush xml:id="br0">
      <inkml:brushProperty name="width" value="0.05" units="cm"/>
      <inkml:brushProperty name="height" value="0.05" units="cm"/>
    </inkml:brush>
  </inkml:definitions>
  <inkml:trace contextRef="#ctx0" brushRef="#br0">0 20 24575,'44'-10'0,"293"1"7,-213 10-273,2531 52-6613,-318 44 5863,-2278-94 1793,-24-1 362,0-1-1,43-4 1,-68 0 83,-17-1-145,-21 0-365,-115-1-1127,92 4-6411</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7:57.788"/>
    </inkml:context>
    <inkml:brush xml:id="br0">
      <inkml:brushProperty name="width" value="0.05" units="cm"/>
      <inkml:brushProperty name="height" value="0.05" units="cm"/>
    </inkml:brush>
  </inkml:definitions>
  <inkml:trace contextRef="#ctx0" brushRef="#br0">1 0 24575,'16'632'-285,"2"-8"25,-19 66-651,1-681-5824</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7:58.786"/>
    </inkml:context>
    <inkml:brush xml:id="br0">
      <inkml:brushProperty name="width" value="0.05" units="cm"/>
      <inkml:brushProperty name="height" value="0.05" units="cm"/>
    </inkml:brush>
  </inkml:definitions>
  <inkml:trace contextRef="#ctx0" brushRef="#br0">780 0 24575,'-2'69'0,"-3"0"0,-3-1 0,-30 122 0,5-75 0,-5-2 0,-5-2 0,-5-2 0,-4-1 0,-6-4 0,-137 191 0,47-110 0,51-66 0,95-117 0,1 0 0,-1 0 0,1 0 0,0 0 0,0 0 0,0 0 0,0 0 0,0 0 0,0 0 0,0 0 0,1 1 0,-1-1 0,0 4 0,2-5 0,-1 0 0,0 0 0,1 0 0,-1 0 0,0 0 0,1 0 0,0 0 0,-1 0 0,1-1 0,-1 1 0,1 0 0,0 0 0,0-1 0,-1 1 0,1 0 0,0-1 0,0 1 0,0 0 0,0-1 0,0 0 0,0 1 0,0-1 0,0 1 0,0-1 0,0 0 0,0 0 0,0 0 0,0 1 0,0-1 0,0 0 0,0 0 0,1-1 0,55 5 0,76-6 0,-41 0 0,1791 51-3300,-299 58 2253,-1214-81 938,95 11 1302,-452-36-759,-7-1-202,0 1 0,0-1-1,0 0 1,0 0 0,0-1 0,6-1-1,-11 2-220,-1 0-1,0 0 0,1 0 0,-1 0 0,0 0 0,0 0 0,1 0 0,-1 0 0,0 0 0,0 0 1,1 0-1,-1-1 0,0 1 0,0 0 0,1 0 0,-1 0 0,0 0 0,0-1 0,0 1 0,1 0 0,-1 0 1,0-1-1,0 1 0,0 0 0,0 0 0,1-1 0,-1 1 0,0 0 0,0 0 0,0-1 0,0 1 1,0 0-1,0 0 0,0-1 0,0 1 0,0-1 0,-8-9 377,-17-5 58,25 15-444,-19-10-1366,1 0-5461</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7:59.199"/>
    </inkml:context>
    <inkml:brush xml:id="br0">
      <inkml:brushProperty name="width" value="0.05" units="cm"/>
      <inkml:brushProperty name="height" value="0.05" units="cm"/>
    </inkml:brush>
  </inkml:definitions>
  <inkml:trace contextRef="#ctx0" brushRef="#br0">484 56 24575,'1'-4'0,"-1"0"0,1-1 0,1 1 0,-1 0 0,1 0 0,-1 0 0,1 0 0,4-6 0,1-2 0,-54 69 0,-22 55 0,4 2 0,-89 222 0,83-129 0,-13 32 0,76-221-1365,0-3-5461</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8:00.738"/>
    </inkml:context>
    <inkml:brush xml:id="br0">
      <inkml:brushProperty name="width" value="0.05" units="cm"/>
      <inkml:brushProperty name="height" value="0.05" units="cm"/>
    </inkml:brush>
  </inkml:definitions>
  <inkml:trace contextRef="#ctx0" brushRef="#br0">372 135 24575,'0'-19'0,"1"8"0,-1-1 0,0 1 0,-1 0 0,0 0 0,-3-12 0,4 21 0,-1 0 0,1 0 0,-1 1 0,0-1 0,1 0 0,-1 0 0,0 0 0,0 1 0,-1-1 0,1 1 0,0-1 0,0 1 0,-1-1 0,1 1 0,-1 0 0,1-1 0,-1 1 0,0 0 0,1 0 0,-1 0 0,0 0 0,0 1 0,1-1 0,-1 0 0,0 1 0,0-1 0,0 1 0,0 0 0,0-1 0,0 1 0,0 0 0,0 0 0,0 1 0,-3-1 0,-3 2 0,1 0 0,0 0 0,0 1 0,0-1 0,1 1 0,-1 1 0,1 0 0,-1-1 0,1 2 0,0-1 0,1 1 0,-8 7 0,-4 6 0,1 0 0,-20 30 0,13-13 0,1 1 0,2 1 0,1 1 0,-13 42 0,24-58 0,1 1 0,1 0 0,1 1 0,1-1 0,1 1 0,1 0 0,1-1 0,4 40 0,-2-54 0,1 0 0,0 0 0,0-1 0,1 1 0,0-1 0,0 1 0,1-1 0,0 0 0,0-1 0,1 1 0,0-1 0,1 0 0,12 13 0,-12-15 0,0 0 0,0 0 0,1-1 0,0 0 0,0 0 0,0-1 0,0 0 0,1 0 0,-1 0 0,1-1 0,-1 0 0,1-1 0,0 0 0,0 0 0,15 0 0,-11-2 0,1-1 0,-1 0 0,1-1 0,-1 0 0,0-1 0,0 0 0,0-1 0,-1 0 0,0-1 0,0 0 0,0-1 0,-1 0 0,0-1 0,0 0 0,-1 0 0,0-1 0,0-1 0,8-11 0,-5 5 0,0-1 0,-1-1 0,-1 0 0,0 0 0,-1-1 0,-2 0 0,0 0 0,-1-1 0,0 0 0,3-28 0,-7 29 0,-1-1 0,-1-27 0,0 47 0,0 0 0,0 1 0,0-1 0,0 0 0,0 0 0,0 0 0,0 0 0,-1 0 0,1 0 0,0 0 0,0 0 0,0 0 0,0 0 0,0 0 0,0 0 0,0 0 0,0 0 0,0 0 0,0 0 0,0 0 0,-1 0 0,1 0 0,0 0 0,0 0 0,0-1 0,0 1 0,0 0 0,0 0 0,0 0 0,0 0 0,0 0 0,0 0 0,0 0 0,0 0 0,0 0 0,0 0 0,0 0 0,0 0 0,-1 0 0,1 0 0,0 0 0,0-1 0,0 1 0,0 0 0,0 0 0,0 0 0,0 0 0,0 0 0,0 0 0,0 0 0,0 0 0,0 0 0,0 0 0,0 0 0,0 0 0,0-1 0,-5 13 0,-4 17 0,-3 26 0,2 0 0,2 0 0,0 71 0,8-113 57,0 1 0,2-1 0,-1 0 0,2 1 0,5 17 0,-7-27-152,1 1 0,-1 0 0,1-1 0,1 1 1,-1-1-1,0 0 0,1 0 0,0 0 0,0 0 0,0 0 1,1-1-1,-1 0 0,1 1 0,0-1 0,0 0 1,0-1-1,7 5 0,7-1-6731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13.088"/>
    </inkml:context>
    <inkml:brush xml:id="br0">
      <inkml:brushProperty name="width" value="0.05" units="cm"/>
      <inkml:brushProperty name="height" value="0.05" units="cm"/>
    </inkml:brush>
  </inkml:definitions>
  <inkml:trace contextRef="#ctx0" brushRef="#br0">30 0 24575,'-3'0'0,"-3"0"0,-5 0 0,3 0 0,6 0 0,9 0 0,6 0 0,10 0 0,6 0 0,5 0 0,5 0 0,1 0 0,0 0 0,-4 0 0,-5 0 0,-5 0 0,-7 0-8191</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8:01.419"/>
    </inkml:context>
    <inkml:brush xml:id="br0">
      <inkml:brushProperty name="width" value="0.05" units="cm"/>
      <inkml:brushProperty name="height" value="0.05" units="cm"/>
    </inkml:brush>
  </inkml:definitions>
  <inkml:trace contextRef="#ctx0" brushRef="#br0">86 223 24575,'-6'-15'0,"5"11"0,-1 0 0,0 0 0,0 0 0,0 0 0,0 0 0,-4-5 0,6 9 0,0 0 0,0-1 0,-1 1 0,1 0 0,0 0 0,0 0 0,-1-1 0,1 1 0,0 0 0,-1 0 0,1 0 0,0 0 0,-1-1 0,1 1 0,0 0 0,-1 0 0,1 0 0,-1 0 0,1 0 0,0 0 0,-1 0 0,1 0 0,0 0 0,-1 0 0,1 0 0,0 0 0,-1 0 0,1 1 0,-1-1 0,1 0 0,-2 1 0,1 0 0,0 1 0,0-1 0,0 0 0,-1 0 0,2 1 0,-1-1 0,0 1 0,0-1 0,0 1 0,0 1 0,-6 16 0,2 1 0,0-1 0,2 1 0,0-1 0,-1 25 0,1-9 0,-2 0 0,2 1 0,2-1 0,1 1 0,1 0 0,13 66 0,-12-99 0,1-7 0,1-10 0,28-173 0,-2 8 0,-20 133 0,30-82 0,-39 126 0,3-8 0,0-1 0,1 1 0,1 0 0,6-10 0,-11 18 0,0 0 0,1 0 0,-1 1 0,1-1 0,0 1 0,0-1 0,-1 1 0,1 0 0,0-1 0,0 1 0,0 0 0,2-1 0,-2 2 0,-1 0 0,0 0 0,1-1 0,-1 1 0,0 0 0,1 0 0,-1 1 0,0-1 0,1 0 0,-1 0 0,0 0 0,1 1 0,-1-1 0,0 1 0,0-1 0,1 1 0,-1 0 0,0-1 0,0 1 0,0 0 0,2 2 0,1 1 0,0 0 0,0 0 0,-1 1 0,1-1 0,-1 1 0,0 0 0,0 0 0,-1 0 0,3 7 0,14 54 0,-15-52 0,9 37 0,-2 2 0,-2-1 0,-2 1 0,-3 0 0,-2 1 0,-6 60 0,-4-68 0,8-46 0,0 0 0,0 0 0,0 0 0,0 0 0,0 0 0,0 0 0,0 0 0,0 0 0,0 0 0,0 0 0,0 0 0,0 0 0,0 0 0,0 0 0,0 0 0,-1 0 0,1 0 0,0 0 0,0 0 0,0 0 0,0 0 0,0 0 0,0 0 0,0 0 0,0 0 0,0 0 0,0 0 0,0 0 0,0 0 0,0 0 0,0 0 0,0 0 0,-1 0 0,1 0 0,0 0 0,0 0 0,0 0 0,0 0 0,0 0 0,0 0 0,0 0 0,0 0 0,0 0 0,0 0 0,0 0 0,0 1 0,-2-14 0,2-19 0,15-51 0,3 1 0,54-147 0,-71 223 0,35-83 0,-31 79 0,1-1 0,-1 1 0,2 1 0,-1-1 0,2 1 0,8-9 0,-15 16 0,0 1 0,1 0 0,-1-1 0,0 1 0,1 0 0,-1 0 0,1 0 0,-1 0 0,1 0 0,0 0 0,-1 0 0,1 1 0,0-1 0,0 1 0,-1-1 0,1 1 0,0 0 0,0-1 0,0 1 0,0 0 0,-1 0 0,1 0 0,0 0 0,0 1 0,0-1 0,-1 1 0,1-1 0,0 1 0,0-1 0,-1 1 0,1 0 0,0 0 0,-1 0 0,1 0 0,-1 0 0,1 0 0,-1 0 0,0 0 0,1 1 0,-1-1 0,2 3 0,3 5 0,0-1 0,-1 1 0,0 0 0,0 0 0,-1 1 0,4 12 0,15 62 0,-3 1 0,-3 1 0,7 123 0,-24-200-227,0-1-1,0 1 1,0 0-1,-1-1 1,-2 10-1,-1-4-6598</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8:01.759"/>
    </inkml:context>
    <inkml:brush xml:id="br0">
      <inkml:brushProperty name="width" value="0.05" units="cm"/>
      <inkml:brushProperty name="height" value="0.05" units="cm"/>
    </inkml:brush>
  </inkml:definitions>
  <inkml:trace contextRef="#ctx0" brushRef="#br0">1 1 24575,'0'0'0,"1"0"0,-1 0 0,1 0 0,-1 0 0,1 1 0,-1-1 0,1 0 0,-1 0 0,1 1 0,-1-1 0,1 0 0,-1 0 0,0 1 0,1-1 0,-1 1 0,0-1 0,1 0 0,-1 1 0,0-1 0,1 1 0,-1-1 0,0 1 0,0-1 0,0 1 0,1-1 0,-1 1 0,0 0 0,3 17 0,-3-15 0,6 84 0,-6 101 0,-1-81 0,0-66 195,0-16-715,1 0 0,4 35 0,0-43-6306</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8:02.379"/>
    </inkml:context>
    <inkml:brush xml:id="br0">
      <inkml:brushProperty name="width" value="0.05" units="cm"/>
      <inkml:brushProperty name="height" value="0.05" units="cm"/>
    </inkml:brush>
  </inkml:definitions>
  <inkml:trace contextRef="#ctx0" brushRef="#br0">1 139 24575,'-1'-10'0,"1"0"0,1 1 0,0-1 0,0 0 0,5-13 0,-5 19 0,0 1 0,1 0 0,0-1 0,-1 1 0,1 0 0,0 0 0,1 0 0,-1 0 0,1 1 0,-1-1 0,1 1 0,0-1 0,0 1 0,0 0 0,0 0 0,0 0 0,6-2 0,-3 1 0,1 0 0,-1 1 0,1 0 0,0 0 0,-1 1 0,1 0 0,0 0 0,0 1 0,0-1 0,0 1 0,0 1 0,0 0 0,0 0 0,0 0 0,-1 1 0,1-1 0,0 2 0,-1-1 0,0 1 0,10 5 0,-7-2 0,-1-1 0,-1 1 0,1 1 0,-1 0 0,0 0 0,0 0 0,-1 1 0,0 0 0,-1 0 0,1 0 0,-2 1 0,1-1 0,-1 1 0,3 10 0,3 13 0,-2 0 0,-2 0 0,4 45 0,-4 100 0,-6-145-170,-1 1-1,-2-1 0,-1 0 1,-2 0-1,0-1 0,-3 1 1,-13 32-1,15-49-6655</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8:02.714"/>
    </inkml:context>
    <inkml:brush xml:id="br0">
      <inkml:brushProperty name="width" value="0.05" units="cm"/>
      <inkml:brushProperty name="height" value="0.05" units="cm"/>
    </inkml:brush>
  </inkml:definitions>
  <inkml:trace contextRef="#ctx0" brushRef="#br0">8 19 24575,'-3'0'0,"0"-3"0,2-1 0,5 0 0,4 1 0,7 1 0,7 0 0,5 2 0,6 0 0,5-1 0,3 2 0,1-1 0,-6 0-8191</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8:03.040"/>
    </inkml:context>
    <inkml:brush xml:id="br0">
      <inkml:brushProperty name="width" value="0.05" units="cm"/>
      <inkml:brushProperty name="height" value="0.05" units="cm"/>
    </inkml:brush>
  </inkml:definitions>
  <inkml:trace contextRef="#ctx0" brushRef="#br0">21 14 24575,'-5'-11'0,"5"11"0,0-1 0,-1 1 0,1 0 0,0 0 0,0 0 0,0 0 0,0 0 0,-1 0 0,1-1 0,0 1 0,0 0 0,0 0 0,0 0 0,-1 0 0,1 0 0,0 0 0,0 0 0,0 0 0,-1 0 0,1 0 0,0 0 0,0 0 0,0 0 0,-1 0 0,1 0 0,0 0 0,0 0 0,0 0 0,-1 0 0,1 0 0,0 1 0,0-1 0,0 0 0,0 0 0,-1 0 0,1 0 0,0 0 0,0 0 0,0 0 0,0 1 0,0-1 0,-1 0 0,1 0 0,0 0 0,0 0 0,0 1 0,0-1 0,0 0 0,0 0 0,0 0 0,0 1 0,0-1 0,0 0 0,0 0 0,0 0 0,0 1 0,0-1 0,0 0 0,0 0 0,0 0 0,0 1 0,-3 19 0,1 0 0,0 0 0,2 0 0,0 0 0,6 33 0,-3-15 0,22 359 0,-21-291-1365,-4-90-5461</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8:03.383"/>
    </inkml:context>
    <inkml:brush xml:id="br0">
      <inkml:brushProperty name="width" value="0.05" units="cm"/>
      <inkml:brushProperty name="height" value="0.05" units="cm"/>
    </inkml:brush>
  </inkml:definitions>
  <inkml:trace contextRef="#ctx0" brushRef="#br0">0 1 24575,'1'4'0,"1"1"0,-1-1 0,0 0 0,1 0 0,0 1 0,0-1 0,0 0 0,3 3 0,4 9 0,63 150 0,-63-137 0,-1 1 0,-1-1 0,6 61 0,-11 106 0,-2-193 0,0-1 0,0 0 0,0 1 0,1-1 0,-1 0 0,1 0 0,0 1 0,0-1 0,0 0 0,0 0 0,0 0 0,0 0 0,0 0 0,0 0 0,1 0 0,-1-1 0,1 1 0,0 0 0,-1-1 0,1 1 0,0-1 0,0 0 0,0 1 0,0-1 0,0 0 0,0 0 0,0 0 0,1-1 0,-1 1 0,3 0 0,7 1 0,0-1 0,0 0 0,1-1 0,21-2 0,-8 1 0,122-12 175,-80 6-1715,-59 6-5286</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8:07.344"/>
    </inkml:context>
    <inkml:brush xml:id="br0">
      <inkml:brushProperty name="width" value="0.05" units="cm"/>
      <inkml:brushProperty name="height" value="0.05" units="cm"/>
    </inkml:brush>
  </inkml:definitions>
  <inkml:trace contextRef="#ctx0" brushRef="#br0">42 0 24575,'-1'0'0,"-25"2"0,25-2 0,1 0 0,-1 1 0,0-1 0,1 0 0,-1 0 0,1 0 0,-1 0 0,0 0 0,1 1 0,-1-1 0,1 0 0,-1 1 0,1-1 0,-1 0 0,1 1 0,-1-1 0,1 1 0,-1-1 0,1 1 0,-1-1 0,1 1 0,0-1 0,-1 1 0,1-1 0,0 1 0,-1-1 0,1 1 0,0-1 0,0 1 0,0 0 0,-1-1 0,1 1 0,0 0 0,0 0 0,1 0 0,-1 0 0,0 0 0,1-1 0,-1 1 0,1 0 0,-1-1 0,1 1 0,-1-1 0,1 1 0,0-1 0,-1 1 0,1-1 0,0 1 0,-1-1 0,1 1 0,0-1 0,0 0 0,-1 1 0,1-1 0,0 0 0,0 0 0,0 0 0,1 1 0,24 2 0,-22-3 0,177 8 0,29 3 0,-162-7 186,-25-3-574,0 1 1,-1 1-1,43 11 0,-55-9-6438</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8:07.683"/>
    </inkml:context>
    <inkml:brush xml:id="br0">
      <inkml:brushProperty name="width" value="0.05" units="cm"/>
      <inkml:brushProperty name="height" value="0.05" units="cm"/>
    </inkml:brush>
  </inkml:definitions>
  <inkml:trace contextRef="#ctx0" brushRef="#br0">1 1 24575,'349'10'0,"-343"-9"4,178 16-1373,-161-14-5457</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8:08.025"/>
    </inkml:context>
    <inkml:brush xml:id="br0">
      <inkml:brushProperty name="width" value="0.05" units="cm"/>
      <inkml:brushProperty name="height" value="0.05" units="cm"/>
    </inkml:brush>
  </inkml:definitions>
  <inkml:trace contextRef="#ctx0" brushRef="#br0">1 1 24575,'2'2'0,"1"0"0,-1-1 0,1 1 0,-1-1 0,1 1 0,0-1 0,0 0 0,0 0 0,0 0 0,0 0 0,0 0 0,0-1 0,4 1 0,45 0 0,-33-1 0,459-1-1365,-468 1-5461</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8:08.725"/>
    </inkml:context>
    <inkml:brush xml:id="br0">
      <inkml:brushProperty name="width" value="0.05" units="cm"/>
      <inkml:brushProperty name="height" value="0.05" units="cm"/>
    </inkml:brush>
  </inkml:definitions>
  <inkml:trace contextRef="#ctx0" brushRef="#br0">19 202 24575,'-3'-9'0,"0"0"0,0 0 0,0 0 0,1 0 0,1-1 0,-2-10 0,3 17 0,-1-1 0,1 1 0,0-1 0,0 1 0,0 0 0,1-1 0,-1 1 0,1 0 0,-1 0 0,1-1 0,0 1 0,1 0 0,-1 0 0,0 0 0,1 0 0,0 0 0,-1 0 0,1 0 0,1 1 0,1-3 0,-3 4 0,0 1 0,0-1 0,0 1 0,0 0 0,0 0 0,0 0 0,0 0 0,-1-1 0,1 1 0,0 0 0,0 1 0,0-1 0,0 0 0,0 0 0,0 0 0,0 0 0,0 1 0,0-1 0,0 0 0,-1 1 0,1-1 0,0 1 0,0-1 0,0 1 0,-1-1 0,1 1 0,0 0 0,-1-1 0,1 1 0,0 0 0,-1 0 0,1-1 0,-1 1 0,1 0 0,-1 0 0,1 1 0,18 36 0,-18-35 0,56 157 0,-57-159 0,0 0 0,1-1 0,-1 1 0,0 0 0,0 0 0,1 0 0,-1-1 0,1 1 0,-1 0 0,1 0 0,-1-1 0,1 1 0,-1 0 0,1-1 0,-1 1 0,1-1 0,0 1 0,-1-1 0,1 1 0,0-1 0,0 1 0,-1-1 0,2 1 0,-1-1 0,0-1 0,-1 1 0,1 0 0,0 0 0,0-1 0,-1 1 0,1 0 0,0-1 0,-1 1 0,1-1 0,0 1 0,-1-1 0,1 1 0,-1-1 0,1 0 0,-1 1 0,1-1 0,-1 1 0,1-1 0,-1-1 0,5-7 0,0-1 0,6-20 0,-7 19 0,5-11 0,33-71 0,-37 84 0,0 1 0,0-1 0,1 1 0,0 0 0,0 1 0,1 0 0,0 0 0,8-6 0,-14 11 0,0 1 0,1 0 0,-1 0 0,1 0 0,0 1 0,-1-1 0,1 0 0,-1 0 0,1 1 0,0-1 0,0 1 0,-1 0 0,1-1 0,0 1 0,0 0 0,0 0 0,-1 0 0,1 0 0,0 1 0,0-1 0,-1 0 0,1 1 0,0-1 0,0 1 0,-1-1 0,1 1 0,-1 0 0,1 0 0,0 0 0,-1 0 0,0 0 0,1 0 0,-1 0 0,0 0 0,1 1 0,-1-1 0,0 1 0,1 1 0,5 7 0,0 1 0,-2 0 0,1 0 0,6 19 0,-3-8 0,-7-17 0,0 0 0,0-1 0,1 1 0,0 0 0,0-1 0,0 0 0,7 7 0,-9-10 0,0 0 0,0 0 0,0-1 0,1 1 0,-1-1 0,0 1 0,0-1 0,1 1 0,-1-1 0,0 1 0,0-1 0,1 0 0,-1 0 0,0 0 0,1 0 0,-1 0 0,0 0 0,1 0 0,-1 0 0,0-1 0,1 1 0,-1 0 0,0-1 0,0 1 0,1-1 0,-1 1 0,0-1 0,0 0 0,0 0 0,0 1 0,0-1 0,0 0 0,0 0 0,0 0 0,1-2 0,9-8 0,0-1 0,-2-1 0,15-22 0,-18 24 0,1 0 0,0 1 0,1 0 0,0 0 0,1 1 0,18-16 0,-26 24 8,0 0 0,0 0 0,1 1 0,-1-1 0,0 0 0,0 0 0,1 1 0,-1-1-1,0 1 1,1-1 0,-1 1 0,1-1 0,-1 1 0,1 0 0,-1 0 0,1 0 0,-1 0 0,1 0 0,-1 0-1,1 0 1,-1 0 0,1 1 0,-1-1 0,0 1 0,1-1 0,-1 1 0,0-1 0,1 1 0,-1 0 0,0 0-1,1-1 1,-1 1 0,0 0 0,0 0 0,0 0 0,0 0 0,0 1 0,0-1 0,0 0 0,0 0 0,-1 1-1,2 1 1,3 7-294,-1 0-1,0 0 0,-1 0 0,4 19 1,-6-25 14,3 13-6554</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13.474"/>
    </inkml:context>
    <inkml:brush xml:id="br0">
      <inkml:brushProperty name="width" value="0.05" units="cm"/>
      <inkml:brushProperty name="height" value="0.05" units="cm"/>
    </inkml:brush>
  </inkml:definitions>
  <inkml:trace contextRef="#ctx0" brushRef="#br0">1 1 24575,'0'48'0,"1"57"0,4-88 0,-5-17 0,0 0 0,0 0 0,0-1 0,0 1 0,0 0 0,0 0 0,0 0 0,0 0 0,1-1 0,-1 1 0,0 0 0,0 0 0,0 0 0,0 0 0,0 0 0,0 0 0,1 0 0,-1 0 0,0-1 0,0 1 0,0 0 0,0 0 0,1 0 0,-1 0 0,0 0 0,0 0 0,0 0 0,0 0 0,1 0 0,-1 0 0,0 0 0,0 0 0,0 0 0,0 0 0,1 0 0,-1 0 0,0 0 0,0 0 0,0 0 0,0 1 0,0-1 0,1 0 0,-1 0 0,0 0 0,0 0 0,0 0 0,0 0 0,0 0 0,1 1 0,-1-7 0,-3 6 0,-2 11 0,1 16-9,2-1 1,2 47-1,1-34-1330,-1-5-5487</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8:09.455"/>
    </inkml:context>
    <inkml:brush xml:id="br0">
      <inkml:brushProperty name="width" value="0.05" units="cm"/>
      <inkml:brushProperty name="height" value="0.05" units="cm"/>
    </inkml:brush>
  </inkml:definitions>
  <inkml:trace contextRef="#ctx0" brushRef="#br0">0 1 24575,'4'83'0,"21"119"0,-14-122 0,1 4 0,4-1 0,4 0 0,31 83 0,-35-124 0,2-1 0,1-1 0,2 0 0,3-2 0,0 0 0,3-2 0,46 51 0,-21-37 0,2-1 0,2-3 0,1-2 0,3-3 0,2-3 0,1-2 0,1-3 0,95 34 0,-118-53 0,0-2 0,1-2 0,0-2 0,1-1 0,74 1 0,-112-8-227,1 0-1,-1-1 1,0 1-1,0-1 1,6-2-1,0-1-6598</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8:09.800"/>
    </inkml:context>
    <inkml:brush xml:id="br0">
      <inkml:brushProperty name="width" value="0.05" units="cm"/>
      <inkml:brushProperty name="height" value="0.05" units="cm"/>
    </inkml:brush>
  </inkml:definitions>
  <inkml:trace contextRef="#ctx0" brushRef="#br0">1 3 24575,'0'0'0,"0"0"0,0 0 0,0-1 0,0 1 0,0 0 0,0 0 0,0 0 0,0 0 0,0 0 0,0 0 0,0 0 0,0 0 0,0-1 0,0 1 0,0 0 0,0 0 0,0 0 0,1 0 0,-1 0 0,0 0 0,0 0 0,0 0 0,0 0 0,0 0 0,0-1 0,0 1 0,0 0 0,0 0 0,1 0 0,-1 0 0,0 0 0,0 0 0,0 0 0,0 0 0,0 0 0,0 0 0,0 0 0,1 0 0,-1 0 0,0 0 0,0 0 0,0 0 0,0 0 0,0 0 0,0 0 0,0 0 0,0 0 0,1 0 0,-1 0 0,0 1 0,0-1 0,0 0 0,0 0 0,10 6 0,7 9 0,-6-3 0,-1 1 0,0 1 0,0 0 0,-1 0 0,-1 1 0,-1 0 0,9 24 0,-14-32 0,0 0 0,-1-1 0,0 1 0,0 0 0,0 1 0,-1-1 0,0 0 0,0 0 0,-1 0 0,0 0 0,0 0 0,-1 0 0,0-1 0,0 1 0,0 0 0,-1-1 0,0 1 0,0-1 0,-1 0 0,-6 8 0,1-2-273,-1-1 0,0 0 0,0 0 0,-18 13 0,12-13-6553</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8:10.817"/>
    </inkml:context>
    <inkml:brush xml:id="br0">
      <inkml:brushProperty name="width" value="0.05" units="cm"/>
      <inkml:brushProperty name="height" value="0.05" units="cm"/>
    </inkml:brush>
  </inkml:definitions>
  <inkml:trace contextRef="#ctx0" brushRef="#br0">259 521 24575,'1'-70'0,"-2"-78"0,1 147 0,0-1 0,0 1 0,0-1 0,-1 1 0,1-1 0,0 1 0,0 0 0,-1-1 0,1 1 0,-1 0 0,0-1 0,1 1 0,-1 0 0,0 0 0,0-1 0,1 1 0,-1 0 0,0 0 0,0 0 0,-2-1 0,2 1 0,0 1 0,0 0 0,-1-1 0,1 1 0,0 0 0,0 0 0,-1-1 0,1 1 0,0 0 0,0 0 0,-1 1 0,1-1 0,0 0 0,-1 0 0,1 1 0,0-1 0,0 0 0,-2 1 0,-6 4 0,1-1 0,-1 2 0,1-1 0,-12 11 0,15-12 0,-13 10 0,1 1 0,1 1 0,1 0 0,0 1 0,-24 36 0,33-44 0,1 0 0,0 0 0,1 1 0,-1 0 0,2 0 0,-1 0 0,2 0 0,-1 1 0,1-1 0,1 1 0,0-1 0,0 1 0,1 0 0,3 17 0,-3-23 0,2-1 0,-1 1 0,0 0 0,1-1 0,0 1 0,0-1 0,0 0 0,1 0 0,0 0 0,-1 0 0,1 0 0,1 0 0,-1-1 0,0 1 0,1-1 0,0 0 0,0 0 0,0 0 0,0-1 0,0 0 0,0 1 0,1-1 0,-1-1 0,1 1 0,-1-1 0,1 1 0,9 0 0,-6-1 0,0 0 0,0-1 0,0 0 0,0 0 0,0-1 0,0 0 0,0 0 0,0-1 0,0 0 0,-1 0 0,1-1 0,-1 0 0,1 0 0,-1-1 0,0 0 0,7-5 0,-4 0 0,0-1 0,0 0 0,-1-1 0,0 0 0,-1 0 0,-1 0 0,1-1 0,-2-1 0,0 1 0,0-1 0,6-21 0,-2-2 0,-2-1 0,-1 0 0,2-41 0,-3-2 0,-7-136 0,-5 188 0,6 28 0,0 0 0,0-1 0,0 1 0,-1 0 0,1 0 0,0 0 0,0-1 0,0 1 0,0 0 0,0 0 0,0 0 0,-1-1 0,1 1 0,0 0 0,0 0 0,0 0 0,-1 0 0,1 0 0,0 0 0,0-1 0,0 1 0,-1 0 0,1 0 0,0 0 0,0 0 0,0 0 0,-1 0 0,1 0 0,0 0 0,0 0 0,-1 0 0,1 0 0,0 0 0,-8 13 0,1 11 0,1 1 0,2 0 0,0 0 0,1 30 0,1-28 0,-1 22 0,3 1 0,2 0 0,3-1 0,16 83 0,-13-94 185,-5-17-572,1 0-1,2-1 0,8 24 1,-7-29-6439</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8:11.194"/>
    </inkml:context>
    <inkml:brush xml:id="br0">
      <inkml:brushProperty name="width" value="0.05" units="cm"/>
      <inkml:brushProperty name="height" value="0.05" units="cm"/>
    </inkml:brush>
  </inkml:definitions>
  <inkml:trace contextRef="#ctx0" brushRef="#br0">8 151 24575,'-5'-19'0,"3"11"0,10 20 0,7 13 0,28 52 0,-38-67 0,-1 0 0,0 0 0,-1 0 0,0 0 0,-1 0 0,2 13 0,-4-21 0,0 0 0,0-1 0,0 1 0,0-1 0,0 1 0,0 0 0,0-1 0,-1 1 0,1-1 0,-1 1 0,0 1 0,1-2 0,-1-1 0,1 1 0,0-1 0,-1 1 0,1-1 0,0 0 0,-1 1 0,1-1 0,-1 0 0,1 1 0,0-1 0,-1 0 0,1 0 0,-1 1 0,1-1 0,-1 0 0,1 0 0,-1 0 0,1 0 0,-1 1 0,1-1 0,-1 0 0,0 0 0,-1-1 0,1 1 0,-1-1 0,1 1 0,-1-1 0,1 0 0,0 1 0,-1-1 0,1 0 0,0 0 0,-1 0 0,1 0 0,0 0 0,0 0 0,0 0 0,0-1 0,0 1 0,0 0 0,0-1 0,0 1 0,1 0 0,-2-2 0,-2-6 0,1 0 0,0-1 0,0 1 0,1-1 0,0 1 0,1-1 0,0 0 0,0 1 0,1-1 0,0 0 0,1 0 0,0 1 0,4-18 0,0 12 0,-1 1 0,2-1 0,-1 1 0,2 0 0,0 1 0,1-1 0,0 2 0,12-14 0,-16 21 57,0 0 0,0 0 0,1 1 0,0 0 0,5-4 0,-9 7-99,0 1 0,0-1 1,-1 1-1,1-1 0,0 1 1,0-1-1,0 1 1,0-1-1,0 1 0,0 0 1,-1-1-1,1 1 0,0 0 1,0 0-1,0 0 1,0 0-1,0 0 0,0 0 1,0 0-1,0 0 0,0 0 1,0 0-1,0 0 1,0 1-1,0-1 0,0 0 1,0 1-1,0-1 0,-1 1 1,1-1-1,0 1 1,0-1-1,0 1 0,-1-1 1,1 1-1,0 0 0,-1 0 1,1-1-1,0 1 1,0 2-1,3 7-6784</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8:11.735"/>
    </inkml:context>
    <inkml:brush xml:id="br0">
      <inkml:brushProperty name="width" value="0.05" units="cm"/>
      <inkml:brushProperty name="height" value="0.05" units="cm"/>
    </inkml:brush>
  </inkml:definitions>
  <inkml:trace contextRef="#ctx0" brushRef="#br0">225 135 24575,'0'-7'0,"0"0"0,-1 0 0,-1 1 0,1-1 0,-1 0 0,0 0 0,0 1 0,-1-1 0,0 1 0,0 0 0,-1 0 0,0 0 0,0 0 0,0 1 0,-7-8 0,9 11 0,-1-1 0,1 1 0,-1 0 0,0 0 0,1 0 0,-1 0 0,0 0 0,0 1 0,-1-1 0,1 1 0,0 0 0,0 0 0,-1 0 0,1 0 0,0 1 0,-1 0 0,1-1 0,-1 1 0,1 0 0,-1 0 0,1 1 0,0-1 0,-1 1 0,1 0 0,0 0 0,-1 0 0,1 0 0,0 0 0,0 1 0,0-1 0,0 1 0,-4 3 0,1-1 0,1 1 0,0 0 0,-1 0 0,2 0 0,-1 0 0,1 1 0,0-1 0,0 1 0,0 0 0,1 1 0,0-1 0,0 1 0,-3 11 0,3-5 0,1-1 0,0 1 0,0 0 0,2-1 0,-1 1 0,3 22 0,-2-34 0,0 1 0,0-1 0,0 1 0,0-1 0,1 1 0,-1-1 0,0 0 0,0 1 0,1-1 0,-1 1 0,1-1 0,0 0 0,-1 1 0,1-1 0,0 0 0,-1 0 0,1 0 0,0 1 0,0-1 0,0 0 0,0 0 0,0 0 0,1-1 0,-1 1 0,0 0 0,0 0 0,0-1 0,1 1 0,-1 0 0,0-1 0,1 1 0,-1-1 0,1 0 0,-1 1 0,1-1 0,-1 0 0,0 0 0,1 0 0,-1 0 0,1 0 0,-1 0 0,1-1 0,-1 1 0,0 0 0,1-1 0,-1 1 0,1-1 0,0 0 0,6-2 0,0-1 0,0 0 0,0-1 0,-1 1 0,0-1 0,11-10 0,-7 3 0,-1 0 0,-1-1 0,0 1 0,0-2 0,-1 1 0,-1-1 0,0-1 0,-1 1 0,-1-1 0,0 0 0,4-25 0,-11 63 0,1 0 0,2-1 0,0 1 0,1-1 0,9 36 0,-9-49-227,1 1-1,0-1 1,1 0-1,0 0 1,6 9-1,0-3-6598</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8:12.211"/>
    </inkml:context>
    <inkml:brush xml:id="br0">
      <inkml:brushProperty name="width" value="0.05" units="cm"/>
      <inkml:brushProperty name="height" value="0.05" units="cm"/>
    </inkml:brush>
  </inkml:definitions>
  <inkml:trace contextRef="#ctx0" brushRef="#br0">52 340 24575,'-1'1'0,"0"-1"0,0 0 0,-1 1 0,1-1 0,0 1 0,0-1 0,0 1 0,0-1 0,0 1 0,0 0 0,0-1 0,0 1 0,0 0 0,0 0 0,1 0 0,-1 0 0,0 0 0,1 0 0,-1 0 0,0 0 0,1 0 0,-1 0 0,1 0 0,-1 0 0,1 2 0,-9 34 0,8-31 0,-10 72 0,5-1 0,3 118 0,4-153 0,-1-212 0,38-282 0,-37 443 0,15-73 0,-14 75 0,1-1 0,-1 1 0,1 0 0,0 0 0,1 0 0,0 0 0,0 1 0,7-10 0,-10 15 0,1 0 0,-1 0 0,0 0 0,1 0 0,-1 0 0,0 0 0,1 0 0,-1 0 0,1 1 0,-1-1 0,1 1 0,0-1 0,-1 1 0,1 0 0,0-1 0,-1 1 0,1 0 0,-1 0 0,1 0 0,0 1 0,-1-1 0,1 0 0,0 0 0,-1 1 0,1-1 0,-1 1 0,1-1 0,-1 1 0,1 0 0,-1 0 0,1 0 0,-1 0 0,2 2 0,7 4 0,-1 0 0,-1 1 0,15 17 0,-13-13 0,24 26-341,-2 3 0,-2 0-1,29 54 1,-43-69-6485</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8:12.549"/>
    </inkml:context>
    <inkml:brush xml:id="br0">
      <inkml:brushProperty name="width" value="0.05" units="cm"/>
      <inkml:brushProperty name="height" value="0.05" units="cm"/>
    </inkml:brush>
  </inkml:definitions>
  <inkml:trace contextRef="#ctx0" brushRef="#br0">4 1 24575,'-3'2'0,"2"5"0,4 1 0,7-2 0,5-1 0,6 2 0,8-1 0,5-2 0,2 0 0,1-2 0,0-1 0,-6-1-8191</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8:12.889"/>
    </inkml:context>
    <inkml:brush xml:id="br0">
      <inkml:brushProperty name="width" value="0.05" units="cm"/>
      <inkml:brushProperty name="height" value="0.05" units="cm"/>
    </inkml:brush>
  </inkml:definitions>
  <inkml:trace contextRef="#ctx0" brushRef="#br0">2 20 24575,'-1'-9'0,"2"-1"0,-1 10 0,1 0 0,-1 0 0,1 0 0,-1 0 0,1 0 0,-1 0 0,1 0 0,-1 0 0,1 0 0,-1 0 0,1 0 0,-1 0 0,1 0 0,-1 0 0,0 1 0,1-1 0,-1 0 0,1 0 0,-1 0 0,1 1 0,-1-1 0,0 0 0,1 1 0,-1-1 0,1 1 0,2 2 0,1 0 0,-1 0 0,-1 0 0,1 0 0,0 0 0,-1 1 0,1-1 0,-1 1 0,0 0 0,0-1 0,-1 1 0,1 0 0,-1 0 0,0 0 0,0 1 0,1 6 0,0 7 0,0 0 0,-2 28 0,-3-11 0,-2 0 0,-14 58 0,11-63 0,1-1 0,2 1 0,2 0 0,-1 47 0,4-74 9,0-1 1,0 1-1,0 0 0,0-1 0,1 1 1,-1-1-1,1 1 0,0 0 0,0-1 0,0 0 1,0 1-1,0-1 0,1 0 0,-1 1 1,1-1-1,-1 0 0,1 0 0,0 0 1,0 0-1,0 0 0,0-1 0,0 1 0,0-1 1,0 1-1,1-1 0,-1 0 0,0 0 1,1 0-1,-1 0 0,1 0 0,-1 0 0,1-1 1,0 1-1,-1-1 0,1 0 0,4 0 1,2 0-166,-1-1 1,1 0 0,-1 0 0,0-1 0,0 0 0,0-1 0,0 0-1,0 0 1,0-1 0,9-5 0,8-8-6671</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8:13.229"/>
    </inkml:context>
    <inkml:brush xml:id="br0">
      <inkml:brushProperty name="width" value="0.05" units="cm"/>
      <inkml:brushProperty name="height" value="0.05" units="cm"/>
    </inkml:brush>
  </inkml:definitions>
  <inkml:trace contextRef="#ctx0" brushRef="#br0">130 30 24575,'-9'0'0,"-8"0"0,-8 0 0,-2 0 0,1 0 0,7 0 0,13 0 0,13 0 0,15 0 0,11 0 0,10-3 0,5-1 0,1-2 0,-2-1 0,-4 1 0,-8 2-8191</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8:17.619"/>
    </inkml:context>
    <inkml:brush xml:id="br0">
      <inkml:brushProperty name="width" value="0.05" units="cm"/>
      <inkml:brushProperty name="height" value="0.05" units="cm"/>
    </inkml:brush>
  </inkml:definitions>
  <inkml:trace contextRef="#ctx0" brushRef="#br0">107 35 24575,'-19'1'0,"-31"-1"0,48 0 0,0 0 0,0-1 0,0 1 0,0 0 0,0-1 0,0 0 0,0 1 0,0-1 0,0 0 0,1 0 0,-1 0 0,0 0 0,0 0 0,1 0 0,-1 0 0,0-1 0,1 1 0,-3-3 0,4 4 0,0-1 0,0 1 0,0 0 0,0 0 0,0-1 0,0 1 0,-1 0 0,1 0 0,0-1 0,0 1 0,0 0 0,0 0 0,0-1 0,0 1 0,0 0 0,0-1 0,0 1 0,0 0 0,0 0 0,0-1 0,0 1 0,1 0 0,-1 0 0,0-1 0,0 1 0,0 0 0,0 0 0,0-1 0,0 1 0,1 0 0,-1 0 0,0 0 0,0-1 0,1 1 0,11-5 0,18 1 0,-28 4 0,238 5 0,1 21 0,-234-25 0,13 1-1365,-4 0-5461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15.044"/>
    </inkml:context>
    <inkml:brush xml:id="br0">
      <inkml:brushProperty name="width" value="0.05" units="cm"/>
      <inkml:brushProperty name="height" value="0.05" units="cm"/>
    </inkml:brush>
  </inkml:definitions>
  <inkml:trace contextRef="#ctx0" brushRef="#br0">257 165 24575,'4'-3'0,"0"1"0,0-1 0,0 0 0,-1 0 0,1 0 0,-1 0 0,0-1 0,0 1 0,0-1 0,0 0 0,0 0 0,-1 0 0,0 0 0,0 0 0,0-1 0,0 1 0,-1-1 0,0 1 0,1-6 0,-1 7 0,-1 0 0,1 0 0,-1 0 0,0 0 0,0 0 0,-1 0 0,1 0 0,-1 0 0,1 0 0,-1 0 0,0 0 0,0 1 0,0-1 0,0 0 0,-1 0 0,1 1 0,-1-1 0,0 1 0,1 0 0,-1-1 0,0 1 0,-1 0 0,1 0 0,0 0 0,0 0 0,-1 0 0,1 1 0,-1-1 0,0 1 0,-3-2 0,2 2 0,0-1 0,-1 1 0,1 0 0,-1 0 0,1 0 0,-1 1 0,1-1 0,-1 1 0,1 0 0,-1 1 0,1-1 0,-1 1 0,-5 1 0,2 1 0,1-1 0,0 1 0,0 1 0,0-1 0,1 1 0,-1 0 0,-7 7 0,0 1 0,1 0 0,1 1 0,1 1 0,-1 0 0,2 0 0,-10 18 0,13-20 0,1 0 0,0 0 0,1 0 0,0 1 0,1 0 0,1 0 0,0 0 0,1 0 0,0 1 0,0 24 0,2-31 0,1 0 0,0 1 0,0-1 0,1 0 0,0 0 0,0 0 0,1 0 0,0 0 0,0 0 0,0-1 0,1 1 0,0-1 0,1 0 0,-1 0 0,1-1 0,0 1 0,0-1 0,1 0 0,-1 0 0,1-1 0,7 5 0,2-1 0,-1-1 0,1-1 0,0 0 0,1 0 0,-1-2 0,1 0 0,0-1 0,0 0 0,1-1 0,-1-1 0,21-1 0,-15-1 0,0-1 0,0-1 0,0-1 0,-1-1 0,1-1 0,-1-1 0,37-17 0,-50 19 0,1 1 0,-1-1 0,0 0 0,-1-1 0,0 0 0,1 0 0,-2-1 0,1 0 0,-1 0 0,0 0 0,-1-1 0,6-9 0,-8 12 0,-1-1 0,1 0 0,-1 0 0,0 0 0,-1 0 0,0 0 0,0-1 0,0 1 0,0 0 0,-1-1 0,0 1 0,-1 0 0,1-1 0,-1 1 0,-1 0 0,1 0 0,-1 0 0,-4-11 0,1 7 0,0 0 0,0 0 0,-14-17 0,17 23 0,-1 1 0,0-1 0,0 1 0,0 0 0,-1 0 0,1 0 0,-1 0 0,0 0 0,0 1 0,0 0 0,0 0 0,-5-2 0,8 4 0,1 0 0,-1-1 0,0 1 0,1 0 0,-1 0 0,0 0 0,0 0 0,1 0 0,-1 0 0,0 0 0,1 0 0,-1 1 0,0-1 0,1 0 0,-1 0 0,0 1 0,1-1 0,-1 0 0,0 1 0,1-1 0,-1 0 0,0 1 0,1-1 0,-1 1 0,1-1 0,-1 1 0,1-1 0,0 1 0,-1 0 0,1-1 0,-1 1 0,1 0 0,0-1 0,-1 1 0,1 0 0,0-1 0,0 2 0,-4 30 0,4-28 0,-1 30 0,1 0 0,2-1 0,10 54 0,-10-75 0,1 0 0,0-1 0,1 1 0,0 0 0,1-1 0,0 0 0,1 0 0,0-1 0,0 1 0,2-1 0,-1-1 0,1 1 0,12 10 0,-16-17 0,1 1 0,-1-1 0,1 0 0,0 0 0,0-1 0,0 1 0,1-1 0,-1 0 0,0-1 0,1 1 0,-1-1 0,1 0 0,0-1 0,-1 1 0,1-1 0,8-1 0,-7 0 0,1 0 0,0-1 0,-1 0 0,1-1 0,-1 0 0,0 0 0,1 0 0,-2-1 0,1 0 0,0 0 0,6-6 0,-6 4 0,1 0 0,-1-1 0,-1 0 0,1 0 0,-1 0 0,-1-1 0,1 0 0,-1 0 0,0 0 0,-1-1 0,0 0 0,-1 0 0,1 0 0,-2 0 0,1 0 0,-1 0 0,-1-1 0,0 1 0,0-1 0,-1-10 0,-1 15 0,0 0 0,0-1 0,0 1 0,-1 0 0,0-1 0,0 1 0,-1 0 0,1 1 0,-7-10 0,8 13 0,0-1 0,-1 0 0,1 1 0,-1-1 0,1 1 0,-1-1 0,1 1 0,-1 0 0,0 0 0,1 0 0,-1 0 0,0 0 0,0 0 0,0 0 0,0 1 0,0-1 0,0 0 0,0 1 0,0 0 0,0 0 0,0-1 0,0 1 0,0 0 0,0 1 0,0-1 0,0 0 0,0 0 0,-4 2 0,5-1 0,0-1 0,0 0 0,-1 1 0,1-1 0,0 1 0,0 0 0,0-1 0,1 1 0,-1 0 0,0 0 0,0-1 0,0 1 0,0 0 0,1 0 0,-1 0 0,0 0 0,1 0 0,-1 0 0,1 0 0,-1 0 0,1 0 0,-1 0 0,1 1 0,0-1 0,0 0 0,0 0 0,-1 0 0,1 0 0,0 1 0,0-1 0,1 0 0,-1 0 0,0 0 0,0 0 0,1 2 0,-1-1 0,1 0 0,0-1 0,0 1 0,0 0 0,0 0 0,0-1 0,0 1 0,0 0 0,0-1 0,1 1 0,-1-1 0,1 0 0,-1 1 0,1-1 0,-1 0 0,1 0 0,0 0 0,-1 0 0,1 0 0,3 1 0,51 9 0,-46-10 0,0 0 0,-1 0 0,1 2 0,-1-1 0,1 1 0,-1 0 0,0 1 0,0 0 0,0 1 0,-1 0 0,13 9 0,-11-4 0,0 0 0,0 1 0,-1 0 0,-1 0 0,0 1 0,-1 0 0,12 25 0,-19-35 0,1-1 0,-1 0 0,1 0 0,-1 1 0,0-1 0,1 0 0,-1 0 0,0 1 0,0-1 0,0 0 0,0 1 0,0-1 0,0 2 0,0-3 0,-1 0 0,1 1 0,0-1 0,0 0 0,0 0 0,0 1 0,-1-1 0,1 0 0,0 0 0,0 1 0,-1-1 0,1 0 0,0 0 0,0 0 0,-1 1 0,1-1 0,0 0 0,0 0 0,-1 0 0,1 0 0,0 0 0,-1 0 0,1 1 0,0-1 0,-1 0 0,1 0 0,0 0 0,-1 0 0,1 0 0,0 0 0,-1-1 0,-1 1 0,0-1 0,0 1 0,0-1 0,1 0 0,-1 0 0,0 0 0,0 0 0,1 0 0,-1 0 0,1-1 0,-1 1 0,1 0 0,0-1 0,-1 1 0,-1-4 0,1 2 0,0-1 0,-1 0 0,1 0 0,1 0 0,-1 0 0,0-1 0,1 1 0,0 0 0,0-1 0,0 1 0,1-1 0,0 1 0,-1-1 0,2 1 0,-1-1 0,0 1 0,1-1 0,0 1 0,0-1 0,0 1 0,1 0 0,-1 0 0,1-1 0,0 1 0,0 0 0,0 0 0,4-3 0,-2 1 0,1 0 0,0 1 0,0 0 0,1 0 0,0 0 0,-1 1 0,1 0 0,1 0 0,-1 0 0,1 1 0,-1 0 0,1 0 0,0 1 0,0-1 0,0 2 0,8-2 0,-7 2 0,-1 0 0,1 0 0,-1 1 0,1 0 0,0 0 0,-1 1 0,1 0 0,0 0 0,-1 1 0,0 0 0,1 0 0,-1 1 0,0 0 0,0 0 0,0 1 0,-1-1 0,1 2 0,-1-1 0,0 1 0,0 0 0,0 0 0,-1 0 0,9 11 0,5 9 0,-10-15 0,0 1 0,-1 1 0,0-1 0,-1 1 0,7 16 0,-13-26 0,-1-1 0,0 1 0,0 0 0,0 0 0,1 0 0,-2 0 0,1-1 0,0 1 0,0 0 0,0 0 0,-1 0 0,1-1 0,-1 1 0,0 0 0,1 0 0,-1-1 0,0 1 0,0-1 0,0 1 0,0-1 0,0 1 0,-1-1 0,1 1 0,0-1 0,-1 0 0,1 0 0,0 0 0,-1 0 0,-2 2 0,3-2 0,-1-1 0,1 1 0,-1 0 0,1 0 0,-1-1 0,1 1 0,-1-1 0,1 1 0,-1-1 0,1 1 0,-1-1 0,0 0 0,1 0 0,-1 0 0,0 0 0,1 0 0,-1 0 0,1 0 0,-1-1 0,0 1 0,1-1 0,-1 1 0,1-1 0,-1 0 0,1 1 0,-1-1 0,1 0 0,0 0 0,-1 0 0,1 0 0,0 0 0,-2-2 0,0-2 0,-1-1 0,1 1 0,1-1 0,-1 0 0,1 0 0,0 0 0,0 0 0,1-1 0,-1 1 0,2 0 0,-1-1 0,1 1 0,0-1 0,1-12 0,-1 15 0,1-1 0,0 0 0,0 1 0,0-1 0,1 0 0,-1 1 0,1 0 0,0-1 0,0 1 0,1 0 0,-1 0 0,1 0 0,0 0 0,0 1 0,0-1 0,1 1 0,-1 0 0,1 0 0,-1 0 0,8-4 0,8 0 48,0 0 0,1 2 0,-1 0 0,1 1-1,0 1 1,37-1 0,-33 3-388,-1-1 0,1-1 0,-1-2 0,33-9 0,-39 7-6486</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8:18.149"/>
    </inkml:context>
    <inkml:brush xml:id="br0">
      <inkml:brushProperty name="width" value="0.05" units="cm"/>
      <inkml:brushProperty name="height" value="0.05" units="cm"/>
    </inkml:brush>
  </inkml:definitions>
  <inkml:trace contextRef="#ctx0" brushRef="#br0">1 33 24575,'154'1'0,"166"-3"0,-314 2 0,29-3 0,-33 3 0,0 0 0,0 0 0,-1-1 0,1 1 0,0-1 0,0 0 0,-1 1 0,1-1 0,0 0 0,-1 0 0,1 0 0,0 0 0,-1 0 0,0-1 0,2 0 0,-3 1-32,0 1-1,0-1 1,0 1-1,1 0 1,-1-1-1,0 1 1,0 0-1,0-1 1,0 1-1,0-1 1,-1 1-1,1 0 1,0-1-1,0 1 1,0 0-1,0-1 1,0 1-1,0 0 1,-1-1-1,1 1 1,0 0-1,0-1 1,0 1-1,-1 0 1,1-1-1,0 1 1,-1 0-1,1 0 1,0-1-1,0 1 1,-1 0-1,1 0 1,0 0-1,-1-1 1,1 1-1,-1 0 0,1 0 1,0 0-1,-1 0 1,1 0-1,-1 0 1,-10-4-6794</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8:18.814"/>
    </inkml:context>
    <inkml:brush xml:id="br0">
      <inkml:brushProperty name="width" value="0.05" units="cm"/>
      <inkml:brushProperty name="height" value="0.05" units="cm"/>
    </inkml:brush>
  </inkml:definitions>
  <inkml:trace contextRef="#ctx0" brushRef="#br0">48 53 24575,'-6'1'0,"-19"-1"0,24 0 0,0 0 0,1 0 0,-1 0 0,0 0 0,0-1 0,0 1 0,1 0 0,-1 0 0,0 0 0,0-1 0,1 1 0,-1 0 0,0-1 0,0 1 0,1 0 0,-1-1 0,0 1 0,1-1 0,-1 1 0,1-1 0,-2 0 0,3 0 0,-1 0 0,1 0 0,-1 1 0,1-1 0,-1 1 0,1-1 0,-1 0 0,1 1 0,0-1 0,-1 1 0,1-1 0,0 1 0,-1 0 0,1-1 0,0 1 0,0 0 0,-1-1 0,1 1 0,0 0 0,0 0 0,0 0 0,1-1 0,20-4 0,51-7 0,107-4 0,74 14 0,-228 2 0,-14 0 0,-8 0 0,0-1 0,0 1 0,1 0 0,-1 0 0,0 1 0,0-1 0,-1 1 0,1 0 0,0 0 0,0 0 0,0 1 0,6 3 0,-10-5-30,1 0 0,-1 0-1,0 0 1,0 1 0,1-1-1,-1 0 1,0 0 0,0 1-1,1-1 1,-1 0 0,0 0-1,0 1 1,0-1 0,1 0-1,-1 1 1,0-1-1,0 0 1,0 1 0,0-1-1,0 0 1,0 1 0,0-1-1,0 1 1,0-1 0,0 0-1,0 1 1,0-1 0,0 0-1,0 1 1,0-1 0,0 0-1,0 1 1,0-1 0,0 0-1,-1 1 1,1-1 0,0 0-1,0 1 1,0-1 0,-1 0-1,1 0 1,0 1 0,0-1-1,-1 0 1</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8:21.586"/>
    </inkml:context>
    <inkml:brush xml:id="br0">
      <inkml:brushProperty name="width" value="0.05" units="cm"/>
      <inkml:brushProperty name="height" value="0.05" units="cm"/>
    </inkml:brush>
  </inkml:definitions>
  <inkml:trace contextRef="#ctx0" brushRef="#br0">1 295 24575,'4'-6'0,"0"0"0,0 1 0,-1-1 0,1 0 0,3-10 0,10-16 0,-17 32 0,0 0 0,0 0 0,0 0 0,0 0 0,0 0 0,0 0 0,0-1 0,0 1 0,0 0 0,0 0 0,0 0 0,0 0 0,0 0 0,0 0 0,1-1 0,-1 1 0,0 0 0,0 0 0,0 0 0,0 0 0,0 0 0,0 0 0,1 0 0,-1 0 0,0 0 0,0 0 0,0 0 0,0 0 0,0 0 0,0 0 0,1 0 0,-1 0 0,0 0 0,0 0 0,0 0 0,0 0 0,0 0 0,1 0 0,-1 0 0,0 0 0,0 0 0,0 0 0,0 0 0,0 0 0,0 0 0,1 0 0,-1 0 0,0 1 0,3 8 0,-2 14 0,-1-22 0,17 225 0,0 16 0,-18-239 0,1 0 0,0 0 0,0 0 0,1 0 0,-1 0 0,1 0 0,-1 0 0,1 0 0,0 0 0,0 0 0,0 0 0,3 5 0,-2-7 0,0 1 0,-1-1 0,1 0 0,0 1 0,0-1 0,0 0 0,0 0 0,0 0 0,0 0 0,0-1 0,0 1 0,1 0 0,-1-1 0,0 0 0,0 1 0,0-1 0,1 0 0,3-1 0,166-9 0,-83 2 0,23 1 0,699-24 0,-648 47 0,-163-16 0,1 0 0,-1 0 0,0 0 0,0 0 0,0 0 0,0 0 0,1 0 0,-1 0 0,0 0 0,0 0 0,0 0 0,0 0 0,1-1 0,-1 1 0,0 0 0,0 0 0,0 0 0,0 0 0,0 0 0,0 0 0,1 0 0,-1 0 0,0-1 0,0 1 0,0 0 0,0 0 0,0 0 0,0 0 0,0 0 0,0-1 0,0 1 0,0 0 0,0 0 0,1 0 0,-1 0 0,0-1 0,0 1 0,0 0 0,0 0 0,-3-11 0,-9-15 0,9 20 0,-14-33 0,3 0 0,0 0 0,3-1 0,2-1 0,-5-43 0,5-4 0,5-118 0,4 193 0,1 8 0,-1 0 0,0 0 0,0 0 0,-1 0 0,0 0 0,-1-8 0,1 12 0,1 0 0,-1-1 0,0 1 0,0 0 0,1-1 0,-1 1 0,0 0 0,0 0 0,0 0 0,-1 0 0,1 0 0,0 0 0,0 0 0,0 0 0,-1 0 0,1 0 0,0 1 0,-1-1 0,1 1 0,-1-1 0,1 1 0,-1-1 0,1 1 0,-1 0 0,1 0 0,-3 0 0,-170 0 0,77 3 0,-699-15 0,754 9 0,22 0 0,0 2 0,1 0 0,-1 2 0,-38 4 0,56-4 0,0-1 0,0 1 0,0 0 0,0 0 0,0 0 0,0 0 0,0 0 0,0 0 0,0 0 0,1 0 0,-1 1 0,0-1 0,1 1 0,-1-1 0,1 1 0,0 0 0,-1 0 0,1 0 0,0-1 0,0 1 0,0 0 0,0 0 0,1 0 0,-1 0 0,1 1 0,-1-1 0,1 0 0,-1 0 0,1 0 0,0 0 0,0 0 0,0 1 0,1-1 0,-1 0 0,0 0 0,1 0 0,-1 0 0,1 0 0,0 0 0,-1 0 0,1 0 0,0 0 0,1 0 0,-1 0 0,0 0 0,0-1 0,1 1 0,-1 0 0,1-1 0,-1 1 0,1-1 0,0 0 0,-1 1 0,1-1 0,0 0 0,3 1 0,4 1 0,1-1 0,-1 0 0,0-1 0,0 0 0,15-1 0,-18 0 0,0-1 0,1 1 0,-1 1 0,0-1 0,1 1 0,-1 0 0,0 1 0,0 0 0,0 0 0,0 0 0,0 0 0,-1 1 0,1 0 0,7 5 0,109 105 0,-3-2 0,-97-92 0,-6-5 0,29 20 0,-41-32 0,-1 1 0,1-1 0,0 0 0,0 0 0,0-1 0,0 1 0,0-1 0,1 0 0,-1 0 0,0 0 0,0-1 0,1 1 0,-1-1 0,5 0 0,-5-1 0,-1 0 0,1 0 0,-1 0 0,0-1 0,0 1 0,1-1 0,-1 0 0,0 0 0,0 0 0,-1 0 0,1 0 0,3-4 0,30-38 0,-9 11 0,-8 15 0,0 1 0,1 0 0,1 1 0,0 2 0,1 0 0,27-12 0,35-14 0,-24 13 0,-2-2 0,90-60 0,-121 64 329,-21 19-753,0 0 1,0 1-1,11-8 1</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8:57.439"/>
    </inkml:context>
    <inkml:brush xml:id="br0">
      <inkml:brushProperty name="width" value="0.05" units="cm"/>
      <inkml:brushProperty name="height" value="0.05" units="cm"/>
    </inkml:brush>
  </inkml:definitions>
  <inkml:trace contextRef="#ctx0" brushRef="#br0">2850 302 24575,'9'-9'0,"-1"-1"0,0 1 0,-1-2 0,8-13 0,-12 19 0,-1 1 0,0-1 0,1 0 0,-2 0 0,1 0 0,0 0 0,-1-1 0,0 1 0,0 0 0,-1-1 0,0 1 0,0-8 0,0 10 0,-1 1 0,0-1 0,0 0 0,-1 0 0,1 1 0,0-1 0,-1 1 0,0-1 0,0 1 0,1 0 0,-1 0 0,0 0 0,-1 0 0,1 0 0,0 0 0,-1 0 0,1 1 0,-1-1 0,-4-1 0,-6-3 0,0 0 0,-26-5 0,28 7 0,-69-16 0,-109-13 0,-86 5 0,128 20-135,-1 6 0,-163 18-1,201-2 35,1 4-1,0 4 1,-154 54-1,195-49 103,1 2-1,1 3 1,2 3-1,2 3 1,1 2-1,2 3 1,-88 84-1,98-78-2,1 3 0,3 1-1,2 3 1,3 1-1,2 2 1,3 2 0,2 1-1,-24 69 1,40-87-20,3 0 0,2 1 0,1 1 0,3 0 0,2 0 1,-1 70-1,7-85 89,2 0 0,1-1 1,2 1-1,1 0 0,1-1 0,2 0 1,1-1-1,1 0 0,1 0 0,27 44 1,-13-35-36,2-2 0,1 0 0,1-2 0,2-2 0,2 0 0,0-3 0,2 0 0,2-3 0,68 38 0,-23-22-213,1-4 0,2-4 0,163 42 1,-129-48 163,2-6 1,1-5 0,0-5 0,0-6 0,1-5 0,-1-6 0,182-30-1,-227 20 12,0-4 0,-1-3-1,-2-3 1,0-4 0,110-60-1,-128 57-1,-1-4-1,-2-1 1,-2-3-1,-2-2 1,-1-2-1,-2-2 1,48-63-1,-71 76 41,-2-1 1,-1-1-1,-2 0 0,-1-2 1,-2 0-1,-1-1 0,-2-1 1,-2 0-1,-2-1 1,-1 0-1,-2 0 0,1-70 1,-7 61 5,-2 0 0,-3 1 1,-1 0-1,-3 0 1,-1 0-1,-3 1 1,-2 1-1,-1 0 0,-3 1 1,-32-56-1,32 70-39,-1 1 0,-1 1 0,-2 1 0,-1 1 0,-44-39 0,31 36 0,-2 1 0,-1 1 0,-71-35 0,24 24 0,-2 3 0,-1 5 0,-165-36 0,10 23 0,188 38 0,-1 2 0,-75 4 0,124 0-195,0 1 0,0 0 0,0 0 0,0 1 0,1 0 0,-14 6 0,8-1-6631</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9:29.333"/>
    </inkml:context>
    <inkml:brush xml:id="br0">
      <inkml:brushProperty name="width" value="0.05" units="cm"/>
      <inkml:brushProperty name="height" value="0.05" units="cm"/>
    </inkml:brush>
  </inkml:definitions>
  <inkml:trace contextRef="#ctx0" brushRef="#br0">2 35 24575,'-2'0'0,"4"0"0,11-1 0,69-5 0,-16-4 0,-25 3 0,77-4 0,-114 11 342,-7 1-2049</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8:46.321"/>
    </inkml:context>
    <inkml:brush xml:id="br0">
      <inkml:brushProperty name="width" value="0.05" units="cm"/>
      <inkml:brushProperty name="height" value="0.05" units="cm"/>
    </inkml:brush>
  </inkml:definitions>
  <inkml:trace contextRef="#ctx0" brushRef="#br0">69 444 24575,'10'-20'0,"2"0"0,0 1 0,17-21 0,-29 39 0,0 1 0,0 0 0,1-1 0,-1 1 0,0 0 0,0-1 0,0 1 0,1-1 0,-1 1 0,0 0 0,0 0 0,1-1 0,-1 1 0,0 0 0,1 0 0,-1-1 0,0 1 0,1 0 0,-1 0 0,0-1 0,1 1 0,-1 0 0,0 0 0,1 0 0,-1 0 0,1 0 0,-1 0 0,0 0 0,1 0 0,-1 0 0,1 0 0,-1 0 0,0 0 0,1 0 0,-1 0 0,0 0 0,1 0 0,-1 0 0,1 0 0,-1 1 0,0-1 0,1 0 0,-1 0 0,0 0 0,1 1 0,-1-1 0,0 0 0,1 0 0,-1 1 0,0-1 0,0 0 0,1 1 0,-1-1 0,0 0 0,0 1 0,0-1 0,0 0 0,1 1 0,-1-1 0,0 1 0,0-1 0,0 0 0,0 1 0,0-1 0,0 1 0,0-1 0,0 1 0,1 31 0,-27 160 0,1-14 0,-38 632 0,38-422 0,24-382 0,-9 330 0,10-332 0,0 0 0,0 0 0,1 0 0,0 0 0,-1 0 0,1 0 0,1 0 0,-1 0 0,1 0 0,-1-1 0,1 1 0,0-1 0,0 1 0,1-1 0,-1 0 0,5 5 0,-4-6 0,0 0 0,0 0 0,0 0 0,1-1 0,-1 1 0,1-1 0,-1 0 0,1 0 0,0 0 0,-1 0 0,1-1 0,0 1 0,0-1 0,-1 0 0,1 0 0,0 0 0,6-2 0,99-19 0,21-3 0,-48 18 0,136 8 0,83 26 0,-84-6 0,-188-20 0,179 11 0,-162-12 0,-1-3 0,70-10 0,-103 9 0,-1 1 0,1-1 0,-1-1 0,1 0 0,-1-1 0,16-9 0,-24 13 0,-1 0 0,0-1 0,0 1 0,0-1 0,0 1 0,0-1 0,0 0 0,0 0 0,0 0 0,-1 0 0,1 0 0,-1 0 0,1 0 0,-1 0 0,0-1 0,0 1 0,0-1 0,0 1 0,-1 0 0,1-1 0,0 0 0,-1 1 0,0-1 0,0 1 0,0-1 0,0 1 0,0-1 0,0 0 0,-1 1 0,1-1 0,-1 1 0,1-1 0,-1 1 0,0-1 0,-3-3 0,-11-25 0,6 17 0,1-1 0,1-1 0,1 1 0,0-1 0,-6-30 0,-26-370 0,33 340 0,0-84 0,6 0 0,27-199 0,12 83 0,15-133 0,-46 170 0,-9 239 0,0-1 0,0 1 0,0 0 0,0-1 0,0 1 0,0 0 0,0-1 0,0 1 0,0 0 0,0-1 0,0 1 0,0 0 0,0-1 0,-1 1 0,1 0 0,0-1 0,0 1 0,0 0 0,0 0 0,0-1 0,-1 1 0,1 0 0,0 0 0,0-1 0,-1 1 0,1 0 0,0 0 0,0-1 0,-1 1 0,1 0 0,0 0 0,-1 0 0,1 0 0,0 0 0,0-1 0,-1 1 0,1 0 0,0 0 0,-1 0 0,1 0 0,0 0 0,-1 0 0,1 0 0,0 0 0,-1 0 0,1 0 0,0 0 0,-1 0 0,1 0 0,0 1 0,-1-1 0,1 0 0,0 0 0,-1 0 0,1 0 0,0 1 0,0-1 0,-1 0 0,1 0 0,0 0 0,0 1 0,-1-1 0,-25 22 0,11-8 0,0-5 0,-1 0 0,1-2 0,-1 1 0,-1-2 0,0 0 0,-32 6 0,-110 10 0,133-19 0,-468 14 0,-6 1 0,491-17 0,-8 1 0,0 0 0,-21 6 0,35-7 0,-1 0 0,1 0 0,0 0 0,0 0 0,0 1 0,0-1 0,0 1 0,0 0 0,0 0 0,0 0 0,1 0 0,-1 0 0,1 1 0,-1-1 0,1 1 0,0-1 0,-3 7 0,4-7 0,0 0 0,1 1 0,0-1 0,-1 0 0,1 1 0,0-1 0,0 0 0,0 1 0,0-1 0,0 1 0,1-1 0,-1 0 0,1 1 0,1 1 0,15 36 0,-6-15 0,-2 1-682,9 55-1,-15-63-6143</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8:46.832"/>
    </inkml:context>
    <inkml:brush xml:id="br0">
      <inkml:brushProperty name="width" value="0.05" units="cm"/>
      <inkml:brushProperty name="height" value="0.05" units="cm"/>
    </inkml:brush>
  </inkml:definitions>
  <inkml:trace contextRef="#ctx0" brushRef="#br0">70 30 24575,'22'-26'0,"-20"22"0,-14 18 0,1-1 0,0 0 0,1 0 0,0 2 0,1-1 0,-11 27 0,18-38 0,1 1 0,-1 0 0,1 0 0,0 0 0,0 0 0,0 0 0,1 0 0,-1 0 0,1 0 0,0 0 0,0 0 0,0 0 0,1 0 0,0 0 0,0 0 0,0 0 0,0 0 0,0 0 0,1-1 0,-1 1 0,1 0 0,0-1 0,0 1 0,1-1 0,-1 0 0,1 0 0,-1 0 0,1 0 0,5 4 0,0-1 0,1-1 0,-1 1 0,1-2 0,0 1 0,0-1 0,0-1 0,1 0 0,-1 0 0,1-1 0,15 2 0,-21-3 0,-1-1 0,0 1 0,0-1 0,1 0 0,-1 0 0,0-1 0,1 1 0,-1-1 0,0 1 0,0-1 0,0 0 0,1 0 0,-1-1 0,0 1 0,0-1 0,-1 1 0,1-1 0,0 0 0,-1 0 0,1 0 0,-1 0 0,1-1 0,-1 1 0,0-1 0,0 1 0,0-1 0,0 0 0,-1 0 0,1 0 0,-1 0 0,0 0 0,1 0 0,-1 0 0,1-7 0,-2 4 0,1-1 0,-1 0 0,0 0 0,0 1 0,-1-1 0,0 0 0,0 1 0,-1-1 0,0 1 0,0-1 0,0 1 0,-1 0 0,0 0 0,0 0 0,-1 0 0,1 1 0,-1-1 0,0 1 0,-1 0 0,1 0 0,-1 0 0,0 1 0,-1-1 0,1 1 0,-1 1 0,1-1 0,-1 1 0,0 0 0,0 0 0,-1 1 0,1-1 0,-7 0 0,10 2 38,1 1 0,-1 0 0,1 0 0,-1 0 0,1 0 0,-1 1 0,1-1 0,-6 2 0,7-2-87,1 0 0,-1 0 0,0 1 1,1-1-1,-1 0 0,0 0 0,1 1 0,-1-1 1,1 1-1,-1-1 0,0 0 0,1 1 1,-1-1-1,1 1 0,-1 0 0,1-1 1,0 1-1,-1-1 0,1 1 0,-1 0 1,1-1-1,0 1 0,0 0 0,-1-1 1,1 1-1,0 0 0,0-1 0,0 1 1,0 0-1,0 0 0,0-1 0,0 1 0,0 0 1,0 0-1,3 9-6777</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8:48.288"/>
    </inkml:context>
    <inkml:brush xml:id="br0">
      <inkml:brushProperty name="width" value="0.05" units="cm"/>
      <inkml:brushProperty name="height" value="0.05" units="cm"/>
    </inkml:brush>
  </inkml:definitions>
  <inkml:trace contextRef="#ctx0" brushRef="#br0">91 1056 24575,'-6'-8'0,"0"0"0,0 0 0,0 1 0,-15-14 0,3 3 0,-3-1 0,21 19 0,0 0 0,0 0 0,-1 0 0,1 0 0,0 0 0,0 0 0,0-1 0,0 1 0,-1 0 0,1 0 0,0 0 0,0 0 0,0 0 0,0 0 0,-1 0 0,1 0 0,0 0 0,0 0 0,0 0 0,-1 0 0,1 0 0,0 0 0,0 0 0,0 0 0,0 0 0,-1 1 0,1-1 0,0 0 0,0 0 0,0 0 0,0 0 0,-1 0 0,1 0 0,0 0 0,0 1 0,0-1 0,0 0 0,0 0 0,-1 0 0,2 16 0,21 79 0,18 100 0,22 579 0,-63-751 0,1-14 0,-1 0 0,1 0 0,1 0 0,2 13 0,-3-20 0,0 0 0,1 0 0,-1 0 0,1-1 0,0 1 0,0 0 0,0-1 0,0 1 0,0 0 0,0-1 0,0 1 0,0-1 0,0 1 0,1-1 0,-1 0 0,1 0 0,-1 1 0,1-1 0,-1 0 0,1 0 0,0-1 0,0 1 0,-1 0 0,1 0 0,0-1 0,2 1 0,11 1 0,1-2 0,0 1 0,0-2 0,0 0 0,-1-1 0,26-6 0,16-1 0,184-11-343,426 18 1,241 80-923,-25-2 608,-821-73 682,6 2 163,1-3 0,117-12 0,-182 10-97,-1-1 0,1 0 1,-1 0-1,1 0 1,-1 0-1,1 0 1,-1-1-1,0 1 1,0-1-1,1 0 1,3-4-1,-6 6-60,0-1-1,-1 0 0,1 1 1,-1-1-1,1 0 1,-1 1-1,0-1 1,1 0-1,-1 0 0,0 0 1,1 1-1,-1-1 1,0 0-1,0 0 0,0 0 1,0 0-1,0 1 1,0-1-1,0 0 1,0-1-1,0 0-10,-1 1 0,0-1 0,1 0 1,-1 1-1,0-1 0,0 0 0,0 1 0,0 0 0,0-1 1,0 1-1,-1-1 0,1 1 0,-2-1 0,-14-11-20,-29-17 0,30 20 0,0-1 0,-29-23 0,41 30 0,1 0 0,-1 0 0,0 0 0,1-1 0,0 1 0,0-1 0,0 0 0,1 1 0,0-2 0,-1 1 0,2 0 0,-1 0 0,1 0 0,-2-10 0,2-31 0,1 0 0,3 0 0,15-82 0,-9 67 0,43-264 0,38-368 0,-88 655 0,-2 1 0,-1-1 0,-2 1 0,-9-42 0,8 62 0,0 1 0,-1 0 0,0 0 0,-2 1 0,0 0 0,0 0 0,-2 0 0,0 1 0,0 0 0,-1 1 0,-20-20 0,25 28 0,0 1 0,-1 0 0,1 1 0,-1-1 0,0 1 0,0 1 0,0-1 0,-1 1 0,-12-3 0,-6 0 0,-33-3 0,30 5 0,-253-29 0,-280-35 0,-49 12 0,-3 28 0,552 25 0,-400-21 0,235 11 0,218 11 0,-1 1 0,1 0 0,0 0 0,0 1 0,-10 2 0,14-2 0,1 0 0,-1 1 0,1-1 0,0 1 0,0 0 0,0 0 0,0 0 0,0 0 0,0 1 0,0-1 0,1 1 0,-1-1 0,1 1 0,-3 4 0,-24 32 0,9-13 0,0 0 0,2 1 0,2 0 0,0 2 0,-19 49 0,25-41 0,1-1 0,2 2 0,2-1 0,1 1 0,2-1 0,2 1 0,1 0 0,2 0 0,9 42 0,13 42 0,59 164 0,-82-277 0,30 91-1365,-26-82-5461</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8:48.850"/>
    </inkml:context>
    <inkml:brush xml:id="br0">
      <inkml:brushProperty name="width" value="0.05" units="cm"/>
      <inkml:brushProperty name="height" value="0.05" units="cm"/>
    </inkml:brush>
  </inkml:definitions>
  <inkml:trace contextRef="#ctx0" brushRef="#br0">188 69 24575,'0'-4'0,"1"0"0,-2-1 0,1 1 0,0-1 0,-1 1 0,0 0 0,0 0 0,0-1 0,-2-3 0,1 6 0,1 0 0,0 1 0,-1-1 0,1 1 0,-1-1 0,1 1 0,-1 0 0,1-1 0,-1 1 0,0 0 0,0 0 0,0 0 0,0 1 0,0-1 0,0 0 0,0 1 0,0-1 0,0 1 0,0 0 0,0-1 0,-3 1 0,0 0 0,-1 0 0,1 0 0,-1 1 0,1-1 0,0 1 0,-1 1 0,1-1 0,0 1 0,0-1 0,0 2 0,0-1 0,0 0 0,0 1 0,1 0 0,-1 0 0,1 0 0,0 1 0,0 0 0,0-1 0,0 1 0,1 1 0,-1-1 0,1 0 0,0 1 0,-4 8 0,5-8 0,-1 1 0,1-1 0,0 0 0,0 1 0,0-1 0,1 1 0,0 0 0,0 0 0,1-1 0,-1 1 0,1 0 0,1 0 0,-1 0 0,1-1 0,0 1 0,0 0 0,0-1 0,1 1 0,0-1 0,0 1 0,1-1 0,-1 0 0,1 0 0,4 5 0,-1-3 0,2 0 0,-1 0 0,1 0 0,0-1 0,0-1 0,0 1 0,1-1 0,0-1 0,0 1 0,0-2 0,0 1 0,1-1 0,0-1 0,-1 1 0,15 0 0,-17-2 0,0-1 0,0 0 0,0 0 0,0-1 0,-1 1 0,1-2 0,0 1 0,0-1 0,0 0 0,7-3 0,-10 3 0,1-1 0,-1 1 0,0-1 0,0 0 0,0 0 0,0-1 0,-1 1 0,1-1 0,-1 1 0,0-1 0,0 0 0,0 0 0,-1-1 0,1 1 0,1-6 0,-2 6 0,0 1 0,-1-1 0,0 1 0,0-1 0,0 1 0,0-1 0,-1 0 0,1 1 0,-1-1 0,0 0 0,0 1 0,-1-1 0,1 0 0,-1 1 0,1-1 0,-1 0 0,0 1 0,0-1 0,-1 1 0,1 0 0,-1-1 0,0 1 0,0 0 0,0 0 0,0 0 0,0 0 0,-1 0 0,1 1 0,-1-1 0,0 1 0,0-1 0,-4-2 0,-2 0 0,-1-1 0,0 1 0,0 1 0,-1 0 0,1 0 0,-1 1 0,0 0 0,0 1 0,-17-1 0,1 2-455,-1 1 0,-40 5 0,34-1-6371</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9:16.229"/>
    </inkml:context>
    <inkml:brush xml:id="br0">
      <inkml:brushProperty name="width" value="0.05" units="cm"/>
      <inkml:brushProperty name="height" value="0.05" units="cm"/>
    </inkml:brush>
  </inkml:definitions>
  <inkml:trace contextRef="#ctx0" brushRef="#br0">0 80 24575,'317'-18'0,"-125"4"0,427-6 0,-552 19 0,110-15 0,-164 12 0,-13 4 0,0 0 0,0 0 0,0 1 0,1-1 0,-1 0 0,0 0 0,0 0 0,0 0 0,0 0 0,1 0 0,-1 0 0,0-1 0,0 1 0,0 0 0,0 0 0,1 0 0,-1 0 0,0 0 0,0 0 0,0 0 0,0 0 0,1 0 0,-1 0 0,0-1 0,0 1 0,0 0 0,0 0 0,0 0 0,0 0 0,1 0 0,-1-1 0,0 1 0,0 0 0,0 0 0,0 0 0,0 0 0,0-1 0,0 1 0,0 0 0,0 0 0,0 0 0,0 0 0,0-1 0,0 1 0,0 0 0,0 0 0,0 0 0,0 0 0,0-1 0,0 1 0,0 0 0,0 0 0,0 0 0,0 0 0,0-1 0,-1 1 0,1 0 0,0 0 0,-1 0 0,1 0 0,-1 0 0,1 0 0,-1 0 0,1 0 0,-1 0 0,1 0 0,-1 0 0,1 0 0,-1 0 0,1 0 0,-1 0 0,1 1 0,-1-1 0,1 0 0,0 0 0,-1 1 0,1-1 0,-1 0 0,1 1 0,0-1 0,-1 0 0,1 1 0,0-1 0,-1 0 0,1 1 0,0-1 0,0 1 0,-1-1 0,1 1 0,0-1 0,0 1 0,0-1 0,0 1 0,-1 0 0,-5 19 0,6-1 0,0 1 0,1-1 0,1 0 0,5 26 0,2 16 0,8 105 0,44 380 0,-8-45 0,8 54 0,-58-538 0,18 146 0,-18-140 0,11 36 0,-10-41 0,0-1 0,0 1 0,1 32 0,-5-9 0,9 66 0,7-8 0,3 13 0,5 141 0,-14-113 0,42 217 0,-10-106 0,-13 12 0,-14-134 0,-15-129-39,0 0 0,0-1 0,0 1 0,0 0 0,0 0 0,0 0 0,0 0 0,0 0 0,0 0 0,0 0 0,-1 0 0,1 0 0,0 0 0,0 0 0,0 0 0,0 0 0,0 0 0,0 0 0,0 0 0,0 0 0,0 0 0,-1 0 0,1 0 0,0 0 0,0 0 0,0 0 0,0 1 0,0-1 0,0 0 0,0 0 0,0 0 0,0 0 0,0 0 0,-1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16.484"/>
    </inkml:context>
    <inkml:brush xml:id="br0">
      <inkml:brushProperty name="width" value="0.05" units="cm"/>
      <inkml:brushProperty name="height" value="0.05" units="cm"/>
    </inkml:brush>
  </inkml:definitions>
  <inkml:trace contextRef="#ctx0" brushRef="#br0">208 413 24575,'-30'0'0,"17"-1"0,0 0 0,-1 2 0,1 0 0,-16 3 0,25-3 0,0 0 0,0 0 0,0 1 0,1-1 0,-1 1 0,1 0 0,-1 0 0,1 0 0,-1 1 0,1-1 0,0 1 0,0 0 0,0 0 0,1 0 0,-1 0 0,1 0 0,0 1 0,-3 3 0,0 4 0,-1 1 0,2 0 0,0 0 0,0 0 0,-3 20 0,6-26 0,0 0 0,1 0 0,-1 0 0,1 0 0,0 0 0,1 0 0,0 0 0,0 0 0,0 0 0,0-1 0,1 1 0,0 0 0,5 10 0,-4-12 0,0-1 0,1 0 0,-1 0 0,1 1 0,-1-2 0,1 1 0,0 0 0,0-1 0,1 0 0,-1 0 0,0 0 0,1 0 0,-1-1 0,1 0 0,-1 0 0,1 0 0,-1 0 0,1-1 0,0 0 0,4 0 0,11 0 0,-1-1 0,0-1 0,28-6 0,-10 1 0,-2-3 0,1-1 0,58-26 0,-90 35 0,0 0 0,-1 0 0,1 0 0,-1-1 0,0 1 0,0-1 0,0 0 0,0 1 0,0-1 0,0-1 0,-1 1 0,0 0 0,1-1 0,-1 1 0,0-1 0,-1 0 0,1 1 0,0-5 0,-1 5 0,-1 0 0,0 0 0,1 0 0,-1 1 0,-1-1 0,1 0 0,0 0 0,-1 1 0,0-1 0,1 0 0,-1 0 0,0 1 0,0-1 0,0 1 0,-1-1 0,1 1 0,-1 0 0,1-1 0,-1 1 0,0 0 0,0 0 0,0 0 0,0 0 0,0 0 0,0 1 0,-5-4 0,6 4 0,-1 0 0,1 1 0,-1-1 0,0 0 0,1 0 0,-1 1 0,1-1 0,-1 1 0,0-1 0,0 1 0,1 0 0,-1-1 0,0 1 0,0 0 0,1 0 0,-1 0 0,0 1 0,1-1 0,-1 0 0,-3 2 0,2-1 0,0 0 0,1 1 0,-1 0 0,0-1 0,1 1 0,-1 0 0,1 1 0,0-1 0,0 0 0,-4 5 0,1 0 0,1 0 0,0 1 0,0-1 0,0 1 0,1 0 0,0-1 0,1 2 0,-2 8 0,4-15 0,-1 1 0,1-1 0,0 0 0,0 1 0,0-1 0,0 1 0,0-1 0,0 0 0,1 1 0,-1-1 0,1 0 0,0 1 0,0-1 0,0 0 0,0 0 0,0 0 0,0 1 0,0-1 0,1 0 0,-1-1 0,3 3 0,-1-2 0,0 1 0,0-1 0,0 0 0,0-1 0,0 1 0,1 0 0,-1-1 0,1 0 0,-1 0 0,1 0 0,0 0 0,5 0 0,0-1 0,0 1 0,1-1 0,-1-1 0,0 0 0,0 0 0,0-1 0,0 0 0,0 0 0,0-1 0,11-6 0,-14 6 0,-1 0 0,1-1 0,-1 1 0,0-1 0,0-1 0,0 1 0,-1-1 0,0 1 0,1-1 0,-2-1 0,1 1 0,0-1 0,-1 1 0,3-8 0,-4 8 0,-1 0 0,0 0 0,0 0 0,0 0 0,-1 0 0,1 0 0,-1 0 0,0 0 0,-1 0 0,1 0 0,-1 0 0,0 0 0,0 0 0,-1 0 0,1 1 0,-1-1 0,0 0 0,-5-7 0,-18-22 0,23 32 0,0 0 0,1 0 0,-2 0 0,1 0 0,0 1 0,0-1 0,0 1 0,-1-1 0,1 1 0,-1 0 0,1 0 0,-6-1 0,5 3 0,8 4 0,7 5 0,3-2 0,0-1 0,1-1 0,-1 0 0,1-1 0,0-1 0,0 0 0,26 1 0,-19-3 0,-1-1 0,0-1 0,1-1 0,-1-1 0,24-6 0,-45 8 0,3-1 0,1 0 0,-1 0 0,1 0 0,-1 0 0,0-1 0,0 0 0,0 0 0,8-5 0,-14 6 0,-8 2 0,-10 5 0,9-1 0,0 2 0,1-1 0,-1 2 0,2-1 0,-11 10 0,15-12 0,0 0 0,0 1 0,0-1 0,1 1 0,0 0 0,0 0 0,0 1 0,1-1 0,0 1 0,-3 7 0,6-11 0,-1-1 0,1 1 0,-1-1 0,1 1 0,0 0 0,0-1 0,0 1 0,0-1 0,0 1 0,1 0 0,-1-1 0,1 1 0,0-1 0,0 1 0,0-1 0,0 0 0,2 4 0,-1-2 0,1-1 0,0 0 0,0 0 0,0 0 0,0 0 0,0-1 0,0 1 0,1-1 0,-1 0 0,6 2 0,-1 0 0,0-1 0,1 0 0,-1 0 0,1-1 0,0 0 0,0-1 0,-1 0 0,1 0 0,15-1 0,-14-1 0,0-1 0,-1 0 0,1 0 0,0-1 0,-1 0 0,0 0 0,0-1 0,0-1 0,0 1 0,-1-2 0,1 1 0,-1-1 0,-1 0 0,1 0 0,-1-1 0,0 0 0,0-1 0,-1 0 0,0 1 0,-1-2 0,0 1 0,0-1 0,0 0 0,-1 0 0,-1 0 0,1 0 0,1-11 0,2-10 0,-1-1 0,-1 0 0,0-35 0,-5-95 0,-1 102 0,1 38 0,1 14 0,-1 0 0,0 0 0,0 0 0,-1 0 0,1 0 0,-1 0 0,-1 0 0,1 1 0,-1-1 0,-4-8 0,6 14 0,-1 1 0,1 0 0,0-1 0,-1 1 0,1-1 0,0 1 0,-1 0 0,1-1 0,0 1 0,-1 0 0,1-1 0,-1 1 0,1 0 0,-1 0 0,1 0 0,-1-1 0,1 1 0,-1 0 0,1 0 0,-1 0 0,1 0 0,-1 0 0,1 0 0,-1 0 0,1 0 0,-1 0 0,1 0 0,-1 0 0,1 0 0,-1 0 0,1 0 0,-1 1 0,1-1 0,-1 0 0,1 0 0,-1 0 0,1 1 0,0-1 0,-1 0 0,1 1 0,-1-1 0,1 0 0,0 1 0,-1-1 0,1 0 0,0 1 0,-1-1 0,1 1 0,0-1 0,0 1 0,-1 0 0,-13 25 0,0 13 0,3 0 0,1 1 0,2 0 0,1 1 0,3 0 0,1 0 0,2 0 0,2 0 0,1 0 0,11 55 0,-10-83 0,0 0 0,1 1 0,0-1 0,1-1 0,0 1 0,1-1 0,0 0 0,13 18 0,-16-25 0,1-1 0,0 1 0,0-1 0,0 0 0,1-1 0,-1 1 0,1-1 0,0 1 0,0-1 0,0-1 0,0 1 0,1-1 0,-1 0 0,1 0 0,0 0 0,-1-1 0,1 0 0,0 0 0,0-1 0,-1 1 0,1-1 0,7-1 0,0-1 0,0 0 0,0-1 0,-1-1 0,1 0 0,-1-1 0,0 0 0,0-1 0,-1 0 0,0-1 0,0 0 0,0-1 0,-1 0 0,0-1 0,0 0 0,10-12 0,-12 11 0,0-1 0,0 1 0,-1-1 0,0 0 0,-1-1 0,0 0 0,-1 0 0,0 0 0,-1 0 0,0-1 0,-1 0 0,-1 0 0,0 0 0,0 0 0,-1-16 0,-1 24 0,0 0 0,-1 1 0,1-1 0,-1 0 0,0 0 0,0 0 0,-3-5 0,3 8 0,0 1 0,0-1 0,0 1 0,0-1 0,-1 1 0,1 0 0,-1-1 0,1 1 0,-1 0 0,1 0 0,-1 0 0,1 0 0,-1 0 0,0 0 0,0 1 0,1-1 0,-1 1 0,0-1 0,0 1 0,0 0 0,-3-1 0,-7 0 0,0 1 0,0 0 0,0 0 0,0 1 0,1 1 0,-1 0 0,0 0 0,1 1 0,-16 7 0,22-8 0,1 0 0,0 0 0,0 0 0,0 1 0,0 0 0,0 0 0,1 0 0,-1 0 0,1 0 0,0 1 0,-4 5 0,5-6 0,0 1 0,1-1 0,0 0 0,-1 0 0,1 1 0,0-1 0,1 0 0,-1 1 0,1-1 0,-1 1 0,1-1 0,0 1 0,1-1 0,-1 1 0,0-1 0,1 1 0,1 4 0,3 5 0,-1 0 0,2 0 0,0 0 0,1-1 0,0 0 0,1 0 0,0 0 0,1-1 0,0-1 0,13 13 0,-6-8 0,0-2 0,1 1 0,1-2 0,0 0 0,0-1 0,23 9 0,-27-14 86,0-1-1,1 0 0,18 3 1,-26-7-257,0 0 0,0 0 1,0-1-1,0 0 0,0 0 1,0-1-1,0 0 0,-1 0 1,10-3-1,9-6-6655</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9:16.553"/>
    </inkml:context>
    <inkml:brush xml:id="br0">
      <inkml:brushProperty name="width" value="0.05" units="cm"/>
      <inkml:brushProperty name="height" value="0.05" units="cm"/>
    </inkml:brush>
  </inkml:definitions>
  <inkml:trace contextRef="#ctx0" brushRef="#br0">22 0 24575,'-3'3'0,"-4"1"0,-1 3 0,4 3 0,6 2 0,5 3 0,5 1 0,2 1 0,6 1 0,1-1 0,1 1 0,-1-1 0,-1 1 0,-1-1 0,-1-3 0,0 0 0,-1-4 0,-3-3-8191</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9:16.877"/>
    </inkml:context>
    <inkml:brush xml:id="br0">
      <inkml:brushProperty name="width" value="0.05" units="cm"/>
      <inkml:brushProperty name="height" value="0.05" units="cm"/>
    </inkml:brush>
  </inkml:definitions>
  <inkml:trace contextRef="#ctx0" brushRef="#br0">415 9 24575,'0'-1'0,"0"1"0,0 0 0,0-1 0,0 1 0,0 0 0,0-1 0,0 1 0,-1-1 0,1 1 0,0 0 0,0-1 0,0 1 0,-1 0 0,1-1 0,0 1 0,0 0 0,-1 0 0,1-1 0,0 1 0,-1 0 0,1 0 0,0-1 0,-1 1 0,1 0 0,0 0 0,-1 0 0,1 0 0,0 0 0,-1 0 0,1-1 0,-1 1 0,1 0 0,0 0 0,-1 0 0,1 0 0,-1 0 0,1 0 0,0 1 0,-1-1 0,1 0 0,0 0 0,-1 0 0,1 0 0,-1 0 0,1 0 0,0 1 0,-1-1 0,1 0 0,0 0 0,0 1 0,-1-1 0,1 0 0,-21 12 0,-16 16 0,-59 32 0,65-43 0,0 2 0,1 0 0,1 2 0,1 2 0,1 0 0,-25 28 0,43-42-1365,1-1-5461</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9:17.835"/>
    </inkml:context>
    <inkml:brush xml:id="br0">
      <inkml:brushProperty name="width" value="0.05" units="cm"/>
      <inkml:brushProperty name="height" value="0.05" units="cm"/>
    </inkml:brush>
  </inkml:definitions>
  <inkml:trace contextRef="#ctx0" brushRef="#br0">1364 206 24575,'0'-4'0,"0"1"0,0-1 0,-1 1 0,1-1 0,-1 1 0,0-1 0,0 1 0,0-1 0,-1 1 0,1 0 0,-1 0 0,1-1 0,-1 1 0,0 1 0,-3-5 0,1 3 0,-1 0 0,1 1 0,-1-1 0,1 1 0,-1 0 0,0 0 0,0 0 0,-9-3 0,-6 0 0,-1 1 0,1 0 0,-1 2 0,-24-2 0,-25 0 0,-1 3 0,1 2 0,0 4 0,-1 3 0,2 3 0,-85 24 0,112-23 0,0 3 0,0 2 0,2 1 0,0 2 0,1 2 0,1 2 0,1 1 0,1 2 0,1 1 0,2 2 0,-33 35 0,51-47 0,0 1 0,2 1 0,-14 22 0,23-32 0,-1-1 0,2 1 0,-1-1 0,1 1 0,0 0 0,1 1 0,0-1 0,0 0 0,1 1 0,0 12 0,2-16 0,0 0 0,0-1 0,0 1 0,1 0 0,0-1 0,0 1 0,1-1 0,0 0 0,-1 0 0,2 0 0,-1 0 0,0 0 0,1-1 0,0 1 0,0-1 0,1 0 0,-1-1 0,1 1 0,0-1 0,7 5 0,7 3 0,1-1 0,0-1 0,1 0 0,22 5 0,25 5-82,1-3-1,90 8 0,145-1-377,50-13-63,0-15 0,563-80 0,-686 43 370,-186 31 102,0-2 1,84-36-1,-117 43 153,0 0-1,-1-1 1,0 0 0,0-1 0,0 0 0,-1 0 0,18-20-1,-25 24-57,-1 0 0,1 1 0,0-1-1,-1 0 1,0 0 0,0-1-1,0 1 1,-1 0 0,1 0 0,-1-1-1,0 1 1,0-1 0,0 0 0,-1 1-1,0-1 1,0 1 0,0-1 0,0 0-1,-1 1 1,1-1 0,-1 1-1,-1-1 1,1 1 0,0-1 0,-1 1-1,-3-6 1,-2-1 4,-1 0-1,1 0 1,-2 1 0,0 0-1,0 1 1,-1 0 0,0 0-1,0 1 1,-19-12 0,-12-4 7,-59-25 0,8 10-218,-2 4-1,-130-29 1,-202-20-328,175 48 435,-421-7-1,609 44-76,-1 2 0,1 3 0,-104 23-1,125-18-6430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9:18.716"/>
    </inkml:context>
    <inkml:brush xml:id="br0">
      <inkml:brushProperty name="width" value="0.05" units="cm"/>
      <inkml:brushProperty name="height" value="0.05" units="cm"/>
    </inkml:brush>
  </inkml:definitions>
  <inkml:trace contextRef="#ctx0" brushRef="#br0">118 0 24575,'2'4'0,"0"-1"0,0 1 0,0 0 0,0 0 0,-1-1 0,0 1 0,1 0 0,-2 0 0,1 0 0,0 0 0,0 8 0,1 5 0,4 32 0,-1 0 0,-3 0 0,-2 0 0,-11 90 0,-54 190 0,-5 40 0,68-348 0,1 1 0,0-1 0,1 0 0,2 0 0,0 1 0,8 29 0,-8-43 0,0 0 0,1-1 0,0 1 0,0 0 0,1-1 0,0 0 0,1 0 0,-1 0 0,1 0 0,0-1 0,1 0 0,0 0 0,0 0 0,0-1 0,1 0 0,-1 0 0,1 0 0,0-1 0,11 4 0,-6-3 0,0-1 0,1 0 0,0-1 0,0-1 0,-1 0 0,1-1 0,0 0 0,23-2 0,-10-1 0,1-2 0,-1-1 0,32-11 0,-52 14 0,0 0 0,-1-1 0,0 0 0,11-7 0,-12 7 0,0 1 0,0-1 0,0 1 0,1-1 0,-1 1 0,1 0 0,-1 1 0,1-1 0,6 0 0,340-21 0,-141 14 0,-170 6-1,1405-80-772,-1367 80 773,185-16 0,-259 19 43,0-1 0,0 0 0,-1 0 0,1 0 0,0 0 0,-1 0 0,1-1 0,6-4 0,-9 6-30,-1-1 1,1 1-1,-1-1 0,1 1 1,0-1-1,-1 1 0,0-1 1,1 0-1,-1 1 0,1-1 1,-1 0-1,0 1 0,1-1 0,-1 0 1,0 0-1,0 1 0,0-1 1,0 0-1,1-1 0,-2 1-4,1-1 0,0 1-1,-1 0 1,1-1-1,0 1 1,-1 0 0,0-1-1,1 1 1,-1 0 0,0-1-1,0 1 1,0 0 0,-1-2-1,-67-65-8,47 50 0,2-2 0,-19-23 0,21 18 0,1 0 0,1-1 0,1-1 0,2 0 0,-13-34 0,12 17 0,2 1 0,-13-84 0,13 3 0,8-196 0,5 262 0,0 38 0,0 14 0,-1 0 0,1 0 0,-2 0 0,1 0 0,0-1 0,-1 1 0,0 0 0,-1 0 0,-2-6 0,1 11 0,0 8 0,1 11 0,-1 141-104,3-116-1157,0 4-5565</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9:19.085"/>
    </inkml:context>
    <inkml:brush xml:id="br0">
      <inkml:brushProperty name="width" value="0.05" units="cm"/>
      <inkml:brushProperty name="height" value="0.05" units="cm"/>
    </inkml:brush>
  </inkml:definitions>
  <inkml:trace contextRef="#ctx0" brushRef="#br0">15 73 24575,'-3'0'0,"-4"0"0,2 0 0,5-3 0,6 0 0,6-1 0,12 1 0,9 1 0,8-3 0,8 1 0,6 0 0,3-2 0,2 0 0,-1 1 0,-5-1 0,-8 0 0,-10-2 0,-10 1-8191</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9:19.414"/>
    </inkml:context>
    <inkml:brush xml:id="br0">
      <inkml:brushProperty name="width" value="0.05" units="cm"/>
      <inkml:brushProperty name="height" value="0.05" units="cm"/>
    </inkml:brush>
  </inkml:definitions>
  <inkml:trace contextRef="#ctx0" brushRef="#br0">15 1 24575,'-2'2'0,"0"0"0,1 0 0,-1 1 0,1-1 0,0 1 0,0-1 0,0 1 0,0-1 0,0 1 0,1 0 0,-1-1 0,1 1 0,-1 0 0,1 0 0,0-1 0,0 4 0,7 44 0,-6-46 0,51 207 0,-15-67 0,-33-127 62,1 5-538,0 1 1,15 33-1,-12-40-6350</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9:20.635"/>
    </inkml:context>
    <inkml:brush xml:id="br0">
      <inkml:brushProperty name="width" value="0.05" units="cm"/>
      <inkml:brushProperty name="height" value="0.05" units="cm"/>
    </inkml:brush>
  </inkml:definitions>
  <inkml:trace contextRef="#ctx0" brushRef="#br0">3 357 24575,'6'-4'0,"0"1"0,0-1 0,1 1 0,-1 1 0,1-1 0,-1 1 0,15-3 0,-13 3 0,37-4 0,4 0 0,-45 5 0,-1 0 0,1 0 0,-1-1 0,0 1 0,1-1 0,-1 0 0,0 0 0,0 0 0,0 0 0,-1 0 0,5-4 0,-7 5 0,1 0 0,0 0 0,0 0 0,0 0 0,0 0 0,-1-1 0,1 1 0,0 0 0,-1 0 0,0-1 0,1 1 0,-1 0 0,1-1 0,-1 1 0,0 0 0,0-1 0,0 1 0,0-1 0,0 1 0,-1-3 0,1 2 0,-1-1 0,0 0 0,0 1 0,0 0 0,-1-1 0,1 1 0,-1-1 0,1 1 0,-1 0 0,-2-2 0,-1-1 0,0-1 0,-1 2 0,0-1 0,0 1 0,-1 0 0,-12-7 0,15 10 0,1 0 0,0 0 0,-1 0 0,1 0 0,-1 0 0,1 1 0,-1 0 0,1-1 0,-1 1 0,0 1 0,1-1 0,-1 0 0,1 1 0,-1 0 0,1 0 0,-7 2 0,5 0 0,0-1 0,0 1 0,1 0 0,-1 1 0,1-1 0,0 1 0,0 0 0,0 0 0,0 0 0,-4 7 0,4-5 0,0 0 0,1 0 0,-1 0 0,1 1 0,0-1 0,1 1 0,0 0 0,0 0 0,0 0 0,1 0 0,0 0 0,0 0 0,1 0 0,0 0 0,0 0 0,1 1 0,2 10 0,-2-15 0,0-1 0,0 1 0,0 0 0,1-1 0,-1 1 0,1-1 0,-1 1 0,1-1 0,0 0 0,0 0 0,0 0 0,0 0 0,0 0 0,1 0 0,-1-1 0,4 3 0,-1-2 0,0 0 0,0 0 0,0-1 0,0 1 0,1-1 0,-1 0 0,0 0 0,8-1 0,-2 0 0,1 0 0,0-1 0,0-1 0,-1 0 0,1-1 0,-1 0 0,16-6 0,-17 4 0,0-1 0,0-1 0,-1 1 0,1-1 0,-2-1 0,1 0 0,-1 0 0,0-1 0,-1 0 0,0 0 0,0 0 0,10-21 0,-10 17 0,0-1 0,-1-1 0,-1 1 0,0-1 0,-1 0 0,0 0 0,2-21 0,-16 122 0,0 20 0,10-106 0,0 1 0,0-1 0,0 1 0,0-1 0,0 0 0,-1 1 0,1-1 0,0 0 0,0 1 0,0-1 0,0 1 0,0-1 0,0 0 0,0 1 0,1-1 0,-1 1 0,0-1 0,0 0 0,0 1 0,0-1 0,0 0 0,1 1 0,-1-1 0,0 0 0,0 1 0,0-1 0,1 0 0,-1 1 0,0-1 0,1 0 0,-1 0 0,0 1 0,1-1 0,-1 0 0,9-11 0,7-23 0,-5 4 0,-5 13 0,0 0 0,2 0 0,0 0 0,0 0 0,1 2 0,19-25 0,-28 39 0,1 0 0,0 0 0,0 0 0,0 0 0,0 0 0,0 0 0,0 1 0,0-1 0,0 0 0,0 0 0,0 1 0,0-1 0,1 0 0,-1 1 0,0 0 0,0-1 0,1 1 0,-1 0 0,0-1 0,1 1 0,-1 0 0,0 0 0,1 0 0,1 0 0,-1 1 0,0 0 0,-1 0 0,1 0 0,-1 0 0,1 0 0,-1 0 0,1 0 0,-1 1 0,0-1 0,0 0 0,0 1 0,1-1 0,-1 1 0,0 0 0,1 2 0,2 5 0,0 1 0,-1 0 0,0 0 0,0 0 0,1 12 0,-3-6 0,-2-14 0,1 1 0,0 0 0,0 0 0,1 0 0,-1 0 0,0 0 0,1 0 0,0-1 0,0 1 0,0 0 0,0 0 0,0-1 0,2 4 0,-3-6 0,1 0 0,-1 0 0,1 0 0,-1 1 0,1-1 0,-1 0 0,1 0 0,-1 0 0,1 0 0,-1 0 0,1 0 0,-1 0 0,1-1 0,-1 1 0,1 0 0,-1 0 0,0 0 0,1 0 0,-1-1 0,1 1 0,-1 0 0,1 0 0,-1-1 0,0 1 0,1 0 0,0-1 0,11-12 0,-9 11 0,34-44 0,7-7 0,-40 49 0,0 0 0,0 0 0,1 1 0,-1-1 0,1 1 0,0 0 0,0 0 0,0 1 0,7-3 0,-10 5 0,0-1 0,0 1 0,0-1 0,-1 1 0,1 0 0,0 0 0,0 0 0,0 0 0,-1 1 0,1-1 0,0 0 0,0 1 0,0-1 0,-1 1 0,1-1 0,0 1 0,-1 0 0,1 0 0,-1 0 0,1 0 0,-1 0 0,1 0 0,-1 0 0,1 0 0,-1 1 0,0-1 0,0 1 0,0-1 0,0 1 0,0-1 0,0 1 0,0-1 0,0 3 0,4 7 0,-1 0 0,0 0 0,-1 1 0,2 12 0,-2-11 0,0 4 0,5 23 0,-8-38 0,1-1 0,-1 1 0,1-1 0,-1 1 0,1-1 0,0 1 0,-1-1 0,1 1 0,0-1 0,0 0 0,0 0 0,0 1 0,0-1 0,0 0 0,1 0 0,-1 0 0,0 0 0,0 0 0,3 0 0,-3-1 0,0 1 0,0-1 0,0 0 0,0-1 0,1 1 0,-1 0 0,0 0 0,0 0 0,0-1 0,0 1 0,0 0 0,0-1 0,0 1 0,0-1 0,0 0 0,0 1 0,0-1 0,0 0 0,0 1 0,0-1 0,-1 0 0,1 0 0,0 0 0,0 0 0,-1 0 0,2-1 0,17-32 0,-15 25 0,10-9 0,-6 15 0,-2 14 0,-3 9 0,-1 0 0,0 0 0,-2 0 0,-1 23 0,1 43 0,1-67 0,2 0 0,0 0 0,1 0 0,0-1 0,2 1 0,9 19 0,-9-30 0,-6-19 0,-7-20 0,-1-7 0,2 0 0,-2-54 0,8-77 0,7 59 0,-5 97 0,0 1 0,1 0 0,0 0 0,1 0 0,0 0 0,10-18 0,-13 28 0,0 0 0,0 1 0,0-1 0,0 1 0,0-1 0,0 1 0,0 0 0,0-1 0,1 1 0,-1 0 0,1 0 0,-1 0 0,1 0 0,-1 0 0,1 0 0,3-1 0,-4 2 0,0 0 0,0 0 0,0 0 0,1 0 0,-1 0 0,0 0 0,0 0 0,0 1 0,0-1 0,0 0 0,1 1 0,-1-1 0,0 1 0,0-1 0,0 1 0,0-1 0,0 1 0,0 0 0,1 1 0,2 2 0,0 1 0,-1-1 0,1 1 0,-1 0 0,0 0 0,0 1 0,-1-1 0,4 10 0,-2-5 34,-1 1 1,-1 0-1,0 0 0,0 0 0,-1 0 0,0 0 0,-1 1 0,0-1 0,-4 22 1,3-27-121,-1 0 1,1 0 0,-1 0-1,-1 0 1,1 0 0,-1 0-1,0-1 1,0 1 0,0-1-1,-1 0 1,0 0 0,0 0-1,0-1 1,-1 1 0,0-1-1,0 0 1,0-1 0,0 1-1,-7 3 1,-3 0-6741</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9:20.957"/>
    </inkml:context>
    <inkml:brush xml:id="br0">
      <inkml:brushProperty name="width" value="0.05" units="cm"/>
      <inkml:brushProperty name="height" value="0.05" units="cm"/>
    </inkml:brush>
  </inkml:definitions>
  <inkml:trace contextRef="#ctx0" brushRef="#br0">1 1 24575,'3'0'0,"3"0"0</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9:39.324"/>
    </inkml:context>
    <inkml:brush xml:id="br0">
      <inkml:brushProperty name="width" value="0.05" units="cm"/>
      <inkml:brushProperty name="height" value="0.05" units="cm"/>
    </inkml:brush>
  </inkml:definitions>
  <inkml:trace contextRef="#ctx0" brushRef="#br0">1 63 24575,'179'-9'0,"-62"2"0,33 0 0,317-19 0,-421 20 0,-34 3 0,-1 1 0,1 1 0,0 0 0,20 1 0,-31 0 0,0 1 0,1-1 0,-1 1 0,0-1 0,0 1 0,1-1 0,-1 1 0,0 0 0,0 0 0,0-1 0,0 1 0,0 0 0,0 0 0,0 0 0,0 0 0,0 0 0,0 1 0,-1-1 0,1 0 0,0 0 0,-1 0 0,1 1 0,-1-1 0,1 0 0,-1 1 0,1 2 0,0 5 0,1 0 0,-1 0 0,-1 11 0,1 2 0,50 235 0,-6-45 0,-12 40 0,-1 269 0,-26-340 0,3 270 0,12-2 0,-7-226 0,-7-120 0,2 80 0,-8-167 0,1 0 0,1 0 0,0 0 0,7 22 0,6 28 0,-11-43 0,1 0 0,18 44 0,-14-39 0,10 36 0,-4 10 0,-3-11 0,41 118 0,-28-98 0,-9-24 0,-10-28-1365,-8-20-5461</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9:39.955"/>
    </inkml:context>
    <inkml:brush xml:id="br0">
      <inkml:brushProperty name="width" value="0.05" units="cm"/>
      <inkml:brushProperty name="height" value="0.05" units="cm"/>
    </inkml:brush>
  </inkml:definitions>
  <inkml:trace contextRef="#ctx0" brushRef="#br0">5 1 24575,'0'0'0,"0"0"0,-1 0 0,1 0 0,0 0 0,0 1 0,-1-1 0,1 0 0,0 0 0,0 1 0,-1-1 0,1 0 0,0 0 0,0 1 0,0-1 0,-1 0 0,1 1 0,0-1 0,0 0 0,0 1 0,0-1 0,0 0 0,0 1 0,0-1 0,0 1 0,0-1 0,0 0 0,0 1 0,0-1 0,0 0 0,0 1 0,0-1 0,0 0 0,0 1 0,0-1 0,0 0 0,0 1 0,1-1 0,-1 0 0,0 1 0,0-1 0,0 0 0,1 0 0,-1 1 0,1-1 0,8 18 0,8 3 0,1-1 0,2-1 0,40 33 0,-54-47 0,-1-1 0,1 0 0,1 0 0,-1 0 0,1 0 0,-1-1 0,1 0 0,0-1 0,0 0 0,0 0 0,12 2 0,-13-4 0,-1 0 0,1 0 0,0-1 0,-1 1 0,1-1 0,-1-1 0,1 1 0,-1-1 0,0 0 0,1 0 0,-1 0 0,0-1 0,0 0 0,-1 0 0,9-6 0,3-6 0,24-25 0,-30 29 0,0 0 0,0 1 0,1 0 0,0 1 0,24-15 0,-26 21 0,-18 13 0,-20 13 0,29-23 0,-14 12-455,0 0 0,-25 27 0,33-31-6371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19.944"/>
    </inkml:context>
    <inkml:brush xml:id="br0">
      <inkml:brushProperty name="width" value="0.05" units="cm"/>
      <inkml:brushProperty name="height" value="0.05" units="cm"/>
    </inkml:brush>
  </inkml:definitions>
  <inkml:trace contextRef="#ctx0" brushRef="#br0">106 364 24575,'-16'-21'0,"15"18"0,-1 0 0,0 1 0,1-1 0,-1 1 0,0-1 0,0 1 0,-1-1 0,1 1 0,0 0 0,-1 0 0,1 0 0,-1 1 0,0-1 0,0 1 0,-2-2 0,4 3 0,0 0 0,1 0 0,-1 0 0,1 1 0,-1-1 0,0 0 0,1 0 0,-1 1 0,1-1 0,-1 0 0,1 1 0,-1-1 0,1 1 0,-1-1 0,1 0 0,-1 1 0,1-1 0,0 1 0,-1 0 0,1-1 0,0 1 0,-1-1 0,1 1 0,0-1 0,0 1 0,-1 0 0,1-1 0,0 1 0,0-1 0,0 1 0,0 0 0,0 0 0,-2 27 0,2-24 0,-1 96 0,2-57 0,-1 0 0,-13 80 0,13-123 0,0-1 0,0 1 0,0 0 0,0 0 0,0 0 0,0 0 0,0 0 0,0 0 0,0 0 0,0 0 0,0 0 0,-1 0 0,1 0 0,0 0 0,0 0 0,0 0 0,0 0 0,0 0 0,0 0 0,0 0 0,0 0 0,0 0 0,-1 0 0,1 0 0,0 0 0,0 0 0,0 0 0,0 0 0,0 0 0,0 0 0,0 0 0,0 0 0,0 0 0,0 0 0,0 0 0,-1 0 0,1 0 0,0 1 0,0-1 0,0 0 0,0 0 0,0 0 0,0 0 0,0 0 0,0 0 0,0 0 0,0 0 0,0 0 0,0 0 0,0 0 0,0 1 0,0-1 0,0 0 0,0 0 0,0 0 0,0 0 0,0 0 0,0 0 0,0 0 0,0 0 0,0 1 0,-5-14 0,-1-18 0,1-29 0,2 1 0,3-1 0,3 0 0,2 0 0,16-69 0,-17 111 0,1 1 0,0-1 0,2 1 0,0 0 0,1 0 0,11-18 0,-16 31 0,1-1 0,-1 1 0,1-1 0,0 1 0,0 0 0,0 1 0,1-1 0,-1 1 0,1 0 0,8-5 0,-10 7 0,1 0 0,0-1 0,-1 2 0,1-1 0,0 0 0,0 1 0,0-1 0,0 1 0,0 0 0,-1 1 0,1-1 0,0 0 0,0 1 0,0 0 0,0 0 0,-1 0 0,5 2 0,-3-1 0,-1 1 0,1-1 0,0 1 0,-1 0 0,1 0 0,-1 0 0,0 0 0,0 1 0,0 0 0,0 0 0,-1 0 0,0 0 0,0 0 0,3 6 0,-3-4 0,0 1 0,0 0 0,-1 0 0,0 0 0,0 0 0,0 1 0,-1-1 0,0 0 0,-1 11 0,0-5 0,-1 0 0,-1 0 0,0 0 0,0-1 0,-1 1 0,-1-1 0,-1 1 0,1-1 0,-2 0 0,0-1 0,-8 14 0,4-13 0,0 0 0,-1-1 0,0 0 0,-19 14 0,17-14 0,0 0 0,-19 22 0,32-33 0,0 0 0,0 0 0,0 0 0,-1 0 0,1 1 0,0-1 0,0 0 0,0 0 0,0 0 0,0 1 0,0-1 0,-1 0 0,1 0 0,0 1 0,0-1 0,0 0 0,0 0 0,0 1 0,0-1 0,0 0 0,0 0 0,0 0 0,0 1 0,0-1 0,0 0 0,0 0 0,0 1 0,0-1 0,1 0 0,-1 0 0,0 1 0,0-1 0,0 0 0,0 0 0,0 0 0,0 1 0,1-1 0,-1 0 0,0 0 0,0 0 0,0 0 0,1 1 0,-1-1 0,0 0 0,0 0 0,0 0 0,1 0 0,-1 0 0,0 0 0,0 0 0,1 0 0,-1 0 0,0 0 0,0 0 0,1 0 0,-1 0 0,0 0 0,0 0 0,0 0 0,1 0 0,-1 0 0,1 0 0,19 0 0,-16 0 0,35-3 0,1 1 0,71 3 0,-101 0 0,0 0 0,1 1 0,-1 0 0,0 1 0,0 0 0,-1 0 0,1 1 0,-1 0 0,1 1 0,-1 0 0,0 0 0,8 8 0,-15-12 0,0 1 0,0 0 0,0 0 0,0 0 0,0 1 0,0-1 0,0 0 0,-1 1 0,1-1 0,-1 1 0,0 0 0,1-1 0,-1 1 0,0 0 0,-1 0 0,1-1 0,-1 1 0,1 0 0,-1 4 0,0-3 0,-1 0 0,0-1 0,0 1 0,0-1 0,0 1 0,0-1 0,-1 1 0,0-1 0,1 0 0,-1 0 0,0 0 0,-1 0 0,-3 4 0,-3 2 0,0-1 0,-1 0 0,0 0 0,-1-1 0,1 0 0,-1-1 0,-23 9 0,11-7 0,0-1 0,0-2 0,0 0 0,-25 2 0,31-6 0,0 0 0,0-1 0,1-1 0,-1 0 0,1-1 0,-27-7 0,39 7-45,-1 1-1,1-1 1,-1 1-1,1-1 1,0-1-1,0 1 1,-1 0-1,2-1 1,-1 0-1,0 0 1,1 0-1,-1 0 1,1-1-1,0 1 1,0-1-1,0 0 1,1 0-1,-1 0 1,1 0-1,0-1 1,0 1-1,0 0 1,1-1-1,0 1 0,0-1 1,0 0-1,0 1 1,1-1-1,-1-9 1,4-14-6781</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9:43.815"/>
    </inkml:context>
    <inkml:brush xml:id="br0">
      <inkml:brushProperty name="width" value="0.05" units="cm"/>
      <inkml:brushProperty name="height" value="0.05" units="cm"/>
    </inkml:brush>
  </inkml:definitions>
  <inkml:trace contextRef="#ctx0" brushRef="#br0">1 161 24575,'0'-2'0,"0"-1"0,1 0 0,0 0 0,-1 1 0,1-1 0,0 1 0,1-1 0,-1 1 0,0-1 0,1 1 0,-1-1 0,1 1 0,2-3 0,30-28 0,-22 22 0,15-19 0,-18 19 0,1 0 0,14-11 0,-24 22 0,0-1 0,1 1 0,-1 0 0,0-1 0,0 1 0,1 0 0,-1 0 0,0-1 0,1 1 0,-1 0 0,0 0 0,1 0 0,-1 0 0,0-1 0,1 1 0,-1 0 0,0 0 0,1 0 0,-1 0 0,0 0 0,1 0 0,-1 0 0,1 0 0,-1 0 0,0 0 0,1 0 0,-1 0 0,0 0 0,1 0 0,-1 0 0,0 0 0,1 0 0,-1 1 0,0-1 0,1 0 0,-1 0 0,0 0 0,1 1 0,-1-1 0,0 0 0,1 0 0,-1 1 0,0-1 0,0 0 0,0 1 0,1-1 0,-1 0 0,0 1 0,0-1 0,0 0 0,0 1 0,1-1 0,-1 0 0,0 1 0,0-1 0,0 0 0,0 1 0,0-1 0,0 0 0,0 1 0,0-1 0,0 1 0,0 0 0,-2 26 0,-8 21 0,-2-1 0,-27 70 0,23-76 0,3-1 0,1 1 0,-13 82 0,24-108 0,0 0 0,1 0 0,1 1 0,0-1 0,1 0 0,1 0 0,8 27 0,-8-32 0,1-1 0,1 0 0,0 1 0,0-1 0,0-1 0,1 1 0,1-1 0,-1 0 0,1-1 0,1 1 0,-1-1 0,14 8 0,24 12-1365,-1-6-5461</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9:44.345"/>
    </inkml:context>
    <inkml:brush xml:id="br0">
      <inkml:brushProperty name="width" value="0.05" units="cm"/>
      <inkml:brushProperty name="height" value="0.05" units="cm"/>
    </inkml:brush>
  </inkml:definitions>
  <inkml:trace contextRef="#ctx0" brushRef="#br0">259 547 24575,'-7'-38'0,"1"10"0,1-113 0,5 140 0,0 0 0,0-1 0,0 1 0,0-1 0,-1 1 0,1-1 0,-1 1 0,1-1 0,-1 1 0,1 0 0,-1-1 0,0 1 0,1 0 0,-1 0 0,0 0 0,0-1 0,0 1 0,0 0 0,0 0 0,0 0 0,0 0 0,-2-1 0,1 2 0,-1-1 0,1 0 0,0 1 0,0-1 0,0 1 0,0 0 0,0 0 0,-1 0 0,1 0 0,0 0 0,0 0 0,0 0 0,-4 2 0,-2 0 0,-1 1 0,0 1 0,1 0 0,-1 0 0,-14 10 0,11-5 0,0 0 0,1 1 0,1 1 0,0 0 0,0 0 0,1 1 0,0 0 0,-7 13 0,13-19 0,-1 0 0,1 1 0,0-1 0,1 1 0,-1 0 0,1-1 0,1 1 0,-1 0 0,1 0 0,0 0 0,1 0 0,0 0 0,0 0 0,0 1 0,1-1 0,0 0 0,0 0 0,5 12 0,-5-16 0,1 1 0,0 0 0,0-1 0,0 0 0,1 1 0,-1-1 0,1 0 0,0 0 0,0 0 0,0 0 0,0-1 0,0 1 0,0-1 0,1 0 0,-1 0 0,1 0 0,0-1 0,0 1 0,-1-1 0,1 1 0,0-1 0,0-1 0,0 1 0,0-1 0,0 1 0,0-1 0,0 0 0,0 0 0,5-1 0,-1 0 0,-1-1 0,0 0 0,1 0 0,-1 0 0,0-1 0,0 1 0,0-2 0,0 1 0,-1-1 0,1 0 0,-1-1 0,0 1 0,0-1 0,9-11 0,-4 2 0,-2 0 0,1-1 0,-2 0 0,0 0 0,0-1 0,4-18 0,26-104 0,-35 125 0,34-188 0,-18 87 0,-19 113 0,-2 7 0,-5 19 0,-9 37 0,4 6 114,2-1 0,-2 131 0,13-161-358,1 0 0,2 1 0,2-1 0,1-1 1,2 1-1,26 67 0,-26-85-6582</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9:44.683"/>
    </inkml:context>
    <inkml:brush xml:id="br0">
      <inkml:brushProperty name="width" value="0.05" units="cm"/>
      <inkml:brushProperty name="height" value="0.05" units="cm"/>
    </inkml:brush>
  </inkml:definitions>
  <inkml:trace contextRef="#ctx0" brushRef="#br0">0 132 24575,'1'-8'0,"-1"0"0,1 1 0,0-1 0,1 1 0,0 0 0,0-1 0,1 1 0,0 0 0,4-8 0,-7 14 0,0 1 0,0 0 0,0 0 0,1 0 0,-1-1 0,0 1 0,0 0 0,0 0 0,0 0 0,1 0 0,-1 0 0,0-1 0,0 1 0,0 0 0,0 0 0,1 0 0,-1 0 0,0 0 0,0 0 0,1 0 0,-1 0 0,0 0 0,0 0 0,0-1 0,1 1 0,-1 0 0,0 0 0,0 1 0,1-1 0,-1 0 0,0 0 0,0 0 0,0 0 0,1 0 0,-1 0 0,0 0 0,0 0 0,0 0 0,1 0 0,-1 0 0,0 1 0,7 10 0,1 16 0,4 65 0,0 141 0,-12-245 0,-1-28 0,3-1 0,6-42 0,-4 62 0,20-82 0,-21 93 0,1 0 0,0-1 0,1 1 0,0 1 0,0-1 0,1 1 0,10-13 0,-15 20 29,1 0-1,0 1 1,-1-1-1,1 1 0,0-1 1,0 1-1,0-1 1,0 1-1,0 0 1,0 0-1,5-2 1,-5 3-115,-1 0 1,0 0 0,1 0-1,-1 0 1,1 0 0,-1 0-1,1 0 1,-1 0 0,1 1-1,-1-1 1,1 1 0,-1-1-1,0 1 1,1-1 0,-1 1-1,0 0 1,1 0 0,-1-1-1,2 3 1,9 7-6741</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9:45.439"/>
    </inkml:context>
    <inkml:brush xml:id="br0">
      <inkml:brushProperty name="width" value="0.05" units="cm"/>
      <inkml:brushProperty name="height" value="0.05" units="cm"/>
    </inkml:brush>
  </inkml:definitions>
  <inkml:trace contextRef="#ctx0" brushRef="#br0">203 493 24575,'1'-38'0,"0"25"0,0 0 0,-1 0 0,-1 0 0,0 0 0,-4-20 0,5 31 0,0 1 0,-1-1 0,1 1 0,0 0 0,-1-1 0,1 1 0,-1-1 0,0 1 0,1 0 0,-1-1 0,0 1 0,0 0 0,0 0 0,0 0 0,0 0 0,0-1 0,0 1 0,0 1 0,-1-1 0,1 0 0,0 0 0,0 0 0,-1 1 0,1-1 0,-1 0 0,1 1 0,0 0 0,-1-1 0,1 1 0,-1 0 0,1 0 0,-1-1 0,1 1 0,-1 0 0,1 1 0,-1-1 0,1 0 0,-1 0 0,1 1 0,-3 0 0,0 1 0,-1 0 0,0 0 0,1 1 0,0 0 0,-1 0 0,1 0 0,0 0 0,1 1 0,-1 0 0,-5 6 0,-6 10 0,1 1 0,1 0 0,1 1 0,1 0 0,1 0 0,-13 41 0,22-60 0,1 1 0,-1-1 0,1 1 0,-1-1 0,1 1 0,0-1 0,0 1 0,1-1 0,-1 1 0,1-1 0,0 1 0,0-1 0,0 0 0,0 1 0,0-1 0,1 0 0,0 0 0,3 6 0,-3-8 0,-1 1 0,1 0 0,-1-1 0,1 0 0,0 1 0,-1-1 0,1 0 0,0 0 0,0 0 0,0 0 0,0 0 0,0 0 0,0-1 0,0 1 0,0 0 0,1-1 0,-1 0 0,0 0 0,0 0 0,0 0 0,1 0 0,-1 0 0,0 0 0,0 0 0,0-1 0,0 0 0,0 1 0,0-1 0,0 0 0,0 0 0,3-1 0,3-3 0,-1 0 0,0 0 0,0-1 0,0 0 0,0 0 0,-1-1 0,0 1 0,0-2 0,-1 1 0,7-12 0,-1 0 0,-1-2 0,16-41 0,-18 32 0,-5 17 0,-6 30 0,-2 11 0,1 1 0,1-1 0,1 1 0,2 0 0,4 46 0,-3-71 0,0 0 0,0 0 0,0 0 0,0-1 0,0 1 0,1 0 0,0-1 0,0 1 0,0-1 0,0 1 0,0-1 0,1 0 0,-1 0 0,1 0 0,0-1 0,0 1 0,0-1 0,0 1 0,0-1 0,1 0 0,-1 0 0,1 0 0,4 1 0,-3-2 0,-1 1 0,1-1 0,0-1 0,0 1 0,0-1 0,0 1 0,0-2 0,0 1 0,0 0 0,0-1 0,0 0 0,0 0 0,0-1 0,0 1 0,0-1 0,-1 0 0,9-5 0,-1-1 0,0-1 0,0 0 0,-1-1 0,0-1 0,-1 1 0,0-2 0,-1 1 0,0-1 0,-1-1 0,-1 1 0,12-26 0,-6 7 0,-2 0 0,-1-1 0,-1 0 0,5-39 0,-7 27 0,-2-1 0,-1 1 0,-3-1 0,-6-62 0,4 100 0,0 0 0,0 1 0,-1-1 0,0 1 0,-1 0 0,1 0 0,-5-8 0,7 13 0,-1 0 0,0 0 0,0 0 0,1 0 0,-1 0 0,0 0 0,0 1 0,0-1 0,0 0 0,0 0 0,0 1 0,0-1 0,0 0 0,0 1 0,0-1 0,0 1 0,-1 0 0,0-1 0,0 1 0,1 0 0,-1 0 0,1 1 0,-1-1 0,1 0 0,-1 1 0,1-1 0,0 1 0,-1 0 0,1-1 0,0 1 0,-1 0 0,1 0 0,0 0 0,0 0 0,0 0 0,0 0 0,0 0 0,-1 2 0,-4 5 0,0 0 0,0 0 0,1 0 0,1 1 0,0 0 0,0 0 0,0 1 0,-3 14 0,-12 83 0,16-85 0,-6 54 0,2 140 0,25 75 0,-10-173 0,-5-84 0,0-8 0,-2 0 0,0 0 0,-4 26 0,0-45-1365</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9:45.783"/>
    </inkml:context>
    <inkml:brush xml:id="br0">
      <inkml:brushProperty name="width" value="0.05" units="cm"/>
      <inkml:brushProperty name="height" value="0.05" units="cm"/>
    </inkml:brush>
  </inkml:definitions>
  <inkml:trace contextRef="#ctx0" brushRef="#br0">25 153 24575,'-4'-9'0,"0"0"0,0-1 0,1 1 0,0-1 0,1 1 0,-2-13 0,4 20 0,-1 0 0,1 0 0,0 0 0,0 0 0,1-1 0,-1 1 0,0 0 0,1 0 0,-1 0 0,1 0 0,0 0 0,-1 0 0,1 0 0,0 0 0,0 0 0,0 1 0,1-1 0,-1 0 0,0 1 0,1-1 0,-1 0 0,1 1 0,-1 0 0,1-1 0,0 1 0,0 0 0,-1 0 0,1 0 0,0 0 0,0 0 0,0 0 0,0 1 0,0-1 0,4 0 0,20-3 0,-1 1 0,47 1 0,1 0 0,2-3-1365,-44 3-5461</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9:46.106"/>
    </inkml:context>
    <inkml:brush xml:id="br0">
      <inkml:brushProperty name="width" value="0.05" units="cm"/>
      <inkml:brushProperty name="height" value="0.05" units="cm"/>
    </inkml:brush>
  </inkml:definitions>
  <inkml:trace contextRef="#ctx0" brushRef="#br0">123 24 24575,'0'-2'0,"0"1"0,0 0 0,0 0 0,0-1 0,0 1 0,0 0 0,-1 0 0,1 0 0,0-1 0,-1 1 0,1 0 0,-1 0 0,1 0 0,-2-2 0,2 3 0,-1 0 0,1-1 0,-1 1 0,1 0 0,-1-1 0,1 1 0,0 0 0,-1 0 0,1-1 0,-1 1 0,1 0 0,-1 0 0,1 0 0,-1 0 0,1 0 0,-1 0 0,1 0 0,-1 0 0,0 0 0,1 0 0,-1 0 0,1 0 0,-1 0 0,-1 1 0,0 0 0,0-1 0,1 1 0,-1 0 0,1 0 0,-1 0 0,1 0 0,-1 1 0,1-1 0,0 0 0,0 1 0,-1-1 0,1 1 0,0-1 0,0 1 0,0-1 0,-1 4 0,-4 14 0,0 0 0,1 0 0,1 0 0,1 1 0,-1 32 0,8 100 0,0-109 0,2-1 0,1 0 0,2-1 0,28 75 0,-35-110-273,1 1 0,1-1 0,-1 1 0,9 10 0,1-4-6553</inkml:trace>
  <inkml:trace contextRef="#ctx0" brushRef="#br0" timeOffset="1">72 416 24575,'-6'0'0,"-4"-3"0,-5-4 0,-1 0 0,1-3 0,7-2 0,7 1 0,9 3 0,10 2 0,8 2 0,7 2 0,7 1 0,6 1 0,4 1 0,-8-1-8191</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9:46.448"/>
    </inkml:context>
    <inkml:brush xml:id="br0">
      <inkml:brushProperty name="width" value="0.05" units="cm"/>
      <inkml:brushProperty name="height" value="0.05" units="cm"/>
    </inkml:brush>
  </inkml:definitions>
  <inkml:trace contextRef="#ctx0" brushRef="#br0">58 7 24575,'0'0'0,"0"-1"0,0 1 0,0-1 0,-1 1 0,1 0 0,0-1 0,0 1 0,0 0 0,-1 0 0,1-1 0,0 1 0,-1 0 0,1-1 0,0 1 0,-1 0 0,1 0 0,0 0 0,-1-1 0,1 1 0,-1 0 0,1 0 0,0 0 0,-1 0 0,1 0 0,-1 0 0,1 0 0,0 0 0,-1 0 0,1 0 0,-1 0 0,1 0 0,0 0 0,-1 0 0,1 0 0,-1 0 0,1 0 0,0 0 0,-1 1 0,1-1 0,0 0 0,-1 0 0,1 0 0,0 1 0,-1-1 0,1 0 0,0 0 0,-1 1 0,1-1 0,0 0 0,-1 1 0,1 1 0,-1 0 0,1 0 0,-1-1 0,1 1 0,0 0 0,0 0 0,0 0 0,0-1 0,0 1 0,0 0 0,1 2 0,11 49 0,30 76 0,1 5 0,-32-93 0,-1 1 0,-2 1 0,3 59 0,-11-87 0,-1 0 0,0 0 0,-1 0 0,0 0 0,-7 23 0,5-29 0,1 0 0,-1 1 0,-1-1 0,1-1 0,-2 1 0,1-1 0,-1 0 0,0 0 0,-11 10 0,6-8-455,-1 0 0,-15 9 0,-25 12-6371</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8:33.512"/>
    </inkml:context>
    <inkml:brush xml:id="br0">
      <inkml:brushProperty name="width" value="0.05" units="cm"/>
      <inkml:brushProperty name="height" value="0.05" units="cm"/>
    </inkml:brush>
  </inkml:definitions>
  <inkml:trace contextRef="#ctx0" brushRef="#br0">256 209 24575,'0'-34'0,"0"24"0,0 25 0,0 105 0,-17 586 0,6-579 0,-6 0 0,-5-1 0,-58 187 0,40-204 0,16-45 0,-17 73 0,40-133 0,0 0 0,1 1 0,-1-1 0,1 0 0,0 1 0,0-1 0,1 7 0,-1-10 0,0 0 0,1 0 0,-1 0 0,0 0 0,1 0 0,-1-1 0,1 1 0,-1 0 0,1 0 0,-1 0 0,1 0 0,0 0 0,0-1 0,-1 1 0,1 0 0,0-1 0,0 1 0,0 0 0,0-1 0,-1 1 0,1-1 0,0 1 0,0-1 0,0 0 0,0 1 0,0-1 0,0 0 0,0 0 0,0 0 0,1 0 0,-1 0 0,0 0 0,0 0 0,0 0 0,0 0 0,1 0 0,37-5 0,151-9 0,789 40-517,-557-7 373,-234-12 144,285 8 0,-2-23 0,-449 7 0,-9 1 0,-1-1 0,0 0 0,0-1 0,0 0 0,15-5 0,-27 7 5,0 0 0,-1 0 0,1-1-1,0 1 1,0 0 0,0 0 0,0 0 0,-1 0 0,1 0 0,0 0-1,0 0 1,0 0 0,0-1 0,0 1 0,0 0 0,-1 0-1,1 0 1,0 0 0,0 0 0,0-1 0,0 1 0,0 0 0,0 0-1,0 0 1,0 0 0,0-1 0,0 1 0,0 0 0,0 0 0,0 0-1,0 0 1,0-1 0,0 1 0,0 0 0,0 0 0,0 0 0,0-1-1,0 1 1,0 0 0,0 0 0,0 0 0,0 0 0,0 0-1,1-1 1,-1 1 0,0 0 0,0 0 0,0 0 0,0 0 0,0 0-1,0 0 1,1-1 0,-1 1 0,0 0 0,0 0 0,0 0 0,0 0-1,0 0 1,1 0 0,-20-5 353,17 5-346,-34-6-12,-55-2 0,54 6 0,-52-9 0,88 11 0,-1 0 0,0 0 0,0-1 0,1 1 0,-1-1 0,0 0 0,1 1 0,-1-1 0,0 0 0,1 0 0,-1 0 0,1 0 0,-1 0 0,1 0 0,0 0 0,-3-3 0,4 3 0,0 0 0,0 0 0,0 0 0,0 0 0,0 0 0,0-1 0,0 1 0,0 0 0,0 0 0,0 0 0,1 0 0,-1 0 0,0 0 0,1 0 0,-1 0 0,1 0 0,-1 0 0,1 1 0,-1-1 0,1 0 0,0 0 0,-1 0 0,1 1 0,0-1 0,0 0 0,0 0 0,0 1 0,0-1 0,1 0 0,19-18 0,-1-1 0,-1 0 0,-1-2 0,0 0 0,-2-1 0,-1 0 0,0-2 0,14-35 0,-3 0 0,-4-2 0,22-95 0,33-294 0,-36-6 0,-35 378 0,-2 28 0,5-58 0,-7-172 0,-2 277 0,0 1 0,-1-1 0,1 1 0,-1-1 0,0 0 0,0 1 0,0-1 0,0 1 0,-1 0 0,1-1 0,-1 1 0,0 0 0,-3-5 0,3 6 0,-1 1 0,1-1 0,0 0 0,-1 1 0,0-1 0,1 1 0,-1 0 0,0 0 0,0 0 0,0 0 0,1 0 0,-1 1 0,0-1 0,0 1 0,0 0 0,-6 0 0,-260 14 0,106-3 0,-2135 36-1141,2277-47 1217,15 1-2,0 0 0,0-1 0,0 0 0,0 0 0,-1 0-1,1-1 1,0 0 0,0 0 0,1-1 0,-10-3 0,15 5-70,0 0-1,0 0 1,0 0 0,0 0 0,0 0 0,-1-1 0,1 1 0,0 0 0,0 0-1,0 0 1,0 0 0,0 0 0,0 0 0,0 0 0,0-1 0,0 1-1,0 0 1,0 0 0,0 0 0,0 0 0,0 0 0,0-1 0,0 1 0,0 0-1,0 0 1,0 0 0,0 0 0,0 0 0,0-1 0,0 1 0,0 0-1,0 0 1,0 0 0,0 0 0,0 0 0,0 0 0,0-1 0,0 1-1,0 0 1,0 0 0,0 0 0,1 0 0,-1 0 0,0 0 0,0 0 0,0 0-1,0 0 1,0-1 0,11-4 66,11-2-77,4 2 7,0 2 0,0 0 0,0 2 0,0 1 0,1 1 0,40 8 0,-65-9 0,1 0 0,-1 1 0,1-1 0,-1 1 0,0 0 0,1 0 0,-1 0 0,0 0 0,0 0 0,0 0 0,0 1 0,0-1 0,0 1 0,0-1 0,0 1 0,-1 0 0,2 2 0,-2-3 0,0 1 0,-1 0 0,0-1 0,1 1 0,-1 0 0,0 0 0,0-1 0,0 1 0,0 0 0,0-1 0,0 1 0,-1 0 0,1 0 0,-1-1 0,1 1 0,-1-1 0,1 1 0,-1 0 0,0-1 0,0 1 0,0-1 0,0 0 0,0 1 0,-2 1 0,-10 15-1365,0-1-5461</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8:34.488"/>
    </inkml:context>
    <inkml:brush xml:id="br0">
      <inkml:brushProperty name="width" value="0.05" units="cm"/>
      <inkml:brushProperty name="height" value="0.05" units="cm"/>
    </inkml:brush>
  </inkml:definitions>
  <inkml:trace contextRef="#ctx0" brushRef="#br0">479 125 24575,'0'-7'0,"1"0"0,0 1 0,0-1 0,3-8 0,-2 10 0,-1 0 0,1 0 0,-1 0 0,-1 0 0,1 0 0,-1 0 0,0 0 0,0-9 0,0 14 0,0-1 0,0 1 0,0 0 0,0-1 0,0 1 0,0 0 0,0-1 0,0 1 0,0 0 0,0-1 0,0 1 0,-1 0 0,1-1 0,0 1 0,0 0 0,0-1 0,0 1 0,0 0 0,-1 0 0,1-1 0,0 1 0,0 0 0,0 0 0,-1-1 0,1 1 0,0 0 0,0 0 0,-1 0 0,1-1 0,0 1 0,-1 0 0,1 0 0,0 0 0,0 0 0,-1 0 0,1 0 0,0-1 0,-1 1 0,1 0 0,0 0 0,-1 0 0,1 0 0,0 0 0,-1 0 0,1 0 0,0 1 0,-1-1 0,1 0 0,0 0 0,-1 0 0,1 0 0,0 0 0,-1 0 0,1 1 0,0-1 0,0 0 0,-1 0 0,1 0 0,0 1 0,0-1 0,-1 0 0,1 1 0,-17 20 0,15-18 0,-151 255 0,88-140 0,-112 168 0,164-267 0,6-10 0,0-1 0,1 1 0,1 1 0,-1-1 0,2 1 0,-1 0 0,1 0 0,-4 16 0,8-25 0,0 0 0,0 0 0,0 0 0,0 1 0,0-1 0,0 0 0,0 0 0,1 0 0,-1 0 0,0 0 0,1 0 0,-1 0 0,0 0 0,1 0 0,-1 0 0,1 0 0,0 0 0,-1 0 0,1-1 0,0 1 0,-1 0 0,1 0 0,0-1 0,0 1 0,0 0 0,0-1 0,0 1 0,-1-1 0,1 1 0,0-1 0,0 1 0,1-1 0,-1 0 0,1 1 0,5 0 0,-1 0 0,1 0 0,0 0 0,9-1 0,-7 0 0,172-9 0,-51 2 0,986 16-512,-3 58 1,-976-58 488,180 15-60,-311-26 169,-9-4 128,-20-15 337,4 4-273,17 13-278,-1 1 0,1 0 0,1-1 0,-1 1 0,0-1 0,1 1 0,-1-1 0,1 0 0,0 0 0,1 1 0,-1-1 0,0 0 0,1 0 0,0 0 0,0 0 0,0 0 0,2-5 0,1-6 0,0 0 0,1 1 0,8-18 0,-6 16 0,282-657 0,-277 655 0,-9 14 0,1 0 0,0 0 0,-1 0 0,0-1 0,0 1 0,0-1 0,0 1 0,-1-1 0,1-7 0,-2 11-27,0 1 1,0 0-1,0 0 0,0 0 0,-1 0 1,1-1-1,0 1 0,0 0 0,0 0 1,-1 0-1,1 0 0,0 0 0,0 0 0,-1-1 1,1 1-1,0 0 0,0 0 0,-1 0 1,1 0-1,0 0 0,0 0 0,-1 0 1,1 0-1,0 0 0,0 0 0,-1 0 0,1 0 1,0 0-1,0 1 0,-1-1 0,1 0 1,0 0-1,0 0 0,0 0 0,-1 0 1,1 0-1,0 1 0,0-1 0,0 0 0,-1 0 1,1 0-1,0 0 0,0 1 0,0-1 1,0 0-1,0 0 0,-1 1 0,1-1 0,0 0 1,0 1-1,-7 7-6799</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8:36.490"/>
    </inkml:context>
    <inkml:brush xml:id="br0">
      <inkml:brushProperty name="width" value="0.05" units="cm"/>
      <inkml:brushProperty name="height" value="0.05" units="cm"/>
    </inkml:brush>
  </inkml:definitions>
  <inkml:trace contextRef="#ctx0" brushRef="#br0">43 2 24575,'-16'-1'0,"-9"0"0,23 2 0,15 0 0,324 43 0,-317-40-1365,-5-2-5461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21.224"/>
    </inkml:context>
    <inkml:brush xml:id="br0">
      <inkml:brushProperty name="width" value="0.05" units="cm"/>
      <inkml:brushProperty name="height" value="0.05" units="cm"/>
    </inkml:brush>
  </inkml:definitions>
  <inkml:trace contextRef="#ctx0" brushRef="#br0">0 147 24575,'2'0'0,"0"0"0,0 0 0,0 0 0,0 0 0,0 0 0,-1 1 0,1-1 0,0 1 0,0-1 0,0 1 0,0-1 0,-1 1 0,1 0 0,0 0 0,-1 0 0,1 0 0,-1 0 0,3 2 0,-4-1 0,1-1 0,0 1 0,0 0 0,-1-1 0,1 1 0,0 0 0,-1-1 0,0 1 0,1 0 0,-1 0 0,0 0 0,0-1 0,0 1 0,0 0 0,-1 0 0,1 0 0,0-1 0,-1 1 0,0 3 0,-4 14 0,0-1 0,2 1 0,0 0 0,2 1 0,0 35 0,2-49 0,-1 0 0,2 0 0,-1 0 0,1 0 0,-1 0 0,2-1 0,-1 1 0,0-1 0,7 11 0,-6-13 0,0 1 0,0-1 0,0 0 0,0 0 0,1 0 0,-1 0 0,1-1 0,0 0 0,0 1 0,-1-1 0,2-1 0,-1 1 0,0 0 0,0-1 0,6 1 0,-5-1 0,0 0 0,0 0 0,0-1 0,0 0 0,0 0 0,0 0 0,0-1 0,0 1 0,0-1 0,0 0 0,0-1 0,0 1 0,0-1 0,0 0 0,-1 0 0,1-1 0,-1 1 0,0-1 0,0 0 0,0 0 0,0 0 0,0-1 0,0 1 0,-1-1 0,0 0 0,0 0 0,0 0 0,3-6 0,-3 4 0,0 1 0,-1-1 0,1 0 0,-1 0 0,-1 0 0,1 0 0,-1-1 0,0 1 0,0 0 0,-1 0 0,0-1 0,0 1 0,0 0 0,-1-1 0,0 1 0,0 0 0,-1 0 0,0 0 0,0 0 0,0 0 0,-1 0 0,-4-8 0,1 6 0,0 0 0,0 0 0,0 1 0,-1-1 0,-10-7 0,13 12 0,1 0 0,-1 1 0,0-1 0,0 1 0,0 0 0,0 0 0,0 0 0,0 0 0,-1 1 0,1 0 0,-1-1 0,1 2 0,-7-2 0,5 3 0,7 1 0,11 4 0,19 5 0,-7-7 0,0 0 0,0-2 0,44 0 0,72-15 0,-136 13 0,-1-1 0,1 1 0,0 0 0,0 0 0,0 0 0,-1 1 0,6 0 0,-8 0 0,-1-1 0,1 0 0,0 0 0,-1 1 0,1-1 0,0 1 0,-1-1 0,1 1 0,-1-1 0,1 1 0,0-1 0,-1 1 0,0-1 0,1 1 0,-1 0 0,1-1 0,-1 1 0,0 0 0,1-1 0,-1 1 0,0 0 0,0 0 0,1-1 0,-1 1 0,0 0 0,0 0 0,0-1 0,0 1 0,0 0 0,0 0 0,0-1 0,0 1 0,-1 0 0,1 0 0,0-1 0,0 1 0,-1 0 0,1 0 0,0-1 0,-1 1 0,1 0 0,-1 0 0,-8 18 0,3-7 0,1 0 0,0 1 0,1 0 0,-5 22 0,8-31 0,1-1 0,0 0 0,0 1 0,0-1 0,0 0 0,0 1 0,1-1 0,-1 0 0,1 0 0,0 1 0,0-1 0,0 0 0,0 0 0,1 0 0,-1 0 0,1 0 0,0 0 0,0-1 0,0 1 0,0-1 0,0 1 0,1-1 0,-1 0 0,5 4 0,2-1 0,0 0 0,0 0 0,0-1 0,1 0 0,0-1 0,-1 0 0,1 0 0,0-1 0,1-1 0,-1 1 0,0-2 0,0 1 0,0-2 0,1 1 0,-1-1 0,0-1 0,11-2 0,-13 2 0,-1 0 0,0 0 0,-1 0 0,1-1 0,0 0 0,-1-1 0,1 1 0,-1-1 0,0 0 0,0-1 0,-1 1 0,1-1 0,-1 0 0,0-1 0,0 1 0,-1-1 0,0 0 0,0 0 0,0 0 0,-1-1 0,0 1 0,0-1 0,0 0 0,2-11 0,-3 6 0,-1 0 0,-1-1 0,0 1 0,0 0 0,-1 0 0,0 0 0,-6-21 0,-30-80 0,31 99 0,5 10 0,-12-25 0,13 27 0,-1 1 0,0 0 0,0-1 0,0 1 0,0-1 0,0 1 0,0 0 0,0 0 0,0 0 0,0 0 0,-1 0 0,1 0 0,0 0 0,-1 0 0,-1-1 0,2 2 0,0 0 0,1 0 0,-1 0 0,1 0 0,-1 0 0,1 1 0,-1-1 0,1 0 0,-1 0 0,1 0 0,-1 0 0,1 1 0,-1-1 0,1 0 0,0 0 0,-1 1 0,1-1 0,-1 0 0,1 1 0,0-1 0,-1 1 0,1-1 0,0 0 0,-1 1 0,1-1 0,0 1 0,0-1 0,-1 1 0,1-1 0,0 1 0,0-1 0,0 1 0,0-1 0,0 2 0,-4 20 0,4-21 0,-1 19 0,1 1 0,1-1 0,1 1 0,1-1 0,1 0 0,1 0 0,1 0 0,10 26 0,-14-42 0,0 0 0,0 0 0,0 0 0,0 0 0,1-1 0,-1 1 0,1-1 0,0 1 0,0-1 0,0 0 0,1 0 0,3 3 0,-6-5 0,1-1 0,0 1 0,-1 0 0,1 0 0,0-1 0,0 1 0,0-1 0,-1 1 0,1-1 0,0 0 0,0 0 0,0 0 0,0 0 0,0 0 0,-1 0 0,1 0 0,0-1 0,0 1 0,0-1 0,0 1 0,-1-1 0,1 0 0,0 0 0,-1 0 0,1 0 0,0 0 0,-1 0 0,1 0 0,-1 0 0,2-2 0,5-6 0,1 0 0,-2-1 0,1 0 0,-1-1 0,5-11 0,-7 14 0,-1 0 0,1 0 0,0 0 0,1 0 0,0 1 0,0 0 0,0 0 0,1 1 0,0 0 0,11-7 0,-17 12 0,-1 0 0,1 1 0,0-1 0,1 1 0,-1-1 0,0 1 0,0 0 0,0-1 0,0 1 0,0 0 0,0 0 0,0 0 0,0 0 0,1 0 0,-1 0 0,0 0 0,2 0 0,-2 1 0,-1-1 0,1 0 0,0 1 0,-1-1 0,1 1 0,-1-1 0,1 1 0,-1-1 0,1 1 0,-1-1 0,0 1 0,1-1 0,-1 1 0,0 0 0,1-1 0,-1 1 0,0-1 0,0 1 0,1 0 0,-1-1 0,0 2 0,0 1 0,1 1 0,-1-1 0,-1 0 0,1 1 0,0-1 0,-1 0 0,1 0 0,-1 1 0,0-1 0,0 0 0,-2 3 0,-2 3 0,-1 1 0,0-2 0,-1 1 0,1-1 0,-2 0 0,1 0 0,-1 0 0,0-1 0,-13 8 0,-11 5 0,-45 22 0,56-31 0,20-11 0,1 0 0,-1 0 0,1 0 0,0 0 0,-1 0 0,1 0 0,-1 1 0,1-1 0,0 0 0,-1 0 0,1 0 0,0 1 0,-1-1 0,1 0 0,0 0 0,-1 1 0,1-1 0,0 0 0,-1 0 0,1 1 0,0-1 0,0 0 0,0 1 0,-1-1 0,1 1 0,0-1 0,0 0 0,0 1 0,0-1 0,0 1 0,-1-1 0,1 0 0,0 1 0,0-1 0,0 1 0,0-1 0,0 0 0,1 1 0,0 0 0,0 0 0,0 0 0,0-1 0,0 1 0,1 0 0,-1-1 0,0 1 0,0-1 0,1 0 0,-1 1 0,3-1 0,53 6 0,-49-6 0,58 4 0,136 13 0,-172-12 0,-23-3 0,0-1 0,0 0 0,1 0 0,-1 0 0,12-2 0,-15 1 0,-1-1 0,0 0 0,0 0 0,0 0 0,0 0 0,0-1 0,0 1 0,-1-1 0,1 0 0,0 0 0,-1 0 0,1 0 0,-1 0 0,0 0 0,0-1 0,4-4 0,-4 3 0,1 0 0,-1 0 0,0-1 0,0 1 0,0-1 0,-1 1 0,1-1 0,-1 0 0,0-7 0,4-8 0,-6 20 0,1 0 0,0 0 0,0 0 0,0 0 0,0 0 0,0 0 0,0 0 0,0 0 0,0 0 0,0 0 0,0-1 0,0 1 0,0 0 0,0 0 0,0 0 0,0 0 0,0 0 0,0 0 0,0 0 0,0 0 0,0 0 0,1 0 0,-1-1 0,0 1 0,0 0 0,0 0 0,0 0 0,0 0 0,0 0 0,0 0 0,0 0 0,0 0 0,0 0 0,0 0 0,0 0 0,0 0 0,0 0 0,1 0 0,-1 0 0,0 0 0,0 0 0,0 0 0,0 0 0,0 0 0,0 0 0,0 0 0,0 0 0,0 0 0,0 0 0,1 0 0,-1 0 0,0 0 0,0 0 0,0 0 0,0 0 0,0 0 0,0 0 0,0 0 0,0 0 0,0 0 0,0 0 0,0 0 0,1 0 0,2 8 0,2 11 0,-2 11 164,-1-8-674,1 1 1,6 24-1,-2-24-6316</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8:36.894"/>
    </inkml:context>
    <inkml:brush xml:id="br0">
      <inkml:brushProperty name="width" value="0.05" units="cm"/>
      <inkml:brushProperty name="height" value="0.05" units="cm"/>
    </inkml:brush>
  </inkml:definitions>
  <inkml:trace contextRef="#ctx0" brushRef="#br0">0 1 24575,'357'0'0,"-350"0"0,-5 0 0,1 0 0,-1 0 0,0 0 0,1 0 0,-1 0 0,1 0 0,-1 1 0,1-1 0,-1 1 0,0-1 0,1 1 0,-1 0 0,4 2 0,-6-3 8,0 0 0,0 1 0,0-1 0,0 0 0,0 0 0,0 1 0,0-1 0,-1 0 0,1 0 0,0 1 0,0-1-1,0 0 1,0 0 0,0 0 0,0 1 0,0-1 0,-1 0 0,1 0 0,0 0 0,0 0 0,0 1 0,0-1 0,-1 0 0,1 0 0,0 0 0,0 0 0,0 0-1,-1 1 1,1-1 0,0 0 0,0 0 0,-1 0 0,1 0 0,0 0 0,0 0 0,-1 0 0,1 0 0,0 0 0,0 0 0,-1 0 0,1 0 0,0 0 0,-13 2-1715,0 0-5119</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8:37.373"/>
    </inkml:context>
    <inkml:brush xml:id="br0">
      <inkml:brushProperty name="width" value="0.05" units="cm"/>
      <inkml:brushProperty name="height" value="0.05" units="cm"/>
    </inkml:brush>
  </inkml:definitions>
  <inkml:trace contextRef="#ctx0" brushRef="#br0">5 19 24575,'-3'-3'0,"2"-1"0,7 0 0,5 1 0,7 1 0,6 1 0,5 0 0,3 1 0,5 0 0,1 0 0,1 0 0,0 0 0,-5 0 0,-5 0 0,-4 0 0,-9 0 0</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9:48.129"/>
    </inkml:context>
    <inkml:brush xml:id="br0">
      <inkml:brushProperty name="width" value="0.05" units="cm"/>
      <inkml:brushProperty name="height" value="0.05" units="cm"/>
    </inkml:brush>
  </inkml:definitions>
  <inkml:trace contextRef="#ctx0" brushRef="#br0">345 174 24575,'1'0'0,"0"0"0,0-1 0,0 1 0,0 0 0,0-1 0,0 1 0,0-1 0,0 0 0,0 1 0,0-1 0,0 0 0,0 0 0,0 1 0,-1-1 0,1 0 0,0 0 0,-1 0 0,1 0 0,0 0 0,0-1 0,11-26 0,-9 22 0,-1 2 0,0-1 0,-1 0 0,1 1 0,-1-1 0,0 0 0,0 0 0,0 0 0,0 0 0,-1 0 0,0 0 0,-1-6 0,1 9 0,-1-1 0,0 1 0,0-1 0,0 0 0,0 1 0,-1-1 0,1 1 0,-1 0 0,1 0 0,-1-1 0,0 1 0,0 0 0,0 0 0,0 1 0,0-1 0,0 0 0,-1 1 0,1-1 0,0 1 0,-1 0 0,-4-2 0,-3 0 0,-1 0 0,0 0 0,-1 1 0,1 0 0,0 1 0,0 1 0,-1 0 0,1 0 0,0 1 0,-1 0 0,1 1 0,0 1 0,0-1 0,0 2 0,0 0 0,1 0 0,0 1 0,-14 7 0,21-9 0,-1-1 0,1 1 0,0 0 0,0 0 0,0 0 0,1 0 0,-1 0 0,1 0 0,0 1 0,0-1 0,0 1 0,0 0 0,0 0 0,1-1 0,0 1 0,-1 0 0,2 0 0,-1 0 0,0 1 0,1-1 0,0 0 0,0 0 0,0 0 0,0 0 0,1 0 0,-1 0 0,1 0 0,0 0 0,0 0 0,3 5 0,1 2 0,0 1 0,0-2 0,2 1 0,-1-1 0,1 0 0,1 0 0,0-1 0,0 0 0,10 9 0,27 17 0,17 16 0,-56-46 0,0 1 0,-1 0 0,0 0 0,0 0 0,-1 1 0,0 0 0,6 10 0,-10-15 0,1 0 0,0 0 0,-1 0 0,1-1 0,-1 1 0,0 0 0,1 0 0,-1 0 0,0 0 0,0 0 0,0 0 0,-1 0 0,1 0 0,0-1 0,-1 1 0,1 0 0,-1 0 0,1 0 0,-1 0 0,0-1 0,-1 3 0,0-1 0,-1 0 0,1 0 0,-1-1 0,0 1 0,1-1 0,-1 1 0,0-1 0,-1 0 0,1 0 0,-4 1 0,-6 3 0,-1-1 0,0 0 0,0-2 0,-21 4 0,27-5 0,0-1 0,0-1 0,0 1 0,1-1 0,-1-1 0,0 0 0,0 0 0,1 0 0,-1-1 0,0 0 0,1-1 0,0 1 0,-1-1 0,-6-5 0,8 5 0,1-1 0,1 0 0,-1 0 0,0 0 0,1 0 0,0-1 0,0 0 0,0 0 0,1 0 0,0 0 0,0 0 0,0-1 0,0 0 0,1 1 0,0-1 0,0 0 0,1 0 0,-2-8 0,0-15-1365,1 2-5461</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9:48.621"/>
    </inkml:context>
    <inkml:brush xml:id="br0">
      <inkml:brushProperty name="width" value="0.05" units="cm"/>
      <inkml:brushProperty name="height" value="0.05" units="cm"/>
    </inkml:brush>
  </inkml:definitions>
  <inkml:trace contextRef="#ctx0" brushRef="#br0">90 97 24575,'1'0'0,"1"-1"0,-1 1 0,1 0 0,-1-1 0,0 1 0,1-1 0,-1 0 0,0 1 0,0-1 0,1 0 0,-1 0 0,0 0 0,0 0 0,0 0 0,0 0 0,0 0 0,0 0 0,0 0 0,0 0 0,-1-1 0,1 1 0,0 0 0,-1-1 0,1 1 0,-1 0 0,1-1 0,-1 1 0,0 0 0,1-3 0,0 0 0,-1 0 0,1 1 0,-1-1 0,0 0 0,0 0 0,0 0 0,0 0 0,-1 1 0,-1-9 0,2 11 0,-1 0 0,1 0 0,0 0 0,-1 0 0,1 0 0,-1 0 0,1 0 0,-1 0 0,1 0 0,-1 1 0,0-1 0,1 0 0,-1 0 0,0 0 0,0 1 0,0-1 0,1 0 0,-1 1 0,0-1 0,0 1 0,0-1 0,0 1 0,0-1 0,0 1 0,0 0 0,-2-1 0,1 2 0,1-1 0,-1 0 0,1 1 0,-1-1 0,0 1 0,1-1 0,-1 1 0,1 0 0,-1 0 0,1 0 0,0 0 0,-1 0 0,1 0 0,0 0 0,-2 1 0,-2 5 0,-1-1 0,1 1 0,0 0 0,1 0 0,-7 12 0,4 0 0,0 0 0,1 1 0,-4 21 0,8-30 0,0-1 0,1 0 0,1 1 0,0-1 0,0 1 0,1-1 0,3 20 0,-3-27 0,0-1 0,0 1 0,0-1 0,0 1 0,0-1 0,0 0 0,0 1 0,1-1 0,-1 0 0,1 0 0,0 0 0,0 0 0,-1 0 0,1-1 0,0 1 0,1-1 0,-1 1 0,4 1 0,-5-2 0,1-1 0,0 1 0,0-1 0,0 1 0,0-1 0,0 0 0,0 0 0,0 0 0,0 0 0,0 0 0,0 0 0,0-1 0,0 1 0,0-1 0,0 1 0,-1-1 0,1 0 0,0 0 0,0 0 0,-1 0 0,1 0 0,0 0 0,-1 0 0,1 0 0,1-2 0,10-12 0,0 0 0,-1-1 0,-1 0 0,-1 0 0,0-1 0,14-36 0,16-25 0,-39 76 0,0 0 0,0 0 0,0 1 0,0-1 0,0 0 0,1 1 0,-1-1 0,0 1 0,1 0 0,0-1 0,-1 1 0,1 0 0,1-1 0,-2 2 0,-1 0 0,1 0 0,-1 0 0,0 0 0,1 0 0,-1 0 0,1 0 0,-1 0 0,0 0 0,1 0 0,-1 0 0,1 0 0,-1 0 0,0 0 0,1 0 0,-1 0 0,0 1 0,1-1 0,-1 0 0,0 0 0,1 0 0,-1 1 0,0-1 0,1 0 0,6 16 0,2 22 145,3 42-1,-10-57-380,1 0-1,1 0 1,1-1 0,1 1-1,1-1 1,15 34 0,-8-33-6590</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9:49.360"/>
    </inkml:context>
    <inkml:brush xml:id="br0">
      <inkml:brushProperty name="width" value="0.05" units="cm"/>
      <inkml:brushProperty name="height" value="0.05" units="cm"/>
    </inkml:brush>
  </inkml:definitions>
  <inkml:trace contextRef="#ctx0" brushRef="#br0">1 85 24575,'0'0'0,"0"0"0,0 0 0,0 0 0,0 0 0,0 0 0,0 0 0,0 1 0,0-1 0,0 0 0,0 0 0,0 0 0,0 0 0,0 0 0,0 0 0,0 0 0,1 1 0,-1-1 0,0 0 0,0 0 0,0 0 0,0 0 0,0 0 0,0 0 0,0 0 0,1 0 0,-1 0 0,0 0 0,0 0 0,0 0 0,0 0 0,0 0 0,1 0 0,-1 0 0,0 0 0,0 0 0,0 0 0,0 0 0,0 0 0,0 0 0,1 0 0,-1 0 0,0 0 0,0 0 0,0 0 0,0 0 0,0 0 0,0 0 0,1 0 0,-1 0 0,0-1 0,0 1 0,0 0 0,0 0 0,0 0 0,0 0 0,0 0 0,0 0 0,0 0 0,0-1 0,0 1 0,1 0 0,-1 0 0,0 0 0,0 0 0,7 10 0,8 26 0,15 53 0,8 20 0,-38-108 0,1 0 0,-1 0 0,0 0 0,1 0 0,-1 0 0,1 0 0,-1 0 0,1 0 0,0 0 0,-1-1 0,1 1 0,0 0 0,0 0 0,-1 0 0,1-1 0,0 1 0,2 0 0,-3-1 0,0 0 0,1 0 0,-1 0 0,1 0 0,-1 0 0,1-1 0,-1 1 0,0 0 0,1 0 0,-1-1 0,1 1 0,-1 0 0,0-1 0,1 1 0,-1 0 0,0-1 0,0 1 0,1 0 0,-1-1 0,0 1 0,0-1 0,1 1 0,-1 0 0,0-1 0,0 1 0,0-1 0,0 0 0,10-44 0,-9 38 0,5-50 0,-5 36 0,2 0 0,0-1 0,11-37 0,-13 59 0,-1-1 0,0 1 0,0-1 0,0 1 0,0 0 0,1-1 0,-1 1 0,0 0 0,1-1 0,-1 1 0,0-1 0,0 1 0,1 0 0,-1 0 0,1-1 0,-1 1 0,0 0 0,1 0 0,-1-1 0,1 1 0,-1 0 0,0 0 0,1 0 0,-1 0 0,1 0 0,-1 0 0,1 0 0,-1-1 0,1 1 0,-1 1 0,0-1 0,1 0 0,-1 0 0,1 0 0,-1 0 0,1 0 0,-1 0 0,1 0 0,-1 1 0,0-1 0,1 0 0,-1 0 0,1 0 0,-1 1 0,0-1 0,1 0 0,-1 1 0,0-1 0,1 0 0,-1 1 0,0 0 0,25 25 0,-13-12 0,-6-9 0,0-1 0,0 0 0,1 0 0,-1 0 0,1-1 0,0 0 0,0 0 0,0-1 0,0 0 0,0 0 0,1-1 0,-1 0 0,1 0 0,13 0 0,-17-2 0,0 1 0,-1 0 0,1-1 0,0 0 0,-1 0 0,1 0 0,-1 0 0,1-1 0,-1 1 0,0-1 0,0 0 0,1 0 0,-1 0 0,-1 0 0,1-1 0,0 1 0,0-1 0,-1 0 0,0 1 0,1-1 0,-1 0 0,0 0 0,0-1 0,-1 1 0,1 0 0,-1-1 0,0 1 0,1-1 0,-2 1 0,1-1 0,1-5 0,-1 0 0,0-1 0,-1 1 0,0 0 0,0 0 0,-3-18 0,3 26 0,0 0 0,0-1 0,-1 1 0,1 0 0,0-1 0,-1 1 0,1 0 0,-1-1 0,1 1 0,-1 0 0,0 0 0,1 0 0,-1-1 0,0 1 0,0 0 0,0 0 0,0 0 0,0 0 0,0 0 0,0 1 0,0-1 0,0 0 0,0 0 0,-1 1 0,1-1 0,0 1 0,0-1 0,-1 1 0,1-1 0,0 1 0,-1 0 0,1 0 0,-1 0 0,1-1 0,0 1 0,-1 1 0,1-1 0,0 0 0,-1 0 0,1 0 0,0 1 0,-1-1 0,1 1 0,0-1 0,-1 1 0,1-1 0,-2 3 0,-4 0 0,0 1 0,0 0 0,1 1 0,-1 0 0,1 0 0,1 0 0,-1 1 0,1 0 0,-1 0 0,2 0 0,-1 1 0,1-1 0,0 1 0,0 0 0,1 0 0,0 1 0,0-1 0,1 1 0,0-1 0,0 1 0,1 0 0,-1 0 0,2 0 0,-1 0 0,1-1 0,1 1 0,2 14 0,-2-13 0,0-1 0,1 0 0,0 1 0,1-1 0,0 0 0,0-1 0,1 1 0,-1-1 0,2 1 0,-1-1 0,1 0 0,0-1 0,1 1 0,-1-1 0,1 0 0,1 0 0,-1-1 0,1 0 0,0 0 0,0 0 0,0-1 0,1 0 0,0-1 0,-1 1 0,1-2 0,9 3 0,17 1-1365,-1-4-5461</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9:49.837"/>
    </inkml:context>
    <inkml:brush xml:id="br0">
      <inkml:brushProperty name="width" value="0.05" units="cm"/>
      <inkml:brushProperty name="height" value="0.05" units="cm"/>
    </inkml:brush>
  </inkml:definitions>
  <inkml:trace contextRef="#ctx0" brushRef="#br0">1552 61 24575,'-70'-16'0,"0"4"0,-94-5 0,-141 13 0,195 6 0,-125 19 0,190-14 0,-1 2 0,2 2 0,-1 2 0,2 2 0,-62 30 0,86-35 0,1 1 0,0 1 0,1 0 0,0 2 0,1 0 0,0 0 0,1 2 0,1 0 0,0 0 0,1 1 0,1 1 0,1 0 0,0 1 0,2 0 0,0 1 0,1 0 0,1 0 0,1 0 0,0 1 0,2 0 0,0 0 0,0 33 0,2-23 0,2 0 0,2 1 0,1-1 0,1 0 0,1 0 0,2-1 0,1 1 0,2-2 0,0 1 0,2-1 0,2-1 0,0 0 0,2-1 0,1-1 0,1 0 0,1-1 0,1-1 0,1-1 0,1-1 0,1-1 0,1-1 0,1-1 0,30 17 0,-20-16 0,2-2 0,0-2 0,0-2 0,2-1 0,0-2 0,0-1 0,1-2 0,40 2 0,-29-6 0,0-3 0,1-2 0,-1-2 0,0-2 0,95-23 0,-114 19 0,-1-1 0,-1-1 0,0-2 0,-1-1 0,0-1 0,-1-2 0,-1-1 0,-1-1 0,0-1 0,-1-1 0,-2-1 0,0-1 0,-1-1 0,-2-1 0,0-1 0,-2-1 0,-1-1 0,-1 0 0,-1-1 0,-1 0 0,15-54 0,-16 39 0,-2 0 0,-2 0 0,-2-1 0,2-61 0,-8 83 0,-1-1 0,-2 1 0,0 0 0,-2-1 0,0 1 0,-1 1 0,-2-1 0,0 1 0,-1 0 0,-14-25 0,14 34 0,-1 0 0,0 0 0,0 1 0,-2 0 0,1 1 0,-2 0 0,1 0 0,-18-11 0,10 10 0,-1 0 0,0 2 0,-1 0 0,0 1 0,-23-7 0,-9 3 0,-1 2 0,1 2 0,-109-3 0,133 11 0,-136-2 0,127 4 0,1 2 0,-50 9 0,49-1-1365,11 0-5461</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9:51.664"/>
    </inkml:context>
    <inkml:brush xml:id="br0">
      <inkml:brushProperty name="width" value="0.05" units="cm"/>
      <inkml:brushProperty name="height" value="0.05" units="cm"/>
    </inkml:brush>
  </inkml:definitions>
  <inkml:trace contextRef="#ctx0" brushRef="#br0">17 1351 24575,'-1'0'0,"0"0"0,1-1 0,-1 1 0,0-1 0,0 1 0,0-1 0,1 1 0,-1-1 0,0 0 0,1 1 0,-1-1 0,0 0 0,1 1 0,-1-1 0,1 0 0,-1 0 0,1 1 0,0-1 0,-1 0 0,1 0 0,0 0 0,-1 0 0,1 0 0,0 0 0,0 1 0,0-1 0,0-2 0,-2-26 0,4 8 0,1 0 0,2 0 0,0 1 0,1-1 0,1 1 0,12-23 0,-1-3 0,6-12-39,3 1-1,2 2 1,3 1-1,1 1 0,4 2 1,1 1-1,2 2 1,3 2-1,80-67 1,-57 60-18,3 3 1,2 3-1,2 3 1,2 4-1,1 2 0,132-43 1,-87 44 56,2 6 0,217-26 0,-154 40 0,226 9 0,76 45-44,-371-19 30,-1 5-1,127 43 0,-194-50 235,68 34 0,-96-39-147,-1 1 0,0 0 1,0 2-1,-1 0 0,25 25 0,-38-31-73,1-1 0,-2 1 0,7 10 0,4 7 0,-16-25 0,0 1 0,1-1 0,-1 1 0,0-1 0,1 0 0,-1 1 0,0-1 0,1 1 0,-1-1 0,0 0 0,1 1 0,-1-1 0,1 0 0,-1 1 0,1-1 0,-1 0 0,1 0 0,-1 1 0,1-1 0,-1 0 0,1 0 0,0 0 0,2-8 0,-6-19 0,-8-3 0,-22-45 0,21 51 0,1 0 0,1-1 0,-8-30 0,13 34 0,3 16 0,0-1 0,1 0 0,0 0 0,0 0 0,0 1 0,0-1 0,1-6 0,0 11 0,0 1 0,0 0 0,0 0 0,0 0 0,0 0 0,0 0 0,0 0 0,0 0 0,0 0 0,0-1 0,0 1 0,0 0 0,0 0 0,0 0 0,0 0 0,0 0 0,1 0 0,-1 0 0,0 0 0,0 0 0,0-1 0,0 1 0,0 0 0,0 0 0,0 0 0,0 0 0,0 0 0,0 0 0,0 0 0,0 0 0,1 0 0,-1 0 0,0 0 0,0 0 0,0 0 0,0 0 0,0 0 0,0 0 0,0 0 0,0 0 0,1 0 0,-1 0 0,0 0 0,0 0 0,0 0 0,0 0 0,0 0 0,0 0 0,0 0 0,0 0 0,1 0 0,-1 0 0,0 0 0,0 0 0,0 0 0,0 0 0,0 0 0,0 0 0,0 0 0,0 1 0,8 7 0,4 12 0,133 220 0,-133-221 0,-1-3 0,16 26 0,-25-39 0,-1 0 0,1 1 0,-1-1 0,0 0 0,0 0 0,0 0 0,0 1 0,0-1 0,-1 1 0,0-1 0,0 4 0,0-5 0,0-1 0,-1 0 0,1 0 0,-1 0 0,1 0 0,-1 0 0,1 0 0,-1 0 0,0 0 0,1 0 0,-1-1 0,0 1 0,0 0 0,0 0 0,0-1 0,0 1 0,0 0 0,0-1 0,0 1 0,0-1 0,0 1 0,0-1 0,0 0 0,0 1 0,0-1 0,0 0 0,0 0 0,-2 0 0,-38 2 0,33-3 0,-49-1 0,29 0 0,-1 1 0,1 2 0,-1 0 0,0 2 0,-41 10 0,65-11-195,0-1 0,-1 2 0,1-1 0,0 1 0,0-1 0,-4 5 0,-5 4-6631</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9:52.490"/>
    </inkml:context>
    <inkml:brush xml:id="br0">
      <inkml:brushProperty name="width" value="0.05" units="cm"/>
      <inkml:brushProperty name="height" value="0.05" units="cm"/>
    </inkml:brush>
  </inkml:definitions>
  <inkml:trace contextRef="#ctx0" brushRef="#br0">1455 270 24575,'0'-3'0,"0"1"0,0-1 0,0 1 0,0 0 0,-1-1 0,1 1 0,-1 0 0,0 0 0,1-1 0,-1 1 0,0 0 0,0 0 0,-1 0 0,1 0 0,0 0 0,-1 0 0,1 0 0,-4-2 0,1 1 0,0 0 0,0 1 0,-1-1 0,1 1 0,-1 0 0,0 0 0,-9-2 0,-13-2 0,1 0 0,-1 2 0,-1 2 0,-40 0 0,-112 14 0,77 0 0,-193 49 0,250-48 0,0 2 0,0 3 0,2 1 0,1 3 0,0 1 0,-54 39 0,74-43 0,0 0 0,1 2 0,2 0 0,0 1 0,1 2 0,1-1 0,1 2 0,2 1 0,0 0 0,2 0 0,1 1 0,1 1 0,-9 34 0,13-35 0,1 1 0,2 1 0,1-1 0,1 1 0,1-1 0,1 1 0,2-1 0,1 1 0,1-1 0,1 0 0,2 0 0,1-1 0,20 49 0,-14-49-8,0 0 1,2-1-1,1-1 0,1 0 0,0-1 1,2-1-1,24 21 0,-13-17-23,2-1 0,0-1 0,2-2 0,59 30 0,-25-22-36,1-4-1,2-2 1,0-4 0,1-3-1,102 13 1,-28-15-374,239-4 0,148-56-255,-94-42 696,-345 59 0,-1-4 0,136-64 0,-187 73-43,-1-1-1,-1-2 1,-1-1 0,-1-3-1,49-47 1,-73 62 26,0-2-1,-1 0 1,-1 0 0,-1-1-1,0-1 1,-2 0 0,0-1-1,-1 0 1,0 0 0,-2-1-1,0 0 1,-1 0 0,-2-1-1,5-35 1,-9 30 47,0-1 1,-2 0-1,-1 1 1,-1-1-1,-2 1 1,0 0-1,-2 1 1,0-1-1,-2 1 1,-23-43-1,8 26 26,-2 1 0,-1 1 0,-2 1 0,-1 1 0,-39-34 0,22 28-5,-1 2 0,-3 2 0,-1 3 1,-2 1-1,-1 4 0,-2 1 1,0 4-1,-99-33 0,99 43-5,0 3 0,-2 1 1,0 4-1,0 2 0,0 3 0,-1 2 0,0 4 0,1 1 1,-80 16-1,85-8-281,2 3 0,-96 37-1,90-25-6124</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9:53.277"/>
    </inkml:context>
    <inkml:brush xml:id="br0">
      <inkml:brushProperty name="width" value="0.05" units="cm"/>
      <inkml:brushProperty name="height" value="0.05" units="cm"/>
    </inkml:brush>
  </inkml:definitions>
  <inkml:trace contextRef="#ctx0" brushRef="#br0">13 270 24575,'-2'-2'0,"1"0"0,-1 0 0,1-1 0,0 1 0,0 0 0,0-1 0,0 1 0,0-1 0,1 1 0,-1-1 0,1 1 0,-1-1 0,1 0 0,0 1 0,0-1 0,1-3 0,0-2 0,0 0 0,0-1 0,5-13 0,-5 18 0,0-1 0,1 1 0,0 0 0,0-1 0,0 1 0,0 0 0,1 0 0,-1 0 0,1 1 0,0-1 0,0 1 0,0-1 0,1 1 0,-1 0 0,1 0 0,4-2 0,-7 5 0,0-1 0,0 1 0,0 0 0,0 0 0,0 0 0,0 0 0,-1 0 0,1 0 0,0 1 0,0-1 0,0 0 0,0 0 0,0 1 0,0-1 0,-1 0 0,1 1 0,0-1 0,0 1 0,0-1 0,-1 1 0,1-1 0,0 1 0,-1 0 0,1-1 0,0 1 0,-1 0 0,1-1 0,-1 1 0,1 0 0,-1 0 0,0 0 0,1-1 0,-1 1 0,0 0 0,1 0 0,-1 2 0,9 34 0,-9-36 0,12 149 0,-8-65 0,3 70 0,-5-190 0,1 1 0,2 0 0,13-42 0,37-107 0,-47 157 0,23-62 0,-28 80 0,1 0 0,0 0 0,0 0 0,1 1 0,0 0 0,1 0 0,11-13 0,-16 19 0,0 1 0,0-1 0,1 0 0,-1 0 0,0 0 0,0 1 0,0-1 0,1 1 0,-1-1 0,0 1 0,1-1 0,-1 1 0,0 0 0,1 0 0,-1 0 0,0 0 0,1 0 0,-1 0 0,1 0 0,-1 0 0,0 0 0,1 0 0,-1 1 0,0-1 0,1 1 0,-1-1 0,0 1 0,0-1 0,0 1 0,1 0 0,-1 0 0,0-1 0,0 1 0,0 0 0,0 0 0,0 0 0,0 0 0,0 0 0,-1 0 0,1 1 0,1 0 0,3 6 0,-1-1 0,1 1 0,-1 0 0,5 17 0,-2-3 0,-1 1 0,-1-1 0,-2 1 0,2 32 0,-5 95 0,-1-114 0,0-35 0,1-1 0,0 1 0,0-1 0,0 1 0,0-1 0,0 1 0,0-1 0,0 1 0,0-1 0,0 1 0,0-1 0,0 1 0,0-1 0,0 1 0,1-1 0,-1 0 0,0 1 0,0-1 0,0 1 0,1-1 0,-1 1 0,0-1 0,1 1 0,6-10 0,13-36 0,-11 24 0,5-10 0,5-10 0,25-40 0,-38 71 0,1-1 0,1 1 0,-1 1 0,2-1 0,-1 2 0,1-1 0,1 1 0,17-12 0,-25 19 0,0-1 0,0 1 0,1 0 0,-1 0 0,0 0 0,1 0 0,-1 0 0,1 0 0,-1 1 0,1-1 0,-1 1 0,1 0 0,0 0 0,-1 0 0,1 0 0,-1 0 0,1 1 0,-1-1 0,1 1 0,2 0 0,-2 1 0,1 0 0,-1 0 0,0 0 0,0 0 0,-1 0 0,1 1 0,0-1 0,-1 1 0,0 0 0,1 0 0,-1-1 0,3 7 0,2 4 0,-1 1 0,-1 0 0,0 0 0,-1 0 0,4 29 0,-1 23-89,-3 1 0,-6 77 0,0-85-1009,2-37-5728</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9:53.962"/>
    </inkml:context>
    <inkml:brush xml:id="br0">
      <inkml:brushProperty name="width" value="0.05" units="cm"/>
      <inkml:brushProperty name="height" value="0.05" units="cm"/>
    </inkml:brush>
  </inkml:definitions>
  <inkml:trace contextRef="#ctx0" brushRef="#br0">235 157 24575,'1'-27'0,"0"16"0,-1-1 0,0 1 0,0-1 0,-2 0 0,-2-15 0,3 24 0,0 1 0,0 0 0,0-1 0,0 1 0,0 0 0,0 0 0,-1-1 0,1 1 0,0 0 0,-1 0 0,0 1 0,0-1 0,1 0 0,-1 1 0,0-1 0,0 1 0,-1-1 0,1 1 0,0 0 0,0 0 0,-1 0 0,1 0 0,0 0 0,-1 0 0,1 1 0,-1 0 0,1-1 0,-1 1 0,1 0 0,-4 0 0,1 0 0,1 1 0,-1 0 0,1 0 0,-1 0 0,1 0 0,0 1 0,0 0 0,0 0 0,0 0 0,0 0 0,0 0 0,0 1 0,1 0 0,-1 0 0,1 0 0,0 0 0,-1 0 0,2 1 0,-5 5 0,-2 4 0,0 1 0,1 0 0,1 0 0,-7 18 0,6-8 0,0-1 0,1 2 0,1-1 0,1 1 0,2 0 0,-1 46 0,4-66 0,0 0 0,1 0 0,-1 0 0,1 0 0,1 0 0,-1 0 0,1 0 0,0 0 0,0 0 0,0-1 0,0 1 0,1-1 0,5 7 0,-6-8 0,1-1 0,-1 0 0,0 0 0,1 0 0,0-1 0,-1 1 0,1-1 0,0 1 0,0-1 0,0 0 0,0 0 0,0 0 0,0 0 0,0-1 0,0 1 0,0-1 0,0 0 0,0 0 0,1 0 0,-1 0 0,0 0 0,0-1 0,5-1 0,3-1 0,-1-1 0,0 0 0,0-1 0,0 0 0,0-1 0,-1 0 0,0 0 0,0-1 0,0 0 0,-1-1 0,0 0 0,-1 0 0,0 0 0,11-18 0,-2 2 0,-2-1 0,-1-1 0,-1 0 0,14-42 0,-15 28 0,-10 131 0,0-75 0,1 1 0,0-1 0,1 0 0,0 0 0,2 0 0,0 0 0,8 17 0,-10-28 0,-1 0 0,1 0 0,0 0 0,1-1 0,-1 1 0,1-1 0,0 0 0,0 0 0,0 0 0,9 5 0,-10-7 0,0 0 0,1-1 0,-1 1 0,1-1 0,0 0 0,-1 0 0,1 0 0,0-1 0,-1 1 0,1-1 0,0 0 0,0 0 0,0 0 0,-1-1 0,1 1 0,0-1 0,6-2 0,-5 1 0,0 0 0,1-1 0,-1 0 0,0 0 0,0 0 0,-1 0 0,1-1 0,-1 0 0,1 0 0,-1 0 0,-1 0 0,1-1 0,0 0 0,4-9 0,2-4 0,-1 0 0,13-37 0,13-86 0,-18 64 0,-17 77 0,0 0 0,1 0 0,-1 1 0,0-1 0,0 0 0,0 0 0,0 0 0,0 0 0,0 0 0,0 0 0,0 0 0,0 0 0,0 0 0,0 0 0,1 0 0,-1 0 0,0 0 0,0 0 0,0-1 0,0 1 0,0 0 0,0 0 0,0 0 0,0 0 0,0 0 0,0 0 0,0 0 0,0 0 0,0 0 0,0 0 0,1 0 0,-1 0 0,0 0 0,0 0 0,0 0 0,0 0 0,0 0 0,0-1 0,0 1 0,0 0 0,0 0 0,0 0 0,0 0 0,0 0 0,0 0 0,2 13 0,-1 21 0,-2 20 0,3 0 0,2 0 0,2 0 0,19 77 0,-24-127-80,0-1 0,0 0-1,0 1 1,0-1 0,0 0-1,1 1 1,0-1 0,-1 0-1,1 0 1,0 0 0,1 0 0,-1-1-1,0 1 1,1-1 0,0 1-1,2 1 1,8 1-6746</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21.607"/>
    </inkml:context>
    <inkml:brush xml:id="br0">
      <inkml:brushProperty name="width" value="0.05" units="cm"/>
      <inkml:brushProperty name="height" value="0.05" units="cm"/>
    </inkml:brush>
  </inkml:definitions>
  <inkml:trace contextRef="#ctx0" brushRef="#br0">85 69 24575,'-3'-6'0,"-4"-7"0,-4-5 0,-2 1 0,0 6 0,0 8 0,2 7 0,3 9 0,3 5 0,4 6 0,7 3 0,4 4 0,1-3-8191</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9:54.289"/>
    </inkml:context>
    <inkml:brush xml:id="br0">
      <inkml:brushProperty name="width" value="0.05" units="cm"/>
      <inkml:brushProperty name="height" value="0.05" units="cm"/>
    </inkml:brush>
  </inkml:definitions>
  <inkml:trace contextRef="#ctx0" brushRef="#br0">53 1 24575,'-3'0'0,"-7"0"0,-4 0 0,0 3 0,2 3 0</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9:54.628"/>
    </inkml:context>
    <inkml:brush xml:id="br0">
      <inkml:brushProperty name="width" value="0.05" units="cm"/>
      <inkml:brushProperty name="height" value="0.05" units="cm"/>
    </inkml:brush>
  </inkml:definitions>
  <inkml:trace contextRef="#ctx0" brushRef="#br0">12 119 24575,'-1'1'0,"0"-1"0,1 0 0,-1 0 0,0 1 0,1-1 0,-1 0 0,1 1 0,-1-1 0,1 0 0,-1 1 0,1-1 0,-1 1 0,1-1 0,-1 1 0,1-1 0,-1 1 0,1-1 0,0 1 0,-1 0 0,1-1 0,0 1 0,0 0 0,0-1 0,-1 1 0,1 0 0,0-1 0,0 1 0,0 0 0,0-1 0,0 1 0,0 0 0,0-1 0,0 1 0,1 1 0,2 30 0,-2-25 0,6 223 0,-7-211 0,0-42 0,2-1 0,1 1 0,1 0 0,1 0 0,16-44 0,-10 38 0,2 0 0,1 1 0,34-52 0,-41 72 0,-1-1 0,1 1 0,0 0 0,1 0 0,0 1 0,14-10 0,-21 16 0,1-1 0,0 1 0,0 0 0,1-1 0,-1 1 0,0 1 0,0-1 0,0 0 0,1 0 0,-1 1 0,0-1 0,1 1 0,-1 0 0,0 0 0,1 0 0,-1 0 0,1 0 0,-1 0 0,0 1 0,1-1 0,-1 1 0,0-1 0,1 1 0,-1 0 0,0 0 0,0 0 0,0 0 0,0 1 0,0-1 0,0 0 0,0 1 0,0-1 0,-1 1 0,1 0 0,2 2 0,2 5 0,-1 0 0,0 0 0,0 0 0,-1 1 0,0 0 0,-1 0 0,1 0 0,1 16 0,1 7 0,1 45 0,-6-58-151,-1 1-1,0 0 0,-2 0 0,-1-1 1,0 1-1,-2-1 0,0 0 1,-14 35-1,-2-12-6674</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9:57.208"/>
    </inkml:context>
    <inkml:brush xml:id="br0">
      <inkml:brushProperty name="width" value="0.05" units="cm"/>
      <inkml:brushProperty name="height" value="0.05" units="cm"/>
    </inkml:brush>
  </inkml:definitions>
  <inkml:trace contextRef="#ctx0" brushRef="#br0">1 29 24575,'0'-2'0,"0"1"0,0 0 0,1 0 0,-1 0 0,1 0 0,-1 0 0,1 0 0,-1 0 0,1 0 0,0 0 0,0 0 0,-1 0 0,1 0 0,0 1 0,0-1 0,0 0 0,0 1 0,0-1 0,0 0 0,0 1 0,0-1 0,0 1 0,0-1 0,0 1 0,0 0 0,2-1 0,32-5 0,-20 5 0,1 1 0,-1 1 0,-1 1 0,1 0 0,0 1 0,0 1 0,-1 0 0,0 1 0,0 0 0,17 9 0,11 9 0,74 52 0,-17 0 0,178 176 0,61 118 0,-242-260 0,-66-75 0,-5-4 0,1-2 0,48 41 0,-74-69 10,1 1-1,-1-1 1,1 1-1,0-1 1,-1 1-1,1-1 1,0 1-1,-1-1 1,1 0-1,0 1 1,0-1-1,-1 0 0,1 1 1,0-1-1,0 0 1,0 0-1,1 0 1,-2-9 161,-14-19-1878,5 14-5119</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9:57.688"/>
    </inkml:context>
    <inkml:brush xml:id="br0">
      <inkml:brushProperty name="width" value="0.05" units="cm"/>
      <inkml:brushProperty name="height" value="0.05" units="cm"/>
    </inkml:brush>
  </inkml:definitions>
  <inkml:trace contextRef="#ctx0" brushRef="#br0">555 0 24575,'-9'11'0,"0"0"0,2 0 0,-11 20 0,3-5 0,-132 225 0,-80 126 0,117-204 0,108-170 55,-7 13 214,9-15-334,0-1 0,-1 1 0,1-1 0,0 1 0,0-1 0,0 1 0,-1-1 0,1 1 0,0 0 0,0-1 0,0 1 0,0-1 0,0 1 0,0-1 0,0 1 1,0 0-1,0-1 0,0 1 0,1-1 0,-1 1 0,0-1 0,0 1 0,0-1 0,1 1 0,-1 0 0</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9:58.617"/>
    </inkml:context>
    <inkml:brush xml:id="br0">
      <inkml:brushProperty name="width" value="0.05" units="cm"/>
      <inkml:brushProperty name="height" value="0.05" units="cm"/>
    </inkml:brush>
  </inkml:definitions>
  <inkml:trace contextRef="#ctx0" brushRef="#br0">1 16 24575,'1'-2'0,"1"1"0,0-1 0,-1 1 0,1 0 0,0 0 0,0 0 0,0 0 0,0 0 0,0 0 0,0 0 0,0 1 0,0-1 0,0 1 0,0-1 0,0 1 0,0 0 0,1 0 0,-1 0 0,0 0 0,0 0 0,0 1 0,0-1 0,0 1 0,1-1 0,-1 1 0,0 0 0,0 0 0,0-1 0,-1 1 0,4 3 0,4 1 0,-1 0 0,-1 1 0,1 1 0,-1-1 0,9 11 0,43 52 0,-4-5 0,69 63 0,-66-77 0,118 77 0,-163-119 201,-10-5-397,0-1 1,0 0-1,1 0 0,0 0 0,-1 0 1,1 0-1,4 0 0,0-1-6630</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9:59.035"/>
    </inkml:context>
    <inkml:brush xml:id="br0">
      <inkml:brushProperty name="width" value="0.05" units="cm"/>
      <inkml:brushProperty name="height" value="0.05" units="cm"/>
    </inkml:brush>
  </inkml:definitions>
  <inkml:trace contextRef="#ctx0" brushRef="#br0">589 77 24575,'-1'-6'0,"-1"0"0,0 0 0,0 0 0,0 1 0,0-1 0,-1 1 0,0-1 0,0 1 0,-6-7 0,8 11 0,0 0 0,0-1 0,0 2 0,0-1 0,0 0 0,0 0 0,0 0 0,0 0 0,0 1 0,-1-1 0,1 0 0,0 1 0,0-1 0,-1 1 0,1 0 0,0-1 0,-1 1 0,1 0 0,0 0 0,-3 0 0,1 0 0,1 0 0,-1 1 0,0 0 0,0-1 0,0 1 0,1 0 0,-1 0 0,0 1 0,-3 1 0,-5 5 0,0 0 0,1 0 0,-13 14 0,16-15 0,-48 46 0,2 3 0,3 3 0,3 1 0,-80 133 0,95-135 0,-30 58 0,62-115 0,-1 1-170,0 0-1,0 0 0,0 0 1,-1 1-1,1-1 0,0 0 1,-4 3-1</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8:43.494"/>
    </inkml:context>
    <inkml:brush xml:id="br0">
      <inkml:brushProperty name="width" value="0.05" units="cm"/>
      <inkml:brushProperty name="height" value="0.05" units="cm"/>
    </inkml:brush>
  </inkml:definitions>
  <inkml:trace contextRef="#ctx0" brushRef="#br0">103 159 24575,'0'17'0,"16"891"0,-10-809 0,4 384 0,-14-443 0,-2 1 0,-1-1 0,-3-1 0,0 0 0,-3 0 0,-1-1 0,-2 0 0,-35 58 0,51-95 0,0-1 0,-1 1 0,1-1 0,-1 1 0,1 0 0,0-1 0,0 1 0,-1 0 0,1 0 0,0-1 0,0 1 0,0 0 0,0 0 0,0-1 0,0 1 0,0 0 0,0 1 0,0-2 0,1 1 0,-1-1 0,0 0 0,0 1 0,1-1 0,-1 0 0,0 1 0,1-1 0,-1 0 0,0 0 0,1 1 0,-1-1 0,1 0 0,-1 0 0,0 0 0,1 1 0,-1-1 0,1 0 0,-1 0 0,1 0 0,-1 0 0,1 0 0,32-3 0,-18 1 0,459 8 0,-350 1 0,1380 43 0,-1187-63 0,-314 13 0,0-1 0,0 1 0,0-1 0,0 0 0,0 0 0,0 0 0,0 0 0,0 0 0,0-1 0,5-3 0,-8 5 0,1 0 0,-1-1 0,0 1 0,0 0 0,1-1 0,-1 1 0,0 0 0,0-1 0,1 1 0,-1 0 0,0-1 0,0 1 0,0-1 0,0 1 0,0-1 0,1 1 0,-1 0 0,0-1 0,0 1 0,0-1 0,0 1 0,0-1 0,0 1 0,0 0 0,-1-1 0,1 1 0,0-1 0,0 0 0,-1 0 0,0 0 0,0-1 0,0 1 0,0 0 0,-1 0 0,1 0 0,0 0 0,0 0 0,-1 0 0,1 0 0,-1 0 0,-1 0 0,-32-9 0,29 9 0,0 0 0,1-1 0,-1 1 0,1-1 0,0 0 0,-7-4 0,11 5 0,0 0 0,0 0 0,-1 0 0,1 0 0,0 0 0,1 0 0,-1 0 0,0 0 0,0 0 0,0-1 0,1 1 0,-1 0 0,1-1 0,-1 1 0,1 0 0,-1-1 0,1 1 0,0-1 0,-1 1 0,1 0 0,0-1 0,0 1 0,0-1 0,1 1 0,-1-1 0,0 1 0,0 0 0,1-1 0,0-1 0,21-59 0,-14 44 0,8-33 0,-8 14 0,-3-1 0,3-55 0,-9-78 0,0 154 0,-6-198 0,2-325 0,26 274 0,4-134 0,-25 396 0,1-9 0,-2 1 0,1-1 0,-6-23 0,6 33 0,-1 1 0,1 0 0,-1-1 0,0 1 0,0 0 0,0 0 0,0 0 0,0 0 0,0 0 0,-1 0 0,1 0 0,0 0 0,-1 0 0,0 0 0,1 1 0,-1-1 0,0 1 0,0-1 0,0 1 0,0 0 0,0 0 0,0 0 0,0 0 0,-1 0 0,1 0 0,0 1 0,-4-2 0,-32 0 0,-57 4 0,29 1 0,-236 6 0,-26 0 0,-76-10 0,-214 2 0,604-1 0,-29 0 0,0 2 0,0 2 0,-82 17 0,111-15 0,-1-1 0,-14 10 0,16-9 0,1 0 0,-25 8 0,36-14 1,-18 8 339,18-8-391,1 1-1,0-1 0,-1 1 1,1-1-1,0 1 0,-1-1 1,1 1-1,0-1 0,-1 1 0,1-1 1,0 1-1,0-1 0,0 1 1,0 0-1,0-1 0,0 1 0,-1-1 1,1 1-1,0 0 0,1-1 1,-1 1-1,0-1 0,0 1 0,0-1 1,0 1-1,0 0 0,1-1 1,-1 1-1,0-1 0,0 1 0,1-1 1,0 2-1,5 8-6774</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48:44.642"/>
    </inkml:context>
    <inkml:brush xml:id="br0">
      <inkml:brushProperty name="width" value="0.05" units="cm"/>
      <inkml:brushProperty name="height" value="0.05" units="cm"/>
    </inkml:brush>
  </inkml:definitions>
  <inkml:trace contextRef="#ctx0" brushRef="#br0">542 34 24575,'1'0'0,"-1"1"0,0-1 0,1 0 0,-1 0 0,0 1 0,0-1 0,1 0 0,-1 1 0,0-1 0,0 0 0,1 1 0,-1-1 0,0 0 0,0 1 0,0-1 0,0 1 0,0-1 0,1 0 0,-1 1 0,0-1 0,0 1 0,0-1 0,0 1 0,0-1 0,0 0 0,0 1 0,-1-1 0,1 1 0,0-1 0,0 0 0,0 1 0,0-1 0,0 0 0,-1 1 0,1-1 0,0 1 0,0-1 0,-1 0 0,1 0 0,-1 1 0,-8 19 0,-85 160 0,8-14 0,-11-11 0,-128 157 0,223-310 0,-3 4 0,1 0 0,-1 0 0,1 1 0,-6 12 0,10-18 0,0 0 0,-1 0 0,1 0 0,0 0 0,0 0 0,-1 0 0,1 0 0,0 0 0,0 0 0,0 0 0,0 0 0,0 0 0,1 1 0,-1-1 0,0 0 0,0 0 0,1 0 0,0 1 0,-1-2 0,1 1 0,0 0 0,0 0 0,0 0 0,0 0 0,0-1 0,0 1 0,0 0 0,0-1 0,0 1 0,1-1 0,-1 1 0,0-1 0,0 0 0,0 1 0,1-1 0,-1 0 0,0 0 0,2 0 0,40 2 0,54-5 0,-14 0 0,1159 20-1014,-705 11 1014,-165-8 0,-340-18 0,-11-1 0,0 0 0,40-4 0,-60 3 6,0 0 0,0 0 0,0 0 0,0 0 0,0 0 0,-1-1 0,1 1 0,0 0 0,0-1 0,0 1 0,0 0 0,0-1 0,-1 1 0,1-1 0,0 1 0,1-2 0,-2 1 3,0 1-1,0 0 1,0-1 0,0 1-1,0-1 1,0 1 0,0 0-1,0-1 1,0 1 0,0 0 0,0-1-1,0 1 1,0-1 0,-1 1-1,1 0 1,0-1 0,0 1-1,0 0 1,-1-1 0,1 1 0,0 0-1,0 0 1,-1-1 0,1 1-1,0 0 1,0 0 0,-1-1-1,-34-20 539,21 13-425,13 7-122,-1 0 0,1-1 0,-1 1 0,1-1 0,0 0 0,0 1 0,0-1 0,0 0 0,0 0 0,0 0 0,0 0 0,1 0 0,-1 0 0,1 0 0,-1 0 0,1 0 0,0 0 0,0 0 0,0 0 0,0 0 0,0 0 0,0 0 0,0 0 0,1 0 0,-1 0 0,2-4 0,2-5 0,1-1 0,0 1 0,10-16 0,-5 8 0,76-161 0,56-105 0,-113 233 0,3 1 0,2 2 0,52-58 0,-65 87-273,1 0 0,0 1 0,1 1 0,41-23 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50:06.158"/>
    </inkml:context>
    <inkml:brush xml:id="br0">
      <inkml:brushProperty name="width" value="0.05" units="cm"/>
      <inkml:brushProperty name="height" value="0.05" units="cm"/>
    </inkml:brush>
  </inkml:definitions>
  <inkml:trace contextRef="#ctx0" brushRef="#br0">1 13 24575,'0'-1'0,"1"0"0,0 0 0,0 0 0,0 1 0,0-1 0,0 0 0,0 0 0,0 0 0,0 1 0,0-1 0,0 1 0,0-1 0,0 1 0,0-1 0,0 1 0,0 0 0,1-1 0,-1 1 0,0 0 0,0 0 0,0 0 0,1 0 0,-1 0 0,0 0 0,0 0 0,1 0 0,-1 1 0,0-1 0,0 0 0,0 1 0,0-1 0,0 1 0,1-1 0,-1 1 0,0 0 0,0-1 0,0 1 0,-1 0 0,1 0 0,0 0 0,0 0 0,0 0 0,0-1 0,-1 1 0,1 1 0,-1-1 0,1 0 0,0 1 0,2 4 0,0 1 0,0-1 0,-1 1 0,0 0 0,0 0 0,1 13 0,3 66 0,-8 88 0,0-65 0,0 22 0,6 219 0,0-309-1365,0-8-5461</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50:06.668"/>
    </inkml:context>
    <inkml:brush xml:id="br0">
      <inkml:brushProperty name="width" value="0.05" units="cm"/>
      <inkml:brushProperty name="height" value="0.05" units="cm"/>
    </inkml:brush>
  </inkml:definitions>
  <inkml:trace contextRef="#ctx0" brushRef="#br0">63 563 24575,'-12'-30'0,"1"-1"0,1-1 0,2 0 0,1 0 0,1-1 0,-1-45 0,6 63 0,0-1 0,1 1 0,1 0 0,1 0 0,0 0 0,0 0 0,2 0 0,7-22 0,-7 29 0,0 0 0,0 0 0,0 0 0,1 1 0,0-1 0,1 1 0,0 0 0,0 1 0,0-1 0,1 1 0,-1 1 0,2-1 0,-1 1 0,0 0 0,16-6 0,-12 6 0,1 0 0,-1 2 0,1-1 0,0 2 0,0 0 0,0 0 0,1 1 0,-1 0 0,13 2 0,-7 0 0,0 1 0,0 1 0,-1 1 0,1 1 0,28 11 0,-21-4 0,-1 0 0,0 1 0,0 2 0,-1 0 0,-1 2 0,-1 0 0,0 2 0,18 21 0,-18-16 0,-1 2 0,-1 0 0,-2 1 0,-1 0 0,-1 2 0,-1 0 0,-1 0 0,-2 1 0,-1 1 0,10 55 0,-17-64 0,0 1 0,-2 0 0,-1 0 0,0-1 0,-2 1 0,-8 41 0,5-46 0,0-1 0,-1 1 0,-1-1 0,-1 0 0,0 0 0,-1-1 0,-1 0 0,0-1 0,-13 15 0,4-9 0,-1-1 0,0-2 0,-2 1 0,0-2 0,-1-1 0,-38 20 0,41-26 0,0 0 0,-1-1 0,0-2 0,0 0 0,-1-1 0,1-1 0,-2-1 0,-35 2 0,54-6 0,0 0 0,1 0 0,-1-1 0,0 1 0,1-1 0,-1 0 0,1 0 0,-1 0 0,1 0 0,-1-1 0,1 1 0,0-1 0,0 0 0,-6-4 0,8 5 0,-1-1 0,1 1 0,1 0 0,-1-1 0,0 1 0,0-1 0,0 1 0,1-1 0,-1 1 0,1-1 0,-1 1 0,1-1 0,0 0 0,0 1 0,-1-1 0,1 1 0,0-1 0,1 0 0,-1 1 0,0-1 0,0 0 0,1 1 0,-1-1 0,1 1 0,-1-1 0,1 1 0,-1-1 0,1 1 0,0-1 0,0 1 0,0 0 0,0-1 0,0 1 0,2-2 0,0 0 0,-1 0 0,1 0 0,-1 1 0,1-1 0,0 1 0,0 0 0,0 0 0,0 0 0,1 0 0,-1 0 0,0 1 0,1-1 0,-1 1 0,1 0 0,0 0 0,-1 0 0,1 1 0,0-1 0,-1 1 0,1 0 0,0 0 0,-1 0 0,1 1 0,0-1 0,-1 1 0,1 0 0,0 0 0,-1 0 0,7 3 0,4 3 0,-1-1 0,-1 1 0,0 1 0,0 0 0,0 1 0,14 14 0,25 29 0,61 81 0,-77-86 0,3-2 0,2-2 0,55 47 0,-66-69-1365,-3-7-5461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21.961"/>
    </inkml:context>
    <inkml:brush xml:id="br0">
      <inkml:brushProperty name="width" value="0.05" units="cm"/>
      <inkml:brushProperty name="height" value="0.05" units="cm"/>
    </inkml:brush>
  </inkml:definitions>
  <inkml:trace contextRef="#ctx0" brushRef="#br0">0 14 24575,'18'12'0,"1"-1"0,0-1 0,0-1 0,1-1 0,0-1 0,30 8 0,-46-15 0,-1 1 0,0 0 0,1 0 0,-1 0 0,0 1 0,0-1 0,0 1 0,0-1 0,0 1 0,0 0 0,0 0 0,-1 1 0,1-1 0,2 3 0,-3-1 0,0-1 0,-1 0 0,1 1 0,-1-1 0,0 1 0,0-1 0,0 1 0,0-1 0,0 1 0,-1 0 0,0 0 0,0-1 0,0 5 0,-1 2 0,2 0 0,-1 0 0,1-1 0,1 1 0,-1 0 0,2-1 0,4 14 0,-5-17 0,1-1 0,0 1 0,1 0 0,-1-1 0,1 0 0,0 0 0,1 0 0,-1 0 0,1-1 0,0 1 0,0-1 0,7 4 0,-9-6 0,0 0 0,1-1 0,0 1 0,-1-1 0,1 0 0,0 0 0,0 0 0,-1 0 0,1-1 0,0 1 0,0-1 0,0 0 0,0 0 0,0-1 0,-1 1 0,1-1 0,0 0 0,0 0 0,-1 0 0,1 0 0,0-1 0,-1 0 0,1 1 0,-1-1 0,0 0 0,4-3 0,8-7 0,1 0 0,-2-1 0,25-28 0,-33 34 0,13-14 0,52-59 0,-60 66 0,-1 0 0,-1 0 0,0-1 0,7-16 0,-15 29 0,0 0 0,-1 0 0,1 0 0,0 0 0,-1 0 0,1 0 0,-1 0 0,0-1 0,1 1 0,-1 0 0,0 0 0,-1 0 0,1-4 0,-1 5 0,1 0 0,-1 1 0,1-1 0,-1 0 0,1 0 0,-1 1 0,0-1 0,1 1 0,-1-1 0,0 1 0,1-1 0,-1 1 0,0-1 0,0 1 0,0-1 0,1 1 0,-1 0 0,0 0 0,0-1 0,0 1 0,0 0 0,0 0 0,1 0 0,-1 0 0,0 0 0,0 0 0,0 0 0,0 0 0,0 0 0,0 1 0,1-1 0,-1 0 0,0 0 0,-1 1 0,-10 3 0,0 0 0,0 1 0,0 0 0,0 1 0,1 1 0,0-1 0,1 2 0,-1-1 0,-12 14 0,11-10 0,1 1 0,0 0 0,1 0 0,1 1 0,0 0 0,0 1 0,-8 18 0,13-19 0,-1-1 0,2 1 0,-1 0 0,2 0 0,0 0 0,0 0 0,2 1 0,-1-1 0,2 0 0,0 0 0,0 1 0,1-1 0,1 0 0,6 20 0,7 10 0,2 0 0,44 75 0,-8-18 0,-52-95 0,0 0 0,0-1 0,0 1 0,-1 0 0,0 0 0,0 0 0,0 0 0,0 9 0,-1-13 0,0 0 0,0 1 0,0-1 0,0 0 0,-1 0 0,1 1 0,-1-1 0,1 0 0,-1 0 0,1 0 0,-1 1 0,1-1 0,-1 0 0,0 0 0,0 0 0,0 0 0,0 0 0,1 0 0,-1-1 0,0 1 0,-1 0 0,1 0 0,0-1 0,0 1 0,0 0 0,0-1 0,0 1 0,-1-1 0,1 0 0,0 1 0,0-1 0,-1 0 0,1 0 0,0 0 0,-1 0 0,1 0 0,0 0 0,-3 0 0,0-1-151,-1 0-1,0 1 0,1-2 0,-1 1 1,0 0-1,1-1 0,0 0 1,-9-4-1,-11-9-6674</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50:07.182"/>
    </inkml:context>
    <inkml:brush xml:id="br0">
      <inkml:brushProperty name="width" value="0.05" units="cm"/>
      <inkml:brushProperty name="height" value="0.05" units="cm"/>
    </inkml:brush>
  </inkml:definitions>
  <inkml:trace contextRef="#ctx0" brushRef="#br0">68 380 24575,'-9'-16'0,"9"14"0,-1 1 0,1 0 0,-1 0 0,1-1 0,-1 1 0,1 0 0,-1 0 0,0 0 0,0-1 0,1 1 0,-1 0 0,0 0 0,0 0 0,0 1 0,-2-2 0,3 2 0,0 0 0,-1 0 0,1 0 0,0 0 0,-1 0 0,1 0 0,0 0 0,-1 0 0,1 0 0,0 0 0,-1 0 0,1 0 0,0 1 0,-1-1 0,1 0 0,0 0 0,0 0 0,-1 0 0,1 1 0,0-1 0,0 0 0,-1 0 0,1 1 0,0-1 0,0 0 0,0 0 0,0 1 0,-1-1 0,1 0 0,0 1 0,0-1 0,0 0 0,0 1 0,0-1 0,0 0 0,0 1 0,0-1 0,0 0 0,0 1 0,0-1 0,-3 18 0,3-17 0,-3 77 0,13 138 0,0-9 0,-10-204 0,0 1 0,0-1 0,0 1 0,-1-1 0,0 0 0,-1 7 0,2-10 0,0 0 0,-1 0 0,1 0 0,0 1 0,0-1 0,0 0 0,0 0 0,0 0 0,0 0 0,0 0 0,0 0 0,0 0 0,0 0 0,0 0 0,0 0 0,0 1 0,0-1 0,-1 0 0,1 0 0,0 0 0,0 0 0,0 0 0,0 0 0,0 0 0,0 0 0,0 0 0,0 0 0,0 0 0,-1 0 0,1 0 0,0 0 0,0 0 0,0 0 0,0 0 0,0 0 0,0 0 0,0 0 0,-1 0 0,1 0 0,0 0 0,0 0 0,0 0 0,0 0 0,0 0 0,0 0 0,0 0 0,0 0 0,0-1 0,-1 1 0,1 0 0,0 0 0,0 0 0,0 0 0,0 0 0,0 0 0,0 0 0,0 0 0,0 0 0,0 0 0,0-1 0,-5-17 0,-14-113 0,7-1 0,5-158 0,15 139 0,-6 135 0,0 1 0,1-1 0,1 1 0,1 0 0,0 0 0,1 0 0,11-21 0,-15 34 0,0-1 0,-1 0 0,1 1 0,0-1 0,0 1 0,1 0 0,-1-1 0,0 1 0,1 0 0,-1 1 0,1-1 0,0 0 0,0 1 0,-1-1 0,1 1 0,0 0 0,0 0 0,0 0 0,4 0 0,-3 1 0,0 0 0,0 0 0,0 0 0,0 1 0,0-1 0,0 1 0,0 0 0,-1 0 0,1 1 0,0-1 0,0 1 0,-1 0 0,1 0 0,5 4 0,4 4 0,-1 1 0,0 0 0,-1 1 0,0 0 0,-1 0 0,0 1 0,13 24 0,0 6 0,23 58 0,-17-23 114,-3 1 0,18 95 0,8 168-1821,-49-313-5119</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50:07.522"/>
    </inkml:context>
    <inkml:brush xml:id="br0">
      <inkml:brushProperty name="width" value="0.05" units="cm"/>
      <inkml:brushProperty name="height" value="0.05" units="cm"/>
    </inkml:brush>
  </inkml:definitions>
  <inkml:trace contextRef="#ctx0" brushRef="#br0">47 131 24575,'-2'-3'0,"-5"-4"0,-3 0 0,-1-3 0,2-2 0,3-2 0,5 2 0,5 2 0,9 1 0,7 1 0,6-1 0,7 2 0,8-2 0,4 2 0,-5 1-8191</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50:07.878"/>
    </inkml:context>
    <inkml:brush xml:id="br0">
      <inkml:brushProperty name="width" value="0.05" units="cm"/>
      <inkml:brushProperty name="height" value="0.05" units="cm"/>
    </inkml:brush>
  </inkml:definitions>
  <inkml:trace contextRef="#ctx0" brushRef="#br0">52 374 24575,'-6'-11'0,"0"1"0,0 0 0,-15-16 0,21 25 0,-1 1 0,1 0 0,0 0 0,0 0 0,0 0 0,0 0 0,0 0 0,0 0 0,0 0 0,0 0 0,0-1 0,0 1 0,0 0 0,0 0 0,-1 0 0,1 0 0,0 0 0,0 0 0,0 0 0,0 0 0,0 0 0,0 0 0,0 0 0,0 0 0,-1 0 0,1 0 0,0 0 0,0 0 0,0 0 0,0 0 0,0 0 0,0 0 0,0 0 0,-1 0 0,1 0 0,0 0 0,0 0 0,0 0 0,0 0 0,0 0 0,0 0 0,0 0 0,0 0 0,-1 1 0,1-1 0,0 0 0,0 0 0,0 0 0,0 0 0,0 0 0,0 0 0,0 0 0,0 0 0,0 0 0,0 0 0,0 1 0,0-1 0,0 0 0,0 0 0,0 0 0,0 0 0,0 0 0,0 0 0,0 0 0,0 1 0,0-1 0,0 0 0,-1 15 0,6 19 0,76 500 0,-60-387 0,-20-142 0,3 26 0,-4-29 0,-1-3 0,-3-16 0,-95-588 0,86 435 0,12 129 0,1 1 0,8-47 0,-7 76 0,1 1 0,0-1 0,1 1 0,0 0 0,1-1 0,6-10 0,-9 18 0,1 1 0,-1-1 0,1 0 0,0 1 0,0 0 0,0-1 0,0 1 0,0 0 0,0 0 0,1 0 0,-1 0 0,1 1 0,-1-1 0,1 1 0,0-1 0,-1 1 0,1 0 0,0 0 0,0 0 0,0 0 0,0 1 0,0-1 0,0 1 0,0 0 0,5 0 0,1 1 0,-1 1 0,1 0 0,-1 1 0,0 0 0,0 0 0,0 1 0,0 0 0,-1 0 0,1 1 0,-1 0 0,6 6 0,11 9 0,36 39 0,-38-34 0,0 1 0,-2 1 0,-1 1 0,17 33 0,-29-47 0,0 1 0,0 0 0,-1 1 0,-1-1 0,-1 1 0,0 0 0,-1 0 0,-1 1 0,-1-1 0,0 24 0,-2-32 22,0-1-1,0 1 0,-1-1 1,0 1-1,0-1 0,-1 0 1,0 0-1,0 0 0,-1 0 1,0-1-1,0 1 0,-1-1 1,1 0-1,-1 0 0,-10 8 1,4-4-236,-1-2 1,1 1 0,-2-1-1,1-1 1,-1 0 0,-1-1-1,-15 5 1,-25 6-6613</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50:08.525"/>
    </inkml:context>
    <inkml:brush xml:id="br0">
      <inkml:brushProperty name="width" value="0.05" units="cm"/>
      <inkml:brushProperty name="height" value="0.05" units="cm"/>
    </inkml:brush>
  </inkml:definitions>
  <inkml:trace contextRef="#ctx0" brushRef="#br0">2562 274 24575,'-100'-33'-220,"-3"3"0,0 5 1,-1 5-1,-1 4 0,-1 5 0,0 5 0,-173 10 0,187 4 220,0 3 0,1 4 0,0 4 0,2 4 0,-157 63 0,194-63 0,0 2 0,2 3 0,1 1 0,1 3 0,1 2 0,3 2 0,0 2 0,3 1 0,1 3 0,-53 72 0,56-58 0,2 2 0,3 2 0,3 1 0,3 1 0,2 1 0,-27 115 0,30-74 0,4 1 0,5 0 0,1 167 0,13-187-13,4-2-1,4 1 1,3-1 0,4 0-1,3-2 1,4 0-1,4-2 1,2 0-1,5-3 1,2 0 0,4-3-1,3-1 1,74 92-1,-57-91 14,2-4 0,3-2 0,3-3 0,3-3 0,3-4 0,2-2 0,125 66 0,-144-93 0,2-2 0,1-3 0,0-2 0,117 22 0,-126-35 0,1-2 0,0-2 0,0-3 0,0-2 0,0-3 0,76-14 0,-64 2 3,0-2 0,-2-3 0,0-2 0,-1-4-1,60-36 1,-20 3-72,-4-4 0,92-79 0,-106 73-54,-3-4-1,-3-3 0,-4-3 1,94-133-1,-124 148 76,-3-2 1,-2-3-1,-4 0 1,-3-3-1,-3 0 1,37-151-1,-51 144 48,-3 0 0,-4-2 0,-3 1 0,-4 0 0,-4-1 0,-25-155 0,10 146 0,-4 0 0,-4 2 0,-4 1 0,-4 1 0,-81-149 0,77 172 0,-3 0 0,-3 3 0,-2 2 0,-3 2 0,-3 2 0,-79-66 0,89 87 0,-1 2 0,-2 2 0,-1 2 0,-2 2 0,0 2 0,-1 2 0,-2 3 0,0 1 0,-87-17 0,2 19-851,16 12-3401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22.352"/>
    </inkml:context>
    <inkml:brush xml:id="br0">
      <inkml:brushProperty name="width" value="0.05" units="cm"/>
      <inkml:brushProperty name="height" value="0.05" units="cm"/>
    </inkml:brush>
  </inkml:definitions>
  <inkml:trace contextRef="#ctx0" brushRef="#br0">91 227 24575,'10'-4'0,"0"-1"0,-1 1 0,0-2 0,0 0 0,17-13 0,36-39 0,-54 49 0,0 0 0,11-18 0,-17 25 0,0-1 0,-1 0 0,1 1 0,-1-1 0,0 0 0,0 0 0,0 0 0,0 0 0,0 0 0,-1 0 0,1 0 0,-1 0 0,0 0 0,0 0 0,0-6 0,-1 7 0,0 0 0,0 1 0,0-1 0,0 1 0,0-1 0,0 0 0,-1 1 0,1 0 0,0-1 0,-1 1 0,1 0 0,-1 0 0,1 0 0,-1 0 0,0 0 0,1 0 0,-1 0 0,0 0 0,0 1 0,0-1 0,1 1 0,-1-1 0,0 1 0,0 0 0,0 0 0,0 0 0,0 0 0,0 0 0,-2 0 0,-8 1 0,0 0 0,0 1 0,-13 3 0,17-4 0,-12 4 0,1 0 0,-38 15 0,54-19 0,-1 0 0,1 1 0,-1 0 0,1-1 0,0 1 0,0 0 0,0 1 0,0-1 0,0 1 0,0-1 0,1 1 0,-1 0 0,1 0 0,0 0 0,0 0 0,0 0 0,0 0 0,0 1 0,1-1 0,0 1 0,-1-1 0,1 1 0,0 5 0,1-5 0,0 0 0,1 0 0,0 0 0,0 0 0,0 0 0,0 0 0,0 0 0,1 0 0,0 0 0,0-1 0,0 1 0,0 0 0,1-1 0,-1 0 0,6 6 0,5 4 0,1 0 0,18 12 0,-24-19 0,71 49 0,-47-35 0,42 37 0,-71-55 0,1 1 0,-1 0 0,0 1 0,0-1 0,-1 1 0,1-1 0,-1 1 0,0 0 0,1-1 0,-2 1 0,1 0 0,1 5 0,-3-6 0,1-1 0,-1 0 0,0 0 0,0 0 0,0 0 0,-1 0 0,1 1 0,0-1 0,-1 0 0,0 0 0,1 0 0,-1 0 0,0 0 0,0 0 0,0 0 0,0-1 0,0 1 0,-1 0 0,1 0 0,0-1 0,-1 1 0,0-1 0,1 1 0,-1-1 0,0 0 0,-2 2 0,-8 4 0,1-1 0,-1 0 0,-1 0 0,1-1 0,-1-1 0,1 0 0,-1-1 0,-1 0 0,1-1 0,0-1 0,-1 0 0,1 0 0,0-2 0,-1 1 0,1-2 0,-14-2 0,24 3-62,0 0 0,0 0 0,0-1 0,0 1 0,0 0 0,0-1 0,0 0 0,0 0 0,1 0 0,-1 0 0,1 0 0,-1 0-1,1-1 1,0 1 0,0-1 0,0 1 0,0-1 0,1 0 0,-1 0 0,1 0 0,-2-4 0,-3-15-6764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18:27.467"/>
    </inkml:context>
    <inkml:brush xml:id="br0">
      <inkml:brushProperty name="width" value="0.05" units="cm"/>
      <inkml:brushProperty name="height" value="0.05" units="cm"/>
    </inkml:brush>
  </inkml:definitions>
  <inkml:trace contextRef="#ctx0" brushRef="#br0">117 0 24575,'2'2'0,"1"-1"0,-1 1 0,1 0 0,-1 0 0,1 0 0,-1 0 0,0 0 0,0 0 0,0 1 0,0-1 0,0 1 0,-1 0 0,3 4 0,0 2 0,-1-1 0,1 1 0,-2 0 0,1 0 0,-1 1 0,-1-1 0,1 0 0,-2 1 0,1-1 0,-1 1 0,-1-1 0,0 1 0,-3 13 0,-4 13 0,-2-1 0,-14 37 0,20-63 0,-8 25 0,-2-1 0,-1-1 0,-2 0 0,-36 50 0,45-69 0,9-9 0,16-10 0,-6 1 0,2 1 0,0 0 0,1 0 0,-1 1 0,1 1 0,-1 1 0,1-1 0,22 2 0,7 4 0,47 10 0,-62-9 0,0 0 0,0-2 0,0-1 0,0-1 0,30-3 0,-51 1 0,0 0 0,0 0 0,0-1 0,0 0 0,-1-1 0,1 1 0,-1-1 0,1-1 0,-1 1 0,0-1 0,0 0 0,-1-1 0,1 1 0,9-11 0,-10 8 0,0 0 0,0 0 0,0-1 0,-1 0 0,0 0 0,-1 0 0,1 0 0,-2 0 0,1-1 0,2-17 0,-4 13 0,0-1 0,0 0 0,-1 1 0,-1-1 0,0 0 0,-1 1 0,-1-1 0,0 1 0,-1 0 0,0 0 0,-1 0 0,0 0 0,-1 1 0,-1 0 0,-11-16 0,9 16 0,-1 1 0,-1 0 0,0 1 0,0 0 0,-1 1 0,-1 0 0,1 1 0,-1 1 0,0 0 0,-1 0 0,0 1 0,0 1 0,-22-5 0,35 9-80,-1 1 0,0 0-1,1 0 1,-1 0 0,1 0-1,-1 0 1,0 0 0,1 0-1,-1 0 1,0 0 0,1 1 0,-1-1-1,1 1 1,-1-1 0,1 1-1,-3 1 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23.132"/>
    </inkml:context>
    <inkml:brush xml:id="br0">
      <inkml:brushProperty name="width" value="0.05" units="cm"/>
      <inkml:brushProperty name="height" value="0.05" units="cm"/>
    </inkml:brush>
  </inkml:definitions>
  <inkml:trace contextRef="#ctx0" brushRef="#br0">73 34 24575,'0'0'0,"1"0"0,-1 1 0,1-1 0,-1 0 0,1 1 0,-1-1 0,0 1 0,1-1 0,-1 1 0,1-1 0,-1 0 0,0 1 0,1-1 0,-1 1 0,0 0 0,0-1 0,0 1 0,1-1 0,-1 1 0,0-1 0,0 1 0,0 0 0,0-1 0,0 1 0,0-1 0,0 1 0,0-1 0,0 1 0,0 0 0,0-1 0,0 1 0,-1-1 0,1 1 0,0-1 0,0 1 0,-1-1 0,1 1 0,0-1 0,-1 1 0,1-1 0,0 1 0,-1-1 0,0 1 0,-28 14 0,11-7 0,16-6 0,-1 0 0,1 0 0,0 0 0,0 1 0,0-1 0,0 1 0,0-1 0,1 1 0,-1 0 0,1-1 0,0 1 0,0 0 0,0 0 0,0 0 0,0 0 0,1 0 0,-1 0 0,1 0 0,0 0 0,-1 0 0,2 0 0,-1 0 0,0 0 0,1 0 0,-1 0 0,1 0 0,2 6 0,-1-2 0,1 0 0,1 1 0,-1-1 0,1 0 0,0-1 0,1 1 0,-1-1 0,1 0 0,11 10 0,-8-10 0,0 0 0,1 0 0,-1-1 0,1 0 0,1-1 0,-1 0 0,0 0 0,1-1 0,0 0 0,0-1 0,0 0 0,0-1 0,0 0 0,0 0 0,21-2 0,-19 0 0,0-1 0,0 0 0,0 0 0,0-1 0,-1 0 0,1-1 0,-1-1 0,0 0 0,0 0 0,0-1 0,-1-1 0,0 1 0,11-10 0,-18 12 0,1 1 0,-1-1 0,0 0 0,0 0 0,0 0 0,-1 0 0,1 0 0,-1-1 0,0 1 0,0-1 0,0 1 0,-1-1 0,0 0 0,0 0 0,1-5 0,-2 2 0,0 1 0,0-1 0,-1 1 0,0-1 0,0 1 0,0-1 0,-1 1 0,-1 0 0,-2-7 0,4 13 0,1 0 0,0 0 0,-1 0 0,1 1 0,0-1 0,-1 0 0,1 0 0,0 0 0,0 0 0,0 0 0,0 0 0,0 0 0,0 1 0,0-1 0,0 0 0,0 0 0,0 0 0,1-1 0,-1 1 0,0 1 0,1 0 0,-1-1 0,1 1 0,-1 0 0,0 0 0,1 0 0,-1-1 0,1 1 0,-1 0 0,1 0 0,-1 0 0,1 0 0,-1 0 0,1 0 0,-1 0 0,0 0 0,1 0 0,-1 0 0,1 0 0,-1 0 0,1 0 0,-1 0 0,2 0 0,35 17 0,-28-13 0,18 8 0,0-2 0,1-1 0,53 11 0,-79-20 0,1 1 0,0 0 0,-1 0 0,1 0 0,-1 0 0,0 0 0,1 1 0,-1-1 0,0 1 0,0-1 0,0 1 0,0 0 0,0 0 0,0 0 0,0 0 0,-1 0 0,1 0 0,-1 1 0,0-1 0,1 0 0,1 6 0,1 3 0,-1 1 0,0 1 0,3 18 0,-2-7 0,7 32 0,26 162 0,-36-212 0,2 21 0,-3-26 0,0 0 0,0 0 0,0 0 0,0 0 0,0 1 0,0-1 0,0 0 0,-1 0 0,1 0 0,0 0 0,-1 0 0,1 0 0,0 0 0,-1 0 0,1 0 0,-1 0 0,-1 1 0,1-2 0,1-1 0,-1 0 0,0 1 0,0-1 0,1 0 0,-1 1 0,1-1 0,-1 0 0,1 0 0,-1 0 0,1 1 0,-1-1 0,1 0 0,-1 0 0,1 0 0,0 0 0,0-1 0,-1 2 0,-6-27 0,0 0 0,1-1 0,2 0 0,1 0 0,1 0 0,2-32 0,2 27 0,1 1 0,13-56 0,-12 71 0,0 1 0,2 0 0,0 1 0,1-1 0,0 1 0,2 0 0,10-15 0,-16 26 0,-1 1 0,1 0 0,0-1 0,1 1 0,-1 0 0,0 1 0,1-1 0,-1 0 0,1 1 0,0 0 0,0 0 0,0 0 0,0 0 0,0 1 0,0 0 0,1-1 0,-1 2 0,0-1 0,1 0 0,-1 1 0,1 0 0,6 0 0,-6 1 0,0 0 0,-1 1 0,1-1 0,0 1 0,-1 0 0,1 0 0,-1 0 0,0 1 0,1 0 0,-1-1 0,0 1 0,-1 1 0,1-1 0,-1 1 0,1-1 0,-1 1 0,0 0 0,0 0 0,4 9 0,-4-7 0,0 0 0,0 1 0,-1 0 0,1 0 0,-1 0 0,-1 0 0,1 0 0,-1 0 0,-1 0 0,1 0 0,-1 1 0,-1-1 0,1 0 0,-1 0 0,0 0 0,-1 0 0,0 0 0,0 0 0,0 0 0,-1 0 0,0-1 0,0 1 0,-1-1 0,0 0 0,0 0 0,0 0 0,-1-1 0,1 1 0,-2-1 0,1 0 0,0-1 0,-1 1 0,0-1 0,0 0 0,0 0 0,-1-1 0,1 0 0,-1 0 0,1-1 0,-1 1 0,0-1 0,0-1 0,0 1 0,-1-1 0,-8 0 0,15-1-44,-1 0 0,1 0 0,-1 0 0,1 0 0,0 0 0,-1 0 0,1 0 0,0 0 0,-1 0 0,1-1 0,0 1 0,-1-1 0,1 1 0,0-1 0,-1 1 0,1-1 0,0 0 0,0 1-1,0-1 1,0 0 0,0 0 0,0 0 0,0 0 0,0 0 0,0 0 0,0 0 0,0 0 0,1 0 0,-1-1 0,-1-1 0,2-9-6782</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23.549"/>
    </inkml:context>
    <inkml:brush xml:id="br0">
      <inkml:brushProperty name="width" value="0.05" units="cm"/>
      <inkml:brushProperty name="height" value="0.05" units="cm"/>
    </inkml:brush>
  </inkml:definitions>
  <inkml:trace contextRef="#ctx0" brushRef="#br0">48 167 24575,'-9'12'0,"1"1"0,0 1 0,-6 15 0,12-23 0,1-1 0,-1 1 0,1-1 0,0 1 0,0-1 0,1 1 0,0-1 0,0 1 0,0 0 0,1-1 0,-1 1 0,3 5 0,40 129 0,-27-97 0,-3 2 0,10 50 0,-25-226 0,3 63 0,0 20 0,10-83 0,-6 107 0,0 0 0,1 0 0,1 0 0,1 1 0,15-28 0,-19 43 0,0 0 0,1 1 0,0-1 0,1 1 0,-1 1 0,1-1 0,1 1 0,8-7 0,-13 11 0,1 0 0,0 0 0,-1 1 0,1-1 0,0 1 0,0-1 0,0 1 0,0 0 0,0 0 0,0 1 0,0-1 0,1 0 0,-1 1 0,0 0 0,0 0 0,0 0 0,1 0 0,-1 1 0,0-1 0,0 1 0,0 0 0,0-1 0,0 1 0,0 1 0,5 2 0,-1 0 0,0 1 0,0 1 0,-1 0 0,0-1 0,0 2 0,0-1 0,-1 1 0,0 0 0,0 0 0,-1 0 0,0 1 0,0-1 0,3 11 0,-2-5 0,-1-1 0,-1 1 0,0-1 0,0 1 0,-2 0 0,1 0 0,-2 0 0,0 14 0,0-21 22,-1-1-1,0 1 0,0 0 1,-1 0-1,0 0 0,0-1 1,0 1-1,0-1 0,-1 1 1,0-1-1,0 0 0,-1 0 1,1 0-1,-1-1 0,-6 7 1,5-7-165,-1 1 1,0-1 0,0 0 0,-1 0-1,1-1 1,-1 1 0,0-1 0,0-1 0,0 0-1,0 0 1,-14 2 0,-2-1-6684</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23.925"/>
    </inkml:context>
    <inkml:brush xml:id="br0">
      <inkml:brushProperty name="width" value="0.05" units="cm"/>
      <inkml:brushProperty name="height" value="0.05" units="cm"/>
    </inkml:brush>
  </inkml:definitions>
  <inkml:trace contextRef="#ctx0" brushRef="#br0">46 53 24575,'-7'0'0,"5"0"0,0 1 0,0-1 0,0 0 0,-1 0 0,1 0 0,0 0 0,0 0 0,0-1 0,0 1 0,0 0 0,0-1 0,0 0 0,0 1 0,0-1 0,0 0 0,-3-2 0,5 2 0,1 0 0,0 1 0,-1-1 0,1 0 0,0 1 0,-1-1 0,1 1 0,0-1 0,-1 0 0,1 1 0,0 0 0,0-1 0,0 1 0,0 0 0,0-1 0,-1 1 0,1 0 0,0 0 0,2-1 0,-3 1 0,43-9 0,0 2 0,73-3 0,-89 8 0,285-6-1365,-292 9-5461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24.270"/>
    </inkml:context>
    <inkml:brush xml:id="br0">
      <inkml:brushProperty name="width" value="0.05" units="cm"/>
      <inkml:brushProperty name="height" value="0.05" units="cm"/>
    </inkml:brush>
  </inkml:definitions>
  <inkml:trace contextRef="#ctx0" brushRef="#br0">0 1 24575,'3'0'0,"4"0"0,6 3 0,8 6 0,4 6 0,6 5 0,7 11 0,2 6 0,-1 2 0,-7-2 0,-9-1 0,-12-5 0,-12-1 0,-13-4 0,-12-2 0,-14-3 0,-11-5 0,3-5-8191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25.245"/>
    </inkml:context>
    <inkml:brush xml:id="br0">
      <inkml:brushProperty name="width" value="0.05" units="cm"/>
      <inkml:brushProperty name="height" value="0.05" units="cm"/>
    </inkml:brush>
  </inkml:definitions>
  <inkml:trace contextRef="#ctx0" brushRef="#br0">19 310 24575,'0'-6'0,"1"-1"0,0 1 0,0-1 0,0 1 0,1-1 0,0 1 0,4-9 0,-5 14 0,-1 0 0,1 0 0,-1 0 0,1-1 0,0 1 0,0 0 0,0 0 0,-1 0 0,1 1 0,0-1 0,0 0 0,0 0 0,0 0 0,1 1 0,-1-1 0,0 0 0,0 1 0,2-1 0,-2 1 0,0 0 0,0 0 0,1 0 0,-1 0 0,0 1 0,1-1 0,-1 0 0,0 1 0,0-1 0,0 1 0,1-1 0,-1 1 0,0 0 0,0-1 0,0 1 0,0 0 0,0 0 0,0 0 0,0 0 0,0 0 0,-1 0 0,2 2 0,6 7 0,-1 1 0,0-1 0,-1 2 0,0-1 0,5 16 0,18 62 0,-7 2 0,14 134 0,-37-193 0,1-31 0,0-1 0,0 0 0,0 1 0,0-1 0,0 0 0,0 1 0,0-1 0,-1 0 0,1 1 0,0-1 0,0 0 0,0 1 0,-1-1 0,1 0 0,0 0 0,0 1 0,-1-1 0,1 0 0,0 0 0,0 0 0,-1 1 0,1-1 0,0 0 0,-1 0 0,1 0 0,0 0 0,-1 1 0,0-2 0,0 1 0,0 0 0,0 0 0,0-1 0,1 1 0,-1 0 0,0-1 0,0 1 0,0-1 0,1 1 0,-1-1 0,0 0 0,0 1 0,1-1 0,-1 0 0,0 0 0,-13-17 0,2 0 0,0-1 0,1 0 0,1 0 0,0-1 0,-7-24 0,8 21 0,-9-21 0,1 0 0,3-1 0,1-1 0,2 0 0,3-1 0,-5-76 0,13 112 0,1 0 0,-1-1 0,2 1 0,-1 0 0,2 0 0,-1 0 0,2 1 0,5-15 0,-7 20 0,1 0 0,0 0 0,0 1 0,0-1 0,0 1 0,1 0 0,0 0 0,0 0 0,0 0 0,0 1 0,0-1 0,1 1 0,-1 0 0,1 1 0,0-1 0,0 1 0,0 0 0,0 0 0,6-1 0,2 1 0,0 0 0,0 1 0,-1 0 0,1 2 0,0-1 0,0 1 0,0 1 0,0 0 0,0 1 0,22 8 0,-13-3 0,-2 1 0,1 1 0,-1 1 0,0 0 0,24 20 0,-35-24 0,-1 0 0,0 1 0,0 0 0,-1 0 0,0 0 0,0 1 0,-1 0 0,0 1 0,8 17 0,-12-22 0,0 0 0,0-1 0,-1 1 0,0 0 0,0 0 0,-1-1 0,1 1 0,-1 0 0,0 0 0,0 0 0,-1 0 0,1 0 0,-1 0 0,0 0 0,0-1 0,-1 1 0,0 0 0,0-1 0,0 1 0,0-1 0,0 0 0,-1 0 0,0 0 0,-3 5 0,-3 0 0,0-1 0,-1 1 0,0-1 0,0-1 0,0 0 0,-1 0 0,0-1 0,-23 9 0,15-8 0,-1 0 0,-1-2 0,1 0 0,-33 3 0,50-7 0,0-1 0,-1 0 0,1 0 0,0 0 0,-1 0 0,1-1 0,0 1 0,-1-1 0,1 0 0,-5-2 0,7 3 0,1 0 0,-1-1 0,1 1 0,-1 0 0,1-1 0,-1 1 0,1-1 0,0 1 0,-1 0 0,1-1 0,0 1 0,-1-1 0,1 1 0,0-1 0,0 1 0,-1-1 0,1 1 0,0-1 0,0 0 0,0 1 0,0-1 0,0 1 0,0-1 0,-1 0 0,2-1 0,-1 1 0,1-1 0,-1 1 0,1-1 0,-1 1 0,1-1 0,0 1 0,0 0 0,-1-1 0,1 1 0,0 0 0,3-3 0,14-12 0,1 0 0,0 1 0,1 0 0,1 2 0,30-15 0,-32 18 0,115-58 0,-107 56 0,0 2 0,1 1 0,32-6 0,-54 13 0,-1 1 0,1 0 0,-1 1 0,1-1 0,0 1 0,-1 0 0,1 0 0,-1 1 0,1 0 0,-1 0 0,1 0 0,-1 1 0,0-1 0,1 1 0,-1 1 0,0-1 0,0 1 0,-1 0 0,1 0 0,0 0 0,-1 0 0,0 1 0,0 0 0,0 0 0,0 0 0,-1 0 0,1 1 0,-1-1 0,0 1 0,0 0 0,-1 0 0,0 0 0,0 0 0,0 1 0,0-1 0,-1 0 0,0 1 0,1 8 0,1 10 0,-1 0 0,-1 0 0,-1 1 0,-5 31 0,1-41 0,-1-11 0,4-5 0,1 0 0,-1 0 0,0 0 0,1 0 0,0 0 0,-1 0 0,1 0 0,-1 0 0,1 0 0,0 0 0,0 0 0,0 0 0,0 0 0,0 0 0,0 0 0,0 0 0,0 0 0,0 0 0,0-1 0,0 1 0,1-1 0,2-9 0,0 1 0,0 0 0,1-1 0,0 1 0,1 0 0,0 1 0,1 0 0,0-1 0,0 2 0,1-1 0,0 1 0,1 0 0,0 0 0,0 1 0,0 0 0,16-9 0,-11 8 0,0 0 0,1 0 0,0 1 0,1 1 0,-1 1 0,1 0 0,1 1 0,-1 0 0,0 1 0,32-1 0,-43 4 13,0 0 0,0 0-1,0 1 1,1-1-1,-1 1 1,-1 0 0,1 0-1,0 0 1,0 1 0,0 0-1,-1-1 1,1 1 0,0 1-1,-1-1 1,0 0 0,0 1-1,0 0 1,0 0-1,0-1 1,0 2 0,-1-1-1,1 0 1,-1 1 0,0-1-1,0 1 1,2 4 0,-1-1-145,-1 1 1,1 0 0,-2 0-1,1 0 1,-1 0 0,0 0 0,-1 0-1,0 0 1,0 0 0,0 0 0,-1 0-1,-3 12 1,-1-4-6695</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25.598"/>
    </inkml:context>
    <inkml:brush xml:id="br0">
      <inkml:brushProperty name="width" value="0.05" units="cm"/>
      <inkml:brushProperty name="height" value="0.05" units="cm"/>
    </inkml:brush>
  </inkml:definitions>
  <inkml:trace contextRef="#ctx0" brushRef="#br0">18 115 24575,'0'-5'0,"-3"-12"0,0-4 0,-1-3 0,1 0 0,1 8 0,0 9 0,2 8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25.971"/>
    </inkml:context>
    <inkml:brush xml:id="br0">
      <inkml:brushProperty name="width" value="0.05" units="cm"/>
      <inkml:brushProperty name="height" value="0.05" units="cm"/>
    </inkml:brush>
  </inkml:definitions>
  <inkml:trace contextRef="#ctx0" brushRef="#br0">152 44 24575,'1'-12'0,"-1"-12"0,0 24 0,-1-1 0,1 1 0,0-1 0,-1 1 0,1-1 0,0 1 0,-1 0 0,1-1 0,0 1 0,-1 0 0,1-1 0,-1 1 0,1 0 0,-1-1 0,1 1 0,-1 0 0,1 0 0,-1 0 0,1-1 0,-1 1 0,1 0 0,-1 0 0,1 0 0,-1 0 0,1 0 0,-1 0 0,1 0 0,-1 0 0,1 0 0,-1 0 0,1 0 0,-1 0 0,1 1 0,-1-1 0,1 0 0,-1 0 0,1 0 0,-1 1 0,1-1 0,-1 0 0,0 1 0,-8 4 0,-1 0 0,1 1 0,1 0 0,-1 0 0,1 1 0,0 0 0,0 0 0,-7 10 0,9-10 0,1-1 0,0 1 0,0 0 0,1 0 0,0 1 0,0-1 0,1 1 0,0 0 0,0 0 0,-3 15 0,6-19 0,0 0 0,0 0 0,0 0 0,0 0 0,1 1 0,0-1 0,0 0 0,0 0 0,0 0 0,1-1 0,-1 1 0,1 0 0,0 0 0,0-1 0,0 1 0,1-1 0,-1 0 0,1 0 0,0 1 0,0-2 0,0 1 0,0 0 0,0-1 0,1 1 0,-1-1 0,1 0 0,5 2 0,2 2 0,1-2 0,0 0 0,0 0 0,0-1 0,1 0 0,-1-1 0,25 1 0,-12-3-455,0-2 0,33-6 0,-8-2-6371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26.310"/>
    </inkml:context>
    <inkml:brush xml:id="br0">
      <inkml:brushProperty name="width" value="0.05" units="cm"/>
      <inkml:brushProperty name="height" value="0.05" units="cm"/>
    </inkml:brush>
  </inkml:definitions>
  <inkml:trace contextRef="#ctx0" brushRef="#br0">131 174 24575,'0'0'0,"-1"0"0,1 0 0,-1 0 0,1 0 0,-1 0 0,1 1 0,-1-1 0,1 0 0,0 0 0,-1 0 0,1 1 0,-1-1 0,1 0 0,-1 0 0,1 1 0,0-1 0,-1 0 0,1 1 0,0-1 0,-1 1 0,1-1 0,0 0 0,-1 1 0,1-1 0,0 1 0,0-1 0,0 1 0,-1-1 0,1 1 0,0-1 0,0 1 0,0-1 0,0 1 0,0-1 0,0 1 0,0-1 0,0 1 0,0-1 0,0 1 0,0-1 0,0 1 0,0-1 0,1 1 0,-1-1 0,0 1 0,0-1 0,1 0 0,-1 1 0,0 0 0,1 1 0,0 0 0,0 0 0,0 0 0,0-1 0,0 1 0,0 0 0,0 0 0,0-1 0,1 1 0,-1-1 0,3 3 0,0-2 0,0-1 0,-1 1 0,2-1 0,-1 1 0,0-1 0,0 0 0,0-1 0,0 1 0,1-1 0,-1 0 0,0 0 0,0 0 0,1-1 0,-1 1 0,0-1 0,5-1 0,-2 0 0,-1-1 0,0 1 0,0-1 0,0-1 0,0 1 0,0-1 0,0 0 0,-1 0 0,10-10 0,-11 10 0,0 0 0,0-1 0,-1 0 0,1 0 0,-1 0 0,0 0 0,-1-1 0,1 1 0,-1-1 0,0 0 0,1-7 0,-2 10 0,-1-1 0,1 0 0,-1 0 0,0 0 0,0 1 0,-1-1 0,1 0 0,-1 0 0,1 0 0,-1 1 0,-1-1 0,1 0 0,0 1 0,-1-1 0,0 1 0,0 0 0,0-1 0,-3-3 0,2 4 0,-1-1 0,1 1 0,-1 0 0,0 0 0,0 0 0,0 1 0,0-1 0,0 1 0,0 0 0,-1 0 0,1 1 0,-1-1 0,0 1 0,1 0 0,-1 0 0,0 0 0,0 1 0,1 0 0,-1 0 0,0 0 0,0 0 0,0 1 0,1 0 0,-1 0 0,-6 2 0,1 0 0,-1 1 0,1 0 0,0 0 0,0 1 0,1 0 0,-1 1 0,1 0 0,0 1 0,1 0 0,-9 9 0,9-8 0,1 0 0,1 0 0,0 1 0,0 1 0,1-1 0,0 1 0,0-1 0,1 1 0,1 1 0,0-1 0,0 0 0,1 1 0,0-1 0,1 1 0,-1 14 0,2-18 0,1 0 0,0 0 0,0 0 0,0 0 0,1 0 0,0 0 0,0 0 0,0-1 0,1 1 0,0-1 0,1 0 0,-1 0 0,1 0 0,0 0 0,1-1 0,-1 1 0,1-1 0,0 0 0,0 0 0,1-1 0,-1 0 0,1 0 0,0 0 0,9 3 0,-3-1 31,1-2 0,-1 1 0,1-2 0,0 0 0,1 0 0,-1-1 0,0-1 0,1 0 1,-1-1-1,20-2 0,-17 0-221,0-1 0,0 0 1,-1-1-1,1-1 0,-1 0 1,0-1-1,0-1 1,17-10-1,-9 2-6636</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27.512"/>
    </inkml:context>
    <inkml:brush xml:id="br0">
      <inkml:brushProperty name="width" value="0.05" units="cm"/>
      <inkml:brushProperty name="height" value="0.05" units="cm"/>
    </inkml:brush>
  </inkml:definitions>
  <inkml:trace contextRef="#ctx0" brushRef="#br0">46 30 24575,'3'-3'0,"1"-4"0,2-3 0,1 2 0,-1 7 0,-2 5 0,-4 8 0,-5 5 0,-5 5 0,-3 5 0,-3 4 0,-1-1 0,2-5-8191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29.914"/>
    </inkml:context>
    <inkml:brush xml:id="br0">
      <inkml:brushProperty name="width" value="0.05" units="cm"/>
      <inkml:brushProperty name="height" value="0.05" units="cm"/>
    </inkml:brush>
  </inkml:definitions>
  <inkml:trace contextRef="#ctx0" brushRef="#br0">327 201 24575,'4'-4'0,"-1"-1"0,1 0 0,-1 0 0,0 0 0,-1 0 0,1 0 0,-1 0 0,0-1 0,-1 1 0,1-1 0,0-7 0,0-2 0,0 0 0,-1 0 0,-1-17 0,0 30 0,0 0 0,0 0 0,0-1 0,-1 1 0,1 0 0,0 0 0,-1 0 0,1 0 0,-1 0 0,0 0 0,0 0 0,0 0 0,0 0 0,0 0 0,0 0 0,0 0 0,-1 0 0,1 1 0,-1-1 0,1 1 0,-1-1 0,0 1 0,0-1 0,1 1 0,-1 0 0,0 0 0,0 0 0,0 0 0,0 0 0,0 1 0,0-1 0,-1 1 0,1-1 0,0 1 0,0 0 0,0-1 0,0 1 0,-1 0 0,1 1 0,0-1 0,0 0 0,0 1 0,0-1 0,-1 1 0,-2 1 0,-7 2 0,0 0 0,1 1 0,-1 1 0,1 0 0,0 1 0,0 0 0,1 0 0,0 1 0,-14 14 0,2 2 0,1 0 0,-30 43 0,40-50 0,1 0 0,1 1 0,0 0 0,1 0 0,-9 35 0,14-45 0,1 0 0,1 1 0,-1-1 0,2 0 0,-1 0 0,1 1 0,0-1 0,1 1 0,-1-1 0,2 0 0,-1 0 0,1 1 0,1-1 0,-1-1 0,1 1 0,6 10 0,-5-12 0,0-1 0,1 1 0,0-1 0,0-1 0,0 1 0,0-1 0,1 1 0,0-1 0,0-1 0,0 1 0,0-1 0,1-1 0,-1 1 0,1-1 0,-1 0 0,1 0 0,9 1 0,6 0 0,-1-1 0,1-1 0,0-1 0,27-4 0,-4-1 0,0-2 0,-1-1 0,50-18 0,-76 20 0,1-1 0,-1-1 0,0 0 0,0-1 0,-1-2 0,-1 1 0,1-2 0,-2 0 0,24-24 0,-34 31 0,0-1 0,-1 0 0,1-1 0,-1 1 0,-1-1 0,1 0 0,-1 0 0,0 0 0,-1 0 0,1 0 0,-2 0 0,1-1 0,-1 1 0,0-1 0,0-10 0,-2 8 0,0-1 0,0 0 0,-1 1 0,-1-1 0,1 1 0,-2-1 0,0 1 0,0 0 0,0 0 0,-7-9 0,11 19 0,-1-1 0,1 0 0,0 1 0,-1-1 0,1 0 0,-1 0 0,1 1 0,-1-1 0,1 1 0,-1-1 0,1 0 0,-1 1 0,0-1 0,1 1 0,-1-1 0,0 1 0,1 0 0,-1-1 0,0 1 0,0 0 0,-1-1 0,2 1 0,-1 1 0,1-1 0,-1 0 0,0 0 0,1 1 0,-1-1 0,1 0 0,-1 1 0,1-1 0,0 0 0,-1 1 0,1-1 0,-1 1 0,1-1 0,0 1 0,-1-1 0,1 1 0,0-1 0,0 1 0,-1-1 0,1 2 0,-9 36 0,4 17 0,2 0 0,6 71 0,-3-122 0,1 0 0,-1 0 0,0 0 0,1 0 0,0-1 0,0 1 0,0 0 0,1 0 0,-1-1 0,1 1 0,0-1 0,0 1 0,0-1 0,0 0 0,1 0 0,-1 0 0,6 5 0,-3-4 0,0-2 0,0 1 0,0 0 0,0-1 0,0 0 0,1 0 0,-1-1 0,0 1 0,1-1 0,-1 0 0,1-1 0,5 1 0,7-1 0,0 0 0,0-1 0,0-1 0,0-1 0,-1 0 0,1-1 0,26-10 0,-35 10 0,0 0 0,0 0 0,0 0 0,-1-1 0,0 0 0,1-1 0,-2 0 0,1 0 0,-1-1 0,0 0 0,0 0 0,-1-1 0,0 1 0,0-1 0,6-12 0,-11 17 0,1 0 0,-1-1 0,0 1 0,0-1 0,0 1 0,-1-1 0,1 1 0,-1-1 0,1 1 0,-1-1 0,0 1 0,-1-1 0,1 0 0,-1 1 0,1-1 0,-1 1 0,0-1 0,0 1 0,-1 0 0,1-1 0,-1 1 0,-3-6 0,3 7 0,0 0 0,0 0 0,0 0 0,-1 0 0,1 0 0,0 1 0,-1-1 0,1 1 0,-1-1 0,1 1 0,-1 0 0,0 0 0,1 0 0,-1 0 0,0 1 0,0-1 0,0 1 0,0 0 0,0 0 0,1 0 0,-1 0 0,0 0 0,0 0 0,0 1 0,0 0 0,0-1 0,1 1 0,-6 2 0,4-1 0,0 0 0,0 0 0,0 1 0,0-1 0,0 1 0,0 0 0,1 0 0,-1 0 0,1 1 0,0-1 0,0 1 0,0-1 0,0 1 0,-2 5 0,2-2 0,0 0 0,0 0 0,0 0 0,1 0 0,0 1 0,1-1 0,0 0 0,-1 14 0,2-13 0,0-1 0,1 1 0,0-1 0,0 1 0,0-1 0,1 0 0,0 0 0,6 13 0,-6-16 0,0 0 0,1 0 0,-1 0 0,1 0 0,0-1 0,0 1 0,0-1 0,0 1 0,1-1 0,-1 0 0,1 0 0,0-1 0,0 1 0,5 2 0,-4-3 0,-1-1 0,0 1 0,1-1 0,0 0 0,-1 0 0,1 0 0,0 0 0,-1-1 0,1 0 0,0 0 0,0 0 0,-1-1 0,1 0 0,0 1 0,7-4 0,-6 2 0,1-1 0,-1-1 0,0 1 0,0-1 0,0 0 0,0 0 0,-1-1 0,1 1 0,7-10 0,-4 3 0,0-1 0,-1 0 0,-1 0 0,0-1 0,0 1 0,-1-1 0,-1-1 0,0 1 0,5-26 0,-10 38 0,0 0 0,0 1 0,0-1 0,0 0 0,1 0 0,-1 0 0,0 0 0,0 1 0,1-1 0,-1 0 0,0 0 0,1 0 0,-1 1 0,1-1 0,-1 0 0,1 1 0,0-1 0,-1 0 0,1 1 0,-1-1 0,1 1 0,0-1 0,0 1 0,-1-1 0,1 1 0,0 0 0,1-1 0,1 1 0,-1 0 0,1 0 0,0 0 0,-1 0 0,1 1 0,-1-1 0,5 2 0,3 1 0,19 3 0,7 2 0,64 23 0,-91-27 0,1 0 0,-1 0 0,0 1 0,-1 1 0,1-1 0,-1 1 0,0 0 0,-1 1 0,1 0 0,-1 0 0,10 14 0,-15-18 0,0 1 0,-1-1 0,1 0 0,-1 1 0,0-1 0,0 1 0,0-1 0,0 1 0,0-1 0,-1 1 0,0 0 0,1-1 0,-2 1 0,1 0 0,0-1 0,-1 1 0,1-1 0,-1 1 0,0 0 0,0-1 0,0 0 0,-1 1 0,-3 5 0,4-6 0,-1-1 0,0 0 0,1 0 0,-1 0 0,0 0 0,0 0 0,0 0 0,0 0 0,0-1 0,-1 1 0,1-1 0,-1 0 0,1 1 0,-1-1 0,1 0 0,-1-1 0,1 1 0,-1 0 0,0-1 0,1 1 0,-1-1 0,0 0 0,0 0 0,1 0 0,-1 0 0,0 0 0,1-1 0,-1 1 0,0-1 0,1 0 0,-1 0 0,-3-1 0,2 0 0,-1 0 0,1 0 0,0-1 0,-1 1 0,1-1 0,1 0 0,-1 0 0,0 0 0,1-1 0,-1 1 0,1-1 0,0 0 0,1 0 0,-1 0 0,0 0 0,1-1 0,0 1 0,0 0 0,0-1 0,1 0 0,0 1 0,0-1 0,0 0 0,0 0 0,1 0 0,-1-6 0,2 4 0,-1 1 0,1-1 0,0 0 0,1 1 0,-1 0 0,1-1 0,1 1 0,-1 0 0,1 0 0,0 0 0,0 0 0,1 0 0,0 1 0,0 0 0,0 0 0,1 0 0,-1 0 0,11-7 0,-8 7 0,0 0 0,0 1 0,0 0 0,1 1 0,0 0 0,0 0 0,0 0 0,10-1 0,5 0 0,38 0 0,-44 3 0,-11 1 0,-1-1 0,1 0 0,-1 0 0,1-1 0,-1 0 0,6-2 0,-8 2 0,0 0 0,0 1 0,1 0 0,-1 0 0,1 0 0,-1 0 0,1 0 0,-1 1 0,1 0 0,-1-1 0,1 1 0,-1 1 0,1-1 0,0 0 0,4 2 0,1 2 0,-1 0 0,0 0 0,0 1 0,0 0 0,0 1 0,-1-1 0,0 2 0,0-1 0,0 1 0,-1 0 0,0 0 0,-1 0 0,1 1 0,-1 0 0,-1 0 0,0 1 0,0-1 0,0 1 0,-1 0 0,0 0 0,-1 0 0,0 0 0,-1 0 0,1 14 0,-1-21 0,-1 0 0,0 0 0,0 0 0,0 0 0,-1 0 0,1 0 0,0 0 0,-1 0 0,1 0 0,-1-1 0,0 1 0,0 0 0,1 0 0,-1 0 0,0-1 0,-1 1 0,1-1 0,0 1 0,0-1 0,-1 1 0,1-1 0,-1 1 0,1-1 0,-1 0 0,1 0 0,-1 0 0,0 0 0,1 0 0,-1 0 0,0-1 0,0 1 0,0 0 0,0-1 0,0 0 0,0 1 0,0-1 0,-3 0 0,2 0 0,0 0 0,0-1 0,0 1 0,0-1 0,0 0 0,0 0 0,0 0 0,0 0 0,0 0 0,0-1 0,0 1 0,1-1 0,-1 0 0,0 1 0,1-1 0,0-1 0,-1 1 0,1 0 0,0 0 0,0-1 0,0 0 0,1 1 0,-3-4 0,2 0 0,1 1 0,-1-1 0,1 0 0,0 1 0,0-1 0,1 0 0,0 1 0,0-1 0,0 0 0,1 0 0,-1 1 0,1-1 0,1 0 0,-1 1 0,1-1 0,0 1 0,0 0 0,1 0 0,-1 0 0,7-8 0,0-1 0,0 1 0,2 0 0,-1 0 0,1 2 0,1-1 0,15-10 0,-18 14-97,2 1-1,-1 0 1,1 0-1,0 1 1,0 1-1,1 0 1,-1 0-1,1 2 1,0-1-1,0 1 1,1 1-1,-1 0 0,13 0 1,-7 2-6729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18:27.851"/>
    </inkml:context>
    <inkml:brush xml:id="br0">
      <inkml:brushProperty name="width" value="0.05" units="cm"/>
      <inkml:brushProperty name="height" value="0.05" units="cm"/>
    </inkml:brush>
  </inkml:definitions>
  <inkml:trace contextRef="#ctx0" brushRef="#br0">0 114 24575,'0'-3'0,"3"-1"0,4-3 0,6 0 0,4 2 0,5-2 0,8-3 0,4 1 0,2-1 0,4 0 0,1 1 0,-4 0 0,-3 0 0,-3 1 0,-8 2-8191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31.334"/>
    </inkml:context>
    <inkml:brush xml:id="br0">
      <inkml:brushProperty name="width" value="0.05" units="cm"/>
      <inkml:brushProperty name="height" value="0.05" units="cm"/>
    </inkml:brush>
  </inkml:definitions>
  <inkml:trace contextRef="#ctx0" brushRef="#br0">287 282 24575,'0'-6'0,"0"0"0,-1 0 0,1 0 0,-1 0 0,0 0 0,-1 0 0,0 0 0,0 0 0,0 1 0,-3-7 0,3 10 0,1 0 0,-1 0 0,1 0 0,-1 0 0,0 0 0,0 0 0,0 0 0,0 1 0,0-1 0,0 1 0,0 0 0,0-1 0,-1 1 0,1 0 0,-1 0 0,1 1 0,0-1 0,-1 0 0,0 1 0,1-1 0,-1 1 0,1 0 0,-1 0 0,1 0 0,-1 0 0,-3 1 0,-2 1 0,1 0 0,-1 0 0,1 1 0,0 0 0,0 0 0,0 1 0,1-1 0,-1 1 0,1 1 0,0 0 0,0-1 0,0 2 0,1-1 0,0 1 0,-6 7 0,-3 5 0,2 0 0,0 1 0,-18 40 0,25-46 0,0-1 0,0 1 0,1 0 0,1 0 0,0 0 0,1 1 0,-1 16 0,3-26 0,0 0 0,0 0 0,0 0 0,1 0 0,-1 0 0,1 0 0,0 0 0,0-1 0,1 1 0,-1 0 0,1 0 0,0-1 0,0 1 0,0-1 0,0 1 0,0-1 0,1 0 0,0 0 0,-1 0 0,1 0 0,0-1 0,1 1 0,-1-1 0,0 0 0,1 0 0,-1 0 0,1 0 0,5 2 0,4-1 0,0 1 0,1-2 0,0 0 0,-1-1 0,1 0 0,0-1 0,-1 0 0,1-1 0,0-1 0,-1 0 0,17-5 0,12-5 0,-2-1 0,50-25 0,-88 37 0,25-10 0,-1-2 0,-1-1 0,32-23 0,-50 32 0,0-1 0,-1 0 0,0 0 0,0 0 0,0-1 0,7-12 0,-10 14 0,-1 0 0,0 1 0,0-1 0,0 0 0,-1 0 0,1 0 0,-1 0 0,0 0 0,-1 0 0,1 0 0,-1 0 0,-1-8 0,1 10 0,-1 0 0,0 0 0,0 0 0,0 0 0,0 0 0,0 0 0,-1 1 0,1-1 0,-1 0 0,0 1 0,0-1 0,0 1 0,0-1 0,0 1 0,-1 0 0,1 0 0,0 0 0,-1 0 0,0 1 0,1-1 0,-1 1 0,-3-2 0,4 2 0,0 0 0,0 0 0,0 1 0,0-1 0,-1 1 0,1-1 0,0 1 0,0 0 0,0 0 0,0 0 0,0 0 0,0 0 0,-1 0 0,1 0 0,0 1 0,0-1 0,0 1 0,0 0 0,0-1 0,0 1 0,0 0 0,0 0 0,0 0 0,1 1 0,-1-1 0,0 0 0,1 1 0,-1-1 0,1 1 0,-1-1 0,1 1 0,-2 3 0,-1 2 0,1 1 0,0 0 0,0 0 0,1 1 0,0-1 0,0 0 0,1 1 0,-1 13 0,2-2 0,0 1 0,5 30 0,-4-47 0,-1 0 0,1 1 0,0-1 0,1 0 0,-1 0 0,1 0 0,-1 0 0,1 0 0,0 0 0,1 0 0,-1-1 0,1 1 0,3 3 0,-3-4 0,0-1 0,0 0 0,0 0 0,0-1 0,0 1 0,1-1 0,-1 1 0,0-1 0,1 0 0,-1 0 0,1-1 0,-1 1 0,1-1 0,-1 1 0,1-1 0,6-1 0,2 0 0,0-1 0,0 0 0,1-1 0,-1 0 0,-1-1 0,1-1 0,-1 0 0,1 0 0,-1-1 0,11-8 0,-14 9 0,0-1 0,-1 1 0,0-2 0,0 1 0,-1-1 0,1 0 0,-1 0 0,-1 0 0,0-1 0,0 0 0,0 0 0,-1 0 0,0-1 0,3-10 0,-6 14 0,0 0 0,0 0 0,-1 0 0,0 0 0,0 0 0,0 0 0,0 0 0,-1 0 0,0 0 0,0 1 0,0-1 0,-1 0 0,0 0 0,1 1 0,-2-1 0,1 1 0,0-1 0,-7-7 0,5 7 0,0 1 0,0-1 0,-1 0 0,0 1 0,0 0 0,0 0 0,0 1 0,-1 0 0,1 0 0,-1 0 0,0 0 0,0 1 0,0 0 0,-8-2 0,-6 4 0,19 0 0,1 0 0,0 1 0,-1-1 0,1 0 0,-1 0 0,1 0 0,0 1 0,-1-1 0,1 0 0,0 1 0,-1-1 0,1 0 0,0 1 0,-1-1 0,1 0 0,0 1 0,0-1 0,0 1 0,-1-1 0,1 0 0,0 1 0,0-1 0,0 1 0,0 0 0,0 0 0,0 1 0,0-1 0,1 1 0,-1-1 0,1 1 0,-1-1 0,1 1 0,0-1 0,-1 1 0,1-1 0,0 0 0,0 1 0,0-1 0,0 0 0,0 0 0,0 0 0,0 0 0,0 0 0,3 1 0,7 6 0,1 0 0,1-1 0,-1-1 0,1 0 0,0-1 0,1-1 0,-1 0 0,28 5 0,-11-5 0,1-1 0,-1-1 0,34-3 0,-59 0 0,1 0 0,-1 0 0,0 0 0,0-1 0,0 0 0,0 0 0,9-5 0,-13 7 0,0-1 0,0 1 0,-1-1 0,1 1 0,0-1 0,0 1 0,0-1 0,0 1 0,0-1 0,-1 0 0,1 0 0,0 1 0,-1-1 0,1 0 0,-1 0 0,1 0 0,0 0 0,-1 0 0,0 1 0,1-1 0,-1 0 0,0 0 0,1 0 0,-1 0 0,0 0 0,0 0 0,0 0 0,0 0 0,0-1 0,0 1 0,0 0 0,0 0 0,0 0 0,-1 0 0,1 0 0,0 0 0,-1 0 0,1 1 0,-1-1 0,1 0 0,-1 0 0,1 0 0,-1 0 0,1 0 0,-1 1 0,0-1 0,0-1 0,0 2 0,1-1 0,-1 1 0,1 0 0,0-1 0,-1 1 0,1-1 0,-1 1 0,1 0 0,-1 0 0,1-1 0,-1 1 0,0 0 0,1 0 0,-1-1 0,1 1 0,-1 0 0,0 0 0,1 0 0,-1 0 0,1 0 0,-1 0 0,0 0 0,1 0 0,-1 0 0,1 0 0,-1 0 0,0 1 0,-13 12 0,-2 22 0,11-18 0,0 1 0,2 1 0,0-1 0,1 0 0,0 1 0,3 29 0,-2-46 0,1 0 0,1 0 0,-1-1 0,0 1 0,0 0 0,1 0 0,-1-1 0,1 1 0,-1 0 0,1-1 0,0 1 0,-1-1 0,1 1 0,0-1 0,0 1 0,0-1 0,1 0 0,-1 1 0,0-1 0,0 0 0,1 0 0,-1 0 0,0 0 0,1 0 0,-1 0 0,1 0 0,0 0 0,-1-1 0,1 1 0,0-1 0,-1 1 0,1-1 0,0 1 0,-1-1 0,1 0 0,0 0 0,0 0 0,-1 0 0,1 0 0,0 0 0,0-1 0,2 0 0,6-1 0,-1-1 0,1 0 0,0 0 0,-1-1 0,0 0 0,10-6 0,-4 0 0,0 0 0,0-1 0,-1-1 0,0 0 0,-1-1 0,-1-1 0,0 0 0,0 0 0,-2-1 0,0 0 0,12-26 0,-16 28 0,0 0 0,-1 0 0,0-1 0,-2 1 0,1-1 0,-2 0 0,0-1 0,0 1 0,-1 0 0,-1 0 0,-1-1 0,0 1 0,0 0 0,-2 0 0,-4-19 0,5 28 0,0 0 0,0 0 0,-1 0 0,1 0 0,-1 1 0,-7-9 0,10 13 0,-1-1 0,1 0 0,-1 0 0,1 1 0,-1-1 0,1 1 0,-1-1 0,0 1 0,0-1 0,1 1 0,-1-1 0,0 1 0,0-1 0,1 1 0,-1 0 0,0-1 0,0 1 0,0 0 0,0 0 0,0 0 0,1 0 0,-1 0 0,0 0 0,0 0 0,0 0 0,0 0 0,0 0 0,1 0 0,-1 0 0,0 1 0,0-1 0,0 0 0,0 1 0,1-1 0,-1 1 0,0-1 0,0 1 0,1-1 0,-1 1 0,0-1 0,1 1 0,-1-1 0,1 1 0,-1 0 0,1 0 0,-1-1 0,1 1 0,-1 0 0,1 0 0,-1 1 0,-2 5 0,0-1 0,0 1 0,1 1 0,-1-1 0,2 0 0,-1 0 0,1 1 0,0-1 0,1 1 0,-1-1 0,2 10 0,1 7 0,1 0 0,7 27 0,-7-36 0,1-1 0,0 1 0,1-1 0,0 0 0,1 0 0,1-1 0,0 0 0,1 0 0,0 0 0,1-1 0,15 16 0,17 18 0,-29-32 0,1 1 0,0-2 0,23 19 0,-33-30 0,0-1 0,0 1 0,0-1 0,0 0 0,0 0 0,1 0 0,-1 0 0,1 0 0,-1-1 0,0 0 0,1 0 0,-1 0 0,1 0 0,-1 0 0,1 0 0,-1-1 0,0 0 0,1 0 0,-1 0 0,5-2 0,7-3 0,0-1 0,27-17 0,-33 18 0,82-55 0,-78 51 0,0 0 0,-1-2 0,0 1 0,16-22 0,-25 28 0,0 1 0,0-1 0,-1 0 0,0 0 0,0 0 0,0 0 0,0 0 0,-1 0 0,0-1 0,0 1 0,0-8 0,-1 11 0,0-1 0,0 1 0,0-1 0,0 1 0,-1-1 0,1 1 0,-1-1 0,0 1 0,0-1 0,1 1 0,-1 0 0,-1-1 0,1 1 0,0 0 0,-1 0 0,1 0 0,-1 0 0,0 0 0,1 0 0,-1 0 0,0 1 0,0-1 0,0 1 0,0-1 0,-4-1 0,3 2 0,1 1 0,-1-1 0,1 1 0,-1 0 0,1 0 0,-1 0 0,1 0 0,-1 0 0,1 0 0,-1 1 0,1-1 0,0 1 0,-1 0 0,1-1 0,-1 1 0,1 1 0,0-1 0,0 0 0,0 0 0,-3 3 0,-7 4 0,0 1 0,-11 12 0,19-17 0,-10 9 0,0 0 0,1 1 0,1 1 0,-20 30 0,29-40 0,0 1 0,1-1 0,0 1 0,0 0 0,0 0 0,0 0 0,1 0 0,-1 10 0,2-13 0,0 1 0,0-1 0,0 1 0,1 0 0,0-1 0,-1 1 0,1-1 0,1 1 0,-1-1 0,0 0 0,1 1 0,0-1 0,-1 0 0,1 0 0,5 5 0,-3-4 0,1 0 0,-1 0 0,1-1 0,0 1 0,0-1 0,1 0 0,-1-1 0,1 1 0,-1-1 0,1 0 0,0 0 0,0-1 0,11 2 0,7 0 0,-1-2 0,27-1 0,-38 1-114,1-2 1,-1 0-1,0 0 0,0-1 0,0 0 1,0-1-1,0-1 0,-1 0 0,1 0 1,-1-1-1,18-11 0,-8-2-6712</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45.779"/>
    </inkml:context>
    <inkml:brush xml:id="br0">
      <inkml:brushProperty name="width" value="0.05" units="cm"/>
      <inkml:brushProperty name="height" value="0.05" units="cm"/>
    </inkml:brush>
  </inkml:definitions>
  <inkml:trace contextRef="#ctx0" brushRef="#br0">1 17 24575,'0'-2'0,"2"-2"0,5 0 0,7 1 0,6 1 0,9 1 0,11 0 0,7 1 0,-4 0-8191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46.218"/>
    </inkml:context>
    <inkml:brush xml:id="br0">
      <inkml:brushProperty name="width" value="0.05" units="cm"/>
      <inkml:brushProperty name="height" value="0.05" units="cm"/>
    </inkml:brush>
  </inkml:definitions>
  <inkml:trace contextRef="#ctx0" brushRef="#br0">171 1 24575,'-26'11'0,"-12"4"0,-2 0 0,6 0 0,11-3 0,13-3 0,11-3 0,11-3 0,12-2 0,8 0 0,7-2 0,5 1 0,2-1 0,-7 0-8191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46.595"/>
    </inkml:context>
    <inkml:brush xml:id="br0">
      <inkml:brushProperty name="width" value="0.05" units="cm"/>
      <inkml:brushProperty name="height" value="0.05" units="cm"/>
    </inkml:brush>
  </inkml:definitions>
  <inkml:trace contextRef="#ctx0" brushRef="#br0">9 108 24575,'-1'-1'0,"0"0"0,0-1 0,0 1 0,1-1 0,-1 1 0,0-1 0,1 1 0,-1-1 0,1 1 0,-1-1 0,1 0 0,0 1 0,0-1 0,0 0 0,0 1 0,0-1 0,0 0 0,0 1 0,0-1 0,1 0 0,-1 1 0,2-3 0,-1 1 0,1 1 0,-1-1 0,1 1 0,0 0 0,0 0 0,0 0 0,0 0 0,0 0 0,1 0 0,-1 1 0,1-1 0,2-1 0,6-2 0,1 0 0,0 1 0,0 0 0,24-4 0,-1 2 0,0 1 0,1 2 0,-1 2 0,1 1 0,-1 1 0,59 11 0,-86-10 0,-1 0 0,0 0 0,0 1 0,-1-1 0,1 2 0,0-1 0,-1 1 0,0 0 0,0 0 0,9 9 0,-13-11 0,0-1 0,-1 1 0,1 0 0,-1 0 0,1 0 0,-1 1 0,0-1 0,0 0 0,0 0 0,0 1 0,-1-1 0,1 1 0,-1-1 0,1 0 0,-1 1 0,0-1 0,0 1 0,0-1 0,0 1 0,0-1 0,0 1 0,-1-1 0,0 1 0,1-1 0,-1 0 0,0 1 0,0-1 0,0 0 0,0 0 0,0 1 0,-1-1 0,1 0 0,-1 0 0,-2 2 0,-6 7 0,0-1 0,-1-1 0,0 1 0,-1-2 0,0 0 0,0 0 0,-14 6 0,10-5 0,-1 1 0,2 0 0,-18 15 0,32-24 0,0 0 0,0-1 0,0 1 0,0 0 0,0 0 0,0 0 0,1 0 0,-1 1 0,0-1 0,0 0 0,1 0 0,-1 0 0,1 1 0,-1-1 0,1 0 0,-1 0 0,1 1 0,0-1 0,0 0 0,0 1 0,-1-1 0,1 1 0,1-1 0,-1 0 0,0 1 0,0-1 0,0 0 0,1 1 0,-1-1 0,1 0 0,-1 0 0,1 1 0,-1-1 0,1 0 0,0 0 0,-1 0 0,2 2 0,5 3 0,-1 1 0,1-1 0,0-1 0,0 1 0,8 4 0,19 16 0,-33-25 0,0 1 0,1-1 0,-1 1 0,0-1 0,0 1 0,0 0 0,0 0 0,0 0 0,0 0 0,0-1 0,-1 1 0,1 0 0,-1 0 0,1 0 0,-1 1 0,0-1 0,0 0 0,0 0 0,0 0 0,0 0 0,0 0 0,-1 2 0,-1 0 0,1-1 0,-1 0 0,1 0 0,-1 0 0,0 0 0,0 0 0,-1 0 0,1 0 0,0-1 0,-1 1 0,-5 3 0,-4 2 0,0 0 0,-1-1 0,0 0 0,0-1 0,-19 6 0,11-6-341,0-1 0,0-1-1,-28 2 1,20-4-6485</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46.955"/>
    </inkml:context>
    <inkml:brush xml:id="br0">
      <inkml:brushProperty name="width" value="0.05" units="cm"/>
      <inkml:brushProperty name="height" value="0.05" units="cm"/>
    </inkml:brush>
  </inkml:definitions>
  <inkml:trace contextRef="#ctx0" brushRef="#br0">1 20 24575,'3'0'0,"0"-1"0,1 1 0,-1 0 0,1 1 0,-1-1 0,1 1 0,-1-1 0,5 2 0,-8-1 0,1-1 0,0 1 0,-1-1 0,1 1 0,-1-1 0,1 1 0,-1-1 0,1 1 0,-1 0 0,1-1 0,-1 1 0,1 0 0,-1-1 0,0 1 0,1 0 0,-1 0 0,0-1 0,0 1 0,1 0 0,-1 0 0,0 0 0,0-1 0,0 1 0,0 0 0,0 0 0,0 0 0,0-1 0,-1 1 0,1 0 0,0 0 0,0 0 0,0-1 0,-1 1 0,1 0 0,-1-1 0,1 1 0,-1 1 0,-5 12 0,1-2 0,0 1 0,1-1 0,0 1 0,-3 17 0,7-26 0,0 1 0,0-1 0,0 0 0,0 1 0,0-1 0,1 0 0,0 1 0,0-1 0,0 0 0,1 0 0,-1 0 0,1 0 0,0 0 0,0 0 0,0 0 0,1 0 0,3 4 0,-2-4 0,0 0 0,0 0 0,0-1 0,1 1 0,-1-1 0,1 0 0,0 0 0,0 0 0,0-1 0,0 0 0,1 0 0,-1 0 0,0 0 0,1-1 0,0 0 0,-1 0 0,1-1 0,-1 0 0,1 0 0,0 0 0,-1 0 0,1-1 0,0 0 0,6-2 0,-7 2 0,0-1 0,0 1 0,-1-1 0,1 0 0,0-1 0,-1 1 0,0-1 0,1 0 0,-1 0 0,0 0 0,0-1 0,-1 1 0,1-1 0,-1 0 0,0 0 0,0 0 0,0-1 0,0 1 0,-1-1 0,0 1 0,0-1 0,0 0 0,0 0 0,-1 0 0,0 0 0,1-9 0,-1 9 15,-1 0 0,-1 0 0,1 0 0,-1 0-1,0 0 1,0 0 0,0 0 0,-1 0 0,0 0 0,0 1-1,0-1 1,0 1 0,-1 0 0,0-1 0,0 1 0,0 0 0,0 0-1,-1 1 1,1-1 0,-1 1 0,0 0 0,-6-4 0,-1 0-229,0 0 1,-1 1 0,1 0-1,-1 1 1,-1 1 0,1 0-1,-19-4 1,-7 2-6613</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47.328"/>
    </inkml:context>
    <inkml:brush xml:id="br0">
      <inkml:brushProperty name="width" value="0.05" units="cm"/>
      <inkml:brushProperty name="height" value="0.05" units="cm"/>
    </inkml:brush>
  </inkml:definitions>
  <inkml:trace contextRef="#ctx0" brushRef="#br0">0 18 24575,'3'-5'0,"4"-3"0,6 4 0,8 7 0,5 13 0,7 12 0,9 16 0,10 15 0,10 11 0,9 12 0,10 9 0,6 7 0,5 1 0,2-2 0,2-6 0,-1-7 0,-5-11 0,-18-19-8191</inkml:trace>
  <inkml:trace contextRef="#ctx0" brushRef="#br0" timeOffset="1">938 18 24575,'-6'0'0,"-10"6"0,-12 8 0,-12 13 0,-8 16 0,-10 18 0,-11 17 0,-7 18 0,-11 12 0,9-11-8191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32.503"/>
    </inkml:context>
    <inkml:brush xml:id="br0">
      <inkml:brushProperty name="width" value="0.05" units="cm"/>
      <inkml:brushProperty name="height" value="0.05" units="cm"/>
    </inkml:brush>
  </inkml:definitions>
  <inkml:trace contextRef="#ctx0" brushRef="#br0">54 56 24575,'0'-4'0,"0"0"0,-1 0 0,1 0 0,-1 0 0,0 0 0,-2-6 0,2 9 0,1-1 0,-1 1 0,1 0 0,-1 0 0,0 0 0,0-1 0,1 1 0,-1 0 0,0 0 0,0 0 0,0 0 0,0 0 0,-1 0 0,1 1 0,0-1 0,0 0 0,0 0 0,-1 1 0,1-1 0,0 1 0,-1-1 0,-1 1 0,3 0 0,-1 0 0,0 0 0,1 0 0,-1 0 0,0 0 0,1 0 0,-1 0 0,0 0 0,1 0 0,-1 1 0,0-1 0,1 0 0,-1 1 0,1-1 0,-1 0 0,0 1 0,1-1 0,-1 1 0,1-1 0,-1 1 0,1-1 0,-1 1 0,1-1 0,0 1 0,-1-1 0,1 1 0,0-1 0,-1 1 0,1 0 0,0-1 0,0 1 0,-1 0 0,1-1 0,0 2 0,-4 26 0,4-25 0,-2 265 210,5-133-1785,-3-103-5251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32.846"/>
    </inkml:context>
    <inkml:brush xml:id="br0">
      <inkml:brushProperty name="width" value="0.05" units="cm"/>
      <inkml:brushProperty name="height" value="0.05" units="cm"/>
    </inkml:brush>
  </inkml:definitions>
  <inkml:trace contextRef="#ctx0" brushRef="#br0">1 141 24575,'4'-8'0,"0"-1"0,0 0 0,0 0 0,-1-1 0,-1 1 0,1-1 0,-2 1 0,1-1 0,-1-10 0,-1 20 0,0 0 0,0 0 0,0 0 0,0 0 0,0 0 0,0 0 0,0 0 0,0 0 0,0 0 0,0 0 0,0 0 0,0 0 0,0 0 0,0 0 0,0 0 0,0 0 0,0 0 0,-1 0 0,1 0 0,0 0 0,0 0 0,0 0 0,0 0 0,0 0 0,0 0 0,0 0 0,0 0 0,0 0 0,0 0 0,0 0 0,0 0 0,0 0 0,0 0 0,0 0 0,0 0 0,0 0 0,-1 0 0,1 0 0,0 0 0,0 0 0,0 0 0,0 0 0,0 0 0,0 0 0,0 0 0,0 0 0,0-1 0,0 1 0,0 0 0,0 0 0,0 0 0,0 0 0,0 0 0,0 0 0,0 0 0,0 0 0,0 0 0,0 0 0,0 0 0,-5 8 0,-3 14 0,5-10 0,1 0 0,0 0 0,1 0 0,1 0 0,0 0 0,0 0 0,1 0 0,0 0 0,1 0 0,1-1 0,4 15 0,-5-22 0,-1 0 0,1 0 0,0 1 0,0-1 0,0-1 0,1 1 0,-1 0 0,1 0 0,0-1 0,0 0 0,0 1 0,1-1 0,-1 0 0,1-1 0,-1 1 0,1-1 0,0 1 0,0-1 0,0 0 0,0-1 0,1 1 0,-1-1 0,0 1 0,1-1 0,-1-1 0,1 1 0,-1-1 0,1 0 0,-1 0 0,1 0 0,-1 0 0,7-2 0,-2 0 0,0-1 0,0 0 0,0 0 0,-1-1 0,1 0 0,-1-1 0,0 0 0,0 0 0,-1-1 0,1 0 0,-1 0 0,0 0 0,-1-1 0,0 0 0,0-1 0,5-8 0,-6 9 0,-1 0 0,0 0 0,-1 0 0,0-1 0,0 1 0,0-1 0,-1 0 0,2-12 0,-4 15 0,1 0 0,-1 0 0,0-1 0,-1 1 0,1 0 0,-1 0 0,0 0 0,0-1 0,0 1 0,-1 0 0,0 0 0,0 1 0,-5-9 0,5 10 20,0 0 0,0 0 0,-1 0 1,0 1-1,1-1 0,-1 1 0,0-1 0,0 1 0,0 0 0,-1 0 0,1 0 0,-1 1 0,1-1 0,-1 1 0,1 0 0,-5-1 1,0 0-235,1 1 1,0 0 0,-1 1-1,1-1 1,0 2 0,-1-1-1,-9 2 1,-4 3-6613</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37.398"/>
    </inkml:context>
    <inkml:brush xml:id="br0">
      <inkml:brushProperty name="width" value="0.05" units="cm"/>
      <inkml:brushProperty name="height" value="0.05" units="cm"/>
    </inkml:brush>
  </inkml:definitions>
  <inkml:trace contextRef="#ctx0" brushRef="#br0">44 53 24575,'-2'0'0,"-5"-3"0,-4-4 0,-2 0 0,3-3 0,10 1 0,7 2 0,8 2 0,11 2 0,10 2 0,-2 0-8191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37.737"/>
    </inkml:context>
    <inkml:brush xml:id="br0">
      <inkml:brushProperty name="width" value="0.05" units="cm"/>
      <inkml:brushProperty name="height" value="0.05" units="cm"/>
    </inkml:brush>
  </inkml:definitions>
  <inkml:trace contextRef="#ctx0" brushRef="#br0">46 1 24575,'-6'0'0,"-4"3"0,-5 0 0,5 1 0,6-1 0,9-1 0,8-1 0,3 0 0,6-1 0,1 0 0,3 0 0,0 0 0,-4-1-8191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18:28.205"/>
    </inkml:context>
    <inkml:brush xml:id="br0">
      <inkml:brushProperty name="width" value="0.05" units="cm"/>
      <inkml:brushProperty name="height" value="0.05" units="cm"/>
    </inkml:brush>
  </inkml:definitions>
  <inkml:trace contextRef="#ctx0" brushRef="#br0">1 1 24575,'3'3'0,"3"4"0,5 3 0,2 1 0,3 0 0,1 5 0,0 3 0,1 3 0,-3 1 0,-4 3 0,-7-1 0,-7 2 0,-6 2 0,-7-2 0,-1-4-8191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38.178"/>
    </inkml:context>
    <inkml:brush xml:id="br0">
      <inkml:brushProperty name="width" value="0.05" units="cm"/>
      <inkml:brushProperty name="height" value="0.05" units="cm"/>
    </inkml:brush>
  </inkml:definitions>
  <inkml:trace contextRef="#ctx0" brushRef="#br0">291 97 24575,'7'-8'0,"-1"-1"0,0 0 0,0-1 0,-1 1 0,-1-1 0,0 0 0,6-19 0,-11 26 0,-4 6 0,-5 9 0,-60 81 0,4 4 0,-63 123 0,116-195-455,1 0 0,-13 40 0,18-38-6371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39.424"/>
    </inkml:context>
    <inkml:brush xml:id="br0">
      <inkml:brushProperty name="width" value="0.05" units="cm"/>
      <inkml:brushProperty name="height" value="0.05" units="cm"/>
    </inkml:brush>
  </inkml:definitions>
  <inkml:trace contextRef="#ctx0" brushRef="#br0">46 21 24575,'0'-20'0,"0"20"0,-1 0 0,1 0 0,0 0 0,0 0 0,0 0 0,0 0 0,0 0 0,0 0 0,0 0 0,0 0 0,0 0 0,0 0 0,0 0 0,0 0 0,0 0 0,0 0 0,0 0 0,-1 0 0,1 0 0,0 0 0,0 0 0,0 0 0,0 0 0,0 0 0,0 0 0,0 0 0,0 0 0,0 0 0,0 0 0,0 0 0,0 0 0,0 0 0,0 0 0,0 0 0,0 0 0,0 0 0,0 0 0,0 0 0,0 0 0,0-1 0,0 1 0,-6 30 0,1-2 0,-7 25 0,-8 93 0,19-141 0,1 0 0,0 0 0,0 0 0,1 1 0,0-1 0,-1 0 0,2 0 0,-1 0 0,0 0 0,1 0 0,0 0 0,0-1 0,1 1 0,-1 0 0,1-1 0,0 0 0,0 0 0,1 0 0,-1 0 0,1 0 0,6 4 0,-4-4 0,0 0 0,0 0 0,1-1 0,0 0 0,-1 0 0,1 0 0,0-1 0,1 0 0,-1-1 0,0 0 0,0 0 0,1 0 0,-1-1 0,13-1 0,-7-1 0,1 0 0,0-1 0,-1-1 0,1 0 0,-1-1 0,0 0 0,0-1 0,-1 0 0,0-1 0,0-1 0,-1 0 0,1 0 0,-2-1 0,1 0 0,14-19 0,-13 14 0,-1 0 0,-1 0 0,0-1 0,-1-1 0,-1 0 0,-1 0 0,0 0 0,0-1 0,-2 0 0,0-1 0,4-31 0,-10 31 0,-4 26 0,-7 26 0,7-15 0,1 1 0,0 0 0,2 0 0,0-1 0,2 38 0,1-49 0,-1 0 0,2 1 0,-1-1 0,1 0 0,0 0 0,1 0 0,0 0 0,0 0 0,1 0 0,0-1 0,0 0 0,1 0 0,0 0 0,0 0 0,0-1 0,9 9 0,-11-13 0,0 0 0,0 0 0,0 0 0,1 0 0,-1 0 0,0-1 0,1 1 0,-1-1 0,1 0 0,-1 0 0,1 0 0,0 0 0,-1-1 0,1 0 0,0 1 0,0-1 0,-1-1 0,1 1 0,0 0 0,-1-1 0,1 0 0,0 0 0,-1 0 0,1 0 0,-1-1 0,0 1 0,1-1 0,-1 0 0,0 0 0,0 0 0,4-4 0,0 0 0,0 0 0,-1 0 0,0 0 0,0-1 0,0 0 0,-1 0 0,0-1 0,-1 0 0,0 0 0,0 0 0,0 0 0,2-11 0,-3 8 0,-1-1 0,0 1 0,-1-1 0,0 1 0,-1-1 0,0 1 0,-3-13 0,3 20 0,-1 0 0,0 0 0,0 0 0,-1 0 0,1 1 0,-1-1 0,1 1 0,-1-1 0,0 1 0,-5-6 0,5 7 0,1 1 0,-1-1 0,0 1 0,0-1 0,0 1 0,0 0 0,0-1 0,-1 1 0,1 0 0,0 1 0,-1-1 0,1 0 0,0 1 0,-1-1 0,1 1 0,-1 0 0,1-1 0,-5 2 0,5-1-124,-1 0 0,0 0 0,1 1 0,-1 0 0,0-1 0,1 1-1,-1 0 1,1 0 0,-1 1 0,-2 1 0,-7 6-6702</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39.871"/>
    </inkml:context>
    <inkml:brush xml:id="br0">
      <inkml:brushProperty name="width" value="0.05" units="cm"/>
      <inkml:brushProperty name="height" value="0.05" units="cm"/>
    </inkml:brush>
  </inkml:definitions>
  <inkml:trace contextRef="#ctx0" brushRef="#br0">137 115 24575,'-6'-7'0,"0"0"0,1 0 0,0 0 0,-5-9 0,5 8 0,1 1 0,-1 0 0,0 1 0,-8-9 0,13 15 0,-1-1 0,1 1 0,0 0 0,-1-1 0,1 1 0,-1 0 0,1 0 0,-1-1 0,1 1 0,-1 0 0,1 0 0,-1 0 0,1-1 0,-1 1 0,1 0 0,-1 0 0,1 0 0,-1 0 0,1 0 0,-1 0 0,0 0 0,1 0 0,-1 0 0,1 1 0,-1-1 0,1 0 0,-1 0 0,1 0 0,-1 1 0,-13 13 0,-5 26 0,17-37 0,-2 10 0,-1 0 0,2-1 0,-1 1 0,2 1 0,0-1 0,0 0 0,2 1 0,-1-1 0,2 0 0,1 15 0,-1-23 0,0 1 0,0-1 0,0 0 0,1 0 0,-1 0 0,1 0 0,0-1 0,1 1 0,-1 0 0,1-1 0,0 0 0,0 1 0,0-1 0,1-1 0,0 1 0,-1 0 0,1-1 0,0 0 0,1 0 0,-1 0 0,1 0 0,-1-1 0,1 1 0,0-1 0,0 0 0,0-1 0,0 1 0,6 0 0,-4-1 0,0 0 0,0-1 0,1 0 0,-1 0 0,0 0 0,0-1 0,0-1 0,0 1 0,0-1 0,0 0 0,0 0 0,-1-1 0,1 0 0,-1 0 0,1-1 0,-1 1 0,0-1 0,-1-1 0,1 1 0,-1-1 0,8-9 0,-7 7 0,0 0 0,-1 0 0,0 0 0,-1-1 0,0 0 0,0 0 0,0 0 0,-1 0 0,0 0 0,-1-1 0,0 1 0,0-1 0,-1 0 0,0 0 0,0 0 0,-1 1 0,-1-12 0,-1 8 0,0 0 0,-1 0 0,0 0 0,-6-11 0,7 18 0,0-1 0,-1 1 0,0 0 0,0 0 0,0 0 0,0 0 0,-1 1 0,0-1 0,0 1 0,-7-5 0,1 3-1365,2 5-5461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40.424"/>
    </inkml:context>
    <inkml:brush xml:id="br0">
      <inkml:brushProperty name="width" value="0.05" units="cm"/>
      <inkml:brushProperty name="height" value="0.05" units="cm"/>
    </inkml:brush>
  </inkml:definitions>
  <inkml:trace contextRef="#ctx0" brushRef="#br0">17 15 24575,'0'-3'0,"3"-4"0,1 3 0,-1 4 0,0 5 0,-1 5 0,-1 7 0,0 5 0,-1 9 0,-2 7 0,-2 6 0,0 4 0,-2 3 0,0 1 0,1 1 0,1-1 0,2-8-8191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40.820"/>
    </inkml:context>
    <inkml:brush xml:id="br0">
      <inkml:brushProperty name="width" value="0.05" units="cm"/>
      <inkml:brushProperty name="height" value="0.05" units="cm"/>
    </inkml:brush>
  </inkml:definitions>
  <inkml:trace contextRef="#ctx0" brushRef="#br0">107 594 24575,'-1'-2'0,"-1"1"0,1-1 0,-1 1 0,1-1 0,-1 1 0,1-1 0,0 0 0,-1 0 0,1 0 0,0 0 0,1 1 0,-1-1 0,0-1 0,0-1 0,0 2 0,-2-5 0,1 0 0,0 1 0,0-1 0,0 0 0,1 0 0,0 0 0,1 0 0,-1 0 0,1-1 0,1 1 0,-1 0 0,3-8 0,-3 12 0,1 0 0,0 0 0,1 0 0,-1 0 0,0 0 0,1 0 0,0 0 0,-1 1 0,1-1 0,0 1 0,0-1 0,1 1 0,-1 0 0,1 0 0,-1 0 0,1 0 0,-1 0 0,1 0 0,0 1 0,0-1 0,0 1 0,0 0 0,0 0 0,0 0 0,0 0 0,0 1 0,0-1 0,6 1 0,10-1 52,0 2-1,0 0 1,20 5-1,8 0-1622,-22-4-5255</inkml:trace>
  <inkml:trace contextRef="#ctx0" brushRef="#br0" timeOffset="1">142 219 24575,'-8'-6'0,"-10"-8"0,-6-7 0,-3-2 0,0-2 0,6 2 0,8 2 0,10 4 0,11 2 0,10 0 0,10 4 0,10 3 0,10 3 0,5-1 0,5 1 0,-7 2-8191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41.302"/>
    </inkml:context>
    <inkml:brush xml:id="br0">
      <inkml:brushProperty name="width" value="0.05" units="cm"/>
      <inkml:brushProperty name="height" value="0.05" units="cm"/>
    </inkml:brush>
  </inkml:definitions>
  <inkml:trace contextRef="#ctx0" brushRef="#br0">138 21 24575,'-2'-2'0,"0"0"0,1 0 0,-1 1 0,0-1 0,0 1 0,0-1 0,0 1 0,0 0 0,-1 0 0,1 0 0,0 0 0,-1 0 0,1 0 0,0 1 0,-1-1 0,1 1 0,-1 0 0,1-1 0,-1 1 0,1 0 0,-1 0 0,-3 1 0,4 0 0,-1 0 0,1 0 0,0 1 0,0-1 0,0 0 0,-1 1 0,1-1 0,1 1 0,-1 0 0,0 0 0,0-1 0,1 1 0,-1 0 0,1 1 0,-1-1 0,1 0 0,0 0 0,0 0 0,0 1 0,0-1 0,-1 5 0,-9 43 0,3 0 0,1 0 0,1 53 0,0-13 0,0 11 0,6-132 0,1 1 0,2 0 0,1 0 0,1 0 0,2 0 0,1 1 0,1 0 0,1 1 0,22-42 0,-22 51 0,0 0 0,2 1 0,0 1 0,0 0 0,22-22 0,-32 37 0,-1 1 0,0 0 0,1-1 0,-1 1 0,1 0 0,-1 0 0,1 0 0,0 0 0,0 0 0,-1 0 0,1 1 0,0-1 0,0 1 0,0-1 0,0 1 0,0 0 0,-1-1 0,1 1 0,0 0 0,3 1 0,-3-1 0,0 1 0,0 0 0,0 0 0,-1 0 0,1 0 0,-1 0 0,1 0 0,-1 0 0,1 1 0,-1-1 0,1 1 0,-1-1 0,0 1 0,0-1 0,0 1 0,2 3 0,2 7 0,0 0 0,-1 1 0,-1 0 0,4 21 0,-6-27 0,3 8 0,-2-7 0,-1 0 0,1 0 0,-2 0 0,1 1 0,-1 11 0,0-17 0,-1-1 0,1 0 0,-1 0 0,1 0 0,-1 0 0,0 0 0,0 0 0,0 0 0,0-1 0,0 1 0,0 0 0,0 0 0,-1-1 0,1 1 0,-1-1 0,1 1 0,-1-1 0,1 1 0,-1-1 0,0 0 0,0 0 0,0 0 0,0 0 0,0 0 0,0-1 0,-2 2 0,-18 3 0,1-1 0,0 0 0,-38 0 0,23-2 0,34-2 0,1 0 0,-1 0 0,1 0 0,0 0 0,-1 1 0,1-1 0,0 0 0,-1 1 0,1-1 0,0 1 0,0-1 0,-1 1 0,1-1 0,0 1 0,0 0 0,0 0 0,0 0 0,-2 1 0,2-1 0,1 0 0,0 0 0,0 0 0,0-1 0,-1 1 0,1 0 0,0 0 0,0 0 0,0 0 0,0 0 0,0-1 0,0 1 0,1 0 0,-1 0 0,0 0 0,0 0 0,1-1 0,-1 1 0,0 0 0,1 0 0,0 1 0,4 5 0,1 0 0,-1 0 0,1-1 0,10 9 0,-12-12 0,2 3 9,32 29-696,62 46 0,-82-69-6139</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41.861"/>
    </inkml:context>
    <inkml:brush xml:id="br0">
      <inkml:brushProperty name="width" value="0.05" units="cm"/>
      <inkml:brushProperty name="height" value="0.05" units="cm"/>
    </inkml:brush>
  </inkml:definitions>
  <inkml:trace contextRef="#ctx0" brushRef="#br0">87 316 24575,'-1'-21'0,"-6"-32"0,0-1 0,7 43 0,-1-7 0,-1 18 0,0 11 0,-9 55 0,-1 9 0,-28 98 0,38-184 0,1-13 0,6-39 0,2 0 0,3 0 0,3 1 0,31-87 0,-42 144 0,0 0 0,0 1 0,0-1 0,1 1 0,6-9 0,-9 13 0,1-1 0,-1 0 0,1 1 0,-1-1 0,1 1 0,-1-1 0,1 1 0,-1 0 0,1-1 0,-1 1 0,1 0 0,-1-1 0,1 1 0,0 0 0,-1-1 0,1 1 0,0 0 0,-1 0 0,1 0 0,0 0 0,-1 0 0,1 0 0,0 0 0,0 0 0,-1 0 0,1 0 0,0 0 0,-1 0 0,1 0 0,0 1 0,-1-1 0,1 0 0,0 0 0,-1 1 0,1-1 0,-1 0 0,1 1 0,-1-1 0,1 1 0,-1-1 0,1 1 0,-1-1 0,1 1 0,-1-1 0,1 1 0,-1 0 0,0-1 0,1 1 0,-1-1 0,0 1 0,0 0 0,1-1 0,-1 2 0,6 12 0,-1 1 0,0 0 0,-1 0 0,-1 0 0,-1 1 0,2 25 0,2 7 0,-4-34 0,17 91 0,-16-94 0,0 0 0,1 0 0,0 0 0,1 0 0,0-1 0,12 19 0,-15-27 0,-1 0 0,0 0 0,1 0 0,-1-1 0,1 1 0,-1 0 0,1-1 0,0 1 0,0-1 0,0 0 0,0 0 0,0 0 0,0 0 0,0 0 0,0 0 0,0 0 0,0-1 0,1 1 0,-1-1 0,0 1 0,0-1 0,1 0 0,-1 0 0,0 0 0,1 0 0,-1-1 0,0 1 0,0 0 0,0-1 0,1 0 0,-1 1 0,0-1 0,0 0 0,0 0 0,2-2 0,3-1 0,-1-1 0,0 1 0,0-2 0,-1 1 0,0 0 0,0-1 0,0 0 0,0 0 0,4-9 0,11-25 0,-1 0 0,-3-1 0,-1-1 0,-2-1 0,15-81 0,-26 100 342,-2 23-373,0 1 0,0 0-1,0-1 1,0 1 0,0 0 0,0-1 0,0 1 0,0 0 0,0-1 0,0 1 0,0 0 0,0-1 0,0 1 0,0-1 0,0 1 0,0 0 0,0-1 0,0 1 0,-1 0 0,1 0 0,0-1 0,0 1 0,0 0 0,-1-1 0,1 1 0,0 0 0,0 0 0,-1-1 0,1 1 0,0 0 0,0 0 0,-1 0 0,1-1 0,0 1 0,-1 0-1,1 0 1,0 0 0,-1 0 0,1 0 0,0 0 0,-1 0 0,1-1 0,0 1 0,-1 0 0,1 0 0,-1 0 0,1 1 0,0-1 0,-1 0 0,1 0 0,0 0 0,-1 0 0,1 0 0,-1 0 0,-8 7-6795</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42.979"/>
    </inkml:context>
    <inkml:brush xml:id="br0">
      <inkml:brushProperty name="width" value="0.05" units="cm"/>
      <inkml:brushProperty name="height" value="0.05" units="cm"/>
    </inkml:brush>
  </inkml:definitions>
  <inkml:trace contextRef="#ctx0" brushRef="#br0">29 1 24575,'-3'0'0,"-4"0"0,-3 0 0,2 0 0,9 0 0,13 2 0,15 2 0,20 3 0,20 3 0,21 2 0,18 3 0,14 1 0,10 2 0,-1-1 0,-8 1 0,-13-1 0,-25-2-8191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33.226"/>
    </inkml:context>
    <inkml:brush xml:id="br0">
      <inkml:brushProperty name="width" value="0.05" units="cm"/>
      <inkml:brushProperty name="height" value="0.05" units="cm"/>
    </inkml:brush>
  </inkml:definitions>
  <inkml:trace contextRef="#ctx0" brushRef="#br0">39 70 24575,'0'-1'0,"0"1"0,0-1 0,0 1 0,0-1 0,0 1 0,0-1 0,0 0 0,0 1 0,0-1 0,0 1 0,-1-1 0,1 1 0,0-1 0,0 1 0,-1-1 0,1 1 0,0-1 0,-1 1 0,1-1 0,-1 1 0,1 0 0,0-1 0,-1 1 0,1 0 0,-1-1 0,1 1 0,-1 0 0,1-1 0,-1 1 0,1 0 0,-1 0 0,0 0 0,1 0 0,-1-1 0,1 1 0,-1 0 0,1 0 0,-1 0 0,0 0 0,0 0 0,0 1 0,0-1 0,0 0 0,0 0 0,0 1 0,1-1 0,-1 0 0,0 1 0,0-1 0,0 1 0,1-1 0,-1 1 0,0-1 0,1 1 0,-1-1 0,0 1 0,1 0 0,-1-1 0,1 1 0,-1 0 0,1 0 0,-1-1 0,1 1 0,0 0 0,-1 0 0,1 0 0,0 0 0,-3 20 0,1 0 0,1-1 0,1 1 0,0 0 0,2 0 0,6 32 0,-6-45 0,0 0 0,0 0 0,0 1 0,1-1 0,0-1 0,1 1 0,-1 0 0,11 13 0,-12-19 0,0 1 0,0-1 0,0 0 0,0 0 0,1 0 0,-1-1 0,1 1 0,-1 0 0,1-1 0,-1 0 0,1 0 0,0 1 0,0-2 0,0 1 0,0 0 0,0 0 0,-1-1 0,1 0 0,0 0 0,0 0 0,0 0 0,0 0 0,0 0 0,0-1 0,0 1 0,0-1 0,0 0 0,3-1 0,6-3 22,-1 1-1,-1-2 0,1 1 1,-1-2-1,0 1 0,0-1 1,-1-1-1,0 0 0,0 0 1,-1 0-1,0-1 0,0-1 1,-1 1-1,-1-1 0,9-16 1,-10 16-117,-1 0 0,1 0 0,-2 0 0,0 0 1,0-1-1,-1 1 0,0-1 0,-1 0 0,0 1 0,0-1 1,-1 0-1,-1 0 0,0 0 0,0 1 0,-1-1 1,-1 1-1,-4-13 0,0 6-6731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33.657"/>
    </inkml:context>
    <inkml:brush xml:id="br0">
      <inkml:brushProperty name="width" value="0.05" units="cm"/>
      <inkml:brushProperty name="height" value="0.05" units="cm"/>
    </inkml:brush>
  </inkml:definitions>
  <inkml:trace contextRef="#ctx0" brushRef="#br0">203 74 24575,'1'-1'0,"1"1"0,-1 0 0,0 0 0,1-1 0,-1 1 0,0-1 0,0 1 0,0-1 0,0 0 0,1 1 0,-1-1 0,0 0 0,0 0 0,0 0 0,0 0 0,-1 0 0,1 0 0,0 0 0,0 0 0,0 0 0,-1 0 0,1 0 0,-1 0 0,1-1 0,-1 1 0,1 0 0,-1 0 0,1-3 0,-1 2 0,0 1 0,1 0 0,-1-1 0,0 1 0,0-1 0,0 1 0,0 0 0,0-1 0,0 1 0,0 0 0,0-1 0,-1 1 0,1-1 0,-1 1 0,1 0 0,-1 0 0,1-1 0,-1 1 0,0 0 0,1 0 0,-1 0 0,0 0 0,0-1 0,0 1 0,0 0 0,0 1 0,-2-3 0,-2 1 0,0 1 0,0-1 0,0 1 0,-1 0 0,1 0 0,-1 0 0,1 1 0,0 0 0,-1 0 0,1 0 0,-1 1 0,1 0 0,0 0 0,-1 0 0,-8 3 0,5 0 0,-1 0 0,1 0 0,0 0 0,0 1 0,0 1 0,1-1 0,-12 11 0,17-14 0,0 1 0,0 0 0,1 0 0,-1 0 0,1 0 0,-1 1 0,1-1 0,0 1 0,0-1 0,1 1 0,-1 0 0,1 0 0,-1 0 0,1-1 0,1 1 0,-1 0 0,0 0 0,1 1 0,0-1 0,0 6 0,2-3 0,-1-1 0,1 0 0,0 1 0,1-1 0,-1 0 0,1 0 0,0 0 0,1 0 0,0-1 0,0 1 0,8 8 0,10 7 0,0-1 0,1-1 0,1-1 0,1-1 0,30 15 0,-16-9 0,-37-22 0,1 1 0,-1-1 0,0 1 0,0 0 0,1-1 0,-1 1 0,0 0 0,0 0 0,-1 1 0,3 2 0,-3-4 0,-1-1 0,0 0 0,0 1 0,0-1 0,0 1 0,0-1 0,0 0 0,0 1 0,0-1 0,0 1 0,0-1 0,0 0 0,0 1 0,0-1 0,0 1 0,0-1 0,0 0 0,0 1 0,-1-1 0,1 1 0,0-1 0,0 0 0,0 1 0,-1-1 0,1 0 0,-1 1 0,0 0 0,0 0 0,0 0 0,-1 0 0,1-1 0,-1 1 0,1 0 0,0-1 0,-1 1 0,1-1 0,-4 1 0,-23 2-227,0 0-1,0-2 1,0-1-1,0-1 1,-52-9-1,37 2-6598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18:28.715"/>
    </inkml:context>
    <inkml:brush xml:id="br0">
      <inkml:brushProperty name="width" value="0.05" units="cm"/>
      <inkml:brushProperty name="height" value="0.05" units="cm"/>
    </inkml:brush>
  </inkml:definitions>
  <inkml:trace contextRef="#ctx0" brushRef="#br0">39 4 24575,'-12'-2'0,"-11"0"0,23 2 0,-1 0 0,1 0 0,0 0 0,0 0 0,0 0 0,0 0 0,0 0 0,0 0 0,-1 0 0,1 0 0,0 0 0,0 0 0,0 0 0,0 1 0,0-1 0,0 0 0,0 0 0,-1 0 0,1 0 0,0 0 0,0 0 0,0 0 0,0 0 0,0 0 0,0 1 0,0-1 0,0 0 0,0 0 0,0 0 0,0 0 0,0 0 0,0 0 0,0 1 0,0-1 0,0 0 0,0 0 0,0 0 0,0 0 0,0 0 0,0 1 0,0-1 0,0 0 0,0 0 0,0 0 0,9 11 0,64 43 0,-15-13 0,35 37 0,-4 3 0,-4 5 0,93 119 0,-155-175 189,-3-4-966,26 26 0,-36-43-6049</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34.069"/>
    </inkml:context>
    <inkml:brush xml:id="br0">
      <inkml:brushProperty name="width" value="0.05" units="cm"/>
      <inkml:brushProperty name="height" value="0.05" units="cm"/>
    </inkml:brush>
  </inkml:definitions>
  <inkml:trace contextRef="#ctx0" brushRef="#br0">0 85 24575,'0'-3'0,"0"-3"0,0 1 0,3 5 0,1 8 0,0 6 0,2 6 0,0 6 0,-1 4 0,-1 2 0,-2 3 0,3 0 0,-1-3 0,-1-3 0,0-5 0,-1-2 0,-1-6-8191</inkml:trace>
  <inkml:trace contextRef="#ctx0" brushRef="#br0" timeOffset="1">69 307 24575,'0'-45'0,"-1"8"0,1 0 0,2 1 0,11-57 0,-13 90 0,1-1 0,0 0 0,0 1 0,1-1 0,-1 0 0,1 1 0,0 0 0,0-1 0,0 1 0,0 0 0,0 0 0,1 0 0,4-4 0,-5 6 0,0 0 0,0 0 0,0 0 0,0 0 0,0 0 0,0 1 0,0-1 0,0 1 0,0 0 0,0-1 0,0 1 0,0 0 0,1 0 0,-1 0 0,0 0 0,0 1 0,0-1 0,0 1 0,0-1 0,0 1 0,0 0 0,0 0 0,0-1 0,0 1 0,2 2 0,10 5 0,-1 1 0,0 1 0,-1 0 0,0 0 0,0 1 0,18 23 0,-10-8 0,-2 0 0,22 41 0,-35-58 0,-1 1 0,0-1 0,0 1 0,-1 0 0,0 0 0,0 0 0,-1 0 0,0 13 0,-2-18 0,0 0 0,0 0 0,0 0 0,-1 0 0,0-1 0,0 1 0,0 0 0,-1 0 0,0 0 0,0-1 0,0 1 0,0-1 0,-1 0 0,1 1 0,-1-1 0,0 0 0,0-1 0,-1 1 0,-4 4 0,-1-2 38,0 1 0,-1-1 0,1 0 0,-1-1 0,-1 0 0,1-1 0,-1 0 0,-10 3 0,-15 1-892,-39 5 1,17-6-5973</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34.409"/>
    </inkml:context>
    <inkml:brush xml:id="br0">
      <inkml:brushProperty name="width" value="0.05" units="cm"/>
      <inkml:brushProperty name="height" value="0.05" units="cm"/>
    </inkml:brush>
  </inkml:definitions>
  <inkml:trace contextRef="#ctx0" brushRef="#br0">70 71 24575,'-6'-3'0,"-4"-4"0,-5 0 0,-1 0 0,2-1 0,5-2 0,11 0 0,10 3 0,10 1 0,9 3 0,5 1 0,3 1 0,0 1 0,-7 1-8191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34.747"/>
    </inkml:context>
    <inkml:brush xml:id="br0">
      <inkml:brushProperty name="width" value="0.05" units="cm"/>
      <inkml:brushProperty name="height" value="0.05" units="cm"/>
    </inkml:brush>
  </inkml:definitions>
  <inkml:trace contextRef="#ctx0" brushRef="#br0">59 379 24575,'-3'3'0,"-4"1"0,-3 0 0,2-1 0,9-1 0,7-4 0,11-1 0,8 0 0,8-3 0,7-3 0,-4 0-8191</inkml:trace>
  <inkml:trace contextRef="#ctx0" brushRef="#br0" timeOffset="1">400 4 24575,'0'-3'0,"-3"3"0,-4 3 0,-6 4 0,-4 8 0,-8 3 0,-6 7 0,-2 6 0,-6 3 0,-4 4 0,0 2 0,0 3 0,3-1 0,5-1 0,8-7-8191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35.251"/>
    </inkml:context>
    <inkml:brush xml:id="br0">
      <inkml:brushProperty name="width" value="0.05" units="cm"/>
      <inkml:brushProperty name="height" value="0.05" units="cm"/>
    </inkml:brush>
  </inkml:definitions>
  <inkml:trace contextRef="#ctx0" brushRef="#br0">18 14 24575,'0'-3'0,"0"-3"0,0 1 0,0 5 0,0 6 0,0 3 0,0 8 0,0 5 0,0 9 0,0 4 0,0 5 0,-3 5 0,-1 2 0,0 1 0,1-4 0,1 1 0,1-6 0,0-8-8191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35.609"/>
    </inkml:context>
    <inkml:brush xml:id="br0">
      <inkml:brushProperty name="width" value="0.05" units="cm"/>
      <inkml:brushProperty name="height" value="0.05" units="cm"/>
    </inkml:brush>
  </inkml:definitions>
  <inkml:trace contextRef="#ctx0" brushRef="#br0">47 175 24575,'3'-10'0,"0"1"0,0 0 0,0-1 0,-1 0 0,-1 1 0,0-1 0,0 0 0,-1 0 0,0 0 0,0 0 0,-3-12 0,3 22 0,0-1 0,0 1 0,0-1 0,-1 0 0,1 1 0,0-1 0,0 1 0,0-1 0,0 1 0,-1-1 0,1 1 0,0-1 0,-1 1 0,1-1 0,0 1 0,-1-1 0,1 1 0,0 0 0,-1-1 0,1 1 0,-1 0 0,1-1 0,-1 1 0,1 0 0,-1-1 0,1 1 0,-1 0 0,1 0 0,-1 0 0,0-1 0,0 1 0,0 1 0,0-1 0,0 1 0,0-1 0,0 1 0,0-1 0,0 1 0,0 0 0,0-1 0,0 1 0,1 0 0,-1 0 0,0-1 0,0 1 0,0 2 0,-3 3 0,0 0 0,0 0 0,-4 13 0,4-8 0,1 0 0,1 1 0,0-1 0,0 1 0,1-1 0,1 1 0,0-1 0,0 1 0,1 0 0,1-1 0,0 1 0,0-1 0,6 14 0,-6-17 0,2-1 0,-1 1 0,1-1 0,0 0 0,1 0 0,-1-1 0,1 1 0,1-1 0,-1 0 0,1-1 0,0 1 0,0-1 0,1 0 0,0-1 0,-1 1 0,2-1 0,-1-1 0,0 1 0,14 3 0,-11-4 0,0-1 0,0 0 0,0 0 0,0-1 0,0 0 0,0-1 0,1 0 0,-1-1 0,0 0 0,15-3 0,-21 3 0,0 0 0,0-1 0,0 1 0,0-1 0,0 0 0,-1 0 0,1 0 0,-1 0 0,1-1 0,-1 0 0,0 1 0,0-1 0,0 0 0,0 0 0,-1-1 0,1 1 0,-1-1 0,0 1 0,0-1 0,0 0 0,0 0 0,-1 1 0,0-1 0,1 0 0,-2 0 0,1-1 0,1-7 0,-2-2 0,-1 0 0,0 1 0,-1-1 0,-1 0 0,0 0 0,0 1 0,-1 0 0,-1 0 0,0 0 0,-1 0 0,-1 1 0,0 0 0,0 0 0,-1 1 0,-1 0 0,1 0 0,-2 1 0,0 0 0,0 1 0,-17-12 0,22 18-227,0 0-1,0 0 1,0 1-1,0 0 1,-8-2-1,-3 0-6598</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36.153"/>
    </inkml:context>
    <inkml:brush xml:id="br0">
      <inkml:brushProperty name="width" value="0.05" units="cm"/>
      <inkml:brushProperty name="height" value="0.05" units="cm"/>
    </inkml:brush>
  </inkml:definitions>
  <inkml:trace contextRef="#ctx0" brushRef="#br0">357 122 24575,'1'-1'0,"0"-1"0,0 1 0,-1 0 0,1 0 0,0 0 0,-1-1 0,1 1 0,-1 0 0,1 0 0,-1-1 0,0 1 0,0-1 0,1 1 0,-1 0 0,0-1 0,0 1 0,0 0 0,-1-1 0,1 1 0,0 0 0,0-1 0,-1 1 0,1 0 0,-1-1 0,1 1 0,-1 0 0,0 0 0,1-1 0,-1 1 0,0 0 0,0 0 0,0 0 0,0 0 0,-2-2 0,-2-3 0,-2 1 0,1-1 0,0 1 0,-11-6 0,7 4 0,-1 2 0,0-1 0,0 1 0,-1 1 0,1 0 0,-1 1 0,0 0 0,0 1 0,-24-2 0,30 4 0,1 0 0,0 1 0,0-1 0,-1 1 0,1 0 0,0 1 0,0-1 0,0 1 0,0 0 0,1 0 0,-7 3 0,8-2 0,0-1 0,0 1 0,0-1 0,0 1 0,1 0 0,-1 0 0,1 0 0,0 0 0,0 0 0,0 1 0,0-1 0,0 1 0,1-1 0,0 1 0,-1 0 0,0 6 0,1-2 0,0 0 0,0-1 0,1 1 0,0 0 0,1-1 0,-1 1 0,1-1 0,1 1 0,0-1 0,0 1 0,0-1 0,1 0 0,0 0 0,0 0 0,1 0 0,0-1 0,0 1 0,0-1 0,1 0 0,7 7 0,9 8 0,1-2 0,1 0 0,47 29 0,-46-32 0,-23-15 0,0-1 0,0 0 0,0 1 0,0 0 0,0-1 0,0 1 0,-1-1 0,1 1 0,0 0 0,-1 0 0,1-1 0,0 1 0,-1 0 0,1 0 0,-1 0 0,1 0 0,-1-1 0,1 1 0,-1 2 0,0-3 0,0 1 0,-1-1 0,1 1 0,0-1 0,-1 1 0,1-1 0,0 0 0,-1 1 0,1-1 0,-1 1 0,1-1 0,-1 0 0,1 0 0,-1 1 0,1-1 0,-1 0 0,1 0 0,-1 1 0,1-1 0,-1 0 0,1 0 0,-1 0 0,1 0 0,-2 0 0,-47 1 0,40-1 0,9 0 0,-92 1 0,80 1 0,0-1 0,1 1 0,-1 1 0,1 0 0,-20 8 0,28-10 0,1 0 0,0 0 0,0 0 0,0 0 0,-1 1 0,1-1 0,0 1 0,1-1 0,-1 1 0,0-1 0,0 1 0,1 0 0,-1 0 0,1 0 0,-1 0 0,1 0 0,0 0 0,0 0 0,0 1 0,0-1 0,0 0 0,1 1 0,-1-1 0,1 0 0,-1 1 0,1-1 0,0 1 0,0-1 0,0 1 0,0-1 0,0 1 0,1-1 0,-1 0 0,1 1 0,-1-1 0,1 0 0,0 1 0,0-1 0,0 0 0,0 0 0,1 0 0,-1 0 0,0 0 0,1 0 0,0 0 0,-1 0 0,1 0 0,0-1 0,0 1 0,0-1 0,0 1 0,3 0 0,4 3 49,1 0 0,0-1 0,0 0-1,0 0 1,0-1 0,15 2 0,65 5-1756,-38-8-5119</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36.538"/>
    </inkml:context>
    <inkml:brush xml:id="br0">
      <inkml:brushProperty name="width" value="0.05" units="cm"/>
      <inkml:brushProperty name="height" value="0.05" units="cm"/>
    </inkml:brush>
  </inkml:definitions>
  <inkml:trace contextRef="#ctx0" brushRef="#br0">123 225 24575,'0'-11'0,"-1"0"0,-1 0 0,0 1 0,0-1 0,-1 0 0,-5-13 0,-32-60 0,28 60 0,11 21 0,-1 0 0,1 0 0,-1 1 0,0-1 0,0 0 0,0 1 0,-4-5 0,6 7 0,-1 0 0,1 0 0,0 0 0,0 0 0,-1-1 0,1 1 0,0 0 0,0 0 0,-1 0 0,1 0 0,0 0 0,0 0 0,-1 0 0,1 0 0,0 0 0,-1 0 0,1 0 0,0 0 0,0 0 0,-1 0 0,1 0 0,0 0 0,-1 0 0,1 0 0,0 0 0,0 0 0,-1 0 0,1 1 0,0-1 0,0 0 0,-1 0 0,-5 17 0,-11 104 0,15-100 0,1 0 0,2 0 0,4 39 0,-4-56 0,0 0 0,0 0 0,0 0 0,0-1 0,0 1 0,1 0 0,0 0 0,0-1 0,0 0 0,0 1 0,0-1 0,1 0 0,-1 0 0,1 0 0,0 0 0,0 0 0,0-1 0,0 1 0,1-1 0,4 3 0,-4-4 0,0 1 0,0-1 0,0 0 0,1 0 0,-1-1 0,0 1 0,0-1 0,1 0 0,-1 0 0,0 0 0,0-1 0,0 0 0,1 1 0,-1-1 0,0-1 0,0 1 0,0-1 0,0 1 0,4-4 0,4-2 0,-1-1 0,0-1 0,0 0 0,-1 0 0,0-1 0,-1 0 0,0-1 0,0 0 0,-2-1 0,1 1 0,-1-1 0,-1-1 0,0 1 0,-1-1 0,0 0 0,-1 0 0,0-1 0,-1 1 0,-1-1 0,0 0 0,0-14 0,-2 25-136,-1 0-1,1 0 1,0 0-1,-1-1 1,0 1-1,0 0 1,0 0-1,0 0 0,-2-4 1,-5-5-6690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37.012"/>
    </inkml:context>
    <inkml:brush xml:id="br0">
      <inkml:brushProperty name="width" value="0.05" units="cm"/>
      <inkml:brushProperty name="height" value="0.05" units="cm"/>
    </inkml:brush>
  </inkml:definitions>
  <inkml:trace contextRef="#ctx0" brushRef="#br0">54 204 24575,'0'-34'0,"0"26"0,0 24 0,0 24 0,-3 91 0,2-108 0,-2 0 0,-1 0 0,-11 36 0,5-39 0,3-16 0,2-14 0,3-5 0,0 0 0,1-1 0,1 1 0,0-1 0,1 1 0,1-1 0,0 1 0,1 0 0,10-29 0,-2 14 0,1 1 0,1 1 0,33-52 0,-43 76 0,49-70 0,-46 67 0,0-1 0,1 1 0,0 0 0,0 1 0,1 0 0,0 0 0,8-5 0,-15 10 0,1 1 0,-1-1 0,0 0 0,0 1 0,0-1 0,1 1 0,-1 0 0,0-1 0,1 1 0,-1 0 0,0 0 0,0 0 0,3 0 0,-3 0 0,-1 0 0,0 1 0,1-1 0,-1 0 0,1 0 0,-1 0 0,0 1 0,1-1 0,-1 0 0,0 0 0,1 1 0,-1-1 0,0 0 0,1 1 0,-1-1 0,0 1 0,0-1 0,0 0 0,1 1 0,-1-1 0,0 0 0,0 1 0,0-1 0,0 1 0,0-1 0,0 1 0,1 2 0,-2 0 0,1-1 0,0 1 0,-1-1 0,1 1 0,-1-1 0,1 1 0,-1-1 0,0 1 0,0-1 0,-3 4 0,-6 10 0,-2-1 0,0-1 0,0 0 0,-1 0 0,-1-1 0,0-1 0,-18 12 0,29-22 0,0 1 0,0 0 0,0-1 0,0 1 0,1 0 0,-1 0 0,1 0 0,0 1 0,0-1 0,0 0 0,0 1 0,1 0 0,0-1 0,-1 1 0,1 0 0,0 0 0,1-1 0,-1 1 0,1 0 0,0 0 0,0 0 0,0 0 0,0 0 0,1 0 0,-1-1 0,1 1 0,0 0 0,3 7 0,3 6 0,1 1 0,0-2 0,2 1 0,18 24 0,-25-36 0,16 22-341,1 0 0,1-1-1,26 24 1,-21-27-6485</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43.747"/>
    </inkml:context>
    <inkml:brush xml:id="br0">
      <inkml:brushProperty name="width" value="0.05" units="cm"/>
      <inkml:brushProperty name="height" value="0.05" units="cm"/>
    </inkml:brush>
  </inkml:definitions>
  <inkml:trace contextRef="#ctx0" brushRef="#br0">19 37 24575,'-6'0'0,"-2"-3"0,4-4 0,10 0 0,17 0 0,18 2 0,20 1 0,23 2 0,20 1 0,19 1 0,11 3 0,-17 1-8191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5:21:44.368"/>
    </inkml:context>
    <inkml:brush xml:id="br0">
      <inkml:brushProperty name="width" value="0.05" units="cm"/>
      <inkml:brushProperty name="height" value="0.05" units="cm"/>
    </inkml:brush>
  </inkml:definitions>
  <inkml:trace contextRef="#ctx0" brushRef="#br0">0 17 24575,'3'0'0,"10"0"0,10-3 0,17-1 0,19 1 0,22 0 0,21 1 0,-7 1-8191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0" name="Google Shape;131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1982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4"/>
        <p:cNvGrpSpPr/>
        <p:nvPr/>
      </p:nvGrpSpPr>
      <p:grpSpPr>
        <a:xfrm>
          <a:off x="0" y="0"/>
          <a:ext cx="0" cy="0"/>
          <a:chOff x="0" y="0"/>
          <a:chExt cx="0" cy="0"/>
        </a:xfrm>
      </p:grpSpPr>
      <p:sp>
        <p:nvSpPr>
          <p:cNvPr id="1655" name="Google Shape;1655;p8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6" name="Google Shape;1656;p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6390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p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5" name="Google Shape;1665;p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8087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2"/>
        <p:cNvGrpSpPr/>
        <p:nvPr/>
      </p:nvGrpSpPr>
      <p:grpSpPr>
        <a:xfrm>
          <a:off x="0" y="0"/>
          <a:ext cx="0" cy="0"/>
          <a:chOff x="0" y="0"/>
          <a:chExt cx="0" cy="0"/>
        </a:xfrm>
      </p:grpSpPr>
      <p:sp>
        <p:nvSpPr>
          <p:cNvPr id="1673" name="Google Shape;1673;p8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4" name="Google Shape;1674;p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2061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9"/>
        <p:cNvGrpSpPr/>
        <p:nvPr/>
      </p:nvGrpSpPr>
      <p:grpSpPr>
        <a:xfrm>
          <a:off x="0" y="0"/>
          <a:ext cx="0" cy="0"/>
          <a:chOff x="0" y="0"/>
          <a:chExt cx="0" cy="0"/>
        </a:xfrm>
      </p:grpSpPr>
      <p:sp>
        <p:nvSpPr>
          <p:cNvPr id="1690" name="Google Shape;1690;p8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1" name="Google Shape;1691;p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2558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7"/>
        <p:cNvGrpSpPr/>
        <p:nvPr/>
      </p:nvGrpSpPr>
      <p:grpSpPr>
        <a:xfrm>
          <a:off x="0" y="0"/>
          <a:ext cx="0" cy="0"/>
          <a:chOff x="0" y="0"/>
          <a:chExt cx="0" cy="0"/>
        </a:xfrm>
      </p:grpSpPr>
      <p:sp>
        <p:nvSpPr>
          <p:cNvPr id="1708" name="Google Shape;1708;p9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9" name="Google Shape;1709;p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103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6"/>
        <p:cNvGrpSpPr/>
        <p:nvPr/>
      </p:nvGrpSpPr>
      <p:grpSpPr>
        <a:xfrm>
          <a:off x="0" y="0"/>
          <a:ext cx="0" cy="0"/>
          <a:chOff x="0" y="0"/>
          <a:chExt cx="0" cy="0"/>
        </a:xfrm>
      </p:grpSpPr>
      <p:sp>
        <p:nvSpPr>
          <p:cNvPr id="1717" name="Google Shape;1717;p9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8" name="Google Shape;1718;p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8075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12/10/2024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544477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extLst>
      <p:ext uri="{BB962C8B-B14F-4D97-AF65-F5344CB8AC3E}">
        <p14:creationId xmlns:p14="http://schemas.microsoft.com/office/powerpoint/2010/main" val="4928707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1722299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8128604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6344398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12/10/2024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99838676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12359629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451562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12/10/2024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921835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theme" Target="../theme/theme2.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pn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 id="2147483744" r:id="rId7"/>
    <p:sldLayoutId id="2147483754"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12/10/2024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742123086"/>
      </p:ext>
    </p:extLst>
  </p:cSld>
  <p:clrMap bg1="lt1" tx1="dk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17" Type="http://schemas.openxmlformats.org/officeDocument/2006/relationships/image" Target="../media/image540.png"/><Relationship Id="rId21" Type="http://schemas.openxmlformats.org/officeDocument/2006/relationships/image" Target="../media/image492.png"/><Relationship Id="rId42" Type="http://schemas.openxmlformats.org/officeDocument/2006/relationships/customXml" Target="../ink/ink498.xml"/><Relationship Id="rId63" Type="http://schemas.openxmlformats.org/officeDocument/2006/relationships/image" Target="../media/image513.png"/><Relationship Id="rId84" Type="http://schemas.openxmlformats.org/officeDocument/2006/relationships/customXml" Target="../ink/ink519.xml"/><Relationship Id="rId138" Type="http://schemas.openxmlformats.org/officeDocument/2006/relationships/customXml" Target="../ink/ink546.xml"/><Relationship Id="rId159" Type="http://schemas.openxmlformats.org/officeDocument/2006/relationships/image" Target="../media/image560.png"/><Relationship Id="rId170" Type="http://schemas.openxmlformats.org/officeDocument/2006/relationships/customXml" Target="../ink/ink562.xml"/><Relationship Id="rId191" Type="http://schemas.openxmlformats.org/officeDocument/2006/relationships/image" Target="../media/image576.png"/><Relationship Id="rId205" Type="http://schemas.openxmlformats.org/officeDocument/2006/relationships/image" Target="../media/image583.png"/><Relationship Id="rId107" Type="http://schemas.openxmlformats.org/officeDocument/2006/relationships/image" Target="../media/image535.png"/><Relationship Id="rId11" Type="http://schemas.openxmlformats.org/officeDocument/2006/relationships/image" Target="../media/image487.png"/><Relationship Id="rId32" Type="http://schemas.openxmlformats.org/officeDocument/2006/relationships/customXml" Target="../ink/ink493.xml"/><Relationship Id="rId53" Type="http://schemas.openxmlformats.org/officeDocument/2006/relationships/image" Target="../media/image508.png"/><Relationship Id="rId74" Type="http://schemas.openxmlformats.org/officeDocument/2006/relationships/customXml" Target="../ink/ink514.xml"/><Relationship Id="rId128" Type="http://schemas.openxmlformats.org/officeDocument/2006/relationships/customXml" Target="../ink/ink541.xml"/><Relationship Id="rId149" Type="http://schemas.openxmlformats.org/officeDocument/2006/relationships/image" Target="../media/image555.png"/><Relationship Id="rId5" Type="http://schemas.openxmlformats.org/officeDocument/2006/relationships/image" Target="../media/image484.png"/><Relationship Id="rId95" Type="http://schemas.openxmlformats.org/officeDocument/2006/relationships/image" Target="../media/image529.png"/><Relationship Id="rId160" Type="http://schemas.openxmlformats.org/officeDocument/2006/relationships/customXml" Target="../ink/ink557.xml"/><Relationship Id="rId181" Type="http://schemas.openxmlformats.org/officeDocument/2006/relationships/image" Target="../media/image571.png"/><Relationship Id="rId22" Type="http://schemas.openxmlformats.org/officeDocument/2006/relationships/customXml" Target="../ink/ink488.xml"/><Relationship Id="rId43" Type="http://schemas.openxmlformats.org/officeDocument/2006/relationships/image" Target="../media/image503.png"/><Relationship Id="rId64" Type="http://schemas.openxmlformats.org/officeDocument/2006/relationships/customXml" Target="../ink/ink509.xml"/><Relationship Id="rId118" Type="http://schemas.openxmlformats.org/officeDocument/2006/relationships/customXml" Target="../ink/ink536.xml"/><Relationship Id="rId139" Type="http://schemas.openxmlformats.org/officeDocument/2006/relationships/image" Target="../media/image551.png"/><Relationship Id="rId85" Type="http://schemas.openxmlformats.org/officeDocument/2006/relationships/image" Target="../media/image524.png"/><Relationship Id="rId150" Type="http://schemas.openxmlformats.org/officeDocument/2006/relationships/customXml" Target="../ink/ink552.xml"/><Relationship Id="rId171" Type="http://schemas.openxmlformats.org/officeDocument/2006/relationships/image" Target="../media/image566.png"/><Relationship Id="rId192" Type="http://schemas.openxmlformats.org/officeDocument/2006/relationships/customXml" Target="../ink/ink573.xml"/><Relationship Id="rId206" Type="http://schemas.openxmlformats.org/officeDocument/2006/relationships/customXml" Target="../ink/ink580.xml"/><Relationship Id="rId12" Type="http://schemas.openxmlformats.org/officeDocument/2006/relationships/customXml" Target="../ink/ink483.xml"/><Relationship Id="rId33" Type="http://schemas.openxmlformats.org/officeDocument/2006/relationships/image" Target="../media/image498.png"/><Relationship Id="rId108" Type="http://schemas.openxmlformats.org/officeDocument/2006/relationships/customXml" Target="../ink/ink531.xml"/><Relationship Id="rId129" Type="http://schemas.openxmlformats.org/officeDocument/2006/relationships/image" Target="../media/image546.png"/><Relationship Id="rId54" Type="http://schemas.openxmlformats.org/officeDocument/2006/relationships/customXml" Target="../ink/ink504.xml"/><Relationship Id="rId75" Type="http://schemas.openxmlformats.org/officeDocument/2006/relationships/image" Target="../media/image519.png"/><Relationship Id="rId96" Type="http://schemas.openxmlformats.org/officeDocument/2006/relationships/customXml" Target="../ink/ink525.xml"/><Relationship Id="rId140" Type="http://schemas.openxmlformats.org/officeDocument/2006/relationships/customXml" Target="../ink/ink547.xml"/><Relationship Id="rId161" Type="http://schemas.openxmlformats.org/officeDocument/2006/relationships/image" Target="../media/image561.png"/><Relationship Id="rId182" Type="http://schemas.openxmlformats.org/officeDocument/2006/relationships/customXml" Target="../ink/ink568.xml"/><Relationship Id="rId6" Type="http://schemas.openxmlformats.org/officeDocument/2006/relationships/customXml" Target="../ink/ink480.xml"/><Relationship Id="rId23" Type="http://schemas.openxmlformats.org/officeDocument/2006/relationships/image" Target="../media/image493.png"/><Relationship Id="rId119" Type="http://schemas.openxmlformats.org/officeDocument/2006/relationships/image" Target="../media/image541.png"/><Relationship Id="rId44" Type="http://schemas.openxmlformats.org/officeDocument/2006/relationships/customXml" Target="../ink/ink499.xml"/><Relationship Id="rId65" Type="http://schemas.openxmlformats.org/officeDocument/2006/relationships/image" Target="../media/image514.png"/><Relationship Id="rId86" Type="http://schemas.openxmlformats.org/officeDocument/2006/relationships/customXml" Target="../ink/ink520.xml"/><Relationship Id="rId130" Type="http://schemas.openxmlformats.org/officeDocument/2006/relationships/customXml" Target="../ink/ink542.xml"/><Relationship Id="rId151" Type="http://schemas.openxmlformats.org/officeDocument/2006/relationships/image" Target="../media/image556.png"/><Relationship Id="rId172" Type="http://schemas.openxmlformats.org/officeDocument/2006/relationships/customXml" Target="../ink/ink563.xml"/><Relationship Id="rId193" Type="http://schemas.openxmlformats.org/officeDocument/2006/relationships/image" Target="../media/image577.png"/><Relationship Id="rId207" Type="http://schemas.openxmlformats.org/officeDocument/2006/relationships/image" Target="../media/image584.png"/><Relationship Id="rId13" Type="http://schemas.openxmlformats.org/officeDocument/2006/relationships/image" Target="../media/image488.png"/><Relationship Id="rId109" Type="http://schemas.openxmlformats.org/officeDocument/2006/relationships/image" Target="../media/image536.png"/><Relationship Id="rId34" Type="http://schemas.openxmlformats.org/officeDocument/2006/relationships/customXml" Target="../ink/ink494.xml"/><Relationship Id="rId55" Type="http://schemas.openxmlformats.org/officeDocument/2006/relationships/image" Target="../media/image509.png"/><Relationship Id="rId76" Type="http://schemas.openxmlformats.org/officeDocument/2006/relationships/customXml" Target="../ink/ink515.xml"/><Relationship Id="rId97" Type="http://schemas.openxmlformats.org/officeDocument/2006/relationships/image" Target="../media/image530.png"/><Relationship Id="rId120" Type="http://schemas.openxmlformats.org/officeDocument/2006/relationships/customXml" Target="../ink/ink537.xml"/><Relationship Id="rId141" Type="http://schemas.openxmlformats.org/officeDocument/2006/relationships/image" Target="../media/image373.png"/><Relationship Id="rId7" Type="http://schemas.openxmlformats.org/officeDocument/2006/relationships/image" Target="../media/image485.png"/><Relationship Id="rId162" Type="http://schemas.openxmlformats.org/officeDocument/2006/relationships/customXml" Target="../ink/ink558.xml"/><Relationship Id="rId183" Type="http://schemas.openxmlformats.org/officeDocument/2006/relationships/image" Target="../media/image572.png"/><Relationship Id="rId24" Type="http://schemas.openxmlformats.org/officeDocument/2006/relationships/customXml" Target="../ink/ink489.xml"/><Relationship Id="rId45" Type="http://schemas.openxmlformats.org/officeDocument/2006/relationships/image" Target="../media/image504.png"/><Relationship Id="rId66" Type="http://schemas.openxmlformats.org/officeDocument/2006/relationships/customXml" Target="../ink/ink510.xml"/><Relationship Id="rId87" Type="http://schemas.openxmlformats.org/officeDocument/2006/relationships/image" Target="../media/image525.png"/><Relationship Id="rId110" Type="http://schemas.openxmlformats.org/officeDocument/2006/relationships/customXml" Target="../ink/ink532.xml"/><Relationship Id="rId131" Type="http://schemas.openxmlformats.org/officeDocument/2006/relationships/image" Target="../media/image547.png"/><Relationship Id="rId152" Type="http://schemas.openxmlformats.org/officeDocument/2006/relationships/customXml" Target="../ink/ink553.xml"/><Relationship Id="rId173" Type="http://schemas.openxmlformats.org/officeDocument/2006/relationships/image" Target="../media/image567.png"/><Relationship Id="rId194" Type="http://schemas.openxmlformats.org/officeDocument/2006/relationships/customXml" Target="../ink/ink574.xml"/><Relationship Id="rId208" Type="http://schemas.openxmlformats.org/officeDocument/2006/relationships/customXml" Target="../ink/ink581.xml"/><Relationship Id="rId19" Type="http://schemas.openxmlformats.org/officeDocument/2006/relationships/image" Target="../media/image491.png"/><Relationship Id="rId14" Type="http://schemas.openxmlformats.org/officeDocument/2006/relationships/customXml" Target="../ink/ink484.xml"/><Relationship Id="rId30" Type="http://schemas.openxmlformats.org/officeDocument/2006/relationships/customXml" Target="../ink/ink492.xml"/><Relationship Id="rId35" Type="http://schemas.openxmlformats.org/officeDocument/2006/relationships/image" Target="../media/image499.png"/><Relationship Id="rId56" Type="http://schemas.openxmlformats.org/officeDocument/2006/relationships/customXml" Target="../ink/ink505.xml"/><Relationship Id="rId77" Type="http://schemas.openxmlformats.org/officeDocument/2006/relationships/image" Target="../media/image520.png"/><Relationship Id="rId100" Type="http://schemas.openxmlformats.org/officeDocument/2006/relationships/customXml" Target="../ink/ink527.xml"/><Relationship Id="rId105" Type="http://schemas.openxmlformats.org/officeDocument/2006/relationships/image" Target="../media/image534.png"/><Relationship Id="rId126" Type="http://schemas.openxmlformats.org/officeDocument/2006/relationships/customXml" Target="../ink/ink540.xml"/><Relationship Id="rId147" Type="http://schemas.openxmlformats.org/officeDocument/2006/relationships/image" Target="../media/image554.png"/><Relationship Id="rId168" Type="http://schemas.openxmlformats.org/officeDocument/2006/relationships/customXml" Target="../ink/ink561.xml"/><Relationship Id="rId8" Type="http://schemas.openxmlformats.org/officeDocument/2006/relationships/customXml" Target="../ink/ink481.xml"/><Relationship Id="rId51" Type="http://schemas.openxmlformats.org/officeDocument/2006/relationships/image" Target="../media/image507.png"/><Relationship Id="rId72" Type="http://schemas.openxmlformats.org/officeDocument/2006/relationships/customXml" Target="../ink/ink513.xml"/><Relationship Id="rId93" Type="http://schemas.openxmlformats.org/officeDocument/2006/relationships/image" Target="../media/image528.png"/><Relationship Id="rId98" Type="http://schemas.openxmlformats.org/officeDocument/2006/relationships/customXml" Target="../ink/ink526.xml"/><Relationship Id="rId121" Type="http://schemas.openxmlformats.org/officeDocument/2006/relationships/image" Target="../media/image542.png"/><Relationship Id="rId142" Type="http://schemas.openxmlformats.org/officeDocument/2006/relationships/customXml" Target="../ink/ink548.xml"/><Relationship Id="rId163" Type="http://schemas.openxmlformats.org/officeDocument/2006/relationships/image" Target="../media/image562.png"/><Relationship Id="rId184" Type="http://schemas.openxmlformats.org/officeDocument/2006/relationships/customXml" Target="../ink/ink569.xml"/><Relationship Id="rId189" Type="http://schemas.openxmlformats.org/officeDocument/2006/relationships/image" Target="../media/image575.png"/><Relationship Id="rId3" Type="http://schemas.openxmlformats.org/officeDocument/2006/relationships/image" Target="../media/image483.png"/><Relationship Id="rId25" Type="http://schemas.openxmlformats.org/officeDocument/2006/relationships/image" Target="../media/image494.png"/><Relationship Id="rId46" Type="http://schemas.openxmlformats.org/officeDocument/2006/relationships/customXml" Target="../ink/ink500.xml"/><Relationship Id="rId67" Type="http://schemas.openxmlformats.org/officeDocument/2006/relationships/image" Target="../media/image515.png"/><Relationship Id="rId116" Type="http://schemas.openxmlformats.org/officeDocument/2006/relationships/customXml" Target="../ink/ink535.xml"/><Relationship Id="rId137" Type="http://schemas.openxmlformats.org/officeDocument/2006/relationships/image" Target="../media/image550.png"/><Relationship Id="rId158" Type="http://schemas.openxmlformats.org/officeDocument/2006/relationships/customXml" Target="../ink/ink556.xml"/><Relationship Id="rId20" Type="http://schemas.openxmlformats.org/officeDocument/2006/relationships/customXml" Target="../ink/ink487.xml"/><Relationship Id="rId41" Type="http://schemas.openxmlformats.org/officeDocument/2006/relationships/image" Target="../media/image502.png"/><Relationship Id="rId62" Type="http://schemas.openxmlformats.org/officeDocument/2006/relationships/customXml" Target="../ink/ink508.xml"/><Relationship Id="rId83" Type="http://schemas.openxmlformats.org/officeDocument/2006/relationships/image" Target="../media/image523.png"/><Relationship Id="rId88" Type="http://schemas.openxmlformats.org/officeDocument/2006/relationships/customXml" Target="../ink/ink521.xml"/><Relationship Id="rId111" Type="http://schemas.openxmlformats.org/officeDocument/2006/relationships/image" Target="../media/image537.png"/><Relationship Id="rId132" Type="http://schemas.openxmlformats.org/officeDocument/2006/relationships/customXml" Target="../ink/ink543.xml"/><Relationship Id="rId153" Type="http://schemas.openxmlformats.org/officeDocument/2006/relationships/image" Target="../media/image557.png"/><Relationship Id="rId174" Type="http://schemas.openxmlformats.org/officeDocument/2006/relationships/customXml" Target="../ink/ink564.xml"/><Relationship Id="rId179" Type="http://schemas.openxmlformats.org/officeDocument/2006/relationships/image" Target="../media/image570.png"/><Relationship Id="rId195" Type="http://schemas.openxmlformats.org/officeDocument/2006/relationships/image" Target="../media/image578.png"/><Relationship Id="rId209" Type="http://schemas.openxmlformats.org/officeDocument/2006/relationships/image" Target="../media/image585.png"/><Relationship Id="rId190" Type="http://schemas.openxmlformats.org/officeDocument/2006/relationships/customXml" Target="../ink/ink572.xml"/><Relationship Id="rId204" Type="http://schemas.openxmlformats.org/officeDocument/2006/relationships/customXml" Target="../ink/ink579.xml"/><Relationship Id="rId15" Type="http://schemas.openxmlformats.org/officeDocument/2006/relationships/image" Target="../media/image489.png"/><Relationship Id="rId36" Type="http://schemas.openxmlformats.org/officeDocument/2006/relationships/customXml" Target="../ink/ink495.xml"/><Relationship Id="rId57" Type="http://schemas.openxmlformats.org/officeDocument/2006/relationships/image" Target="../media/image510.png"/><Relationship Id="rId106" Type="http://schemas.openxmlformats.org/officeDocument/2006/relationships/customXml" Target="../ink/ink530.xml"/><Relationship Id="rId127" Type="http://schemas.openxmlformats.org/officeDocument/2006/relationships/image" Target="../media/image545.png"/><Relationship Id="rId10" Type="http://schemas.openxmlformats.org/officeDocument/2006/relationships/customXml" Target="../ink/ink482.xml"/><Relationship Id="rId31" Type="http://schemas.openxmlformats.org/officeDocument/2006/relationships/image" Target="../media/image497.png"/><Relationship Id="rId52" Type="http://schemas.openxmlformats.org/officeDocument/2006/relationships/customXml" Target="../ink/ink503.xml"/><Relationship Id="rId73" Type="http://schemas.openxmlformats.org/officeDocument/2006/relationships/image" Target="../media/image518.png"/><Relationship Id="rId78" Type="http://schemas.openxmlformats.org/officeDocument/2006/relationships/customXml" Target="../ink/ink516.xml"/><Relationship Id="rId94" Type="http://schemas.openxmlformats.org/officeDocument/2006/relationships/customXml" Target="../ink/ink524.xml"/><Relationship Id="rId99" Type="http://schemas.openxmlformats.org/officeDocument/2006/relationships/image" Target="../media/image531.png"/><Relationship Id="rId101" Type="http://schemas.openxmlformats.org/officeDocument/2006/relationships/image" Target="../media/image532.png"/><Relationship Id="rId122" Type="http://schemas.openxmlformats.org/officeDocument/2006/relationships/customXml" Target="../ink/ink538.xml"/><Relationship Id="rId143" Type="http://schemas.openxmlformats.org/officeDocument/2006/relationships/image" Target="../media/image552.png"/><Relationship Id="rId148" Type="http://schemas.openxmlformats.org/officeDocument/2006/relationships/customXml" Target="../ink/ink551.xml"/><Relationship Id="rId164" Type="http://schemas.openxmlformats.org/officeDocument/2006/relationships/customXml" Target="../ink/ink559.xml"/><Relationship Id="rId169" Type="http://schemas.openxmlformats.org/officeDocument/2006/relationships/image" Target="../media/image565.png"/><Relationship Id="rId185" Type="http://schemas.openxmlformats.org/officeDocument/2006/relationships/image" Target="../media/image573.png"/><Relationship Id="rId4" Type="http://schemas.openxmlformats.org/officeDocument/2006/relationships/customXml" Target="../ink/ink479.xml"/><Relationship Id="rId9" Type="http://schemas.openxmlformats.org/officeDocument/2006/relationships/image" Target="../media/image486.png"/><Relationship Id="rId180" Type="http://schemas.openxmlformats.org/officeDocument/2006/relationships/customXml" Target="../ink/ink567.xml"/><Relationship Id="rId210" Type="http://schemas.openxmlformats.org/officeDocument/2006/relationships/customXml" Target="../ink/ink582.xml"/><Relationship Id="rId26" Type="http://schemas.openxmlformats.org/officeDocument/2006/relationships/customXml" Target="../ink/ink490.xml"/><Relationship Id="rId47" Type="http://schemas.openxmlformats.org/officeDocument/2006/relationships/image" Target="../media/image505.png"/><Relationship Id="rId68" Type="http://schemas.openxmlformats.org/officeDocument/2006/relationships/customXml" Target="../ink/ink511.xml"/><Relationship Id="rId89" Type="http://schemas.openxmlformats.org/officeDocument/2006/relationships/image" Target="../media/image526.png"/><Relationship Id="rId112" Type="http://schemas.openxmlformats.org/officeDocument/2006/relationships/customXml" Target="../ink/ink533.xml"/><Relationship Id="rId133" Type="http://schemas.openxmlformats.org/officeDocument/2006/relationships/image" Target="../media/image548.png"/><Relationship Id="rId154" Type="http://schemas.openxmlformats.org/officeDocument/2006/relationships/customXml" Target="../ink/ink554.xml"/><Relationship Id="rId175" Type="http://schemas.openxmlformats.org/officeDocument/2006/relationships/image" Target="../media/image568.png"/><Relationship Id="rId196" Type="http://schemas.openxmlformats.org/officeDocument/2006/relationships/customXml" Target="../ink/ink575.xml"/><Relationship Id="rId200" Type="http://schemas.openxmlformats.org/officeDocument/2006/relationships/customXml" Target="../ink/ink577.xml"/><Relationship Id="rId16" Type="http://schemas.openxmlformats.org/officeDocument/2006/relationships/customXml" Target="../ink/ink485.xml"/><Relationship Id="rId37" Type="http://schemas.openxmlformats.org/officeDocument/2006/relationships/image" Target="../media/image500.png"/><Relationship Id="rId58" Type="http://schemas.openxmlformats.org/officeDocument/2006/relationships/customXml" Target="../ink/ink506.xml"/><Relationship Id="rId79" Type="http://schemas.openxmlformats.org/officeDocument/2006/relationships/image" Target="../media/image521.png"/><Relationship Id="rId102" Type="http://schemas.openxmlformats.org/officeDocument/2006/relationships/customXml" Target="../ink/ink528.xml"/><Relationship Id="rId123" Type="http://schemas.openxmlformats.org/officeDocument/2006/relationships/image" Target="../media/image543.png"/><Relationship Id="rId144" Type="http://schemas.openxmlformats.org/officeDocument/2006/relationships/customXml" Target="../ink/ink549.xml"/><Relationship Id="rId90" Type="http://schemas.openxmlformats.org/officeDocument/2006/relationships/customXml" Target="../ink/ink522.xml"/><Relationship Id="rId165" Type="http://schemas.openxmlformats.org/officeDocument/2006/relationships/image" Target="../media/image563.png"/><Relationship Id="rId186" Type="http://schemas.openxmlformats.org/officeDocument/2006/relationships/customXml" Target="../ink/ink570.xml"/><Relationship Id="rId211" Type="http://schemas.openxmlformats.org/officeDocument/2006/relationships/image" Target="../media/image586.png"/><Relationship Id="rId27" Type="http://schemas.openxmlformats.org/officeDocument/2006/relationships/image" Target="../media/image495.png"/><Relationship Id="rId48" Type="http://schemas.openxmlformats.org/officeDocument/2006/relationships/customXml" Target="../ink/ink501.xml"/><Relationship Id="rId69" Type="http://schemas.openxmlformats.org/officeDocument/2006/relationships/image" Target="../media/image516.png"/><Relationship Id="rId113" Type="http://schemas.openxmlformats.org/officeDocument/2006/relationships/image" Target="../media/image538.png"/><Relationship Id="rId134" Type="http://schemas.openxmlformats.org/officeDocument/2006/relationships/customXml" Target="../ink/ink544.xml"/><Relationship Id="rId80" Type="http://schemas.openxmlformats.org/officeDocument/2006/relationships/customXml" Target="../ink/ink517.xml"/><Relationship Id="rId155" Type="http://schemas.openxmlformats.org/officeDocument/2006/relationships/image" Target="../media/image558.png"/><Relationship Id="rId176" Type="http://schemas.openxmlformats.org/officeDocument/2006/relationships/customXml" Target="../ink/ink565.xml"/><Relationship Id="rId197" Type="http://schemas.openxmlformats.org/officeDocument/2006/relationships/image" Target="../media/image579.png"/><Relationship Id="rId201" Type="http://schemas.openxmlformats.org/officeDocument/2006/relationships/image" Target="../media/image581.png"/><Relationship Id="rId17" Type="http://schemas.openxmlformats.org/officeDocument/2006/relationships/image" Target="../media/image490.png"/><Relationship Id="rId38" Type="http://schemas.openxmlformats.org/officeDocument/2006/relationships/customXml" Target="../ink/ink496.xml"/><Relationship Id="rId59" Type="http://schemas.openxmlformats.org/officeDocument/2006/relationships/image" Target="../media/image511.png"/><Relationship Id="rId103" Type="http://schemas.openxmlformats.org/officeDocument/2006/relationships/image" Target="../media/image533.png"/><Relationship Id="rId124" Type="http://schemas.openxmlformats.org/officeDocument/2006/relationships/customXml" Target="../ink/ink539.xml"/><Relationship Id="rId70" Type="http://schemas.openxmlformats.org/officeDocument/2006/relationships/customXml" Target="../ink/ink512.xml"/><Relationship Id="rId91" Type="http://schemas.openxmlformats.org/officeDocument/2006/relationships/image" Target="../media/image527.png"/><Relationship Id="rId145" Type="http://schemas.openxmlformats.org/officeDocument/2006/relationships/image" Target="../media/image553.png"/><Relationship Id="rId166" Type="http://schemas.openxmlformats.org/officeDocument/2006/relationships/customXml" Target="../ink/ink560.xml"/><Relationship Id="rId187" Type="http://schemas.openxmlformats.org/officeDocument/2006/relationships/image" Target="../media/image574.png"/><Relationship Id="rId1" Type="http://schemas.openxmlformats.org/officeDocument/2006/relationships/slideLayout" Target="../slideLayouts/slideLayout8.xml"/><Relationship Id="rId212" Type="http://schemas.openxmlformats.org/officeDocument/2006/relationships/customXml" Target="../ink/ink583.xml"/><Relationship Id="rId28" Type="http://schemas.openxmlformats.org/officeDocument/2006/relationships/customXml" Target="../ink/ink491.xml"/><Relationship Id="rId49" Type="http://schemas.openxmlformats.org/officeDocument/2006/relationships/image" Target="../media/image506.png"/><Relationship Id="rId114" Type="http://schemas.openxmlformats.org/officeDocument/2006/relationships/customXml" Target="../ink/ink534.xml"/><Relationship Id="rId60" Type="http://schemas.openxmlformats.org/officeDocument/2006/relationships/customXml" Target="../ink/ink507.xml"/><Relationship Id="rId81" Type="http://schemas.openxmlformats.org/officeDocument/2006/relationships/image" Target="../media/image522.png"/><Relationship Id="rId135" Type="http://schemas.openxmlformats.org/officeDocument/2006/relationships/image" Target="../media/image549.png"/><Relationship Id="rId156" Type="http://schemas.openxmlformats.org/officeDocument/2006/relationships/customXml" Target="../ink/ink555.xml"/><Relationship Id="rId177" Type="http://schemas.openxmlformats.org/officeDocument/2006/relationships/image" Target="../media/image569.png"/><Relationship Id="rId198" Type="http://schemas.openxmlformats.org/officeDocument/2006/relationships/customXml" Target="../ink/ink576.xml"/><Relationship Id="rId202" Type="http://schemas.openxmlformats.org/officeDocument/2006/relationships/customXml" Target="../ink/ink578.xml"/><Relationship Id="rId18" Type="http://schemas.openxmlformats.org/officeDocument/2006/relationships/customXml" Target="../ink/ink486.xml"/><Relationship Id="rId39" Type="http://schemas.openxmlformats.org/officeDocument/2006/relationships/image" Target="../media/image501.png"/><Relationship Id="rId50" Type="http://schemas.openxmlformats.org/officeDocument/2006/relationships/customXml" Target="../ink/ink502.xml"/><Relationship Id="rId104" Type="http://schemas.openxmlformats.org/officeDocument/2006/relationships/customXml" Target="../ink/ink529.xml"/><Relationship Id="rId125" Type="http://schemas.openxmlformats.org/officeDocument/2006/relationships/image" Target="../media/image544.png"/><Relationship Id="rId146" Type="http://schemas.openxmlformats.org/officeDocument/2006/relationships/customXml" Target="../ink/ink550.xml"/><Relationship Id="rId167" Type="http://schemas.openxmlformats.org/officeDocument/2006/relationships/image" Target="../media/image564.png"/><Relationship Id="rId188" Type="http://schemas.openxmlformats.org/officeDocument/2006/relationships/customXml" Target="../ink/ink571.xml"/><Relationship Id="rId71" Type="http://schemas.openxmlformats.org/officeDocument/2006/relationships/image" Target="../media/image517.png"/><Relationship Id="rId92" Type="http://schemas.openxmlformats.org/officeDocument/2006/relationships/customXml" Target="../ink/ink523.xml"/><Relationship Id="rId213" Type="http://schemas.openxmlformats.org/officeDocument/2006/relationships/image" Target="../media/image587.png"/><Relationship Id="rId2" Type="http://schemas.openxmlformats.org/officeDocument/2006/relationships/customXml" Target="../ink/ink478.xml"/><Relationship Id="rId29" Type="http://schemas.openxmlformats.org/officeDocument/2006/relationships/image" Target="../media/image496.png"/><Relationship Id="rId40" Type="http://schemas.openxmlformats.org/officeDocument/2006/relationships/customXml" Target="../ink/ink497.xml"/><Relationship Id="rId115" Type="http://schemas.openxmlformats.org/officeDocument/2006/relationships/image" Target="../media/image539.png"/><Relationship Id="rId136" Type="http://schemas.openxmlformats.org/officeDocument/2006/relationships/customXml" Target="../ink/ink545.xml"/><Relationship Id="rId157" Type="http://schemas.openxmlformats.org/officeDocument/2006/relationships/image" Target="../media/image559.png"/><Relationship Id="rId178" Type="http://schemas.openxmlformats.org/officeDocument/2006/relationships/customXml" Target="../ink/ink566.xml"/><Relationship Id="rId61" Type="http://schemas.openxmlformats.org/officeDocument/2006/relationships/image" Target="../media/image512.png"/><Relationship Id="rId82" Type="http://schemas.openxmlformats.org/officeDocument/2006/relationships/customXml" Target="../ink/ink518.xml"/><Relationship Id="rId199" Type="http://schemas.openxmlformats.org/officeDocument/2006/relationships/image" Target="../media/image580.png"/><Relationship Id="rId203" Type="http://schemas.openxmlformats.org/officeDocument/2006/relationships/image" Target="../media/image582.png"/></Relationships>
</file>

<file path=ppt/slides/_rels/slide11.xml.rels><?xml version="1.0" encoding="UTF-8" standalone="yes"?>
<Relationships xmlns="http://schemas.openxmlformats.org/package/2006/relationships"><Relationship Id="rId3" Type="http://schemas.openxmlformats.org/officeDocument/2006/relationships/image" Target="../media/image588.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s://help.sap.com/docs/abap-cloud/abap-rap/creating-active-data"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589.png"/></Relationships>
</file>

<file path=ppt/slides/_rels/slide15.xml.rels><?xml version="1.0" encoding="UTF-8" standalone="yes"?>
<Relationships xmlns="http://schemas.openxmlformats.org/package/2006/relationships"><Relationship Id="rId3" Type="http://schemas.openxmlformats.org/officeDocument/2006/relationships/image" Target="../media/image590.png"/><Relationship Id="rId2" Type="http://schemas.openxmlformats.org/officeDocument/2006/relationships/slideLayout" Target="../slideLayouts/slideLayout46.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1.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596.jpeg"/><Relationship Id="rId3" Type="http://schemas.openxmlformats.org/officeDocument/2006/relationships/image" Target="../media/image591.jpeg"/><Relationship Id="rId7" Type="http://schemas.openxmlformats.org/officeDocument/2006/relationships/image" Target="../media/image595.tiff"/><Relationship Id="rId2" Type="http://schemas.openxmlformats.org/officeDocument/2006/relationships/notesSlide" Target="../notesSlides/notesSlide10.xml"/><Relationship Id="rId1" Type="http://schemas.openxmlformats.org/officeDocument/2006/relationships/slideLayout" Target="../slideLayouts/slideLayout38.xml"/><Relationship Id="rId6" Type="http://schemas.openxmlformats.org/officeDocument/2006/relationships/image" Target="../media/image594.tiff"/><Relationship Id="rId5" Type="http://schemas.openxmlformats.org/officeDocument/2006/relationships/image" Target="../media/image593.tiff"/><Relationship Id="rId4" Type="http://schemas.openxmlformats.org/officeDocument/2006/relationships/image" Target="../media/image592.tiff"/><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70.png"/><Relationship Id="rId5" Type="http://schemas.openxmlformats.org/officeDocument/2006/relationships/customXml" Target="../ink/ink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17" Type="http://schemas.openxmlformats.org/officeDocument/2006/relationships/image" Target="../media/image65.png"/><Relationship Id="rId299" Type="http://schemas.openxmlformats.org/officeDocument/2006/relationships/image" Target="../media/image156.png"/><Relationship Id="rId21" Type="http://schemas.openxmlformats.org/officeDocument/2006/relationships/image" Target="../media/image17.png"/><Relationship Id="rId63" Type="http://schemas.openxmlformats.org/officeDocument/2006/relationships/image" Target="../media/image38.png"/><Relationship Id="rId159" Type="http://schemas.openxmlformats.org/officeDocument/2006/relationships/image" Target="../media/image86.png"/><Relationship Id="rId324" Type="http://schemas.openxmlformats.org/officeDocument/2006/relationships/customXml" Target="../ink/ink163.xml"/><Relationship Id="rId366" Type="http://schemas.openxmlformats.org/officeDocument/2006/relationships/customXml" Target="../ink/ink184.xml"/><Relationship Id="rId170" Type="http://schemas.openxmlformats.org/officeDocument/2006/relationships/customXml" Target="../ink/ink86.xml"/><Relationship Id="rId226" Type="http://schemas.openxmlformats.org/officeDocument/2006/relationships/customXml" Target="../ink/ink114.xml"/><Relationship Id="rId433" Type="http://schemas.openxmlformats.org/officeDocument/2006/relationships/image" Target="../media/image224.png"/><Relationship Id="rId268" Type="http://schemas.openxmlformats.org/officeDocument/2006/relationships/customXml" Target="../ink/ink135.xml"/><Relationship Id="rId475" Type="http://schemas.openxmlformats.org/officeDocument/2006/relationships/image" Target="../media/image245.png"/><Relationship Id="rId32" Type="http://schemas.openxmlformats.org/officeDocument/2006/relationships/customXml" Target="../ink/ink17.xml"/><Relationship Id="rId74" Type="http://schemas.openxmlformats.org/officeDocument/2006/relationships/customXml" Target="../ink/ink38.xml"/><Relationship Id="rId128" Type="http://schemas.openxmlformats.org/officeDocument/2006/relationships/customXml" Target="../ink/ink65.xml"/><Relationship Id="rId335" Type="http://schemas.openxmlformats.org/officeDocument/2006/relationships/image" Target="../media/image175.png"/><Relationship Id="rId377" Type="http://schemas.openxmlformats.org/officeDocument/2006/relationships/image" Target="../media/image196.png"/><Relationship Id="rId500" Type="http://schemas.openxmlformats.org/officeDocument/2006/relationships/customXml" Target="../ink/ink251.xml"/><Relationship Id="rId5" Type="http://schemas.openxmlformats.org/officeDocument/2006/relationships/image" Target="../media/image9.png"/><Relationship Id="rId181" Type="http://schemas.openxmlformats.org/officeDocument/2006/relationships/image" Target="../media/image97.png"/><Relationship Id="rId237" Type="http://schemas.openxmlformats.org/officeDocument/2006/relationships/image" Target="../media/image125.png"/><Relationship Id="rId402" Type="http://schemas.openxmlformats.org/officeDocument/2006/relationships/customXml" Target="../ink/ink202.xml"/><Relationship Id="rId279" Type="http://schemas.openxmlformats.org/officeDocument/2006/relationships/image" Target="../media/image146.png"/><Relationship Id="rId444" Type="http://schemas.openxmlformats.org/officeDocument/2006/relationships/customXml" Target="../ink/ink223.xml"/><Relationship Id="rId486" Type="http://schemas.openxmlformats.org/officeDocument/2006/relationships/customXml" Target="../ink/ink244.xml"/><Relationship Id="rId43" Type="http://schemas.openxmlformats.org/officeDocument/2006/relationships/image" Target="../media/image28.png"/><Relationship Id="rId139" Type="http://schemas.openxmlformats.org/officeDocument/2006/relationships/image" Target="../media/image76.png"/><Relationship Id="rId290" Type="http://schemas.openxmlformats.org/officeDocument/2006/relationships/customXml" Target="../ink/ink146.xml"/><Relationship Id="rId304" Type="http://schemas.openxmlformats.org/officeDocument/2006/relationships/customXml" Target="../ink/ink153.xml"/><Relationship Id="rId346" Type="http://schemas.openxmlformats.org/officeDocument/2006/relationships/customXml" Target="../ink/ink174.xml"/><Relationship Id="rId388" Type="http://schemas.openxmlformats.org/officeDocument/2006/relationships/customXml" Target="../ink/ink195.xml"/><Relationship Id="rId85" Type="http://schemas.openxmlformats.org/officeDocument/2006/relationships/image" Target="../media/image49.png"/><Relationship Id="rId150" Type="http://schemas.openxmlformats.org/officeDocument/2006/relationships/customXml" Target="../ink/ink76.xml"/><Relationship Id="rId192" Type="http://schemas.openxmlformats.org/officeDocument/2006/relationships/customXml" Target="../ink/ink97.xml"/><Relationship Id="rId206" Type="http://schemas.openxmlformats.org/officeDocument/2006/relationships/customXml" Target="../ink/ink104.xml"/><Relationship Id="rId413" Type="http://schemas.openxmlformats.org/officeDocument/2006/relationships/image" Target="../media/image214.png"/><Relationship Id="rId248" Type="http://schemas.openxmlformats.org/officeDocument/2006/relationships/customXml" Target="../ink/ink125.xml"/><Relationship Id="rId455" Type="http://schemas.openxmlformats.org/officeDocument/2006/relationships/image" Target="../media/image235.png"/><Relationship Id="rId497" Type="http://schemas.openxmlformats.org/officeDocument/2006/relationships/image" Target="../media/image256.png"/><Relationship Id="rId12" Type="http://schemas.openxmlformats.org/officeDocument/2006/relationships/customXml" Target="../ink/ink7.xml"/><Relationship Id="rId108" Type="http://schemas.openxmlformats.org/officeDocument/2006/relationships/customXml" Target="../ink/ink55.xml"/><Relationship Id="rId315" Type="http://schemas.openxmlformats.org/officeDocument/2006/relationships/image" Target="../media/image164.png"/><Relationship Id="rId357" Type="http://schemas.openxmlformats.org/officeDocument/2006/relationships/image" Target="../media/image186.png"/><Relationship Id="rId54" Type="http://schemas.openxmlformats.org/officeDocument/2006/relationships/customXml" Target="../ink/ink28.xml"/><Relationship Id="rId96" Type="http://schemas.openxmlformats.org/officeDocument/2006/relationships/customXml" Target="../ink/ink49.xml"/><Relationship Id="rId161" Type="http://schemas.openxmlformats.org/officeDocument/2006/relationships/image" Target="../media/image87.png"/><Relationship Id="rId217" Type="http://schemas.openxmlformats.org/officeDocument/2006/relationships/image" Target="../media/image115.png"/><Relationship Id="rId399" Type="http://schemas.openxmlformats.org/officeDocument/2006/relationships/image" Target="../media/image207.png"/><Relationship Id="rId259" Type="http://schemas.openxmlformats.org/officeDocument/2006/relationships/image" Target="../media/image136.png"/><Relationship Id="rId424" Type="http://schemas.openxmlformats.org/officeDocument/2006/relationships/customXml" Target="../ink/ink213.xml"/><Relationship Id="rId466" Type="http://schemas.openxmlformats.org/officeDocument/2006/relationships/customXml" Target="../ink/ink234.xml"/><Relationship Id="rId23" Type="http://schemas.openxmlformats.org/officeDocument/2006/relationships/image" Target="../media/image18.png"/><Relationship Id="rId119" Type="http://schemas.openxmlformats.org/officeDocument/2006/relationships/image" Target="../media/image66.png"/><Relationship Id="rId270" Type="http://schemas.openxmlformats.org/officeDocument/2006/relationships/customXml" Target="../ink/ink136.xml"/><Relationship Id="rId326" Type="http://schemas.openxmlformats.org/officeDocument/2006/relationships/customXml" Target="../ink/ink164.xml"/><Relationship Id="rId65" Type="http://schemas.openxmlformats.org/officeDocument/2006/relationships/image" Target="../media/image39.png"/><Relationship Id="rId130" Type="http://schemas.openxmlformats.org/officeDocument/2006/relationships/customXml" Target="../ink/ink66.xml"/><Relationship Id="rId368" Type="http://schemas.openxmlformats.org/officeDocument/2006/relationships/customXml" Target="../ink/ink185.xml"/><Relationship Id="rId172" Type="http://schemas.openxmlformats.org/officeDocument/2006/relationships/customXml" Target="../ink/ink87.xml"/><Relationship Id="rId228" Type="http://schemas.openxmlformats.org/officeDocument/2006/relationships/customXml" Target="../ink/ink115.xml"/><Relationship Id="rId435" Type="http://schemas.openxmlformats.org/officeDocument/2006/relationships/image" Target="../media/image225.png"/><Relationship Id="rId477" Type="http://schemas.openxmlformats.org/officeDocument/2006/relationships/image" Target="../media/image246.png"/><Relationship Id="rId281" Type="http://schemas.openxmlformats.org/officeDocument/2006/relationships/image" Target="../media/image147.png"/><Relationship Id="rId337" Type="http://schemas.openxmlformats.org/officeDocument/2006/relationships/image" Target="../media/image176.png"/><Relationship Id="rId502" Type="http://schemas.openxmlformats.org/officeDocument/2006/relationships/customXml" Target="../ink/ink252.xml"/><Relationship Id="rId34" Type="http://schemas.openxmlformats.org/officeDocument/2006/relationships/customXml" Target="../ink/ink18.xml"/><Relationship Id="rId76" Type="http://schemas.openxmlformats.org/officeDocument/2006/relationships/customXml" Target="../ink/ink39.xml"/><Relationship Id="rId141" Type="http://schemas.openxmlformats.org/officeDocument/2006/relationships/image" Target="../media/image77.png"/><Relationship Id="rId379" Type="http://schemas.openxmlformats.org/officeDocument/2006/relationships/image" Target="../media/image197.png"/><Relationship Id="rId7" Type="http://schemas.openxmlformats.org/officeDocument/2006/relationships/image" Target="../media/image10.png"/><Relationship Id="rId183" Type="http://schemas.openxmlformats.org/officeDocument/2006/relationships/image" Target="../media/image98.png"/><Relationship Id="rId239" Type="http://schemas.openxmlformats.org/officeDocument/2006/relationships/image" Target="../media/image126.png"/><Relationship Id="rId390" Type="http://schemas.openxmlformats.org/officeDocument/2006/relationships/customXml" Target="../ink/ink196.xml"/><Relationship Id="rId404" Type="http://schemas.openxmlformats.org/officeDocument/2006/relationships/customXml" Target="../ink/ink203.xml"/><Relationship Id="rId446" Type="http://schemas.openxmlformats.org/officeDocument/2006/relationships/customXml" Target="../ink/ink224.xml"/><Relationship Id="rId250" Type="http://schemas.openxmlformats.org/officeDocument/2006/relationships/customXml" Target="../ink/ink126.xml"/><Relationship Id="rId292" Type="http://schemas.openxmlformats.org/officeDocument/2006/relationships/customXml" Target="../ink/ink147.xml"/><Relationship Id="rId306" Type="http://schemas.openxmlformats.org/officeDocument/2006/relationships/customXml" Target="../ink/ink154.xml"/><Relationship Id="rId488" Type="http://schemas.openxmlformats.org/officeDocument/2006/relationships/customXml" Target="../ink/ink245.xml"/><Relationship Id="rId45" Type="http://schemas.openxmlformats.org/officeDocument/2006/relationships/image" Target="../media/image29.png"/><Relationship Id="rId87" Type="http://schemas.openxmlformats.org/officeDocument/2006/relationships/image" Target="../media/image50.png"/><Relationship Id="rId110" Type="http://schemas.openxmlformats.org/officeDocument/2006/relationships/customXml" Target="../ink/ink56.xml"/><Relationship Id="rId348" Type="http://schemas.openxmlformats.org/officeDocument/2006/relationships/customXml" Target="../ink/ink175.xml"/><Relationship Id="rId152" Type="http://schemas.openxmlformats.org/officeDocument/2006/relationships/customXml" Target="../ink/ink77.xml"/><Relationship Id="rId194" Type="http://schemas.openxmlformats.org/officeDocument/2006/relationships/customXml" Target="../ink/ink98.xml"/><Relationship Id="rId208" Type="http://schemas.openxmlformats.org/officeDocument/2006/relationships/customXml" Target="../ink/ink105.xml"/><Relationship Id="rId415" Type="http://schemas.openxmlformats.org/officeDocument/2006/relationships/image" Target="../media/image215.png"/><Relationship Id="rId457" Type="http://schemas.openxmlformats.org/officeDocument/2006/relationships/image" Target="../media/image236.png"/><Relationship Id="rId261" Type="http://schemas.openxmlformats.org/officeDocument/2006/relationships/image" Target="../media/image137.png"/><Relationship Id="rId499" Type="http://schemas.openxmlformats.org/officeDocument/2006/relationships/image" Target="../media/image257.png"/><Relationship Id="rId14" Type="http://schemas.openxmlformats.org/officeDocument/2006/relationships/customXml" Target="../ink/ink8.xml"/><Relationship Id="rId56" Type="http://schemas.openxmlformats.org/officeDocument/2006/relationships/customXml" Target="../ink/ink29.xml"/><Relationship Id="rId317" Type="http://schemas.openxmlformats.org/officeDocument/2006/relationships/image" Target="../media/image165.png"/><Relationship Id="rId359" Type="http://schemas.openxmlformats.org/officeDocument/2006/relationships/image" Target="../media/image187.png"/><Relationship Id="rId98" Type="http://schemas.openxmlformats.org/officeDocument/2006/relationships/customXml" Target="../ink/ink50.xml"/><Relationship Id="rId121" Type="http://schemas.openxmlformats.org/officeDocument/2006/relationships/image" Target="../media/image67.png"/><Relationship Id="rId163" Type="http://schemas.openxmlformats.org/officeDocument/2006/relationships/image" Target="../media/image88.png"/><Relationship Id="rId219" Type="http://schemas.openxmlformats.org/officeDocument/2006/relationships/image" Target="../media/image116.png"/><Relationship Id="rId370" Type="http://schemas.openxmlformats.org/officeDocument/2006/relationships/customXml" Target="../ink/ink186.xml"/><Relationship Id="rId426" Type="http://schemas.openxmlformats.org/officeDocument/2006/relationships/customXml" Target="../ink/ink214.xml"/><Relationship Id="rId230" Type="http://schemas.openxmlformats.org/officeDocument/2006/relationships/customXml" Target="../ink/ink116.xml"/><Relationship Id="rId468" Type="http://schemas.openxmlformats.org/officeDocument/2006/relationships/customXml" Target="../ink/ink235.xml"/><Relationship Id="rId25" Type="http://schemas.openxmlformats.org/officeDocument/2006/relationships/image" Target="../media/image19.png"/><Relationship Id="rId67" Type="http://schemas.openxmlformats.org/officeDocument/2006/relationships/image" Target="../media/image40.png"/><Relationship Id="rId272" Type="http://schemas.openxmlformats.org/officeDocument/2006/relationships/customXml" Target="../ink/ink137.xml"/><Relationship Id="rId328" Type="http://schemas.openxmlformats.org/officeDocument/2006/relationships/customXml" Target="../ink/ink165.xml"/><Relationship Id="rId132" Type="http://schemas.openxmlformats.org/officeDocument/2006/relationships/customXml" Target="../ink/ink67.xml"/><Relationship Id="rId174" Type="http://schemas.openxmlformats.org/officeDocument/2006/relationships/customXml" Target="../ink/ink88.xml"/><Relationship Id="rId381" Type="http://schemas.openxmlformats.org/officeDocument/2006/relationships/image" Target="../media/image198.png"/><Relationship Id="rId241" Type="http://schemas.openxmlformats.org/officeDocument/2006/relationships/image" Target="../media/image127.png"/><Relationship Id="rId437" Type="http://schemas.openxmlformats.org/officeDocument/2006/relationships/image" Target="../media/image226.png"/><Relationship Id="rId479" Type="http://schemas.openxmlformats.org/officeDocument/2006/relationships/image" Target="../media/image247.png"/><Relationship Id="rId36" Type="http://schemas.openxmlformats.org/officeDocument/2006/relationships/customXml" Target="../ink/ink19.xml"/><Relationship Id="rId283" Type="http://schemas.openxmlformats.org/officeDocument/2006/relationships/image" Target="../media/image148.png"/><Relationship Id="rId339" Type="http://schemas.openxmlformats.org/officeDocument/2006/relationships/image" Target="../media/image177.png"/><Relationship Id="rId490" Type="http://schemas.openxmlformats.org/officeDocument/2006/relationships/customXml" Target="../ink/ink246.xml"/><Relationship Id="rId504" Type="http://schemas.openxmlformats.org/officeDocument/2006/relationships/customXml" Target="../ink/ink253.xml"/><Relationship Id="rId78" Type="http://schemas.openxmlformats.org/officeDocument/2006/relationships/customXml" Target="../ink/ink40.xml"/><Relationship Id="rId101" Type="http://schemas.openxmlformats.org/officeDocument/2006/relationships/image" Target="../media/image57.png"/><Relationship Id="rId143" Type="http://schemas.openxmlformats.org/officeDocument/2006/relationships/image" Target="../media/image78.png"/><Relationship Id="rId185" Type="http://schemas.openxmlformats.org/officeDocument/2006/relationships/image" Target="../media/image99.png"/><Relationship Id="rId350" Type="http://schemas.openxmlformats.org/officeDocument/2006/relationships/customXml" Target="../ink/ink176.xml"/><Relationship Id="rId406" Type="http://schemas.openxmlformats.org/officeDocument/2006/relationships/customXml" Target="../ink/ink204.xml"/><Relationship Id="rId9" Type="http://schemas.openxmlformats.org/officeDocument/2006/relationships/image" Target="../media/image11.png"/><Relationship Id="rId210" Type="http://schemas.openxmlformats.org/officeDocument/2006/relationships/customXml" Target="../ink/ink106.xml"/><Relationship Id="rId392" Type="http://schemas.openxmlformats.org/officeDocument/2006/relationships/customXml" Target="../ink/ink197.xml"/><Relationship Id="rId448" Type="http://schemas.openxmlformats.org/officeDocument/2006/relationships/customXml" Target="../ink/ink225.xml"/><Relationship Id="rId252" Type="http://schemas.openxmlformats.org/officeDocument/2006/relationships/customXml" Target="../ink/ink127.xml"/><Relationship Id="rId294" Type="http://schemas.openxmlformats.org/officeDocument/2006/relationships/customXml" Target="../ink/ink148.xml"/><Relationship Id="rId308" Type="http://schemas.openxmlformats.org/officeDocument/2006/relationships/customXml" Target="../ink/ink155.xml"/><Relationship Id="rId47" Type="http://schemas.openxmlformats.org/officeDocument/2006/relationships/image" Target="../media/image30.png"/><Relationship Id="rId89" Type="http://schemas.openxmlformats.org/officeDocument/2006/relationships/image" Target="../media/image51.png"/><Relationship Id="rId112" Type="http://schemas.openxmlformats.org/officeDocument/2006/relationships/customXml" Target="../ink/ink57.xml"/><Relationship Id="rId154" Type="http://schemas.openxmlformats.org/officeDocument/2006/relationships/customXml" Target="../ink/ink78.xml"/><Relationship Id="rId361" Type="http://schemas.openxmlformats.org/officeDocument/2006/relationships/image" Target="../media/image188.png"/><Relationship Id="rId196" Type="http://schemas.openxmlformats.org/officeDocument/2006/relationships/customXml" Target="../ink/ink99.xml"/><Relationship Id="rId417" Type="http://schemas.openxmlformats.org/officeDocument/2006/relationships/image" Target="../media/image216.png"/><Relationship Id="rId459" Type="http://schemas.openxmlformats.org/officeDocument/2006/relationships/image" Target="../media/image237.png"/><Relationship Id="rId16" Type="http://schemas.openxmlformats.org/officeDocument/2006/relationships/customXml" Target="../ink/ink9.xml"/><Relationship Id="rId221" Type="http://schemas.openxmlformats.org/officeDocument/2006/relationships/image" Target="../media/image117.png"/><Relationship Id="rId263" Type="http://schemas.openxmlformats.org/officeDocument/2006/relationships/image" Target="../media/image138.png"/><Relationship Id="rId319" Type="http://schemas.openxmlformats.org/officeDocument/2006/relationships/image" Target="../media/image166.png"/><Relationship Id="rId470" Type="http://schemas.openxmlformats.org/officeDocument/2006/relationships/customXml" Target="../ink/ink236.xml"/><Relationship Id="rId58" Type="http://schemas.openxmlformats.org/officeDocument/2006/relationships/customXml" Target="../ink/ink30.xml"/><Relationship Id="rId123" Type="http://schemas.openxmlformats.org/officeDocument/2006/relationships/image" Target="../media/image68.png"/><Relationship Id="rId330" Type="http://schemas.openxmlformats.org/officeDocument/2006/relationships/customXml" Target="../ink/ink166.xml"/><Relationship Id="rId165" Type="http://schemas.openxmlformats.org/officeDocument/2006/relationships/image" Target="../media/image89.png"/><Relationship Id="rId372" Type="http://schemas.openxmlformats.org/officeDocument/2006/relationships/customXml" Target="../ink/ink187.xml"/><Relationship Id="rId428" Type="http://schemas.openxmlformats.org/officeDocument/2006/relationships/customXml" Target="../ink/ink215.xml"/><Relationship Id="rId232" Type="http://schemas.openxmlformats.org/officeDocument/2006/relationships/customXml" Target="../ink/ink117.xml"/><Relationship Id="rId274" Type="http://schemas.openxmlformats.org/officeDocument/2006/relationships/customXml" Target="../ink/ink138.xml"/><Relationship Id="rId481" Type="http://schemas.openxmlformats.org/officeDocument/2006/relationships/image" Target="../media/image248.png"/><Relationship Id="rId27" Type="http://schemas.openxmlformats.org/officeDocument/2006/relationships/image" Target="../media/image20.png"/><Relationship Id="rId69" Type="http://schemas.openxmlformats.org/officeDocument/2006/relationships/image" Target="../media/image41.png"/><Relationship Id="rId134" Type="http://schemas.openxmlformats.org/officeDocument/2006/relationships/customXml" Target="../ink/ink68.xml"/><Relationship Id="rId80" Type="http://schemas.openxmlformats.org/officeDocument/2006/relationships/customXml" Target="../ink/ink41.xml"/><Relationship Id="rId176" Type="http://schemas.openxmlformats.org/officeDocument/2006/relationships/customXml" Target="../ink/ink89.xml"/><Relationship Id="rId341" Type="http://schemas.openxmlformats.org/officeDocument/2006/relationships/image" Target="../media/image178.png"/><Relationship Id="rId383" Type="http://schemas.openxmlformats.org/officeDocument/2006/relationships/image" Target="../media/image199.png"/><Relationship Id="rId439" Type="http://schemas.openxmlformats.org/officeDocument/2006/relationships/image" Target="../media/image227.png"/><Relationship Id="rId201" Type="http://schemas.openxmlformats.org/officeDocument/2006/relationships/image" Target="../media/image107.png"/><Relationship Id="rId243" Type="http://schemas.openxmlformats.org/officeDocument/2006/relationships/image" Target="../media/image128.png"/><Relationship Id="rId285" Type="http://schemas.openxmlformats.org/officeDocument/2006/relationships/image" Target="../media/image149.png"/><Relationship Id="rId450" Type="http://schemas.openxmlformats.org/officeDocument/2006/relationships/customXml" Target="../ink/ink226.xml"/><Relationship Id="rId38" Type="http://schemas.openxmlformats.org/officeDocument/2006/relationships/customXml" Target="../ink/ink20.xml"/><Relationship Id="rId103" Type="http://schemas.openxmlformats.org/officeDocument/2006/relationships/image" Target="../media/image58.png"/><Relationship Id="rId310" Type="http://schemas.openxmlformats.org/officeDocument/2006/relationships/customXml" Target="../ink/ink156.xml"/><Relationship Id="rId492" Type="http://schemas.openxmlformats.org/officeDocument/2006/relationships/customXml" Target="../ink/ink247.xml"/><Relationship Id="rId91" Type="http://schemas.openxmlformats.org/officeDocument/2006/relationships/image" Target="../media/image52.png"/><Relationship Id="rId145" Type="http://schemas.openxmlformats.org/officeDocument/2006/relationships/image" Target="../media/image79.png"/><Relationship Id="rId187" Type="http://schemas.openxmlformats.org/officeDocument/2006/relationships/image" Target="../media/image100.png"/><Relationship Id="rId352" Type="http://schemas.openxmlformats.org/officeDocument/2006/relationships/customXml" Target="../ink/ink177.xml"/><Relationship Id="rId394" Type="http://schemas.openxmlformats.org/officeDocument/2006/relationships/customXml" Target="../ink/ink198.xml"/><Relationship Id="rId408" Type="http://schemas.openxmlformats.org/officeDocument/2006/relationships/customXml" Target="../ink/ink205.xml"/><Relationship Id="rId212" Type="http://schemas.openxmlformats.org/officeDocument/2006/relationships/customXml" Target="../ink/ink107.xml"/><Relationship Id="rId254" Type="http://schemas.openxmlformats.org/officeDocument/2006/relationships/customXml" Target="../ink/ink128.xml"/><Relationship Id="rId49" Type="http://schemas.openxmlformats.org/officeDocument/2006/relationships/image" Target="../media/image31.png"/><Relationship Id="rId114" Type="http://schemas.openxmlformats.org/officeDocument/2006/relationships/customXml" Target="../ink/ink58.xml"/><Relationship Id="rId296" Type="http://schemas.openxmlformats.org/officeDocument/2006/relationships/customXml" Target="../ink/ink149.xml"/><Relationship Id="rId461" Type="http://schemas.openxmlformats.org/officeDocument/2006/relationships/image" Target="../media/image238.png"/><Relationship Id="rId60" Type="http://schemas.openxmlformats.org/officeDocument/2006/relationships/customXml" Target="../ink/ink31.xml"/><Relationship Id="rId156" Type="http://schemas.openxmlformats.org/officeDocument/2006/relationships/customXml" Target="../ink/ink79.xml"/><Relationship Id="rId198" Type="http://schemas.openxmlformats.org/officeDocument/2006/relationships/customXml" Target="../ink/ink100.xml"/><Relationship Id="rId321" Type="http://schemas.openxmlformats.org/officeDocument/2006/relationships/image" Target="../media/image167.png"/><Relationship Id="rId363" Type="http://schemas.openxmlformats.org/officeDocument/2006/relationships/image" Target="../media/image189.png"/><Relationship Id="rId419" Type="http://schemas.openxmlformats.org/officeDocument/2006/relationships/image" Target="../media/image217.png"/><Relationship Id="rId223" Type="http://schemas.openxmlformats.org/officeDocument/2006/relationships/image" Target="../media/image118.png"/><Relationship Id="rId430" Type="http://schemas.openxmlformats.org/officeDocument/2006/relationships/customXml" Target="../ink/ink216.xml"/><Relationship Id="rId18" Type="http://schemas.openxmlformats.org/officeDocument/2006/relationships/customXml" Target="../ink/ink10.xml"/><Relationship Id="rId265" Type="http://schemas.openxmlformats.org/officeDocument/2006/relationships/image" Target="../media/image139.png"/><Relationship Id="rId472" Type="http://schemas.openxmlformats.org/officeDocument/2006/relationships/customXml" Target="../ink/ink237.xml"/><Relationship Id="rId125" Type="http://schemas.openxmlformats.org/officeDocument/2006/relationships/image" Target="../media/image69.png"/><Relationship Id="rId167" Type="http://schemas.openxmlformats.org/officeDocument/2006/relationships/image" Target="../media/image90.png"/><Relationship Id="rId332" Type="http://schemas.openxmlformats.org/officeDocument/2006/relationships/customXml" Target="../ink/ink167.xml"/><Relationship Id="rId374" Type="http://schemas.openxmlformats.org/officeDocument/2006/relationships/customXml" Target="../ink/ink188.xml"/><Relationship Id="rId71" Type="http://schemas.openxmlformats.org/officeDocument/2006/relationships/image" Target="../media/image42.png"/><Relationship Id="rId234" Type="http://schemas.openxmlformats.org/officeDocument/2006/relationships/customXml" Target="../ink/ink118.xml"/><Relationship Id="rId2" Type="http://schemas.openxmlformats.org/officeDocument/2006/relationships/customXml" Target="../ink/ink2.xml"/><Relationship Id="rId29" Type="http://schemas.openxmlformats.org/officeDocument/2006/relationships/image" Target="../media/image21.png"/><Relationship Id="rId276" Type="http://schemas.openxmlformats.org/officeDocument/2006/relationships/customXml" Target="../ink/ink139.xml"/><Relationship Id="rId441" Type="http://schemas.openxmlformats.org/officeDocument/2006/relationships/image" Target="../media/image228.png"/><Relationship Id="rId483" Type="http://schemas.openxmlformats.org/officeDocument/2006/relationships/image" Target="../media/image249.png"/><Relationship Id="rId40" Type="http://schemas.openxmlformats.org/officeDocument/2006/relationships/customXml" Target="../ink/ink21.xml"/><Relationship Id="rId136" Type="http://schemas.openxmlformats.org/officeDocument/2006/relationships/customXml" Target="../ink/ink69.xml"/><Relationship Id="rId178" Type="http://schemas.openxmlformats.org/officeDocument/2006/relationships/customXml" Target="../ink/ink90.xml"/><Relationship Id="rId301" Type="http://schemas.openxmlformats.org/officeDocument/2006/relationships/image" Target="../media/image157.png"/><Relationship Id="rId343" Type="http://schemas.openxmlformats.org/officeDocument/2006/relationships/image" Target="../media/image179.png"/><Relationship Id="rId82" Type="http://schemas.openxmlformats.org/officeDocument/2006/relationships/customXml" Target="../ink/ink42.xml"/><Relationship Id="rId203" Type="http://schemas.openxmlformats.org/officeDocument/2006/relationships/image" Target="../media/image108.png"/><Relationship Id="rId385" Type="http://schemas.openxmlformats.org/officeDocument/2006/relationships/image" Target="../media/image200.png"/><Relationship Id="rId245" Type="http://schemas.openxmlformats.org/officeDocument/2006/relationships/image" Target="../media/image129.png"/><Relationship Id="rId287" Type="http://schemas.openxmlformats.org/officeDocument/2006/relationships/image" Target="../media/image150.png"/><Relationship Id="rId410" Type="http://schemas.openxmlformats.org/officeDocument/2006/relationships/customXml" Target="../ink/ink206.xml"/><Relationship Id="rId452" Type="http://schemas.openxmlformats.org/officeDocument/2006/relationships/customXml" Target="../ink/ink227.xml"/><Relationship Id="rId494" Type="http://schemas.openxmlformats.org/officeDocument/2006/relationships/customXml" Target="../ink/ink248.xml"/><Relationship Id="rId105" Type="http://schemas.openxmlformats.org/officeDocument/2006/relationships/image" Target="../media/image59.png"/><Relationship Id="rId147" Type="http://schemas.openxmlformats.org/officeDocument/2006/relationships/image" Target="../media/image80.png"/><Relationship Id="rId312" Type="http://schemas.openxmlformats.org/officeDocument/2006/relationships/customXml" Target="../ink/ink157.xml"/><Relationship Id="rId354" Type="http://schemas.openxmlformats.org/officeDocument/2006/relationships/customXml" Target="../ink/ink178.xml"/><Relationship Id="rId51" Type="http://schemas.openxmlformats.org/officeDocument/2006/relationships/image" Target="../media/image32.png"/><Relationship Id="rId93" Type="http://schemas.openxmlformats.org/officeDocument/2006/relationships/image" Target="../media/image53.png"/><Relationship Id="rId189" Type="http://schemas.openxmlformats.org/officeDocument/2006/relationships/image" Target="../media/image101.png"/><Relationship Id="rId396" Type="http://schemas.openxmlformats.org/officeDocument/2006/relationships/customXml" Target="../ink/ink199.xml"/><Relationship Id="rId214" Type="http://schemas.openxmlformats.org/officeDocument/2006/relationships/customXml" Target="../ink/ink108.xml"/><Relationship Id="rId256" Type="http://schemas.openxmlformats.org/officeDocument/2006/relationships/customXml" Target="../ink/ink129.xml"/><Relationship Id="rId298" Type="http://schemas.openxmlformats.org/officeDocument/2006/relationships/customXml" Target="../ink/ink150.xml"/><Relationship Id="rId421" Type="http://schemas.openxmlformats.org/officeDocument/2006/relationships/image" Target="../media/image218.png"/><Relationship Id="rId463" Type="http://schemas.openxmlformats.org/officeDocument/2006/relationships/image" Target="../media/image239.png"/><Relationship Id="rId116" Type="http://schemas.openxmlformats.org/officeDocument/2006/relationships/customXml" Target="../ink/ink59.xml"/><Relationship Id="rId158" Type="http://schemas.openxmlformats.org/officeDocument/2006/relationships/customXml" Target="../ink/ink80.xml"/><Relationship Id="rId323" Type="http://schemas.openxmlformats.org/officeDocument/2006/relationships/image" Target="../media/image168.png"/><Relationship Id="rId20" Type="http://schemas.openxmlformats.org/officeDocument/2006/relationships/customXml" Target="../ink/ink11.xml"/><Relationship Id="rId62" Type="http://schemas.openxmlformats.org/officeDocument/2006/relationships/customXml" Target="../ink/ink32.xml"/><Relationship Id="rId365" Type="http://schemas.openxmlformats.org/officeDocument/2006/relationships/image" Target="../media/image190.png"/><Relationship Id="rId225" Type="http://schemas.openxmlformats.org/officeDocument/2006/relationships/image" Target="../media/image119.png"/><Relationship Id="rId267" Type="http://schemas.openxmlformats.org/officeDocument/2006/relationships/image" Target="../media/image140.png"/><Relationship Id="rId432" Type="http://schemas.openxmlformats.org/officeDocument/2006/relationships/customXml" Target="../ink/ink217.xml"/><Relationship Id="rId474" Type="http://schemas.openxmlformats.org/officeDocument/2006/relationships/customXml" Target="../ink/ink238.xml"/><Relationship Id="rId127" Type="http://schemas.openxmlformats.org/officeDocument/2006/relationships/image" Target="../media/image70.png"/><Relationship Id="rId31" Type="http://schemas.openxmlformats.org/officeDocument/2006/relationships/image" Target="../media/image22.png"/><Relationship Id="rId73" Type="http://schemas.openxmlformats.org/officeDocument/2006/relationships/image" Target="../media/image43.png"/><Relationship Id="rId169" Type="http://schemas.openxmlformats.org/officeDocument/2006/relationships/image" Target="../media/image91.png"/><Relationship Id="rId334" Type="http://schemas.openxmlformats.org/officeDocument/2006/relationships/customXml" Target="../ink/ink168.xml"/><Relationship Id="rId376" Type="http://schemas.openxmlformats.org/officeDocument/2006/relationships/customXml" Target="../ink/ink189.xml"/><Relationship Id="rId4" Type="http://schemas.openxmlformats.org/officeDocument/2006/relationships/customXml" Target="../ink/ink3.xml"/><Relationship Id="rId180" Type="http://schemas.openxmlformats.org/officeDocument/2006/relationships/customXml" Target="../ink/ink91.xml"/><Relationship Id="rId215" Type="http://schemas.openxmlformats.org/officeDocument/2006/relationships/image" Target="../media/image114.png"/><Relationship Id="rId236" Type="http://schemas.openxmlformats.org/officeDocument/2006/relationships/customXml" Target="../ink/ink119.xml"/><Relationship Id="rId257" Type="http://schemas.openxmlformats.org/officeDocument/2006/relationships/image" Target="../media/image135.png"/><Relationship Id="rId278" Type="http://schemas.openxmlformats.org/officeDocument/2006/relationships/customXml" Target="../ink/ink140.xml"/><Relationship Id="rId401" Type="http://schemas.openxmlformats.org/officeDocument/2006/relationships/image" Target="../media/image208.png"/><Relationship Id="rId422" Type="http://schemas.openxmlformats.org/officeDocument/2006/relationships/customXml" Target="../ink/ink212.xml"/><Relationship Id="rId443" Type="http://schemas.openxmlformats.org/officeDocument/2006/relationships/image" Target="../media/image229.png"/><Relationship Id="rId464" Type="http://schemas.openxmlformats.org/officeDocument/2006/relationships/customXml" Target="../ink/ink233.xml"/><Relationship Id="rId303" Type="http://schemas.openxmlformats.org/officeDocument/2006/relationships/image" Target="../media/image158.png"/><Relationship Id="rId485" Type="http://schemas.openxmlformats.org/officeDocument/2006/relationships/image" Target="../media/image250.png"/><Relationship Id="rId42" Type="http://schemas.openxmlformats.org/officeDocument/2006/relationships/customXml" Target="../ink/ink22.xml"/><Relationship Id="rId84" Type="http://schemas.openxmlformats.org/officeDocument/2006/relationships/customXml" Target="../ink/ink43.xml"/><Relationship Id="rId138" Type="http://schemas.openxmlformats.org/officeDocument/2006/relationships/customXml" Target="../ink/ink70.xml"/><Relationship Id="rId345" Type="http://schemas.openxmlformats.org/officeDocument/2006/relationships/image" Target="../media/image180.png"/><Relationship Id="rId387" Type="http://schemas.openxmlformats.org/officeDocument/2006/relationships/image" Target="../media/image201.png"/><Relationship Id="rId191" Type="http://schemas.openxmlformats.org/officeDocument/2006/relationships/image" Target="../media/image102.png"/><Relationship Id="rId205" Type="http://schemas.openxmlformats.org/officeDocument/2006/relationships/image" Target="../media/image109.png"/><Relationship Id="rId247" Type="http://schemas.openxmlformats.org/officeDocument/2006/relationships/image" Target="../media/image130.png"/><Relationship Id="rId412" Type="http://schemas.openxmlformats.org/officeDocument/2006/relationships/customXml" Target="../ink/ink207.xml"/><Relationship Id="rId107" Type="http://schemas.openxmlformats.org/officeDocument/2006/relationships/image" Target="../media/image60.png"/><Relationship Id="rId289" Type="http://schemas.openxmlformats.org/officeDocument/2006/relationships/image" Target="../media/image151.png"/><Relationship Id="rId454" Type="http://schemas.openxmlformats.org/officeDocument/2006/relationships/customXml" Target="../ink/ink228.xml"/><Relationship Id="rId496" Type="http://schemas.openxmlformats.org/officeDocument/2006/relationships/customXml" Target="../ink/ink249.xml"/><Relationship Id="rId11" Type="http://schemas.openxmlformats.org/officeDocument/2006/relationships/image" Target="../media/image12.png"/><Relationship Id="rId53" Type="http://schemas.openxmlformats.org/officeDocument/2006/relationships/image" Target="../media/image33.png"/><Relationship Id="rId149" Type="http://schemas.openxmlformats.org/officeDocument/2006/relationships/image" Target="../media/image81.png"/><Relationship Id="rId314" Type="http://schemas.openxmlformats.org/officeDocument/2006/relationships/customXml" Target="../ink/ink158.xml"/><Relationship Id="rId356" Type="http://schemas.openxmlformats.org/officeDocument/2006/relationships/customXml" Target="../ink/ink179.xml"/><Relationship Id="rId398" Type="http://schemas.openxmlformats.org/officeDocument/2006/relationships/customXml" Target="../ink/ink200.xml"/><Relationship Id="rId95" Type="http://schemas.openxmlformats.org/officeDocument/2006/relationships/image" Target="../media/image54.png"/><Relationship Id="rId160" Type="http://schemas.openxmlformats.org/officeDocument/2006/relationships/customXml" Target="../ink/ink81.xml"/><Relationship Id="rId216" Type="http://schemas.openxmlformats.org/officeDocument/2006/relationships/customXml" Target="../ink/ink109.xml"/><Relationship Id="rId423" Type="http://schemas.openxmlformats.org/officeDocument/2006/relationships/image" Target="../media/image219.png"/><Relationship Id="rId258" Type="http://schemas.openxmlformats.org/officeDocument/2006/relationships/customXml" Target="../ink/ink130.xml"/><Relationship Id="rId465" Type="http://schemas.openxmlformats.org/officeDocument/2006/relationships/image" Target="../media/image240.png"/><Relationship Id="rId22" Type="http://schemas.openxmlformats.org/officeDocument/2006/relationships/customXml" Target="../ink/ink12.xml"/><Relationship Id="rId64" Type="http://schemas.openxmlformats.org/officeDocument/2006/relationships/customXml" Target="../ink/ink33.xml"/><Relationship Id="rId118" Type="http://schemas.openxmlformats.org/officeDocument/2006/relationships/customXml" Target="../ink/ink60.xml"/><Relationship Id="rId325" Type="http://schemas.openxmlformats.org/officeDocument/2006/relationships/image" Target="../media/image169.png"/><Relationship Id="rId367" Type="http://schemas.openxmlformats.org/officeDocument/2006/relationships/image" Target="../media/image191.png"/><Relationship Id="rId171" Type="http://schemas.openxmlformats.org/officeDocument/2006/relationships/image" Target="../media/image92.png"/><Relationship Id="rId227" Type="http://schemas.openxmlformats.org/officeDocument/2006/relationships/image" Target="../media/image120.png"/><Relationship Id="rId269" Type="http://schemas.openxmlformats.org/officeDocument/2006/relationships/image" Target="../media/image141.png"/><Relationship Id="rId434" Type="http://schemas.openxmlformats.org/officeDocument/2006/relationships/customXml" Target="../ink/ink218.xml"/><Relationship Id="rId476" Type="http://schemas.openxmlformats.org/officeDocument/2006/relationships/customXml" Target="../ink/ink239.xml"/><Relationship Id="rId33" Type="http://schemas.openxmlformats.org/officeDocument/2006/relationships/image" Target="../media/image23.png"/><Relationship Id="rId129" Type="http://schemas.openxmlformats.org/officeDocument/2006/relationships/image" Target="../media/image71.png"/><Relationship Id="rId280" Type="http://schemas.openxmlformats.org/officeDocument/2006/relationships/customXml" Target="../ink/ink141.xml"/><Relationship Id="rId336" Type="http://schemas.openxmlformats.org/officeDocument/2006/relationships/customXml" Target="../ink/ink169.xml"/><Relationship Id="rId501" Type="http://schemas.openxmlformats.org/officeDocument/2006/relationships/image" Target="../media/image258.png"/><Relationship Id="rId75" Type="http://schemas.openxmlformats.org/officeDocument/2006/relationships/image" Target="../media/image44.png"/><Relationship Id="rId140" Type="http://schemas.openxmlformats.org/officeDocument/2006/relationships/customXml" Target="../ink/ink71.xml"/><Relationship Id="rId182" Type="http://schemas.openxmlformats.org/officeDocument/2006/relationships/customXml" Target="../ink/ink92.xml"/><Relationship Id="rId378" Type="http://schemas.openxmlformats.org/officeDocument/2006/relationships/customXml" Target="../ink/ink190.xml"/><Relationship Id="rId403" Type="http://schemas.openxmlformats.org/officeDocument/2006/relationships/image" Target="../media/image209.png"/><Relationship Id="rId6" Type="http://schemas.openxmlformats.org/officeDocument/2006/relationships/customXml" Target="../ink/ink4.xml"/><Relationship Id="rId238" Type="http://schemas.openxmlformats.org/officeDocument/2006/relationships/customXml" Target="../ink/ink120.xml"/><Relationship Id="rId445" Type="http://schemas.openxmlformats.org/officeDocument/2006/relationships/image" Target="../media/image230.png"/><Relationship Id="rId487" Type="http://schemas.openxmlformats.org/officeDocument/2006/relationships/image" Target="../media/image251.png"/><Relationship Id="rId291" Type="http://schemas.openxmlformats.org/officeDocument/2006/relationships/image" Target="../media/image152.png"/><Relationship Id="rId305" Type="http://schemas.openxmlformats.org/officeDocument/2006/relationships/image" Target="../media/image159.png"/><Relationship Id="rId347" Type="http://schemas.openxmlformats.org/officeDocument/2006/relationships/image" Target="../media/image181.png"/><Relationship Id="rId44" Type="http://schemas.openxmlformats.org/officeDocument/2006/relationships/customXml" Target="../ink/ink23.xml"/><Relationship Id="rId86" Type="http://schemas.openxmlformats.org/officeDocument/2006/relationships/customXml" Target="../ink/ink44.xml"/><Relationship Id="rId151" Type="http://schemas.openxmlformats.org/officeDocument/2006/relationships/image" Target="../media/image82.png"/><Relationship Id="rId389" Type="http://schemas.openxmlformats.org/officeDocument/2006/relationships/image" Target="../media/image202.png"/><Relationship Id="rId193" Type="http://schemas.openxmlformats.org/officeDocument/2006/relationships/image" Target="../media/image103.png"/><Relationship Id="rId207" Type="http://schemas.openxmlformats.org/officeDocument/2006/relationships/image" Target="../media/image110.png"/><Relationship Id="rId249" Type="http://schemas.openxmlformats.org/officeDocument/2006/relationships/image" Target="../media/image131.png"/><Relationship Id="rId414" Type="http://schemas.openxmlformats.org/officeDocument/2006/relationships/customXml" Target="../ink/ink208.xml"/><Relationship Id="rId456" Type="http://schemas.openxmlformats.org/officeDocument/2006/relationships/customXml" Target="../ink/ink229.xml"/><Relationship Id="rId498" Type="http://schemas.openxmlformats.org/officeDocument/2006/relationships/customXml" Target="../ink/ink250.xml"/><Relationship Id="rId13" Type="http://schemas.openxmlformats.org/officeDocument/2006/relationships/image" Target="../media/image13.png"/><Relationship Id="rId109" Type="http://schemas.openxmlformats.org/officeDocument/2006/relationships/image" Target="../media/image61.png"/><Relationship Id="rId260" Type="http://schemas.openxmlformats.org/officeDocument/2006/relationships/customXml" Target="../ink/ink131.xml"/><Relationship Id="rId316" Type="http://schemas.openxmlformats.org/officeDocument/2006/relationships/customXml" Target="../ink/ink159.xml"/><Relationship Id="rId55" Type="http://schemas.openxmlformats.org/officeDocument/2006/relationships/image" Target="../media/image34.png"/><Relationship Id="rId97" Type="http://schemas.openxmlformats.org/officeDocument/2006/relationships/image" Target="../media/image55.png"/><Relationship Id="rId120" Type="http://schemas.openxmlformats.org/officeDocument/2006/relationships/customXml" Target="../ink/ink61.xml"/><Relationship Id="rId358" Type="http://schemas.openxmlformats.org/officeDocument/2006/relationships/customXml" Target="../ink/ink180.xml"/><Relationship Id="rId162" Type="http://schemas.openxmlformats.org/officeDocument/2006/relationships/customXml" Target="../ink/ink82.xml"/><Relationship Id="rId218" Type="http://schemas.openxmlformats.org/officeDocument/2006/relationships/customXml" Target="../ink/ink110.xml"/><Relationship Id="rId425" Type="http://schemas.openxmlformats.org/officeDocument/2006/relationships/image" Target="../media/image220.png"/><Relationship Id="rId467" Type="http://schemas.openxmlformats.org/officeDocument/2006/relationships/image" Target="../media/image241.png"/><Relationship Id="rId271" Type="http://schemas.openxmlformats.org/officeDocument/2006/relationships/image" Target="../media/image142.png"/><Relationship Id="rId24" Type="http://schemas.openxmlformats.org/officeDocument/2006/relationships/customXml" Target="../ink/ink13.xml"/><Relationship Id="rId66" Type="http://schemas.openxmlformats.org/officeDocument/2006/relationships/customXml" Target="../ink/ink34.xml"/><Relationship Id="rId131" Type="http://schemas.openxmlformats.org/officeDocument/2006/relationships/image" Target="../media/image72.png"/><Relationship Id="rId327" Type="http://schemas.openxmlformats.org/officeDocument/2006/relationships/image" Target="../media/image171.png"/><Relationship Id="rId369" Type="http://schemas.openxmlformats.org/officeDocument/2006/relationships/image" Target="../media/image192.png"/><Relationship Id="rId173" Type="http://schemas.openxmlformats.org/officeDocument/2006/relationships/image" Target="../media/image93.png"/><Relationship Id="rId229" Type="http://schemas.openxmlformats.org/officeDocument/2006/relationships/image" Target="../media/image121.png"/><Relationship Id="rId380" Type="http://schemas.openxmlformats.org/officeDocument/2006/relationships/customXml" Target="../ink/ink191.xml"/><Relationship Id="rId436" Type="http://schemas.openxmlformats.org/officeDocument/2006/relationships/customXml" Target="../ink/ink219.xml"/><Relationship Id="rId240" Type="http://schemas.openxmlformats.org/officeDocument/2006/relationships/customXml" Target="../ink/ink121.xml"/><Relationship Id="rId478" Type="http://schemas.openxmlformats.org/officeDocument/2006/relationships/customXml" Target="../ink/ink240.xml"/><Relationship Id="rId35" Type="http://schemas.openxmlformats.org/officeDocument/2006/relationships/image" Target="../media/image24.png"/><Relationship Id="rId77" Type="http://schemas.openxmlformats.org/officeDocument/2006/relationships/image" Target="../media/image45.png"/><Relationship Id="rId100" Type="http://schemas.openxmlformats.org/officeDocument/2006/relationships/customXml" Target="../ink/ink51.xml"/><Relationship Id="rId282" Type="http://schemas.openxmlformats.org/officeDocument/2006/relationships/customXml" Target="../ink/ink142.xml"/><Relationship Id="rId338" Type="http://schemas.openxmlformats.org/officeDocument/2006/relationships/customXml" Target="../ink/ink170.xml"/><Relationship Id="rId503" Type="http://schemas.openxmlformats.org/officeDocument/2006/relationships/image" Target="../media/image259.png"/><Relationship Id="rId8" Type="http://schemas.openxmlformats.org/officeDocument/2006/relationships/customXml" Target="../ink/ink5.xml"/><Relationship Id="rId142" Type="http://schemas.openxmlformats.org/officeDocument/2006/relationships/customXml" Target="../ink/ink72.xml"/><Relationship Id="rId184" Type="http://schemas.openxmlformats.org/officeDocument/2006/relationships/customXml" Target="../ink/ink93.xml"/><Relationship Id="rId391" Type="http://schemas.openxmlformats.org/officeDocument/2006/relationships/image" Target="../media/image203.png"/><Relationship Id="rId405" Type="http://schemas.openxmlformats.org/officeDocument/2006/relationships/image" Target="../media/image210.png"/><Relationship Id="rId447" Type="http://schemas.openxmlformats.org/officeDocument/2006/relationships/image" Target="../media/image231.png"/><Relationship Id="rId251" Type="http://schemas.openxmlformats.org/officeDocument/2006/relationships/image" Target="../media/image132.png"/><Relationship Id="rId489" Type="http://schemas.openxmlformats.org/officeDocument/2006/relationships/image" Target="../media/image252.png"/><Relationship Id="rId46" Type="http://schemas.openxmlformats.org/officeDocument/2006/relationships/customXml" Target="../ink/ink24.xml"/><Relationship Id="rId293" Type="http://schemas.openxmlformats.org/officeDocument/2006/relationships/image" Target="../media/image153.png"/><Relationship Id="rId307" Type="http://schemas.openxmlformats.org/officeDocument/2006/relationships/image" Target="../media/image160.png"/><Relationship Id="rId349" Type="http://schemas.openxmlformats.org/officeDocument/2006/relationships/image" Target="../media/image182.png"/><Relationship Id="rId88" Type="http://schemas.openxmlformats.org/officeDocument/2006/relationships/customXml" Target="../ink/ink45.xml"/><Relationship Id="rId111" Type="http://schemas.openxmlformats.org/officeDocument/2006/relationships/image" Target="../media/image62.png"/><Relationship Id="rId153" Type="http://schemas.openxmlformats.org/officeDocument/2006/relationships/image" Target="../media/image83.png"/><Relationship Id="rId195" Type="http://schemas.openxmlformats.org/officeDocument/2006/relationships/image" Target="../media/image104.png"/><Relationship Id="rId209" Type="http://schemas.openxmlformats.org/officeDocument/2006/relationships/image" Target="../media/image111.png"/><Relationship Id="rId360" Type="http://schemas.openxmlformats.org/officeDocument/2006/relationships/customXml" Target="../ink/ink181.xml"/><Relationship Id="rId416" Type="http://schemas.openxmlformats.org/officeDocument/2006/relationships/customXml" Target="../ink/ink209.xml"/><Relationship Id="rId220" Type="http://schemas.openxmlformats.org/officeDocument/2006/relationships/customXml" Target="../ink/ink111.xml"/><Relationship Id="rId458" Type="http://schemas.openxmlformats.org/officeDocument/2006/relationships/customXml" Target="../ink/ink230.xml"/><Relationship Id="rId15" Type="http://schemas.openxmlformats.org/officeDocument/2006/relationships/image" Target="../media/image14.png"/><Relationship Id="rId57" Type="http://schemas.openxmlformats.org/officeDocument/2006/relationships/image" Target="../media/image35.png"/><Relationship Id="rId262" Type="http://schemas.openxmlformats.org/officeDocument/2006/relationships/customXml" Target="../ink/ink132.xml"/><Relationship Id="rId318" Type="http://schemas.openxmlformats.org/officeDocument/2006/relationships/customXml" Target="../ink/ink160.xml"/><Relationship Id="rId99" Type="http://schemas.openxmlformats.org/officeDocument/2006/relationships/image" Target="../media/image56.png"/><Relationship Id="rId122" Type="http://schemas.openxmlformats.org/officeDocument/2006/relationships/customXml" Target="../ink/ink62.xml"/><Relationship Id="rId164" Type="http://schemas.openxmlformats.org/officeDocument/2006/relationships/customXml" Target="../ink/ink83.xml"/><Relationship Id="rId371" Type="http://schemas.openxmlformats.org/officeDocument/2006/relationships/image" Target="../media/image193.png"/><Relationship Id="rId427" Type="http://schemas.openxmlformats.org/officeDocument/2006/relationships/image" Target="../media/image221.png"/><Relationship Id="rId469" Type="http://schemas.openxmlformats.org/officeDocument/2006/relationships/image" Target="../media/image242.png"/><Relationship Id="rId26" Type="http://schemas.openxmlformats.org/officeDocument/2006/relationships/customXml" Target="../ink/ink14.xml"/><Relationship Id="rId231" Type="http://schemas.openxmlformats.org/officeDocument/2006/relationships/image" Target="../media/image122.png"/><Relationship Id="rId273" Type="http://schemas.openxmlformats.org/officeDocument/2006/relationships/image" Target="../media/image143.png"/><Relationship Id="rId329" Type="http://schemas.openxmlformats.org/officeDocument/2006/relationships/image" Target="../media/image172.png"/><Relationship Id="rId480" Type="http://schemas.openxmlformats.org/officeDocument/2006/relationships/customXml" Target="../ink/ink241.xml"/><Relationship Id="rId68" Type="http://schemas.openxmlformats.org/officeDocument/2006/relationships/customXml" Target="../ink/ink35.xml"/><Relationship Id="rId133" Type="http://schemas.openxmlformats.org/officeDocument/2006/relationships/image" Target="../media/image73.png"/><Relationship Id="rId175" Type="http://schemas.openxmlformats.org/officeDocument/2006/relationships/image" Target="../media/image94.png"/><Relationship Id="rId340" Type="http://schemas.openxmlformats.org/officeDocument/2006/relationships/customXml" Target="../ink/ink171.xml"/><Relationship Id="rId200" Type="http://schemas.openxmlformats.org/officeDocument/2006/relationships/customXml" Target="../ink/ink101.xml"/><Relationship Id="rId382" Type="http://schemas.openxmlformats.org/officeDocument/2006/relationships/customXml" Target="../ink/ink192.xml"/><Relationship Id="rId438" Type="http://schemas.openxmlformats.org/officeDocument/2006/relationships/customXml" Target="../ink/ink220.xml"/><Relationship Id="rId242" Type="http://schemas.openxmlformats.org/officeDocument/2006/relationships/customXml" Target="../ink/ink122.xml"/><Relationship Id="rId284" Type="http://schemas.openxmlformats.org/officeDocument/2006/relationships/customXml" Target="../ink/ink143.xml"/><Relationship Id="rId491" Type="http://schemas.openxmlformats.org/officeDocument/2006/relationships/image" Target="../media/image253.png"/><Relationship Id="rId505" Type="http://schemas.openxmlformats.org/officeDocument/2006/relationships/image" Target="../media/image260.png"/><Relationship Id="rId37" Type="http://schemas.openxmlformats.org/officeDocument/2006/relationships/image" Target="../media/image25.png"/><Relationship Id="rId79" Type="http://schemas.openxmlformats.org/officeDocument/2006/relationships/image" Target="../media/image46.png"/><Relationship Id="rId102" Type="http://schemas.openxmlformats.org/officeDocument/2006/relationships/customXml" Target="../ink/ink52.xml"/><Relationship Id="rId144" Type="http://schemas.openxmlformats.org/officeDocument/2006/relationships/customXml" Target="../ink/ink73.xml"/><Relationship Id="rId90" Type="http://schemas.openxmlformats.org/officeDocument/2006/relationships/customXml" Target="../ink/ink46.xml"/><Relationship Id="rId186" Type="http://schemas.openxmlformats.org/officeDocument/2006/relationships/customXml" Target="../ink/ink94.xml"/><Relationship Id="rId351" Type="http://schemas.openxmlformats.org/officeDocument/2006/relationships/image" Target="../media/image183.png"/><Relationship Id="rId393" Type="http://schemas.openxmlformats.org/officeDocument/2006/relationships/image" Target="../media/image204.png"/><Relationship Id="rId407" Type="http://schemas.openxmlformats.org/officeDocument/2006/relationships/image" Target="../media/image211.png"/><Relationship Id="rId449" Type="http://schemas.openxmlformats.org/officeDocument/2006/relationships/image" Target="../media/image232.png"/><Relationship Id="rId211" Type="http://schemas.openxmlformats.org/officeDocument/2006/relationships/image" Target="../media/image112.png"/><Relationship Id="rId253" Type="http://schemas.openxmlformats.org/officeDocument/2006/relationships/image" Target="../media/image133.png"/><Relationship Id="rId295" Type="http://schemas.openxmlformats.org/officeDocument/2006/relationships/image" Target="../media/image154.png"/><Relationship Id="rId309" Type="http://schemas.openxmlformats.org/officeDocument/2006/relationships/image" Target="../media/image161.png"/><Relationship Id="rId460" Type="http://schemas.openxmlformats.org/officeDocument/2006/relationships/customXml" Target="../ink/ink231.xml"/><Relationship Id="rId48" Type="http://schemas.openxmlformats.org/officeDocument/2006/relationships/customXml" Target="../ink/ink25.xml"/><Relationship Id="rId113" Type="http://schemas.openxmlformats.org/officeDocument/2006/relationships/image" Target="../media/image63.png"/><Relationship Id="rId320" Type="http://schemas.openxmlformats.org/officeDocument/2006/relationships/customXml" Target="../ink/ink161.xml"/><Relationship Id="rId155" Type="http://schemas.openxmlformats.org/officeDocument/2006/relationships/image" Target="../media/image84.png"/><Relationship Id="rId197" Type="http://schemas.openxmlformats.org/officeDocument/2006/relationships/image" Target="../media/image105.png"/><Relationship Id="rId362" Type="http://schemas.openxmlformats.org/officeDocument/2006/relationships/customXml" Target="../ink/ink182.xml"/><Relationship Id="rId418" Type="http://schemas.openxmlformats.org/officeDocument/2006/relationships/customXml" Target="../ink/ink210.xml"/><Relationship Id="rId222" Type="http://schemas.openxmlformats.org/officeDocument/2006/relationships/customXml" Target="../ink/ink112.xml"/><Relationship Id="rId264" Type="http://schemas.openxmlformats.org/officeDocument/2006/relationships/customXml" Target="../ink/ink133.xml"/><Relationship Id="rId471" Type="http://schemas.openxmlformats.org/officeDocument/2006/relationships/image" Target="../media/image243.png"/><Relationship Id="rId17" Type="http://schemas.openxmlformats.org/officeDocument/2006/relationships/image" Target="../media/image15.png"/><Relationship Id="rId59" Type="http://schemas.openxmlformats.org/officeDocument/2006/relationships/image" Target="../media/image36.png"/><Relationship Id="rId124" Type="http://schemas.openxmlformats.org/officeDocument/2006/relationships/customXml" Target="../ink/ink63.xml"/><Relationship Id="rId70" Type="http://schemas.openxmlformats.org/officeDocument/2006/relationships/customXml" Target="../ink/ink36.xml"/><Relationship Id="rId166" Type="http://schemas.openxmlformats.org/officeDocument/2006/relationships/customXml" Target="../ink/ink84.xml"/><Relationship Id="rId331" Type="http://schemas.openxmlformats.org/officeDocument/2006/relationships/image" Target="../media/image173.png"/><Relationship Id="rId373" Type="http://schemas.openxmlformats.org/officeDocument/2006/relationships/image" Target="../media/image194.png"/><Relationship Id="rId429" Type="http://schemas.openxmlformats.org/officeDocument/2006/relationships/image" Target="../media/image222.png"/><Relationship Id="rId1" Type="http://schemas.openxmlformats.org/officeDocument/2006/relationships/slideLayout" Target="../slideLayouts/slideLayout8.xml"/><Relationship Id="rId233" Type="http://schemas.openxmlformats.org/officeDocument/2006/relationships/image" Target="../media/image123.png"/><Relationship Id="rId440" Type="http://schemas.openxmlformats.org/officeDocument/2006/relationships/customXml" Target="../ink/ink221.xml"/><Relationship Id="rId28" Type="http://schemas.openxmlformats.org/officeDocument/2006/relationships/customXml" Target="../ink/ink15.xml"/><Relationship Id="rId275" Type="http://schemas.openxmlformats.org/officeDocument/2006/relationships/image" Target="../media/image144.png"/><Relationship Id="rId300" Type="http://schemas.openxmlformats.org/officeDocument/2006/relationships/customXml" Target="../ink/ink151.xml"/><Relationship Id="rId482" Type="http://schemas.openxmlformats.org/officeDocument/2006/relationships/customXml" Target="../ink/ink242.xml"/><Relationship Id="rId81" Type="http://schemas.openxmlformats.org/officeDocument/2006/relationships/image" Target="../media/image47.png"/><Relationship Id="rId135" Type="http://schemas.openxmlformats.org/officeDocument/2006/relationships/image" Target="../media/image74.png"/><Relationship Id="rId177" Type="http://schemas.openxmlformats.org/officeDocument/2006/relationships/image" Target="../media/image95.png"/><Relationship Id="rId342" Type="http://schemas.openxmlformats.org/officeDocument/2006/relationships/customXml" Target="../ink/ink172.xml"/><Relationship Id="rId384" Type="http://schemas.openxmlformats.org/officeDocument/2006/relationships/customXml" Target="../ink/ink193.xml"/><Relationship Id="rId202" Type="http://schemas.openxmlformats.org/officeDocument/2006/relationships/customXml" Target="../ink/ink102.xml"/><Relationship Id="rId244" Type="http://schemas.openxmlformats.org/officeDocument/2006/relationships/customXml" Target="../ink/ink123.xml"/><Relationship Id="rId39" Type="http://schemas.openxmlformats.org/officeDocument/2006/relationships/image" Target="../media/image26.png"/><Relationship Id="rId286" Type="http://schemas.openxmlformats.org/officeDocument/2006/relationships/customXml" Target="../ink/ink144.xml"/><Relationship Id="rId451" Type="http://schemas.openxmlformats.org/officeDocument/2006/relationships/image" Target="../media/image233.png"/><Relationship Id="rId493" Type="http://schemas.openxmlformats.org/officeDocument/2006/relationships/image" Target="../media/image254.png"/><Relationship Id="rId50" Type="http://schemas.openxmlformats.org/officeDocument/2006/relationships/customXml" Target="../ink/ink26.xml"/><Relationship Id="rId104" Type="http://schemas.openxmlformats.org/officeDocument/2006/relationships/customXml" Target="../ink/ink53.xml"/><Relationship Id="rId146" Type="http://schemas.openxmlformats.org/officeDocument/2006/relationships/customXml" Target="../ink/ink74.xml"/><Relationship Id="rId188" Type="http://schemas.openxmlformats.org/officeDocument/2006/relationships/customXml" Target="../ink/ink95.xml"/><Relationship Id="rId311" Type="http://schemas.openxmlformats.org/officeDocument/2006/relationships/image" Target="../media/image162.png"/><Relationship Id="rId353" Type="http://schemas.openxmlformats.org/officeDocument/2006/relationships/image" Target="../media/image184.png"/><Relationship Id="rId395" Type="http://schemas.openxmlformats.org/officeDocument/2006/relationships/image" Target="../media/image205.png"/><Relationship Id="rId409" Type="http://schemas.openxmlformats.org/officeDocument/2006/relationships/image" Target="../media/image212.png"/><Relationship Id="rId92" Type="http://schemas.openxmlformats.org/officeDocument/2006/relationships/customXml" Target="../ink/ink47.xml"/><Relationship Id="rId213" Type="http://schemas.openxmlformats.org/officeDocument/2006/relationships/image" Target="../media/image113.png"/><Relationship Id="rId420" Type="http://schemas.openxmlformats.org/officeDocument/2006/relationships/customXml" Target="../ink/ink211.xml"/><Relationship Id="rId255" Type="http://schemas.openxmlformats.org/officeDocument/2006/relationships/image" Target="../media/image134.png"/><Relationship Id="rId297" Type="http://schemas.openxmlformats.org/officeDocument/2006/relationships/image" Target="../media/image155.png"/><Relationship Id="rId462" Type="http://schemas.openxmlformats.org/officeDocument/2006/relationships/customXml" Target="../ink/ink232.xml"/><Relationship Id="rId115" Type="http://schemas.openxmlformats.org/officeDocument/2006/relationships/image" Target="../media/image64.png"/><Relationship Id="rId157" Type="http://schemas.openxmlformats.org/officeDocument/2006/relationships/image" Target="../media/image85.png"/><Relationship Id="rId322" Type="http://schemas.openxmlformats.org/officeDocument/2006/relationships/customXml" Target="../ink/ink162.xml"/><Relationship Id="rId364" Type="http://schemas.openxmlformats.org/officeDocument/2006/relationships/customXml" Target="../ink/ink183.xml"/><Relationship Id="rId61" Type="http://schemas.openxmlformats.org/officeDocument/2006/relationships/image" Target="../media/image37.png"/><Relationship Id="rId199" Type="http://schemas.openxmlformats.org/officeDocument/2006/relationships/image" Target="../media/image106.png"/><Relationship Id="rId19" Type="http://schemas.openxmlformats.org/officeDocument/2006/relationships/image" Target="../media/image16.png"/><Relationship Id="rId224" Type="http://schemas.openxmlformats.org/officeDocument/2006/relationships/customXml" Target="../ink/ink113.xml"/><Relationship Id="rId266" Type="http://schemas.openxmlformats.org/officeDocument/2006/relationships/customXml" Target="../ink/ink134.xml"/><Relationship Id="rId431" Type="http://schemas.openxmlformats.org/officeDocument/2006/relationships/image" Target="../media/image223.png"/><Relationship Id="rId473" Type="http://schemas.openxmlformats.org/officeDocument/2006/relationships/image" Target="../media/image244.png"/><Relationship Id="rId30" Type="http://schemas.openxmlformats.org/officeDocument/2006/relationships/customXml" Target="../ink/ink16.xml"/><Relationship Id="rId126" Type="http://schemas.openxmlformats.org/officeDocument/2006/relationships/customXml" Target="../ink/ink64.xml"/><Relationship Id="rId168" Type="http://schemas.openxmlformats.org/officeDocument/2006/relationships/customXml" Target="../ink/ink85.xml"/><Relationship Id="rId333" Type="http://schemas.openxmlformats.org/officeDocument/2006/relationships/image" Target="../media/image174.png"/><Relationship Id="rId72" Type="http://schemas.openxmlformats.org/officeDocument/2006/relationships/customXml" Target="../ink/ink37.xml"/><Relationship Id="rId375" Type="http://schemas.openxmlformats.org/officeDocument/2006/relationships/image" Target="../media/image195.png"/><Relationship Id="rId3" Type="http://schemas.openxmlformats.org/officeDocument/2006/relationships/image" Target="../media/image8.png"/><Relationship Id="rId235" Type="http://schemas.openxmlformats.org/officeDocument/2006/relationships/image" Target="../media/image124.png"/><Relationship Id="rId277" Type="http://schemas.openxmlformats.org/officeDocument/2006/relationships/image" Target="../media/image145.png"/><Relationship Id="rId400" Type="http://schemas.openxmlformats.org/officeDocument/2006/relationships/customXml" Target="../ink/ink201.xml"/><Relationship Id="rId442" Type="http://schemas.openxmlformats.org/officeDocument/2006/relationships/customXml" Target="../ink/ink222.xml"/><Relationship Id="rId484" Type="http://schemas.openxmlformats.org/officeDocument/2006/relationships/customXml" Target="../ink/ink243.xml"/><Relationship Id="rId137" Type="http://schemas.openxmlformats.org/officeDocument/2006/relationships/image" Target="../media/image75.png"/><Relationship Id="rId302" Type="http://schemas.openxmlformats.org/officeDocument/2006/relationships/customXml" Target="../ink/ink152.xml"/><Relationship Id="rId344" Type="http://schemas.openxmlformats.org/officeDocument/2006/relationships/customXml" Target="../ink/ink173.xml"/><Relationship Id="rId41" Type="http://schemas.openxmlformats.org/officeDocument/2006/relationships/image" Target="../media/image27.png"/><Relationship Id="rId83" Type="http://schemas.openxmlformats.org/officeDocument/2006/relationships/image" Target="../media/image48.png"/><Relationship Id="rId179" Type="http://schemas.openxmlformats.org/officeDocument/2006/relationships/image" Target="../media/image96.png"/><Relationship Id="rId386" Type="http://schemas.openxmlformats.org/officeDocument/2006/relationships/customXml" Target="../ink/ink194.xml"/><Relationship Id="rId190" Type="http://schemas.openxmlformats.org/officeDocument/2006/relationships/customXml" Target="../ink/ink96.xml"/><Relationship Id="rId204" Type="http://schemas.openxmlformats.org/officeDocument/2006/relationships/customXml" Target="../ink/ink103.xml"/><Relationship Id="rId246" Type="http://schemas.openxmlformats.org/officeDocument/2006/relationships/customXml" Target="../ink/ink124.xml"/><Relationship Id="rId288" Type="http://schemas.openxmlformats.org/officeDocument/2006/relationships/customXml" Target="../ink/ink145.xml"/><Relationship Id="rId411" Type="http://schemas.openxmlformats.org/officeDocument/2006/relationships/image" Target="../media/image213.png"/><Relationship Id="rId453" Type="http://schemas.openxmlformats.org/officeDocument/2006/relationships/image" Target="../media/image234.png"/><Relationship Id="rId106" Type="http://schemas.openxmlformats.org/officeDocument/2006/relationships/customXml" Target="../ink/ink54.xml"/><Relationship Id="rId313" Type="http://schemas.openxmlformats.org/officeDocument/2006/relationships/image" Target="../media/image163.png"/><Relationship Id="rId495" Type="http://schemas.openxmlformats.org/officeDocument/2006/relationships/image" Target="../media/image255.png"/><Relationship Id="rId10" Type="http://schemas.openxmlformats.org/officeDocument/2006/relationships/customXml" Target="../ink/ink6.xml"/><Relationship Id="rId52" Type="http://schemas.openxmlformats.org/officeDocument/2006/relationships/customXml" Target="../ink/ink27.xml"/><Relationship Id="rId94" Type="http://schemas.openxmlformats.org/officeDocument/2006/relationships/customXml" Target="../ink/ink48.xml"/><Relationship Id="rId148" Type="http://schemas.openxmlformats.org/officeDocument/2006/relationships/customXml" Target="../ink/ink75.xml"/><Relationship Id="rId355" Type="http://schemas.openxmlformats.org/officeDocument/2006/relationships/image" Target="../media/image185.png"/><Relationship Id="rId397" Type="http://schemas.openxmlformats.org/officeDocument/2006/relationships/image" Target="../media/image206.png"/></Relationships>
</file>

<file path=ppt/slides/_rels/slide8.xml.rels><?xml version="1.0" encoding="UTF-8" standalone="yes"?>
<Relationships xmlns="http://schemas.openxmlformats.org/package/2006/relationships"><Relationship Id="rId117" Type="http://schemas.openxmlformats.org/officeDocument/2006/relationships/image" Target="../media/image318.png"/><Relationship Id="rId21" Type="http://schemas.openxmlformats.org/officeDocument/2006/relationships/image" Target="../media/image270.png"/><Relationship Id="rId42" Type="http://schemas.openxmlformats.org/officeDocument/2006/relationships/customXml" Target="../ink/ink274.xml"/><Relationship Id="rId63" Type="http://schemas.openxmlformats.org/officeDocument/2006/relationships/image" Target="../media/image291.png"/><Relationship Id="rId84" Type="http://schemas.openxmlformats.org/officeDocument/2006/relationships/customXml" Target="../ink/ink295.xml"/><Relationship Id="rId138" Type="http://schemas.openxmlformats.org/officeDocument/2006/relationships/customXml" Target="../ink/ink322.xml"/><Relationship Id="rId159" Type="http://schemas.openxmlformats.org/officeDocument/2006/relationships/image" Target="../media/image339.png"/><Relationship Id="rId170" Type="http://schemas.openxmlformats.org/officeDocument/2006/relationships/customXml" Target="../ink/ink338.xml"/><Relationship Id="rId191" Type="http://schemas.openxmlformats.org/officeDocument/2006/relationships/image" Target="../media/image355.png"/><Relationship Id="rId205" Type="http://schemas.openxmlformats.org/officeDocument/2006/relationships/image" Target="../media/image362.png"/><Relationship Id="rId107" Type="http://schemas.openxmlformats.org/officeDocument/2006/relationships/image" Target="../media/image313.png"/><Relationship Id="rId11" Type="http://schemas.openxmlformats.org/officeDocument/2006/relationships/image" Target="../media/image265.png"/><Relationship Id="rId32" Type="http://schemas.openxmlformats.org/officeDocument/2006/relationships/customXml" Target="../ink/ink269.xml"/><Relationship Id="rId53" Type="http://schemas.openxmlformats.org/officeDocument/2006/relationships/image" Target="../media/image286.png"/><Relationship Id="rId74" Type="http://schemas.openxmlformats.org/officeDocument/2006/relationships/customXml" Target="../ink/ink290.xml"/><Relationship Id="rId128" Type="http://schemas.openxmlformats.org/officeDocument/2006/relationships/customXml" Target="../ink/ink317.xml"/><Relationship Id="rId149" Type="http://schemas.openxmlformats.org/officeDocument/2006/relationships/image" Target="../media/image334.png"/><Relationship Id="rId5" Type="http://schemas.openxmlformats.org/officeDocument/2006/relationships/image" Target="../media/image262.png"/><Relationship Id="rId95" Type="http://schemas.openxmlformats.org/officeDocument/2006/relationships/image" Target="../media/image307.png"/><Relationship Id="rId160" Type="http://schemas.openxmlformats.org/officeDocument/2006/relationships/customXml" Target="../ink/ink333.xml"/><Relationship Id="rId181" Type="http://schemas.openxmlformats.org/officeDocument/2006/relationships/image" Target="../media/image350.png"/><Relationship Id="rId216" Type="http://schemas.openxmlformats.org/officeDocument/2006/relationships/customXml" Target="../ink/ink361.xml"/><Relationship Id="rId22" Type="http://schemas.openxmlformats.org/officeDocument/2006/relationships/customXml" Target="../ink/ink264.xml"/><Relationship Id="rId43" Type="http://schemas.openxmlformats.org/officeDocument/2006/relationships/image" Target="../media/image281.png"/><Relationship Id="rId64" Type="http://schemas.openxmlformats.org/officeDocument/2006/relationships/customXml" Target="../ink/ink285.xml"/><Relationship Id="rId118" Type="http://schemas.openxmlformats.org/officeDocument/2006/relationships/customXml" Target="../ink/ink312.xml"/><Relationship Id="rId139" Type="http://schemas.openxmlformats.org/officeDocument/2006/relationships/image" Target="../media/image329.png"/><Relationship Id="rId85" Type="http://schemas.openxmlformats.org/officeDocument/2006/relationships/image" Target="../media/image302.png"/><Relationship Id="rId150" Type="http://schemas.openxmlformats.org/officeDocument/2006/relationships/customXml" Target="../ink/ink328.xml"/><Relationship Id="rId171" Type="http://schemas.openxmlformats.org/officeDocument/2006/relationships/image" Target="../media/image345.png"/><Relationship Id="rId192" Type="http://schemas.openxmlformats.org/officeDocument/2006/relationships/customXml" Target="../ink/ink349.xml"/><Relationship Id="rId206" Type="http://schemas.openxmlformats.org/officeDocument/2006/relationships/customXml" Target="../ink/ink356.xml"/><Relationship Id="rId12" Type="http://schemas.openxmlformats.org/officeDocument/2006/relationships/customXml" Target="../ink/ink259.xml"/><Relationship Id="rId33" Type="http://schemas.openxmlformats.org/officeDocument/2006/relationships/image" Target="../media/image276.png"/><Relationship Id="rId108" Type="http://schemas.openxmlformats.org/officeDocument/2006/relationships/customXml" Target="../ink/ink307.xml"/><Relationship Id="rId129" Type="http://schemas.openxmlformats.org/officeDocument/2006/relationships/image" Target="../media/image324.png"/><Relationship Id="rId54" Type="http://schemas.openxmlformats.org/officeDocument/2006/relationships/customXml" Target="../ink/ink280.xml"/><Relationship Id="rId75" Type="http://schemas.openxmlformats.org/officeDocument/2006/relationships/image" Target="../media/image297.png"/><Relationship Id="rId96" Type="http://schemas.openxmlformats.org/officeDocument/2006/relationships/customXml" Target="../ink/ink301.xml"/><Relationship Id="rId140" Type="http://schemas.openxmlformats.org/officeDocument/2006/relationships/customXml" Target="../ink/ink323.xml"/><Relationship Id="rId161" Type="http://schemas.openxmlformats.org/officeDocument/2006/relationships/image" Target="../media/image340.png"/><Relationship Id="rId182" Type="http://schemas.openxmlformats.org/officeDocument/2006/relationships/customXml" Target="../ink/ink344.xml"/><Relationship Id="rId217" Type="http://schemas.openxmlformats.org/officeDocument/2006/relationships/image" Target="../media/image368.png"/><Relationship Id="rId6" Type="http://schemas.openxmlformats.org/officeDocument/2006/relationships/customXml" Target="../ink/ink256.xml"/><Relationship Id="rId23" Type="http://schemas.openxmlformats.org/officeDocument/2006/relationships/image" Target="../media/image271.png"/><Relationship Id="rId119" Type="http://schemas.openxmlformats.org/officeDocument/2006/relationships/image" Target="../media/image319.png"/><Relationship Id="rId44" Type="http://schemas.openxmlformats.org/officeDocument/2006/relationships/customXml" Target="../ink/ink275.xml"/><Relationship Id="rId65" Type="http://schemas.openxmlformats.org/officeDocument/2006/relationships/image" Target="../media/image292.png"/><Relationship Id="rId86" Type="http://schemas.openxmlformats.org/officeDocument/2006/relationships/customXml" Target="../ink/ink296.xml"/><Relationship Id="rId130" Type="http://schemas.openxmlformats.org/officeDocument/2006/relationships/customXml" Target="../ink/ink318.xml"/><Relationship Id="rId151" Type="http://schemas.openxmlformats.org/officeDocument/2006/relationships/image" Target="../media/image335.png"/><Relationship Id="rId172" Type="http://schemas.openxmlformats.org/officeDocument/2006/relationships/customXml" Target="../ink/ink339.xml"/><Relationship Id="rId193" Type="http://schemas.openxmlformats.org/officeDocument/2006/relationships/image" Target="../media/image356.png"/><Relationship Id="rId207" Type="http://schemas.openxmlformats.org/officeDocument/2006/relationships/image" Target="../media/image363.png"/><Relationship Id="rId13" Type="http://schemas.openxmlformats.org/officeDocument/2006/relationships/image" Target="../media/image266.png"/><Relationship Id="rId109" Type="http://schemas.openxmlformats.org/officeDocument/2006/relationships/image" Target="../media/image314.png"/><Relationship Id="rId34" Type="http://schemas.openxmlformats.org/officeDocument/2006/relationships/customXml" Target="../ink/ink270.xml"/><Relationship Id="rId55" Type="http://schemas.openxmlformats.org/officeDocument/2006/relationships/image" Target="../media/image287.png"/><Relationship Id="rId76" Type="http://schemas.openxmlformats.org/officeDocument/2006/relationships/customXml" Target="../ink/ink291.xml"/><Relationship Id="rId97" Type="http://schemas.openxmlformats.org/officeDocument/2006/relationships/image" Target="../media/image308.png"/><Relationship Id="rId120" Type="http://schemas.openxmlformats.org/officeDocument/2006/relationships/customXml" Target="../ink/ink313.xml"/><Relationship Id="rId141" Type="http://schemas.openxmlformats.org/officeDocument/2006/relationships/image" Target="../media/image330.png"/><Relationship Id="rId7" Type="http://schemas.openxmlformats.org/officeDocument/2006/relationships/image" Target="../media/image263.png"/><Relationship Id="rId162" Type="http://schemas.openxmlformats.org/officeDocument/2006/relationships/customXml" Target="../ink/ink334.xml"/><Relationship Id="rId183" Type="http://schemas.openxmlformats.org/officeDocument/2006/relationships/image" Target="../media/image351.png"/><Relationship Id="rId218" Type="http://schemas.openxmlformats.org/officeDocument/2006/relationships/customXml" Target="../ink/ink362.xml"/><Relationship Id="rId24" Type="http://schemas.openxmlformats.org/officeDocument/2006/relationships/customXml" Target="../ink/ink265.xml"/><Relationship Id="rId45" Type="http://schemas.openxmlformats.org/officeDocument/2006/relationships/image" Target="../media/image282.png"/><Relationship Id="rId66" Type="http://schemas.openxmlformats.org/officeDocument/2006/relationships/customXml" Target="../ink/ink286.xml"/><Relationship Id="rId87" Type="http://schemas.openxmlformats.org/officeDocument/2006/relationships/image" Target="../media/image303.png"/><Relationship Id="rId110" Type="http://schemas.openxmlformats.org/officeDocument/2006/relationships/customXml" Target="../ink/ink308.xml"/><Relationship Id="rId131" Type="http://schemas.openxmlformats.org/officeDocument/2006/relationships/image" Target="../media/image325.png"/><Relationship Id="rId152" Type="http://schemas.openxmlformats.org/officeDocument/2006/relationships/customXml" Target="../ink/ink329.xml"/><Relationship Id="rId173" Type="http://schemas.openxmlformats.org/officeDocument/2006/relationships/image" Target="../media/image346.png"/><Relationship Id="rId194" Type="http://schemas.openxmlformats.org/officeDocument/2006/relationships/customXml" Target="../ink/ink350.xml"/><Relationship Id="rId208" Type="http://schemas.openxmlformats.org/officeDocument/2006/relationships/customXml" Target="../ink/ink357.xml"/><Relationship Id="rId14" Type="http://schemas.openxmlformats.org/officeDocument/2006/relationships/customXml" Target="../ink/ink260.xml"/><Relationship Id="rId35" Type="http://schemas.openxmlformats.org/officeDocument/2006/relationships/image" Target="../media/image277.png"/><Relationship Id="rId56" Type="http://schemas.openxmlformats.org/officeDocument/2006/relationships/customXml" Target="../ink/ink281.xml"/><Relationship Id="rId77" Type="http://schemas.openxmlformats.org/officeDocument/2006/relationships/image" Target="../media/image298.png"/><Relationship Id="rId100" Type="http://schemas.openxmlformats.org/officeDocument/2006/relationships/customXml" Target="../ink/ink303.xml"/><Relationship Id="rId8" Type="http://schemas.openxmlformats.org/officeDocument/2006/relationships/customXml" Target="../ink/ink257.xml"/><Relationship Id="rId98" Type="http://schemas.openxmlformats.org/officeDocument/2006/relationships/customXml" Target="../ink/ink302.xml"/><Relationship Id="rId121" Type="http://schemas.openxmlformats.org/officeDocument/2006/relationships/image" Target="../media/image320.png"/><Relationship Id="rId142" Type="http://schemas.openxmlformats.org/officeDocument/2006/relationships/customXml" Target="../ink/ink324.xml"/><Relationship Id="rId163" Type="http://schemas.openxmlformats.org/officeDocument/2006/relationships/image" Target="../media/image341.png"/><Relationship Id="rId184" Type="http://schemas.openxmlformats.org/officeDocument/2006/relationships/customXml" Target="../ink/ink345.xml"/><Relationship Id="rId219" Type="http://schemas.openxmlformats.org/officeDocument/2006/relationships/image" Target="../media/image369.png"/><Relationship Id="rId3" Type="http://schemas.openxmlformats.org/officeDocument/2006/relationships/image" Target="../media/image261.png"/><Relationship Id="rId214" Type="http://schemas.openxmlformats.org/officeDocument/2006/relationships/customXml" Target="../ink/ink360.xml"/><Relationship Id="rId25" Type="http://schemas.openxmlformats.org/officeDocument/2006/relationships/image" Target="../media/image272.png"/><Relationship Id="rId46" Type="http://schemas.openxmlformats.org/officeDocument/2006/relationships/customXml" Target="../ink/ink276.xml"/><Relationship Id="rId67" Type="http://schemas.openxmlformats.org/officeDocument/2006/relationships/image" Target="../media/image293.png"/><Relationship Id="rId116" Type="http://schemas.openxmlformats.org/officeDocument/2006/relationships/customXml" Target="../ink/ink311.xml"/><Relationship Id="rId137" Type="http://schemas.openxmlformats.org/officeDocument/2006/relationships/image" Target="../media/image328.png"/><Relationship Id="rId158" Type="http://schemas.openxmlformats.org/officeDocument/2006/relationships/customXml" Target="../ink/ink332.xml"/><Relationship Id="rId20" Type="http://schemas.openxmlformats.org/officeDocument/2006/relationships/customXml" Target="../ink/ink263.xml"/><Relationship Id="rId41" Type="http://schemas.openxmlformats.org/officeDocument/2006/relationships/image" Target="../media/image280.png"/><Relationship Id="rId62" Type="http://schemas.openxmlformats.org/officeDocument/2006/relationships/customXml" Target="../ink/ink284.xml"/><Relationship Id="rId83" Type="http://schemas.openxmlformats.org/officeDocument/2006/relationships/image" Target="../media/image301.png"/><Relationship Id="rId88" Type="http://schemas.openxmlformats.org/officeDocument/2006/relationships/customXml" Target="../ink/ink297.xml"/><Relationship Id="rId111" Type="http://schemas.openxmlformats.org/officeDocument/2006/relationships/image" Target="../media/image315.png"/><Relationship Id="rId132" Type="http://schemas.openxmlformats.org/officeDocument/2006/relationships/customXml" Target="../ink/ink319.xml"/><Relationship Id="rId153" Type="http://schemas.openxmlformats.org/officeDocument/2006/relationships/image" Target="../media/image336.png"/><Relationship Id="rId174" Type="http://schemas.openxmlformats.org/officeDocument/2006/relationships/customXml" Target="../ink/ink340.xml"/><Relationship Id="rId179" Type="http://schemas.openxmlformats.org/officeDocument/2006/relationships/image" Target="../media/image349.png"/><Relationship Id="rId195" Type="http://schemas.openxmlformats.org/officeDocument/2006/relationships/image" Target="../media/image357.png"/><Relationship Id="rId209" Type="http://schemas.openxmlformats.org/officeDocument/2006/relationships/image" Target="../media/image364.png"/><Relationship Id="rId190" Type="http://schemas.openxmlformats.org/officeDocument/2006/relationships/customXml" Target="../ink/ink348.xml"/><Relationship Id="rId204" Type="http://schemas.openxmlformats.org/officeDocument/2006/relationships/customXml" Target="../ink/ink355.xml"/><Relationship Id="rId220" Type="http://schemas.openxmlformats.org/officeDocument/2006/relationships/customXml" Target="../ink/ink363.xml"/><Relationship Id="rId225" Type="http://schemas.openxmlformats.org/officeDocument/2006/relationships/image" Target="../media/image372.png"/><Relationship Id="rId15" Type="http://schemas.openxmlformats.org/officeDocument/2006/relationships/image" Target="../media/image267.png"/><Relationship Id="rId36" Type="http://schemas.openxmlformats.org/officeDocument/2006/relationships/customXml" Target="../ink/ink271.xml"/><Relationship Id="rId57" Type="http://schemas.openxmlformats.org/officeDocument/2006/relationships/image" Target="../media/image288.png"/><Relationship Id="rId106" Type="http://schemas.openxmlformats.org/officeDocument/2006/relationships/customXml" Target="../ink/ink306.xml"/><Relationship Id="rId127" Type="http://schemas.openxmlformats.org/officeDocument/2006/relationships/image" Target="../media/image323.png"/><Relationship Id="rId10" Type="http://schemas.openxmlformats.org/officeDocument/2006/relationships/customXml" Target="../ink/ink258.xml"/><Relationship Id="rId31" Type="http://schemas.openxmlformats.org/officeDocument/2006/relationships/image" Target="../media/image275.png"/><Relationship Id="rId52" Type="http://schemas.openxmlformats.org/officeDocument/2006/relationships/customXml" Target="../ink/ink279.xml"/><Relationship Id="rId73" Type="http://schemas.openxmlformats.org/officeDocument/2006/relationships/image" Target="../media/image296.png"/><Relationship Id="rId78" Type="http://schemas.openxmlformats.org/officeDocument/2006/relationships/customXml" Target="../ink/ink292.xml"/><Relationship Id="rId94" Type="http://schemas.openxmlformats.org/officeDocument/2006/relationships/customXml" Target="../ink/ink300.xml"/><Relationship Id="rId99" Type="http://schemas.openxmlformats.org/officeDocument/2006/relationships/image" Target="../media/image309.png"/><Relationship Id="rId101" Type="http://schemas.openxmlformats.org/officeDocument/2006/relationships/image" Target="../media/image310.png"/><Relationship Id="rId122" Type="http://schemas.openxmlformats.org/officeDocument/2006/relationships/customXml" Target="../ink/ink314.xml"/><Relationship Id="rId143" Type="http://schemas.openxmlformats.org/officeDocument/2006/relationships/image" Target="../media/image331.png"/><Relationship Id="rId148" Type="http://schemas.openxmlformats.org/officeDocument/2006/relationships/customXml" Target="../ink/ink327.xml"/><Relationship Id="rId164" Type="http://schemas.openxmlformats.org/officeDocument/2006/relationships/customXml" Target="../ink/ink335.xml"/><Relationship Id="rId169" Type="http://schemas.openxmlformats.org/officeDocument/2006/relationships/image" Target="../media/image344.png"/><Relationship Id="rId185" Type="http://schemas.openxmlformats.org/officeDocument/2006/relationships/image" Target="../media/image352.png"/><Relationship Id="rId4" Type="http://schemas.openxmlformats.org/officeDocument/2006/relationships/customXml" Target="../ink/ink255.xml"/><Relationship Id="rId9" Type="http://schemas.openxmlformats.org/officeDocument/2006/relationships/image" Target="../media/image264.png"/><Relationship Id="rId180" Type="http://schemas.openxmlformats.org/officeDocument/2006/relationships/customXml" Target="../ink/ink343.xml"/><Relationship Id="rId210" Type="http://schemas.openxmlformats.org/officeDocument/2006/relationships/customXml" Target="../ink/ink358.xml"/><Relationship Id="rId215" Type="http://schemas.openxmlformats.org/officeDocument/2006/relationships/image" Target="../media/image367.png"/><Relationship Id="rId26" Type="http://schemas.openxmlformats.org/officeDocument/2006/relationships/customXml" Target="../ink/ink266.xml"/><Relationship Id="rId47" Type="http://schemas.openxmlformats.org/officeDocument/2006/relationships/image" Target="../media/image283.png"/><Relationship Id="rId68" Type="http://schemas.openxmlformats.org/officeDocument/2006/relationships/customXml" Target="../ink/ink287.xml"/><Relationship Id="rId89" Type="http://schemas.openxmlformats.org/officeDocument/2006/relationships/image" Target="../media/image304.png"/><Relationship Id="rId112" Type="http://schemas.openxmlformats.org/officeDocument/2006/relationships/customXml" Target="../ink/ink309.xml"/><Relationship Id="rId133" Type="http://schemas.openxmlformats.org/officeDocument/2006/relationships/image" Target="../media/image326.png"/><Relationship Id="rId154" Type="http://schemas.openxmlformats.org/officeDocument/2006/relationships/customXml" Target="../ink/ink330.xml"/><Relationship Id="rId175" Type="http://schemas.openxmlformats.org/officeDocument/2006/relationships/image" Target="../media/image347.png"/><Relationship Id="rId196" Type="http://schemas.openxmlformats.org/officeDocument/2006/relationships/customXml" Target="../ink/ink351.xml"/><Relationship Id="rId200" Type="http://schemas.openxmlformats.org/officeDocument/2006/relationships/customXml" Target="../ink/ink353.xml"/><Relationship Id="rId16" Type="http://schemas.openxmlformats.org/officeDocument/2006/relationships/customXml" Target="../ink/ink261.xml"/><Relationship Id="rId221" Type="http://schemas.openxmlformats.org/officeDocument/2006/relationships/image" Target="../media/image370.png"/><Relationship Id="rId37" Type="http://schemas.openxmlformats.org/officeDocument/2006/relationships/image" Target="../media/image278.png"/><Relationship Id="rId58" Type="http://schemas.openxmlformats.org/officeDocument/2006/relationships/customXml" Target="../ink/ink282.xml"/><Relationship Id="rId79" Type="http://schemas.openxmlformats.org/officeDocument/2006/relationships/image" Target="../media/image299.png"/><Relationship Id="rId102" Type="http://schemas.openxmlformats.org/officeDocument/2006/relationships/customXml" Target="../ink/ink304.xml"/><Relationship Id="rId123" Type="http://schemas.openxmlformats.org/officeDocument/2006/relationships/image" Target="../media/image321.png"/><Relationship Id="rId144" Type="http://schemas.openxmlformats.org/officeDocument/2006/relationships/customXml" Target="../ink/ink325.xml"/><Relationship Id="rId90" Type="http://schemas.openxmlformats.org/officeDocument/2006/relationships/customXml" Target="../ink/ink298.xml"/><Relationship Id="rId165" Type="http://schemas.openxmlformats.org/officeDocument/2006/relationships/image" Target="../media/image342.png"/><Relationship Id="rId186" Type="http://schemas.openxmlformats.org/officeDocument/2006/relationships/customXml" Target="../ink/ink346.xml"/><Relationship Id="rId211" Type="http://schemas.openxmlformats.org/officeDocument/2006/relationships/image" Target="../media/image365.png"/><Relationship Id="rId27" Type="http://schemas.openxmlformats.org/officeDocument/2006/relationships/image" Target="../media/image273.png"/><Relationship Id="rId48" Type="http://schemas.openxmlformats.org/officeDocument/2006/relationships/customXml" Target="../ink/ink277.xml"/><Relationship Id="rId69" Type="http://schemas.openxmlformats.org/officeDocument/2006/relationships/image" Target="../media/image294.png"/><Relationship Id="rId113" Type="http://schemas.openxmlformats.org/officeDocument/2006/relationships/image" Target="../media/image316.png"/><Relationship Id="rId134" Type="http://schemas.openxmlformats.org/officeDocument/2006/relationships/customXml" Target="../ink/ink320.xml"/><Relationship Id="rId80" Type="http://schemas.openxmlformats.org/officeDocument/2006/relationships/customXml" Target="../ink/ink293.xml"/><Relationship Id="rId155" Type="http://schemas.openxmlformats.org/officeDocument/2006/relationships/image" Target="../media/image337.png"/><Relationship Id="rId176" Type="http://schemas.openxmlformats.org/officeDocument/2006/relationships/customXml" Target="../ink/ink341.xml"/><Relationship Id="rId197" Type="http://schemas.openxmlformats.org/officeDocument/2006/relationships/image" Target="../media/image358.png"/><Relationship Id="rId201" Type="http://schemas.openxmlformats.org/officeDocument/2006/relationships/image" Target="../media/image360.png"/><Relationship Id="rId222" Type="http://schemas.openxmlformats.org/officeDocument/2006/relationships/customXml" Target="../ink/ink364.xml"/><Relationship Id="rId17" Type="http://schemas.openxmlformats.org/officeDocument/2006/relationships/image" Target="../media/image268.png"/><Relationship Id="rId38" Type="http://schemas.openxmlformats.org/officeDocument/2006/relationships/customXml" Target="../ink/ink272.xml"/><Relationship Id="rId59" Type="http://schemas.openxmlformats.org/officeDocument/2006/relationships/image" Target="../media/image289.png"/><Relationship Id="rId103" Type="http://schemas.openxmlformats.org/officeDocument/2006/relationships/image" Target="../media/image311.png"/><Relationship Id="rId124" Type="http://schemas.openxmlformats.org/officeDocument/2006/relationships/customXml" Target="../ink/ink315.xml"/><Relationship Id="rId70" Type="http://schemas.openxmlformats.org/officeDocument/2006/relationships/customXml" Target="../ink/ink288.xml"/><Relationship Id="rId91" Type="http://schemas.openxmlformats.org/officeDocument/2006/relationships/image" Target="../media/image305.png"/><Relationship Id="rId145" Type="http://schemas.openxmlformats.org/officeDocument/2006/relationships/image" Target="../media/image332.png"/><Relationship Id="rId166" Type="http://schemas.openxmlformats.org/officeDocument/2006/relationships/customXml" Target="../ink/ink336.xml"/><Relationship Id="rId187" Type="http://schemas.openxmlformats.org/officeDocument/2006/relationships/image" Target="../media/image353.png"/><Relationship Id="rId1" Type="http://schemas.openxmlformats.org/officeDocument/2006/relationships/slideLayout" Target="../slideLayouts/slideLayout8.xml"/><Relationship Id="rId212" Type="http://schemas.openxmlformats.org/officeDocument/2006/relationships/customXml" Target="../ink/ink359.xml"/><Relationship Id="rId28" Type="http://schemas.openxmlformats.org/officeDocument/2006/relationships/customXml" Target="../ink/ink267.xml"/><Relationship Id="rId49" Type="http://schemas.openxmlformats.org/officeDocument/2006/relationships/image" Target="../media/image284.png"/><Relationship Id="rId114" Type="http://schemas.openxmlformats.org/officeDocument/2006/relationships/customXml" Target="../ink/ink310.xml"/><Relationship Id="rId60" Type="http://schemas.openxmlformats.org/officeDocument/2006/relationships/customXml" Target="../ink/ink283.xml"/><Relationship Id="rId81" Type="http://schemas.openxmlformats.org/officeDocument/2006/relationships/image" Target="../media/image300.png"/><Relationship Id="rId135" Type="http://schemas.openxmlformats.org/officeDocument/2006/relationships/image" Target="../media/image327.png"/><Relationship Id="rId156" Type="http://schemas.openxmlformats.org/officeDocument/2006/relationships/customXml" Target="../ink/ink331.xml"/><Relationship Id="rId177" Type="http://schemas.openxmlformats.org/officeDocument/2006/relationships/image" Target="../media/image348.png"/><Relationship Id="rId198" Type="http://schemas.openxmlformats.org/officeDocument/2006/relationships/customXml" Target="../ink/ink352.xml"/><Relationship Id="rId202" Type="http://schemas.openxmlformats.org/officeDocument/2006/relationships/customXml" Target="../ink/ink354.xml"/><Relationship Id="rId223" Type="http://schemas.openxmlformats.org/officeDocument/2006/relationships/image" Target="../media/image371.png"/><Relationship Id="rId18" Type="http://schemas.openxmlformats.org/officeDocument/2006/relationships/customXml" Target="../ink/ink262.xml"/><Relationship Id="rId39" Type="http://schemas.openxmlformats.org/officeDocument/2006/relationships/image" Target="../media/image279.png"/><Relationship Id="rId50" Type="http://schemas.openxmlformats.org/officeDocument/2006/relationships/customXml" Target="../ink/ink278.xml"/><Relationship Id="rId104" Type="http://schemas.openxmlformats.org/officeDocument/2006/relationships/customXml" Target="../ink/ink305.xml"/><Relationship Id="rId125" Type="http://schemas.openxmlformats.org/officeDocument/2006/relationships/image" Target="../media/image322.png"/><Relationship Id="rId146" Type="http://schemas.openxmlformats.org/officeDocument/2006/relationships/customXml" Target="../ink/ink326.xml"/><Relationship Id="rId167" Type="http://schemas.openxmlformats.org/officeDocument/2006/relationships/image" Target="../media/image343.png"/><Relationship Id="rId188" Type="http://schemas.openxmlformats.org/officeDocument/2006/relationships/customXml" Target="../ink/ink347.xml"/><Relationship Id="rId71" Type="http://schemas.openxmlformats.org/officeDocument/2006/relationships/image" Target="../media/image295.png"/><Relationship Id="rId92" Type="http://schemas.openxmlformats.org/officeDocument/2006/relationships/customXml" Target="../ink/ink299.xml"/><Relationship Id="rId213" Type="http://schemas.openxmlformats.org/officeDocument/2006/relationships/image" Target="../media/image366.png"/><Relationship Id="rId2" Type="http://schemas.openxmlformats.org/officeDocument/2006/relationships/customXml" Target="../ink/ink254.xml"/><Relationship Id="rId29" Type="http://schemas.openxmlformats.org/officeDocument/2006/relationships/image" Target="../media/image274.png"/><Relationship Id="rId40" Type="http://schemas.openxmlformats.org/officeDocument/2006/relationships/customXml" Target="../ink/ink273.xml"/><Relationship Id="rId115" Type="http://schemas.openxmlformats.org/officeDocument/2006/relationships/image" Target="../media/image317.png"/><Relationship Id="rId136" Type="http://schemas.openxmlformats.org/officeDocument/2006/relationships/customXml" Target="../ink/ink321.xml"/><Relationship Id="rId157" Type="http://schemas.openxmlformats.org/officeDocument/2006/relationships/image" Target="../media/image338.png"/><Relationship Id="rId178" Type="http://schemas.openxmlformats.org/officeDocument/2006/relationships/customXml" Target="../ink/ink342.xml"/><Relationship Id="rId61" Type="http://schemas.openxmlformats.org/officeDocument/2006/relationships/image" Target="../media/image290.png"/><Relationship Id="rId82" Type="http://schemas.openxmlformats.org/officeDocument/2006/relationships/customXml" Target="../ink/ink294.xml"/><Relationship Id="rId199" Type="http://schemas.openxmlformats.org/officeDocument/2006/relationships/image" Target="../media/image359.png"/><Relationship Id="rId203" Type="http://schemas.openxmlformats.org/officeDocument/2006/relationships/image" Target="../media/image361.png"/><Relationship Id="rId19" Type="http://schemas.openxmlformats.org/officeDocument/2006/relationships/image" Target="../media/image269.png"/><Relationship Id="rId224" Type="http://schemas.openxmlformats.org/officeDocument/2006/relationships/customXml" Target="../ink/ink365.xml"/><Relationship Id="rId30" Type="http://schemas.openxmlformats.org/officeDocument/2006/relationships/customXml" Target="../ink/ink268.xml"/><Relationship Id="rId105" Type="http://schemas.openxmlformats.org/officeDocument/2006/relationships/image" Target="../media/image312.png"/><Relationship Id="rId126" Type="http://schemas.openxmlformats.org/officeDocument/2006/relationships/customXml" Target="../ink/ink316.xml"/><Relationship Id="rId147" Type="http://schemas.openxmlformats.org/officeDocument/2006/relationships/image" Target="../media/image333.png"/><Relationship Id="rId168" Type="http://schemas.openxmlformats.org/officeDocument/2006/relationships/customXml" Target="../ink/ink337.xml"/><Relationship Id="rId51" Type="http://schemas.openxmlformats.org/officeDocument/2006/relationships/image" Target="../media/image285.png"/><Relationship Id="rId72" Type="http://schemas.openxmlformats.org/officeDocument/2006/relationships/customXml" Target="../ink/ink289.xml"/><Relationship Id="rId93" Type="http://schemas.openxmlformats.org/officeDocument/2006/relationships/image" Target="../media/image306.png"/><Relationship Id="rId189" Type="http://schemas.openxmlformats.org/officeDocument/2006/relationships/image" Target="../media/image354.png"/></Relationships>
</file>

<file path=ppt/slides/_rels/slide9.xml.rels><?xml version="1.0" encoding="UTF-8" standalone="yes"?>
<Relationships xmlns="http://schemas.openxmlformats.org/package/2006/relationships"><Relationship Id="rId117" Type="http://schemas.openxmlformats.org/officeDocument/2006/relationships/image" Target="../media/image428.png"/><Relationship Id="rId21" Type="http://schemas.openxmlformats.org/officeDocument/2006/relationships/image" Target="../media/image381.png"/><Relationship Id="rId42" Type="http://schemas.openxmlformats.org/officeDocument/2006/relationships/image" Target="../media/image391.png"/><Relationship Id="rId63" Type="http://schemas.openxmlformats.org/officeDocument/2006/relationships/customXml" Target="../ink/ink396.xml"/><Relationship Id="rId84" Type="http://schemas.openxmlformats.org/officeDocument/2006/relationships/customXml" Target="../ink/ink407.xml"/><Relationship Id="rId138" Type="http://schemas.openxmlformats.org/officeDocument/2006/relationships/customXml" Target="../ink/ink434.xml"/><Relationship Id="rId159" Type="http://schemas.openxmlformats.org/officeDocument/2006/relationships/image" Target="../media/image449.png"/><Relationship Id="rId170" Type="http://schemas.openxmlformats.org/officeDocument/2006/relationships/customXml" Target="../ink/ink450.xml"/><Relationship Id="rId191" Type="http://schemas.openxmlformats.org/officeDocument/2006/relationships/image" Target="../media/image465.png"/><Relationship Id="rId205" Type="http://schemas.openxmlformats.org/officeDocument/2006/relationships/image" Target="../media/image472.png"/><Relationship Id="rId107" Type="http://schemas.openxmlformats.org/officeDocument/2006/relationships/image" Target="../media/image423.png"/><Relationship Id="rId11" Type="http://schemas.openxmlformats.org/officeDocument/2006/relationships/image" Target="../media/image376.png"/><Relationship Id="rId32" Type="http://schemas.openxmlformats.org/officeDocument/2006/relationships/image" Target="../media/image386.png"/><Relationship Id="rId53" Type="http://schemas.openxmlformats.org/officeDocument/2006/relationships/customXml" Target="../ink/ink391.xml"/><Relationship Id="rId74" Type="http://schemas.openxmlformats.org/officeDocument/2006/relationships/image" Target="../media/image407.png"/><Relationship Id="rId128" Type="http://schemas.openxmlformats.org/officeDocument/2006/relationships/customXml" Target="../ink/ink429.xml"/><Relationship Id="rId149" Type="http://schemas.openxmlformats.org/officeDocument/2006/relationships/image" Target="../media/image444.png"/><Relationship Id="rId5" Type="http://schemas.openxmlformats.org/officeDocument/2006/relationships/image" Target="../media/image373.png"/><Relationship Id="rId95" Type="http://schemas.openxmlformats.org/officeDocument/2006/relationships/image" Target="../media/image417.png"/><Relationship Id="rId160" Type="http://schemas.openxmlformats.org/officeDocument/2006/relationships/customXml" Target="../ink/ink445.xml"/><Relationship Id="rId181" Type="http://schemas.openxmlformats.org/officeDocument/2006/relationships/image" Target="../media/image460.png"/><Relationship Id="rId216" Type="http://schemas.openxmlformats.org/officeDocument/2006/relationships/customXml" Target="../ink/ink473.xml"/><Relationship Id="rId22" Type="http://schemas.openxmlformats.org/officeDocument/2006/relationships/customXml" Target="../ink/ink375.xml"/><Relationship Id="rId43" Type="http://schemas.openxmlformats.org/officeDocument/2006/relationships/customXml" Target="../ink/ink386.xml"/><Relationship Id="rId64" Type="http://schemas.openxmlformats.org/officeDocument/2006/relationships/image" Target="../media/image402.png"/><Relationship Id="rId118" Type="http://schemas.openxmlformats.org/officeDocument/2006/relationships/customXml" Target="../ink/ink424.xml"/><Relationship Id="rId139" Type="http://schemas.openxmlformats.org/officeDocument/2006/relationships/image" Target="../media/image439.png"/><Relationship Id="rId85" Type="http://schemas.openxmlformats.org/officeDocument/2006/relationships/image" Target="../media/image412.png"/><Relationship Id="rId150" Type="http://schemas.openxmlformats.org/officeDocument/2006/relationships/customXml" Target="../ink/ink440.xml"/><Relationship Id="rId171" Type="http://schemas.openxmlformats.org/officeDocument/2006/relationships/image" Target="../media/image455.png"/><Relationship Id="rId192" Type="http://schemas.openxmlformats.org/officeDocument/2006/relationships/customXml" Target="../ink/ink461.xml"/><Relationship Id="rId206" Type="http://schemas.openxmlformats.org/officeDocument/2006/relationships/customXml" Target="../ink/ink468.xml"/><Relationship Id="rId12" Type="http://schemas.openxmlformats.org/officeDocument/2006/relationships/customXml" Target="../ink/ink370.xml"/><Relationship Id="rId33" Type="http://schemas.openxmlformats.org/officeDocument/2006/relationships/customXml" Target="../ink/ink381.xml"/><Relationship Id="rId108" Type="http://schemas.openxmlformats.org/officeDocument/2006/relationships/customXml" Target="../ink/ink419.xml"/><Relationship Id="rId129" Type="http://schemas.openxmlformats.org/officeDocument/2006/relationships/image" Target="../media/image434.png"/><Relationship Id="rId54" Type="http://schemas.openxmlformats.org/officeDocument/2006/relationships/image" Target="../media/image397.png"/><Relationship Id="rId75" Type="http://schemas.openxmlformats.org/officeDocument/2006/relationships/customXml" Target="../ink/ink402.xml"/><Relationship Id="rId96" Type="http://schemas.openxmlformats.org/officeDocument/2006/relationships/customXml" Target="../ink/ink413.xml"/><Relationship Id="rId140" Type="http://schemas.openxmlformats.org/officeDocument/2006/relationships/customXml" Target="../ink/ink435.xml"/><Relationship Id="rId161" Type="http://schemas.openxmlformats.org/officeDocument/2006/relationships/image" Target="../media/image450.png"/><Relationship Id="rId182" Type="http://schemas.openxmlformats.org/officeDocument/2006/relationships/customXml" Target="../ink/ink456.xml"/><Relationship Id="rId217" Type="http://schemas.openxmlformats.org/officeDocument/2006/relationships/image" Target="../media/image478.png"/><Relationship Id="rId6" Type="http://schemas.openxmlformats.org/officeDocument/2006/relationships/customXml" Target="../ink/ink367.xml"/><Relationship Id="rId23" Type="http://schemas.openxmlformats.org/officeDocument/2006/relationships/image" Target="../media/image382.png"/><Relationship Id="rId119" Type="http://schemas.openxmlformats.org/officeDocument/2006/relationships/image" Target="../media/image429.png"/><Relationship Id="rId44" Type="http://schemas.openxmlformats.org/officeDocument/2006/relationships/image" Target="../media/image392.png"/><Relationship Id="rId65" Type="http://schemas.openxmlformats.org/officeDocument/2006/relationships/customXml" Target="../ink/ink397.xml"/><Relationship Id="rId86" Type="http://schemas.openxmlformats.org/officeDocument/2006/relationships/customXml" Target="../ink/ink408.xml"/><Relationship Id="rId130" Type="http://schemas.openxmlformats.org/officeDocument/2006/relationships/customXml" Target="../ink/ink430.xml"/><Relationship Id="rId151" Type="http://schemas.openxmlformats.org/officeDocument/2006/relationships/image" Target="../media/image445.png"/><Relationship Id="rId172" Type="http://schemas.openxmlformats.org/officeDocument/2006/relationships/customXml" Target="../ink/ink451.xml"/><Relationship Id="rId193" Type="http://schemas.openxmlformats.org/officeDocument/2006/relationships/image" Target="../media/image466.png"/><Relationship Id="rId207" Type="http://schemas.openxmlformats.org/officeDocument/2006/relationships/image" Target="../media/image473.png"/><Relationship Id="rId13" Type="http://schemas.openxmlformats.org/officeDocument/2006/relationships/image" Target="../media/image377.png"/><Relationship Id="rId109" Type="http://schemas.openxmlformats.org/officeDocument/2006/relationships/image" Target="../media/image424.png"/><Relationship Id="rId34" Type="http://schemas.openxmlformats.org/officeDocument/2006/relationships/image" Target="../media/image387.png"/><Relationship Id="rId55" Type="http://schemas.openxmlformats.org/officeDocument/2006/relationships/customXml" Target="../ink/ink392.xml"/><Relationship Id="rId76" Type="http://schemas.openxmlformats.org/officeDocument/2006/relationships/image" Target="../media/image408.png"/><Relationship Id="rId97" Type="http://schemas.openxmlformats.org/officeDocument/2006/relationships/image" Target="../media/image418.png"/><Relationship Id="rId120" Type="http://schemas.openxmlformats.org/officeDocument/2006/relationships/customXml" Target="../ink/ink425.xml"/><Relationship Id="rId141" Type="http://schemas.openxmlformats.org/officeDocument/2006/relationships/image" Target="../media/image440.png"/><Relationship Id="rId7" Type="http://schemas.openxmlformats.org/officeDocument/2006/relationships/image" Target="../media/image374.png"/><Relationship Id="rId162" Type="http://schemas.openxmlformats.org/officeDocument/2006/relationships/customXml" Target="../ink/ink446.xml"/><Relationship Id="rId183" Type="http://schemas.openxmlformats.org/officeDocument/2006/relationships/image" Target="../media/image461.png"/><Relationship Id="rId218" Type="http://schemas.openxmlformats.org/officeDocument/2006/relationships/customXml" Target="../ink/ink474.xml"/><Relationship Id="rId24" Type="http://schemas.openxmlformats.org/officeDocument/2006/relationships/customXml" Target="../ink/ink376.xml"/><Relationship Id="rId45" Type="http://schemas.openxmlformats.org/officeDocument/2006/relationships/customXml" Target="../ink/ink387.xml"/><Relationship Id="rId66" Type="http://schemas.openxmlformats.org/officeDocument/2006/relationships/image" Target="../media/image403.png"/><Relationship Id="rId87" Type="http://schemas.openxmlformats.org/officeDocument/2006/relationships/image" Target="../media/image413.png"/><Relationship Id="rId110" Type="http://schemas.openxmlformats.org/officeDocument/2006/relationships/customXml" Target="../ink/ink420.xml"/><Relationship Id="rId131" Type="http://schemas.openxmlformats.org/officeDocument/2006/relationships/image" Target="../media/image435.png"/><Relationship Id="rId152" Type="http://schemas.openxmlformats.org/officeDocument/2006/relationships/customXml" Target="../ink/ink441.xml"/><Relationship Id="rId173" Type="http://schemas.openxmlformats.org/officeDocument/2006/relationships/image" Target="../media/image456.png"/><Relationship Id="rId194" Type="http://schemas.openxmlformats.org/officeDocument/2006/relationships/customXml" Target="../ink/ink462.xml"/><Relationship Id="rId208" Type="http://schemas.openxmlformats.org/officeDocument/2006/relationships/customXml" Target="../ink/ink469.xml"/><Relationship Id="rId14" Type="http://schemas.openxmlformats.org/officeDocument/2006/relationships/customXml" Target="../ink/ink371.xml"/><Relationship Id="rId35" Type="http://schemas.openxmlformats.org/officeDocument/2006/relationships/customXml" Target="../ink/ink382.xml"/><Relationship Id="rId56" Type="http://schemas.openxmlformats.org/officeDocument/2006/relationships/image" Target="../media/image398.png"/><Relationship Id="rId77" Type="http://schemas.openxmlformats.org/officeDocument/2006/relationships/customXml" Target="../ink/ink403.xml"/><Relationship Id="rId100" Type="http://schemas.openxmlformats.org/officeDocument/2006/relationships/customXml" Target="../ink/ink415.xml"/><Relationship Id="rId8" Type="http://schemas.openxmlformats.org/officeDocument/2006/relationships/customXml" Target="../ink/ink368.xml"/><Relationship Id="rId98" Type="http://schemas.openxmlformats.org/officeDocument/2006/relationships/customXml" Target="../ink/ink414.xml"/><Relationship Id="rId121" Type="http://schemas.openxmlformats.org/officeDocument/2006/relationships/image" Target="../media/image430.png"/><Relationship Id="rId142" Type="http://schemas.openxmlformats.org/officeDocument/2006/relationships/customXml" Target="../ink/ink436.xml"/><Relationship Id="rId163" Type="http://schemas.openxmlformats.org/officeDocument/2006/relationships/image" Target="../media/image451.png"/><Relationship Id="rId184" Type="http://schemas.openxmlformats.org/officeDocument/2006/relationships/customXml" Target="../ink/ink457.xml"/><Relationship Id="rId219" Type="http://schemas.openxmlformats.org/officeDocument/2006/relationships/image" Target="../media/image479.png"/><Relationship Id="rId3" Type="http://schemas.openxmlformats.org/officeDocument/2006/relationships/image" Target="../media/image4.png"/><Relationship Id="rId214" Type="http://schemas.openxmlformats.org/officeDocument/2006/relationships/customXml" Target="../ink/ink472.xml"/><Relationship Id="rId25" Type="http://schemas.openxmlformats.org/officeDocument/2006/relationships/image" Target="../media/image383.png"/><Relationship Id="rId46" Type="http://schemas.openxmlformats.org/officeDocument/2006/relationships/image" Target="../media/image393.png"/><Relationship Id="rId67" Type="http://schemas.openxmlformats.org/officeDocument/2006/relationships/customXml" Target="../ink/ink398.xml"/><Relationship Id="rId116" Type="http://schemas.openxmlformats.org/officeDocument/2006/relationships/customXml" Target="../ink/ink423.xml"/><Relationship Id="rId137" Type="http://schemas.openxmlformats.org/officeDocument/2006/relationships/image" Target="../media/image438.png"/><Relationship Id="rId158" Type="http://schemas.openxmlformats.org/officeDocument/2006/relationships/customXml" Target="../ink/ink444.xml"/><Relationship Id="rId20" Type="http://schemas.openxmlformats.org/officeDocument/2006/relationships/customXml" Target="../ink/ink374.xml"/><Relationship Id="rId41" Type="http://schemas.openxmlformats.org/officeDocument/2006/relationships/customXml" Target="../ink/ink385.xml"/><Relationship Id="rId62" Type="http://schemas.openxmlformats.org/officeDocument/2006/relationships/image" Target="../media/image401.png"/><Relationship Id="rId83" Type="http://schemas.openxmlformats.org/officeDocument/2006/relationships/image" Target="../media/image411.png"/><Relationship Id="rId88" Type="http://schemas.openxmlformats.org/officeDocument/2006/relationships/customXml" Target="../ink/ink409.xml"/><Relationship Id="rId111" Type="http://schemas.openxmlformats.org/officeDocument/2006/relationships/image" Target="../media/image425.png"/><Relationship Id="rId132" Type="http://schemas.openxmlformats.org/officeDocument/2006/relationships/customXml" Target="../ink/ink431.xml"/><Relationship Id="rId153" Type="http://schemas.openxmlformats.org/officeDocument/2006/relationships/image" Target="../media/image446.png"/><Relationship Id="rId174" Type="http://schemas.openxmlformats.org/officeDocument/2006/relationships/customXml" Target="../ink/ink452.xml"/><Relationship Id="rId179" Type="http://schemas.openxmlformats.org/officeDocument/2006/relationships/image" Target="../media/image459.png"/><Relationship Id="rId195" Type="http://schemas.openxmlformats.org/officeDocument/2006/relationships/image" Target="../media/image467.png"/><Relationship Id="rId209" Type="http://schemas.openxmlformats.org/officeDocument/2006/relationships/image" Target="../media/image474.png"/><Relationship Id="rId190" Type="http://schemas.openxmlformats.org/officeDocument/2006/relationships/customXml" Target="../ink/ink460.xml"/><Relationship Id="rId204" Type="http://schemas.openxmlformats.org/officeDocument/2006/relationships/customXml" Target="../ink/ink467.xml"/><Relationship Id="rId220" Type="http://schemas.openxmlformats.org/officeDocument/2006/relationships/customXml" Target="../ink/ink475.xml"/><Relationship Id="rId225" Type="http://schemas.openxmlformats.org/officeDocument/2006/relationships/image" Target="../media/image482.png"/><Relationship Id="rId15" Type="http://schemas.openxmlformats.org/officeDocument/2006/relationships/image" Target="../media/image378.png"/><Relationship Id="rId36" Type="http://schemas.openxmlformats.org/officeDocument/2006/relationships/image" Target="../media/image388.png"/><Relationship Id="rId57" Type="http://schemas.openxmlformats.org/officeDocument/2006/relationships/customXml" Target="../ink/ink393.xml"/><Relationship Id="rId106" Type="http://schemas.openxmlformats.org/officeDocument/2006/relationships/customXml" Target="../ink/ink418.xml"/><Relationship Id="rId127" Type="http://schemas.openxmlformats.org/officeDocument/2006/relationships/image" Target="../media/image433.png"/><Relationship Id="rId10" Type="http://schemas.openxmlformats.org/officeDocument/2006/relationships/customXml" Target="../ink/ink369.xml"/><Relationship Id="rId31" Type="http://schemas.openxmlformats.org/officeDocument/2006/relationships/customXml" Target="../ink/ink380.xml"/><Relationship Id="rId52" Type="http://schemas.openxmlformats.org/officeDocument/2006/relationships/image" Target="../media/image396.png"/><Relationship Id="rId73" Type="http://schemas.openxmlformats.org/officeDocument/2006/relationships/customXml" Target="../ink/ink401.xml"/><Relationship Id="rId78" Type="http://schemas.openxmlformats.org/officeDocument/2006/relationships/customXml" Target="../ink/ink404.xml"/><Relationship Id="rId94" Type="http://schemas.openxmlformats.org/officeDocument/2006/relationships/customXml" Target="../ink/ink412.xml"/><Relationship Id="rId99" Type="http://schemas.openxmlformats.org/officeDocument/2006/relationships/image" Target="../media/image419.png"/><Relationship Id="rId101" Type="http://schemas.openxmlformats.org/officeDocument/2006/relationships/image" Target="../media/image420.png"/><Relationship Id="rId122" Type="http://schemas.openxmlformats.org/officeDocument/2006/relationships/customXml" Target="../ink/ink426.xml"/><Relationship Id="rId143" Type="http://schemas.openxmlformats.org/officeDocument/2006/relationships/image" Target="../media/image441.png"/><Relationship Id="rId148" Type="http://schemas.openxmlformats.org/officeDocument/2006/relationships/customXml" Target="../ink/ink439.xml"/><Relationship Id="rId164" Type="http://schemas.openxmlformats.org/officeDocument/2006/relationships/customXml" Target="../ink/ink447.xml"/><Relationship Id="rId169" Type="http://schemas.openxmlformats.org/officeDocument/2006/relationships/image" Target="../media/image454.png"/><Relationship Id="rId185" Type="http://schemas.openxmlformats.org/officeDocument/2006/relationships/image" Target="../media/image462.png"/><Relationship Id="rId4" Type="http://schemas.openxmlformats.org/officeDocument/2006/relationships/customXml" Target="../ink/ink366.xml"/><Relationship Id="rId9" Type="http://schemas.openxmlformats.org/officeDocument/2006/relationships/image" Target="../media/image375.png"/><Relationship Id="rId180" Type="http://schemas.openxmlformats.org/officeDocument/2006/relationships/customXml" Target="../ink/ink455.xml"/><Relationship Id="rId210" Type="http://schemas.openxmlformats.org/officeDocument/2006/relationships/customXml" Target="../ink/ink470.xml"/><Relationship Id="rId215" Type="http://schemas.openxmlformats.org/officeDocument/2006/relationships/image" Target="../media/image477.png"/><Relationship Id="rId26" Type="http://schemas.openxmlformats.org/officeDocument/2006/relationships/customXml" Target="../ink/ink377.xml"/><Relationship Id="rId47" Type="http://schemas.openxmlformats.org/officeDocument/2006/relationships/customXml" Target="../ink/ink388.xml"/><Relationship Id="rId68" Type="http://schemas.openxmlformats.org/officeDocument/2006/relationships/image" Target="../media/image404.png"/><Relationship Id="rId89" Type="http://schemas.openxmlformats.org/officeDocument/2006/relationships/image" Target="../media/image414.png"/><Relationship Id="rId112" Type="http://schemas.openxmlformats.org/officeDocument/2006/relationships/customXml" Target="../ink/ink421.xml"/><Relationship Id="rId133" Type="http://schemas.openxmlformats.org/officeDocument/2006/relationships/image" Target="../media/image436.png"/><Relationship Id="rId154" Type="http://schemas.openxmlformats.org/officeDocument/2006/relationships/customXml" Target="../ink/ink442.xml"/><Relationship Id="rId175" Type="http://schemas.openxmlformats.org/officeDocument/2006/relationships/image" Target="../media/image457.png"/><Relationship Id="rId196" Type="http://schemas.openxmlformats.org/officeDocument/2006/relationships/customXml" Target="../ink/ink463.xml"/><Relationship Id="rId200" Type="http://schemas.openxmlformats.org/officeDocument/2006/relationships/customXml" Target="../ink/ink465.xml"/><Relationship Id="rId16" Type="http://schemas.openxmlformats.org/officeDocument/2006/relationships/customXml" Target="../ink/ink372.xml"/><Relationship Id="rId221" Type="http://schemas.openxmlformats.org/officeDocument/2006/relationships/image" Target="../media/image480.png"/><Relationship Id="rId37" Type="http://schemas.openxmlformats.org/officeDocument/2006/relationships/customXml" Target="../ink/ink383.xml"/><Relationship Id="rId58" Type="http://schemas.openxmlformats.org/officeDocument/2006/relationships/image" Target="../media/image399.png"/><Relationship Id="rId79" Type="http://schemas.openxmlformats.org/officeDocument/2006/relationships/image" Target="../media/image409.png"/><Relationship Id="rId102" Type="http://schemas.openxmlformats.org/officeDocument/2006/relationships/customXml" Target="../ink/ink416.xml"/><Relationship Id="rId123" Type="http://schemas.openxmlformats.org/officeDocument/2006/relationships/image" Target="../media/image431.png"/><Relationship Id="rId144" Type="http://schemas.openxmlformats.org/officeDocument/2006/relationships/customXml" Target="../ink/ink437.xml"/><Relationship Id="rId90" Type="http://schemas.openxmlformats.org/officeDocument/2006/relationships/customXml" Target="../ink/ink410.xml"/><Relationship Id="rId165" Type="http://schemas.openxmlformats.org/officeDocument/2006/relationships/image" Target="../media/image452.png"/><Relationship Id="rId186" Type="http://schemas.openxmlformats.org/officeDocument/2006/relationships/customXml" Target="../ink/ink458.xml"/><Relationship Id="rId211" Type="http://schemas.openxmlformats.org/officeDocument/2006/relationships/image" Target="../media/image475.png"/><Relationship Id="rId27" Type="http://schemas.openxmlformats.org/officeDocument/2006/relationships/customXml" Target="../ink/ink378.xml"/><Relationship Id="rId48" Type="http://schemas.openxmlformats.org/officeDocument/2006/relationships/image" Target="../media/image394.png"/><Relationship Id="rId69" Type="http://schemas.openxmlformats.org/officeDocument/2006/relationships/customXml" Target="../ink/ink399.xml"/><Relationship Id="rId113" Type="http://schemas.openxmlformats.org/officeDocument/2006/relationships/image" Target="../media/image426.png"/><Relationship Id="rId134" Type="http://schemas.openxmlformats.org/officeDocument/2006/relationships/customXml" Target="../ink/ink432.xml"/><Relationship Id="rId80" Type="http://schemas.openxmlformats.org/officeDocument/2006/relationships/customXml" Target="../ink/ink405.xml"/><Relationship Id="rId155" Type="http://schemas.openxmlformats.org/officeDocument/2006/relationships/image" Target="../media/image447.png"/><Relationship Id="rId176" Type="http://schemas.openxmlformats.org/officeDocument/2006/relationships/customXml" Target="../ink/ink453.xml"/><Relationship Id="rId197" Type="http://schemas.openxmlformats.org/officeDocument/2006/relationships/image" Target="../media/image468.png"/><Relationship Id="rId201" Type="http://schemas.openxmlformats.org/officeDocument/2006/relationships/image" Target="../media/image470.png"/><Relationship Id="rId222" Type="http://schemas.openxmlformats.org/officeDocument/2006/relationships/customXml" Target="../ink/ink476.xml"/><Relationship Id="rId17" Type="http://schemas.openxmlformats.org/officeDocument/2006/relationships/image" Target="../media/image379.png"/><Relationship Id="rId38" Type="http://schemas.openxmlformats.org/officeDocument/2006/relationships/image" Target="../media/image389.png"/><Relationship Id="rId59" Type="http://schemas.openxmlformats.org/officeDocument/2006/relationships/customXml" Target="../ink/ink394.xml"/><Relationship Id="rId103" Type="http://schemas.openxmlformats.org/officeDocument/2006/relationships/image" Target="../media/image421.png"/><Relationship Id="rId124" Type="http://schemas.openxmlformats.org/officeDocument/2006/relationships/customXml" Target="../ink/ink427.xml"/><Relationship Id="rId70" Type="http://schemas.openxmlformats.org/officeDocument/2006/relationships/image" Target="../media/image405.png"/><Relationship Id="rId91" Type="http://schemas.openxmlformats.org/officeDocument/2006/relationships/image" Target="../media/image415.png"/><Relationship Id="rId145" Type="http://schemas.openxmlformats.org/officeDocument/2006/relationships/image" Target="../media/image442.png"/><Relationship Id="rId166" Type="http://schemas.openxmlformats.org/officeDocument/2006/relationships/customXml" Target="../ink/ink448.xml"/><Relationship Id="rId187" Type="http://schemas.openxmlformats.org/officeDocument/2006/relationships/image" Target="../media/image463.png"/><Relationship Id="rId1" Type="http://schemas.openxmlformats.org/officeDocument/2006/relationships/slideLayout" Target="../slideLayouts/slideLayout8.xml"/><Relationship Id="rId212" Type="http://schemas.openxmlformats.org/officeDocument/2006/relationships/customXml" Target="../ink/ink471.xml"/><Relationship Id="rId28" Type="http://schemas.openxmlformats.org/officeDocument/2006/relationships/image" Target="../media/image384.png"/><Relationship Id="rId49" Type="http://schemas.openxmlformats.org/officeDocument/2006/relationships/customXml" Target="../ink/ink389.xml"/><Relationship Id="rId114" Type="http://schemas.openxmlformats.org/officeDocument/2006/relationships/customXml" Target="../ink/ink422.xml"/><Relationship Id="rId60" Type="http://schemas.openxmlformats.org/officeDocument/2006/relationships/image" Target="../media/image400.png"/><Relationship Id="rId81" Type="http://schemas.openxmlformats.org/officeDocument/2006/relationships/image" Target="../media/image410.png"/><Relationship Id="rId135" Type="http://schemas.openxmlformats.org/officeDocument/2006/relationships/image" Target="../media/image437.png"/><Relationship Id="rId156" Type="http://schemas.openxmlformats.org/officeDocument/2006/relationships/customXml" Target="../ink/ink443.xml"/><Relationship Id="rId177" Type="http://schemas.openxmlformats.org/officeDocument/2006/relationships/image" Target="../media/image458.png"/><Relationship Id="rId198" Type="http://schemas.openxmlformats.org/officeDocument/2006/relationships/customXml" Target="../ink/ink464.xml"/><Relationship Id="rId202" Type="http://schemas.openxmlformats.org/officeDocument/2006/relationships/customXml" Target="../ink/ink466.xml"/><Relationship Id="rId223" Type="http://schemas.openxmlformats.org/officeDocument/2006/relationships/image" Target="../media/image481.png"/><Relationship Id="rId18" Type="http://schemas.openxmlformats.org/officeDocument/2006/relationships/customXml" Target="../ink/ink373.xml"/><Relationship Id="rId39" Type="http://schemas.openxmlformats.org/officeDocument/2006/relationships/customXml" Target="../ink/ink384.xml"/><Relationship Id="rId50" Type="http://schemas.openxmlformats.org/officeDocument/2006/relationships/image" Target="../media/image395.png"/><Relationship Id="rId104" Type="http://schemas.openxmlformats.org/officeDocument/2006/relationships/customXml" Target="../ink/ink417.xml"/><Relationship Id="rId125" Type="http://schemas.openxmlformats.org/officeDocument/2006/relationships/image" Target="../media/image432.png"/><Relationship Id="rId146" Type="http://schemas.openxmlformats.org/officeDocument/2006/relationships/customXml" Target="../ink/ink438.xml"/><Relationship Id="rId167" Type="http://schemas.openxmlformats.org/officeDocument/2006/relationships/image" Target="../media/image453.png"/><Relationship Id="rId188" Type="http://schemas.openxmlformats.org/officeDocument/2006/relationships/customXml" Target="../ink/ink459.xml"/><Relationship Id="rId71" Type="http://schemas.openxmlformats.org/officeDocument/2006/relationships/customXml" Target="../ink/ink400.xml"/><Relationship Id="rId92" Type="http://schemas.openxmlformats.org/officeDocument/2006/relationships/customXml" Target="../ink/ink411.xml"/><Relationship Id="rId213" Type="http://schemas.openxmlformats.org/officeDocument/2006/relationships/image" Target="../media/image476.png"/><Relationship Id="rId2" Type="http://schemas.openxmlformats.org/officeDocument/2006/relationships/notesSlide" Target="../notesSlides/notesSlide5.xml"/><Relationship Id="rId29" Type="http://schemas.openxmlformats.org/officeDocument/2006/relationships/customXml" Target="../ink/ink379.xml"/><Relationship Id="rId40" Type="http://schemas.openxmlformats.org/officeDocument/2006/relationships/image" Target="../media/image390.png"/><Relationship Id="rId115" Type="http://schemas.openxmlformats.org/officeDocument/2006/relationships/image" Target="../media/image427.png"/><Relationship Id="rId136" Type="http://schemas.openxmlformats.org/officeDocument/2006/relationships/customXml" Target="../ink/ink433.xml"/><Relationship Id="rId157" Type="http://schemas.openxmlformats.org/officeDocument/2006/relationships/image" Target="../media/image448.png"/><Relationship Id="rId178" Type="http://schemas.openxmlformats.org/officeDocument/2006/relationships/customXml" Target="../ink/ink454.xml"/><Relationship Id="rId61" Type="http://schemas.openxmlformats.org/officeDocument/2006/relationships/customXml" Target="../ink/ink395.xml"/><Relationship Id="rId82" Type="http://schemas.openxmlformats.org/officeDocument/2006/relationships/customXml" Target="../ink/ink406.xml"/><Relationship Id="rId199" Type="http://schemas.openxmlformats.org/officeDocument/2006/relationships/image" Target="../media/image469.png"/><Relationship Id="rId203" Type="http://schemas.openxmlformats.org/officeDocument/2006/relationships/image" Target="../media/image471.png"/><Relationship Id="rId19" Type="http://schemas.openxmlformats.org/officeDocument/2006/relationships/image" Target="../media/image380.png"/><Relationship Id="rId224" Type="http://schemas.openxmlformats.org/officeDocument/2006/relationships/customXml" Target="../ink/ink477.xml"/><Relationship Id="rId30" Type="http://schemas.openxmlformats.org/officeDocument/2006/relationships/image" Target="../media/image385.png"/><Relationship Id="rId105" Type="http://schemas.openxmlformats.org/officeDocument/2006/relationships/image" Target="../media/image422.png"/><Relationship Id="rId126" Type="http://schemas.openxmlformats.org/officeDocument/2006/relationships/customXml" Target="../ink/ink428.xml"/><Relationship Id="rId147" Type="http://schemas.openxmlformats.org/officeDocument/2006/relationships/image" Target="../media/image443.png"/><Relationship Id="rId168" Type="http://schemas.openxmlformats.org/officeDocument/2006/relationships/customXml" Target="../ink/ink449.xml"/><Relationship Id="rId51" Type="http://schemas.openxmlformats.org/officeDocument/2006/relationships/customXml" Target="../ink/ink390.xml"/><Relationship Id="rId72" Type="http://schemas.openxmlformats.org/officeDocument/2006/relationships/image" Target="../media/image406.png"/><Relationship Id="rId93" Type="http://schemas.openxmlformats.org/officeDocument/2006/relationships/image" Target="../media/image416.png"/><Relationship Id="rId189" Type="http://schemas.openxmlformats.org/officeDocument/2006/relationships/image" Target="../media/image46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DAY-13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8970AC64-BAD8-2D03-E235-037010CC23C6}"/>
              </a:ext>
            </a:extLst>
          </p:cNvPr>
          <p:cNvGrpSpPr/>
          <p:nvPr/>
        </p:nvGrpSpPr>
        <p:grpSpPr>
          <a:xfrm>
            <a:off x="1240132" y="662422"/>
            <a:ext cx="928440" cy="354240"/>
            <a:chOff x="1240132" y="662422"/>
            <a:chExt cx="928440" cy="354240"/>
          </a:xfrm>
        </p:grpSpPr>
        <mc:AlternateContent xmlns:mc="http://schemas.openxmlformats.org/markup-compatibility/2006">
          <mc:Choice xmlns:p14="http://schemas.microsoft.com/office/powerpoint/2010/main" Requires="p14">
            <p:contentPart p14:bwMode="auto" r:id="rId2">
              <p14:nvContentPartPr>
                <p14:cNvPr id="21" name="Ink 20">
                  <a:extLst>
                    <a:ext uri="{FF2B5EF4-FFF2-40B4-BE49-F238E27FC236}">
                      <a16:creationId xmlns:a16="http://schemas.microsoft.com/office/drawing/2014/main" id="{661195EA-35CD-0127-EC30-06DBB014BFC4}"/>
                    </a:ext>
                  </a:extLst>
                </p14:cNvPr>
                <p14:cNvContentPartPr/>
                <p14:nvPr/>
              </p14:nvContentPartPr>
              <p14:xfrm>
                <a:off x="1240132" y="662422"/>
                <a:ext cx="252360" cy="354240"/>
              </p14:xfrm>
            </p:contentPart>
          </mc:Choice>
          <mc:Fallback>
            <p:pic>
              <p:nvPicPr>
                <p:cNvPr id="21" name="Ink 20">
                  <a:extLst>
                    <a:ext uri="{FF2B5EF4-FFF2-40B4-BE49-F238E27FC236}">
                      <a16:creationId xmlns:a16="http://schemas.microsoft.com/office/drawing/2014/main" id="{661195EA-35CD-0127-EC30-06DBB014BFC4}"/>
                    </a:ext>
                  </a:extLst>
                </p:cNvPr>
                <p:cNvPicPr/>
                <p:nvPr/>
              </p:nvPicPr>
              <p:blipFill>
                <a:blip r:embed="rId3"/>
                <a:stretch>
                  <a:fillRect/>
                </a:stretch>
              </p:blipFill>
              <p:spPr>
                <a:xfrm>
                  <a:off x="1231132" y="653782"/>
                  <a:ext cx="270000" cy="3718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2" name="Ink 21">
                  <a:extLst>
                    <a:ext uri="{FF2B5EF4-FFF2-40B4-BE49-F238E27FC236}">
                      <a16:creationId xmlns:a16="http://schemas.microsoft.com/office/drawing/2014/main" id="{70FB0A70-5428-58AE-421D-A8ADC1C1FC40}"/>
                    </a:ext>
                  </a:extLst>
                </p14:cNvPr>
                <p14:cNvContentPartPr/>
                <p14:nvPr/>
              </p14:nvContentPartPr>
              <p14:xfrm>
                <a:off x="1509412" y="779062"/>
                <a:ext cx="204120" cy="201600"/>
              </p14:xfrm>
            </p:contentPart>
          </mc:Choice>
          <mc:Fallback>
            <p:pic>
              <p:nvPicPr>
                <p:cNvPr id="22" name="Ink 21">
                  <a:extLst>
                    <a:ext uri="{FF2B5EF4-FFF2-40B4-BE49-F238E27FC236}">
                      <a16:creationId xmlns:a16="http://schemas.microsoft.com/office/drawing/2014/main" id="{70FB0A70-5428-58AE-421D-A8ADC1C1FC40}"/>
                    </a:ext>
                  </a:extLst>
                </p:cNvPr>
                <p:cNvPicPr/>
                <p:nvPr/>
              </p:nvPicPr>
              <p:blipFill>
                <a:blip r:embed="rId5"/>
                <a:stretch>
                  <a:fillRect/>
                </a:stretch>
              </p:blipFill>
              <p:spPr>
                <a:xfrm>
                  <a:off x="1500412" y="770422"/>
                  <a:ext cx="22176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3" name="Ink 22">
                  <a:extLst>
                    <a:ext uri="{FF2B5EF4-FFF2-40B4-BE49-F238E27FC236}">
                      <a16:creationId xmlns:a16="http://schemas.microsoft.com/office/drawing/2014/main" id="{89CA101C-53A2-4F78-D0DB-34A0595C009E}"/>
                    </a:ext>
                  </a:extLst>
                </p14:cNvPr>
                <p14:cNvContentPartPr/>
                <p14:nvPr/>
              </p14:nvContentPartPr>
              <p14:xfrm>
                <a:off x="1797772" y="747382"/>
                <a:ext cx="142920" cy="209880"/>
              </p14:xfrm>
            </p:contentPart>
          </mc:Choice>
          <mc:Fallback>
            <p:pic>
              <p:nvPicPr>
                <p:cNvPr id="23" name="Ink 22">
                  <a:extLst>
                    <a:ext uri="{FF2B5EF4-FFF2-40B4-BE49-F238E27FC236}">
                      <a16:creationId xmlns:a16="http://schemas.microsoft.com/office/drawing/2014/main" id="{89CA101C-53A2-4F78-D0DB-34A0595C009E}"/>
                    </a:ext>
                  </a:extLst>
                </p:cNvPr>
                <p:cNvPicPr/>
                <p:nvPr/>
              </p:nvPicPr>
              <p:blipFill>
                <a:blip r:embed="rId7"/>
                <a:stretch>
                  <a:fillRect/>
                </a:stretch>
              </p:blipFill>
              <p:spPr>
                <a:xfrm>
                  <a:off x="1789132" y="738742"/>
                  <a:ext cx="16056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4" name="Ink 23">
                  <a:extLst>
                    <a:ext uri="{FF2B5EF4-FFF2-40B4-BE49-F238E27FC236}">
                      <a16:creationId xmlns:a16="http://schemas.microsoft.com/office/drawing/2014/main" id="{BB9CB201-8A95-7B92-4986-9C042BB93359}"/>
                    </a:ext>
                  </a:extLst>
                </p14:cNvPr>
                <p14:cNvContentPartPr/>
                <p14:nvPr/>
              </p14:nvContentPartPr>
              <p14:xfrm>
                <a:off x="1833412" y="843862"/>
                <a:ext cx="112320" cy="21960"/>
              </p14:xfrm>
            </p:contentPart>
          </mc:Choice>
          <mc:Fallback>
            <p:pic>
              <p:nvPicPr>
                <p:cNvPr id="24" name="Ink 23">
                  <a:extLst>
                    <a:ext uri="{FF2B5EF4-FFF2-40B4-BE49-F238E27FC236}">
                      <a16:creationId xmlns:a16="http://schemas.microsoft.com/office/drawing/2014/main" id="{BB9CB201-8A95-7B92-4986-9C042BB93359}"/>
                    </a:ext>
                  </a:extLst>
                </p:cNvPr>
                <p:cNvPicPr/>
                <p:nvPr/>
              </p:nvPicPr>
              <p:blipFill>
                <a:blip r:embed="rId9"/>
                <a:stretch>
                  <a:fillRect/>
                </a:stretch>
              </p:blipFill>
              <p:spPr>
                <a:xfrm>
                  <a:off x="1824412" y="835222"/>
                  <a:ext cx="12996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5" name="Ink 24">
                  <a:extLst>
                    <a:ext uri="{FF2B5EF4-FFF2-40B4-BE49-F238E27FC236}">
                      <a16:creationId xmlns:a16="http://schemas.microsoft.com/office/drawing/2014/main" id="{7A7FCB9F-3EFF-DCCE-EE31-DA67B482EB34}"/>
                    </a:ext>
                  </a:extLst>
                </p14:cNvPr>
                <p14:cNvContentPartPr/>
                <p14:nvPr/>
              </p14:nvContentPartPr>
              <p14:xfrm>
                <a:off x="1993612" y="790582"/>
                <a:ext cx="14400" cy="160920"/>
              </p14:xfrm>
            </p:contentPart>
          </mc:Choice>
          <mc:Fallback>
            <p:pic>
              <p:nvPicPr>
                <p:cNvPr id="25" name="Ink 24">
                  <a:extLst>
                    <a:ext uri="{FF2B5EF4-FFF2-40B4-BE49-F238E27FC236}">
                      <a16:creationId xmlns:a16="http://schemas.microsoft.com/office/drawing/2014/main" id="{7A7FCB9F-3EFF-DCCE-EE31-DA67B482EB34}"/>
                    </a:ext>
                  </a:extLst>
                </p:cNvPr>
                <p:cNvPicPr/>
                <p:nvPr/>
              </p:nvPicPr>
              <p:blipFill>
                <a:blip r:embed="rId11"/>
                <a:stretch>
                  <a:fillRect/>
                </a:stretch>
              </p:blipFill>
              <p:spPr>
                <a:xfrm>
                  <a:off x="1984612" y="781942"/>
                  <a:ext cx="3204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6" name="Ink 25">
                  <a:extLst>
                    <a:ext uri="{FF2B5EF4-FFF2-40B4-BE49-F238E27FC236}">
                      <a16:creationId xmlns:a16="http://schemas.microsoft.com/office/drawing/2014/main" id="{5BC9A15D-758D-C885-1E97-3B6A8E4E795F}"/>
                    </a:ext>
                  </a:extLst>
                </p14:cNvPr>
                <p14:cNvContentPartPr/>
                <p14:nvPr/>
              </p14:nvContentPartPr>
              <p14:xfrm>
                <a:off x="2068132" y="748822"/>
                <a:ext cx="100440" cy="198000"/>
              </p14:xfrm>
            </p:contentPart>
          </mc:Choice>
          <mc:Fallback>
            <p:pic>
              <p:nvPicPr>
                <p:cNvPr id="26" name="Ink 25">
                  <a:extLst>
                    <a:ext uri="{FF2B5EF4-FFF2-40B4-BE49-F238E27FC236}">
                      <a16:creationId xmlns:a16="http://schemas.microsoft.com/office/drawing/2014/main" id="{5BC9A15D-758D-C885-1E97-3B6A8E4E795F}"/>
                    </a:ext>
                  </a:extLst>
                </p:cNvPr>
                <p:cNvPicPr/>
                <p:nvPr/>
              </p:nvPicPr>
              <p:blipFill>
                <a:blip r:embed="rId13"/>
                <a:stretch>
                  <a:fillRect/>
                </a:stretch>
              </p:blipFill>
              <p:spPr>
                <a:xfrm>
                  <a:off x="2059132" y="739822"/>
                  <a:ext cx="118080" cy="215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32" name="Ink 31">
                <a:extLst>
                  <a:ext uri="{FF2B5EF4-FFF2-40B4-BE49-F238E27FC236}">
                    <a16:creationId xmlns:a16="http://schemas.microsoft.com/office/drawing/2014/main" id="{97A900D6-E120-FCC8-1766-88D27BF22755}"/>
                  </a:ext>
                </a:extLst>
              </p14:cNvPr>
              <p14:cNvContentPartPr/>
              <p14:nvPr/>
            </p14:nvContentPartPr>
            <p14:xfrm>
              <a:off x="2700652" y="1587622"/>
              <a:ext cx="403920" cy="919800"/>
            </p14:xfrm>
          </p:contentPart>
        </mc:Choice>
        <mc:Fallback>
          <p:pic>
            <p:nvPicPr>
              <p:cNvPr id="32" name="Ink 31">
                <a:extLst>
                  <a:ext uri="{FF2B5EF4-FFF2-40B4-BE49-F238E27FC236}">
                    <a16:creationId xmlns:a16="http://schemas.microsoft.com/office/drawing/2014/main" id="{97A900D6-E120-FCC8-1766-88D27BF22755}"/>
                  </a:ext>
                </a:extLst>
              </p:cNvPr>
              <p:cNvPicPr/>
              <p:nvPr/>
            </p:nvPicPr>
            <p:blipFill>
              <a:blip r:embed="rId15"/>
              <a:stretch>
                <a:fillRect/>
              </a:stretch>
            </p:blipFill>
            <p:spPr>
              <a:xfrm>
                <a:off x="2691652" y="1578982"/>
                <a:ext cx="421560" cy="9374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6" name="Ink 15">
                <a:extLst>
                  <a:ext uri="{FF2B5EF4-FFF2-40B4-BE49-F238E27FC236}">
                    <a16:creationId xmlns:a16="http://schemas.microsoft.com/office/drawing/2014/main" id="{FB3CA881-8DCE-BE3A-7736-67ABBB0F45E5}"/>
                  </a:ext>
                </a:extLst>
              </p14:cNvPr>
              <p14:cNvContentPartPr/>
              <p14:nvPr/>
            </p14:nvContentPartPr>
            <p14:xfrm>
              <a:off x="1378372" y="1286662"/>
              <a:ext cx="965880" cy="1107720"/>
            </p14:xfrm>
          </p:contentPart>
        </mc:Choice>
        <mc:Fallback>
          <p:pic>
            <p:nvPicPr>
              <p:cNvPr id="16" name="Ink 15">
                <a:extLst>
                  <a:ext uri="{FF2B5EF4-FFF2-40B4-BE49-F238E27FC236}">
                    <a16:creationId xmlns:a16="http://schemas.microsoft.com/office/drawing/2014/main" id="{FB3CA881-8DCE-BE3A-7736-67ABBB0F45E5}"/>
                  </a:ext>
                </a:extLst>
              </p:cNvPr>
              <p:cNvPicPr/>
              <p:nvPr/>
            </p:nvPicPr>
            <p:blipFill>
              <a:blip r:embed="rId17"/>
              <a:stretch>
                <a:fillRect/>
              </a:stretch>
            </p:blipFill>
            <p:spPr>
              <a:xfrm>
                <a:off x="1369732" y="1278022"/>
                <a:ext cx="983520" cy="11253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7" name="Ink 16">
                <a:extLst>
                  <a:ext uri="{FF2B5EF4-FFF2-40B4-BE49-F238E27FC236}">
                    <a16:creationId xmlns:a16="http://schemas.microsoft.com/office/drawing/2014/main" id="{2C8E857E-134E-540F-57CC-05FC8046CD91}"/>
                  </a:ext>
                </a:extLst>
              </p14:cNvPr>
              <p14:cNvContentPartPr/>
              <p14:nvPr/>
            </p14:nvContentPartPr>
            <p14:xfrm>
              <a:off x="1376572" y="1252462"/>
              <a:ext cx="919080" cy="1122120"/>
            </p14:xfrm>
          </p:contentPart>
        </mc:Choice>
        <mc:Fallback>
          <p:pic>
            <p:nvPicPr>
              <p:cNvPr id="17" name="Ink 16">
                <a:extLst>
                  <a:ext uri="{FF2B5EF4-FFF2-40B4-BE49-F238E27FC236}">
                    <a16:creationId xmlns:a16="http://schemas.microsoft.com/office/drawing/2014/main" id="{2C8E857E-134E-540F-57CC-05FC8046CD91}"/>
                  </a:ext>
                </a:extLst>
              </p:cNvPr>
              <p:cNvPicPr/>
              <p:nvPr/>
            </p:nvPicPr>
            <p:blipFill>
              <a:blip r:embed="rId19"/>
              <a:stretch>
                <a:fillRect/>
              </a:stretch>
            </p:blipFill>
            <p:spPr>
              <a:xfrm>
                <a:off x="1367932" y="1243462"/>
                <a:ext cx="936720" cy="11397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8" name="Ink 17">
                <a:extLst>
                  <a:ext uri="{FF2B5EF4-FFF2-40B4-BE49-F238E27FC236}">
                    <a16:creationId xmlns:a16="http://schemas.microsoft.com/office/drawing/2014/main" id="{EA996B6C-1470-AA13-474E-91FF05F76191}"/>
                  </a:ext>
                </a:extLst>
              </p14:cNvPr>
              <p14:cNvContentPartPr/>
              <p14:nvPr/>
            </p14:nvContentPartPr>
            <p14:xfrm>
              <a:off x="1751332" y="2263342"/>
              <a:ext cx="120240" cy="82080"/>
            </p14:xfrm>
          </p:contentPart>
        </mc:Choice>
        <mc:Fallback>
          <p:pic>
            <p:nvPicPr>
              <p:cNvPr id="18" name="Ink 17">
                <a:extLst>
                  <a:ext uri="{FF2B5EF4-FFF2-40B4-BE49-F238E27FC236}">
                    <a16:creationId xmlns:a16="http://schemas.microsoft.com/office/drawing/2014/main" id="{EA996B6C-1470-AA13-474E-91FF05F76191}"/>
                  </a:ext>
                </a:extLst>
              </p:cNvPr>
              <p:cNvPicPr/>
              <p:nvPr/>
            </p:nvPicPr>
            <p:blipFill>
              <a:blip r:embed="rId21"/>
              <a:stretch>
                <a:fillRect/>
              </a:stretch>
            </p:blipFill>
            <p:spPr>
              <a:xfrm>
                <a:off x="1742332" y="2254342"/>
                <a:ext cx="13788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9" name="Ink 18">
                <a:extLst>
                  <a:ext uri="{FF2B5EF4-FFF2-40B4-BE49-F238E27FC236}">
                    <a16:creationId xmlns:a16="http://schemas.microsoft.com/office/drawing/2014/main" id="{D388CCBA-D89D-6EFD-5799-406EFC540683}"/>
                  </a:ext>
                </a:extLst>
              </p14:cNvPr>
              <p14:cNvContentPartPr/>
              <p14:nvPr/>
            </p14:nvContentPartPr>
            <p14:xfrm>
              <a:off x="1645492" y="2166142"/>
              <a:ext cx="307800" cy="216360"/>
            </p14:xfrm>
          </p:contentPart>
        </mc:Choice>
        <mc:Fallback>
          <p:pic>
            <p:nvPicPr>
              <p:cNvPr id="19" name="Ink 18">
                <a:extLst>
                  <a:ext uri="{FF2B5EF4-FFF2-40B4-BE49-F238E27FC236}">
                    <a16:creationId xmlns:a16="http://schemas.microsoft.com/office/drawing/2014/main" id="{D388CCBA-D89D-6EFD-5799-406EFC540683}"/>
                  </a:ext>
                </a:extLst>
              </p:cNvPr>
              <p:cNvPicPr/>
              <p:nvPr/>
            </p:nvPicPr>
            <p:blipFill>
              <a:blip r:embed="rId23"/>
              <a:stretch>
                <a:fillRect/>
              </a:stretch>
            </p:blipFill>
            <p:spPr>
              <a:xfrm>
                <a:off x="1636852" y="2157142"/>
                <a:ext cx="32544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8" name="Ink 27">
                <a:extLst>
                  <a:ext uri="{FF2B5EF4-FFF2-40B4-BE49-F238E27FC236}">
                    <a16:creationId xmlns:a16="http://schemas.microsoft.com/office/drawing/2014/main" id="{04444F9B-E525-318B-D861-0D0488F55635}"/>
                  </a:ext>
                </a:extLst>
              </p14:cNvPr>
              <p14:cNvContentPartPr/>
              <p14:nvPr/>
            </p14:nvContentPartPr>
            <p14:xfrm>
              <a:off x="1583212" y="1515622"/>
              <a:ext cx="301320" cy="360"/>
            </p14:xfrm>
          </p:contentPart>
        </mc:Choice>
        <mc:Fallback>
          <p:pic>
            <p:nvPicPr>
              <p:cNvPr id="28" name="Ink 27">
                <a:extLst>
                  <a:ext uri="{FF2B5EF4-FFF2-40B4-BE49-F238E27FC236}">
                    <a16:creationId xmlns:a16="http://schemas.microsoft.com/office/drawing/2014/main" id="{04444F9B-E525-318B-D861-0D0488F55635}"/>
                  </a:ext>
                </a:extLst>
              </p:cNvPr>
              <p:cNvPicPr/>
              <p:nvPr/>
            </p:nvPicPr>
            <p:blipFill>
              <a:blip r:embed="rId25"/>
              <a:stretch>
                <a:fillRect/>
              </a:stretch>
            </p:blipFill>
            <p:spPr>
              <a:xfrm>
                <a:off x="1574572" y="1506622"/>
                <a:ext cx="3189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9" name="Ink 28">
                <a:extLst>
                  <a:ext uri="{FF2B5EF4-FFF2-40B4-BE49-F238E27FC236}">
                    <a16:creationId xmlns:a16="http://schemas.microsoft.com/office/drawing/2014/main" id="{4E065991-9F95-4605-8DE2-4A19B645A340}"/>
                  </a:ext>
                </a:extLst>
              </p14:cNvPr>
              <p14:cNvContentPartPr/>
              <p14:nvPr/>
            </p14:nvContentPartPr>
            <p14:xfrm>
              <a:off x="1601572" y="1663582"/>
              <a:ext cx="354600" cy="30240"/>
            </p14:xfrm>
          </p:contentPart>
        </mc:Choice>
        <mc:Fallback>
          <p:pic>
            <p:nvPicPr>
              <p:cNvPr id="29" name="Ink 28">
                <a:extLst>
                  <a:ext uri="{FF2B5EF4-FFF2-40B4-BE49-F238E27FC236}">
                    <a16:creationId xmlns:a16="http://schemas.microsoft.com/office/drawing/2014/main" id="{4E065991-9F95-4605-8DE2-4A19B645A340}"/>
                  </a:ext>
                </a:extLst>
              </p:cNvPr>
              <p:cNvPicPr/>
              <p:nvPr/>
            </p:nvPicPr>
            <p:blipFill>
              <a:blip r:embed="rId27"/>
              <a:stretch>
                <a:fillRect/>
              </a:stretch>
            </p:blipFill>
            <p:spPr>
              <a:xfrm>
                <a:off x="1592932" y="1654942"/>
                <a:ext cx="37224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0" name="Ink 29">
                <a:extLst>
                  <a:ext uri="{FF2B5EF4-FFF2-40B4-BE49-F238E27FC236}">
                    <a16:creationId xmlns:a16="http://schemas.microsoft.com/office/drawing/2014/main" id="{D56C8614-B4AC-E98A-D992-E649C878E5B6}"/>
                  </a:ext>
                </a:extLst>
              </p14:cNvPr>
              <p14:cNvContentPartPr/>
              <p14:nvPr/>
            </p14:nvContentPartPr>
            <p14:xfrm>
              <a:off x="1570612" y="1791742"/>
              <a:ext cx="389880" cy="18360"/>
            </p14:xfrm>
          </p:contentPart>
        </mc:Choice>
        <mc:Fallback>
          <p:pic>
            <p:nvPicPr>
              <p:cNvPr id="30" name="Ink 29">
                <a:extLst>
                  <a:ext uri="{FF2B5EF4-FFF2-40B4-BE49-F238E27FC236}">
                    <a16:creationId xmlns:a16="http://schemas.microsoft.com/office/drawing/2014/main" id="{D56C8614-B4AC-E98A-D992-E649C878E5B6}"/>
                  </a:ext>
                </a:extLst>
              </p:cNvPr>
              <p:cNvPicPr/>
              <p:nvPr/>
            </p:nvPicPr>
            <p:blipFill>
              <a:blip r:embed="rId29"/>
              <a:stretch>
                <a:fillRect/>
              </a:stretch>
            </p:blipFill>
            <p:spPr>
              <a:xfrm>
                <a:off x="1561972" y="1782742"/>
                <a:ext cx="4075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4" name="Ink 33">
                <a:extLst>
                  <a:ext uri="{FF2B5EF4-FFF2-40B4-BE49-F238E27FC236}">
                    <a16:creationId xmlns:a16="http://schemas.microsoft.com/office/drawing/2014/main" id="{088C4D69-966E-9C3B-52C8-139911CF8E62}"/>
                  </a:ext>
                </a:extLst>
              </p14:cNvPr>
              <p14:cNvContentPartPr/>
              <p14:nvPr/>
            </p14:nvContentPartPr>
            <p14:xfrm>
              <a:off x="1905412" y="1911982"/>
              <a:ext cx="131400" cy="59400"/>
            </p14:xfrm>
          </p:contentPart>
        </mc:Choice>
        <mc:Fallback>
          <p:pic>
            <p:nvPicPr>
              <p:cNvPr id="34" name="Ink 33">
                <a:extLst>
                  <a:ext uri="{FF2B5EF4-FFF2-40B4-BE49-F238E27FC236}">
                    <a16:creationId xmlns:a16="http://schemas.microsoft.com/office/drawing/2014/main" id="{088C4D69-966E-9C3B-52C8-139911CF8E62}"/>
                  </a:ext>
                </a:extLst>
              </p:cNvPr>
              <p:cNvPicPr/>
              <p:nvPr/>
            </p:nvPicPr>
            <p:blipFill>
              <a:blip r:embed="rId31"/>
              <a:stretch>
                <a:fillRect/>
              </a:stretch>
            </p:blipFill>
            <p:spPr>
              <a:xfrm>
                <a:off x="1896412" y="1903342"/>
                <a:ext cx="14904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5" name="Ink 4">
                <a:extLst>
                  <a:ext uri="{FF2B5EF4-FFF2-40B4-BE49-F238E27FC236}">
                    <a16:creationId xmlns:a16="http://schemas.microsoft.com/office/drawing/2014/main" id="{92220C09-5DC1-3D03-BD24-536A4DA86C64}"/>
                  </a:ext>
                </a:extLst>
              </p14:cNvPr>
              <p14:cNvContentPartPr/>
              <p14:nvPr/>
            </p14:nvContentPartPr>
            <p14:xfrm>
              <a:off x="889852" y="3593542"/>
              <a:ext cx="470160" cy="39600"/>
            </p14:xfrm>
          </p:contentPart>
        </mc:Choice>
        <mc:Fallback>
          <p:pic>
            <p:nvPicPr>
              <p:cNvPr id="5" name="Ink 4">
                <a:extLst>
                  <a:ext uri="{FF2B5EF4-FFF2-40B4-BE49-F238E27FC236}">
                    <a16:creationId xmlns:a16="http://schemas.microsoft.com/office/drawing/2014/main" id="{92220C09-5DC1-3D03-BD24-536A4DA86C64}"/>
                  </a:ext>
                </a:extLst>
              </p:cNvPr>
              <p:cNvPicPr/>
              <p:nvPr/>
            </p:nvPicPr>
            <p:blipFill>
              <a:blip r:embed="rId33"/>
              <a:stretch>
                <a:fillRect/>
              </a:stretch>
            </p:blipFill>
            <p:spPr>
              <a:xfrm>
                <a:off x="880852" y="3584902"/>
                <a:ext cx="48780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6" name="Ink 5">
                <a:extLst>
                  <a:ext uri="{FF2B5EF4-FFF2-40B4-BE49-F238E27FC236}">
                    <a16:creationId xmlns:a16="http://schemas.microsoft.com/office/drawing/2014/main" id="{A965B0D7-F42B-7775-5F74-919AE169ACDE}"/>
                  </a:ext>
                </a:extLst>
              </p14:cNvPr>
              <p14:cNvContentPartPr/>
              <p14:nvPr/>
            </p14:nvContentPartPr>
            <p14:xfrm>
              <a:off x="1311772" y="3336502"/>
              <a:ext cx="249120" cy="317160"/>
            </p14:xfrm>
          </p:contentPart>
        </mc:Choice>
        <mc:Fallback>
          <p:pic>
            <p:nvPicPr>
              <p:cNvPr id="6" name="Ink 5">
                <a:extLst>
                  <a:ext uri="{FF2B5EF4-FFF2-40B4-BE49-F238E27FC236}">
                    <a16:creationId xmlns:a16="http://schemas.microsoft.com/office/drawing/2014/main" id="{A965B0D7-F42B-7775-5F74-919AE169ACDE}"/>
                  </a:ext>
                </a:extLst>
              </p:cNvPr>
              <p:cNvPicPr/>
              <p:nvPr/>
            </p:nvPicPr>
            <p:blipFill>
              <a:blip r:embed="rId35"/>
              <a:stretch>
                <a:fillRect/>
              </a:stretch>
            </p:blipFill>
            <p:spPr>
              <a:xfrm>
                <a:off x="1303132" y="3327862"/>
                <a:ext cx="266760" cy="3348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7" name="Ink 6">
                <a:extLst>
                  <a:ext uri="{FF2B5EF4-FFF2-40B4-BE49-F238E27FC236}">
                    <a16:creationId xmlns:a16="http://schemas.microsoft.com/office/drawing/2014/main" id="{CF192D90-C1D1-E61A-3DEC-0ECD8A942B85}"/>
                  </a:ext>
                </a:extLst>
              </p14:cNvPr>
              <p14:cNvContentPartPr/>
              <p14:nvPr/>
            </p14:nvContentPartPr>
            <p14:xfrm>
              <a:off x="1546492" y="3604342"/>
              <a:ext cx="498960" cy="11160"/>
            </p14:xfrm>
          </p:contentPart>
        </mc:Choice>
        <mc:Fallback>
          <p:pic>
            <p:nvPicPr>
              <p:cNvPr id="7" name="Ink 6">
                <a:extLst>
                  <a:ext uri="{FF2B5EF4-FFF2-40B4-BE49-F238E27FC236}">
                    <a16:creationId xmlns:a16="http://schemas.microsoft.com/office/drawing/2014/main" id="{CF192D90-C1D1-E61A-3DEC-0ECD8A942B85}"/>
                  </a:ext>
                </a:extLst>
              </p:cNvPr>
              <p:cNvPicPr/>
              <p:nvPr/>
            </p:nvPicPr>
            <p:blipFill>
              <a:blip r:embed="rId37"/>
              <a:stretch>
                <a:fillRect/>
              </a:stretch>
            </p:blipFill>
            <p:spPr>
              <a:xfrm>
                <a:off x="1537492" y="3595342"/>
                <a:ext cx="51660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8" name="Ink 7">
                <a:extLst>
                  <a:ext uri="{FF2B5EF4-FFF2-40B4-BE49-F238E27FC236}">
                    <a16:creationId xmlns:a16="http://schemas.microsoft.com/office/drawing/2014/main" id="{B7D4DB49-4ED5-61B0-C87B-FCBF6FD730B6}"/>
                  </a:ext>
                </a:extLst>
              </p14:cNvPr>
              <p14:cNvContentPartPr/>
              <p14:nvPr/>
            </p14:nvContentPartPr>
            <p14:xfrm>
              <a:off x="1982452" y="3375022"/>
              <a:ext cx="498240" cy="258840"/>
            </p14:xfrm>
          </p:contentPart>
        </mc:Choice>
        <mc:Fallback>
          <p:pic>
            <p:nvPicPr>
              <p:cNvPr id="8" name="Ink 7">
                <a:extLst>
                  <a:ext uri="{FF2B5EF4-FFF2-40B4-BE49-F238E27FC236}">
                    <a16:creationId xmlns:a16="http://schemas.microsoft.com/office/drawing/2014/main" id="{B7D4DB49-4ED5-61B0-C87B-FCBF6FD730B6}"/>
                  </a:ext>
                </a:extLst>
              </p:cNvPr>
              <p:cNvPicPr/>
              <p:nvPr/>
            </p:nvPicPr>
            <p:blipFill>
              <a:blip r:embed="rId39"/>
              <a:stretch>
                <a:fillRect/>
              </a:stretch>
            </p:blipFill>
            <p:spPr>
              <a:xfrm>
                <a:off x="1973812" y="3366382"/>
                <a:ext cx="515880" cy="2764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9" name="Ink 8">
                <a:extLst>
                  <a:ext uri="{FF2B5EF4-FFF2-40B4-BE49-F238E27FC236}">
                    <a16:creationId xmlns:a16="http://schemas.microsoft.com/office/drawing/2014/main" id="{E77B47B7-CCD1-5A10-DEA6-464B160AF919}"/>
                  </a:ext>
                </a:extLst>
              </p14:cNvPr>
              <p14:cNvContentPartPr/>
              <p14:nvPr/>
            </p14:nvContentPartPr>
            <p14:xfrm>
              <a:off x="854212" y="2775262"/>
              <a:ext cx="2414880" cy="852120"/>
            </p14:xfrm>
          </p:contentPart>
        </mc:Choice>
        <mc:Fallback>
          <p:pic>
            <p:nvPicPr>
              <p:cNvPr id="9" name="Ink 8">
                <a:extLst>
                  <a:ext uri="{FF2B5EF4-FFF2-40B4-BE49-F238E27FC236}">
                    <a16:creationId xmlns:a16="http://schemas.microsoft.com/office/drawing/2014/main" id="{E77B47B7-CCD1-5A10-DEA6-464B160AF919}"/>
                  </a:ext>
                </a:extLst>
              </p:cNvPr>
              <p:cNvPicPr/>
              <p:nvPr/>
            </p:nvPicPr>
            <p:blipFill>
              <a:blip r:embed="rId41"/>
              <a:stretch>
                <a:fillRect/>
              </a:stretch>
            </p:blipFill>
            <p:spPr>
              <a:xfrm>
                <a:off x="845212" y="2766262"/>
                <a:ext cx="2432520" cy="8697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0" name="Ink 9">
                <a:extLst>
                  <a:ext uri="{FF2B5EF4-FFF2-40B4-BE49-F238E27FC236}">
                    <a16:creationId xmlns:a16="http://schemas.microsoft.com/office/drawing/2014/main" id="{91312F80-F4FA-813C-53CC-760B67ED4BAD}"/>
                  </a:ext>
                </a:extLst>
              </p14:cNvPr>
              <p14:cNvContentPartPr/>
              <p14:nvPr/>
            </p14:nvContentPartPr>
            <p14:xfrm>
              <a:off x="1422292" y="3429742"/>
              <a:ext cx="259560" cy="254160"/>
            </p14:xfrm>
          </p:contentPart>
        </mc:Choice>
        <mc:Fallback>
          <p:pic>
            <p:nvPicPr>
              <p:cNvPr id="10" name="Ink 9">
                <a:extLst>
                  <a:ext uri="{FF2B5EF4-FFF2-40B4-BE49-F238E27FC236}">
                    <a16:creationId xmlns:a16="http://schemas.microsoft.com/office/drawing/2014/main" id="{91312F80-F4FA-813C-53CC-760B67ED4BAD}"/>
                  </a:ext>
                </a:extLst>
              </p:cNvPr>
              <p:cNvPicPr/>
              <p:nvPr/>
            </p:nvPicPr>
            <p:blipFill>
              <a:blip r:embed="rId43"/>
              <a:stretch>
                <a:fillRect/>
              </a:stretch>
            </p:blipFill>
            <p:spPr>
              <a:xfrm>
                <a:off x="1413292" y="3420742"/>
                <a:ext cx="277200" cy="2718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1" name="Ink 10">
                <a:extLst>
                  <a:ext uri="{FF2B5EF4-FFF2-40B4-BE49-F238E27FC236}">
                    <a16:creationId xmlns:a16="http://schemas.microsoft.com/office/drawing/2014/main" id="{0C30DB4E-9C7D-0687-7436-4624D24F3878}"/>
                  </a:ext>
                </a:extLst>
              </p14:cNvPr>
              <p14:cNvContentPartPr/>
              <p14:nvPr/>
            </p14:nvContentPartPr>
            <p14:xfrm>
              <a:off x="2068852" y="3377542"/>
              <a:ext cx="434880" cy="322560"/>
            </p14:xfrm>
          </p:contentPart>
        </mc:Choice>
        <mc:Fallback>
          <p:pic>
            <p:nvPicPr>
              <p:cNvPr id="11" name="Ink 10">
                <a:extLst>
                  <a:ext uri="{FF2B5EF4-FFF2-40B4-BE49-F238E27FC236}">
                    <a16:creationId xmlns:a16="http://schemas.microsoft.com/office/drawing/2014/main" id="{0C30DB4E-9C7D-0687-7436-4624D24F3878}"/>
                  </a:ext>
                </a:extLst>
              </p:cNvPr>
              <p:cNvPicPr/>
              <p:nvPr/>
            </p:nvPicPr>
            <p:blipFill>
              <a:blip r:embed="rId45"/>
              <a:stretch>
                <a:fillRect/>
              </a:stretch>
            </p:blipFill>
            <p:spPr>
              <a:xfrm>
                <a:off x="2059852" y="3368542"/>
                <a:ext cx="452520" cy="3402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3" name="Ink 12">
                <a:extLst>
                  <a:ext uri="{FF2B5EF4-FFF2-40B4-BE49-F238E27FC236}">
                    <a16:creationId xmlns:a16="http://schemas.microsoft.com/office/drawing/2014/main" id="{D6144C80-92AF-EC4E-80A2-8049C45B2E1A}"/>
                  </a:ext>
                </a:extLst>
              </p14:cNvPr>
              <p14:cNvContentPartPr/>
              <p14:nvPr/>
            </p14:nvContentPartPr>
            <p14:xfrm>
              <a:off x="1171012" y="2909542"/>
              <a:ext cx="622800" cy="252360"/>
            </p14:xfrm>
          </p:contentPart>
        </mc:Choice>
        <mc:Fallback>
          <p:pic>
            <p:nvPicPr>
              <p:cNvPr id="13" name="Ink 12">
                <a:extLst>
                  <a:ext uri="{FF2B5EF4-FFF2-40B4-BE49-F238E27FC236}">
                    <a16:creationId xmlns:a16="http://schemas.microsoft.com/office/drawing/2014/main" id="{D6144C80-92AF-EC4E-80A2-8049C45B2E1A}"/>
                  </a:ext>
                </a:extLst>
              </p:cNvPr>
              <p:cNvPicPr/>
              <p:nvPr/>
            </p:nvPicPr>
            <p:blipFill>
              <a:blip r:embed="rId47"/>
              <a:stretch>
                <a:fillRect/>
              </a:stretch>
            </p:blipFill>
            <p:spPr>
              <a:xfrm>
                <a:off x="1162012" y="2900542"/>
                <a:ext cx="64044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4" name="Ink 13">
                <a:extLst>
                  <a:ext uri="{FF2B5EF4-FFF2-40B4-BE49-F238E27FC236}">
                    <a16:creationId xmlns:a16="http://schemas.microsoft.com/office/drawing/2014/main" id="{18F10718-8846-E68D-240E-7059BE9C3984}"/>
                  </a:ext>
                </a:extLst>
              </p14:cNvPr>
              <p14:cNvContentPartPr/>
              <p14:nvPr/>
            </p14:nvContentPartPr>
            <p14:xfrm>
              <a:off x="1830532" y="2858782"/>
              <a:ext cx="626040" cy="284040"/>
            </p14:xfrm>
          </p:contentPart>
        </mc:Choice>
        <mc:Fallback>
          <p:pic>
            <p:nvPicPr>
              <p:cNvPr id="14" name="Ink 13">
                <a:extLst>
                  <a:ext uri="{FF2B5EF4-FFF2-40B4-BE49-F238E27FC236}">
                    <a16:creationId xmlns:a16="http://schemas.microsoft.com/office/drawing/2014/main" id="{18F10718-8846-E68D-240E-7059BE9C3984}"/>
                  </a:ext>
                </a:extLst>
              </p:cNvPr>
              <p:cNvPicPr/>
              <p:nvPr/>
            </p:nvPicPr>
            <p:blipFill>
              <a:blip r:embed="rId49"/>
              <a:stretch>
                <a:fillRect/>
              </a:stretch>
            </p:blipFill>
            <p:spPr>
              <a:xfrm>
                <a:off x="1821532" y="2850142"/>
                <a:ext cx="643680" cy="3016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6" name="Ink 35">
                <a:extLst>
                  <a:ext uri="{FF2B5EF4-FFF2-40B4-BE49-F238E27FC236}">
                    <a16:creationId xmlns:a16="http://schemas.microsoft.com/office/drawing/2014/main" id="{E35C5CE8-0D72-D83D-96AA-9434088C9033}"/>
                  </a:ext>
                </a:extLst>
              </p14:cNvPr>
              <p14:cNvContentPartPr/>
              <p14:nvPr/>
            </p14:nvContentPartPr>
            <p14:xfrm>
              <a:off x="2767612" y="3765622"/>
              <a:ext cx="4312080" cy="3240"/>
            </p14:xfrm>
          </p:contentPart>
        </mc:Choice>
        <mc:Fallback>
          <p:pic>
            <p:nvPicPr>
              <p:cNvPr id="36" name="Ink 35">
                <a:extLst>
                  <a:ext uri="{FF2B5EF4-FFF2-40B4-BE49-F238E27FC236}">
                    <a16:creationId xmlns:a16="http://schemas.microsoft.com/office/drawing/2014/main" id="{E35C5CE8-0D72-D83D-96AA-9434088C9033}"/>
                  </a:ext>
                </a:extLst>
              </p:cNvPr>
              <p:cNvPicPr/>
              <p:nvPr/>
            </p:nvPicPr>
            <p:blipFill>
              <a:blip r:embed="rId51"/>
              <a:stretch>
                <a:fillRect/>
              </a:stretch>
            </p:blipFill>
            <p:spPr>
              <a:xfrm>
                <a:off x="2758612" y="3756622"/>
                <a:ext cx="432972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8" name="Ink 37">
                <a:extLst>
                  <a:ext uri="{FF2B5EF4-FFF2-40B4-BE49-F238E27FC236}">
                    <a16:creationId xmlns:a16="http://schemas.microsoft.com/office/drawing/2014/main" id="{18457311-B1F1-DBA6-0E70-9E2EC3E7368D}"/>
                  </a:ext>
                </a:extLst>
              </p14:cNvPr>
              <p14:cNvContentPartPr/>
              <p14:nvPr/>
            </p14:nvContentPartPr>
            <p14:xfrm>
              <a:off x="7554172" y="2830702"/>
              <a:ext cx="75600" cy="686520"/>
            </p14:xfrm>
          </p:contentPart>
        </mc:Choice>
        <mc:Fallback>
          <p:pic>
            <p:nvPicPr>
              <p:cNvPr id="38" name="Ink 37">
                <a:extLst>
                  <a:ext uri="{FF2B5EF4-FFF2-40B4-BE49-F238E27FC236}">
                    <a16:creationId xmlns:a16="http://schemas.microsoft.com/office/drawing/2014/main" id="{18457311-B1F1-DBA6-0E70-9E2EC3E7368D}"/>
                  </a:ext>
                </a:extLst>
              </p:cNvPr>
              <p:cNvPicPr/>
              <p:nvPr/>
            </p:nvPicPr>
            <p:blipFill>
              <a:blip r:embed="rId53"/>
              <a:stretch>
                <a:fillRect/>
              </a:stretch>
            </p:blipFill>
            <p:spPr>
              <a:xfrm>
                <a:off x="7545532" y="2821702"/>
                <a:ext cx="93240" cy="7041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9" name="Ink 38">
                <a:extLst>
                  <a:ext uri="{FF2B5EF4-FFF2-40B4-BE49-F238E27FC236}">
                    <a16:creationId xmlns:a16="http://schemas.microsoft.com/office/drawing/2014/main" id="{66404222-281D-44EF-21C6-D534783C9DB0}"/>
                  </a:ext>
                </a:extLst>
              </p14:cNvPr>
              <p14:cNvContentPartPr/>
              <p14:nvPr/>
            </p14:nvContentPartPr>
            <p14:xfrm>
              <a:off x="7652452" y="3547102"/>
              <a:ext cx="1803600" cy="86760"/>
            </p14:xfrm>
          </p:contentPart>
        </mc:Choice>
        <mc:Fallback>
          <p:pic>
            <p:nvPicPr>
              <p:cNvPr id="39" name="Ink 38">
                <a:extLst>
                  <a:ext uri="{FF2B5EF4-FFF2-40B4-BE49-F238E27FC236}">
                    <a16:creationId xmlns:a16="http://schemas.microsoft.com/office/drawing/2014/main" id="{66404222-281D-44EF-21C6-D534783C9DB0}"/>
                  </a:ext>
                </a:extLst>
              </p:cNvPr>
              <p:cNvPicPr/>
              <p:nvPr/>
            </p:nvPicPr>
            <p:blipFill>
              <a:blip r:embed="rId55"/>
              <a:stretch>
                <a:fillRect/>
              </a:stretch>
            </p:blipFill>
            <p:spPr>
              <a:xfrm>
                <a:off x="7643452" y="3538102"/>
                <a:ext cx="182124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1" name="Ink 40">
                <a:extLst>
                  <a:ext uri="{FF2B5EF4-FFF2-40B4-BE49-F238E27FC236}">
                    <a16:creationId xmlns:a16="http://schemas.microsoft.com/office/drawing/2014/main" id="{4794FE6C-69E2-B97C-1076-ECDB74FCFD1F}"/>
                  </a:ext>
                </a:extLst>
              </p14:cNvPr>
              <p14:cNvContentPartPr/>
              <p14:nvPr/>
            </p14:nvContentPartPr>
            <p14:xfrm>
              <a:off x="7634092" y="2846542"/>
              <a:ext cx="2057400" cy="56880"/>
            </p14:xfrm>
          </p:contentPart>
        </mc:Choice>
        <mc:Fallback>
          <p:pic>
            <p:nvPicPr>
              <p:cNvPr id="41" name="Ink 40">
                <a:extLst>
                  <a:ext uri="{FF2B5EF4-FFF2-40B4-BE49-F238E27FC236}">
                    <a16:creationId xmlns:a16="http://schemas.microsoft.com/office/drawing/2014/main" id="{4794FE6C-69E2-B97C-1076-ECDB74FCFD1F}"/>
                  </a:ext>
                </a:extLst>
              </p:cNvPr>
              <p:cNvPicPr/>
              <p:nvPr/>
            </p:nvPicPr>
            <p:blipFill>
              <a:blip r:embed="rId57"/>
              <a:stretch>
                <a:fillRect/>
              </a:stretch>
            </p:blipFill>
            <p:spPr>
              <a:xfrm>
                <a:off x="7625092" y="2837902"/>
                <a:ext cx="207504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2" name="Ink 41">
                <a:extLst>
                  <a:ext uri="{FF2B5EF4-FFF2-40B4-BE49-F238E27FC236}">
                    <a16:creationId xmlns:a16="http://schemas.microsoft.com/office/drawing/2014/main" id="{0F002042-33DE-2BB1-EE38-EE763346FEE2}"/>
                  </a:ext>
                </a:extLst>
              </p14:cNvPr>
              <p14:cNvContentPartPr/>
              <p14:nvPr/>
            </p14:nvContentPartPr>
            <p14:xfrm>
              <a:off x="9548932" y="2945542"/>
              <a:ext cx="12600" cy="704160"/>
            </p14:xfrm>
          </p:contentPart>
        </mc:Choice>
        <mc:Fallback>
          <p:pic>
            <p:nvPicPr>
              <p:cNvPr id="42" name="Ink 41">
                <a:extLst>
                  <a:ext uri="{FF2B5EF4-FFF2-40B4-BE49-F238E27FC236}">
                    <a16:creationId xmlns:a16="http://schemas.microsoft.com/office/drawing/2014/main" id="{0F002042-33DE-2BB1-EE38-EE763346FEE2}"/>
                  </a:ext>
                </a:extLst>
              </p:cNvPr>
              <p:cNvPicPr/>
              <p:nvPr/>
            </p:nvPicPr>
            <p:blipFill>
              <a:blip r:embed="rId59"/>
              <a:stretch>
                <a:fillRect/>
              </a:stretch>
            </p:blipFill>
            <p:spPr>
              <a:xfrm>
                <a:off x="9540292" y="2936542"/>
                <a:ext cx="30240" cy="7218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3" name="Ink 42">
                <a:extLst>
                  <a:ext uri="{FF2B5EF4-FFF2-40B4-BE49-F238E27FC236}">
                    <a16:creationId xmlns:a16="http://schemas.microsoft.com/office/drawing/2014/main" id="{2AE37A23-ED70-5CF2-AAFA-DE6982310F47}"/>
                  </a:ext>
                </a:extLst>
              </p14:cNvPr>
              <p14:cNvContentPartPr/>
              <p14:nvPr/>
            </p14:nvContentPartPr>
            <p14:xfrm>
              <a:off x="7752532" y="3669862"/>
              <a:ext cx="1684800" cy="694080"/>
            </p14:xfrm>
          </p:contentPart>
        </mc:Choice>
        <mc:Fallback>
          <p:pic>
            <p:nvPicPr>
              <p:cNvPr id="43" name="Ink 42">
                <a:extLst>
                  <a:ext uri="{FF2B5EF4-FFF2-40B4-BE49-F238E27FC236}">
                    <a16:creationId xmlns:a16="http://schemas.microsoft.com/office/drawing/2014/main" id="{2AE37A23-ED70-5CF2-AAFA-DE6982310F47}"/>
                  </a:ext>
                </a:extLst>
              </p:cNvPr>
              <p:cNvPicPr/>
              <p:nvPr/>
            </p:nvPicPr>
            <p:blipFill>
              <a:blip r:embed="rId61"/>
              <a:stretch>
                <a:fillRect/>
              </a:stretch>
            </p:blipFill>
            <p:spPr>
              <a:xfrm>
                <a:off x="7743532" y="3660862"/>
                <a:ext cx="1702440" cy="7117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4" name="Ink 43">
                <a:extLst>
                  <a:ext uri="{FF2B5EF4-FFF2-40B4-BE49-F238E27FC236}">
                    <a16:creationId xmlns:a16="http://schemas.microsoft.com/office/drawing/2014/main" id="{29920910-EBCC-8C04-761D-BAC1F14B2209}"/>
                  </a:ext>
                </a:extLst>
              </p14:cNvPr>
              <p14:cNvContentPartPr/>
              <p14:nvPr/>
            </p14:nvContentPartPr>
            <p14:xfrm>
              <a:off x="9319612" y="3931942"/>
              <a:ext cx="182520" cy="396000"/>
            </p14:xfrm>
          </p:contentPart>
        </mc:Choice>
        <mc:Fallback>
          <p:pic>
            <p:nvPicPr>
              <p:cNvPr id="44" name="Ink 43">
                <a:extLst>
                  <a:ext uri="{FF2B5EF4-FFF2-40B4-BE49-F238E27FC236}">
                    <a16:creationId xmlns:a16="http://schemas.microsoft.com/office/drawing/2014/main" id="{29920910-EBCC-8C04-761D-BAC1F14B2209}"/>
                  </a:ext>
                </a:extLst>
              </p:cNvPr>
              <p:cNvPicPr/>
              <p:nvPr/>
            </p:nvPicPr>
            <p:blipFill>
              <a:blip r:embed="rId63"/>
              <a:stretch>
                <a:fillRect/>
              </a:stretch>
            </p:blipFill>
            <p:spPr>
              <a:xfrm>
                <a:off x="9310972" y="3923302"/>
                <a:ext cx="200160" cy="4136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6" name="Ink 45">
                <a:extLst>
                  <a:ext uri="{FF2B5EF4-FFF2-40B4-BE49-F238E27FC236}">
                    <a16:creationId xmlns:a16="http://schemas.microsoft.com/office/drawing/2014/main" id="{5FA4ED61-10E1-E951-45FA-DDFEC094C875}"/>
                  </a:ext>
                </a:extLst>
              </p14:cNvPr>
              <p14:cNvContentPartPr/>
              <p14:nvPr/>
            </p14:nvContentPartPr>
            <p14:xfrm>
              <a:off x="7948372" y="2522542"/>
              <a:ext cx="198000" cy="307440"/>
            </p14:xfrm>
          </p:contentPart>
        </mc:Choice>
        <mc:Fallback>
          <p:pic>
            <p:nvPicPr>
              <p:cNvPr id="46" name="Ink 45">
                <a:extLst>
                  <a:ext uri="{FF2B5EF4-FFF2-40B4-BE49-F238E27FC236}">
                    <a16:creationId xmlns:a16="http://schemas.microsoft.com/office/drawing/2014/main" id="{5FA4ED61-10E1-E951-45FA-DDFEC094C875}"/>
                  </a:ext>
                </a:extLst>
              </p:cNvPr>
              <p:cNvPicPr/>
              <p:nvPr/>
            </p:nvPicPr>
            <p:blipFill>
              <a:blip r:embed="rId65"/>
              <a:stretch>
                <a:fillRect/>
              </a:stretch>
            </p:blipFill>
            <p:spPr>
              <a:xfrm>
                <a:off x="7939372" y="2513542"/>
                <a:ext cx="215640" cy="3250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7" name="Ink 46">
                <a:extLst>
                  <a:ext uri="{FF2B5EF4-FFF2-40B4-BE49-F238E27FC236}">
                    <a16:creationId xmlns:a16="http://schemas.microsoft.com/office/drawing/2014/main" id="{0A09E25B-42D1-F5FD-F2EF-74002741323D}"/>
                  </a:ext>
                </a:extLst>
              </p14:cNvPr>
              <p14:cNvContentPartPr/>
              <p14:nvPr/>
            </p14:nvContentPartPr>
            <p14:xfrm>
              <a:off x="8180212" y="2558542"/>
              <a:ext cx="251640" cy="234360"/>
            </p14:xfrm>
          </p:contentPart>
        </mc:Choice>
        <mc:Fallback>
          <p:pic>
            <p:nvPicPr>
              <p:cNvPr id="47" name="Ink 46">
                <a:extLst>
                  <a:ext uri="{FF2B5EF4-FFF2-40B4-BE49-F238E27FC236}">
                    <a16:creationId xmlns:a16="http://schemas.microsoft.com/office/drawing/2014/main" id="{0A09E25B-42D1-F5FD-F2EF-74002741323D}"/>
                  </a:ext>
                </a:extLst>
              </p:cNvPr>
              <p:cNvPicPr/>
              <p:nvPr/>
            </p:nvPicPr>
            <p:blipFill>
              <a:blip r:embed="rId67"/>
              <a:stretch>
                <a:fillRect/>
              </a:stretch>
            </p:blipFill>
            <p:spPr>
              <a:xfrm>
                <a:off x="8171572" y="2549542"/>
                <a:ext cx="26928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8" name="Ink 47">
                <a:extLst>
                  <a:ext uri="{FF2B5EF4-FFF2-40B4-BE49-F238E27FC236}">
                    <a16:creationId xmlns:a16="http://schemas.microsoft.com/office/drawing/2014/main" id="{95B277E4-2453-EE61-783F-CB516A5D4367}"/>
                  </a:ext>
                </a:extLst>
              </p14:cNvPr>
              <p14:cNvContentPartPr/>
              <p14:nvPr/>
            </p14:nvContentPartPr>
            <p14:xfrm>
              <a:off x="8486932" y="2577262"/>
              <a:ext cx="9000" cy="209880"/>
            </p14:xfrm>
          </p:contentPart>
        </mc:Choice>
        <mc:Fallback>
          <p:pic>
            <p:nvPicPr>
              <p:cNvPr id="48" name="Ink 47">
                <a:extLst>
                  <a:ext uri="{FF2B5EF4-FFF2-40B4-BE49-F238E27FC236}">
                    <a16:creationId xmlns:a16="http://schemas.microsoft.com/office/drawing/2014/main" id="{95B277E4-2453-EE61-783F-CB516A5D4367}"/>
                  </a:ext>
                </a:extLst>
              </p:cNvPr>
              <p:cNvPicPr/>
              <p:nvPr/>
            </p:nvPicPr>
            <p:blipFill>
              <a:blip r:embed="rId69"/>
              <a:stretch>
                <a:fillRect/>
              </a:stretch>
            </p:blipFill>
            <p:spPr>
              <a:xfrm>
                <a:off x="8478292" y="2568622"/>
                <a:ext cx="2664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9" name="Ink 48">
                <a:extLst>
                  <a:ext uri="{FF2B5EF4-FFF2-40B4-BE49-F238E27FC236}">
                    <a16:creationId xmlns:a16="http://schemas.microsoft.com/office/drawing/2014/main" id="{6B0C5BA5-5B37-5BF1-47FA-C5FC25BA362D}"/>
                  </a:ext>
                </a:extLst>
              </p14:cNvPr>
              <p14:cNvContentPartPr/>
              <p14:nvPr/>
            </p14:nvContentPartPr>
            <p14:xfrm>
              <a:off x="8511772" y="2527582"/>
              <a:ext cx="123840" cy="287640"/>
            </p14:xfrm>
          </p:contentPart>
        </mc:Choice>
        <mc:Fallback>
          <p:pic>
            <p:nvPicPr>
              <p:cNvPr id="49" name="Ink 48">
                <a:extLst>
                  <a:ext uri="{FF2B5EF4-FFF2-40B4-BE49-F238E27FC236}">
                    <a16:creationId xmlns:a16="http://schemas.microsoft.com/office/drawing/2014/main" id="{6B0C5BA5-5B37-5BF1-47FA-C5FC25BA362D}"/>
                  </a:ext>
                </a:extLst>
              </p:cNvPr>
              <p:cNvPicPr/>
              <p:nvPr/>
            </p:nvPicPr>
            <p:blipFill>
              <a:blip r:embed="rId71"/>
              <a:stretch>
                <a:fillRect/>
              </a:stretch>
            </p:blipFill>
            <p:spPr>
              <a:xfrm>
                <a:off x="8502772" y="2518582"/>
                <a:ext cx="141480" cy="3052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0" name="Ink 49">
                <a:extLst>
                  <a:ext uri="{FF2B5EF4-FFF2-40B4-BE49-F238E27FC236}">
                    <a16:creationId xmlns:a16="http://schemas.microsoft.com/office/drawing/2014/main" id="{BA9139A7-20BA-80A0-B6AF-2F725585A0C2}"/>
                  </a:ext>
                </a:extLst>
              </p14:cNvPr>
              <p14:cNvContentPartPr/>
              <p14:nvPr/>
            </p14:nvContentPartPr>
            <p14:xfrm>
              <a:off x="8515012" y="2675182"/>
              <a:ext cx="96120" cy="6840"/>
            </p14:xfrm>
          </p:contentPart>
        </mc:Choice>
        <mc:Fallback>
          <p:pic>
            <p:nvPicPr>
              <p:cNvPr id="50" name="Ink 49">
                <a:extLst>
                  <a:ext uri="{FF2B5EF4-FFF2-40B4-BE49-F238E27FC236}">
                    <a16:creationId xmlns:a16="http://schemas.microsoft.com/office/drawing/2014/main" id="{BA9139A7-20BA-80A0-B6AF-2F725585A0C2}"/>
                  </a:ext>
                </a:extLst>
              </p:cNvPr>
              <p:cNvPicPr/>
              <p:nvPr/>
            </p:nvPicPr>
            <p:blipFill>
              <a:blip r:embed="rId73"/>
              <a:stretch>
                <a:fillRect/>
              </a:stretch>
            </p:blipFill>
            <p:spPr>
              <a:xfrm>
                <a:off x="8506372" y="2666182"/>
                <a:ext cx="11376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1" name="Ink 50">
                <a:extLst>
                  <a:ext uri="{FF2B5EF4-FFF2-40B4-BE49-F238E27FC236}">
                    <a16:creationId xmlns:a16="http://schemas.microsoft.com/office/drawing/2014/main" id="{5E0BFD4C-2957-08B9-EBD9-85EACDD2E34D}"/>
                  </a:ext>
                </a:extLst>
              </p14:cNvPr>
              <p14:cNvContentPartPr/>
              <p14:nvPr/>
            </p14:nvContentPartPr>
            <p14:xfrm>
              <a:off x="8731372" y="2553862"/>
              <a:ext cx="14040" cy="258120"/>
            </p14:xfrm>
          </p:contentPart>
        </mc:Choice>
        <mc:Fallback>
          <p:pic>
            <p:nvPicPr>
              <p:cNvPr id="51" name="Ink 50">
                <a:extLst>
                  <a:ext uri="{FF2B5EF4-FFF2-40B4-BE49-F238E27FC236}">
                    <a16:creationId xmlns:a16="http://schemas.microsoft.com/office/drawing/2014/main" id="{5E0BFD4C-2957-08B9-EBD9-85EACDD2E34D}"/>
                  </a:ext>
                </a:extLst>
              </p:cNvPr>
              <p:cNvPicPr/>
              <p:nvPr/>
            </p:nvPicPr>
            <p:blipFill>
              <a:blip r:embed="rId75"/>
              <a:stretch>
                <a:fillRect/>
              </a:stretch>
            </p:blipFill>
            <p:spPr>
              <a:xfrm>
                <a:off x="8722732" y="2545222"/>
                <a:ext cx="31680" cy="2757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2" name="Ink 51">
                <a:extLst>
                  <a:ext uri="{FF2B5EF4-FFF2-40B4-BE49-F238E27FC236}">
                    <a16:creationId xmlns:a16="http://schemas.microsoft.com/office/drawing/2014/main" id="{ACC4F7F9-7DEC-635F-9383-FEF4067E4C75}"/>
                  </a:ext>
                </a:extLst>
              </p14:cNvPr>
              <p14:cNvContentPartPr/>
              <p14:nvPr/>
            </p14:nvContentPartPr>
            <p14:xfrm>
              <a:off x="8855572" y="2534062"/>
              <a:ext cx="185760" cy="235800"/>
            </p14:xfrm>
          </p:contentPart>
        </mc:Choice>
        <mc:Fallback>
          <p:pic>
            <p:nvPicPr>
              <p:cNvPr id="52" name="Ink 51">
                <a:extLst>
                  <a:ext uri="{FF2B5EF4-FFF2-40B4-BE49-F238E27FC236}">
                    <a16:creationId xmlns:a16="http://schemas.microsoft.com/office/drawing/2014/main" id="{ACC4F7F9-7DEC-635F-9383-FEF4067E4C75}"/>
                  </a:ext>
                </a:extLst>
              </p:cNvPr>
              <p:cNvPicPr/>
              <p:nvPr/>
            </p:nvPicPr>
            <p:blipFill>
              <a:blip r:embed="rId77"/>
              <a:stretch>
                <a:fillRect/>
              </a:stretch>
            </p:blipFill>
            <p:spPr>
              <a:xfrm>
                <a:off x="8846572" y="2525422"/>
                <a:ext cx="20340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4" name="Ink 53">
                <a:extLst>
                  <a:ext uri="{FF2B5EF4-FFF2-40B4-BE49-F238E27FC236}">
                    <a16:creationId xmlns:a16="http://schemas.microsoft.com/office/drawing/2014/main" id="{693F9FFE-5366-D897-2E72-842478BE9D8C}"/>
                  </a:ext>
                </a:extLst>
              </p14:cNvPr>
              <p14:cNvContentPartPr/>
              <p14:nvPr/>
            </p14:nvContentPartPr>
            <p14:xfrm>
              <a:off x="6662092" y="2000542"/>
              <a:ext cx="226800" cy="28800"/>
            </p14:xfrm>
          </p:contentPart>
        </mc:Choice>
        <mc:Fallback>
          <p:pic>
            <p:nvPicPr>
              <p:cNvPr id="54" name="Ink 53">
                <a:extLst>
                  <a:ext uri="{FF2B5EF4-FFF2-40B4-BE49-F238E27FC236}">
                    <a16:creationId xmlns:a16="http://schemas.microsoft.com/office/drawing/2014/main" id="{693F9FFE-5366-D897-2E72-842478BE9D8C}"/>
                  </a:ext>
                </a:extLst>
              </p:cNvPr>
              <p:cNvPicPr/>
              <p:nvPr/>
            </p:nvPicPr>
            <p:blipFill>
              <a:blip r:embed="rId79"/>
              <a:stretch>
                <a:fillRect/>
              </a:stretch>
            </p:blipFill>
            <p:spPr>
              <a:xfrm>
                <a:off x="6653092" y="1991542"/>
                <a:ext cx="24444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5" name="Ink 54">
                <a:extLst>
                  <a:ext uri="{FF2B5EF4-FFF2-40B4-BE49-F238E27FC236}">
                    <a16:creationId xmlns:a16="http://schemas.microsoft.com/office/drawing/2014/main" id="{2A5D1308-C6E9-C4C2-D742-E7464A387982}"/>
                  </a:ext>
                </a:extLst>
              </p14:cNvPr>
              <p14:cNvContentPartPr/>
              <p14:nvPr/>
            </p14:nvContentPartPr>
            <p14:xfrm>
              <a:off x="6682612" y="2202862"/>
              <a:ext cx="202680" cy="11520"/>
            </p14:xfrm>
          </p:contentPart>
        </mc:Choice>
        <mc:Fallback>
          <p:pic>
            <p:nvPicPr>
              <p:cNvPr id="55" name="Ink 54">
                <a:extLst>
                  <a:ext uri="{FF2B5EF4-FFF2-40B4-BE49-F238E27FC236}">
                    <a16:creationId xmlns:a16="http://schemas.microsoft.com/office/drawing/2014/main" id="{2A5D1308-C6E9-C4C2-D742-E7464A387982}"/>
                  </a:ext>
                </a:extLst>
              </p:cNvPr>
              <p:cNvPicPr/>
              <p:nvPr/>
            </p:nvPicPr>
            <p:blipFill>
              <a:blip r:embed="rId81"/>
              <a:stretch>
                <a:fillRect/>
              </a:stretch>
            </p:blipFill>
            <p:spPr>
              <a:xfrm>
                <a:off x="6673972" y="2194222"/>
                <a:ext cx="22032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6" name="Ink 55">
                <a:extLst>
                  <a:ext uri="{FF2B5EF4-FFF2-40B4-BE49-F238E27FC236}">
                    <a16:creationId xmlns:a16="http://schemas.microsoft.com/office/drawing/2014/main" id="{E1B671DD-EA9F-FCB5-FE3A-CBBC71999408}"/>
                  </a:ext>
                </a:extLst>
              </p14:cNvPr>
              <p14:cNvContentPartPr/>
              <p14:nvPr/>
            </p14:nvContentPartPr>
            <p14:xfrm>
              <a:off x="6695212" y="2399062"/>
              <a:ext cx="217440" cy="6840"/>
            </p14:xfrm>
          </p:contentPart>
        </mc:Choice>
        <mc:Fallback>
          <p:pic>
            <p:nvPicPr>
              <p:cNvPr id="56" name="Ink 55">
                <a:extLst>
                  <a:ext uri="{FF2B5EF4-FFF2-40B4-BE49-F238E27FC236}">
                    <a16:creationId xmlns:a16="http://schemas.microsoft.com/office/drawing/2014/main" id="{E1B671DD-EA9F-FCB5-FE3A-CBBC71999408}"/>
                  </a:ext>
                </a:extLst>
              </p:cNvPr>
              <p:cNvPicPr/>
              <p:nvPr/>
            </p:nvPicPr>
            <p:blipFill>
              <a:blip r:embed="rId83"/>
              <a:stretch>
                <a:fillRect/>
              </a:stretch>
            </p:blipFill>
            <p:spPr>
              <a:xfrm>
                <a:off x="6686572" y="2390422"/>
                <a:ext cx="23508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7" name="Ink 56">
                <a:extLst>
                  <a:ext uri="{FF2B5EF4-FFF2-40B4-BE49-F238E27FC236}">
                    <a16:creationId xmlns:a16="http://schemas.microsoft.com/office/drawing/2014/main" id="{A5148341-D0C6-9C79-BE63-E6C82A2A5CF9}"/>
                  </a:ext>
                </a:extLst>
              </p14:cNvPr>
              <p14:cNvContentPartPr/>
              <p14:nvPr/>
            </p14:nvContentPartPr>
            <p14:xfrm>
              <a:off x="6743452" y="2553862"/>
              <a:ext cx="246240" cy="103680"/>
            </p14:xfrm>
          </p:contentPart>
        </mc:Choice>
        <mc:Fallback>
          <p:pic>
            <p:nvPicPr>
              <p:cNvPr id="57" name="Ink 56">
                <a:extLst>
                  <a:ext uri="{FF2B5EF4-FFF2-40B4-BE49-F238E27FC236}">
                    <a16:creationId xmlns:a16="http://schemas.microsoft.com/office/drawing/2014/main" id="{A5148341-D0C6-9C79-BE63-E6C82A2A5CF9}"/>
                  </a:ext>
                </a:extLst>
              </p:cNvPr>
              <p:cNvPicPr/>
              <p:nvPr/>
            </p:nvPicPr>
            <p:blipFill>
              <a:blip r:embed="rId85"/>
              <a:stretch>
                <a:fillRect/>
              </a:stretch>
            </p:blipFill>
            <p:spPr>
              <a:xfrm>
                <a:off x="6734452" y="2545222"/>
                <a:ext cx="26388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8" name="Ink 57">
                <a:extLst>
                  <a:ext uri="{FF2B5EF4-FFF2-40B4-BE49-F238E27FC236}">
                    <a16:creationId xmlns:a16="http://schemas.microsoft.com/office/drawing/2014/main" id="{5D9E89EA-6959-D8CB-31EF-7D193858B2CF}"/>
                  </a:ext>
                </a:extLst>
              </p14:cNvPr>
              <p14:cNvContentPartPr/>
              <p14:nvPr/>
            </p14:nvContentPartPr>
            <p14:xfrm>
              <a:off x="7063492" y="2669422"/>
              <a:ext cx="490680" cy="578520"/>
            </p14:xfrm>
          </p:contentPart>
        </mc:Choice>
        <mc:Fallback>
          <p:pic>
            <p:nvPicPr>
              <p:cNvPr id="58" name="Ink 57">
                <a:extLst>
                  <a:ext uri="{FF2B5EF4-FFF2-40B4-BE49-F238E27FC236}">
                    <a16:creationId xmlns:a16="http://schemas.microsoft.com/office/drawing/2014/main" id="{5D9E89EA-6959-D8CB-31EF-7D193858B2CF}"/>
                  </a:ext>
                </a:extLst>
              </p:cNvPr>
              <p:cNvPicPr/>
              <p:nvPr/>
            </p:nvPicPr>
            <p:blipFill>
              <a:blip r:embed="rId87"/>
              <a:stretch>
                <a:fillRect/>
              </a:stretch>
            </p:blipFill>
            <p:spPr>
              <a:xfrm>
                <a:off x="7054492" y="2660782"/>
                <a:ext cx="508320" cy="5961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9" name="Ink 58">
                <a:extLst>
                  <a:ext uri="{FF2B5EF4-FFF2-40B4-BE49-F238E27FC236}">
                    <a16:creationId xmlns:a16="http://schemas.microsoft.com/office/drawing/2014/main" id="{FD709783-A8FC-AEA8-0F51-EB810B1EF60E}"/>
                  </a:ext>
                </a:extLst>
              </p14:cNvPr>
              <p14:cNvContentPartPr/>
              <p14:nvPr/>
            </p14:nvContentPartPr>
            <p14:xfrm>
              <a:off x="7523572" y="3165502"/>
              <a:ext cx="43560" cy="139680"/>
            </p14:xfrm>
          </p:contentPart>
        </mc:Choice>
        <mc:Fallback>
          <p:pic>
            <p:nvPicPr>
              <p:cNvPr id="59" name="Ink 58">
                <a:extLst>
                  <a:ext uri="{FF2B5EF4-FFF2-40B4-BE49-F238E27FC236}">
                    <a16:creationId xmlns:a16="http://schemas.microsoft.com/office/drawing/2014/main" id="{FD709783-A8FC-AEA8-0F51-EB810B1EF60E}"/>
                  </a:ext>
                </a:extLst>
              </p:cNvPr>
              <p:cNvPicPr/>
              <p:nvPr/>
            </p:nvPicPr>
            <p:blipFill>
              <a:blip r:embed="rId89"/>
              <a:stretch>
                <a:fillRect/>
              </a:stretch>
            </p:blipFill>
            <p:spPr>
              <a:xfrm>
                <a:off x="7514932" y="3156502"/>
                <a:ext cx="6120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1" name="Ink 60">
                <a:extLst>
                  <a:ext uri="{FF2B5EF4-FFF2-40B4-BE49-F238E27FC236}">
                    <a16:creationId xmlns:a16="http://schemas.microsoft.com/office/drawing/2014/main" id="{BB452D97-1F4B-5CE7-1F46-823034622B50}"/>
                  </a:ext>
                </a:extLst>
              </p14:cNvPr>
              <p14:cNvContentPartPr/>
              <p14:nvPr/>
            </p14:nvContentPartPr>
            <p14:xfrm>
              <a:off x="6430252" y="3297982"/>
              <a:ext cx="144360" cy="255240"/>
            </p14:xfrm>
          </p:contentPart>
        </mc:Choice>
        <mc:Fallback>
          <p:pic>
            <p:nvPicPr>
              <p:cNvPr id="61" name="Ink 60">
                <a:extLst>
                  <a:ext uri="{FF2B5EF4-FFF2-40B4-BE49-F238E27FC236}">
                    <a16:creationId xmlns:a16="http://schemas.microsoft.com/office/drawing/2014/main" id="{BB452D97-1F4B-5CE7-1F46-823034622B50}"/>
                  </a:ext>
                </a:extLst>
              </p:cNvPr>
              <p:cNvPicPr/>
              <p:nvPr/>
            </p:nvPicPr>
            <p:blipFill>
              <a:blip r:embed="rId91"/>
              <a:stretch>
                <a:fillRect/>
              </a:stretch>
            </p:blipFill>
            <p:spPr>
              <a:xfrm>
                <a:off x="6421252" y="3289342"/>
                <a:ext cx="162000" cy="2728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2" name="Ink 61">
                <a:extLst>
                  <a:ext uri="{FF2B5EF4-FFF2-40B4-BE49-F238E27FC236}">
                    <a16:creationId xmlns:a16="http://schemas.microsoft.com/office/drawing/2014/main" id="{67712264-2E55-4036-78DD-473313DA43B6}"/>
                  </a:ext>
                </a:extLst>
              </p14:cNvPr>
              <p14:cNvContentPartPr/>
              <p14:nvPr/>
            </p14:nvContentPartPr>
            <p14:xfrm>
              <a:off x="6631132" y="3406702"/>
              <a:ext cx="65160" cy="125640"/>
            </p14:xfrm>
          </p:contentPart>
        </mc:Choice>
        <mc:Fallback>
          <p:pic>
            <p:nvPicPr>
              <p:cNvPr id="62" name="Ink 61">
                <a:extLst>
                  <a:ext uri="{FF2B5EF4-FFF2-40B4-BE49-F238E27FC236}">
                    <a16:creationId xmlns:a16="http://schemas.microsoft.com/office/drawing/2014/main" id="{67712264-2E55-4036-78DD-473313DA43B6}"/>
                  </a:ext>
                </a:extLst>
              </p:cNvPr>
              <p:cNvPicPr/>
              <p:nvPr/>
            </p:nvPicPr>
            <p:blipFill>
              <a:blip r:embed="rId93"/>
              <a:stretch>
                <a:fillRect/>
              </a:stretch>
            </p:blipFill>
            <p:spPr>
              <a:xfrm>
                <a:off x="6622492" y="3398062"/>
                <a:ext cx="8280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3" name="Ink 62">
                <a:extLst>
                  <a:ext uri="{FF2B5EF4-FFF2-40B4-BE49-F238E27FC236}">
                    <a16:creationId xmlns:a16="http://schemas.microsoft.com/office/drawing/2014/main" id="{8D6E2C0D-AE07-78BD-FA56-6E1CBD047C33}"/>
                  </a:ext>
                </a:extLst>
              </p14:cNvPr>
              <p14:cNvContentPartPr/>
              <p14:nvPr/>
            </p14:nvContentPartPr>
            <p14:xfrm>
              <a:off x="6730852" y="3424702"/>
              <a:ext cx="93240" cy="98280"/>
            </p14:xfrm>
          </p:contentPart>
        </mc:Choice>
        <mc:Fallback>
          <p:pic>
            <p:nvPicPr>
              <p:cNvPr id="63" name="Ink 62">
                <a:extLst>
                  <a:ext uri="{FF2B5EF4-FFF2-40B4-BE49-F238E27FC236}">
                    <a16:creationId xmlns:a16="http://schemas.microsoft.com/office/drawing/2014/main" id="{8D6E2C0D-AE07-78BD-FA56-6E1CBD047C33}"/>
                  </a:ext>
                </a:extLst>
              </p:cNvPr>
              <p:cNvPicPr/>
              <p:nvPr/>
            </p:nvPicPr>
            <p:blipFill>
              <a:blip r:embed="rId95"/>
              <a:stretch>
                <a:fillRect/>
              </a:stretch>
            </p:blipFill>
            <p:spPr>
              <a:xfrm>
                <a:off x="6721852" y="3415702"/>
                <a:ext cx="11088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4" name="Ink 63">
                <a:extLst>
                  <a:ext uri="{FF2B5EF4-FFF2-40B4-BE49-F238E27FC236}">
                    <a16:creationId xmlns:a16="http://schemas.microsoft.com/office/drawing/2014/main" id="{92D5E84E-C967-C36B-1D64-E1F5E5B1704D}"/>
                  </a:ext>
                </a:extLst>
              </p14:cNvPr>
              <p14:cNvContentPartPr/>
              <p14:nvPr/>
            </p14:nvContentPartPr>
            <p14:xfrm>
              <a:off x="6891412" y="3277462"/>
              <a:ext cx="135360" cy="287280"/>
            </p14:xfrm>
          </p:contentPart>
        </mc:Choice>
        <mc:Fallback>
          <p:pic>
            <p:nvPicPr>
              <p:cNvPr id="64" name="Ink 63">
                <a:extLst>
                  <a:ext uri="{FF2B5EF4-FFF2-40B4-BE49-F238E27FC236}">
                    <a16:creationId xmlns:a16="http://schemas.microsoft.com/office/drawing/2014/main" id="{92D5E84E-C967-C36B-1D64-E1F5E5B1704D}"/>
                  </a:ext>
                </a:extLst>
              </p:cNvPr>
              <p:cNvPicPr/>
              <p:nvPr/>
            </p:nvPicPr>
            <p:blipFill>
              <a:blip r:embed="rId97"/>
              <a:stretch>
                <a:fillRect/>
              </a:stretch>
            </p:blipFill>
            <p:spPr>
              <a:xfrm>
                <a:off x="6882412" y="3268462"/>
                <a:ext cx="153000" cy="3049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5" name="Ink 64">
                <a:extLst>
                  <a:ext uri="{FF2B5EF4-FFF2-40B4-BE49-F238E27FC236}">
                    <a16:creationId xmlns:a16="http://schemas.microsoft.com/office/drawing/2014/main" id="{535DA60A-EE86-A26F-C279-FE5764C8E848}"/>
                  </a:ext>
                </a:extLst>
              </p14:cNvPr>
              <p14:cNvContentPartPr/>
              <p14:nvPr/>
            </p14:nvContentPartPr>
            <p14:xfrm>
              <a:off x="6847492" y="3448822"/>
              <a:ext cx="91440" cy="19080"/>
            </p14:xfrm>
          </p:contentPart>
        </mc:Choice>
        <mc:Fallback>
          <p:pic>
            <p:nvPicPr>
              <p:cNvPr id="65" name="Ink 64">
                <a:extLst>
                  <a:ext uri="{FF2B5EF4-FFF2-40B4-BE49-F238E27FC236}">
                    <a16:creationId xmlns:a16="http://schemas.microsoft.com/office/drawing/2014/main" id="{535DA60A-EE86-A26F-C279-FE5764C8E848}"/>
                  </a:ext>
                </a:extLst>
              </p:cNvPr>
              <p:cNvPicPr/>
              <p:nvPr/>
            </p:nvPicPr>
            <p:blipFill>
              <a:blip r:embed="rId99"/>
              <a:stretch>
                <a:fillRect/>
              </a:stretch>
            </p:blipFill>
            <p:spPr>
              <a:xfrm>
                <a:off x="6838492" y="3440182"/>
                <a:ext cx="10908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6" name="Ink 65">
                <a:extLst>
                  <a:ext uri="{FF2B5EF4-FFF2-40B4-BE49-F238E27FC236}">
                    <a16:creationId xmlns:a16="http://schemas.microsoft.com/office/drawing/2014/main" id="{4D8E6368-B476-B43A-306F-D8C5C416AA15}"/>
                  </a:ext>
                </a:extLst>
              </p14:cNvPr>
              <p14:cNvContentPartPr/>
              <p14:nvPr/>
            </p14:nvContentPartPr>
            <p14:xfrm>
              <a:off x="7075012" y="3355942"/>
              <a:ext cx="68400" cy="208440"/>
            </p14:xfrm>
          </p:contentPart>
        </mc:Choice>
        <mc:Fallback>
          <p:pic>
            <p:nvPicPr>
              <p:cNvPr id="66" name="Ink 65">
                <a:extLst>
                  <a:ext uri="{FF2B5EF4-FFF2-40B4-BE49-F238E27FC236}">
                    <a16:creationId xmlns:a16="http://schemas.microsoft.com/office/drawing/2014/main" id="{4D8E6368-B476-B43A-306F-D8C5C416AA15}"/>
                  </a:ext>
                </a:extLst>
              </p:cNvPr>
              <p:cNvPicPr/>
              <p:nvPr/>
            </p:nvPicPr>
            <p:blipFill>
              <a:blip r:embed="rId101"/>
              <a:stretch>
                <a:fillRect/>
              </a:stretch>
            </p:blipFill>
            <p:spPr>
              <a:xfrm>
                <a:off x="7066372" y="3347302"/>
                <a:ext cx="8604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7" name="Ink 66">
                <a:extLst>
                  <a:ext uri="{FF2B5EF4-FFF2-40B4-BE49-F238E27FC236}">
                    <a16:creationId xmlns:a16="http://schemas.microsoft.com/office/drawing/2014/main" id="{1D6BC1AD-CEFA-812C-F907-BA887AA63C2C}"/>
                  </a:ext>
                </a:extLst>
              </p14:cNvPr>
              <p14:cNvContentPartPr/>
              <p14:nvPr/>
            </p14:nvContentPartPr>
            <p14:xfrm>
              <a:off x="7041532" y="3431902"/>
              <a:ext cx="118080" cy="11160"/>
            </p14:xfrm>
          </p:contentPart>
        </mc:Choice>
        <mc:Fallback>
          <p:pic>
            <p:nvPicPr>
              <p:cNvPr id="67" name="Ink 66">
                <a:extLst>
                  <a:ext uri="{FF2B5EF4-FFF2-40B4-BE49-F238E27FC236}">
                    <a16:creationId xmlns:a16="http://schemas.microsoft.com/office/drawing/2014/main" id="{1D6BC1AD-CEFA-812C-F907-BA887AA63C2C}"/>
                  </a:ext>
                </a:extLst>
              </p:cNvPr>
              <p:cNvPicPr/>
              <p:nvPr/>
            </p:nvPicPr>
            <p:blipFill>
              <a:blip r:embed="rId103"/>
              <a:stretch>
                <a:fillRect/>
              </a:stretch>
            </p:blipFill>
            <p:spPr>
              <a:xfrm>
                <a:off x="7032892" y="3422902"/>
                <a:ext cx="13572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9" name="Ink 68">
                <a:extLst>
                  <a:ext uri="{FF2B5EF4-FFF2-40B4-BE49-F238E27FC236}">
                    <a16:creationId xmlns:a16="http://schemas.microsoft.com/office/drawing/2014/main" id="{9D2EFB31-C913-CD97-E431-03C5B9F181E6}"/>
                  </a:ext>
                </a:extLst>
              </p14:cNvPr>
              <p14:cNvContentPartPr/>
              <p14:nvPr/>
            </p14:nvContentPartPr>
            <p14:xfrm>
              <a:off x="7994812" y="3233902"/>
              <a:ext cx="205920" cy="13320"/>
            </p14:xfrm>
          </p:contentPart>
        </mc:Choice>
        <mc:Fallback>
          <p:pic>
            <p:nvPicPr>
              <p:cNvPr id="69" name="Ink 68">
                <a:extLst>
                  <a:ext uri="{FF2B5EF4-FFF2-40B4-BE49-F238E27FC236}">
                    <a16:creationId xmlns:a16="http://schemas.microsoft.com/office/drawing/2014/main" id="{9D2EFB31-C913-CD97-E431-03C5B9F181E6}"/>
                  </a:ext>
                </a:extLst>
              </p:cNvPr>
              <p:cNvPicPr/>
              <p:nvPr/>
            </p:nvPicPr>
            <p:blipFill>
              <a:blip r:embed="rId105"/>
              <a:stretch>
                <a:fillRect/>
              </a:stretch>
            </p:blipFill>
            <p:spPr>
              <a:xfrm>
                <a:off x="7985812" y="3224902"/>
                <a:ext cx="22356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0" name="Ink 69">
                <a:extLst>
                  <a:ext uri="{FF2B5EF4-FFF2-40B4-BE49-F238E27FC236}">
                    <a16:creationId xmlns:a16="http://schemas.microsoft.com/office/drawing/2014/main" id="{9C1C084C-A7AA-325A-71AE-161700F2A155}"/>
                  </a:ext>
                </a:extLst>
              </p14:cNvPr>
              <p14:cNvContentPartPr/>
              <p14:nvPr/>
            </p14:nvContentPartPr>
            <p14:xfrm>
              <a:off x="8346172" y="3216262"/>
              <a:ext cx="196200" cy="12600"/>
            </p14:xfrm>
          </p:contentPart>
        </mc:Choice>
        <mc:Fallback>
          <p:pic>
            <p:nvPicPr>
              <p:cNvPr id="70" name="Ink 69">
                <a:extLst>
                  <a:ext uri="{FF2B5EF4-FFF2-40B4-BE49-F238E27FC236}">
                    <a16:creationId xmlns:a16="http://schemas.microsoft.com/office/drawing/2014/main" id="{9C1C084C-A7AA-325A-71AE-161700F2A155}"/>
                  </a:ext>
                </a:extLst>
              </p:cNvPr>
              <p:cNvPicPr/>
              <p:nvPr/>
            </p:nvPicPr>
            <p:blipFill>
              <a:blip r:embed="rId107"/>
              <a:stretch>
                <a:fillRect/>
              </a:stretch>
            </p:blipFill>
            <p:spPr>
              <a:xfrm>
                <a:off x="8337532" y="3207262"/>
                <a:ext cx="21384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1" name="Ink 70">
                <a:extLst>
                  <a:ext uri="{FF2B5EF4-FFF2-40B4-BE49-F238E27FC236}">
                    <a16:creationId xmlns:a16="http://schemas.microsoft.com/office/drawing/2014/main" id="{7A20D221-482D-38CC-176D-A50F48B7A9F8}"/>
                  </a:ext>
                </a:extLst>
              </p14:cNvPr>
              <p14:cNvContentPartPr/>
              <p14:nvPr/>
            </p14:nvContentPartPr>
            <p14:xfrm>
              <a:off x="8071132" y="3380782"/>
              <a:ext cx="232920" cy="19800"/>
            </p14:xfrm>
          </p:contentPart>
        </mc:Choice>
        <mc:Fallback>
          <p:pic>
            <p:nvPicPr>
              <p:cNvPr id="71" name="Ink 70">
                <a:extLst>
                  <a:ext uri="{FF2B5EF4-FFF2-40B4-BE49-F238E27FC236}">
                    <a16:creationId xmlns:a16="http://schemas.microsoft.com/office/drawing/2014/main" id="{7A20D221-482D-38CC-176D-A50F48B7A9F8}"/>
                  </a:ext>
                </a:extLst>
              </p:cNvPr>
              <p:cNvPicPr/>
              <p:nvPr/>
            </p:nvPicPr>
            <p:blipFill>
              <a:blip r:embed="rId109"/>
              <a:stretch>
                <a:fillRect/>
              </a:stretch>
            </p:blipFill>
            <p:spPr>
              <a:xfrm>
                <a:off x="8062132" y="3371782"/>
                <a:ext cx="25056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3" name="Ink 72">
                <a:extLst>
                  <a:ext uri="{FF2B5EF4-FFF2-40B4-BE49-F238E27FC236}">
                    <a16:creationId xmlns:a16="http://schemas.microsoft.com/office/drawing/2014/main" id="{EF33F22C-F64D-168C-4E1E-9B6450E8E778}"/>
                  </a:ext>
                </a:extLst>
              </p14:cNvPr>
              <p14:cNvContentPartPr/>
              <p14:nvPr/>
            </p14:nvContentPartPr>
            <p14:xfrm>
              <a:off x="8781772" y="3250822"/>
              <a:ext cx="536760" cy="280080"/>
            </p14:xfrm>
          </p:contentPart>
        </mc:Choice>
        <mc:Fallback>
          <p:pic>
            <p:nvPicPr>
              <p:cNvPr id="73" name="Ink 72">
                <a:extLst>
                  <a:ext uri="{FF2B5EF4-FFF2-40B4-BE49-F238E27FC236}">
                    <a16:creationId xmlns:a16="http://schemas.microsoft.com/office/drawing/2014/main" id="{EF33F22C-F64D-168C-4E1E-9B6450E8E778}"/>
                  </a:ext>
                </a:extLst>
              </p:cNvPr>
              <p:cNvPicPr/>
              <p:nvPr/>
            </p:nvPicPr>
            <p:blipFill>
              <a:blip r:embed="rId111"/>
              <a:stretch>
                <a:fillRect/>
              </a:stretch>
            </p:blipFill>
            <p:spPr>
              <a:xfrm>
                <a:off x="8773132" y="3241822"/>
                <a:ext cx="55440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91" name="Ink 90">
                <a:extLst>
                  <a:ext uri="{FF2B5EF4-FFF2-40B4-BE49-F238E27FC236}">
                    <a16:creationId xmlns:a16="http://schemas.microsoft.com/office/drawing/2014/main" id="{79D9113D-21A2-C92E-059F-48F03187323B}"/>
                  </a:ext>
                </a:extLst>
              </p14:cNvPr>
              <p14:cNvContentPartPr/>
              <p14:nvPr/>
            </p14:nvContentPartPr>
            <p14:xfrm>
              <a:off x="6037492" y="3015022"/>
              <a:ext cx="1216800" cy="896760"/>
            </p14:xfrm>
          </p:contentPart>
        </mc:Choice>
        <mc:Fallback>
          <p:pic>
            <p:nvPicPr>
              <p:cNvPr id="91" name="Ink 90">
                <a:extLst>
                  <a:ext uri="{FF2B5EF4-FFF2-40B4-BE49-F238E27FC236}">
                    <a16:creationId xmlns:a16="http://schemas.microsoft.com/office/drawing/2014/main" id="{79D9113D-21A2-C92E-059F-48F03187323B}"/>
                  </a:ext>
                </a:extLst>
              </p:cNvPr>
              <p:cNvPicPr/>
              <p:nvPr/>
            </p:nvPicPr>
            <p:blipFill>
              <a:blip r:embed="rId113"/>
              <a:stretch>
                <a:fillRect/>
              </a:stretch>
            </p:blipFill>
            <p:spPr>
              <a:xfrm>
                <a:off x="6028852" y="3006382"/>
                <a:ext cx="1234440" cy="9144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03" name="Ink 102">
                <a:extLst>
                  <a:ext uri="{FF2B5EF4-FFF2-40B4-BE49-F238E27FC236}">
                    <a16:creationId xmlns:a16="http://schemas.microsoft.com/office/drawing/2014/main" id="{F7D0A516-0048-4A1A-97EE-18D5CAC8B1CB}"/>
                  </a:ext>
                </a:extLst>
              </p14:cNvPr>
              <p14:cNvContentPartPr/>
              <p14:nvPr/>
            </p14:nvContentPartPr>
            <p14:xfrm>
              <a:off x="1288012" y="4737262"/>
              <a:ext cx="117720" cy="12960"/>
            </p14:xfrm>
          </p:contentPart>
        </mc:Choice>
        <mc:Fallback>
          <p:pic>
            <p:nvPicPr>
              <p:cNvPr id="103" name="Ink 102">
                <a:extLst>
                  <a:ext uri="{FF2B5EF4-FFF2-40B4-BE49-F238E27FC236}">
                    <a16:creationId xmlns:a16="http://schemas.microsoft.com/office/drawing/2014/main" id="{F7D0A516-0048-4A1A-97EE-18D5CAC8B1CB}"/>
                  </a:ext>
                </a:extLst>
              </p:cNvPr>
              <p:cNvPicPr/>
              <p:nvPr/>
            </p:nvPicPr>
            <p:blipFill>
              <a:blip r:embed="rId115"/>
              <a:stretch>
                <a:fillRect/>
              </a:stretch>
            </p:blipFill>
            <p:spPr>
              <a:xfrm>
                <a:off x="1279012" y="4728262"/>
                <a:ext cx="13536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4" name="Ink 83">
                <a:extLst>
                  <a:ext uri="{FF2B5EF4-FFF2-40B4-BE49-F238E27FC236}">
                    <a16:creationId xmlns:a16="http://schemas.microsoft.com/office/drawing/2014/main" id="{6D35D67A-6597-E832-0200-7046A6014093}"/>
                  </a:ext>
                </a:extLst>
              </p14:cNvPr>
              <p14:cNvContentPartPr/>
              <p14:nvPr/>
            </p14:nvContentPartPr>
            <p14:xfrm>
              <a:off x="5983132" y="4448902"/>
              <a:ext cx="627120" cy="860760"/>
            </p14:xfrm>
          </p:contentPart>
        </mc:Choice>
        <mc:Fallback>
          <p:pic>
            <p:nvPicPr>
              <p:cNvPr id="84" name="Ink 83">
                <a:extLst>
                  <a:ext uri="{FF2B5EF4-FFF2-40B4-BE49-F238E27FC236}">
                    <a16:creationId xmlns:a16="http://schemas.microsoft.com/office/drawing/2014/main" id="{6D35D67A-6597-E832-0200-7046A6014093}"/>
                  </a:ext>
                </a:extLst>
              </p:cNvPr>
              <p:cNvPicPr/>
              <p:nvPr/>
            </p:nvPicPr>
            <p:blipFill>
              <a:blip r:embed="rId117"/>
              <a:stretch>
                <a:fillRect/>
              </a:stretch>
            </p:blipFill>
            <p:spPr>
              <a:xfrm>
                <a:off x="5974492" y="4439902"/>
                <a:ext cx="644760" cy="87840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5" name="Ink 84">
                <a:extLst>
                  <a:ext uri="{FF2B5EF4-FFF2-40B4-BE49-F238E27FC236}">
                    <a16:creationId xmlns:a16="http://schemas.microsoft.com/office/drawing/2014/main" id="{43A724E8-AD10-4548-1776-EA5C41536EAF}"/>
                  </a:ext>
                </a:extLst>
              </p14:cNvPr>
              <p14:cNvContentPartPr/>
              <p14:nvPr/>
            </p14:nvContentPartPr>
            <p14:xfrm>
              <a:off x="6252772" y="5082862"/>
              <a:ext cx="87480" cy="102960"/>
            </p14:xfrm>
          </p:contentPart>
        </mc:Choice>
        <mc:Fallback>
          <p:pic>
            <p:nvPicPr>
              <p:cNvPr id="85" name="Ink 84">
                <a:extLst>
                  <a:ext uri="{FF2B5EF4-FFF2-40B4-BE49-F238E27FC236}">
                    <a16:creationId xmlns:a16="http://schemas.microsoft.com/office/drawing/2014/main" id="{43A724E8-AD10-4548-1776-EA5C41536EAF}"/>
                  </a:ext>
                </a:extLst>
              </p:cNvPr>
              <p:cNvPicPr/>
              <p:nvPr/>
            </p:nvPicPr>
            <p:blipFill>
              <a:blip r:embed="rId119"/>
              <a:stretch>
                <a:fillRect/>
              </a:stretch>
            </p:blipFill>
            <p:spPr>
              <a:xfrm>
                <a:off x="6244132" y="5073862"/>
                <a:ext cx="10512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6" name="Ink 85">
                <a:extLst>
                  <a:ext uri="{FF2B5EF4-FFF2-40B4-BE49-F238E27FC236}">
                    <a16:creationId xmlns:a16="http://schemas.microsoft.com/office/drawing/2014/main" id="{CF18945C-DD93-E3C9-D502-368D562C1F04}"/>
                  </a:ext>
                </a:extLst>
              </p14:cNvPr>
              <p14:cNvContentPartPr/>
              <p14:nvPr/>
            </p14:nvContentPartPr>
            <p14:xfrm>
              <a:off x="7411612" y="4688662"/>
              <a:ext cx="1256400" cy="824400"/>
            </p14:xfrm>
          </p:contentPart>
        </mc:Choice>
        <mc:Fallback>
          <p:pic>
            <p:nvPicPr>
              <p:cNvPr id="86" name="Ink 85">
                <a:extLst>
                  <a:ext uri="{FF2B5EF4-FFF2-40B4-BE49-F238E27FC236}">
                    <a16:creationId xmlns:a16="http://schemas.microsoft.com/office/drawing/2014/main" id="{CF18945C-DD93-E3C9-D502-368D562C1F04}"/>
                  </a:ext>
                </a:extLst>
              </p:cNvPr>
              <p:cNvPicPr/>
              <p:nvPr/>
            </p:nvPicPr>
            <p:blipFill>
              <a:blip r:embed="rId121"/>
              <a:stretch>
                <a:fillRect/>
              </a:stretch>
            </p:blipFill>
            <p:spPr>
              <a:xfrm>
                <a:off x="7402612" y="4679662"/>
                <a:ext cx="1274040" cy="8420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7" name="Ink 86">
                <a:extLst>
                  <a:ext uri="{FF2B5EF4-FFF2-40B4-BE49-F238E27FC236}">
                    <a16:creationId xmlns:a16="http://schemas.microsoft.com/office/drawing/2014/main" id="{44874E51-F3DB-EEE0-9753-A13CAF11FAA5}"/>
                  </a:ext>
                </a:extLst>
              </p14:cNvPr>
              <p14:cNvContentPartPr/>
              <p14:nvPr/>
            </p14:nvContentPartPr>
            <p14:xfrm>
              <a:off x="7940812" y="5283382"/>
              <a:ext cx="117720" cy="106200"/>
            </p14:xfrm>
          </p:contentPart>
        </mc:Choice>
        <mc:Fallback>
          <p:pic>
            <p:nvPicPr>
              <p:cNvPr id="87" name="Ink 86">
                <a:extLst>
                  <a:ext uri="{FF2B5EF4-FFF2-40B4-BE49-F238E27FC236}">
                    <a16:creationId xmlns:a16="http://schemas.microsoft.com/office/drawing/2014/main" id="{44874E51-F3DB-EEE0-9753-A13CAF11FAA5}"/>
                  </a:ext>
                </a:extLst>
              </p:cNvPr>
              <p:cNvPicPr/>
              <p:nvPr/>
            </p:nvPicPr>
            <p:blipFill>
              <a:blip r:embed="rId123"/>
              <a:stretch>
                <a:fillRect/>
              </a:stretch>
            </p:blipFill>
            <p:spPr>
              <a:xfrm>
                <a:off x="7931812" y="5274382"/>
                <a:ext cx="13536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93" name="Ink 92">
                <a:extLst>
                  <a:ext uri="{FF2B5EF4-FFF2-40B4-BE49-F238E27FC236}">
                    <a16:creationId xmlns:a16="http://schemas.microsoft.com/office/drawing/2014/main" id="{92F31751-F415-8AE6-D344-385D2531B134}"/>
                  </a:ext>
                </a:extLst>
              </p14:cNvPr>
              <p14:cNvContentPartPr/>
              <p14:nvPr/>
            </p14:nvContentPartPr>
            <p14:xfrm>
              <a:off x="2227612" y="4659862"/>
              <a:ext cx="667800" cy="1476000"/>
            </p14:xfrm>
          </p:contentPart>
        </mc:Choice>
        <mc:Fallback>
          <p:pic>
            <p:nvPicPr>
              <p:cNvPr id="93" name="Ink 92">
                <a:extLst>
                  <a:ext uri="{FF2B5EF4-FFF2-40B4-BE49-F238E27FC236}">
                    <a16:creationId xmlns:a16="http://schemas.microsoft.com/office/drawing/2014/main" id="{92F31751-F415-8AE6-D344-385D2531B134}"/>
                  </a:ext>
                </a:extLst>
              </p:cNvPr>
              <p:cNvPicPr/>
              <p:nvPr/>
            </p:nvPicPr>
            <p:blipFill>
              <a:blip r:embed="rId125"/>
              <a:stretch>
                <a:fillRect/>
              </a:stretch>
            </p:blipFill>
            <p:spPr>
              <a:xfrm>
                <a:off x="2218612" y="4651222"/>
                <a:ext cx="685440" cy="149364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94" name="Ink 93">
                <a:extLst>
                  <a:ext uri="{FF2B5EF4-FFF2-40B4-BE49-F238E27FC236}">
                    <a16:creationId xmlns:a16="http://schemas.microsoft.com/office/drawing/2014/main" id="{4B081F7F-0C3E-43E9-7761-8DD72688A724}"/>
                  </a:ext>
                </a:extLst>
              </p14:cNvPr>
              <p14:cNvContentPartPr/>
              <p14:nvPr/>
            </p14:nvContentPartPr>
            <p14:xfrm>
              <a:off x="2766172" y="6087622"/>
              <a:ext cx="81000" cy="84600"/>
            </p14:xfrm>
          </p:contentPart>
        </mc:Choice>
        <mc:Fallback>
          <p:pic>
            <p:nvPicPr>
              <p:cNvPr id="94" name="Ink 93">
                <a:extLst>
                  <a:ext uri="{FF2B5EF4-FFF2-40B4-BE49-F238E27FC236}">
                    <a16:creationId xmlns:a16="http://schemas.microsoft.com/office/drawing/2014/main" id="{4B081F7F-0C3E-43E9-7761-8DD72688A724}"/>
                  </a:ext>
                </a:extLst>
              </p:cNvPr>
              <p:cNvPicPr/>
              <p:nvPr/>
            </p:nvPicPr>
            <p:blipFill>
              <a:blip r:embed="rId127"/>
              <a:stretch>
                <a:fillRect/>
              </a:stretch>
            </p:blipFill>
            <p:spPr>
              <a:xfrm>
                <a:off x="2757172" y="6078622"/>
                <a:ext cx="9864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95" name="Ink 94">
                <a:extLst>
                  <a:ext uri="{FF2B5EF4-FFF2-40B4-BE49-F238E27FC236}">
                    <a16:creationId xmlns:a16="http://schemas.microsoft.com/office/drawing/2014/main" id="{51AAD4C7-DFC3-F43A-FDAF-12F1F3AAC13B}"/>
                  </a:ext>
                </a:extLst>
              </p14:cNvPr>
              <p14:cNvContentPartPr/>
              <p14:nvPr/>
            </p14:nvContentPartPr>
            <p14:xfrm>
              <a:off x="2857612" y="6078622"/>
              <a:ext cx="149760" cy="105480"/>
            </p14:xfrm>
          </p:contentPart>
        </mc:Choice>
        <mc:Fallback>
          <p:pic>
            <p:nvPicPr>
              <p:cNvPr id="95" name="Ink 94">
                <a:extLst>
                  <a:ext uri="{FF2B5EF4-FFF2-40B4-BE49-F238E27FC236}">
                    <a16:creationId xmlns:a16="http://schemas.microsoft.com/office/drawing/2014/main" id="{51AAD4C7-DFC3-F43A-FDAF-12F1F3AAC13B}"/>
                  </a:ext>
                </a:extLst>
              </p:cNvPr>
              <p:cNvPicPr/>
              <p:nvPr/>
            </p:nvPicPr>
            <p:blipFill>
              <a:blip r:embed="rId129"/>
              <a:stretch>
                <a:fillRect/>
              </a:stretch>
            </p:blipFill>
            <p:spPr>
              <a:xfrm>
                <a:off x="2848972" y="6069622"/>
                <a:ext cx="16740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96" name="Ink 95">
                <a:extLst>
                  <a:ext uri="{FF2B5EF4-FFF2-40B4-BE49-F238E27FC236}">
                    <a16:creationId xmlns:a16="http://schemas.microsoft.com/office/drawing/2014/main" id="{8F288941-198B-4E11-D88F-45A7B37B9F98}"/>
                  </a:ext>
                </a:extLst>
              </p14:cNvPr>
              <p14:cNvContentPartPr/>
              <p14:nvPr/>
            </p14:nvContentPartPr>
            <p14:xfrm>
              <a:off x="2380972" y="6203902"/>
              <a:ext cx="1081080" cy="320040"/>
            </p14:xfrm>
          </p:contentPart>
        </mc:Choice>
        <mc:Fallback>
          <p:pic>
            <p:nvPicPr>
              <p:cNvPr id="96" name="Ink 95">
                <a:extLst>
                  <a:ext uri="{FF2B5EF4-FFF2-40B4-BE49-F238E27FC236}">
                    <a16:creationId xmlns:a16="http://schemas.microsoft.com/office/drawing/2014/main" id="{8F288941-198B-4E11-D88F-45A7B37B9F98}"/>
                  </a:ext>
                </a:extLst>
              </p:cNvPr>
              <p:cNvPicPr/>
              <p:nvPr/>
            </p:nvPicPr>
            <p:blipFill>
              <a:blip r:embed="rId131"/>
              <a:stretch>
                <a:fillRect/>
              </a:stretch>
            </p:blipFill>
            <p:spPr>
              <a:xfrm>
                <a:off x="2372332" y="6194902"/>
                <a:ext cx="1098720"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97" name="Ink 96">
                <a:extLst>
                  <a:ext uri="{FF2B5EF4-FFF2-40B4-BE49-F238E27FC236}">
                    <a16:creationId xmlns:a16="http://schemas.microsoft.com/office/drawing/2014/main" id="{E48F4BD7-58A5-8B70-7509-2BAD8F82B4B5}"/>
                  </a:ext>
                </a:extLst>
              </p14:cNvPr>
              <p14:cNvContentPartPr/>
              <p14:nvPr/>
            </p14:nvContentPartPr>
            <p14:xfrm>
              <a:off x="2418412" y="6345382"/>
              <a:ext cx="1051200" cy="516960"/>
            </p14:xfrm>
          </p:contentPart>
        </mc:Choice>
        <mc:Fallback>
          <p:pic>
            <p:nvPicPr>
              <p:cNvPr id="97" name="Ink 96">
                <a:extLst>
                  <a:ext uri="{FF2B5EF4-FFF2-40B4-BE49-F238E27FC236}">
                    <a16:creationId xmlns:a16="http://schemas.microsoft.com/office/drawing/2014/main" id="{E48F4BD7-58A5-8B70-7509-2BAD8F82B4B5}"/>
                  </a:ext>
                </a:extLst>
              </p:cNvPr>
              <p:cNvPicPr/>
              <p:nvPr/>
            </p:nvPicPr>
            <p:blipFill>
              <a:blip r:embed="rId133"/>
              <a:stretch>
                <a:fillRect/>
              </a:stretch>
            </p:blipFill>
            <p:spPr>
              <a:xfrm>
                <a:off x="2409412" y="6336382"/>
                <a:ext cx="1068840" cy="5346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98" name="Ink 97">
                <a:extLst>
                  <a:ext uri="{FF2B5EF4-FFF2-40B4-BE49-F238E27FC236}">
                    <a16:creationId xmlns:a16="http://schemas.microsoft.com/office/drawing/2014/main" id="{8FB70360-C4C1-5985-B7E2-94E5EC61654E}"/>
                  </a:ext>
                </a:extLst>
              </p14:cNvPr>
              <p14:cNvContentPartPr/>
              <p14:nvPr/>
            </p14:nvContentPartPr>
            <p14:xfrm>
              <a:off x="3548092" y="6380662"/>
              <a:ext cx="201600" cy="26640"/>
            </p14:xfrm>
          </p:contentPart>
        </mc:Choice>
        <mc:Fallback>
          <p:pic>
            <p:nvPicPr>
              <p:cNvPr id="98" name="Ink 97">
                <a:extLst>
                  <a:ext uri="{FF2B5EF4-FFF2-40B4-BE49-F238E27FC236}">
                    <a16:creationId xmlns:a16="http://schemas.microsoft.com/office/drawing/2014/main" id="{8FB70360-C4C1-5985-B7E2-94E5EC61654E}"/>
                  </a:ext>
                </a:extLst>
              </p:cNvPr>
              <p:cNvPicPr/>
              <p:nvPr/>
            </p:nvPicPr>
            <p:blipFill>
              <a:blip r:embed="rId135"/>
              <a:stretch>
                <a:fillRect/>
              </a:stretch>
            </p:blipFill>
            <p:spPr>
              <a:xfrm>
                <a:off x="3539092" y="6372022"/>
                <a:ext cx="21924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9" name="Ink 98">
                <a:extLst>
                  <a:ext uri="{FF2B5EF4-FFF2-40B4-BE49-F238E27FC236}">
                    <a16:creationId xmlns:a16="http://schemas.microsoft.com/office/drawing/2014/main" id="{C5C1F32B-C40B-0D8A-773B-AD73EB15595C}"/>
                  </a:ext>
                </a:extLst>
              </p14:cNvPr>
              <p14:cNvContentPartPr/>
              <p14:nvPr/>
            </p14:nvContentPartPr>
            <p14:xfrm>
              <a:off x="3609292" y="6382102"/>
              <a:ext cx="50400" cy="212400"/>
            </p14:xfrm>
          </p:contentPart>
        </mc:Choice>
        <mc:Fallback>
          <p:pic>
            <p:nvPicPr>
              <p:cNvPr id="99" name="Ink 98">
                <a:extLst>
                  <a:ext uri="{FF2B5EF4-FFF2-40B4-BE49-F238E27FC236}">
                    <a16:creationId xmlns:a16="http://schemas.microsoft.com/office/drawing/2014/main" id="{C5C1F32B-C40B-0D8A-773B-AD73EB15595C}"/>
                  </a:ext>
                </a:extLst>
              </p:cNvPr>
              <p:cNvPicPr/>
              <p:nvPr/>
            </p:nvPicPr>
            <p:blipFill>
              <a:blip r:embed="rId137"/>
              <a:stretch>
                <a:fillRect/>
              </a:stretch>
            </p:blipFill>
            <p:spPr>
              <a:xfrm>
                <a:off x="3600292" y="6373462"/>
                <a:ext cx="6804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00" name="Ink 99">
                <a:extLst>
                  <a:ext uri="{FF2B5EF4-FFF2-40B4-BE49-F238E27FC236}">
                    <a16:creationId xmlns:a16="http://schemas.microsoft.com/office/drawing/2014/main" id="{E21CC77C-9702-FE65-0872-727E604FEDF9}"/>
                  </a:ext>
                </a:extLst>
              </p14:cNvPr>
              <p14:cNvContentPartPr/>
              <p14:nvPr/>
            </p14:nvContentPartPr>
            <p14:xfrm>
              <a:off x="3736372" y="6407302"/>
              <a:ext cx="374760" cy="222120"/>
            </p14:xfrm>
          </p:contentPart>
        </mc:Choice>
        <mc:Fallback>
          <p:pic>
            <p:nvPicPr>
              <p:cNvPr id="100" name="Ink 99">
                <a:extLst>
                  <a:ext uri="{FF2B5EF4-FFF2-40B4-BE49-F238E27FC236}">
                    <a16:creationId xmlns:a16="http://schemas.microsoft.com/office/drawing/2014/main" id="{E21CC77C-9702-FE65-0872-727E604FEDF9}"/>
                  </a:ext>
                </a:extLst>
              </p:cNvPr>
              <p:cNvPicPr/>
              <p:nvPr/>
            </p:nvPicPr>
            <p:blipFill>
              <a:blip r:embed="rId139"/>
              <a:stretch>
                <a:fillRect/>
              </a:stretch>
            </p:blipFill>
            <p:spPr>
              <a:xfrm>
                <a:off x="3727372" y="6398662"/>
                <a:ext cx="39240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01" name="Ink 100">
                <a:extLst>
                  <a:ext uri="{FF2B5EF4-FFF2-40B4-BE49-F238E27FC236}">
                    <a16:creationId xmlns:a16="http://schemas.microsoft.com/office/drawing/2014/main" id="{308F287E-5904-5F59-6464-34831D6F7E3D}"/>
                  </a:ext>
                </a:extLst>
              </p14:cNvPr>
              <p14:cNvContentPartPr/>
              <p14:nvPr/>
            </p14:nvContentPartPr>
            <p14:xfrm>
              <a:off x="4111492" y="6486502"/>
              <a:ext cx="3600" cy="360"/>
            </p14:xfrm>
          </p:contentPart>
        </mc:Choice>
        <mc:Fallback>
          <p:pic>
            <p:nvPicPr>
              <p:cNvPr id="101" name="Ink 100">
                <a:extLst>
                  <a:ext uri="{FF2B5EF4-FFF2-40B4-BE49-F238E27FC236}">
                    <a16:creationId xmlns:a16="http://schemas.microsoft.com/office/drawing/2014/main" id="{308F287E-5904-5F59-6464-34831D6F7E3D}"/>
                  </a:ext>
                </a:extLst>
              </p:cNvPr>
              <p:cNvPicPr/>
              <p:nvPr/>
            </p:nvPicPr>
            <p:blipFill>
              <a:blip r:embed="rId141"/>
              <a:stretch>
                <a:fillRect/>
              </a:stretch>
            </p:blipFill>
            <p:spPr>
              <a:xfrm>
                <a:off x="4102852" y="6477862"/>
                <a:ext cx="212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04" name="Ink 103">
                <a:extLst>
                  <a:ext uri="{FF2B5EF4-FFF2-40B4-BE49-F238E27FC236}">
                    <a16:creationId xmlns:a16="http://schemas.microsoft.com/office/drawing/2014/main" id="{FCE859D8-C306-8472-6C3D-B233DB68840D}"/>
                  </a:ext>
                </a:extLst>
              </p14:cNvPr>
              <p14:cNvContentPartPr/>
              <p14:nvPr/>
            </p14:nvContentPartPr>
            <p14:xfrm>
              <a:off x="2006572" y="4800982"/>
              <a:ext cx="550440" cy="1369800"/>
            </p14:xfrm>
          </p:contentPart>
        </mc:Choice>
        <mc:Fallback>
          <p:pic>
            <p:nvPicPr>
              <p:cNvPr id="104" name="Ink 103">
                <a:extLst>
                  <a:ext uri="{FF2B5EF4-FFF2-40B4-BE49-F238E27FC236}">
                    <a16:creationId xmlns:a16="http://schemas.microsoft.com/office/drawing/2014/main" id="{FCE859D8-C306-8472-6C3D-B233DB68840D}"/>
                  </a:ext>
                </a:extLst>
              </p:cNvPr>
              <p:cNvPicPr/>
              <p:nvPr/>
            </p:nvPicPr>
            <p:blipFill>
              <a:blip r:embed="rId143"/>
              <a:stretch>
                <a:fillRect/>
              </a:stretch>
            </p:blipFill>
            <p:spPr>
              <a:xfrm>
                <a:off x="1997932" y="4792342"/>
                <a:ext cx="568080" cy="13874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05" name="Ink 104">
                <a:extLst>
                  <a:ext uri="{FF2B5EF4-FFF2-40B4-BE49-F238E27FC236}">
                    <a16:creationId xmlns:a16="http://schemas.microsoft.com/office/drawing/2014/main" id="{3190054A-B308-7E0E-B20E-37DCCBFE536B}"/>
                  </a:ext>
                </a:extLst>
              </p14:cNvPr>
              <p14:cNvContentPartPr/>
              <p14:nvPr/>
            </p14:nvContentPartPr>
            <p14:xfrm>
              <a:off x="2465212" y="6136582"/>
              <a:ext cx="167040" cy="66960"/>
            </p14:xfrm>
          </p:contentPart>
        </mc:Choice>
        <mc:Fallback>
          <p:pic>
            <p:nvPicPr>
              <p:cNvPr id="105" name="Ink 104">
                <a:extLst>
                  <a:ext uri="{FF2B5EF4-FFF2-40B4-BE49-F238E27FC236}">
                    <a16:creationId xmlns:a16="http://schemas.microsoft.com/office/drawing/2014/main" id="{3190054A-B308-7E0E-B20E-37DCCBFE536B}"/>
                  </a:ext>
                </a:extLst>
              </p:cNvPr>
              <p:cNvPicPr/>
              <p:nvPr/>
            </p:nvPicPr>
            <p:blipFill>
              <a:blip r:embed="rId145"/>
              <a:stretch>
                <a:fillRect/>
              </a:stretch>
            </p:blipFill>
            <p:spPr>
              <a:xfrm>
                <a:off x="2456572" y="6127942"/>
                <a:ext cx="184680" cy="8460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07" name="Ink 106">
                <a:extLst>
                  <a:ext uri="{FF2B5EF4-FFF2-40B4-BE49-F238E27FC236}">
                    <a16:creationId xmlns:a16="http://schemas.microsoft.com/office/drawing/2014/main" id="{AE7D1207-6D2D-5484-60A2-C54E315A3111}"/>
                  </a:ext>
                </a:extLst>
              </p14:cNvPr>
              <p14:cNvContentPartPr/>
              <p14:nvPr/>
            </p14:nvContentPartPr>
            <p14:xfrm>
              <a:off x="4197532" y="6318022"/>
              <a:ext cx="77760" cy="291600"/>
            </p14:xfrm>
          </p:contentPart>
        </mc:Choice>
        <mc:Fallback>
          <p:pic>
            <p:nvPicPr>
              <p:cNvPr id="107" name="Ink 106">
                <a:extLst>
                  <a:ext uri="{FF2B5EF4-FFF2-40B4-BE49-F238E27FC236}">
                    <a16:creationId xmlns:a16="http://schemas.microsoft.com/office/drawing/2014/main" id="{AE7D1207-6D2D-5484-60A2-C54E315A3111}"/>
                  </a:ext>
                </a:extLst>
              </p:cNvPr>
              <p:cNvPicPr/>
              <p:nvPr/>
            </p:nvPicPr>
            <p:blipFill>
              <a:blip r:embed="rId147"/>
              <a:stretch>
                <a:fillRect/>
              </a:stretch>
            </p:blipFill>
            <p:spPr>
              <a:xfrm>
                <a:off x="4188892" y="6309382"/>
                <a:ext cx="95400" cy="3092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08" name="Ink 107">
                <a:extLst>
                  <a:ext uri="{FF2B5EF4-FFF2-40B4-BE49-F238E27FC236}">
                    <a16:creationId xmlns:a16="http://schemas.microsoft.com/office/drawing/2014/main" id="{57C1F481-AED8-A42F-5D7A-F41C6F97AD98}"/>
                  </a:ext>
                </a:extLst>
              </p14:cNvPr>
              <p14:cNvContentPartPr/>
              <p14:nvPr/>
            </p14:nvContentPartPr>
            <p14:xfrm>
              <a:off x="4343692" y="6277702"/>
              <a:ext cx="144000" cy="277920"/>
            </p14:xfrm>
          </p:contentPart>
        </mc:Choice>
        <mc:Fallback>
          <p:pic>
            <p:nvPicPr>
              <p:cNvPr id="108" name="Ink 107">
                <a:extLst>
                  <a:ext uri="{FF2B5EF4-FFF2-40B4-BE49-F238E27FC236}">
                    <a16:creationId xmlns:a16="http://schemas.microsoft.com/office/drawing/2014/main" id="{57C1F481-AED8-A42F-5D7A-F41C6F97AD98}"/>
                  </a:ext>
                </a:extLst>
              </p:cNvPr>
              <p:cNvPicPr/>
              <p:nvPr/>
            </p:nvPicPr>
            <p:blipFill>
              <a:blip r:embed="rId149"/>
              <a:stretch>
                <a:fillRect/>
              </a:stretch>
            </p:blipFill>
            <p:spPr>
              <a:xfrm>
                <a:off x="4335052" y="6268702"/>
                <a:ext cx="161640" cy="2955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09" name="Ink 108">
                <a:extLst>
                  <a:ext uri="{FF2B5EF4-FFF2-40B4-BE49-F238E27FC236}">
                    <a16:creationId xmlns:a16="http://schemas.microsoft.com/office/drawing/2014/main" id="{ED31B766-E155-43FC-9172-1128DD485C48}"/>
                  </a:ext>
                </a:extLst>
              </p14:cNvPr>
              <p14:cNvContentPartPr/>
              <p14:nvPr/>
            </p14:nvContentPartPr>
            <p14:xfrm>
              <a:off x="4541332" y="6347182"/>
              <a:ext cx="80280" cy="147960"/>
            </p14:xfrm>
          </p:contentPart>
        </mc:Choice>
        <mc:Fallback>
          <p:pic>
            <p:nvPicPr>
              <p:cNvPr id="109" name="Ink 108">
                <a:extLst>
                  <a:ext uri="{FF2B5EF4-FFF2-40B4-BE49-F238E27FC236}">
                    <a16:creationId xmlns:a16="http://schemas.microsoft.com/office/drawing/2014/main" id="{ED31B766-E155-43FC-9172-1128DD485C48}"/>
                  </a:ext>
                </a:extLst>
              </p:cNvPr>
              <p:cNvPicPr/>
              <p:nvPr/>
            </p:nvPicPr>
            <p:blipFill>
              <a:blip r:embed="rId151"/>
              <a:stretch>
                <a:fillRect/>
              </a:stretch>
            </p:blipFill>
            <p:spPr>
              <a:xfrm>
                <a:off x="4532332" y="6338542"/>
                <a:ext cx="9792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10" name="Ink 109">
                <a:extLst>
                  <a:ext uri="{FF2B5EF4-FFF2-40B4-BE49-F238E27FC236}">
                    <a16:creationId xmlns:a16="http://schemas.microsoft.com/office/drawing/2014/main" id="{3C814731-E3FA-ABCF-FC16-223366CDBBA0}"/>
                  </a:ext>
                </a:extLst>
              </p14:cNvPr>
              <p14:cNvContentPartPr/>
              <p14:nvPr/>
            </p14:nvContentPartPr>
            <p14:xfrm>
              <a:off x="4652572" y="6229462"/>
              <a:ext cx="203760" cy="399600"/>
            </p14:xfrm>
          </p:contentPart>
        </mc:Choice>
        <mc:Fallback>
          <p:pic>
            <p:nvPicPr>
              <p:cNvPr id="110" name="Ink 109">
                <a:extLst>
                  <a:ext uri="{FF2B5EF4-FFF2-40B4-BE49-F238E27FC236}">
                    <a16:creationId xmlns:a16="http://schemas.microsoft.com/office/drawing/2014/main" id="{3C814731-E3FA-ABCF-FC16-223366CDBBA0}"/>
                  </a:ext>
                </a:extLst>
              </p:cNvPr>
              <p:cNvPicPr/>
              <p:nvPr/>
            </p:nvPicPr>
            <p:blipFill>
              <a:blip r:embed="rId153"/>
              <a:stretch>
                <a:fillRect/>
              </a:stretch>
            </p:blipFill>
            <p:spPr>
              <a:xfrm>
                <a:off x="4643572" y="6220822"/>
                <a:ext cx="221400" cy="4172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11" name="Ink 110">
                <a:extLst>
                  <a:ext uri="{FF2B5EF4-FFF2-40B4-BE49-F238E27FC236}">
                    <a16:creationId xmlns:a16="http://schemas.microsoft.com/office/drawing/2014/main" id="{983D0E42-3BF7-4D4C-33E7-19D004F2C956}"/>
                  </a:ext>
                </a:extLst>
              </p14:cNvPr>
              <p14:cNvContentPartPr/>
              <p14:nvPr/>
            </p14:nvContentPartPr>
            <p14:xfrm>
              <a:off x="4771372" y="6419542"/>
              <a:ext cx="124560" cy="55080"/>
            </p14:xfrm>
          </p:contentPart>
        </mc:Choice>
        <mc:Fallback>
          <p:pic>
            <p:nvPicPr>
              <p:cNvPr id="111" name="Ink 110">
                <a:extLst>
                  <a:ext uri="{FF2B5EF4-FFF2-40B4-BE49-F238E27FC236}">
                    <a16:creationId xmlns:a16="http://schemas.microsoft.com/office/drawing/2014/main" id="{983D0E42-3BF7-4D4C-33E7-19D004F2C956}"/>
                  </a:ext>
                </a:extLst>
              </p:cNvPr>
              <p:cNvPicPr/>
              <p:nvPr/>
            </p:nvPicPr>
            <p:blipFill>
              <a:blip r:embed="rId155"/>
              <a:stretch>
                <a:fillRect/>
              </a:stretch>
            </p:blipFill>
            <p:spPr>
              <a:xfrm>
                <a:off x="4762372" y="6410902"/>
                <a:ext cx="14220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12" name="Ink 111">
                <a:extLst>
                  <a:ext uri="{FF2B5EF4-FFF2-40B4-BE49-F238E27FC236}">
                    <a16:creationId xmlns:a16="http://schemas.microsoft.com/office/drawing/2014/main" id="{1AA77DAF-1F46-AC3C-BB33-25731068DF03}"/>
                  </a:ext>
                </a:extLst>
              </p14:cNvPr>
              <p14:cNvContentPartPr/>
              <p14:nvPr/>
            </p14:nvContentPartPr>
            <p14:xfrm>
              <a:off x="4914292" y="6251062"/>
              <a:ext cx="95400" cy="240120"/>
            </p14:xfrm>
          </p:contentPart>
        </mc:Choice>
        <mc:Fallback>
          <p:pic>
            <p:nvPicPr>
              <p:cNvPr id="112" name="Ink 111">
                <a:extLst>
                  <a:ext uri="{FF2B5EF4-FFF2-40B4-BE49-F238E27FC236}">
                    <a16:creationId xmlns:a16="http://schemas.microsoft.com/office/drawing/2014/main" id="{1AA77DAF-1F46-AC3C-BB33-25731068DF03}"/>
                  </a:ext>
                </a:extLst>
              </p:cNvPr>
              <p:cNvPicPr/>
              <p:nvPr/>
            </p:nvPicPr>
            <p:blipFill>
              <a:blip r:embed="rId157"/>
              <a:stretch>
                <a:fillRect/>
              </a:stretch>
            </p:blipFill>
            <p:spPr>
              <a:xfrm>
                <a:off x="4905652" y="6242422"/>
                <a:ext cx="11304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13" name="Ink 112">
                <a:extLst>
                  <a:ext uri="{FF2B5EF4-FFF2-40B4-BE49-F238E27FC236}">
                    <a16:creationId xmlns:a16="http://schemas.microsoft.com/office/drawing/2014/main" id="{D4C5D3F9-10C1-A773-30F2-A8A794D2FAE9}"/>
                  </a:ext>
                </a:extLst>
              </p14:cNvPr>
              <p14:cNvContentPartPr/>
              <p14:nvPr/>
            </p14:nvContentPartPr>
            <p14:xfrm>
              <a:off x="5060452" y="6232702"/>
              <a:ext cx="63720" cy="306720"/>
            </p14:xfrm>
          </p:contentPart>
        </mc:Choice>
        <mc:Fallback>
          <p:pic>
            <p:nvPicPr>
              <p:cNvPr id="113" name="Ink 112">
                <a:extLst>
                  <a:ext uri="{FF2B5EF4-FFF2-40B4-BE49-F238E27FC236}">
                    <a16:creationId xmlns:a16="http://schemas.microsoft.com/office/drawing/2014/main" id="{D4C5D3F9-10C1-A773-30F2-A8A794D2FAE9}"/>
                  </a:ext>
                </a:extLst>
              </p:cNvPr>
              <p:cNvPicPr/>
              <p:nvPr/>
            </p:nvPicPr>
            <p:blipFill>
              <a:blip r:embed="rId159"/>
              <a:stretch>
                <a:fillRect/>
              </a:stretch>
            </p:blipFill>
            <p:spPr>
              <a:xfrm>
                <a:off x="5051452" y="6224062"/>
                <a:ext cx="81360" cy="32436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75" name="Ink 74">
                <a:extLst>
                  <a:ext uri="{FF2B5EF4-FFF2-40B4-BE49-F238E27FC236}">
                    <a16:creationId xmlns:a16="http://schemas.microsoft.com/office/drawing/2014/main" id="{24EB0E3B-ED2A-E95B-DC36-99F77985434A}"/>
                  </a:ext>
                </a:extLst>
              </p14:cNvPr>
              <p14:cNvContentPartPr/>
              <p14:nvPr/>
            </p14:nvContentPartPr>
            <p14:xfrm>
              <a:off x="994252" y="4214542"/>
              <a:ext cx="1086120" cy="762480"/>
            </p14:xfrm>
          </p:contentPart>
        </mc:Choice>
        <mc:Fallback>
          <p:pic>
            <p:nvPicPr>
              <p:cNvPr id="75" name="Ink 74">
                <a:extLst>
                  <a:ext uri="{FF2B5EF4-FFF2-40B4-BE49-F238E27FC236}">
                    <a16:creationId xmlns:a16="http://schemas.microsoft.com/office/drawing/2014/main" id="{24EB0E3B-ED2A-E95B-DC36-99F77985434A}"/>
                  </a:ext>
                </a:extLst>
              </p:cNvPr>
              <p:cNvPicPr/>
              <p:nvPr/>
            </p:nvPicPr>
            <p:blipFill>
              <a:blip r:embed="rId161"/>
              <a:stretch>
                <a:fillRect/>
              </a:stretch>
            </p:blipFill>
            <p:spPr>
              <a:xfrm>
                <a:off x="985612" y="4205902"/>
                <a:ext cx="1103760" cy="7801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76" name="Ink 75">
                <a:extLst>
                  <a:ext uri="{FF2B5EF4-FFF2-40B4-BE49-F238E27FC236}">
                    <a16:creationId xmlns:a16="http://schemas.microsoft.com/office/drawing/2014/main" id="{B3988AB4-E009-7BE1-892A-F32B70F3650B}"/>
                  </a:ext>
                </a:extLst>
              </p14:cNvPr>
              <p14:cNvContentPartPr/>
              <p14:nvPr/>
            </p14:nvContentPartPr>
            <p14:xfrm>
              <a:off x="840172" y="5067022"/>
              <a:ext cx="1209600" cy="344160"/>
            </p14:xfrm>
          </p:contentPart>
        </mc:Choice>
        <mc:Fallback>
          <p:pic>
            <p:nvPicPr>
              <p:cNvPr id="76" name="Ink 75">
                <a:extLst>
                  <a:ext uri="{FF2B5EF4-FFF2-40B4-BE49-F238E27FC236}">
                    <a16:creationId xmlns:a16="http://schemas.microsoft.com/office/drawing/2014/main" id="{B3988AB4-E009-7BE1-892A-F32B70F3650B}"/>
                  </a:ext>
                </a:extLst>
              </p:cNvPr>
              <p:cNvPicPr/>
              <p:nvPr/>
            </p:nvPicPr>
            <p:blipFill>
              <a:blip r:embed="rId163"/>
              <a:stretch>
                <a:fillRect/>
              </a:stretch>
            </p:blipFill>
            <p:spPr>
              <a:xfrm>
                <a:off x="831172" y="5058022"/>
                <a:ext cx="1227240" cy="3618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78" name="Ink 77">
                <a:extLst>
                  <a:ext uri="{FF2B5EF4-FFF2-40B4-BE49-F238E27FC236}">
                    <a16:creationId xmlns:a16="http://schemas.microsoft.com/office/drawing/2014/main" id="{A9E4F0FE-DC36-64B1-FCFE-AADF1F387911}"/>
                  </a:ext>
                </a:extLst>
              </p14:cNvPr>
              <p14:cNvContentPartPr/>
              <p14:nvPr/>
            </p14:nvContentPartPr>
            <p14:xfrm>
              <a:off x="1224292" y="4424062"/>
              <a:ext cx="138960" cy="19080"/>
            </p14:xfrm>
          </p:contentPart>
        </mc:Choice>
        <mc:Fallback>
          <p:pic>
            <p:nvPicPr>
              <p:cNvPr id="78" name="Ink 77">
                <a:extLst>
                  <a:ext uri="{FF2B5EF4-FFF2-40B4-BE49-F238E27FC236}">
                    <a16:creationId xmlns:a16="http://schemas.microsoft.com/office/drawing/2014/main" id="{A9E4F0FE-DC36-64B1-FCFE-AADF1F387911}"/>
                  </a:ext>
                </a:extLst>
              </p:cNvPr>
              <p:cNvPicPr/>
              <p:nvPr/>
            </p:nvPicPr>
            <p:blipFill>
              <a:blip r:embed="rId165"/>
              <a:stretch>
                <a:fillRect/>
              </a:stretch>
            </p:blipFill>
            <p:spPr>
              <a:xfrm>
                <a:off x="1215292" y="4415062"/>
                <a:ext cx="15660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79" name="Ink 78">
                <a:extLst>
                  <a:ext uri="{FF2B5EF4-FFF2-40B4-BE49-F238E27FC236}">
                    <a16:creationId xmlns:a16="http://schemas.microsoft.com/office/drawing/2014/main" id="{4A5C3E6E-7636-9DF2-3698-0A98EFAF228E}"/>
                  </a:ext>
                </a:extLst>
              </p14:cNvPr>
              <p14:cNvContentPartPr/>
              <p14:nvPr/>
            </p14:nvContentPartPr>
            <p14:xfrm>
              <a:off x="1263892" y="4602262"/>
              <a:ext cx="144360" cy="6480"/>
            </p14:xfrm>
          </p:contentPart>
        </mc:Choice>
        <mc:Fallback>
          <p:pic>
            <p:nvPicPr>
              <p:cNvPr id="79" name="Ink 78">
                <a:extLst>
                  <a:ext uri="{FF2B5EF4-FFF2-40B4-BE49-F238E27FC236}">
                    <a16:creationId xmlns:a16="http://schemas.microsoft.com/office/drawing/2014/main" id="{4A5C3E6E-7636-9DF2-3698-0A98EFAF228E}"/>
                  </a:ext>
                </a:extLst>
              </p:cNvPr>
              <p:cNvPicPr/>
              <p:nvPr/>
            </p:nvPicPr>
            <p:blipFill>
              <a:blip r:embed="rId167"/>
              <a:stretch>
                <a:fillRect/>
              </a:stretch>
            </p:blipFill>
            <p:spPr>
              <a:xfrm>
                <a:off x="1254892" y="4593622"/>
                <a:ext cx="16200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80" name="Ink 79">
                <a:extLst>
                  <a:ext uri="{FF2B5EF4-FFF2-40B4-BE49-F238E27FC236}">
                    <a16:creationId xmlns:a16="http://schemas.microsoft.com/office/drawing/2014/main" id="{82864BEA-D092-84D1-23CF-8A693E4AA166}"/>
                  </a:ext>
                </a:extLst>
              </p14:cNvPr>
              <p14:cNvContentPartPr/>
              <p14:nvPr/>
            </p14:nvContentPartPr>
            <p14:xfrm>
              <a:off x="1661332" y="4540702"/>
              <a:ext cx="136080" cy="6840"/>
            </p14:xfrm>
          </p:contentPart>
        </mc:Choice>
        <mc:Fallback>
          <p:pic>
            <p:nvPicPr>
              <p:cNvPr id="80" name="Ink 79">
                <a:extLst>
                  <a:ext uri="{FF2B5EF4-FFF2-40B4-BE49-F238E27FC236}">
                    <a16:creationId xmlns:a16="http://schemas.microsoft.com/office/drawing/2014/main" id="{82864BEA-D092-84D1-23CF-8A693E4AA166}"/>
                  </a:ext>
                </a:extLst>
              </p:cNvPr>
              <p:cNvPicPr/>
              <p:nvPr/>
            </p:nvPicPr>
            <p:blipFill>
              <a:blip r:embed="rId169"/>
              <a:stretch>
                <a:fillRect/>
              </a:stretch>
            </p:blipFill>
            <p:spPr>
              <a:xfrm>
                <a:off x="1652692" y="4532062"/>
                <a:ext cx="15372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15" name="Ink 114">
                <a:extLst>
                  <a:ext uri="{FF2B5EF4-FFF2-40B4-BE49-F238E27FC236}">
                    <a16:creationId xmlns:a16="http://schemas.microsoft.com/office/drawing/2014/main" id="{476205CC-BFF3-93A3-3386-EEDC45927879}"/>
                  </a:ext>
                </a:extLst>
              </p14:cNvPr>
              <p14:cNvContentPartPr/>
              <p14:nvPr/>
            </p14:nvContentPartPr>
            <p14:xfrm>
              <a:off x="1465132" y="4975582"/>
              <a:ext cx="140760" cy="185040"/>
            </p14:xfrm>
          </p:contentPart>
        </mc:Choice>
        <mc:Fallback>
          <p:pic>
            <p:nvPicPr>
              <p:cNvPr id="115" name="Ink 114">
                <a:extLst>
                  <a:ext uri="{FF2B5EF4-FFF2-40B4-BE49-F238E27FC236}">
                    <a16:creationId xmlns:a16="http://schemas.microsoft.com/office/drawing/2014/main" id="{476205CC-BFF3-93A3-3386-EEDC45927879}"/>
                  </a:ext>
                </a:extLst>
              </p:cNvPr>
              <p:cNvPicPr/>
              <p:nvPr/>
            </p:nvPicPr>
            <p:blipFill>
              <a:blip r:embed="rId171"/>
              <a:stretch>
                <a:fillRect/>
              </a:stretch>
            </p:blipFill>
            <p:spPr>
              <a:xfrm>
                <a:off x="1456132" y="4966942"/>
                <a:ext cx="15840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16" name="Ink 115">
                <a:extLst>
                  <a:ext uri="{FF2B5EF4-FFF2-40B4-BE49-F238E27FC236}">
                    <a16:creationId xmlns:a16="http://schemas.microsoft.com/office/drawing/2014/main" id="{AB53E252-4C8C-80C9-7044-BF50C17E8523}"/>
                  </a:ext>
                </a:extLst>
              </p14:cNvPr>
              <p14:cNvContentPartPr/>
              <p14:nvPr/>
            </p14:nvContentPartPr>
            <p14:xfrm>
              <a:off x="1630732" y="5009782"/>
              <a:ext cx="123120" cy="144360"/>
            </p14:xfrm>
          </p:contentPart>
        </mc:Choice>
        <mc:Fallback>
          <p:pic>
            <p:nvPicPr>
              <p:cNvPr id="116" name="Ink 115">
                <a:extLst>
                  <a:ext uri="{FF2B5EF4-FFF2-40B4-BE49-F238E27FC236}">
                    <a16:creationId xmlns:a16="http://schemas.microsoft.com/office/drawing/2014/main" id="{AB53E252-4C8C-80C9-7044-BF50C17E8523}"/>
                  </a:ext>
                </a:extLst>
              </p:cNvPr>
              <p:cNvPicPr/>
              <p:nvPr/>
            </p:nvPicPr>
            <p:blipFill>
              <a:blip r:embed="rId173"/>
              <a:stretch>
                <a:fillRect/>
              </a:stretch>
            </p:blipFill>
            <p:spPr>
              <a:xfrm>
                <a:off x="1622092" y="5000782"/>
                <a:ext cx="14076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17" name="Ink 116">
                <a:extLst>
                  <a:ext uri="{FF2B5EF4-FFF2-40B4-BE49-F238E27FC236}">
                    <a16:creationId xmlns:a16="http://schemas.microsoft.com/office/drawing/2014/main" id="{05862E1B-F263-4D9B-3897-A39991D2F8EA}"/>
                  </a:ext>
                </a:extLst>
              </p14:cNvPr>
              <p14:cNvContentPartPr/>
              <p14:nvPr/>
            </p14:nvContentPartPr>
            <p14:xfrm>
              <a:off x="1791652" y="4995742"/>
              <a:ext cx="172080" cy="136440"/>
            </p14:xfrm>
          </p:contentPart>
        </mc:Choice>
        <mc:Fallback>
          <p:pic>
            <p:nvPicPr>
              <p:cNvPr id="117" name="Ink 116">
                <a:extLst>
                  <a:ext uri="{FF2B5EF4-FFF2-40B4-BE49-F238E27FC236}">
                    <a16:creationId xmlns:a16="http://schemas.microsoft.com/office/drawing/2014/main" id="{05862E1B-F263-4D9B-3897-A39991D2F8EA}"/>
                  </a:ext>
                </a:extLst>
              </p:cNvPr>
              <p:cNvPicPr/>
              <p:nvPr/>
            </p:nvPicPr>
            <p:blipFill>
              <a:blip r:embed="rId175"/>
              <a:stretch>
                <a:fillRect/>
              </a:stretch>
            </p:blipFill>
            <p:spPr>
              <a:xfrm>
                <a:off x="1783012" y="4986742"/>
                <a:ext cx="18972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18" name="Ink 117">
                <a:extLst>
                  <a:ext uri="{FF2B5EF4-FFF2-40B4-BE49-F238E27FC236}">
                    <a16:creationId xmlns:a16="http://schemas.microsoft.com/office/drawing/2014/main" id="{F12E29E5-20C2-D0AF-9103-23D426A031B9}"/>
                  </a:ext>
                </a:extLst>
              </p14:cNvPr>
              <p14:cNvContentPartPr/>
              <p14:nvPr/>
            </p14:nvContentPartPr>
            <p14:xfrm>
              <a:off x="1392772" y="4869382"/>
              <a:ext cx="617040" cy="483840"/>
            </p14:xfrm>
          </p:contentPart>
        </mc:Choice>
        <mc:Fallback>
          <p:pic>
            <p:nvPicPr>
              <p:cNvPr id="118" name="Ink 117">
                <a:extLst>
                  <a:ext uri="{FF2B5EF4-FFF2-40B4-BE49-F238E27FC236}">
                    <a16:creationId xmlns:a16="http://schemas.microsoft.com/office/drawing/2014/main" id="{F12E29E5-20C2-D0AF-9103-23D426A031B9}"/>
                  </a:ext>
                </a:extLst>
              </p:cNvPr>
              <p:cNvPicPr/>
              <p:nvPr/>
            </p:nvPicPr>
            <p:blipFill>
              <a:blip r:embed="rId177"/>
              <a:stretch>
                <a:fillRect/>
              </a:stretch>
            </p:blipFill>
            <p:spPr>
              <a:xfrm>
                <a:off x="1383772" y="4860742"/>
                <a:ext cx="634680" cy="50148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20" name="Ink 119">
                <a:extLst>
                  <a:ext uri="{FF2B5EF4-FFF2-40B4-BE49-F238E27FC236}">
                    <a16:creationId xmlns:a16="http://schemas.microsoft.com/office/drawing/2014/main" id="{4F5B8E75-92AA-B3BA-33D5-7760C2EC9A9E}"/>
                  </a:ext>
                </a:extLst>
              </p14:cNvPr>
              <p14:cNvContentPartPr/>
              <p14:nvPr/>
            </p14:nvContentPartPr>
            <p14:xfrm>
              <a:off x="5161252" y="5902222"/>
              <a:ext cx="1355040" cy="486720"/>
            </p14:xfrm>
          </p:contentPart>
        </mc:Choice>
        <mc:Fallback>
          <p:pic>
            <p:nvPicPr>
              <p:cNvPr id="120" name="Ink 119">
                <a:extLst>
                  <a:ext uri="{FF2B5EF4-FFF2-40B4-BE49-F238E27FC236}">
                    <a16:creationId xmlns:a16="http://schemas.microsoft.com/office/drawing/2014/main" id="{4F5B8E75-92AA-B3BA-33D5-7760C2EC9A9E}"/>
                  </a:ext>
                </a:extLst>
              </p:cNvPr>
              <p:cNvPicPr/>
              <p:nvPr/>
            </p:nvPicPr>
            <p:blipFill>
              <a:blip r:embed="rId179"/>
              <a:stretch>
                <a:fillRect/>
              </a:stretch>
            </p:blipFill>
            <p:spPr>
              <a:xfrm>
                <a:off x="5152612" y="5893222"/>
                <a:ext cx="1372680" cy="5043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21" name="Ink 120">
                <a:extLst>
                  <a:ext uri="{FF2B5EF4-FFF2-40B4-BE49-F238E27FC236}">
                    <a16:creationId xmlns:a16="http://schemas.microsoft.com/office/drawing/2014/main" id="{7439818A-DCCA-6DDA-FCD2-491CE24772D9}"/>
                  </a:ext>
                </a:extLst>
              </p14:cNvPr>
              <p14:cNvContentPartPr/>
              <p14:nvPr/>
            </p14:nvContentPartPr>
            <p14:xfrm>
              <a:off x="6251332" y="6039742"/>
              <a:ext cx="1205280" cy="651240"/>
            </p14:xfrm>
          </p:contentPart>
        </mc:Choice>
        <mc:Fallback>
          <p:pic>
            <p:nvPicPr>
              <p:cNvPr id="121" name="Ink 120">
                <a:extLst>
                  <a:ext uri="{FF2B5EF4-FFF2-40B4-BE49-F238E27FC236}">
                    <a16:creationId xmlns:a16="http://schemas.microsoft.com/office/drawing/2014/main" id="{7439818A-DCCA-6DDA-FCD2-491CE24772D9}"/>
                  </a:ext>
                </a:extLst>
              </p:cNvPr>
              <p:cNvPicPr/>
              <p:nvPr/>
            </p:nvPicPr>
            <p:blipFill>
              <a:blip r:embed="rId181"/>
              <a:stretch>
                <a:fillRect/>
              </a:stretch>
            </p:blipFill>
            <p:spPr>
              <a:xfrm>
                <a:off x="6242692" y="6030742"/>
                <a:ext cx="1222920" cy="6688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22" name="Ink 121">
                <a:extLst>
                  <a:ext uri="{FF2B5EF4-FFF2-40B4-BE49-F238E27FC236}">
                    <a16:creationId xmlns:a16="http://schemas.microsoft.com/office/drawing/2014/main" id="{4030FBE3-6E54-81C9-5903-A8D6DC1429EA}"/>
                  </a:ext>
                </a:extLst>
              </p14:cNvPr>
              <p14:cNvContentPartPr/>
              <p14:nvPr/>
            </p14:nvContentPartPr>
            <p14:xfrm>
              <a:off x="6463732" y="6273022"/>
              <a:ext cx="264240" cy="213480"/>
            </p14:xfrm>
          </p:contentPart>
        </mc:Choice>
        <mc:Fallback>
          <p:pic>
            <p:nvPicPr>
              <p:cNvPr id="122" name="Ink 121">
                <a:extLst>
                  <a:ext uri="{FF2B5EF4-FFF2-40B4-BE49-F238E27FC236}">
                    <a16:creationId xmlns:a16="http://schemas.microsoft.com/office/drawing/2014/main" id="{4030FBE3-6E54-81C9-5903-A8D6DC1429EA}"/>
                  </a:ext>
                </a:extLst>
              </p:cNvPr>
              <p:cNvPicPr/>
              <p:nvPr/>
            </p:nvPicPr>
            <p:blipFill>
              <a:blip r:embed="rId183"/>
              <a:stretch>
                <a:fillRect/>
              </a:stretch>
            </p:blipFill>
            <p:spPr>
              <a:xfrm>
                <a:off x="6454732" y="6264382"/>
                <a:ext cx="28188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23" name="Ink 122">
                <a:extLst>
                  <a:ext uri="{FF2B5EF4-FFF2-40B4-BE49-F238E27FC236}">
                    <a16:creationId xmlns:a16="http://schemas.microsoft.com/office/drawing/2014/main" id="{6DDACE6F-BED9-5321-0B16-1713BBC713A8}"/>
                  </a:ext>
                </a:extLst>
              </p14:cNvPr>
              <p14:cNvContentPartPr/>
              <p14:nvPr/>
            </p14:nvContentPartPr>
            <p14:xfrm>
              <a:off x="6770092" y="6307582"/>
              <a:ext cx="268200" cy="181800"/>
            </p14:xfrm>
          </p:contentPart>
        </mc:Choice>
        <mc:Fallback>
          <p:pic>
            <p:nvPicPr>
              <p:cNvPr id="123" name="Ink 122">
                <a:extLst>
                  <a:ext uri="{FF2B5EF4-FFF2-40B4-BE49-F238E27FC236}">
                    <a16:creationId xmlns:a16="http://schemas.microsoft.com/office/drawing/2014/main" id="{6DDACE6F-BED9-5321-0B16-1713BBC713A8}"/>
                  </a:ext>
                </a:extLst>
              </p:cNvPr>
              <p:cNvPicPr/>
              <p:nvPr/>
            </p:nvPicPr>
            <p:blipFill>
              <a:blip r:embed="rId185"/>
              <a:stretch>
                <a:fillRect/>
              </a:stretch>
            </p:blipFill>
            <p:spPr>
              <a:xfrm>
                <a:off x="6761452" y="6298942"/>
                <a:ext cx="28584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24" name="Ink 123">
                <a:extLst>
                  <a:ext uri="{FF2B5EF4-FFF2-40B4-BE49-F238E27FC236}">
                    <a16:creationId xmlns:a16="http://schemas.microsoft.com/office/drawing/2014/main" id="{172F705F-B594-894B-DE0F-4F813FA2F306}"/>
                  </a:ext>
                </a:extLst>
              </p14:cNvPr>
              <p14:cNvContentPartPr/>
              <p14:nvPr/>
            </p14:nvContentPartPr>
            <p14:xfrm>
              <a:off x="7007692" y="6185902"/>
              <a:ext cx="19080" cy="3600"/>
            </p14:xfrm>
          </p:contentPart>
        </mc:Choice>
        <mc:Fallback>
          <p:pic>
            <p:nvPicPr>
              <p:cNvPr id="124" name="Ink 123">
                <a:extLst>
                  <a:ext uri="{FF2B5EF4-FFF2-40B4-BE49-F238E27FC236}">
                    <a16:creationId xmlns:a16="http://schemas.microsoft.com/office/drawing/2014/main" id="{172F705F-B594-894B-DE0F-4F813FA2F306}"/>
                  </a:ext>
                </a:extLst>
              </p:cNvPr>
              <p:cNvPicPr/>
              <p:nvPr/>
            </p:nvPicPr>
            <p:blipFill>
              <a:blip r:embed="rId187"/>
              <a:stretch>
                <a:fillRect/>
              </a:stretch>
            </p:blipFill>
            <p:spPr>
              <a:xfrm>
                <a:off x="6998692" y="6177262"/>
                <a:ext cx="3672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25" name="Ink 124">
                <a:extLst>
                  <a:ext uri="{FF2B5EF4-FFF2-40B4-BE49-F238E27FC236}">
                    <a16:creationId xmlns:a16="http://schemas.microsoft.com/office/drawing/2014/main" id="{700E08C3-295C-3D8F-B13B-8456F747E458}"/>
                  </a:ext>
                </a:extLst>
              </p14:cNvPr>
              <p14:cNvContentPartPr/>
              <p14:nvPr/>
            </p14:nvContentPartPr>
            <p14:xfrm>
              <a:off x="7108492" y="6271942"/>
              <a:ext cx="119880" cy="179640"/>
            </p14:xfrm>
          </p:contentPart>
        </mc:Choice>
        <mc:Fallback>
          <p:pic>
            <p:nvPicPr>
              <p:cNvPr id="125" name="Ink 124">
                <a:extLst>
                  <a:ext uri="{FF2B5EF4-FFF2-40B4-BE49-F238E27FC236}">
                    <a16:creationId xmlns:a16="http://schemas.microsoft.com/office/drawing/2014/main" id="{700E08C3-295C-3D8F-B13B-8456F747E458}"/>
                  </a:ext>
                </a:extLst>
              </p:cNvPr>
              <p:cNvPicPr/>
              <p:nvPr/>
            </p:nvPicPr>
            <p:blipFill>
              <a:blip r:embed="rId189"/>
              <a:stretch>
                <a:fillRect/>
              </a:stretch>
            </p:blipFill>
            <p:spPr>
              <a:xfrm>
                <a:off x="7099492" y="6263302"/>
                <a:ext cx="13752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27" name="Ink 126">
                <a:extLst>
                  <a:ext uri="{FF2B5EF4-FFF2-40B4-BE49-F238E27FC236}">
                    <a16:creationId xmlns:a16="http://schemas.microsoft.com/office/drawing/2014/main" id="{91DCEA53-BA34-71D9-D674-B7A027A623E9}"/>
                  </a:ext>
                </a:extLst>
              </p14:cNvPr>
              <p14:cNvContentPartPr/>
              <p14:nvPr/>
            </p14:nvContentPartPr>
            <p14:xfrm>
              <a:off x="3688132" y="6188062"/>
              <a:ext cx="494280" cy="399600"/>
            </p14:xfrm>
          </p:contentPart>
        </mc:Choice>
        <mc:Fallback>
          <p:pic>
            <p:nvPicPr>
              <p:cNvPr id="127" name="Ink 126">
                <a:extLst>
                  <a:ext uri="{FF2B5EF4-FFF2-40B4-BE49-F238E27FC236}">
                    <a16:creationId xmlns:a16="http://schemas.microsoft.com/office/drawing/2014/main" id="{91DCEA53-BA34-71D9-D674-B7A027A623E9}"/>
                  </a:ext>
                </a:extLst>
              </p:cNvPr>
              <p:cNvPicPr/>
              <p:nvPr/>
            </p:nvPicPr>
            <p:blipFill>
              <a:blip r:embed="rId191"/>
              <a:stretch>
                <a:fillRect/>
              </a:stretch>
            </p:blipFill>
            <p:spPr>
              <a:xfrm>
                <a:off x="3679492" y="6179062"/>
                <a:ext cx="511920" cy="4172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28" name="Ink 127">
                <a:extLst>
                  <a:ext uri="{FF2B5EF4-FFF2-40B4-BE49-F238E27FC236}">
                    <a16:creationId xmlns:a16="http://schemas.microsoft.com/office/drawing/2014/main" id="{A7F2A4E4-95E8-2CC3-EC04-846B81F10275}"/>
                  </a:ext>
                </a:extLst>
              </p14:cNvPr>
              <p14:cNvContentPartPr/>
              <p14:nvPr/>
            </p14:nvContentPartPr>
            <p14:xfrm>
              <a:off x="3801532" y="6192022"/>
              <a:ext cx="199800" cy="333360"/>
            </p14:xfrm>
          </p:contentPart>
        </mc:Choice>
        <mc:Fallback>
          <p:pic>
            <p:nvPicPr>
              <p:cNvPr id="128" name="Ink 127">
                <a:extLst>
                  <a:ext uri="{FF2B5EF4-FFF2-40B4-BE49-F238E27FC236}">
                    <a16:creationId xmlns:a16="http://schemas.microsoft.com/office/drawing/2014/main" id="{A7F2A4E4-95E8-2CC3-EC04-846B81F10275}"/>
                  </a:ext>
                </a:extLst>
              </p:cNvPr>
              <p:cNvPicPr/>
              <p:nvPr/>
            </p:nvPicPr>
            <p:blipFill>
              <a:blip r:embed="rId193"/>
              <a:stretch>
                <a:fillRect/>
              </a:stretch>
            </p:blipFill>
            <p:spPr>
              <a:xfrm>
                <a:off x="3792532" y="6183022"/>
                <a:ext cx="217440" cy="3510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29" name="Ink 128">
                <a:extLst>
                  <a:ext uri="{FF2B5EF4-FFF2-40B4-BE49-F238E27FC236}">
                    <a16:creationId xmlns:a16="http://schemas.microsoft.com/office/drawing/2014/main" id="{F22663F6-65F5-AAFC-E783-030E4DC12912}"/>
                  </a:ext>
                </a:extLst>
              </p14:cNvPr>
              <p14:cNvContentPartPr/>
              <p14:nvPr/>
            </p14:nvContentPartPr>
            <p14:xfrm>
              <a:off x="6695212" y="5848942"/>
              <a:ext cx="232560" cy="187200"/>
            </p14:xfrm>
          </p:contentPart>
        </mc:Choice>
        <mc:Fallback>
          <p:pic>
            <p:nvPicPr>
              <p:cNvPr id="129" name="Ink 128">
                <a:extLst>
                  <a:ext uri="{FF2B5EF4-FFF2-40B4-BE49-F238E27FC236}">
                    <a16:creationId xmlns:a16="http://schemas.microsoft.com/office/drawing/2014/main" id="{F22663F6-65F5-AAFC-E783-030E4DC12912}"/>
                  </a:ext>
                </a:extLst>
              </p:cNvPr>
              <p:cNvPicPr/>
              <p:nvPr/>
            </p:nvPicPr>
            <p:blipFill>
              <a:blip r:embed="rId195"/>
              <a:stretch>
                <a:fillRect/>
              </a:stretch>
            </p:blipFill>
            <p:spPr>
              <a:xfrm>
                <a:off x="6686572" y="5840302"/>
                <a:ext cx="25020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30" name="Ink 129">
                <a:extLst>
                  <a:ext uri="{FF2B5EF4-FFF2-40B4-BE49-F238E27FC236}">
                    <a16:creationId xmlns:a16="http://schemas.microsoft.com/office/drawing/2014/main" id="{3414468C-CF68-C793-0B13-B318944D390B}"/>
                  </a:ext>
                </a:extLst>
              </p14:cNvPr>
              <p14:cNvContentPartPr/>
              <p14:nvPr/>
            </p14:nvContentPartPr>
            <p14:xfrm>
              <a:off x="6679732" y="5870182"/>
              <a:ext cx="212040" cy="244800"/>
            </p14:xfrm>
          </p:contentPart>
        </mc:Choice>
        <mc:Fallback>
          <p:pic>
            <p:nvPicPr>
              <p:cNvPr id="130" name="Ink 129">
                <a:extLst>
                  <a:ext uri="{FF2B5EF4-FFF2-40B4-BE49-F238E27FC236}">
                    <a16:creationId xmlns:a16="http://schemas.microsoft.com/office/drawing/2014/main" id="{3414468C-CF68-C793-0B13-B318944D390B}"/>
                  </a:ext>
                </a:extLst>
              </p:cNvPr>
              <p:cNvPicPr/>
              <p:nvPr/>
            </p:nvPicPr>
            <p:blipFill>
              <a:blip r:embed="rId197"/>
              <a:stretch>
                <a:fillRect/>
              </a:stretch>
            </p:blipFill>
            <p:spPr>
              <a:xfrm>
                <a:off x="6671092" y="5861542"/>
                <a:ext cx="229680" cy="262440"/>
              </a:xfrm>
              <a:prstGeom prst="rect">
                <a:avLst/>
              </a:prstGeom>
            </p:spPr>
          </p:pic>
        </mc:Fallback>
      </mc:AlternateContent>
      <p:grpSp>
        <p:nvGrpSpPr>
          <p:cNvPr id="138" name="Group 137">
            <a:extLst>
              <a:ext uri="{FF2B5EF4-FFF2-40B4-BE49-F238E27FC236}">
                <a16:creationId xmlns:a16="http://schemas.microsoft.com/office/drawing/2014/main" id="{225FBE44-EAD2-9B46-1314-F8B42C2A13A1}"/>
              </a:ext>
            </a:extLst>
          </p:cNvPr>
          <p:cNvGrpSpPr/>
          <p:nvPr/>
        </p:nvGrpSpPr>
        <p:grpSpPr>
          <a:xfrm>
            <a:off x="2685892" y="3902422"/>
            <a:ext cx="2442960" cy="1578600"/>
            <a:chOff x="2685892" y="3902422"/>
            <a:chExt cx="2442960" cy="1578600"/>
          </a:xfrm>
        </p:grpSpPr>
        <mc:AlternateContent xmlns:mc="http://schemas.openxmlformats.org/markup-compatibility/2006">
          <mc:Choice xmlns:p14="http://schemas.microsoft.com/office/powerpoint/2010/main" Requires="p14">
            <p:contentPart p14:bwMode="auto" r:id="rId198">
              <p14:nvContentPartPr>
                <p14:cNvPr id="82" name="Ink 81">
                  <a:extLst>
                    <a:ext uri="{FF2B5EF4-FFF2-40B4-BE49-F238E27FC236}">
                      <a16:creationId xmlns:a16="http://schemas.microsoft.com/office/drawing/2014/main" id="{D8F35DB2-F5C9-9ADD-80AC-30B454011F99}"/>
                    </a:ext>
                  </a:extLst>
                </p14:cNvPr>
                <p14:cNvContentPartPr/>
                <p14:nvPr/>
              </p14:nvContentPartPr>
              <p14:xfrm>
                <a:off x="4222012" y="4208062"/>
                <a:ext cx="906840" cy="775440"/>
              </p14:xfrm>
            </p:contentPart>
          </mc:Choice>
          <mc:Fallback>
            <p:pic>
              <p:nvPicPr>
                <p:cNvPr id="82" name="Ink 81">
                  <a:extLst>
                    <a:ext uri="{FF2B5EF4-FFF2-40B4-BE49-F238E27FC236}">
                      <a16:creationId xmlns:a16="http://schemas.microsoft.com/office/drawing/2014/main" id="{D8F35DB2-F5C9-9ADD-80AC-30B454011F99}"/>
                    </a:ext>
                  </a:extLst>
                </p:cNvPr>
                <p:cNvPicPr/>
                <p:nvPr/>
              </p:nvPicPr>
              <p:blipFill>
                <a:blip r:embed="rId199"/>
                <a:stretch>
                  <a:fillRect/>
                </a:stretch>
              </p:blipFill>
              <p:spPr>
                <a:xfrm>
                  <a:off x="4213372" y="4199062"/>
                  <a:ext cx="924480" cy="79308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83" name="Ink 82">
                  <a:extLst>
                    <a:ext uri="{FF2B5EF4-FFF2-40B4-BE49-F238E27FC236}">
                      <a16:creationId xmlns:a16="http://schemas.microsoft.com/office/drawing/2014/main" id="{221764D4-990A-45DB-79F4-988186FE4F0B}"/>
                    </a:ext>
                  </a:extLst>
                </p14:cNvPr>
                <p14:cNvContentPartPr/>
                <p14:nvPr/>
              </p14:nvContentPartPr>
              <p14:xfrm>
                <a:off x="3953452" y="5112022"/>
                <a:ext cx="1110960" cy="369000"/>
              </p14:xfrm>
            </p:contentPart>
          </mc:Choice>
          <mc:Fallback>
            <p:pic>
              <p:nvPicPr>
                <p:cNvPr id="83" name="Ink 82">
                  <a:extLst>
                    <a:ext uri="{FF2B5EF4-FFF2-40B4-BE49-F238E27FC236}">
                      <a16:creationId xmlns:a16="http://schemas.microsoft.com/office/drawing/2014/main" id="{221764D4-990A-45DB-79F4-988186FE4F0B}"/>
                    </a:ext>
                  </a:extLst>
                </p:cNvPr>
                <p:cNvPicPr/>
                <p:nvPr/>
              </p:nvPicPr>
              <p:blipFill>
                <a:blip r:embed="rId201"/>
                <a:stretch>
                  <a:fillRect/>
                </a:stretch>
              </p:blipFill>
              <p:spPr>
                <a:xfrm>
                  <a:off x="3944452" y="5103022"/>
                  <a:ext cx="1128600" cy="38664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32" name="Ink 131">
                  <a:extLst>
                    <a:ext uri="{FF2B5EF4-FFF2-40B4-BE49-F238E27FC236}">
                      <a16:creationId xmlns:a16="http://schemas.microsoft.com/office/drawing/2014/main" id="{07B8E243-D809-989B-AAA8-6D83215EA232}"/>
                    </a:ext>
                  </a:extLst>
                </p14:cNvPr>
                <p14:cNvContentPartPr/>
                <p14:nvPr/>
              </p14:nvContentPartPr>
              <p14:xfrm>
                <a:off x="2877772" y="4518022"/>
                <a:ext cx="28800" cy="361080"/>
              </p14:xfrm>
            </p:contentPart>
          </mc:Choice>
          <mc:Fallback>
            <p:pic>
              <p:nvPicPr>
                <p:cNvPr id="132" name="Ink 131">
                  <a:extLst>
                    <a:ext uri="{FF2B5EF4-FFF2-40B4-BE49-F238E27FC236}">
                      <a16:creationId xmlns:a16="http://schemas.microsoft.com/office/drawing/2014/main" id="{07B8E243-D809-989B-AAA8-6D83215EA232}"/>
                    </a:ext>
                  </a:extLst>
                </p:cNvPr>
                <p:cNvPicPr/>
                <p:nvPr/>
              </p:nvPicPr>
              <p:blipFill>
                <a:blip r:embed="rId203"/>
                <a:stretch>
                  <a:fillRect/>
                </a:stretch>
              </p:blipFill>
              <p:spPr>
                <a:xfrm>
                  <a:off x="2869132" y="4509382"/>
                  <a:ext cx="46440" cy="37872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33" name="Ink 132">
                  <a:extLst>
                    <a:ext uri="{FF2B5EF4-FFF2-40B4-BE49-F238E27FC236}">
                      <a16:creationId xmlns:a16="http://schemas.microsoft.com/office/drawing/2014/main" id="{4757AFB3-9255-11B6-9EA1-A501BBD6435F}"/>
                    </a:ext>
                  </a:extLst>
                </p14:cNvPr>
                <p14:cNvContentPartPr/>
                <p14:nvPr/>
              </p14:nvContentPartPr>
              <p14:xfrm>
                <a:off x="2873812" y="4295542"/>
                <a:ext cx="311400" cy="563040"/>
              </p14:xfrm>
            </p:contentPart>
          </mc:Choice>
          <mc:Fallback>
            <p:pic>
              <p:nvPicPr>
                <p:cNvPr id="133" name="Ink 132">
                  <a:extLst>
                    <a:ext uri="{FF2B5EF4-FFF2-40B4-BE49-F238E27FC236}">
                      <a16:creationId xmlns:a16="http://schemas.microsoft.com/office/drawing/2014/main" id="{4757AFB3-9255-11B6-9EA1-A501BBD6435F}"/>
                    </a:ext>
                  </a:extLst>
                </p:cNvPr>
                <p:cNvPicPr/>
                <p:nvPr/>
              </p:nvPicPr>
              <p:blipFill>
                <a:blip r:embed="rId205"/>
                <a:stretch>
                  <a:fillRect/>
                </a:stretch>
              </p:blipFill>
              <p:spPr>
                <a:xfrm>
                  <a:off x="2864812" y="4286542"/>
                  <a:ext cx="329040" cy="58068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34" name="Ink 133">
                  <a:extLst>
                    <a:ext uri="{FF2B5EF4-FFF2-40B4-BE49-F238E27FC236}">
                      <a16:creationId xmlns:a16="http://schemas.microsoft.com/office/drawing/2014/main" id="{85036BA8-180E-DCA4-E0FC-A0369E9B798F}"/>
                    </a:ext>
                  </a:extLst>
                </p14:cNvPr>
                <p14:cNvContentPartPr/>
                <p14:nvPr/>
              </p14:nvContentPartPr>
              <p14:xfrm>
                <a:off x="3246412" y="4465822"/>
                <a:ext cx="177840" cy="354240"/>
              </p14:xfrm>
            </p:contentPart>
          </mc:Choice>
          <mc:Fallback>
            <p:pic>
              <p:nvPicPr>
                <p:cNvPr id="134" name="Ink 133">
                  <a:extLst>
                    <a:ext uri="{FF2B5EF4-FFF2-40B4-BE49-F238E27FC236}">
                      <a16:creationId xmlns:a16="http://schemas.microsoft.com/office/drawing/2014/main" id="{85036BA8-180E-DCA4-E0FC-A0369E9B798F}"/>
                    </a:ext>
                  </a:extLst>
                </p:cNvPr>
                <p:cNvPicPr/>
                <p:nvPr/>
              </p:nvPicPr>
              <p:blipFill>
                <a:blip r:embed="rId207"/>
                <a:stretch>
                  <a:fillRect/>
                </a:stretch>
              </p:blipFill>
              <p:spPr>
                <a:xfrm>
                  <a:off x="3237412" y="4457182"/>
                  <a:ext cx="195480" cy="37188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35" name="Ink 134">
                  <a:extLst>
                    <a:ext uri="{FF2B5EF4-FFF2-40B4-BE49-F238E27FC236}">
                      <a16:creationId xmlns:a16="http://schemas.microsoft.com/office/drawing/2014/main" id="{1F32C887-AD9D-4011-49D6-F4130367662D}"/>
                    </a:ext>
                  </a:extLst>
                </p14:cNvPr>
                <p14:cNvContentPartPr/>
                <p14:nvPr/>
              </p14:nvContentPartPr>
              <p14:xfrm>
                <a:off x="3321292" y="4647622"/>
                <a:ext cx="80640" cy="47160"/>
              </p14:xfrm>
            </p:contentPart>
          </mc:Choice>
          <mc:Fallback>
            <p:pic>
              <p:nvPicPr>
                <p:cNvPr id="135" name="Ink 134">
                  <a:extLst>
                    <a:ext uri="{FF2B5EF4-FFF2-40B4-BE49-F238E27FC236}">
                      <a16:creationId xmlns:a16="http://schemas.microsoft.com/office/drawing/2014/main" id="{1F32C887-AD9D-4011-49D6-F4130367662D}"/>
                    </a:ext>
                  </a:extLst>
                </p:cNvPr>
                <p:cNvPicPr/>
                <p:nvPr/>
              </p:nvPicPr>
              <p:blipFill>
                <a:blip r:embed="rId209"/>
                <a:stretch>
                  <a:fillRect/>
                </a:stretch>
              </p:blipFill>
              <p:spPr>
                <a:xfrm>
                  <a:off x="3312652" y="4638982"/>
                  <a:ext cx="9828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36" name="Ink 135">
                  <a:extLst>
                    <a:ext uri="{FF2B5EF4-FFF2-40B4-BE49-F238E27FC236}">
                      <a16:creationId xmlns:a16="http://schemas.microsoft.com/office/drawing/2014/main" id="{AF1234CF-F4A3-990A-3D53-CC36FF175C34}"/>
                    </a:ext>
                  </a:extLst>
                </p14:cNvPr>
                <p14:cNvContentPartPr/>
                <p14:nvPr/>
              </p14:nvContentPartPr>
              <p14:xfrm>
                <a:off x="3534772" y="4443502"/>
                <a:ext cx="163440" cy="391320"/>
              </p14:xfrm>
            </p:contentPart>
          </mc:Choice>
          <mc:Fallback>
            <p:pic>
              <p:nvPicPr>
                <p:cNvPr id="136" name="Ink 135">
                  <a:extLst>
                    <a:ext uri="{FF2B5EF4-FFF2-40B4-BE49-F238E27FC236}">
                      <a16:creationId xmlns:a16="http://schemas.microsoft.com/office/drawing/2014/main" id="{AF1234CF-F4A3-990A-3D53-CC36FF175C34}"/>
                    </a:ext>
                  </a:extLst>
                </p:cNvPr>
                <p:cNvPicPr/>
                <p:nvPr/>
              </p:nvPicPr>
              <p:blipFill>
                <a:blip r:embed="rId211"/>
                <a:stretch>
                  <a:fillRect/>
                </a:stretch>
              </p:blipFill>
              <p:spPr>
                <a:xfrm>
                  <a:off x="3526132" y="4434862"/>
                  <a:ext cx="181080" cy="40896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37" name="Ink 136">
                  <a:extLst>
                    <a:ext uri="{FF2B5EF4-FFF2-40B4-BE49-F238E27FC236}">
                      <a16:creationId xmlns:a16="http://schemas.microsoft.com/office/drawing/2014/main" id="{1818799B-14D1-B37B-1515-9EDADB29E8AC}"/>
                    </a:ext>
                  </a:extLst>
                </p14:cNvPr>
                <p14:cNvContentPartPr/>
                <p14:nvPr/>
              </p14:nvContentPartPr>
              <p14:xfrm>
                <a:off x="2685892" y="3902422"/>
                <a:ext cx="1302120" cy="1364040"/>
              </p14:xfrm>
            </p:contentPart>
          </mc:Choice>
          <mc:Fallback>
            <p:pic>
              <p:nvPicPr>
                <p:cNvPr id="137" name="Ink 136">
                  <a:extLst>
                    <a:ext uri="{FF2B5EF4-FFF2-40B4-BE49-F238E27FC236}">
                      <a16:creationId xmlns:a16="http://schemas.microsoft.com/office/drawing/2014/main" id="{1818799B-14D1-B37B-1515-9EDADB29E8AC}"/>
                    </a:ext>
                  </a:extLst>
                </p:cNvPr>
                <p:cNvPicPr/>
                <p:nvPr/>
              </p:nvPicPr>
              <p:blipFill>
                <a:blip r:embed="rId213"/>
                <a:stretch>
                  <a:fillRect/>
                </a:stretch>
              </p:blipFill>
              <p:spPr>
                <a:xfrm>
                  <a:off x="2676892" y="3893782"/>
                  <a:ext cx="1319760" cy="1381680"/>
                </a:xfrm>
                <a:prstGeom prst="rect">
                  <a:avLst/>
                </a:prstGeom>
              </p:spPr>
            </p:pic>
          </mc:Fallback>
        </mc:AlternateContent>
      </p:grpSp>
    </p:spTree>
    <p:extLst>
      <p:ext uri="{BB962C8B-B14F-4D97-AF65-F5344CB8AC3E}">
        <p14:creationId xmlns:p14="http://schemas.microsoft.com/office/powerpoint/2010/main" val="3854206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5"/>
        <p:cNvGrpSpPr/>
        <p:nvPr/>
      </p:nvGrpSpPr>
      <p:grpSpPr>
        <a:xfrm>
          <a:off x="0" y="0"/>
          <a:ext cx="0" cy="0"/>
          <a:chOff x="0" y="0"/>
          <a:chExt cx="0" cy="0"/>
        </a:xfrm>
      </p:grpSpPr>
      <p:pic>
        <p:nvPicPr>
          <p:cNvPr id="1679" name="Google Shape;1679;p87" descr="Additional Save within the Transactional Processing"/>
          <p:cNvPicPr preferRelativeResize="0"/>
          <p:nvPr/>
        </p:nvPicPr>
        <p:blipFill rotWithShape="1">
          <a:blip r:embed="rId3">
            <a:alphaModFix/>
          </a:blip>
          <a:srcRect/>
          <a:stretch/>
        </p:blipFill>
        <p:spPr>
          <a:xfrm>
            <a:off x="4123544" y="50746"/>
            <a:ext cx="3672408" cy="6717297"/>
          </a:xfrm>
          <a:prstGeom prst="rect">
            <a:avLst/>
          </a:prstGeom>
          <a:noFill/>
          <a:ln>
            <a:noFill/>
          </a:ln>
        </p:spPr>
      </p:pic>
      <p:pic>
        <p:nvPicPr>
          <p:cNvPr id="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544806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2"/>
        <p:cNvGrpSpPr/>
        <p:nvPr/>
      </p:nvGrpSpPr>
      <p:grpSpPr>
        <a:xfrm>
          <a:off x="0" y="0"/>
          <a:ext cx="0" cy="0"/>
          <a:chOff x="0" y="0"/>
          <a:chExt cx="0" cy="0"/>
        </a:xfrm>
      </p:grpSpPr>
      <p:sp>
        <p:nvSpPr>
          <p:cNvPr id="1694" name="Google Shape;1694;p89"/>
          <p:cNvSpPr txBox="1"/>
          <p:nvPr/>
        </p:nvSpPr>
        <p:spPr>
          <a:xfrm>
            <a:off x="224979" y="788088"/>
            <a:ext cx="11806237"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Side effects are useful in UI scenarios based on BO which makes the Fiori element UI know/aware about the data changes in backend. Whenever data is reevaluated in backend, the frontend is unaware of that, we need to make sure that the frontend make a forceful call to GET the data back on UI.</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Fiori UI will never make an unnecessary call to perform a round trip. If we know that, a change in a field would certainly change the data in SAP system, we need to inform the same to RAP BO, so that it can make a GET call to reload the particular field value and display the updated data on UI. E.g. when we change the booking fee, or flight price under booking table, we need to reload the total price (which is getting calculated in backend using determination), this is exactly what the side effect can do for us.</a:t>
            </a:r>
            <a:endParaRPr sz="1800" dirty="0">
              <a:solidFill>
                <a:schemeClr val="dk1"/>
              </a:solidFill>
              <a:latin typeface="Calibri"/>
              <a:ea typeface="Calibri"/>
              <a:cs typeface="Calibri"/>
              <a:sym typeface="Calibri"/>
            </a:endParaRPr>
          </a:p>
        </p:txBody>
      </p:sp>
      <p:sp>
        <p:nvSpPr>
          <p:cNvPr id="1695" name="Google Shape;1695;p89"/>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Side Effects</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3448013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94">
                                            <p:txEl>
                                              <p:pRg st="0" end="0"/>
                                            </p:txEl>
                                          </p:spTgt>
                                        </p:tgtEl>
                                        <p:attrNameLst>
                                          <p:attrName>style.visibility</p:attrName>
                                        </p:attrNameLst>
                                      </p:cBhvr>
                                      <p:to>
                                        <p:strVal val="visible"/>
                                      </p:to>
                                    </p:set>
                                    <p:animEffect transition="in" filter="fade">
                                      <p:cBhvr>
                                        <p:cTn id="7" dur="1000"/>
                                        <p:tgtEl>
                                          <p:spTgt spid="1694">
                                            <p:txEl>
                                              <p:pRg st="0" end="0"/>
                                            </p:txEl>
                                          </p:spTgt>
                                        </p:tgtEl>
                                      </p:cBhvr>
                                    </p:animEffect>
                                    <p:anim calcmode="lin" valueType="num">
                                      <p:cBhvr>
                                        <p:cTn id="8" dur="1000" fill="hold"/>
                                        <p:tgtEl>
                                          <p:spTgt spid="169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9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94">
                                            <p:txEl>
                                              <p:pRg st="1" end="1"/>
                                            </p:txEl>
                                          </p:spTgt>
                                        </p:tgtEl>
                                        <p:attrNameLst>
                                          <p:attrName>style.visibility</p:attrName>
                                        </p:attrNameLst>
                                      </p:cBhvr>
                                      <p:to>
                                        <p:strVal val="visible"/>
                                      </p:to>
                                    </p:set>
                                    <p:animEffect transition="in" filter="fade">
                                      <p:cBhvr>
                                        <p:cTn id="14" dur="1000"/>
                                        <p:tgtEl>
                                          <p:spTgt spid="1694">
                                            <p:txEl>
                                              <p:pRg st="1" end="1"/>
                                            </p:txEl>
                                          </p:spTgt>
                                        </p:tgtEl>
                                      </p:cBhvr>
                                    </p:animEffect>
                                    <p:anim calcmode="lin" valueType="num">
                                      <p:cBhvr>
                                        <p:cTn id="15" dur="1000" fill="hold"/>
                                        <p:tgtEl>
                                          <p:spTgt spid="169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69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0"/>
        <p:cNvGrpSpPr/>
        <p:nvPr/>
      </p:nvGrpSpPr>
      <p:grpSpPr>
        <a:xfrm>
          <a:off x="0" y="0"/>
          <a:ext cx="0" cy="0"/>
          <a:chOff x="0" y="0"/>
          <a:chExt cx="0" cy="0"/>
        </a:xfrm>
      </p:grpSpPr>
      <p:sp>
        <p:nvSpPr>
          <p:cNvPr id="1712" name="Google Shape;1712;p91"/>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Draft</a:t>
            </a:r>
            <a:endParaRPr sz="3599" dirty="0">
              <a:solidFill>
                <a:srgbClr val="FFC000"/>
              </a:solidFill>
              <a:latin typeface="Cooper Black" panose="0208090404030B020404" pitchFamily="18" charset="0"/>
              <a:ea typeface="Corben"/>
              <a:cs typeface="Corben"/>
              <a:sym typeface="Corben"/>
            </a:endParaRPr>
          </a:p>
        </p:txBody>
      </p:sp>
      <p:sp>
        <p:nvSpPr>
          <p:cNvPr id="1715" name="Google Shape;1715;p91"/>
          <p:cNvSpPr txBox="1"/>
          <p:nvPr/>
        </p:nvSpPr>
        <p:spPr>
          <a:xfrm>
            <a:off x="191294" y="741056"/>
            <a:ext cx="11521280"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Calibri"/>
                <a:ea typeface="Calibri"/>
                <a:cs typeface="Calibri"/>
                <a:sym typeface="Calibri"/>
              </a:rPr>
              <a:t>Draft is a very important functionality of an enterprise application, which allows us</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To create a stateful application from stateless</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Store intermediate data in sap system</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Perform validations on-fly, increases the collaboration with our app</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Device switch</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The </a:t>
            </a:r>
            <a:r>
              <a:rPr lang="en-US" sz="2000" dirty="0" err="1">
                <a:solidFill>
                  <a:schemeClr val="dk1"/>
                </a:solidFill>
                <a:latin typeface="Calibri"/>
                <a:ea typeface="Calibri"/>
                <a:cs typeface="Calibri"/>
                <a:sym typeface="Calibri"/>
              </a:rPr>
              <a:t>Odata</a:t>
            </a:r>
            <a:r>
              <a:rPr lang="en-US" sz="2000" dirty="0">
                <a:solidFill>
                  <a:schemeClr val="dk1"/>
                </a:solidFill>
                <a:latin typeface="Calibri"/>
                <a:ea typeface="Calibri"/>
                <a:cs typeface="Calibri"/>
                <a:sym typeface="Calibri"/>
              </a:rPr>
              <a:t> V4 never allow CURD operation without having draft feature to your BO</a:t>
            </a:r>
            <a:endParaRPr dirty="0"/>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204828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15"/>
                                        </p:tgtEl>
                                        <p:attrNameLst>
                                          <p:attrName>style.visibility</p:attrName>
                                        </p:attrNameLst>
                                      </p:cBhvr>
                                      <p:to>
                                        <p:strVal val="visible"/>
                                      </p:to>
                                    </p:set>
                                    <p:animEffect transition="in" filter="fade">
                                      <p:cBhvr>
                                        <p:cTn id="7" dur="1000"/>
                                        <p:tgtEl>
                                          <p:spTgt spid="1715"/>
                                        </p:tgtEl>
                                      </p:cBhvr>
                                    </p:animEffect>
                                    <p:anim calcmode="lin" valueType="num">
                                      <p:cBhvr>
                                        <p:cTn id="8" dur="1000" fill="hold"/>
                                        <p:tgtEl>
                                          <p:spTgt spid="1715"/>
                                        </p:tgtEl>
                                        <p:attrNameLst>
                                          <p:attrName>ppt_x</p:attrName>
                                        </p:attrNameLst>
                                      </p:cBhvr>
                                      <p:tavLst>
                                        <p:tav tm="0">
                                          <p:val>
                                            <p:strVal val="#ppt_x"/>
                                          </p:val>
                                        </p:tav>
                                        <p:tav tm="100000">
                                          <p:val>
                                            <p:strVal val="#ppt_x"/>
                                          </p:val>
                                        </p:tav>
                                      </p:tavLst>
                                    </p:anim>
                                    <p:anim calcmode="lin" valueType="num">
                                      <p:cBhvr>
                                        <p:cTn id="9" dur="1000" fill="hold"/>
                                        <p:tgtEl>
                                          <p:spTgt spid="17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9"/>
        <p:cNvGrpSpPr/>
        <p:nvPr/>
      </p:nvGrpSpPr>
      <p:grpSpPr>
        <a:xfrm>
          <a:off x="0" y="0"/>
          <a:ext cx="0" cy="0"/>
          <a:chOff x="0" y="0"/>
          <a:chExt cx="0" cy="0"/>
        </a:xfrm>
      </p:grpSpPr>
      <p:sp>
        <p:nvSpPr>
          <p:cNvPr id="1721" name="Google Shape;1721;p92"/>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Draft Runtime</a:t>
            </a:r>
            <a:endParaRPr sz="3599" dirty="0">
              <a:solidFill>
                <a:srgbClr val="FFC000"/>
              </a:solidFill>
              <a:latin typeface="Cooper Black" panose="0208090404030B020404" pitchFamily="18" charset="0"/>
              <a:ea typeface="Corben"/>
              <a:cs typeface="Corben"/>
              <a:sym typeface="Corben"/>
            </a:endParaRPr>
          </a:p>
        </p:txBody>
      </p:sp>
      <p:pic>
        <p:nvPicPr>
          <p:cNvPr id="1724" name="Google Shape;1724;p92" descr="Life cycle of Draft and Active Data">
            <a:hlinkClick r:id="rId3"/>
          </p:cNvPr>
          <p:cNvPicPr preferRelativeResize="0"/>
          <p:nvPr/>
        </p:nvPicPr>
        <p:blipFill rotWithShape="1">
          <a:blip r:embed="rId4">
            <a:alphaModFix/>
          </a:blip>
          <a:srcRect/>
          <a:stretch/>
        </p:blipFill>
        <p:spPr>
          <a:xfrm>
            <a:off x="570689" y="1412776"/>
            <a:ext cx="10842488" cy="3888432"/>
          </a:xfrm>
          <a:prstGeom prst="rect">
            <a:avLst/>
          </a:prstGeom>
          <a:noFill/>
          <a:ln>
            <a:noFill/>
          </a:ln>
        </p:spPr>
      </p:pic>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2047551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solidFill>
                  <a:schemeClr val="accent1"/>
                </a:solidFill>
              </a:rPr>
              <a:t>Hands on SAP BTP Cloud Transport</a:t>
            </a:r>
          </a:p>
        </p:txBody>
      </p:sp>
      <p:pic>
        <p:nvPicPr>
          <p:cNvPr id="4098" name="Picture 2" descr="Moving Freight into the Future: Cloud-Based TMS Systems">
            <a:extLst>
              <a:ext uri="{FF2B5EF4-FFF2-40B4-BE49-F238E27FC236}">
                <a16:creationId xmlns:a16="http://schemas.microsoft.com/office/drawing/2014/main" id="{C4B91D97-475C-72AE-FC63-629B325B95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8822" y="1125344"/>
            <a:ext cx="5233890" cy="5227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492234"/>
      </p:ext>
    </p:extLst>
  </p:cSld>
  <p:clrMapOvr>
    <a:overrideClrMapping bg1="lt1" tx1="dk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13</a:t>
            </a: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44">
            <a:extLst>
              <a:ext uri="{FF2B5EF4-FFF2-40B4-BE49-F238E27FC236}">
                <a16:creationId xmlns:a16="http://schemas.microsoft.com/office/drawing/2014/main" id="{8D598D36-C5FC-4900-B880-D9AEBB01296E}"/>
              </a:ext>
            </a:extLst>
          </p:cNvPr>
          <p:cNvSpPr/>
          <p:nvPr/>
        </p:nvSpPr>
        <p:spPr>
          <a:xfrm>
            <a:off x="7255772" y="1076224"/>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Determination</a:t>
            </a:r>
          </a:p>
        </p:txBody>
      </p:sp>
      <p:sp>
        <p:nvSpPr>
          <p:cNvPr id="49" name="Rectangle 48">
            <a:extLst>
              <a:ext uri="{FF2B5EF4-FFF2-40B4-BE49-F238E27FC236}">
                <a16:creationId xmlns:a16="http://schemas.microsoft.com/office/drawing/2014/main" id="{C0874C99-87AF-460C-9044-B8539EAC1769}"/>
              </a:ext>
            </a:extLst>
          </p:cNvPr>
          <p:cNvSpPr/>
          <p:nvPr/>
        </p:nvSpPr>
        <p:spPr>
          <a:xfrm>
            <a:off x="7712976" y="2373010"/>
            <a:ext cx="2597506"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Validation</a:t>
            </a:r>
          </a:p>
        </p:txBody>
      </p:sp>
      <p:sp>
        <p:nvSpPr>
          <p:cNvPr id="52" name="Rectangle 51">
            <a:extLst>
              <a:ext uri="{FF2B5EF4-FFF2-40B4-BE49-F238E27FC236}">
                <a16:creationId xmlns:a16="http://schemas.microsoft.com/office/drawing/2014/main" id="{20C13AF4-68B6-4226-9401-EDB6ED0540C2}"/>
              </a:ext>
            </a:extLst>
          </p:cNvPr>
          <p:cNvSpPr/>
          <p:nvPr/>
        </p:nvSpPr>
        <p:spPr>
          <a:xfrm>
            <a:off x="8207924" y="3739022"/>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Side Effect</a:t>
            </a:r>
          </a:p>
        </p:txBody>
      </p:sp>
      <p:sp>
        <p:nvSpPr>
          <p:cNvPr id="55" name="Rectangle 54">
            <a:extLst>
              <a:ext uri="{FF2B5EF4-FFF2-40B4-BE49-F238E27FC236}">
                <a16:creationId xmlns:a16="http://schemas.microsoft.com/office/drawing/2014/main" id="{C08D0B4E-C408-458A-9E80-98D57A618BD5}"/>
              </a:ext>
            </a:extLst>
          </p:cNvPr>
          <p:cNvSpPr/>
          <p:nvPr/>
        </p:nvSpPr>
        <p:spPr>
          <a:xfrm>
            <a:off x="8554525" y="4986670"/>
            <a:ext cx="2597506" cy="369332"/>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Draft</a:t>
            </a:r>
          </a:p>
        </p:txBody>
      </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3" name="Google Shape;1313;p59"/>
          <p:cNvSpPr txBox="1"/>
          <p:nvPr/>
        </p:nvSpPr>
        <p:spPr>
          <a:xfrm>
            <a:off x="191294" y="895"/>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 – Processor and Approver</a:t>
            </a:r>
            <a:endParaRPr sz="3599" dirty="0">
              <a:solidFill>
                <a:srgbClr val="FFC000"/>
              </a:solidFill>
              <a:latin typeface="Cooper Black" panose="0208090404030B020404" pitchFamily="18" charset="0"/>
              <a:ea typeface="Corben"/>
              <a:cs typeface="Corben"/>
              <a:sym typeface="Corben"/>
            </a:endParaRPr>
          </a:p>
        </p:txBody>
      </p:sp>
      <p:sp>
        <p:nvSpPr>
          <p:cNvPr id="1316" name="Google Shape;1316;p59"/>
          <p:cNvSpPr/>
          <p:nvPr/>
        </p:nvSpPr>
        <p:spPr>
          <a:xfrm>
            <a:off x="4438228" y="4869160"/>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Business Object (definition)</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Includes the Travel, Booking and Booking Supplement CDS entities</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100 fields</a:t>
            </a:r>
            <a:endParaRPr dirty="0"/>
          </a:p>
        </p:txBody>
      </p:sp>
      <p:sp>
        <p:nvSpPr>
          <p:cNvPr id="1317" name="Google Shape;1317;p59"/>
          <p:cNvSpPr/>
          <p:nvPr/>
        </p:nvSpPr>
        <p:spPr>
          <a:xfrm>
            <a:off x="405780" y="647098"/>
            <a:ext cx="3096344" cy="646203"/>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Processor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Create, update, delete, copy travel</a:t>
            </a:r>
            <a:endParaRPr/>
          </a:p>
        </p:txBody>
      </p:sp>
      <p:sp>
        <p:nvSpPr>
          <p:cNvPr id="1318" name="Google Shape;1318;p59"/>
          <p:cNvSpPr/>
          <p:nvPr/>
        </p:nvSpPr>
        <p:spPr>
          <a:xfrm>
            <a:off x="8882191" y="691641"/>
            <a:ext cx="3024336" cy="64620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Approver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Display the travel request data</a:t>
            </a:r>
            <a:endParaRPr/>
          </a:p>
        </p:txBody>
      </p:sp>
      <p:sp>
        <p:nvSpPr>
          <p:cNvPr id="1319" name="Google Shape;1319;p59"/>
          <p:cNvSpPr/>
          <p:nvPr/>
        </p:nvSpPr>
        <p:spPr>
          <a:xfrm>
            <a:off x="456151" y="4849657"/>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Business Object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30 fields to internet</a:t>
            </a:r>
            <a:endParaRPr dirty="0"/>
          </a:p>
        </p:txBody>
      </p:sp>
      <p:sp>
        <p:nvSpPr>
          <p:cNvPr id="1320" name="Google Shape;1320;p59"/>
          <p:cNvSpPr/>
          <p:nvPr/>
        </p:nvSpPr>
        <p:spPr>
          <a:xfrm>
            <a:off x="8882191" y="4869160"/>
            <a:ext cx="3024336" cy="108012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Business Object Projection </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25 fields</a:t>
            </a:r>
            <a:endParaRPr/>
          </a:p>
        </p:txBody>
      </p:sp>
      <p:cxnSp>
        <p:nvCxnSpPr>
          <p:cNvPr id="1321" name="Google Shape;1321;p59"/>
          <p:cNvCxnSpPr>
            <a:stCxn id="1316" idx="1"/>
            <a:endCxn id="1319" idx="3"/>
          </p:cNvCxnSpPr>
          <p:nvPr/>
        </p:nvCxnSpPr>
        <p:spPr>
          <a:xfrm flipH="1" flipV="1">
            <a:off x="3480487" y="5389717"/>
            <a:ext cx="957741" cy="19503"/>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2" name="Google Shape;1322;p59"/>
          <p:cNvCxnSpPr>
            <a:stCxn id="1316" idx="3"/>
            <a:endCxn id="1320" idx="1"/>
          </p:cNvCxnSpPr>
          <p:nvPr/>
        </p:nvCxnSpPr>
        <p:spPr>
          <a:xfrm>
            <a:off x="7534572" y="5409220"/>
            <a:ext cx="1347600" cy="0"/>
          </a:xfrm>
          <a:prstGeom prst="straightConnector1">
            <a:avLst/>
          </a:prstGeom>
          <a:noFill/>
          <a:ln w="9525" cap="flat" cmpd="sng">
            <a:solidFill>
              <a:schemeClr val="accent1"/>
            </a:solidFill>
            <a:prstDash val="solid"/>
            <a:miter lim="800000"/>
            <a:headEnd type="none" w="sm" len="sm"/>
            <a:tailEnd type="triangle" w="med" len="med"/>
          </a:ln>
        </p:spPr>
      </p:cxnSp>
      <p:sp>
        <p:nvSpPr>
          <p:cNvPr id="1323" name="Google Shape;1323;p59"/>
          <p:cNvSpPr/>
          <p:nvPr/>
        </p:nvSpPr>
        <p:spPr>
          <a:xfrm>
            <a:off x="405780" y="2132856"/>
            <a:ext cx="3024336" cy="72008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MDE for Processor Projection</a:t>
            </a:r>
            <a:endParaRPr dirty="0"/>
          </a:p>
        </p:txBody>
      </p:sp>
      <p:sp>
        <p:nvSpPr>
          <p:cNvPr id="1324" name="Google Shape;1324;p59"/>
          <p:cNvSpPr/>
          <p:nvPr/>
        </p:nvSpPr>
        <p:spPr>
          <a:xfrm>
            <a:off x="8882191" y="2155416"/>
            <a:ext cx="3024336"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MDE for approver Projection</a:t>
            </a:r>
            <a:endParaRPr/>
          </a:p>
        </p:txBody>
      </p:sp>
      <p:cxnSp>
        <p:nvCxnSpPr>
          <p:cNvPr id="1325" name="Google Shape;1325;p59"/>
          <p:cNvCxnSpPr>
            <a:stCxn id="1319" idx="0"/>
            <a:endCxn id="1323" idx="2"/>
          </p:cNvCxnSpPr>
          <p:nvPr/>
        </p:nvCxnSpPr>
        <p:spPr>
          <a:xfrm flipH="1" flipV="1">
            <a:off x="1917948" y="2852936"/>
            <a:ext cx="50371" cy="1996721"/>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6" name="Google Shape;1326;p59"/>
          <p:cNvCxnSpPr>
            <a:stCxn id="1320" idx="0"/>
            <a:endCxn id="1324" idx="2"/>
          </p:cNvCxnSpPr>
          <p:nvPr/>
        </p:nvCxnSpPr>
        <p:spPr>
          <a:xfrm rot="10800000">
            <a:off x="10394359" y="2875360"/>
            <a:ext cx="0" cy="1993800"/>
          </a:xfrm>
          <a:prstGeom prst="straightConnector1">
            <a:avLst/>
          </a:prstGeom>
          <a:noFill/>
          <a:ln w="9525" cap="flat" cmpd="sng">
            <a:solidFill>
              <a:schemeClr val="accent1"/>
            </a:solidFill>
            <a:prstDash val="solid"/>
            <a:miter lim="800000"/>
            <a:headEnd type="none" w="sm" len="sm"/>
            <a:tailEnd type="triangle" w="med" len="med"/>
          </a:ln>
        </p:spPr>
      </p:cxnSp>
      <p:sp>
        <p:nvSpPr>
          <p:cNvPr id="1327" name="Google Shape;1327;p59"/>
          <p:cNvSpPr/>
          <p:nvPr/>
        </p:nvSpPr>
        <p:spPr>
          <a:xfrm>
            <a:off x="405780" y="1412776"/>
            <a:ext cx="1584176"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28" name="Google Shape;1328;p59"/>
          <p:cNvSpPr/>
          <p:nvPr/>
        </p:nvSpPr>
        <p:spPr>
          <a:xfrm>
            <a:off x="2061964" y="1416237"/>
            <a:ext cx="1440160"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Service Binding</a:t>
            </a:r>
            <a:endParaRPr dirty="0"/>
          </a:p>
        </p:txBody>
      </p:sp>
      <p:sp>
        <p:nvSpPr>
          <p:cNvPr id="1329" name="Google Shape;1329;p59"/>
          <p:cNvSpPr/>
          <p:nvPr/>
        </p:nvSpPr>
        <p:spPr>
          <a:xfrm>
            <a:off x="8855026" y="1464670"/>
            <a:ext cx="1584176"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30" name="Google Shape;1330;p59"/>
          <p:cNvSpPr/>
          <p:nvPr/>
        </p:nvSpPr>
        <p:spPr>
          <a:xfrm>
            <a:off x="10511210" y="1468131"/>
            <a:ext cx="1440160"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Binding</a:t>
            </a:r>
            <a:endParaRPr/>
          </a:p>
        </p:txBody>
      </p:sp>
      <p:pic>
        <p:nvPicPr>
          <p:cNvPr id="1332" name="Google Shape;1332;p59" descr="A green circle with a white tick in it&#10;&#10;Description automatically generated"/>
          <p:cNvPicPr preferRelativeResize="0"/>
          <p:nvPr/>
        </p:nvPicPr>
        <p:blipFill rotWithShape="1">
          <a:blip r:embed="rId3">
            <a:alphaModFix/>
          </a:blip>
          <a:srcRect/>
          <a:stretch/>
        </p:blipFill>
        <p:spPr>
          <a:xfrm>
            <a:off x="66713" y="6379793"/>
            <a:ext cx="457206" cy="457206"/>
          </a:xfrm>
          <a:prstGeom prst="rect">
            <a:avLst/>
          </a:prstGeom>
          <a:noFill/>
          <a:ln>
            <a:noFill/>
          </a:ln>
        </p:spPr>
      </p:pic>
      <p:sp>
        <p:nvSpPr>
          <p:cNvPr id="1336" name="Google Shape;1336;p59"/>
          <p:cNvSpPr/>
          <p:nvPr/>
        </p:nvSpPr>
        <p:spPr>
          <a:xfrm>
            <a:off x="4418057" y="3560437"/>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Behavior Definition (BDEF)</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Tell RAP framework regarding our operations which needs to be supported for BO (managed)</a:t>
            </a:r>
            <a:endParaRPr dirty="0"/>
          </a:p>
        </p:txBody>
      </p:sp>
      <p:sp>
        <p:nvSpPr>
          <p:cNvPr id="1337" name="Google Shape;1337;p59"/>
          <p:cNvSpPr/>
          <p:nvPr/>
        </p:nvSpPr>
        <p:spPr>
          <a:xfrm>
            <a:off x="405780" y="3555658"/>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BDEF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Expose what is needed by a processor role in company</a:t>
            </a:r>
            <a:endParaRPr dirty="0"/>
          </a:p>
        </p:txBody>
      </p:sp>
      <p:cxnSp>
        <p:nvCxnSpPr>
          <p:cNvPr id="1338" name="Google Shape;1338;p59"/>
          <p:cNvCxnSpPr/>
          <p:nvPr/>
        </p:nvCxnSpPr>
        <p:spPr>
          <a:xfrm rot="10800000">
            <a:off x="3409945" y="4095718"/>
            <a:ext cx="1008112" cy="0"/>
          </a:xfrm>
          <a:prstGeom prst="straightConnector1">
            <a:avLst/>
          </a:prstGeom>
          <a:noFill/>
          <a:ln w="9525" cap="flat" cmpd="sng">
            <a:solidFill>
              <a:schemeClr val="accent1"/>
            </a:solidFill>
            <a:prstDash val="solid"/>
            <a:miter lim="800000"/>
            <a:headEnd type="none" w="sm" len="sm"/>
            <a:tailEnd type="triangle" w="med" len="med"/>
          </a:ln>
        </p:spPr>
      </p:cxnSp>
      <p:sp>
        <p:nvSpPr>
          <p:cNvPr id="1339" name="Google Shape;1339;p59"/>
          <p:cNvSpPr/>
          <p:nvPr/>
        </p:nvSpPr>
        <p:spPr>
          <a:xfrm>
            <a:off x="8853228" y="3557570"/>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BDEF Projection</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Expose what is needed by a approver role in company</a:t>
            </a:r>
            <a:endParaRPr/>
          </a:p>
        </p:txBody>
      </p:sp>
      <p:cxnSp>
        <p:nvCxnSpPr>
          <p:cNvPr id="1340" name="Google Shape;1340;p59"/>
          <p:cNvCxnSpPr/>
          <p:nvPr/>
        </p:nvCxnSpPr>
        <p:spPr>
          <a:xfrm>
            <a:off x="7462564" y="4095718"/>
            <a:ext cx="1347619" cy="0"/>
          </a:xfrm>
          <a:prstGeom prst="straightConnector1">
            <a:avLst/>
          </a:prstGeom>
          <a:noFill/>
          <a:ln w="9525" cap="flat" cmpd="sng">
            <a:solidFill>
              <a:schemeClr val="accent1"/>
            </a:solidFill>
            <a:prstDash val="solid"/>
            <a:miter lim="800000"/>
            <a:headEnd type="none" w="sm" len="sm"/>
            <a:tailEnd type="triangle" w="med" len="med"/>
          </a:ln>
        </p:spPr>
      </p:cxnSp>
      <p:sp>
        <p:nvSpPr>
          <p:cNvPr id="3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3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1332;p59" descr="A green circle with a white tick in it&#10;&#10;Description automatically generated">
            <a:extLst>
              <a:ext uri="{FF2B5EF4-FFF2-40B4-BE49-F238E27FC236}">
                <a16:creationId xmlns:a16="http://schemas.microsoft.com/office/drawing/2014/main" id="{76005F72-69C8-C4DF-6236-CD65A73A64F2}"/>
              </a:ext>
            </a:extLst>
          </p:cNvPr>
          <p:cNvPicPr preferRelativeResize="0"/>
          <p:nvPr/>
        </p:nvPicPr>
        <p:blipFill rotWithShape="1">
          <a:blip r:embed="rId3">
            <a:alphaModFix/>
          </a:blip>
          <a:srcRect/>
          <a:stretch/>
        </p:blipFill>
        <p:spPr>
          <a:xfrm>
            <a:off x="4251052" y="4751995"/>
            <a:ext cx="457206" cy="457206"/>
          </a:xfrm>
          <a:prstGeom prst="rect">
            <a:avLst/>
          </a:prstGeom>
          <a:noFill/>
          <a:ln>
            <a:noFill/>
          </a:ln>
        </p:spPr>
      </p:pic>
      <p:pic>
        <p:nvPicPr>
          <p:cNvPr id="3" name="Google Shape;1332;p59" descr="A green circle with a white tick in it&#10;&#10;Description automatically generated">
            <a:extLst>
              <a:ext uri="{FF2B5EF4-FFF2-40B4-BE49-F238E27FC236}">
                <a16:creationId xmlns:a16="http://schemas.microsoft.com/office/drawing/2014/main" id="{D433512C-334B-79D8-0205-26E3E32A1624}"/>
              </a:ext>
            </a:extLst>
          </p:cNvPr>
          <p:cNvPicPr preferRelativeResize="0"/>
          <p:nvPr/>
        </p:nvPicPr>
        <p:blipFill rotWithShape="1">
          <a:blip r:embed="rId3">
            <a:alphaModFix/>
          </a:blip>
          <a:srcRect/>
          <a:stretch/>
        </p:blipFill>
        <p:spPr>
          <a:xfrm>
            <a:off x="185083" y="4697257"/>
            <a:ext cx="457206" cy="457206"/>
          </a:xfrm>
          <a:prstGeom prst="rect">
            <a:avLst/>
          </a:prstGeom>
          <a:noFill/>
          <a:ln>
            <a:noFill/>
          </a:ln>
        </p:spPr>
      </p:pic>
      <p:pic>
        <p:nvPicPr>
          <p:cNvPr id="4" name="Google Shape;1332;p59" descr="A green circle with a white tick in it&#10;&#10;Description automatically generated">
            <a:extLst>
              <a:ext uri="{FF2B5EF4-FFF2-40B4-BE49-F238E27FC236}">
                <a16:creationId xmlns:a16="http://schemas.microsoft.com/office/drawing/2014/main" id="{C8D99C57-AF8A-034A-BCD2-15E06CACA78F}"/>
              </a:ext>
            </a:extLst>
          </p:cNvPr>
          <p:cNvPicPr preferRelativeResize="0"/>
          <p:nvPr/>
        </p:nvPicPr>
        <p:blipFill rotWithShape="1">
          <a:blip r:embed="rId3">
            <a:alphaModFix/>
          </a:blip>
          <a:srcRect/>
          <a:stretch/>
        </p:blipFill>
        <p:spPr>
          <a:xfrm>
            <a:off x="66713" y="1349779"/>
            <a:ext cx="457206" cy="457206"/>
          </a:xfrm>
          <a:prstGeom prst="rect">
            <a:avLst/>
          </a:prstGeom>
          <a:noFill/>
          <a:ln>
            <a:noFill/>
          </a:ln>
        </p:spPr>
      </p:pic>
      <p:pic>
        <p:nvPicPr>
          <p:cNvPr id="5" name="Google Shape;1332;p59" descr="A green circle with a white tick in it&#10;&#10;Description automatically generated">
            <a:extLst>
              <a:ext uri="{FF2B5EF4-FFF2-40B4-BE49-F238E27FC236}">
                <a16:creationId xmlns:a16="http://schemas.microsoft.com/office/drawing/2014/main" id="{656DB8F6-91C7-21B3-0F00-95D751F37CCF}"/>
              </a:ext>
            </a:extLst>
          </p:cNvPr>
          <p:cNvPicPr preferRelativeResize="0"/>
          <p:nvPr/>
        </p:nvPicPr>
        <p:blipFill rotWithShape="1">
          <a:blip r:embed="rId3">
            <a:alphaModFix/>
          </a:blip>
          <a:srcRect/>
          <a:stretch/>
        </p:blipFill>
        <p:spPr>
          <a:xfrm>
            <a:off x="3393023" y="1315991"/>
            <a:ext cx="457206" cy="457206"/>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83E4538C-8F61-FA7C-1202-5A3FBA8FFDCE}"/>
                  </a:ext>
                </a:extLst>
              </p14:cNvPr>
              <p14:cNvContentPartPr/>
              <p14:nvPr/>
            </p14:nvContentPartPr>
            <p14:xfrm>
              <a:off x="288292" y="6615382"/>
              <a:ext cx="360" cy="360"/>
            </p14:xfrm>
          </p:contentPart>
        </mc:Choice>
        <mc:Fallback xmlns="">
          <p:pic>
            <p:nvPicPr>
              <p:cNvPr id="8" name="Ink 7">
                <a:extLst>
                  <a:ext uri="{FF2B5EF4-FFF2-40B4-BE49-F238E27FC236}">
                    <a16:creationId xmlns:a16="http://schemas.microsoft.com/office/drawing/2014/main" id="{83E4538C-8F61-FA7C-1202-5A3FBA8FFDCE}"/>
                  </a:ext>
                </a:extLst>
              </p:cNvPr>
              <p:cNvPicPr/>
              <p:nvPr/>
            </p:nvPicPr>
            <p:blipFill>
              <a:blip r:embed="rId6"/>
              <a:stretch>
                <a:fillRect/>
              </a:stretch>
            </p:blipFill>
            <p:spPr>
              <a:xfrm>
                <a:off x="279292" y="6606382"/>
                <a:ext cx="18000" cy="18000"/>
              </a:xfrm>
              <a:prstGeom prst="rect">
                <a:avLst/>
              </a:prstGeom>
            </p:spPr>
          </p:pic>
        </mc:Fallback>
      </mc:AlternateContent>
      <p:pic>
        <p:nvPicPr>
          <p:cNvPr id="9" name="Google Shape;1332;p59" descr="A green circle with a white tick in it&#10;&#10;Description automatically generated">
            <a:extLst>
              <a:ext uri="{FF2B5EF4-FFF2-40B4-BE49-F238E27FC236}">
                <a16:creationId xmlns:a16="http://schemas.microsoft.com/office/drawing/2014/main" id="{EB2B8A03-3D4F-8C68-8797-C5726F10CDE5}"/>
              </a:ext>
            </a:extLst>
          </p:cNvPr>
          <p:cNvPicPr preferRelativeResize="0"/>
          <p:nvPr/>
        </p:nvPicPr>
        <p:blipFill rotWithShape="1">
          <a:blip r:embed="rId3">
            <a:alphaModFix/>
          </a:blip>
          <a:srcRect/>
          <a:stretch/>
        </p:blipFill>
        <p:spPr>
          <a:xfrm>
            <a:off x="37565" y="2016842"/>
            <a:ext cx="457206" cy="457206"/>
          </a:xfrm>
          <a:prstGeom prst="rect">
            <a:avLst/>
          </a:prstGeom>
          <a:noFill/>
          <a:ln>
            <a:noFill/>
          </a:ln>
        </p:spPr>
      </p:pic>
      <p:pic>
        <p:nvPicPr>
          <p:cNvPr id="6" name="Google Shape;1332;p59" descr="A green circle with a white tick in it&#10;&#10;Description automatically generated">
            <a:extLst>
              <a:ext uri="{FF2B5EF4-FFF2-40B4-BE49-F238E27FC236}">
                <a16:creationId xmlns:a16="http://schemas.microsoft.com/office/drawing/2014/main" id="{74FA3B13-9907-233F-652F-0FFD3CFE4D3F}"/>
              </a:ext>
            </a:extLst>
          </p:cNvPr>
          <p:cNvPicPr preferRelativeResize="0"/>
          <p:nvPr/>
        </p:nvPicPr>
        <p:blipFill rotWithShape="1">
          <a:blip r:embed="rId3">
            <a:alphaModFix/>
          </a:blip>
          <a:srcRect/>
          <a:stretch/>
        </p:blipFill>
        <p:spPr>
          <a:xfrm>
            <a:off x="4209625" y="3355639"/>
            <a:ext cx="457206" cy="457206"/>
          </a:xfrm>
          <a:prstGeom prst="rect">
            <a:avLst/>
          </a:prstGeom>
          <a:noFill/>
          <a:ln>
            <a:noFill/>
          </a:ln>
        </p:spPr>
      </p:pic>
      <p:pic>
        <p:nvPicPr>
          <p:cNvPr id="7" name="Google Shape;1332;p59" descr="A green circle with a white tick in it&#10;&#10;Description automatically generated">
            <a:extLst>
              <a:ext uri="{FF2B5EF4-FFF2-40B4-BE49-F238E27FC236}">
                <a16:creationId xmlns:a16="http://schemas.microsoft.com/office/drawing/2014/main" id="{0B39C809-E3E3-66C0-BF73-D93A753A9933}"/>
              </a:ext>
            </a:extLst>
          </p:cNvPr>
          <p:cNvPicPr preferRelativeResize="0"/>
          <p:nvPr/>
        </p:nvPicPr>
        <p:blipFill rotWithShape="1">
          <a:blip r:embed="rId3">
            <a:alphaModFix/>
          </a:blip>
          <a:srcRect/>
          <a:stretch/>
        </p:blipFill>
        <p:spPr>
          <a:xfrm>
            <a:off x="227548" y="3355639"/>
            <a:ext cx="457206" cy="457206"/>
          </a:xfrm>
          <a:prstGeom prst="rect">
            <a:avLst/>
          </a:prstGeom>
          <a:noFill/>
          <a:ln>
            <a:noFill/>
          </a:ln>
        </p:spPr>
      </p:pic>
    </p:spTree>
    <p:extLst>
      <p:ext uri="{BB962C8B-B14F-4D97-AF65-F5344CB8AC3E}">
        <p14:creationId xmlns:p14="http://schemas.microsoft.com/office/powerpoint/2010/main" val="1578970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5</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4524315"/>
          </a:xfrm>
          <a:prstGeom prst="rect">
            <a:avLst/>
          </a:prstGeom>
          <a:noFill/>
        </p:spPr>
        <p:txBody>
          <a:bodyPr wrap="square" rtlCol="0">
            <a:spAutoFit/>
          </a:bodyPr>
          <a:lstStyle/>
          <a:p>
            <a:r>
              <a:rPr lang="en-US" sz="1800" dirty="0"/>
              <a:t>In the context of RAP, an action is a non-standard operation that change the data of a BO instance or create new BO instances. They are self implemented operations. There are two main categories of data actions can be implemented in RAP:</a:t>
            </a:r>
          </a:p>
          <a:p>
            <a:endParaRPr lang="en-US" sz="1800" dirty="0"/>
          </a:p>
          <a:p>
            <a:r>
              <a:rPr lang="en-US" sz="1800" b="1" dirty="0"/>
              <a:t>Non factory action: </a:t>
            </a:r>
            <a:r>
              <a:rPr lang="en-US" sz="1800" dirty="0"/>
              <a:t>Defines a RAP action which offers the non-standard behavior and implement custom logic in handler with MODIFY clause. A non factory action can be of 2 sub types (</a:t>
            </a:r>
            <a:r>
              <a:rPr lang="en-US" sz="1800" b="1" dirty="0"/>
              <a:t>change a property of a record)</a:t>
            </a:r>
            <a:endParaRPr lang="en-US" sz="1800" dirty="0"/>
          </a:p>
          <a:p>
            <a:pPr marL="342900" indent="-342900">
              <a:buAutoNum type="alphaLcPeriod"/>
            </a:pPr>
            <a:r>
              <a:rPr lang="en-US" sz="1800" b="1" dirty="0"/>
              <a:t>Static – </a:t>
            </a:r>
            <a:r>
              <a:rPr lang="en-US" sz="1800" dirty="0"/>
              <a:t>they are not bound to any instance, they are generic and can be applied to all instances, like we want to change the booking fees for all travel request as fix price during promotion period.</a:t>
            </a:r>
          </a:p>
          <a:p>
            <a:pPr marL="342900" indent="-342900">
              <a:buAutoNum type="alphaLcPeriod"/>
            </a:pPr>
            <a:r>
              <a:rPr lang="en-US" sz="1800" b="1" dirty="0"/>
              <a:t>Instance – </a:t>
            </a:r>
            <a:r>
              <a:rPr lang="en-US" sz="1800" dirty="0"/>
              <a:t>An action that, by default relates to a BO RAP entity instance and changes the state of BO instance. E.g. like approve or reject a travel request where user choose a instance which they want to work with.</a:t>
            </a:r>
          </a:p>
          <a:p>
            <a:pPr marL="342900" indent="-342900">
              <a:buAutoNum type="alphaLcPeriod"/>
            </a:pPr>
            <a:endParaRPr lang="en-US" sz="1800" b="1" dirty="0"/>
          </a:p>
          <a:p>
            <a:r>
              <a:rPr lang="en-US" sz="1800" b="1" dirty="0"/>
              <a:t>Factory Action – </a:t>
            </a:r>
            <a:r>
              <a:rPr lang="en-US" sz="1800" dirty="0"/>
              <a:t>A factory action used to </a:t>
            </a:r>
            <a:r>
              <a:rPr lang="en-US" sz="1800" b="1" dirty="0"/>
              <a:t>create</a:t>
            </a:r>
            <a:r>
              <a:rPr lang="en-US" sz="1800" dirty="0"/>
              <a:t> new BO instances. A factory action can be instance-bound (default) or static.</a:t>
            </a:r>
            <a:endParaRPr lang="en-IN" sz="1800" dirty="0"/>
          </a:p>
          <a:p>
            <a:pPr marL="342900" indent="-342900">
              <a:buAutoNum type="alphaLcPeriod"/>
            </a:pPr>
            <a:r>
              <a:rPr lang="en-IN" sz="1800" dirty="0"/>
              <a:t>Instance – that copy specific values of an instance and create new instances based on copied data</a:t>
            </a:r>
          </a:p>
          <a:p>
            <a:pPr marL="342900" indent="-342900">
              <a:buAutoNum type="alphaLcPeriod"/>
            </a:pPr>
            <a:r>
              <a:rPr lang="en-IN" sz="1800" dirty="0"/>
              <a:t>Static – can be used to create instances with prefilled default values</a:t>
            </a:r>
          </a:p>
          <a:p>
            <a:endParaRPr lang="en-US" sz="1800"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Data Actions in RAP</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44020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7"/>
        <p:cNvGrpSpPr/>
        <p:nvPr/>
      </p:nvGrpSpPr>
      <p:grpSpPr>
        <a:xfrm>
          <a:off x="0" y="0"/>
          <a:ext cx="0" cy="0"/>
          <a:chOff x="0" y="0"/>
          <a:chExt cx="0" cy="0"/>
        </a:xfrm>
      </p:grpSpPr>
      <p:sp>
        <p:nvSpPr>
          <p:cNvPr id="1659" name="Google Shape;1659;p85"/>
          <p:cNvSpPr txBox="1"/>
          <p:nvPr/>
        </p:nvSpPr>
        <p:spPr>
          <a:xfrm>
            <a:off x="224979" y="788088"/>
            <a:ext cx="11806237" cy="427809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Calibri"/>
                <a:ea typeface="Calibri"/>
                <a:cs typeface="Calibri"/>
                <a:sym typeface="Calibri"/>
              </a:rPr>
              <a:t>A determination modifies instance of business object based on trigger condition. Trigger condition can be modify operations such as create, update, and delete and modified field. There are 2 types of determination</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Calibri"/>
                <a:ea typeface="Calibri"/>
                <a:cs typeface="Calibri"/>
                <a:sym typeface="Calibri"/>
              </a:rPr>
              <a:t>on modify – will be triggered before save whenever trigger condition is met e.g. when I change booking fee</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Calibri"/>
                <a:ea typeface="Calibri"/>
                <a:cs typeface="Calibri"/>
                <a:sym typeface="Calibri"/>
              </a:rPr>
              <a:t>on save – will always trigger at the time of save</a:t>
            </a:r>
            <a:endParaRPr dirty="0"/>
          </a:p>
          <a:p>
            <a:pPr marL="285750" marR="0" lvl="0" indent="-184150" algn="l" rtl="0">
              <a:spcBef>
                <a:spcPts val="0"/>
              </a:spcBef>
              <a:spcAft>
                <a:spcPts val="0"/>
              </a:spcAft>
              <a:buClr>
                <a:schemeClr val="dk1"/>
              </a:buClr>
              <a:buSzPts val="1600"/>
              <a:buFont typeface="Arial"/>
              <a:buNone/>
            </a:pPr>
            <a:endParaRPr sz="16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Steps</a:t>
            </a:r>
            <a:endParaRPr dirty="0"/>
          </a:p>
          <a:p>
            <a:pPr marL="342900" marR="0" lvl="0" indent="-342900" algn="l" rtl="0">
              <a:spcBef>
                <a:spcPts val="0"/>
              </a:spcBef>
              <a:spcAft>
                <a:spcPts val="0"/>
              </a:spcAft>
              <a:buClr>
                <a:schemeClr val="dk1"/>
              </a:buClr>
              <a:buSzPts val="1600"/>
              <a:buFont typeface="Calibri"/>
              <a:buAutoNum type="arabicPeriod"/>
            </a:pPr>
            <a:r>
              <a:rPr lang="en-US" sz="1600" dirty="0">
                <a:solidFill>
                  <a:schemeClr val="dk1"/>
                </a:solidFill>
                <a:latin typeface="Calibri"/>
                <a:ea typeface="Calibri"/>
                <a:cs typeface="Calibri"/>
                <a:sym typeface="Calibri"/>
              </a:rPr>
              <a:t>Add the code for defining the determination in behavior definition, we want to do it in reusable way</a:t>
            </a:r>
            <a:endParaRPr dirty="0"/>
          </a:p>
          <a:p>
            <a:pPr marL="342900" marR="0" lvl="0" indent="-342900" algn="l" rtl="0">
              <a:spcBef>
                <a:spcPts val="0"/>
              </a:spcBef>
              <a:spcAft>
                <a:spcPts val="0"/>
              </a:spcAft>
              <a:buClr>
                <a:schemeClr val="dk1"/>
              </a:buClr>
              <a:buSzPts val="1600"/>
              <a:buFont typeface="Calibri"/>
              <a:buAutoNum type="arabicPeriod"/>
            </a:pPr>
            <a:r>
              <a:rPr lang="en-US" sz="1600" dirty="0">
                <a:solidFill>
                  <a:schemeClr val="dk1"/>
                </a:solidFill>
                <a:latin typeface="Calibri"/>
                <a:ea typeface="Calibri"/>
                <a:cs typeface="Calibri"/>
                <a:sym typeface="Calibri"/>
              </a:rPr>
              <a:t>Use quick fix to generate the code for determination</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Define a structure where we can store all the booking fees and currency code</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Read all travel instances, subsequent bookings using EML</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Total all booking and supplement amounts which are in common currency</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Delete the values w/o any currency</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Loop at all amounts and compare with target currency</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Perform currency conversion</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Put back the total amount</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Return the total amount in </a:t>
            </a:r>
            <a:r>
              <a:rPr lang="en-US" sz="1600" b="1" i="0" u="none" strike="noStrike" cap="none" dirty="0">
                <a:solidFill>
                  <a:schemeClr val="dk1"/>
                </a:solidFill>
                <a:latin typeface="Calibri"/>
                <a:ea typeface="Calibri"/>
                <a:cs typeface="Calibri"/>
                <a:sym typeface="Calibri"/>
              </a:rPr>
              <a:t>mapped</a:t>
            </a:r>
            <a:r>
              <a:rPr lang="en-US" sz="1600" b="0" i="0" u="none" strike="noStrike" cap="none" dirty="0">
                <a:solidFill>
                  <a:schemeClr val="dk1"/>
                </a:solidFill>
                <a:latin typeface="Calibri"/>
                <a:ea typeface="Calibri"/>
                <a:cs typeface="Calibri"/>
                <a:sym typeface="Calibri"/>
              </a:rPr>
              <a:t> so the RAP will modify this data to DB</a:t>
            </a:r>
            <a:endParaRPr dirty="0"/>
          </a:p>
          <a:p>
            <a:pPr marL="952393" marR="0" lvl="1" indent="-241300" algn="l" rtl="0">
              <a:spcBef>
                <a:spcPts val="0"/>
              </a:spcBef>
              <a:spcAft>
                <a:spcPts val="0"/>
              </a:spcAft>
              <a:buClr>
                <a:schemeClr val="dk1"/>
              </a:buClr>
              <a:buSzPts val="1600"/>
              <a:buFont typeface="Calibri"/>
              <a:buNone/>
            </a:pPr>
            <a:endParaRPr sz="1600" b="0" i="0" u="none" strike="noStrike" cap="none" dirty="0">
              <a:solidFill>
                <a:schemeClr val="dk1"/>
              </a:solidFill>
              <a:latin typeface="Calibri"/>
              <a:ea typeface="Calibri"/>
              <a:cs typeface="Calibri"/>
              <a:sym typeface="Calibri"/>
            </a:endParaRPr>
          </a:p>
        </p:txBody>
      </p:sp>
      <p:sp>
        <p:nvSpPr>
          <p:cNvPr id="1660" name="Google Shape;1660;p8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Determination</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sp>
        <p:nvSpPr>
          <p:cNvPr id="2" name="Rectangle 1">
            <a:extLst>
              <a:ext uri="{FF2B5EF4-FFF2-40B4-BE49-F238E27FC236}">
                <a16:creationId xmlns:a16="http://schemas.microsoft.com/office/drawing/2014/main" id="{649EDE01-BE30-274F-5282-51A936772C1A}"/>
              </a:ext>
            </a:extLst>
          </p:cNvPr>
          <p:cNvSpPr/>
          <p:nvPr/>
        </p:nvSpPr>
        <p:spPr>
          <a:xfrm>
            <a:off x="7824564" y="5154914"/>
            <a:ext cx="3528724" cy="1254838"/>
          </a:xfrm>
          <a:prstGeom prst="rect">
            <a:avLst/>
          </a:prstGeom>
          <a:solidFill>
            <a:schemeClr val="accent6">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Reusable block</a:t>
            </a:r>
          </a:p>
          <a:p>
            <a:pPr algn="ctr"/>
            <a:endParaRPr lang="en-IN" dirty="0"/>
          </a:p>
          <a:p>
            <a:pPr algn="ctr"/>
            <a:r>
              <a:rPr lang="en-IN" dirty="0"/>
              <a:t>Calculate </a:t>
            </a:r>
            <a:r>
              <a:rPr lang="en-IN" dirty="0" err="1"/>
              <a:t>bookingFee</a:t>
            </a:r>
            <a:r>
              <a:rPr lang="en-IN" dirty="0"/>
              <a:t> + Individual Booking cost</a:t>
            </a:r>
          </a:p>
        </p:txBody>
      </p:sp>
      <p:sp>
        <p:nvSpPr>
          <p:cNvPr id="3" name="Rectangle: Rounded Corners 2">
            <a:extLst>
              <a:ext uri="{FF2B5EF4-FFF2-40B4-BE49-F238E27FC236}">
                <a16:creationId xmlns:a16="http://schemas.microsoft.com/office/drawing/2014/main" id="{20CA77B2-ECFB-4378-2198-1AA1C0BEA390}"/>
              </a:ext>
            </a:extLst>
          </p:cNvPr>
          <p:cNvSpPr/>
          <p:nvPr/>
        </p:nvSpPr>
        <p:spPr>
          <a:xfrm>
            <a:off x="2872075" y="5066182"/>
            <a:ext cx="2589777" cy="77002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determination</a:t>
            </a:r>
          </a:p>
        </p:txBody>
      </p:sp>
      <p:sp>
        <p:nvSpPr>
          <p:cNvPr id="4" name="Rectangle: Rounded Corners 3">
            <a:extLst>
              <a:ext uri="{FF2B5EF4-FFF2-40B4-BE49-F238E27FC236}">
                <a16:creationId xmlns:a16="http://schemas.microsoft.com/office/drawing/2014/main" id="{9F1F7FF4-5D9C-B4F1-E10B-3DA6C524EE70}"/>
              </a:ext>
            </a:extLst>
          </p:cNvPr>
          <p:cNvSpPr/>
          <p:nvPr/>
        </p:nvSpPr>
        <p:spPr>
          <a:xfrm>
            <a:off x="2872074" y="5936009"/>
            <a:ext cx="2589777" cy="77002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action</a:t>
            </a:r>
          </a:p>
        </p:txBody>
      </p:sp>
    </p:spTree>
    <p:extLst>
      <p:ext uri="{BB962C8B-B14F-4D97-AF65-F5344CB8AC3E}">
        <p14:creationId xmlns:p14="http://schemas.microsoft.com/office/powerpoint/2010/main" val="3344456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59">
                                            <p:txEl>
                                              <p:pRg st="0" end="0"/>
                                            </p:txEl>
                                          </p:spTgt>
                                        </p:tgtEl>
                                        <p:attrNameLst>
                                          <p:attrName>style.visibility</p:attrName>
                                        </p:attrNameLst>
                                      </p:cBhvr>
                                      <p:to>
                                        <p:strVal val="visible"/>
                                      </p:to>
                                    </p:set>
                                    <p:animEffect transition="in" filter="fade">
                                      <p:cBhvr>
                                        <p:cTn id="7" dur="1000"/>
                                        <p:tgtEl>
                                          <p:spTgt spid="1659">
                                            <p:txEl>
                                              <p:pRg st="0" end="0"/>
                                            </p:txEl>
                                          </p:spTgt>
                                        </p:tgtEl>
                                      </p:cBhvr>
                                    </p:animEffect>
                                    <p:anim calcmode="lin" valueType="num">
                                      <p:cBhvr>
                                        <p:cTn id="8" dur="1000" fill="hold"/>
                                        <p:tgtEl>
                                          <p:spTgt spid="165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5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59">
                                            <p:txEl>
                                              <p:pRg st="1" end="1"/>
                                            </p:txEl>
                                          </p:spTgt>
                                        </p:tgtEl>
                                        <p:attrNameLst>
                                          <p:attrName>style.visibility</p:attrName>
                                        </p:attrNameLst>
                                      </p:cBhvr>
                                      <p:to>
                                        <p:strVal val="visible"/>
                                      </p:to>
                                    </p:set>
                                    <p:animEffect transition="in" filter="fade">
                                      <p:cBhvr>
                                        <p:cTn id="12" dur="1000"/>
                                        <p:tgtEl>
                                          <p:spTgt spid="1659">
                                            <p:txEl>
                                              <p:pRg st="1" end="1"/>
                                            </p:txEl>
                                          </p:spTgt>
                                        </p:tgtEl>
                                      </p:cBhvr>
                                    </p:animEffect>
                                    <p:anim calcmode="lin" valueType="num">
                                      <p:cBhvr>
                                        <p:cTn id="13" dur="1000" fill="hold"/>
                                        <p:tgtEl>
                                          <p:spTgt spid="165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65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59">
                                            <p:txEl>
                                              <p:pRg st="2" end="2"/>
                                            </p:txEl>
                                          </p:spTgt>
                                        </p:tgtEl>
                                        <p:attrNameLst>
                                          <p:attrName>style.visibility</p:attrName>
                                        </p:attrNameLst>
                                      </p:cBhvr>
                                      <p:to>
                                        <p:strVal val="visible"/>
                                      </p:to>
                                    </p:set>
                                    <p:animEffect transition="in" filter="fade">
                                      <p:cBhvr>
                                        <p:cTn id="17" dur="1000"/>
                                        <p:tgtEl>
                                          <p:spTgt spid="1659">
                                            <p:txEl>
                                              <p:pRg st="2" end="2"/>
                                            </p:txEl>
                                          </p:spTgt>
                                        </p:tgtEl>
                                      </p:cBhvr>
                                    </p:animEffect>
                                    <p:anim calcmode="lin" valueType="num">
                                      <p:cBhvr>
                                        <p:cTn id="18" dur="1000" fill="hold"/>
                                        <p:tgtEl>
                                          <p:spTgt spid="165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65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659">
                                            <p:txEl>
                                              <p:pRg st="4" end="4"/>
                                            </p:txEl>
                                          </p:spTgt>
                                        </p:tgtEl>
                                        <p:attrNameLst>
                                          <p:attrName>style.visibility</p:attrName>
                                        </p:attrNameLst>
                                      </p:cBhvr>
                                      <p:to>
                                        <p:strVal val="visible"/>
                                      </p:to>
                                    </p:set>
                                    <p:animEffect transition="in" filter="fade">
                                      <p:cBhvr>
                                        <p:cTn id="24" dur="1000"/>
                                        <p:tgtEl>
                                          <p:spTgt spid="1659">
                                            <p:txEl>
                                              <p:pRg st="4" end="4"/>
                                            </p:txEl>
                                          </p:spTgt>
                                        </p:tgtEl>
                                      </p:cBhvr>
                                    </p:animEffect>
                                    <p:anim calcmode="lin" valueType="num">
                                      <p:cBhvr>
                                        <p:cTn id="25" dur="1000" fill="hold"/>
                                        <p:tgtEl>
                                          <p:spTgt spid="1659">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659">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659">
                                            <p:txEl>
                                              <p:pRg st="5" end="5"/>
                                            </p:txEl>
                                          </p:spTgt>
                                        </p:tgtEl>
                                        <p:attrNameLst>
                                          <p:attrName>style.visibility</p:attrName>
                                        </p:attrNameLst>
                                      </p:cBhvr>
                                      <p:to>
                                        <p:strVal val="visible"/>
                                      </p:to>
                                    </p:set>
                                    <p:animEffect transition="in" filter="fade">
                                      <p:cBhvr>
                                        <p:cTn id="29" dur="1000"/>
                                        <p:tgtEl>
                                          <p:spTgt spid="1659">
                                            <p:txEl>
                                              <p:pRg st="5" end="5"/>
                                            </p:txEl>
                                          </p:spTgt>
                                        </p:tgtEl>
                                      </p:cBhvr>
                                    </p:animEffect>
                                    <p:anim calcmode="lin" valueType="num">
                                      <p:cBhvr>
                                        <p:cTn id="30" dur="1000" fill="hold"/>
                                        <p:tgtEl>
                                          <p:spTgt spid="1659">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1659">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659">
                                            <p:txEl>
                                              <p:pRg st="6" end="6"/>
                                            </p:txEl>
                                          </p:spTgt>
                                        </p:tgtEl>
                                        <p:attrNameLst>
                                          <p:attrName>style.visibility</p:attrName>
                                        </p:attrNameLst>
                                      </p:cBhvr>
                                      <p:to>
                                        <p:strVal val="visible"/>
                                      </p:to>
                                    </p:set>
                                    <p:animEffect transition="in" filter="fade">
                                      <p:cBhvr>
                                        <p:cTn id="34" dur="1000"/>
                                        <p:tgtEl>
                                          <p:spTgt spid="1659">
                                            <p:txEl>
                                              <p:pRg st="6" end="6"/>
                                            </p:txEl>
                                          </p:spTgt>
                                        </p:tgtEl>
                                      </p:cBhvr>
                                    </p:animEffect>
                                    <p:anim calcmode="lin" valueType="num">
                                      <p:cBhvr>
                                        <p:cTn id="35" dur="1000" fill="hold"/>
                                        <p:tgtEl>
                                          <p:spTgt spid="1659">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1659">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659">
                                            <p:txEl>
                                              <p:pRg st="7" end="7"/>
                                            </p:txEl>
                                          </p:spTgt>
                                        </p:tgtEl>
                                        <p:attrNameLst>
                                          <p:attrName>style.visibility</p:attrName>
                                        </p:attrNameLst>
                                      </p:cBhvr>
                                      <p:to>
                                        <p:strVal val="visible"/>
                                      </p:to>
                                    </p:set>
                                    <p:animEffect transition="in" filter="fade">
                                      <p:cBhvr>
                                        <p:cTn id="39" dur="1000"/>
                                        <p:tgtEl>
                                          <p:spTgt spid="1659">
                                            <p:txEl>
                                              <p:pRg st="7" end="7"/>
                                            </p:txEl>
                                          </p:spTgt>
                                        </p:tgtEl>
                                      </p:cBhvr>
                                    </p:animEffect>
                                    <p:anim calcmode="lin" valueType="num">
                                      <p:cBhvr>
                                        <p:cTn id="40" dur="1000" fill="hold"/>
                                        <p:tgtEl>
                                          <p:spTgt spid="1659">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1659">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659">
                                            <p:txEl>
                                              <p:pRg st="8" end="8"/>
                                            </p:txEl>
                                          </p:spTgt>
                                        </p:tgtEl>
                                        <p:attrNameLst>
                                          <p:attrName>style.visibility</p:attrName>
                                        </p:attrNameLst>
                                      </p:cBhvr>
                                      <p:to>
                                        <p:strVal val="visible"/>
                                      </p:to>
                                    </p:set>
                                    <p:animEffect transition="in" filter="fade">
                                      <p:cBhvr>
                                        <p:cTn id="44" dur="1000"/>
                                        <p:tgtEl>
                                          <p:spTgt spid="1659">
                                            <p:txEl>
                                              <p:pRg st="8" end="8"/>
                                            </p:txEl>
                                          </p:spTgt>
                                        </p:tgtEl>
                                      </p:cBhvr>
                                    </p:animEffect>
                                    <p:anim calcmode="lin" valueType="num">
                                      <p:cBhvr>
                                        <p:cTn id="45" dur="1000" fill="hold"/>
                                        <p:tgtEl>
                                          <p:spTgt spid="1659">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1659">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659">
                                            <p:txEl>
                                              <p:pRg st="9" end="9"/>
                                            </p:txEl>
                                          </p:spTgt>
                                        </p:tgtEl>
                                        <p:attrNameLst>
                                          <p:attrName>style.visibility</p:attrName>
                                        </p:attrNameLst>
                                      </p:cBhvr>
                                      <p:to>
                                        <p:strVal val="visible"/>
                                      </p:to>
                                    </p:set>
                                    <p:animEffect transition="in" filter="fade">
                                      <p:cBhvr>
                                        <p:cTn id="49" dur="1000"/>
                                        <p:tgtEl>
                                          <p:spTgt spid="1659">
                                            <p:txEl>
                                              <p:pRg st="9" end="9"/>
                                            </p:txEl>
                                          </p:spTgt>
                                        </p:tgtEl>
                                      </p:cBhvr>
                                    </p:animEffect>
                                    <p:anim calcmode="lin" valueType="num">
                                      <p:cBhvr>
                                        <p:cTn id="50" dur="1000" fill="hold"/>
                                        <p:tgtEl>
                                          <p:spTgt spid="1659">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1659">
                                            <p:txEl>
                                              <p:pRg st="9" end="9"/>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659">
                                            <p:txEl>
                                              <p:pRg st="10" end="10"/>
                                            </p:txEl>
                                          </p:spTgt>
                                        </p:tgtEl>
                                        <p:attrNameLst>
                                          <p:attrName>style.visibility</p:attrName>
                                        </p:attrNameLst>
                                      </p:cBhvr>
                                      <p:to>
                                        <p:strVal val="visible"/>
                                      </p:to>
                                    </p:set>
                                    <p:animEffect transition="in" filter="fade">
                                      <p:cBhvr>
                                        <p:cTn id="54" dur="1000"/>
                                        <p:tgtEl>
                                          <p:spTgt spid="1659">
                                            <p:txEl>
                                              <p:pRg st="10" end="10"/>
                                            </p:txEl>
                                          </p:spTgt>
                                        </p:tgtEl>
                                      </p:cBhvr>
                                    </p:animEffect>
                                    <p:anim calcmode="lin" valueType="num">
                                      <p:cBhvr>
                                        <p:cTn id="55" dur="1000" fill="hold"/>
                                        <p:tgtEl>
                                          <p:spTgt spid="1659">
                                            <p:txEl>
                                              <p:pRg st="10" end="10"/>
                                            </p:txEl>
                                          </p:spTgt>
                                        </p:tgtEl>
                                        <p:attrNameLst>
                                          <p:attrName>ppt_x</p:attrName>
                                        </p:attrNameLst>
                                      </p:cBhvr>
                                      <p:tavLst>
                                        <p:tav tm="0">
                                          <p:val>
                                            <p:strVal val="#ppt_x"/>
                                          </p:val>
                                        </p:tav>
                                        <p:tav tm="100000">
                                          <p:val>
                                            <p:strVal val="#ppt_x"/>
                                          </p:val>
                                        </p:tav>
                                      </p:tavLst>
                                    </p:anim>
                                    <p:anim calcmode="lin" valueType="num">
                                      <p:cBhvr>
                                        <p:cTn id="56" dur="1000" fill="hold"/>
                                        <p:tgtEl>
                                          <p:spTgt spid="1659">
                                            <p:txEl>
                                              <p:pRg st="10" end="10"/>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1659">
                                            <p:txEl>
                                              <p:pRg st="11" end="11"/>
                                            </p:txEl>
                                          </p:spTgt>
                                        </p:tgtEl>
                                        <p:attrNameLst>
                                          <p:attrName>style.visibility</p:attrName>
                                        </p:attrNameLst>
                                      </p:cBhvr>
                                      <p:to>
                                        <p:strVal val="visible"/>
                                      </p:to>
                                    </p:set>
                                    <p:animEffect transition="in" filter="fade">
                                      <p:cBhvr>
                                        <p:cTn id="59" dur="1000"/>
                                        <p:tgtEl>
                                          <p:spTgt spid="1659">
                                            <p:txEl>
                                              <p:pRg st="11" end="11"/>
                                            </p:txEl>
                                          </p:spTgt>
                                        </p:tgtEl>
                                      </p:cBhvr>
                                    </p:animEffect>
                                    <p:anim calcmode="lin" valueType="num">
                                      <p:cBhvr>
                                        <p:cTn id="60" dur="1000" fill="hold"/>
                                        <p:tgtEl>
                                          <p:spTgt spid="1659">
                                            <p:txEl>
                                              <p:pRg st="11" end="11"/>
                                            </p:txEl>
                                          </p:spTgt>
                                        </p:tgtEl>
                                        <p:attrNameLst>
                                          <p:attrName>ppt_x</p:attrName>
                                        </p:attrNameLst>
                                      </p:cBhvr>
                                      <p:tavLst>
                                        <p:tav tm="0">
                                          <p:val>
                                            <p:strVal val="#ppt_x"/>
                                          </p:val>
                                        </p:tav>
                                        <p:tav tm="100000">
                                          <p:val>
                                            <p:strVal val="#ppt_x"/>
                                          </p:val>
                                        </p:tav>
                                      </p:tavLst>
                                    </p:anim>
                                    <p:anim calcmode="lin" valueType="num">
                                      <p:cBhvr>
                                        <p:cTn id="61" dur="1000" fill="hold"/>
                                        <p:tgtEl>
                                          <p:spTgt spid="1659">
                                            <p:txEl>
                                              <p:pRg st="11" end="11"/>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659">
                                            <p:txEl>
                                              <p:pRg st="12" end="12"/>
                                            </p:txEl>
                                          </p:spTgt>
                                        </p:tgtEl>
                                        <p:attrNameLst>
                                          <p:attrName>style.visibility</p:attrName>
                                        </p:attrNameLst>
                                      </p:cBhvr>
                                      <p:to>
                                        <p:strVal val="visible"/>
                                      </p:to>
                                    </p:set>
                                    <p:animEffect transition="in" filter="fade">
                                      <p:cBhvr>
                                        <p:cTn id="64" dur="1000"/>
                                        <p:tgtEl>
                                          <p:spTgt spid="1659">
                                            <p:txEl>
                                              <p:pRg st="12" end="12"/>
                                            </p:txEl>
                                          </p:spTgt>
                                        </p:tgtEl>
                                      </p:cBhvr>
                                    </p:animEffect>
                                    <p:anim calcmode="lin" valueType="num">
                                      <p:cBhvr>
                                        <p:cTn id="65" dur="1000" fill="hold"/>
                                        <p:tgtEl>
                                          <p:spTgt spid="1659">
                                            <p:txEl>
                                              <p:pRg st="12" end="12"/>
                                            </p:txEl>
                                          </p:spTgt>
                                        </p:tgtEl>
                                        <p:attrNameLst>
                                          <p:attrName>ppt_x</p:attrName>
                                        </p:attrNameLst>
                                      </p:cBhvr>
                                      <p:tavLst>
                                        <p:tav tm="0">
                                          <p:val>
                                            <p:strVal val="#ppt_x"/>
                                          </p:val>
                                        </p:tav>
                                        <p:tav tm="100000">
                                          <p:val>
                                            <p:strVal val="#ppt_x"/>
                                          </p:val>
                                        </p:tav>
                                      </p:tavLst>
                                    </p:anim>
                                    <p:anim calcmode="lin" valueType="num">
                                      <p:cBhvr>
                                        <p:cTn id="66" dur="1000" fill="hold"/>
                                        <p:tgtEl>
                                          <p:spTgt spid="1659">
                                            <p:txEl>
                                              <p:pRg st="12" end="12"/>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1659">
                                            <p:txEl>
                                              <p:pRg st="13" end="13"/>
                                            </p:txEl>
                                          </p:spTgt>
                                        </p:tgtEl>
                                        <p:attrNameLst>
                                          <p:attrName>style.visibility</p:attrName>
                                        </p:attrNameLst>
                                      </p:cBhvr>
                                      <p:to>
                                        <p:strVal val="visible"/>
                                      </p:to>
                                    </p:set>
                                    <p:animEffect transition="in" filter="fade">
                                      <p:cBhvr>
                                        <p:cTn id="69" dur="1000"/>
                                        <p:tgtEl>
                                          <p:spTgt spid="1659">
                                            <p:txEl>
                                              <p:pRg st="13" end="13"/>
                                            </p:txEl>
                                          </p:spTgt>
                                        </p:tgtEl>
                                      </p:cBhvr>
                                    </p:animEffect>
                                    <p:anim calcmode="lin" valueType="num">
                                      <p:cBhvr>
                                        <p:cTn id="70" dur="1000" fill="hold"/>
                                        <p:tgtEl>
                                          <p:spTgt spid="1659">
                                            <p:txEl>
                                              <p:pRg st="13" end="13"/>
                                            </p:txEl>
                                          </p:spTgt>
                                        </p:tgtEl>
                                        <p:attrNameLst>
                                          <p:attrName>ppt_x</p:attrName>
                                        </p:attrNameLst>
                                      </p:cBhvr>
                                      <p:tavLst>
                                        <p:tav tm="0">
                                          <p:val>
                                            <p:strVal val="#ppt_x"/>
                                          </p:val>
                                        </p:tav>
                                        <p:tav tm="100000">
                                          <p:val>
                                            <p:strVal val="#ppt_x"/>
                                          </p:val>
                                        </p:tav>
                                      </p:tavLst>
                                    </p:anim>
                                    <p:anim calcmode="lin" valueType="num">
                                      <p:cBhvr>
                                        <p:cTn id="71" dur="1000" fill="hold"/>
                                        <p:tgtEl>
                                          <p:spTgt spid="1659">
                                            <p:txEl>
                                              <p:pRg st="13" end="13"/>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1659">
                                            <p:txEl>
                                              <p:pRg st="14" end="14"/>
                                            </p:txEl>
                                          </p:spTgt>
                                        </p:tgtEl>
                                        <p:attrNameLst>
                                          <p:attrName>style.visibility</p:attrName>
                                        </p:attrNameLst>
                                      </p:cBhvr>
                                      <p:to>
                                        <p:strVal val="visible"/>
                                      </p:to>
                                    </p:set>
                                    <p:animEffect transition="in" filter="fade">
                                      <p:cBhvr>
                                        <p:cTn id="74" dur="1000"/>
                                        <p:tgtEl>
                                          <p:spTgt spid="1659">
                                            <p:txEl>
                                              <p:pRg st="14" end="14"/>
                                            </p:txEl>
                                          </p:spTgt>
                                        </p:tgtEl>
                                      </p:cBhvr>
                                    </p:animEffect>
                                    <p:anim calcmode="lin" valueType="num">
                                      <p:cBhvr>
                                        <p:cTn id="75" dur="1000" fill="hold"/>
                                        <p:tgtEl>
                                          <p:spTgt spid="1659">
                                            <p:txEl>
                                              <p:pRg st="14" end="14"/>
                                            </p:txEl>
                                          </p:spTgt>
                                        </p:tgtEl>
                                        <p:attrNameLst>
                                          <p:attrName>ppt_x</p:attrName>
                                        </p:attrNameLst>
                                      </p:cBhvr>
                                      <p:tavLst>
                                        <p:tav tm="0">
                                          <p:val>
                                            <p:strVal val="#ppt_x"/>
                                          </p:val>
                                        </p:tav>
                                        <p:tav tm="100000">
                                          <p:val>
                                            <p:strVal val="#ppt_x"/>
                                          </p:val>
                                        </p:tav>
                                      </p:tavLst>
                                    </p:anim>
                                    <p:anim calcmode="lin" valueType="num">
                                      <p:cBhvr>
                                        <p:cTn id="76" dur="1000" fill="hold"/>
                                        <p:tgtEl>
                                          <p:spTgt spid="1659">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00B12AA-48E8-4E08-B60E-9F32D597EB82}"/>
                  </a:ext>
                </a:extLst>
              </p14:cNvPr>
              <p14:cNvContentPartPr/>
              <p14:nvPr/>
            </p14:nvContentPartPr>
            <p14:xfrm>
              <a:off x="534532" y="353902"/>
              <a:ext cx="425160" cy="342720"/>
            </p14:xfrm>
          </p:contentPart>
        </mc:Choice>
        <mc:Fallback>
          <p:pic>
            <p:nvPicPr>
              <p:cNvPr id="4" name="Ink 3">
                <a:extLst>
                  <a:ext uri="{FF2B5EF4-FFF2-40B4-BE49-F238E27FC236}">
                    <a16:creationId xmlns:a16="http://schemas.microsoft.com/office/drawing/2014/main" id="{B00B12AA-48E8-4E08-B60E-9F32D597EB82}"/>
                  </a:ext>
                </a:extLst>
              </p:cNvPr>
              <p:cNvPicPr/>
              <p:nvPr/>
            </p:nvPicPr>
            <p:blipFill>
              <a:blip r:embed="rId3"/>
              <a:stretch>
                <a:fillRect/>
              </a:stretch>
            </p:blipFill>
            <p:spPr>
              <a:xfrm>
                <a:off x="525532" y="345262"/>
                <a:ext cx="442800" cy="360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8BBC11DF-B381-CD22-5AE0-2885BE0BC27D}"/>
                  </a:ext>
                </a:extLst>
              </p14:cNvPr>
              <p14:cNvContentPartPr/>
              <p14:nvPr/>
            </p14:nvContentPartPr>
            <p14:xfrm>
              <a:off x="661252" y="457942"/>
              <a:ext cx="63720" cy="222120"/>
            </p14:xfrm>
          </p:contentPart>
        </mc:Choice>
        <mc:Fallback>
          <p:pic>
            <p:nvPicPr>
              <p:cNvPr id="5" name="Ink 4">
                <a:extLst>
                  <a:ext uri="{FF2B5EF4-FFF2-40B4-BE49-F238E27FC236}">
                    <a16:creationId xmlns:a16="http://schemas.microsoft.com/office/drawing/2014/main" id="{8BBC11DF-B381-CD22-5AE0-2885BE0BC27D}"/>
                  </a:ext>
                </a:extLst>
              </p:cNvPr>
              <p:cNvPicPr/>
              <p:nvPr/>
            </p:nvPicPr>
            <p:blipFill>
              <a:blip r:embed="rId5"/>
              <a:stretch>
                <a:fillRect/>
              </a:stretch>
            </p:blipFill>
            <p:spPr>
              <a:xfrm>
                <a:off x="652612" y="449302"/>
                <a:ext cx="8136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98C94F59-2D25-2709-4A2F-6845AA9158C8}"/>
                  </a:ext>
                </a:extLst>
              </p14:cNvPr>
              <p14:cNvContentPartPr/>
              <p14:nvPr/>
            </p14:nvContentPartPr>
            <p14:xfrm>
              <a:off x="625612" y="572422"/>
              <a:ext cx="77760" cy="23040"/>
            </p14:xfrm>
          </p:contentPart>
        </mc:Choice>
        <mc:Fallback>
          <p:pic>
            <p:nvPicPr>
              <p:cNvPr id="6" name="Ink 5">
                <a:extLst>
                  <a:ext uri="{FF2B5EF4-FFF2-40B4-BE49-F238E27FC236}">
                    <a16:creationId xmlns:a16="http://schemas.microsoft.com/office/drawing/2014/main" id="{98C94F59-2D25-2709-4A2F-6845AA9158C8}"/>
                  </a:ext>
                </a:extLst>
              </p:cNvPr>
              <p:cNvPicPr/>
              <p:nvPr/>
            </p:nvPicPr>
            <p:blipFill>
              <a:blip r:embed="rId7"/>
              <a:stretch>
                <a:fillRect/>
              </a:stretch>
            </p:blipFill>
            <p:spPr>
              <a:xfrm>
                <a:off x="616972" y="563782"/>
                <a:ext cx="9540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6CE73318-9976-9AC7-9A60-0320C23FDCE5}"/>
                  </a:ext>
                </a:extLst>
              </p14:cNvPr>
              <p14:cNvContentPartPr/>
              <p14:nvPr/>
            </p14:nvContentPartPr>
            <p14:xfrm>
              <a:off x="171652" y="457942"/>
              <a:ext cx="182880" cy="167760"/>
            </p14:xfrm>
          </p:contentPart>
        </mc:Choice>
        <mc:Fallback>
          <p:pic>
            <p:nvPicPr>
              <p:cNvPr id="7" name="Ink 6">
                <a:extLst>
                  <a:ext uri="{FF2B5EF4-FFF2-40B4-BE49-F238E27FC236}">
                    <a16:creationId xmlns:a16="http://schemas.microsoft.com/office/drawing/2014/main" id="{6CE73318-9976-9AC7-9A60-0320C23FDCE5}"/>
                  </a:ext>
                </a:extLst>
              </p:cNvPr>
              <p:cNvPicPr/>
              <p:nvPr/>
            </p:nvPicPr>
            <p:blipFill>
              <a:blip r:embed="rId9"/>
              <a:stretch>
                <a:fillRect/>
              </a:stretch>
            </p:blipFill>
            <p:spPr>
              <a:xfrm>
                <a:off x="162652" y="449302"/>
                <a:ext cx="20052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047C0337-8BD0-9399-BC42-60A511533B32}"/>
                  </a:ext>
                </a:extLst>
              </p14:cNvPr>
              <p14:cNvContentPartPr/>
              <p14:nvPr/>
            </p14:nvContentPartPr>
            <p14:xfrm>
              <a:off x="142132" y="631822"/>
              <a:ext cx="231480" cy="203040"/>
            </p14:xfrm>
          </p:contentPart>
        </mc:Choice>
        <mc:Fallback>
          <p:pic>
            <p:nvPicPr>
              <p:cNvPr id="8" name="Ink 7">
                <a:extLst>
                  <a:ext uri="{FF2B5EF4-FFF2-40B4-BE49-F238E27FC236}">
                    <a16:creationId xmlns:a16="http://schemas.microsoft.com/office/drawing/2014/main" id="{047C0337-8BD0-9399-BC42-60A511533B32}"/>
                  </a:ext>
                </a:extLst>
              </p:cNvPr>
              <p:cNvPicPr/>
              <p:nvPr/>
            </p:nvPicPr>
            <p:blipFill>
              <a:blip r:embed="rId11"/>
              <a:stretch>
                <a:fillRect/>
              </a:stretch>
            </p:blipFill>
            <p:spPr>
              <a:xfrm>
                <a:off x="133132" y="622822"/>
                <a:ext cx="24912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D06CD0A1-A3FF-1BEA-6BAC-A9DAFC16514F}"/>
                  </a:ext>
                </a:extLst>
              </p14:cNvPr>
              <p14:cNvContentPartPr/>
              <p14:nvPr/>
            </p14:nvContentPartPr>
            <p14:xfrm>
              <a:off x="386572" y="701662"/>
              <a:ext cx="132840" cy="41040"/>
            </p14:xfrm>
          </p:contentPart>
        </mc:Choice>
        <mc:Fallback>
          <p:pic>
            <p:nvPicPr>
              <p:cNvPr id="9" name="Ink 8">
                <a:extLst>
                  <a:ext uri="{FF2B5EF4-FFF2-40B4-BE49-F238E27FC236}">
                    <a16:creationId xmlns:a16="http://schemas.microsoft.com/office/drawing/2014/main" id="{D06CD0A1-A3FF-1BEA-6BAC-A9DAFC16514F}"/>
                  </a:ext>
                </a:extLst>
              </p:cNvPr>
              <p:cNvPicPr/>
              <p:nvPr/>
            </p:nvPicPr>
            <p:blipFill>
              <a:blip r:embed="rId13"/>
              <a:stretch>
                <a:fillRect/>
              </a:stretch>
            </p:blipFill>
            <p:spPr>
              <a:xfrm>
                <a:off x="377572" y="693022"/>
                <a:ext cx="15048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ADCC0F92-3460-A80D-8940-20032CF648A7}"/>
                  </a:ext>
                </a:extLst>
              </p14:cNvPr>
              <p14:cNvContentPartPr/>
              <p14:nvPr/>
            </p14:nvContentPartPr>
            <p14:xfrm>
              <a:off x="484492" y="656302"/>
              <a:ext cx="47520" cy="100800"/>
            </p14:xfrm>
          </p:contentPart>
        </mc:Choice>
        <mc:Fallback>
          <p:pic>
            <p:nvPicPr>
              <p:cNvPr id="10" name="Ink 9">
                <a:extLst>
                  <a:ext uri="{FF2B5EF4-FFF2-40B4-BE49-F238E27FC236}">
                    <a16:creationId xmlns:a16="http://schemas.microsoft.com/office/drawing/2014/main" id="{ADCC0F92-3460-A80D-8940-20032CF648A7}"/>
                  </a:ext>
                </a:extLst>
              </p:cNvPr>
              <p:cNvPicPr/>
              <p:nvPr/>
            </p:nvPicPr>
            <p:blipFill>
              <a:blip r:embed="rId15"/>
              <a:stretch>
                <a:fillRect/>
              </a:stretch>
            </p:blipFill>
            <p:spPr>
              <a:xfrm>
                <a:off x="475852" y="647662"/>
                <a:ext cx="6516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E06D50B4-7A1D-1A9E-3CF0-95AC8A126105}"/>
                  </a:ext>
                </a:extLst>
              </p14:cNvPr>
              <p14:cNvContentPartPr/>
              <p14:nvPr/>
            </p14:nvContentPartPr>
            <p14:xfrm>
              <a:off x="949252" y="630382"/>
              <a:ext cx="246960" cy="244080"/>
            </p14:xfrm>
          </p:contentPart>
        </mc:Choice>
        <mc:Fallback>
          <p:pic>
            <p:nvPicPr>
              <p:cNvPr id="11" name="Ink 10">
                <a:extLst>
                  <a:ext uri="{FF2B5EF4-FFF2-40B4-BE49-F238E27FC236}">
                    <a16:creationId xmlns:a16="http://schemas.microsoft.com/office/drawing/2014/main" id="{E06D50B4-7A1D-1A9E-3CF0-95AC8A126105}"/>
                  </a:ext>
                </a:extLst>
              </p:cNvPr>
              <p:cNvPicPr/>
              <p:nvPr/>
            </p:nvPicPr>
            <p:blipFill>
              <a:blip r:embed="rId17"/>
              <a:stretch>
                <a:fillRect/>
              </a:stretch>
            </p:blipFill>
            <p:spPr>
              <a:xfrm>
                <a:off x="940612" y="621382"/>
                <a:ext cx="26460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952875F3-0B47-B755-8C55-B20B312C97FD}"/>
                  </a:ext>
                </a:extLst>
              </p14:cNvPr>
              <p14:cNvContentPartPr/>
              <p14:nvPr/>
            </p14:nvContentPartPr>
            <p14:xfrm>
              <a:off x="1121692" y="824782"/>
              <a:ext cx="105480" cy="46440"/>
            </p14:xfrm>
          </p:contentPart>
        </mc:Choice>
        <mc:Fallback>
          <p:pic>
            <p:nvPicPr>
              <p:cNvPr id="12" name="Ink 11">
                <a:extLst>
                  <a:ext uri="{FF2B5EF4-FFF2-40B4-BE49-F238E27FC236}">
                    <a16:creationId xmlns:a16="http://schemas.microsoft.com/office/drawing/2014/main" id="{952875F3-0B47-B755-8C55-B20B312C97FD}"/>
                  </a:ext>
                </a:extLst>
              </p:cNvPr>
              <p:cNvPicPr/>
              <p:nvPr/>
            </p:nvPicPr>
            <p:blipFill>
              <a:blip r:embed="rId19"/>
              <a:stretch>
                <a:fillRect/>
              </a:stretch>
            </p:blipFill>
            <p:spPr>
              <a:xfrm>
                <a:off x="1112692" y="815782"/>
                <a:ext cx="12312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5" name="Ink 14">
                <a:extLst>
                  <a:ext uri="{FF2B5EF4-FFF2-40B4-BE49-F238E27FC236}">
                    <a16:creationId xmlns:a16="http://schemas.microsoft.com/office/drawing/2014/main" id="{887EC43C-D0B3-D80A-B677-6A4D3E478E74}"/>
                  </a:ext>
                </a:extLst>
              </p14:cNvPr>
              <p14:cNvContentPartPr/>
              <p14:nvPr/>
            </p14:nvContentPartPr>
            <p14:xfrm>
              <a:off x="1196212" y="846022"/>
              <a:ext cx="94320" cy="142200"/>
            </p14:xfrm>
          </p:contentPart>
        </mc:Choice>
        <mc:Fallback>
          <p:pic>
            <p:nvPicPr>
              <p:cNvPr id="15" name="Ink 14">
                <a:extLst>
                  <a:ext uri="{FF2B5EF4-FFF2-40B4-BE49-F238E27FC236}">
                    <a16:creationId xmlns:a16="http://schemas.microsoft.com/office/drawing/2014/main" id="{887EC43C-D0B3-D80A-B677-6A4D3E478E74}"/>
                  </a:ext>
                </a:extLst>
              </p:cNvPr>
              <p:cNvPicPr/>
              <p:nvPr/>
            </p:nvPicPr>
            <p:blipFill>
              <a:blip r:embed="rId21"/>
              <a:stretch>
                <a:fillRect/>
              </a:stretch>
            </p:blipFill>
            <p:spPr>
              <a:xfrm>
                <a:off x="1187572" y="837022"/>
                <a:ext cx="11196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Ink 15">
                <a:extLst>
                  <a:ext uri="{FF2B5EF4-FFF2-40B4-BE49-F238E27FC236}">
                    <a16:creationId xmlns:a16="http://schemas.microsoft.com/office/drawing/2014/main" id="{1E373808-A1B8-6806-C312-DC5AB8F0177D}"/>
                  </a:ext>
                </a:extLst>
              </p14:cNvPr>
              <p14:cNvContentPartPr/>
              <p14:nvPr/>
            </p14:nvContentPartPr>
            <p14:xfrm>
              <a:off x="1245892" y="955822"/>
              <a:ext cx="124560" cy="65520"/>
            </p14:xfrm>
          </p:contentPart>
        </mc:Choice>
        <mc:Fallback>
          <p:pic>
            <p:nvPicPr>
              <p:cNvPr id="16" name="Ink 15">
                <a:extLst>
                  <a:ext uri="{FF2B5EF4-FFF2-40B4-BE49-F238E27FC236}">
                    <a16:creationId xmlns:a16="http://schemas.microsoft.com/office/drawing/2014/main" id="{1E373808-A1B8-6806-C312-DC5AB8F0177D}"/>
                  </a:ext>
                </a:extLst>
              </p:cNvPr>
              <p:cNvPicPr/>
              <p:nvPr/>
            </p:nvPicPr>
            <p:blipFill>
              <a:blip r:embed="rId23"/>
              <a:stretch>
                <a:fillRect/>
              </a:stretch>
            </p:blipFill>
            <p:spPr>
              <a:xfrm>
                <a:off x="1236892" y="946822"/>
                <a:ext cx="14220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8" name="Ink 17">
                <a:extLst>
                  <a:ext uri="{FF2B5EF4-FFF2-40B4-BE49-F238E27FC236}">
                    <a16:creationId xmlns:a16="http://schemas.microsoft.com/office/drawing/2014/main" id="{6CEC896B-2A8D-7367-6FE1-D19C23D4234A}"/>
                  </a:ext>
                </a:extLst>
              </p14:cNvPr>
              <p14:cNvContentPartPr/>
              <p14:nvPr/>
            </p14:nvContentPartPr>
            <p14:xfrm>
              <a:off x="1356052" y="1018822"/>
              <a:ext cx="72360" cy="93600"/>
            </p14:xfrm>
          </p:contentPart>
        </mc:Choice>
        <mc:Fallback>
          <p:pic>
            <p:nvPicPr>
              <p:cNvPr id="18" name="Ink 17">
                <a:extLst>
                  <a:ext uri="{FF2B5EF4-FFF2-40B4-BE49-F238E27FC236}">
                    <a16:creationId xmlns:a16="http://schemas.microsoft.com/office/drawing/2014/main" id="{6CEC896B-2A8D-7367-6FE1-D19C23D4234A}"/>
                  </a:ext>
                </a:extLst>
              </p:cNvPr>
              <p:cNvPicPr/>
              <p:nvPr/>
            </p:nvPicPr>
            <p:blipFill>
              <a:blip r:embed="rId25"/>
              <a:stretch>
                <a:fillRect/>
              </a:stretch>
            </p:blipFill>
            <p:spPr>
              <a:xfrm>
                <a:off x="1347412" y="1009822"/>
                <a:ext cx="9000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9" name="Ink 18">
                <a:extLst>
                  <a:ext uri="{FF2B5EF4-FFF2-40B4-BE49-F238E27FC236}">
                    <a16:creationId xmlns:a16="http://schemas.microsoft.com/office/drawing/2014/main" id="{3A5670E0-6961-CEAE-FF1A-05584271DBE0}"/>
                  </a:ext>
                </a:extLst>
              </p14:cNvPr>
              <p14:cNvContentPartPr/>
              <p14:nvPr/>
            </p14:nvContentPartPr>
            <p14:xfrm>
              <a:off x="1374412" y="1128982"/>
              <a:ext cx="97200" cy="12960"/>
            </p14:xfrm>
          </p:contentPart>
        </mc:Choice>
        <mc:Fallback>
          <p:pic>
            <p:nvPicPr>
              <p:cNvPr id="19" name="Ink 18">
                <a:extLst>
                  <a:ext uri="{FF2B5EF4-FFF2-40B4-BE49-F238E27FC236}">
                    <a16:creationId xmlns:a16="http://schemas.microsoft.com/office/drawing/2014/main" id="{3A5670E0-6961-CEAE-FF1A-05584271DBE0}"/>
                  </a:ext>
                </a:extLst>
              </p:cNvPr>
              <p:cNvPicPr/>
              <p:nvPr/>
            </p:nvPicPr>
            <p:blipFill>
              <a:blip r:embed="rId27"/>
              <a:stretch>
                <a:fillRect/>
              </a:stretch>
            </p:blipFill>
            <p:spPr>
              <a:xfrm>
                <a:off x="1365772" y="1119982"/>
                <a:ext cx="11484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0" name="Ink 19">
                <a:extLst>
                  <a:ext uri="{FF2B5EF4-FFF2-40B4-BE49-F238E27FC236}">
                    <a16:creationId xmlns:a16="http://schemas.microsoft.com/office/drawing/2014/main" id="{5E962386-D75B-2897-86E2-4D906CF59FD8}"/>
                  </a:ext>
                </a:extLst>
              </p14:cNvPr>
              <p14:cNvContentPartPr/>
              <p14:nvPr/>
            </p14:nvContentPartPr>
            <p14:xfrm>
              <a:off x="1476652" y="1078582"/>
              <a:ext cx="21240" cy="78480"/>
            </p14:xfrm>
          </p:contentPart>
        </mc:Choice>
        <mc:Fallback>
          <p:pic>
            <p:nvPicPr>
              <p:cNvPr id="20" name="Ink 19">
                <a:extLst>
                  <a:ext uri="{FF2B5EF4-FFF2-40B4-BE49-F238E27FC236}">
                    <a16:creationId xmlns:a16="http://schemas.microsoft.com/office/drawing/2014/main" id="{5E962386-D75B-2897-86E2-4D906CF59FD8}"/>
                  </a:ext>
                </a:extLst>
              </p:cNvPr>
              <p:cNvPicPr/>
              <p:nvPr/>
            </p:nvPicPr>
            <p:blipFill>
              <a:blip r:embed="rId29"/>
              <a:stretch>
                <a:fillRect/>
              </a:stretch>
            </p:blipFill>
            <p:spPr>
              <a:xfrm>
                <a:off x="1467652" y="1069582"/>
                <a:ext cx="38880" cy="961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2" name="Ink 21">
                <a:extLst>
                  <a:ext uri="{FF2B5EF4-FFF2-40B4-BE49-F238E27FC236}">
                    <a16:creationId xmlns:a16="http://schemas.microsoft.com/office/drawing/2014/main" id="{1460947B-1417-0004-0229-2B0B30DBA833}"/>
                  </a:ext>
                </a:extLst>
              </p14:cNvPr>
              <p14:cNvContentPartPr/>
              <p14:nvPr/>
            </p14:nvContentPartPr>
            <p14:xfrm>
              <a:off x="1454332" y="1121422"/>
              <a:ext cx="35640" cy="34560"/>
            </p14:xfrm>
          </p:contentPart>
        </mc:Choice>
        <mc:Fallback>
          <p:pic>
            <p:nvPicPr>
              <p:cNvPr id="22" name="Ink 21">
                <a:extLst>
                  <a:ext uri="{FF2B5EF4-FFF2-40B4-BE49-F238E27FC236}">
                    <a16:creationId xmlns:a16="http://schemas.microsoft.com/office/drawing/2014/main" id="{1460947B-1417-0004-0229-2B0B30DBA833}"/>
                  </a:ext>
                </a:extLst>
              </p:cNvPr>
              <p:cNvPicPr/>
              <p:nvPr/>
            </p:nvPicPr>
            <p:blipFill>
              <a:blip r:embed="rId31"/>
              <a:stretch>
                <a:fillRect/>
              </a:stretch>
            </p:blipFill>
            <p:spPr>
              <a:xfrm>
                <a:off x="1445332" y="1112782"/>
                <a:ext cx="5328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3" name="Ink 22">
                <a:extLst>
                  <a:ext uri="{FF2B5EF4-FFF2-40B4-BE49-F238E27FC236}">
                    <a16:creationId xmlns:a16="http://schemas.microsoft.com/office/drawing/2014/main" id="{6EDBE492-853C-0D1D-BDC9-C41506EA9593}"/>
                  </a:ext>
                </a:extLst>
              </p14:cNvPr>
              <p14:cNvContentPartPr/>
              <p14:nvPr/>
            </p14:nvContentPartPr>
            <p14:xfrm>
              <a:off x="1630012" y="987862"/>
              <a:ext cx="51480" cy="129240"/>
            </p14:xfrm>
          </p:contentPart>
        </mc:Choice>
        <mc:Fallback>
          <p:pic>
            <p:nvPicPr>
              <p:cNvPr id="23" name="Ink 22">
                <a:extLst>
                  <a:ext uri="{FF2B5EF4-FFF2-40B4-BE49-F238E27FC236}">
                    <a16:creationId xmlns:a16="http://schemas.microsoft.com/office/drawing/2014/main" id="{6EDBE492-853C-0D1D-BDC9-C41506EA9593}"/>
                  </a:ext>
                </a:extLst>
              </p:cNvPr>
              <p:cNvPicPr/>
              <p:nvPr/>
            </p:nvPicPr>
            <p:blipFill>
              <a:blip r:embed="rId33"/>
              <a:stretch>
                <a:fillRect/>
              </a:stretch>
            </p:blipFill>
            <p:spPr>
              <a:xfrm>
                <a:off x="1621012" y="979222"/>
                <a:ext cx="6912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4" name="Ink 23">
                <a:extLst>
                  <a:ext uri="{FF2B5EF4-FFF2-40B4-BE49-F238E27FC236}">
                    <a16:creationId xmlns:a16="http://schemas.microsoft.com/office/drawing/2014/main" id="{7D5D46F7-DAEA-E44E-AA74-ABBC0C710F49}"/>
                  </a:ext>
                </a:extLst>
              </p14:cNvPr>
              <p14:cNvContentPartPr/>
              <p14:nvPr/>
            </p14:nvContentPartPr>
            <p14:xfrm>
              <a:off x="1692292" y="1008022"/>
              <a:ext cx="119160" cy="108000"/>
            </p14:xfrm>
          </p:contentPart>
        </mc:Choice>
        <mc:Fallback>
          <p:pic>
            <p:nvPicPr>
              <p:cNvPr id="24" name="Ink 23">
                <a:extLst>
                  <a:ext uri="{FF2B5EF4-FFF2-40B4-BE49-F238E27FC236}">
                    <a16:creationId xmlns:a16="http://schemas.microsoft.com/office/drawing/2014/main" id="{7D5D46F7-DAEA-E44E-AA74-ABBC0C710F49}"/>
                  </a:ext>
                </a:extLst>
              </p:cNvPr>
              <p:cNvPicPr/>
              <p:nvPr/>
            </p:nvPicPr>
            <p:blipFill>
              <a:blip r:embed="rId35"/>
              <a:stretch>
                <a:fillRect/>
              </a:stretch>
            </p:blipFill>
            <p:spPr>
              <a:xfrm>
                <a:off x="1683292" y="999382"/>
                <a:ext cx="13680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5" name="Ink 24">
                <a:extLst>
                  <a:ext uri="{FF2B5EF4-FFF2-40B4-BE49-F238E27FC236}">
                    <a16:creationId xmlns:a16="http://schemas.microsoft.com/office/drawing/2014/main" id="{F88F3219-5D83-A2B1-F6E0-A3DAC36FEC1C}"/>
                  </a:ext>
                </a:extLst>
              </p14:cNvPr>
              <p14:cNvContentPartPr/>
              <p14:nvPr/>
            </p14:nvContentPartPr>
            <p14:xfrm>
              <a:off x="1793452" y="986422"/>
              <a:ext cx="245160" cy="187200"/>
            </p14:xfrm>
          </p:contentPart>
        </mc:Choice>
        <mc:Fallback>
          <p:pic>
            <p:nvPicPr>
              <p:cNvPr id="25" name="Ink 24">
                <a:extLst>
                  <a:ext uri="{FF2B5EF4-FFF2-40B4-BE49-F238E27FC236}">
                    <a16:creationId xmlns:a16="http://schemas.microsoft.com/office/drawing/2014/main" id="{F88F3219-5D83-A2B1-F6E0-A3DAC36FEC1C}"/>
                  </a:ext>
                </a:extLst>
              </p:cNvPr>
              <p:cNvPicPr/>
              <p:nvPr/>
            </p:nvPicPr>
            <p:blipFill>
              <a:blip r:embed="rId37"/>
              <a:stretch>
                <a:fillRect/>
              </a:stretch>
            </p:blipFill>
            <p:spPr>
              <a:xfrm>
                <a:off x="1784452" y="977422"/>
                <a:ext cx="26280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6" name="Ink 25">
                <a:extLst>
                  <a:ext uri="{FF2B5EF4-FFF2-40B4-BE49-F238E27FC236}">
                    <a16:creationId xmlns:a16="http://schemas.microsoft.com/office/drawing/2014/main" id="{F6C4387D-1E2F-2E1F-7608-D005F696C924}"/>
                  </a:ext>
                </a:extLst>
              </p14:cNvPr>
              <p14:cNvContentPartPr/>
              <p14:nvPr/>
            </p14:nvContentPartPr>
            <p14:xfrm>
              <a:off x="2069932" y="925222"/>
              <a:ext cx="125280" cy="131040"/>
            </p14:xfrm>
          </p:contentPart>
        </mc:Choice>
        <mc:Fallback>
          <p:pic>
            <p:nvPicPr>
              <p:cNvPr id="26" name="Ink 25">
                <a:extLst>
                  <a:ext uri="{FF2B5EF4-FFF2-40B4-BE49-F238E27FC236}">
                    <a16:creationId xmlns:a16="http://schemas.microsoft.com/office/drawing/2014/main" id="{F6C4387D-1E2F-2E1F-7608-D005F696C924}"/>
                  </a:ext>
                </a:extLst>
              </p:cNvPr>
              <p:cNvPicPr/>
              <p:nvPr/>
            </p:nvPicPr>
            <p:blipFill>
              <a:blip r:embed="rId39"/>
              <a:stretch>
                <a:fillRect/>
              </a:stretch>
            </p:blipFill>
            <p:spPr>
              <a:xfrm>
                <a:off x="2061292" y="916582"/>
                <a:ext cx="14292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7" name="Ink 26">
                <a:extLst>
                  <a:ext uri="{FF2B5EF4-FFF2-40B4-BE49-F238E27FC236}">
                    <a16:creationId xmlns:a16="http://schemas.microsoft.com/office/drawing/2014/main" id="{ED39A5E6-ED5C-0FBC-5162-D3E468D16063}"/>
                  </a:ext>
                </a:extLst>
              </p14:cNvPr>
              <p14:cNvContentPartPr/>
              <p14:nvPr/>
            </p14:nvContentPartPr>
            <p14:xfrm>
              <a:off x="1633252" y="1116022"/>
              <a:ext cx="509760" cy="79920"/>
            </p14:xfrm>
          </p:contentPart>
        </mc:Choice>
        <mc:Fallback>
          <p:pic>
            <p:nvPicPr>
              <p:cNvPr id="27" name="Ink 26">
                <a:extLst>
                  <a:ext uri="{FF2B5EF4-FFF2-40B4-BE49-F238E27FC236}">
                    <a16:creationId xmlns:a16="http://schemas.microsoft.com/office/drawing/2014/main" id="{ED39A5E6-ED5C-0FBC-5162-D3E468D16063}"/>
                  </a:ext>
                </a:extLst>
              </p:cNvPr>
              <p:cNvPicPr/>
              <p:nvPr/>
            </p:nvPicPr>
            <p:blipFill>
              <a:blip r:embed="rId41"/>
              <a:stretch>
                <a:fillRect/>
              </a:stretch>
            </p:blipFill>
            <p:spPr>
              <a:xfrm>
                <a:off x="1624612" y="1107382"/>
                <a:ext cx="52740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8" name="Ink 27">
                <a:extLst>
                  <a:ext uri="{FF2B5EF4-FFF2-40B4-BE49-F238E27FC236}">
                    <a16:creationId xmlns:a16="http://schemas.microsoft.com/office/drawing/2014/main" id="{473DBA0E-1642-BD66-1C47-D01AEF1CE6D5}"/>
                  </a:ext>
                </a:extLst>
              </p14:cNvPr>
              <p14:cNvContentPartPr/>
              <p14:nvPr/>
            </p14:nvContentPartPr>
            <p14:xfrm>
              <a:off x="1639732" y="1217542"/>
              <a:ext cx="501840" cy="74880"/>
            </p14:xfrm>
          </p:contentPart>
        </mc:Choice>
        <mc:Fallback>
          <p:pic>
            <p:nvPicPr>
              <p:cNvPr id="28" name="Ink 27">
                <a:extLst>
                  <a:ext uri="{FF2B5EF4-FFF2-40B4-BE49-F238E27FC236}">
                    <a16:creationId xmlns:a16="http://schemas.microsoft.com/office/drawing/2014/main" id="{473DBA0E-1642-BD66-1C47-D01AEF1CE6D5}"/>
                  </a:ext>
                </a:extLst>
              </p:cNvPr>
              <p:cNvPicPr/>
              <p:nvPr/>
            </p:nvPicPr>
            <p:blipFill>
              <a:blip r:embed="rId43"/>
              <a:stretch>
                <a:fillRect/>
              </a:stretch>
            </p:blipFill>
            <p:spPr>
              <a:xfrm>
                <a:off x="1631092" y="1208902"/>
                <a:ext cx="51948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0" name="Ink 29">
                <a:extLst>
                  <a:ext uri="{FF2B5EF4-FFF2-40B4-BE49-F238E27FC236}">
                    <a16:creationId xmlns:a16="http://schemas.microsoft.com/office/drawing/2014/main" id="{4B20CA84-89DB-E11A-CB55-F9E33CCCFE4B}"/>
                  </a:ext>
                </a:extLst>
              </p14:cNvPr>
              <p14:cNvContentPartPr/>
              <p14:nvPr/>
            </p14:nvContentPartPr>
            <p14:xfrm>
              <a:off x="2272612" y="700942"/>
              <a:ext cx="164880" cy="298440"/>
            </p14:xfrm>
          </p:contentPart>
        </mc:Choice>
        <mc:Fallback>
          <p:pic>
            <p:nvPicPr>
              <p:cNvPr id="30" name="Ink 29">
                <a:extLst>
                  <a:ext uri="{FF2B5EF4-FFF2-40B4-BE49-F238E27FC236}">
                    <a16:creationId xmlns:a16="http://schemas.microsoft.com/office/drawing/2014/main" id="{4B20CA84-89DB-E11A-CB55-F9E33CCCFE4B}"/>
                  </a:ext>
                </a:extLst>
              </p:cNvPr>
              <p:cNvPicPr/>
              <p:nvPr/>
            </p:nvPicPr>
            <p:blipFill>
              <a:blip r:embed="rId45"/>
              <a:stretch>
                <a:fillRect/>
              </a:stretch>
            </p:blipFill>
            <p:spPr>
              <a:xfrm>
                <a:off x="2263972" y="692302"/>
                <a:ext cx="182520" cy="3160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1" name="Ink 30">
                <a:extLst>
                  <a:ext uri="{FF2B5EF4-FFF2-40B4-BE49-F238E27FC236}">
                    <a16:creationId xmlns:a16="http://schemas.microsoft.com/office/drawing/2014/main" id="{AC6FBBF4-594D-2DB5-A3A8-2F98A9D34C7A}"/>
                  </a:ext>
                </a:extLst>
              </p14:cNvPr>
              <p14:cNvContentPartPr/>
              <p14:nvPr/>
            </p14:nvContentPartPr>
            <p14:xfrm>
              <a:off x="2500132" y="775822"/>
              <a:ext cx="142920" cy="160920"/>
            </p14:xfrm>
          </p:contentPart>
        </mc:Choice>
        <mc:Fallback>
          <p:pic>
            <p:nvPicPr>
              <p:cNvPr id="31" name="Ink 30">
                <a:extLst>
                  <a:ext uri="{FF2B5EF4-FFF2-40B4-BE49-F238E27FC236}">
                    <a16:creationId xmlns:a16="http://schemas.microsoft.com/office/drawing/2014/main" id="{AC6FBBF4-594D-2DB5-A3A8-2F98A9D34C7A}"/>
                  </a:ext>
                </a:extLst>
              </p:cNvPr>
              <p:cNvPicPr/>
              <p:nvPr/>
            </p:nvPicPr>
            <p:blipFill>
              <a:blip r:embed="rId47"/>
              <a:stretch>
                <a:fillRect/>
              </a:stretch>
            </p:blipFill>
            <p:spPr>
              <a:xfrm>
                <a:off x="2491132" y="767182"/>
                <a:ext cx="16056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2" name="Ink 31">
                <a:extLst>
                  <a:ext uri="{FF2B5EF4-FFF2-40B4-BE49-F238E27FC236}">
                    <a16:creationId xmlns:a16="http://schemas.microsoft.com/office/drawing/2014/main" id="{1B741455-D70D-B797-0510-74A617A93049}"/>
                  </a:ext>
                </a:extLst>
              </p14:cNvPr>
              <p14:cNvContentPartPr/>
              <p14:nvPr/>
            </p14:nvContentPartPr>
            <p14:xfrm>
              <a:off x="2712172" y="683662"/>
              <a:ext cx="80280" cy="372240"/>
            </p14:xfrm>
          </p:contentPart>
        </mc:Choice>
        <mc:Fallback>
          <p:pic>
            <p:nvPicPr>
              <p:cNvPr id="32" name="Ink 31">
                <a:extLst>
                  <a:ext uri="{FF2B5EF4-FFF2-40B4-BE49-F238E27FC236}">
                    <a16:creationId xmlns:a16="http://schemas.microsoft.com/office/drawing/2014/main" id="{1B741455-D70D-B797-0510-74A617A93049}"/>
                  </a:ext>
                </a:extLst>
              </p:cNvPr>
              <p:cNvPicPr/>
              <p:nvPr/>
            </p:nvPicPr>
            <p:blipFill>
              <a:blip r:embed="rId49"/>
              <a:stretch>
                <a:fillRect/>
              </a:stretch>
            </p:blipFill>
            <p:spPr>
              <a:xfrm>
                <a:off x="2703532" y="674662"/>
                <a:ext cx="97920" cy="3898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4" name="Ink 33">
                <a:extLst>
                  <a:ext uri="{FF2B5EF4-FFF2-40B4-BE49-F238E27FC236}">
                    <a16:creationId xmlns:a16="http://schemas.microsoft.com/office/drawing/2014/main" id="{93041381-F661-E61B-C030-2DC9144D3E81}"/>
                  </a:ext>
                </a:extLst>
              </p14:cNvPr>
              <p14:cNvContentPartPr/>
              <p14:nvPr/>
            </p14:nvContentPartPr>
            <p14:xfrm>
              <a:off x="1069132" y="1533622"/>
              <a:ext cx="245160" cy="6840"/>
            </p14:xfrm>
          </p:contentPart>
        </mc:Choice>
        <mc:Fallback>
          <p:pic>
            <p:nvPicPr>
              <p:cNvPr id="34" name="Ink 33">
                <a:extLst>
                  <a:ext uri="{FF2B5EF4-FFF2-40B4-BE49-F238E27FC236}">
                    <a16:creationId xmlns:a16="http://schemas.microsoft.com/office/drawing/2014/main" id="{93041381-F661-E61B-C030-2DC9144D3E81}"/>
                  </a:ext>
                </a:extLst>
              </p:cNvPr>
              <p:cNvPicPr/>
              <p:nvPr/>
            </p:nvPicPr>
            <p:blipFill>
              <a:blip r:embed="rId51"/>
              <a:stretch>
                <a:fillRect/>
              </a:stretch>
            </p:blipFill>
            <p:spPr>
              <a:xfrm>
                <a:off x="1060492" y="1524982"/>
                <a:ext cx="26280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5" name="Ink 34">
                <a:extLst>
                  <a:ext uri="{FF2B5EF4-FFF2-40B4-BE49-F238E27FC236}">
                    <a16:creationId xmlns:a16="http://schemas.microsoft.com/office/drawing/2014/main" id="{8AAEAC74-EABB-4B3C-8A12-550B6AA4B7CB}"/>
                  </a:ext>
                </a:extLst>
              </p14:cNvPr>
              <p14:cNvContentPartPr/>
              <p14:nvPr/>
            </p14:nvContentPartPr>
            <p14:xfrm>
              <a:off x="1263532" y="1533982"/>
              <a:ext cx="13320" cy="189720"/>
            </p14:xfrm>
          </p:contentPart>
        </mc:Choice>
        <mc:Fallback>
          <p:pic>
            <p:nvPicPr>
              <p:cNvPr id="35" name="Ink 34">
                <a:extLst>
                  <a:ext uri="{FF2B5EF4-FFF2-40B4-BE49-F238E27FC236}">
                    <a16:creationId xmlns:a16="http://schemas.microsoft.com/office/drawing/2014/main" id="{8AAEAC74-EABB-4B3C-8A12-550B6AA4B7CB}"/>
                  </a:ext>
                </a:extLst>
              </p:cNvPr>
              <p:cNvPicPr/>
              <p:nvPr/>
            </p:nvPicPr>
            <p:blipFill>
              <a:blip r:embed="rId53"/>
              <a:stretch>
                <a:fillRect/>
              </a:stretch>
            </p:blipFill>
            <p:spPr>
              <a:xfrm>
                <a:off x="1254532" y="1524982"/>
                <a:ext cx="3096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6" name="Ink 35">
                <a:extLst>
                  <a:ext uri="{FF2B5EF4-FFF2-40B4-BE49-F238E27FC236}">
                    <a16:creationId xmlns:a16="http://schemas.microsoft.com/office/drawing/2014/main" id="{C8D93239-3A22-4820-6AEF-4CEBCC043D4D}"/>
                  </a:ext>
                </a:extLst>
              </p14:cNvPr>
              <p14:cNvContentPartPr/>
              <p14:nvPr/>
            </p14:nvContentPartPr>
            <p14:xfrm>
              <a:off x="1356052" y="1611382"/>
              <a:ext cx="142200" cy="118080"/>
            </p14:xfrm>
          </p:contentPart>
        </mc:Choice>
        <mc:Fallback>
          <p:pic>
            <p:nvPicPr>
              <p:cNvPr id="36" name="Ink 35">
                <a:extLst>
                  <a:ext uri="{FF2B5EF4-FFF2-40B4-BE49-F238E27FC236}">
                    <a16:creationId xmlns:a16="http://schemas.microsoft.com/office/drawing/2014/main" id="{C8D93239-3A22-4820-6AEF-4CEBCC043D4D}"/>
                  </a:ext>
                </a:extLst>
              </p:cNvPr>
              <p:cNvPicPr/>
              <p:nvPr/>
            </p:nvPicPr>
            <p:blipFill>
              <a:blip r:embed="rId55"/>
              <a:stretch>
                <a:fillRect/>
              </a:stretch>
            </p:blipFill>
            <p:spPr>
              <a:xfrm>
                <a:off x="1347412" y="1602382"/>
                <a:ext cx="15984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7" name="Ink 36">
                <a:extLst>
                  <a:ext uri="{FF2B5EF4-FFF2-40B4-BE49-F238E27FC236}">
                    <a16:creationId xmlns:a16="http://schemas.microsoft.com/office/drawing/2014/main" id="{FE121205-AA9A-A4B8-3DD2-20A7C59D692D}"/>
                  </a:ext>
                </a:extLst>
              </p14:cNvPr>
              <p14:cNvContentPartPr/>
              <p14:nvPr/>
            </p14:nvContentPartPr>
            <p14:xfrm>
              <a:off x="1584292" y="1626502"/>
              <a:ext cx="106200" cy="96840"/>
            </p14:xfrm>
          </p:contentPart>
        </mc:Choice>
        <mc:Fallback>
          <p:pic>
            <p:nvPicPr>
              <p:cNvPr id="37" name="Ink 36">
                <a:extLst>
                  <a:ext uri="{FF2B5EF4-FFF2-40B4-BE49-F238E27FC236}">
                    <a16:creationId xmlns:a16="http://schemas.microsoft.com/office/drawing/2014/main" id="{FE121205-AA9A-A4B8-3DD2-20A7C59D692D}"/>
                  </a:ext>
                </a:extLst>
              </p:cNvPr>
              <p:cNvPicPr/>
              <p:nvPr/>
            </p:nvPicPr>
            <p:blipFill>
              <a:blip r:embed="rId57"/>
              <a:stretch>
                <a:fillRect/>
              </a:stretch>
            </p:blipFill>
            <p:spPr>
              <a:xfrm>
                <a:off x="1575292" y="1617502"/>
                <a:ext cx="12384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8" name="Ink 37">
                <a:extLst>
                  <a:ext uri="{FF2B5EF4-FFF2-40B4-BE49-F238E27FC236}">
                    <a16:creationId xmlns:a16="http://schemas.microsoft.com/office/drawing/2014/main" id="{5B19BB12-3F6F-8204-0BB4-94BF65D99EEC}"/>
                  </a:ext>
                </a:extLst>
              </p14:cNvPr>
              <p14:cNvContentPartPr/>
              <p14:nvPr/>
            </p14:nvContentPartPr>
            <p14:xfrm>
              <a:off x="1760692" y="1605262"/>
              <a:ext cx="95040" cy="127800"/>
            </p14:xfrm>
          </p:contentPart>
        </mc:Choice>
        <mc:Fallback>
          <p:pic>
            <p:nvPicPr>
              <p:cNvPr id="38" name="Ink 37">
                <a:extLst>
                  <a:ext uri="{FF2B5EF4-FFF2-40B4-BE49-F238E27FC236}">
                    <a16:creationId xmlns:a16="http://schemas.microsoft.com/office/drawing/2014/main" id="{5B19BB12-3F6F-8204-0BB4-94BF65D99EEC}"/>
                  </a:ext>
                </a:extLst>
              </p:cNvPr>
              <p:cNvPicPr/>
              <p:nvPr/>
            </p:nvPicPr>
            <p:blipFill>
              <a:blip r:embed="rId59"/>
              <a:stretch>
                <a:fillRect/>
              </a:stretch>
            </p:blipFill>
            <p:spPr>
              <a:xfrm>
                <a:off x="1751692" y="1596262"/>
                <a:ext cx="11268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9" name="Ink 38">
                <a:extLst>
                  <a:ext uri="{FF2B5EF4-FFF2-40B4-BE49-F238E27FC236}">
                    <a16:creationId xmlns:a16="http://schemas.microsoft.com/office/drawing/2014/main" id="{7CB35DAB-75F7-39ED-E432-2AACCEFB0638}"/>
                  </a:ext>
                </a:extLst>
              </p14:cNvPr>
              <p14:cNvContentPartPr/>
              <p14:nvPr/>
            </p14:nvContentPartPr>
            <p14:xfrm>
              <a:off x="1920892" y="1476022"/>
              <a:ext cx="201960" cy="250200"/>
            </p14:xfrm>
          </p:contentPart>
        </mc:Choice>
        <mc:Fallback>
          <p:pic>
            <p:nvPicPr>
              <p:cNvPr id="39" name="Ink 38">
                <a:extLst>
                  <a:ext uri="{FF2B5EF4-FFF2-40B4-BE49-F238E27FC236}">
                    <a16:creationId xmlns:a16="http://schemas.microsoft.com/office/drawing/2014/main" id="{7CB35DAB-75F7-39ED-E432-2AACCEFB0638}"/>
                  </a:ext>
                </a:extLst>
              </p:cNvPr>
              <p:cNvPicPr/>
              <p:nvPr/>
            </p:nvPicPr>
            <p:blipFill>
              <a:blip r:embed="rId61"/>
              <a:stretch>
                <a:fillRect/>
              </a:stretch>
            </p:blipFill>
            <p:spPr>
              <a:xfrm>
                <a:off x="1911892" y="1467382"/>
                <a:ext cx="21960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0" name="Ink 39">
                <a:extLst>
                  <a:ext uri="{FF2B5EF4-FFF2-40B4-BE49-F238E27FC236}">
                    <a16:creationId xmlns:a16="http://schemas.microsoft.com/office/drawing/2014/main" id="{16DF1784-6D81-8866-225F-C0443823AC2E}"/>
                  </a:ext>
                </a:extLst>
              </p14:cNvPr>
              <p14:cNvContentPartPr/>
              <p14:nvPr/>
            </p14:nvContentPartPr>
            <p14:xfrm>
              <a:off x="2513092" y="1595542"/>
              <a:ext cx="343080" cy="12600"/>
            </p14:xfrm>
          </p:contentPart>
        </mc:Choice>
        <mc:Fallback>
          <p:pic>
            <p:nvPicPr>
              <p:cNvPr id="40" name="Ink 39">
                <a:extLst>
                  <a:ext uri="{FF2B5EF4-FFF2-40B4-BE49-F238E27FC236}">
                    <a16:creationId xmlns:a16="http://schemas.microsoft.com/office/drawing/2014/main" id="{16DF1784-6D81-8866-225F-C0443823AC2E}"/>
                  </a:ext>
                </a:extLst>
              </p:cNvPr>
              <p:cNvPicPr/>
              <p:nvPr/>
            </p:nvPicPr>
            <p:blipFill>
              <a:blip r:embed="rId63"/>
              <a:stretch>
                <a:fillRect/>
              </a:stretch>
            </p:blipFill>
            <p:spPr>
              <a:xfrm>
                <a:off x="2504092" y="1586542"/>
                <a:ext cx="36072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1" name="Ink 40">
                <a:extLst>
                  <a:ext uri="{FF2B5EF4-FFF2-40B4-BE49-F238E27FC236}">
                    <a16:creationId xmlns:a16="http://schemas.microsoft.com/office/drawing/2014/main" id="{0142DC6D-E275-3162-157B-8021C64249C3}"/>
                  </a:ext>
                </a:extLst>
              </p14:cNvPr>
              <p14:cNvContentPartPr/>
              <p14:nvPr/>
            </p14:nvContentPartPr>
            <p14:xfrm>
              <a:off x="2785972" y="1525342"/>
              <a:ext cx="109080" cy="143640"/>
            </p14:xfrm>
          </p:contentPart>
        </mc:Choice>
        <mc:Fallback>
          <p:pic>
            <p:nvPicPr>
              <p:cNvPr id="41" name="Ink 40">
                <a:extLst>
                  <a:ext uri="{FF2B5EF4-FFF2-40B4-BE49-F238E27FC236}">
                    <a16:creationId xmlns:a16="http://schemas.microsoft.com/office/drawing/2014/main" id="{0142DC6D-E275-3162-157B-8021C64249C3}"/>
                  </a:ext>
                </a:extLst>
              </p:cNvPr>
              <p:cNvPicPr/>
              <p:nvPr/>
            </p:nvPicPr>
            <p:blipFill>
              <a:blip r:embed="rId65"/>
              <a:stretch>
                <a:fillRect/>
              </a:stretch>
            </p:blipFill>
            <p:spPr>
              <a:xfrm>
                <a:off x="2776972" y="1516702"/>
                <a:ext cx="12672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64" name="Ink 63">
                <a:extLst>
                  <a:ext uri="{FF2B5EF4-FFF2-40B4-BE49-F238E27FC236}">
                    <a16:creationId xmlns:a16="http://schemas.microsoft.com/office/drawing/2014/main" id="{F1267CCA-F2E2-D1A2-16E6-31FEA7778A15}"/>
                  </a:ext>
                </a:extLst>
              </p14:cNvPr>
              <p14:cNvContentPartPr/>
              <p14:nvPr/>
            </p14:nvContentPartPr>
            <p14:xfrm>
              <a:off x="1134292" y="2081182"/>
              <a:ext cx="252000" cy="274680"/>
            </p14:xfrm>
          </p:contentPart>
        </mc:Choice>
        <mc:Fallback>
          <p:pic>
            <p:nvPicPr>
              <p:cNvPr id="64" name="Ink 63">
                <a:extLst>
                  <a:ext uri="{FF2B5EF4-FFF2-40B4-BE49-F238E27FC236}">
                    <a16:creationId xmlns:a16="http://schemas.microsoft.com/office/drawing/2014/main" id="{F1267CCA-F2E2-D1A2-16E6-31FEA7778A15}"/>
                  </a:ext>
                </a:extLst>
              </p:cNvPr>
              <p:cNvPicPr/>
              <p:nvPr/>
            </p:nvPicPr>
            <p:blipFill>
              <a:blip r:embed="rId67"/>
              <a:stretch>
                <a:fillRect/>
              </a:stretch>
            </p:blipFill>
            <p:spPr>
              <a:xfrm>
                <a:off x="1125652" y="2072542"/>
                <a:ext cx="26964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65" name="Ink 64">
                <a:extLst>
                  <a:ext uri="{FF2B5EF4-FFF2-40B4-BE49-F238E27FC236}">
                    <a16:creationId xmlns:a16="http://schemas.microsoft.com/office/drawing/2014/main" id="{7D184266-AB4E-8B9C-F9BD-4CE89F731B8A}"/>
                  </a:ext>
                </a:extLst>
              </p14:cNvPr>
              <p14:cNvContentPartPr/>
              <p14:nvPr/>
            </p14:nvContentPartPr>
            <p14:xfrm>
              <a:off x="1424092" y="2227702"/>
              <a:ext cx="102240" cy="135720"/>
            </p14:xfrm>
          </p:contentPart>
        </mc:Choice>
        <mc:Fallback>
          <p:pic>
            <p:nvPicPr>
              <p:cNvPr id="65" name="Ink 64">
                <a:extLst>
                  <a:ext uri="{FF2B5EF4-FFF2-40B4-BE49-F238E27FC236}">
                    <a16:creationId xmlns:a16="http://schemas.microsoft.com/office/drawing/2014/main" id="{7D184266-AB4E-8B9C-F9BD-4CE89F731B8A}"/>
                  </a:ext>
                </a:extLst>
              </p:cNvPr>
              <p:cNvPicPr/>
              <p:nvPr/>
            </p:nvPicPr>
            <p:blipFill>
              <a:blip r:embed="rId69"/>
              <a:stretch>
                <a:fillRect/>
              </a:stretch>
            </p:blipFill>
            <p:spPr>
              <a:xfrm>
                <a:off x="1415092" y="2218702"/>
                <a:ext cx="11988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66" name="Ink 65">
                <a:extLst>
                  <a:ext uri="{FF2B5EF4-FFF2-40B4-BE49-F238E27FC236}">
                    <a16:creationId xmlns:a16="http://schemas.microsoft.com/office/drawing/2014/main" id="{2EDD9614-488B-FF26-338B-46A6E6F1CD0A}"/>
                  </a:ext>
                </a:extLst>
              </p14:cNvPr>
              <p14:cNvContentPartPr/>
              <p14:nvPr/>
            </p14:nvContentPartPr>
            <p14:xfrm>
              <a:off x="1569892" y="2223742"/>
              <a:ext cx="130680" cy="134280"/>
            </p14:xfrm>
          </p:contentPart>
        </mc:Choice>
        <mc:Fallback>
          <p:pic>
            <p:nvPicPr>
              <p:cNvPr id="66" name="Ink 65">
                <a:extLst>
                  <a:ext uri="{FF2B5EF4-FFF2-40B4-BE49-F238E27FC236}">
                    <a16:creationId xmlns:a16="http://schemas.microsoft.com/office/drawing/2014/main" id="{2EDD9614-488B-FF26-338B-46A6E6F1CD0A}"/>
                  </a:ext>
                </a:extLst>
              </p:cNvPr>
              <p:cNvPicPr/>
              <p:nvPr/>
            </p:nvPicPr>
            <p:blipFill>
              <a:blip r:embed="rId71"/>
              <a:stretch>
                <a:fillRect/>
              </a:stretch>
            </p:blipFill>
            <p:spPr>
              <a:xfrm>
                <a:off x="1560892" y="2215102"/>
                <a:ext cx="14832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67" name="Ink 66">
                <a:extLst>
                  <a:ext uri="{FF2B5EF4-FFF2-40B4-BE49-F238E27FC236}">
                    <a16:creationId xmlns:a16="http://schemas.microsoft.com/office/drawing/2014/main" id="{10833DE8-BCD2-6435-B98B-FD34E6778DD8}"/>
                  </a:ext>
                </a:extLst>
              </p14:cNvPr>
              <p14:cNvContentPartPr/>
              <p14:nvPr/>
            </p14:nvContentPartPr>
            <p14:xfrm>
              <a:off x="1685812" y="2143102"/>
              <a:ext cx="198360" cy="210600"/>
            </p14:xfrm>
          </p:contentPart>
        </mc:Choice>
        <mc:Fallback>
          <p:pic>
            <p:nvPicPr>
              <p:cNvPr id="67" name="Ink 66">
                <a:extLst>
                  <a:ext uri="{FF2B5EF4-FFF2-40B4-BE49-F238E27FC236}">
                    <a16:creationId xmlns:a16="http://schemas.microsoft.com/office/drawing/2014/main" id="{10833DE8-BCD2-6435-B98B-FD34E6778DD8}"/>
                  </a:ext>
                </a:extLst>
              </p:cNvPr>
              <p:cNvPicPr/>
              <p:nvPr/>
            </p:nvPicPr>
            <p:blipFill>
              <a:blip r:embed="rId73"/>
              <a:stretch>
                <a:fillRect/>
              </a:stretch>
            </p:blipFill>
            <p:spPr>
              <a:xfrm>
                <a:off x="1677172" y="2134102"/>
                <a:ext cx="21600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68" name="Ink 67">
                <a:extLst>
                  <a:ext uri="{FF2B5EF4-FFF2-40B4-BE49-F238E27FC236}">
                    <a16:creationId xmlns:a16="http://schemas.microsoft.com/office/drawing/2014/main" id="{DF299EAE-C214-45A3-4A79-6E9ABF9A8450}"/>
                  </a:ext>
                </a:extLst>
              </p14:cNvPr>
              <p14:cNvContentPartPr/>
              <p14:nvPr/>
            </p14:nvContentPartPr>
            <p14:xfrm>
              <a:off x="1920172" y="2049142"/>
              <a:ext cx="31320" cy="238320"/>
            </p14:xfrm>
          </p:contentPart>
        </mc:Choice>
        <mc:Fallback>
          <p:pic>
            <p:nvPicPr>
              <p:cNvPr id="68" name="Ink 67">
                <a:extLst>
                  <a:ext uri="{FF2B5EF4-FFF2-40B4-BE49-F238E27FC236}">
                    <a16:creationId xmlns:a16="http://schemas.microsoft.com/office/drawing/2014/main" id="{DF299EAE-C214-45A3-4A79-6E9ABF9A8450}"/>
                  </a:ext>
                </a:extLst>
              </p:cNvPr>
              <p:cNvPicPr/>
              <p:nvPr/>
            </p:nvPicPr>
            <p:blipFill>
              <a:blip r:embed="rId75"/>
              <a:stretch>
                <a:fillRect/>
              </a:stretch>
            </p:blipFill>
            <p:spPr>
              <a:xfrm>
                <a:off x="1911532" y="2040502"/>
                <a:ext cx="4896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69" name="Ink 68">
                <a:extLst>
                  <a:ext uri="{FF2B5EF4-FFF2-40B4-BE49-F238E27FC236}">
                    <a16:creationId xmlns:a16="http://schemas.microsoft.com/office/drawing/2014/main" id="{480B92AF-0527-9DBF-F91B-68E29CB7A86A}"/>
                  </a:ext>
                </a:extLst>
              </p14:cNvPr>
              <p14:cNvContentPartPr/>
              <p14:nvPr/>
            </p14:nvContentPartPr>
            <p14:xfrm>
              <a:off x="1988212" y="2213662"/>
              <a:ext cx="166680" cy="248040"/>
            </p14:xfrm>
          </p:contentPart>
        </mc:Choice>
        <mc:Fallback>
          <p:pic>
            <p:nvPicPr>
              <p:cNvPr id="69" name="Ink 68">
                <a:extLst>
                  <a:ext uri="{FF2B5EF4-FFF2-40B4-BE49-F238E27FC236}">
                    <a16:creationId xmlns:a16="http://schemas.microsoft.com/office/drawing/2014/main" id="{480B92AF-0527-9DBF-F91B-68E29CB7A86A}"/>
                  </a:ext>
                </a:extLst>
              </p:cNvPr>
              <p:cNvPicPr/>
              <p:nvPr/>
            </p:nvPicPr>
            <p:blipFill>
              <a:blip r:embed="rId77"/>
              <a:stretch>
                <a:fillRect/>
              </a:stretch>
            </p:blipFill>
            <p:spPr>
              <a:xfrm>
                <a:off x="1979572" y="2205022"/>
                <a:ext cx="18432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70" name="Ink 69">
                <a:extLst>
                  <a:ext uri="{FF2B5EF4-FFF2-40B4-BE49-F238E27FC236}">
                    <a16:creationId xmlns:a16="http://schemas.microsoft.com/office/drawing/2014/main" id="{5F0C0907-6E56-2ADA-B944-5C5974C35DA8}"/>
                  </a:ext>
                </a:extLst>
              </p14:cNvPr>
              <p14:cNvContentPartPr/>
              <p14:nvPr/>
            </p14:nvContentPartPr>
            <p14:xfrm>
              <a:off x="2285212" y="2221582"/>
              <a:ext cx="207000" cy="20160"/>
            </p14:xfrm>
          </p:contentPart>
        </mc:Choice>
        <mc:Fallback>
          <p:pic>
            <p:nvPicPr>
              <p:cNvPr id="70" name="Ink 69">
                <a:extLst>
                  <a:ext uri="{FF2B5EF4-FFF2-40B4-BE49-F238E27FC236}">
                    <a16:creationId xmlns:a16="http://schemas.microsoft.com/office/drawing/2014/main" id="{5F0C0907-6E56-2ADA-B944-5C5974C35DA8}"/>
                  </a:ext>
                </a:extLst>
              </p:cNvPr>
              <p:cNvPicPr/>
              <p:nvPr/>
            </p:nvPicPr>
            <p:blipFill>
              <a:blip r:embed="rId79"/>
              <a:stretch>
                <a:fillRect/>
              </a:stretch>
            </p:blipFill>
            <p:spPr>
              <a:xfrm>
                <a:off x="2276572" y="2212582"/>
                <a:ext cx="22464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71" name="Ink 70">
                <a:extLst>
                  <a:ext uri="{FF2B5EF4-FFF2-40B4-BE49-F238E27FC236}">
                    <a16:creationId xmlns:a16="http://schemas.microsoft.com/office/drawing/2014/main" id="{5658EF0F-3E6B-C2B8-FF13-09E82AD6AAE3}"/>
                  </a:ext>
                </a:extLst>
              </p14:cNvPr>
              <p14:cNvContentPartPr/>
              <p14:nvPr/>
            </p14:nvContentPartPr>
            <p14:xfrm>
              <a:off x="2501572" y="2179102"/>
              <a:ext cx="100440" cy="133200"/>
            </p14:xfrm>
          </p:contentPart>
        </mc:Choice>
        <mc:Fallback>
          <p:pic>
            <p:nvPicPr>
              <p:cNvPr id="71" name="Ink 70">
                <a:extLst>
                  <a:ext uri="{FF2B5EF4-FFF2-40B4-BE49-F238E27FC236}">
                    <a16:creationId xmlns:a16="http://schemas.microsoft.com/office/drawing/2014/main" id="{5658EF0F-3E6B-C2B8-FF13-09E82AD6AAE3}"/>
                  </a:ext>
                </a:extLst>
              </p:cNvPr>
              <p:cNvPicPr/>
              <p:nvPr/>
            </p:nvPicPr>
            <p:blipFill>
              <a:blip r:embed="rId81"/>
              <a:stretch>
                <a:fillRect/>
              </a:stretch>
            </p:blipFill>
            <p:spPr>
              <a:xfrm>
                <a:off x="2492572" y="2170102"/>
                <a:ext cx="11808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72" name="Ink 71">
                <a:extLst>
                  <a:ext uri="{FF2B5EF4-FFF2-40B4-BE49-F238E27FC236}">
                    <a16:creationId xmlns:a16="http://schemas.microsoft.com/office/drawing/2014/main" id="{442606C4-071A-CB24-4AB8-A5D236BD8788}"/>
                  </a:ext>
                </a:extLst>
              </p14:cNvPr>
              <p14:cNvContentPartPr/>
              <p14:nvPr/>
            </p14:nvContentPartPr>
            <p14:xfrm>
              <a:off x="3062452" y="1946542"/>
              <a:ext cx="141120" cy="477000"/>
            </p14:xfrm>
          </p:contentPart>
        </mc:Choice>
        <mc:Fallback>
          <p:pic>
            <p:nvPicPr>
              <p:cNvPr id="72" name="Ink 71">
                <a:extLst>
                  <a:ext uri="{FF2B5EF4-FFF2-40B4-BE49-F238E27FC236}">
                    <a16:creationId xmlns:a16="http://schemas.microsoft.com/office/drawing/2014/main" id="{442606C4-071A-CB24-4AB8-A5D236BD8788}"/>
                  </a:ext>
                </a:extLst>
              </p:cNvPr>
              <p:cNvPicPr/>
              <p:nvPr/>
            </p:nvPicPr>
            <p:blipFill>
              <a:blip r:embed="rId83"/>
              <a:stretch>
                <a:fillRect/>
              </a:stretch>
            </p:blipFill>
            <p:spPr>
              <a:xfrm>
                <a:off x="3053452" y="1937542"/>
                <a:ext cx="158760" cy="4946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73" name="Ink 72">
                <a:extLst>
                  <a:ext uri="{FF2B5EF4-FFF2-40B4-BE49-F238E27FC236}">
                    <a16:creationId xmlns:a16="http://schemas.microsoft.com/office/drawing/2014/main" id="{12927DD7-8582-32B9-E24A-7A8EC56D4F01}"/>
                  </a:ext>
                </a:extLst>
              </p14:cNvPr>
              <p14:cNvContentPartPr/>
              <p14:nvPr/>
            </p14:nvContentPartPr>
            <p14:xfrm>
              <a:off x="3015652" y="2067502"/>
              <a:ext cx="280080" cy="228600"/>
            </p14:xfrm>
          </p:contentPart>
        </mc:Choice>
        <mc:Fallback>
          <p:pic>
            <p:nvPicPr>
              <p:cNvPr id="73" name="Ink 72">
                <a:extLst>
                  <a:ext uri="{FF2B5EF4-FFF2-40B4-BE49-F238E27FC236}">
                    <a16:creationId xmlns:a16="http://schemas.microsoft.com/office/drawing/2014/main" id="{12927DD7-8582-32B9-E24A-7A8EC56D4F01}"/>
                  </a:ext>
                </a:extLst>
              </p:cNvPr>
              <p:cNvPicPr/>
              <p:nvPr/>
            </p:nvPicPr>
            <p:blipFill>
              <a:blip r:embed="rId85"/>
              <a:stretch>
                <a:fillRect/>
              </a:stretch>
            </p:blipFill>
            <p:spPr>
              <a:xfrm>
                <a:off x="3006652" y="2058862"/>
                <a:ext cx="29772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74" name="Ink 73">
                <a:extLst>
                  <a:ext uri="{FF2B5EF4-FFF2-40B4-BE49-F238E27FC236}">
                    <a16:creationId xmlns:a16="http://schemas.microsoft.com/office/drawing/2014/main" id="{A64885DD-ED48-6483-CD22-C813AC128818}"/>
                  </a:ext>
                </a:extLst>
              </p14:cNvPr>
              <p14:cNvContentPartPr/>
              <p14:nvPr/>
            </p14:nvContentPartPr>
            <p14:xfrm>
              <a:off x="3393652" y="2104942"/>
              <a:ext cx="49320" cy="177480"/>
            </p14:xfrm>
          </p:contentPart>
        </mc:Choice>
        <mc:Fallback>
          <p:pic>
            <p:nvPicPr>
              <p:cNvPr id="74" name="Ink 73">
                <a:extLst>
                  <a:ext uri="{FF2B5EF4-FFF2-40B4-BE49-F238E27FC236}">
                    <a16:creationId xmlns:a16="http://schemas.microsoft.com/office/drawing/2014/main" id="{A64885DD-ED48-6483-CD22-C813AC128818}"/>
                  </a:ext>
                </a:extLst>
              </p:cNvPr>
              <p:cNvPicPr/>
              <p:nvPr/>
            </p:nvPicPr>
            <p:blipFill>
              <a:blip r:embed="rId87"/>
              <a:stretch>
                <a:fillRect/>
              </a:stretch>
            </p:blipFill>
            <p:spPr>
              <a:xfrm>
                <a:off x="3384652" y="2095942"/>
                <a:ext cx="6696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75" name="Ink 74">
                <a:extLst>
                  <a:ext uri="{FF2B5EF4-FFF2-40B4-BE49-F238E27FC236}">
                    <a16:creationId xmlns:a16="http://schemas.microsoft.com/office/drawing/2014/main" id="{18C4976E-70A1-5A2B-0892-792142D319D2}"/>
                  </a:ext>
                </a:extLst>
              </p14:cNvPr>
              <p14:cNvContentPartPr/>
              <p14:nvPr/>
            </p14:nvContentPartPr>
            <p14:xfrm>
              <a:off x="3497692" y="2183782"/>
              <a:ext cx="81000" cy="269280"/>
            </p14:xfrm>
          </p:contentPart>
        </mc:Choice>
        <mc:Fallback>
          <p:pic>
            <p:nvPicPr>
              <p:cNvPr id="75" name="Ink 74">
                <a:extLst>
                  <a:ext uri="{FF2B5EF4-FFF2-40B4-BE49-F238E27FC236}">
                    <a16:creationId xmlns:a16="http://schemas.microsoft.com/office/drawing/2014/main" id="{18C4976E-70A1-5A2B-0892-792142D319D2}"/>
                  </a:ext>
                </a:extLst>
              </p:cNvPr>
              <p:cNvPicPr/>
              <p:nvPr/>
            </p:nvPicPr>
            <p:blipFill>
              <a:blip r:embed="rId89"/>
              <a:stretch>
                <a:fillRect/>
              </a:stretch>
            </p:blipFill>
            <p:spPr>
              <a:xfrm>
                <a:off x="3489052" y="2175142"/>
                <a:ext cx="9864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76" name="Ink 75">
                <a:extLst>
                  <a:ext uri="{FF2B5EF4-FFF2-40B4-BE49-F238E27FC236}">
                    <a16:creationId xmlns:a16="http://schemas.microsoft.com/office/drawing/2014/main" id="{6A143270-8F91-2774-21C0-EEE27E827FB3}"/>
                  </a:ext>
                </a:extLst>
              </p14:cNvPr>
              <p14:cNvContentPartPr/>
              <p14:nvPr/>
            </p14:nvContentPartPr>
            <p14:xfrm>
              <a:off x="3663292" y="2098462"/>
              <a:ext cx="196560" cy="184680"/>
            </p14:xfrm>
          </p:contentPart>
        </mc:Choice>
        <mc:Fallback>
          <p:pic>
            <p:nvPicPr>
              <p:cNvPr id="76" name="Ink 75">
                <a:extLst>
                  <a:ext uri="{FF2B5EF4-FFF2-40B4-BE49-F238E27FC236}">
                    <a16:creationId xmlns:a16="http://schemas.microsoft.com/office/drawing/2014/main" id="{6A143270-8F91-2774-21C0-EEE27E827FB3}"/>
                  </a:ext>
                </a:extLst>
              </p:cNvPr>
              <p:cNvPicPr/>
              <p:nvPr/>
            </p:nvPicPr>
            <p:blipFill>
              <a:blip r:embed="rId91"/>
              <a:stretch>
                <a:fillRect/>
              </a:stretch>
            </p:blipFill>
            <p:spPr>
              <a:xfrm>
                <a:off x="3654652" y="2089462"/>
                <a:ext cx="21420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77" name="Ink 76">
                <a:extLst>
                  <a:ext uri="{FF2B5EF4-FFF2-40B4-BE49-F238E27FC236}">
                    <a16:creationId xmlns:a16="http://schemas.microsoft.com/office/drawing/2014/main" id="{19E743AC-B4A1-7AB6-5D6C-226039FA146F}"/>
                  </a:ext>
                </a:extLst>
              </p14:cNvPr>
              <p14:cNvContentPartPr/>
              <p14:nvPr/>
            </p14:nvContentPartPr>
            <p14:xfrm>
              <a:off x="3829252" y="2143822"/>
              <a:ext cx="6480" cy="22680"/>
            </p14:xfrm>
          </p:contentPart>
        </mc:Choice>
        <mc:Fallback>
          <p:pic>
            <p:nvPicPr>
              <p:cNvPr id="77" name="Ink 76">
                <a:extLst>
                  <a:ext uri="{FF2B5EF4-FFF2-40B4-BE49-F238E27FC236}">
                    <a16:creationId xmlns:a16="http://schemas.microsoft.com/office/drawing/2014/main" id="{19E743AC-B4A1-7AB6-5D6C-226039FA146F}"/>
                  </a:ext>
                </a:extLst>
              </p:cNvPr>
              <p:cNvPicPr/>
              <p:nvPr/>
            </p:nvPicPr>
            <p:blipFill>
              <a:blip r:embed="rId93"/>
              <a:stretch>
                <a:fillRect/>
              </a:stretch>
            </p:blipFill>
            <p:spPr>
              <a:xfrm>
                <a:off x="3820252" y="2134822"/>
                <a:ext cx="2412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78" name="Ink 77">
                <a:extLst>
                  <a:ext uri="{FF2B5EF4-FFF2-40B4-BE49-F238E27FC236}">
                    <a16:creationId xmlns:a16="http://schemas.microsoft.com/office/drawing/2014/main" id="{0922EB77-75F9-3CCF-A0D8-35C46C6DB3E4}"/>
                  </a:ext>
                </a:extLst>
              </p14:cNvPr>
              <p14:cNvContentPartPr/>
              <p14:nvPr/>
            </p14:nvContentPartPr>
            <p14:xfrm>
              <a:off x="4020412" y="2017102"/>
              <a:ext cx="297000" cy="304560"/>
            </p14:xfrm>
          </p:contentPart>
        </mc:Choice>
        <mc:Fallback>
          <p:pic>
            <p:nvPicPr>
              <p:cNvPr id="78" name="Ink 77">
                <a:extLst>
                  <a:ext uri="{FF2B5EF4-FFF2-40B4-BE49-F238E27FC236}">
                    <a16:creationId xmlns:a16="http://schemas.microsoft.com/office/drawing/2014/main" id="{0922EB77-75F9-3CCF-A0D8-35C46C6DB3E4}"/>
                  </a:ext>
                </a:extLst>
              </p:cNvPr>
              <p:cNvPicPr/>
              <p:nvPr/>
            </p:nvPicPr>
            <p:blipFill>
              <a:blip r:embed="rId95"/>
              <a:stretch>
                <a:fillRect/>
              </a:stretch>
            </p:blipFill>
            <p:spPr>
              <a:xfrm>
                <a:off x="4011412" y="2008462"/>
                <a:ext cx="314640" cy="3222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79" name="Ink 78">
                <a:extLst>
                  <a:ext uri="{FF2B5EF4-FFF2-40B4-BE49-F238E27FC236}">
                    <a16:creationId xmlns:a16="http://schemas.microsoft.com/office/drawing/2014/main" id="{F5FF6277-64D0-AA63-2557-4F7777DE3FBD}"/>
                  </a:ext>
                </a:extLst>
              </p14:cNvPr>
              <p14:cNvContentPartPr/>
              <p14:nvPr/>
            </p14:nvContentPartPr>
            <p14:xfrm>
              <a:off x="4282132" y="2064262"/>
              <a:ext cx="20160" cy="4320"/>
            </p14:xfrm>
          </p:contentPart>
        </mc:Choice>
        <mc:Fallback>
          <p:pic>
            <p:nvPicPr>
              <p:cNvPr id="79" name="Ink 78">
                <a:extLst>
                  <a:ext uri="{FF2B5EF4-FFF2-40B4-BE49-F238E27FC236}">
                    <a16:creationId xmlns:a16="http://schemas.microsoft.com/office/drawing/2014/main" id="{F5FF6277-64D0-AA63-2557-4F7777DE3FBD}"/>
                  </a:ext>
                </a:extLst>
              </p:cNvPr>
              <p:cNvPicPr/>
              <p:nvPr/>
            </p:nvPicPr>
            <p:blipFill>
              <a:blip r:embed="rId97"/>
              <a:stretch>
                <a:fillRect/>
              </a:stretch>
            </p:blipFill>
            <p:spPr>
              <a:xfrm>
                <a:off x="4273132" y="2055262"/>
                <a:ext cx="3780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80" name="Ink 79">
                <a:extLst>
                  <a:ext uri="{FF2B5EF4-FFF2-40B4-BE49-F238E27FC236}">
                    <a16:creationId xmlns:a16="http://schemas.microsoft.com/office/drawing/2014/main" id="{C4B79AC8-5CA8-7FE1-E768-8BB7925AD8C0}"/>
                  </a:ext>
                </a:extLst>
              </p14:cNvPr>
              <p14:cNvContentPartPr/>
              <p14:nvPr/>
            </p14:nvContentPartPr>
            <p14:xfrm>
              <a:off x="4412092" y="2149942"/>
              <a:ext cx="226800" cy="140040"/>
            </p14:xfrm>
          </p:contentPart>
        </mc:Choice>
        <mc:Fallback>
          <p:pic>
            <p:nvPicPr>
              <p:cNvPr id="80" name="Ink 79">
                <a:extLst>
                  <a:ext uri="{FF2B5EF4-FFF2-40B4-BE49-F238E27FC236}">
                    <a16:creationId xmlns:a16="http://schemas.microsoft.com/office/drawing/2014/main" id="{C4B79AC8-5CA8-7FE1-E768-8BB7925AD8C0}"/>
                  </a:ext>
                </a:extLst>
              </p:cNvPr>
              <p:cNvPicPr/>
              <p:nvPr/>
            </p:nvPicPr>
            <p:blipFill>
              <a:blip r:embed="rId99"/>
              <a:stretch>
                <a:fillRect/>
              </a:stretch>
            </p:blipFill>
            <p:spPr>
              <a:xfrm>
                <a:off x="4403092" y="2140942"/>
                <a:ext cx="24444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81" name="Ink 80">
                <a:extLst>
                  <a:ext uri="{FF2B5EF4-FFF2-40B4-BE49-F238E27FC236}">
                    <a16:creationId xmlns:a16="http://schemas.microsoft.com/office/drawing/2014/main" id="{A57EEE55-F489-4191-6EEF-995C5A6F3FB5}"/>
                  </a:ext>
                </a:extLst>
              </p14:cNvPr>
              <p14:cNvContentPartPr/>
              <p14:nvPr/>
            </p14:nvContentPartPr>
            <p14:xfrm>
              <a:off x="4800532" y="2221582"/>
              <a:ext cx="121680" cy="360"/>
            </p14:xfrm>
          </p:contentPart>
        </mc:Choice>
        <mc:Fallback>
          <p:pic>
            <p:nvPicPr>
              <p:cNvPr id="81" name="Ink 80">
                <a:extLst>
                  <a:ext uri="{FF2B5EF4-FFF2-40B4-BE49-F238E27FC236}">
                    <a16:creationId xmlns:a16="http://schemas.microsoft.com/office/drawing/2014/main" id="{A57EEE55-F489-4191-6EEF-995C5A6F3FB5}"/>
                  </a:ext>
                </a:extLst>
              </p:cNvPr>
              <p:cNvPicPr/>
              <p:nvPr/>
            </p:nvPicPr>
            <p:blipFill>
              <a:blip r:embed="rId101"/>
              <a:stretch>
                <a:fillRect/>
              </a:stretch>
            </p:blipFill>
            <p:spPr>
              <a:xfrm>
                <a:off x="4791532" y="2212582"/>
                <a:ext cx="1393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82" name="Ink 81">
                <a:extLst>
                  <a:ext uri="{FF2B5EF4-FFF2-40B4-BE49-F238E27FC236}">
                    <a16:creationId xmlns:a16="http://schemas.microsoft.com/office/drawing/2014/main" id="{FD8A3131-A3DA-2A34-48C4-682EFADB60C8}"/>
                  </a:ext>
                </a:extLst>
              </p14:cNvPr>
              <p14:cNvContentPartPr/>
              <p14:nvPr/>
            </p14:nvContentPartPr>
            <p14:xfrm>
              <a:off x="4841572" y="2141662"/>
              <a:ext cx="5040" cy="135000"/>
            </p14:xfrm>
          </p:contentPart>
        </mc:Choice>
        <mc:Fallback>
          <p:pic>
            <p:nvPicPr>
              <p:cNvPr id="82" name="Ink 81">
                <a:extLst>
                  <a:ext uri="{FF2B5EF4-FFF2-40B4-BE49-F238E27FC236}">
                    <a16:creationId xmlns:a16="http://schemas.microsoft.com/office/drawing/2014/main" id="{FD8A3131-A3DA-2A34-48C4-682EFADB60C8}"/>
                  </a:ext>
                </a:extLst>
              </p:cNvPr>
              <p:cNvPicPr/>
              <p:nvPr/>
            </p:nvPicPr>
            <p:blipFill>
              <a:blip r:embed="rId103"/>
              <a:stretch>
                <a:fillRect/>
              </a:stretch>
            </p:blipFill>
            <p:spPr>
              <a:xfrm>
                <a:off x="4832572" y="2133022"/>
                <a:ext cx="2268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83" name="Ink 82">
                <a:extLst>
                  <a:ext uri="{FF2B5EF4-FFF2-40B4-BE49-F238E27FC236}">
                    <a16:creationId xmlns:a16="http://schemas.microsoft.com/office/drawing/2014/main" id="{AA28CE2B-1424-C912-C66D-D90F8DCF7D2E}"/>
                  </a:ext>
                </a:extLst>
              </p14:cNvPr>
              <p14:cNvContentPartPr/>
              <p14:nvPr/>
            </p14:nvContentPartPr>
            <p14:xfrm>
              <a:off x="5074852" y="2125462"/>
              <a:ext cx="608400" cy="205560"/>
            </p14:xfrm>
          </p:contentPart>
        </mc:Choice>
        <mc:Fallback>
          <p:pic>
            <p:nvPicPr>
              <p:cNvPr id="83" name="Ink 82">
                <a:extLst>
                  <a:ext uri="{FF2B5EF4-FFF2-40B4-BE49-F238E27FC236}">
                    <a16:creationId xmlns:a16="http://schemas.microsoft.com/office/drawing/2014/main" id="{AA28CE2B-1424-C912-C66D-D90F8DCF7D2E}"/>
                  </a:ext>
                </a:extLst>
              </p:cNvPr>
              <p:cNvPicPr/>
              <p:nvPr/>
            </p:nvPicPr>
            <p:blipFill>
              <a:blip r:embed="rId105"/>
              <a:stretch>
                <a:fillRect/>
              </a:stretch>
            </p:blipFill>
            <p:spPr>
              <a:xfrm>
                <a:off x="5066212" y="2116462"/>
                <a:ext cx="62604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84" name="Ink 83">
                <a:extLst>
                  <a:ext uri="{FF2B5EF4-FFF2-40B4-BE49-F238E27FC236}">
                    <a16:creationId xmlns:a16="http://schemas.microsoft.com/office/drawing/2014/main" id="{4A750499-08AA-2CAC-1496-943029122B7F}"/>
                  </a:ext>
                </a:extLst>
              </p14:cNvPr>
              <p14:cNvContentPartPr/>
              <p14:nvPr/>
            </p14:nvContentPartPr>
            <p14:xfrm>
              <a:off x="5681452" y="2060662"/>
              <a:ext cx="589320" cy="264600"/>
            </p14:xfrm>
          </p:contentPart>
        </mc:Choice>
        <mc:Fallback>
          <p:pic>
            <p:nvPicPr>
              <p:cNvPr id="84" name="Ink 83">
                <a:extLst>
                  <a:ext uri="{FF2B5EF4-FFF2-40B4-BE49-F238E27FC236}">
                    <a16:creationId xmlns:a16="http://schemas.microsoft.com/office/drawing/2014/main" id="{4A750499-08AA-2CAC-1496-943029122B7F}"/>
                  </a:ext>
                </a:extLst>
              </p:cNvPr>
              <p:cNvPicPr/>
              <p:nvPr/>
            </p:nvPicPr>
            <p:blipFill>
              <a:blip r:embed="rId107"/>
              <a:stretch>
                <a:fillRect/>
              </a:stretch>
            </p:blipFill>
            <p:spPr>
              <a:xfrm>
                <a:off x="5672452" y="2052022"/>
                <a:ext cx="60696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87" name="Ink 86">
                <a:extLst>
                  <a:ext uri="{FF2B5EF4-FFF2-40B4-BE49-F238E27FC236}">
                    <a16:creationId xmlns:a16="http://schemas.microsoft.com/office/drawing/2014/main" id="{7D25A7FB-7EDA-CB85-D81E-F882E5A607C9}"/>
                  </a:ext>
                </a:extLst>
              </p14:cNvPr>
              <p14:cNvContentPartPr/>
              <p14:nvPr/>
            </p14:nvContentPartPr>
            <p14:xfrm>
              <a:off x="1121692" y="2661142"/>
              <a:ext cx="178560" cy="250560"/>
            </p14:xfrm>
          </p:contentPart>
        </mc:Choice>
        <mc:Fallback>
          <p:pic>
            <p:nvPicPr>
              <p:cNvPr id="87" name="Ink 86">
                <a:extLst>
                  <a:ext uri="{FF2B5EF4-FFF2-40B4-BE49-F238E27FC236}">
                    <a16:creationId xmlns:a16="http://schemas.microsoft.com/office/drawing/2014/main" id="{7D25A7FB-7EDA-CB85-D81E-F882E5A607C9}"/>
                  </a:ext>
                </a:extLst>
              </p:cNvPr>
              <p:cNvPicPr/>
              <p:nvPr/>
            </p:nvPicPr>
            <p:blipFill>
              <a:blip r:embed="rId109"/>
              <a:stretch>
                <a:fillRect/>
              </a:stretch>
            </p:blipFill>
            <p:spPr>
              <a:xfrm>
                <a:off x="1112692" y="2652142"/>
                <a:ext cx="19620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88" name="Ink 87">
                <a:extLst>
                  <a:ext uri="{FF2B5EF4-FFF2-40B4-BE49-F238E27FC236}">
                    <a16:creationId xmlns:a16="http://schemas.microsoft.com/office/drawing/2014/main" id="{1AB8A238-E84B-8DC4-925E-2C7B124BE7A2}"/>
                  </a:ext>
                </a:extLst>
              </p14:cNvPr>
              <p14:cNvContentPartPr/>
              <p14:nvPr/>
            </p14:nvContentPartPr>
            <p14:xfrm>
              <a:off x="1349932" y="2727022"/>
              <a:ext cx="468360" cy="165960"/>
            </p14:xfrm>
          </p:contentPart>
        </mc:Choice>
        <mc:Fallback>
          <p:pic>
            <p:nvPicPr>
              <p:cNvPr id="88" name="Ink 87">
                <a:extLst>
                  <a:ext uri="{FF2B5EF4-FFF2-40B4-BE49-F238E27FC236}">
                    <a16:creationId xmlns:a16="http://schemas.microsoft.com/office/drawing/2014/main" id="{1AB8A238-E84B-8DC4-925E-2C7B124BE7A2}"/>
                  </a:ext>
                </a:extLst>
              </p:cNvPr>
              <p:cNvPicPr/>
              <p:nvPr/>
            </p:nvPicPr>
            <p:blipFill>
              <a:blip r:embed="rId111"/>
              <a:stretch>
                <a:fillRect/>
              </a:stretch>
            </p:blipFill>
            <p:spPr>
              <a:xfrm>
                <a:off x="1340932" y="2718022"/>
                <a:ext cx="48600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89" name="Ink 88">
                <a:extLst>
                  <a:ext uri="{FF2B5EF4-FFF2-40B4-BE49-F238E27FC236}">
                    <a16:creationId xmlns:a16="http://schemas.microsoft.com/office/drawing/2014/main" id="{AA1A24F4-247C-01EA-742C-4A62166BBDB1}"/>
                  </a:ext>
                </a:extLst>
              </p14:cNvPr>
              <p14:cNvContentPartPr/>
              <p14:nvPr/>
            </p14:nvContentPartPr>
            <p14:xfrm>
              <a:off x="1792372" y="2632342"/>
              <a:ext cx="30600" cy="52560"/>
            </p14:xfrm>
          </p:contentPart>
        </mc:Choice>
        <mc:Fallback>
          <p:pic>
            <p:nvPicPr>
              <p:cNvPr id="89" name="Ink 88">
                <a:extLst>
                  <a:ext uri="{FF2B5EF4-FFF2-40B4-BE49-F238E27FC236}">
                    <a16:creationId xmlns:a16="http://schemas.microsoft.com/office/drawing/2014/main" id="{AA1A24F4-247C-01EA-742C-4A62166BBDB1}"/>
                  </a:ext>
                </a:extLst>
              </p:cNvPr>
              <p:cNvPicPr/>
              <p:nvPr/>
            </p:nvPicPr>
            <p:blipFill>
              <a:blip r:embed="rId113"/>
              <a:stretch>
                <a:fillRect/>
              </a:stretch>
            </p:blipFill>
            <p:spPr>
              <a:xfrm>
                <a:off x="1783372" y="2623702"/>
                <a:ext cx="4824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90" name="Ink 89">
                <a:extLst>
                  <a:ext uri="{FF2B5EF4-FFF2-40B4-BE49-F238E27FC236}">
                    <a16:creationId xmlns:a16="http://schemas.microsoft.com/office/drawing/2014/main" id="{C799714A-90E8-7FAF-6E4E-CD9C0EB35B6D}"/>
                  </a:ext>
                </a:extLst>
              </p14:cNvPr>
              <p14:cNvContentPartPr/>
              <p14:nvPr/>
            </p14:nvContentPartPr>
            <p14:xfrm>
              <a:off x="1865452" y="2762662"/>
              <a:ext cx="231120" cy="286920"/>
            </p14:xfrm>
          </p:contentPart>
        </mc:Choice>
        <mc:Fallback>
          <p:pic>
            <p:nvPicPr>
              <p:cNvPr id="90" name="Ink 89">
                <a:extLst>
                  <a:ext uri="{FF2B5EF4-FFF2-40B4-BE49-F238E27FC236}">
                    <a16:creationId xmlns:a16="http://schemas.microsoft.com/office/drawing/2014/main" id="{C799714A-90E8-7FAF-6E4E-CD9C0EB35B6D}"/>
                  </a:ext>
                </a:extLst>
              </p:cNvPr>
              <p:cNvPicPr/>
              <p:nvPr/>
            </p:nvPicPr>
            <p:blipFill>
              <a:blip r:embed="rId115"/>
              <a:stretch>
                <a:fillRect/>
              </a:stretch>
            </p:blipFill>
            <p:spPr>
              <a:xfrm>
                <a:off x="1856452" y="2754022"/>
                <a:ext cx="248760" cy="3045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91" name="Ink 90">
                <a:extLst>
                  <a:ext uri="{FF2B5EF4-FFF2-40B4-BE49-F238E27FC236}">
                    <a16:creationId xmlns:a16="http://schemas.microsoft.com/office/drawing/2014/main" id="{3F7B1EE2-19B7-3926-D199-5A91B6E0D208}"/>
                  </a:ext>
                </a:extLst>
              </p14:cNvPr>
              <p14:cNvContentPartPr/>
              <p14:nvPr/>
            </p14:nvContentPartPr>
            <p14:xfrm>
              <a:off x="2200972" y="2741422"/>
              <a:ext cx="114840" cy="185760"/>
            </p14:xfrm>
          </p:contentPart>
        </mc:Choice>
        <mc:Fallback>
          <p:pic>
            <p:nvPicPr>
              <p:cNvPr id="91" name="Ink 90">
                <a:extLst>
                  <a:ext uri="{FF2B5EF4-FFF2-40B4-BE49-F238E27FC236}">
                    <a16:creationId xmlns:a16="http://schemas.microsoft.com/office/drawing/2014/main" id="{3F7B1EE2-19B7-3926-D199-5A91B6E0D208}"/>
                  </a:ext>
                </a:extLst>
              </p:cNvPr>
              <p:cNvPicPr/>
              <p:nvPr/>
            </p:nvPicPr>
            <p:blipFill>
              <a:blip r:embed="rId117"/>
              <a:stretch>
                <a:fillRect/>
              </a:stretch>
            </p:blipFill>
            <p:spPr>
              <a:xfrm>
                <a:off x="2192332" y="2732782"/>
                <a:ext cx="13248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92" name="Ink 91">
                <a:extLst>
                  <a:ext uri="{FF2B5EF4-FFF2-40B4-BE49-F238E27FC236}">
                    <a16:creationId xmlns:a16="http://schemas.microsoft.com/office/drawing/2014/main" id="{F306620D-B1A6-5C8C-BD54-35CE76100D0D}"/>
                  </a:ext>
                </a:extLst>
              </p14:cNvPr>
              <p14:cNvContentPartPr/>
              <p14:nvPr/>
            </p14:nvContentPartPr>
            <p14:xfrm>
              <a:off x="2385652" y="2792542"/>
              <a:ext cx="357120" cy="208440"/>
            </p14:xfrm>
          </p:contentPart>
        </mc:Choice>
        <mc:Fallback>
          <p:pic>
            <p:nvPicPr>
              <p:cNvPr id="92" name="Ink 91">
                <a:extLst>
                  <a:ext uri="{FF2B5EF4-FFF2-40B4-BE49-F238E27FC236}">
                    <a16:creationId xmlns:a16="http://schemas.microsoft.com/office/drawing/2014/main" id="{F306620D-B1A6-5C8C-BD54-35CE76100D0D}"/>
                  </a:ext>
                </a:extLst>
              </p:cNvPr>
              <p:cNvPicPr/>
              <p:nvPr/>
            </p:nvPicPr>
            <p:blipFill>
              <a:blip r:embed="rId119"/>
              <a:stretch>
                <a:fillRect/>
              </a:stretch>
            </p:blipFill>
            <p:spPr>
              <a:xfrm>
                <a:off x="2376652" y="2783902"/>
                <a:ext cx="37476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93" name="Ink 92">
                <a:extLst>
                  <a:ext uri="{FF2B5EF4-FFF2-40B4-BE49-F238E27FC236}">
                    <a16:creationId xmlns:a16="http://schemas.microsoft.com/office/drawing/2014/main" id="{65988394-C9B3-5CED-39D4-DB054273FAC5}"/>
                  </a:ext>
                </a:extLst>
              </p14:cNvPr>
              <p14:cNvContentPartPr/>
              <p14:nvPr/>
            </p14:nvContentPartPr>
            <p14:xfrm>
              <a:off x="2818012" y="2756902"/>
              <a:ext cx="146160" cy="228960"/>
            </p14:xfrm>
          </p:contentPart>
        </mc:Choice>
        <mc:Fallback>
          <p:pic>
            <p:nvPicPr>
              <p:cNvPr id="93" name="Ink 92">
                <a:extLst>
                  <a:ext uri="{FF2B5EF4-FFF2-40B4-BE49-F238E27FC236}">
                    <a16:creationId xmlns:a16="http://schemas.microsoft.com/office/drawing/2014/main" id="{65988394-C9B3-5CED-39D4-DB054273FAC5}"/>
                  </a:ext>
                </a:extLst>
              </p:cNvPr>
              <p:cNvPicPr/>
              <p:nvPr/>
            </p:nvPicPr>
            <p:blipFill>
              <a:blip r:embed="rId121"/>
              <a:stretch>
                <a:fillRect/>
              </a:stretch>
            </p:blipFill>
            <p:spPr>
              <a:xfrm>
                <a:off x="2809372" y="2748262"/>
                <a:ext cx="16380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94" name="Ink 93">
                <a:extLst>
                  <a:ext uri="{FF2B5EF4-FFF2-40B4-BE49-F238E27FC236}">
                    <a16:creationId xmlns:a16="http://schemas.microsoft.com/office/drawing/2014/main" id="{7578668E-D7E9-C0D0-93CD-B07FD1B9DE2C}"/>
                  </a:ext>
                </a:extLst>
              </p14:cNvPr>
              <p14:cNvContentPartPr/>
              <p14:nvPr/>
            </p14:nvContentPartPr>
            <p14:xfrm>
              <a:off x="3137692" y="2828542"/>
              <a:ext cx="208440" cy="19800"/>
            </p14:xfrm>
          </p:contentPart>
        </mc:Choice>
        <mc:Fallback>
          <p:pic>
            <p:nvPicPr>
              <p:cNvPr id="94" name="Ink 93">
                <a:extLst>
                  <a:ext uri="{FF2B5EF4-FFF2-40B4-BE49-F238E27FC236}">
                    <a16:creationId xmlns:a16="http://schemas.microsoft.com/office/drawing/2014/main" id="{7578668E-D7E9-C0D0-93CD-B07FD1B9DE2C}"/>
                  </a:ext>
                </a:extLst>
              </p:cNvPr>
              <p:cNvPicPr/>
              <p:nvPr/>
            </p:nvPicPr>
            <p:blipFill>
              <a:blip r:embed="rId123"/>
              <a:stretch>
                <a:fillRect/>
              </a:stretch>
            </p:blipFill>
            <p:spPr>
              <a:xfrm>
                <a:off x="3129052" y="2819542"/>
                <a:ext cx="22608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95" name="Ink 94">
                <a:extLst>
                  <a:ext uri="{FF2B5EF4-FFF2-40B4-BE49-F238E27FC236}">
                    <a16:creationId xmlns:a16="http://schemas.microsoft.com/office/drawing/2014/main" id="{468B61FA-A909-FDE8-5EFC-FF8EF157E914}"/>
                  </a:ext>
                </a:extLst>
              </p14:cNvPr>
              <p14:cNvContentPartPr/>
              <p14:nvPr/>
            </p14:nvContentPartPr>
            <p14:xfrm>
              <a:off x="3277012" y="2755102"/>
              <a:ext cx="102240" cy="139680"/>
            </p14:xfrm>
          </p:contentPart>
        </mc:Choice>
        <mc:Fallback>
          <p:pic>
            <p:nvPicPr>
              <p:cNvPr id="95" name="Ink 94">
                <a:extLst>
                  <a:ext uri="{FF2B5EF4-FFF2-40B4-BE49-F238E27FC236}">
                    <a16:creationId xmlns:a16="http://schemas.microsoft.com/office/drawing/2014/main" id="{468B61FA-A909-FDE8-5EFC-FF8EF157E914}"/>
                  </a:ext>
                </a:extLst>
              </p:cNvPr>
              <p:cNvPicPr/>
              <p:nvPr/>
            </p:nvPicPr>
            <p:blipFill>
              <a:blip r:embed="rId125"/>
              <a:stretch>
                <a:fillRect/>
              </a:stretch>
            </p:blipFill>
            <p:spPr>
              <a:xfrm>
                <a:off x="3268012" y="2746462"/>
                <a:ext cx="11988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96" name="Ink 95">
                <a:extLst>
                  <a:ext uri="{FF2B5EF4-FFF2-40B4-BE49-F238E27FC236}">
                    <a16:creationId xmlns:a16="http://schemas.microsoft.com/office/drawing/2014/main" id="{26C34ECD-65C0-76CD-5181-16D8194E2B31}"/>
                  </a:ext>
                </a:extLst>
              </p14:cNvPr>
              <p14:cNvContentPartPr/>
              <p14:nvPr/>
            </p14:nvContentPartPr>
            <p14:xfrm>
              <a:off x="3681652" y="2717302"/>
              <a:ext cx="432360" cy="278640"/>
            </p14:xfrm>
          </p:contentPart>
        </mc:Choice>
        <mc:Fallback>
          <p:pic>
            <p:nvPicPr>
              <p:cNvPr id="96" name="Ink 95">
                <a:extLst>
                  <a:ext uri="{FF2B5EF4-FFF2-40B4-BE49-F238E27FC236}">
                    <a16:creationId xmlns:a16="http://schemas.microsoft.com/office/drawing/2014/main" id="{26C34ECD-65C0-76CD-5181-16D8194E2B31}"/>
                  </a:ext>
                </a:extLst>
              </p:cNvPr>
              <p:cNvPicPr/>
              <p:nvPr/>
            </p:nvPicPr>
            <p:blipFill>
              <a:blip r:embed="rId127"/>
              <a:stretch>
                <a:fillRect/>
              </a:stretch>
            </p:blipFill>
            <p:spPr>
              <a:xfrm>
                <a:off x="3672652" y="2708302"/>
                <a:ext cx="45000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97" name="Ink 96">
                <a:extLst>
                  <a:ext uri="{FF2B5EF4-FFF2-40B4-BE49-F238E27FC236}">
                    <a16:creationId xmlns:a16="http://schemas.microsoft.com/office/drawing/2014/main" id="{9B84FC65-77CF-E18C-A340-9F50E44B35F6}"/>
                  </a:ext>
                </a:extLst>
              </p14:cNvPr>
              <p14:cNvContentPartPr/>
              <p14:nvPr/>
            </p14:nvContentPartPr>
            <p14:xfrm>
              <a:off x="4068292" y="2664742"/>
              <a:ext cx="6840" cy="41760"/>
            </p14:xfrm>
          </p:contentPart>
        </mc:Choice>
        <mc:Fallback>
          <p:pic>
            <p:nvPicPr>
              <p:cNvPr id="97" name="Ink 96">
                <a:extLst>
                  <a:ext uri="{FF2B5EF4-FFF2-40B4-BE49-F238E27FC236}">
                    <a16:creationId xmlns:a16="http://schemas.microsoft.com/office/drawing/2014/main" id="{9B84FC65-77CF-E18C-A340-9F50E44B35F6}"/>
                  </a:ext>
                </a:extLst>
              </p:cNvPr>
              <p:cNvPicPr/>
              <p:nvPr/>
            </p:nvPicPr>
            <p:blipFill>
              <a:blip r:embed="rId129"/>
              <a:stretch>
                <a:fillRect/>
              </a:stretch>
            </p:blipFill>
            <p:spPr>
              <a:xfrm>
                <a:off x="4059652" y="2656102"/>
                <a:ext cx="24480" cy="594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98" name="Ink 97">
                <a:extLst>
                  <a:ext uri="{FF2B5EF4-FFF2-40B4-BE49-F238E27FC236}">
                    <a16:creationId xmlns:a16="http://schemas.microsoft.com/office/drawing/2014/main" id="{52DC55E8-B98D-9F0B-D7BC-EDC5F12EFB1C}"/>
                  </a:ext>
                </a:extLst>
              </p14:cNvPr>
              <p14:cNvContentPartPr/>
              <p14:nvPr/>
            </p14:nvContentPartPr>
            <p14:xfrm>
              <a:off x="4173772" y="2801182"/>
              <a:ext cx="122040" cy="105120"/>
            </p14:xfrm>
          </p:contentPart>
        </mc:Choice>
        <mc:Fallback>
          <p:pic>
            <p:nvPicPr>
              <p:cNvPr id="98" name="Ink 97">
                <a:extLst>
                  <a:ext uri="{FF2B5EF4-FFF2-40B4-BE49-F238E27FC236}">
                    <a16:creationId xmlns:a16="http://schemas.microsoft.com/office/drawing/2014/main" id="{52DC55E8-B98D-9F0B-D7BC-EDC5F12EFB1C}"/>
                  </a:ext>
                </a:extLst>
              </p:cNvPr>
              <p:cNvPicPr/>
              <p:nvPr/>
            </p:nvPicPr>
            <p:blipFill>
              <a:blip r:embed="rId131"/>
              <a:stretch>
                <a:fillRect/>
              </a:stretch>
            </p:blipFill>
            <p:spPr>
              <a:xfrm>
                <a:off x="4165132" y="2792542"/>
                <a:ext cx="13968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99" name="Ink 98">
                <a:extLst>
                  <a:ext uri="{FF2B5EF4-FFF2-40B4-BE49-F238E27FC236}">
                    <a16:creationId xmlns:a16="http://schemas.microsoft.com/office/drawing/2014/main" id="{513D8372-49B9-4B6A-BB63-067515E96E0C}"/>
                  </a:ext>
                </a:extLst>
              </p14:cNvPr>
              <p14:cNvContentPartPr/>
              <p14:nvPr/>
            </p14:nvContentPartPr>
            <p14:xfrm>
              <a:off x="4328212" y="2760502"/>
              <a:ext cx="157320" cy="150840"/>
            </p14:xfrm>
          </p:contentPart>
        </mc:Choice>
        <mc:Fallback>
          <p:pic>
            <p:nvPicPr>
              <p:cNvPr id="99" name="Ink 98">
                <a:extLst>
                  <a:ext uri="{FF2B5EF4-FFF2-40B4-BE49-F238E27FC236}">
                    <a16:creationId xmlns:a16="http://schemas.microsoft.com/office/drawing/2014/main" id="{513D8372-49B9-4B6A-BB63-067515E96E0C}"/>
                  </a:ext>
                </a:extLst>
              </p:cNvPr>
              <p:cNvPicPr/>
              <p:nvPr/>
            </p:nvPicPr>
            <p:blipFill>
              <a:blip r:embed="rId133"/>
              <a:stretch>
                <a:fillRect/>
              </a:stretch>
            </p:blipFill>
            <p:spPr>
              <a:xfrm>
                <a:off x="4319212" y="2751862"/>
                <a:ext cx="17496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02" name="Ink 101">
                <a:extLst>
                  <a:ext uri="{FF2B5EF4-FFF2-40B4-BE49-F238E27FC236}">
                    <a16:creationId xmlns:a16="http://schemas.microsoft.com/office/drawing/2014/main" id="{53A63738-1B4E-9031-212E-8BED725B0797}"/>
                  </a:ext>
                </a:extLst>
              </p14:cNvPr>
              <p14:cNvContentPartPr/>
              <p14:nvPr/>
            </p14:nvContentPartPr>
            <p14:xfrm>
              <a:off x="4653652" y="2885782"/>
              <a:ext cx="27720" cy="60840"/>
            </p14:xfrm>
          </p:contentPart>
        </mc:Choice>
        <mc:Fallback>
          <p:pic>
            <p:nvPicPr>
              <p:cNvPr id="102" name="Ink 101">
                <a:extLst>
                  <a:ext uri="{FF2B5EF4-FFF2-40B4-BE49-F238E27FC236}">
                    <a16:creationId xmlns:a16="http://schemas.microsoft.com/office/drawing/2014/main" id="{53A63738-1B4E-9031-212E-8BED725B0797}"/>
                  </a:ext>
                </a:extLst>
              </p:cNvPr>
              <p:cNvPicPr/>
              <p:nvPr/>
            </p:nvPicPr>
            <p:blipFill>
              <a:blip r:embed="rId135"/>
              <a:stretch>
                <a:fillRect/>
              </a:stretch>
            </p:blipFill>
            <p:spPr>
              <a:xfrm>
                <a:off x="4644652" y="2877142"/>
                <a:ext cx="4536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04" name="Ink 103">
                <a:extLst>
                  <a:ext uri="{FF2B5EF4-FFF2-40B4-BE49-F238E27FC236}">
                    <a16:creationId xmlns:a16="http://schemas.microsoft.com/office/drawing/2014/main" id="{28007C61-59A6-0C19-B765-99D64F981F10}"/>
                  </a:ext>
                </a:extLst>
              </p14:cNvPr>
              <p14:cNvContentPartPr/>
              <p14:nvPr/>
            </p14:nvContentPartPr>
            <p14:xfrm>
              <a:off x="4902052" y="2689222"/>
              <a:ext cx="731520" cy="207720"/>
            </p14:xfrm>
          </p:contentPart>
        </mc:Choice>
        <mc:Fallback>
          <p:pic>
            <p:nvPicPr>
              <p:cNvPr id="104" name="Ink 103">
                <a:extLst>
                  <a:ext uri="{FF2B5EF4-FFF2-40B4-BE49-F238E27FC236}">
                    <a16:creationId xmlns:a16="http://schemas.microsoft.com/office/drawing/2014/main" id="{28007C61-59A6-0C19-B765-99D64F981F10}"/>
                  </a:ext>
                </a:extLst>
              </p:cNvPr>
              <p:cNvPicPr/>
              <p:nvPr/>
            </p:nvPicPr>
            <p:blipFill>
              <a:blip r:embed="rId137"/>
              <a:stretch>
                <a:fillRect/>
              </a:stretch>
            </p:blipFill>
            <p:spPr>
              <a:xfrm>
                <a:off x="4893412" y="2680222"/>
                <a:ext cx="74916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05" name="Ink 104">
                <a:extLst>
                  <a:ext uri="{FF2B5EF4-FFF2-40B4-BE49-F238E27FC236}">
                    <a16:creationId xmlns:a16="http://schemas.microsoft.com/office/drawing/2014/main" id="{20DFFCA3-3D79-B8A2-7F02-C165BFBE313A}"/>
                  </a:ext>
                </a:extLst>
              </p14:cNvPr>
              <p14:cNvContentPartPr/>
              <p14:nvPr/>
            </p14:nvContentPartPr>
            <p14:xfrm>
              <a:off x="5708452" y="2690662"/>
              <a:ext cx="695160" cy="214920"/>
            </p14:xfrm>
          </p:contentPart>
        </mc:Choice>
        <mc:Fallback>
          <p:pic>
            <p:nvPicPr>
              <p:cNvPr id="105" name="Ink 104">
                <a:extLst>
                  <a:ext uri="{FF2B5EF4-FFF2-40B4-BE49-F238E27FC236}">
                    <a16:creationId xmlns:a16="http://schemas.microsoft.com/office/drawing/2014/main" id="{20DFFCA3-3D79-B8A2-7F02-C165BFBE313A}"/>
                  </a:ext>
                </a:extLst>
              </p:cNvPr>
              <p:cNvPicPr/>
              <p:nvPr/>
            </p:nvPicPr>
            <p:blipFill>
              <a:blip r:embed="rId139"/>
              <a:stretch>
                <a:fillRect/>
              </a:stretch>
            </p:blipFill>
            <p:spPr>
              <a:xfrm>
                <a:off x="5699812" y="2682022"/>
                <a:ext cx="71280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37" name="Ink 136">
                <a:extLst>
                  <a:ext uri="{FF2B5EF4-FFF2-40B4-BE49-F238E27FC236}">
                    <a16:creationId xmlns:a16="http://schemas.microsoft.com/office/drawing/2014/main" id="{5D979F5A-9511-7D81-4629-EA2CCF2CD90E}"/>
                  </a:ext>
                </a:extLst>
              </p14:cNvPr>
              <p14:cNvContentPartPr/>
              <p14:nvPr/>
            </p14:nvContentPartPr>
            <p14:xfrm>
              <a:off x="7413052" y="490702"/>
              <a:ext cx="73440" cy="6480"/>
            </p14:xfrm>
          </p:contentPart>
        </mc:Choice>
        <mc:Fallback>
          <p:pic>
            <p:nvPicPr>
              <p:cNvPr id="137" name="Ink 136">
                <a:extLst>
                  <a:ext uri="{FF2B5EF4-FFF2-40B4-BE49-F238E27FC236}">
                    <a16:creationId xmlns:a16="http://schemas.microsoft.com/office/drawing/2014/main" id="{5D979F5A-9511-7D81-4629-EA2CCF2CD90E}"/>
                  </a:ext>
                </a:extLst>
              </p:cNvPr>
              <p:cNvPicPr/>
              <p:nvPr/>
            </p:nvPicPr>
            <p:blipFill>
              <a:blip r:embed="rId141"/>
              <a:stretch>
                <a:fillRect/>
              </a:stretch>
            </p:blipFill>
            <p:spPr>
              <a:xfrm>
                <a:off x="7404412" y="481702"/>
                <a:ext cx="9108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38" name="Ink 137">
                <a:extLst>
                  <a:ext uri="{FF2B5EF4-FFF2-40B4-BE49-F238E27FC236}">
                    <a16:creationId xmlns:a16="http://schemas.microsoft.com/office/drawing/2014/main" id="{60B14526-F51E-D3CD-371E-718E81CFD06B}"/>
                  </a:ext>
                </a:extLst>
              </p14:cNvPr>
              <p14:cNvContentPartPr/>
              <p14:nvPr/>
            </p14:nvContentPartPr>
            <p14:xfrm>
              <a:off x="7431772" y="546142"/>
              <a:ext cx="85680" cy="32040"/>
            </p14:xfrm>
          </p:contentPart>
        </mc:Choice>
        <mc:Fallback>
          <p:pic>
            <p:nvPicPr>
              <p:cNvPr id="138" name="Ink 137">
                <a:extLst>
                  <a:ext uri="{FF2B5EF4-FFF2-40B4-BE49-F238E27FC236}">
                    <a16:creationId xmlns:a16="http://schemas.microsoft.com/office/drawing/2014/main" id="{60B14526-F51E-D3CD-371E-718E81CFD06B}"/>
                  </a:ext>
                </a:extLst>
              </p:cNvPr>
              <p:cNvPicPr/>
              <p:nvPr/>
            </p:nvPicPr>
            <p:blipFill>
              <a:blip r:embed="rId143"/>
              <a:stretch>
                <a:fillRect/>
              </a:stretch>
            </p:blipFill>
            <p:spPr>
              <a:xfrm>
                <a:off x="7422772" y="537502"/>
                <a:ext cx="10332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39" name="Ink 138">
                <a:extLst>
                  <a:ext uri="{FF2B5EF4-FFF2-40B4-BE49-F238E27FC236}">
                    <a16:creationId xmlns:a16="http://schemas.microsoft.com/office/drawing/2014/main" id="{3283015A-1E32-1736-F989-F6CD642B2FB9}"/>
                  </a:ext>
                </a:extLst>
              </p14:cNvPr>
              <p14:cNvContentPartPr/>
              <p14:nvPr/>
            </p14:nvContentPartPr>
            <p14:xfrm>
              <a:off x="6532492" y="384502"/>
              <a:ext cx="187920" cy="193680"/>
            </p14:xfrm>
          </p:contentPart>
        </mc:Choice>
        <mc:Fallback>
          <p:pic>
            <p:nvPicPr>
              <p:cNvPr id="139" name="Ink 138">
                <a:extLst>
                  <a:ext uri="{FF2B5EF4-FFF2-40B4-BE49-F238E27FC236}">
                    <a16:creationId xmlns:a16="http://schemas.microsoft.com/office/drawing/2014/main" id="{3283015A-1E32-1736-F989-F6CD642B2FB9}"/>
                  </a:ext>
                </a:extLst>
              </p:cNvPr>
              <p:cNvPicPr/>
              <p:nvPr/>
            </p:nvPicPr>
            <p:blipFill>
              <a:blip r:embed="rId145"/>
              <a:stretch>
                <a:fillRect/>
              </a:stretch>
            </p:blipFill>
            <p:spPr>
              <a:xfrm>
                <a:off x="6523852" y="375862"/>
                <a:ext cx="20556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40" name="Ink 139">
                <a:extLst>
                  <a:ext uri="{FF2B5EF4-FFF2-40B4-BE49-F238E27FC236}">
                    <a16:creationId xmlns:a16="http://schemas.microsoft.com/office/drawing/2014/main" id="{27B84709-F698-BC02-3970-A5CACB17B6AA}"/>
                  </a:ext>
                </a:extLst>
              </p14:cNvPr>
              <p14:cNvContentPartPr/>
              <p14:nvPr/>
            </p14:nvContentPartPr>
            <p14:xfrm>
              <a:off x="6787012" y="477742"/>
              <a:ext cx="93600" cy="96480"/>
            </p14:xfrm>
          </p:contentPart>
        </mc:Choice>
        <mc:Fallback>
          <p:pic>
            <p:nvPicPr>
              <p:cNvPr id="140" name="Ink 139">
                <a:extLst>
                  <a:ext uri="{FF2B5EF4-FFF2-40B4-BE49-F238E27FC236}">
                    <a16:creationId xmlns:a16="http://schemas.microsoft.com/office/drawing/2014/main" id="{27B84709-F698-BC02-3970-A5CACB17B6AA}"/>
                  </a:ext>
                </a:extLst>
              </p:cNvPr>
              <p:cNvPicPr/>
              <p:nvPr/>
            </p:nvPicPr>
            <p:blipFill>
              <a:blip r:embed="rId147"/>
              <a:stretch>
                <a:fillRect/>
              </a:stretch>
            </p:blipFill>
            <p:spPr>
              <a:xfrm>
                <a:off x="6778372" y="469102"/>
                <a:ext cx="11124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41" name="Ink 140">
                <a:extLst>
                  <a:ext uri="{FF2B5EF4-FFF2-40B4-BE49-F238E27FC236}">
                    <a16:creationId xmlns:a16="http://schemas.microsoft.com/office/drawing/2014/main" id="{086D9AAA-19D4-0497-FD7D-E04D27687670}"/>
                  </a:ext>
                </a:extLst>
              </p14:cNvPr>
              <p14:cNvContentPartPr/>
              <p14:nvPr/>
            </p14:nvContentPartPr>
            <p14:xfrm>
              <a:off x="6584692" y="355342"/>
              <a:ext cx="373680" cy="356760"/>
            </p14:xfrm>
          </p:contentPart>
        </mc:Choice>
        <mc:Fallback>
          <p:pic>
            <p:nvPicPr>
              <p:cNvPr id="141" name="Ink 140">
                <a:extLst>
                  <a:ext uri="{FF2B5EF4-FFF2-40B4-BE49-F238E27FC236}">
                    <a16:creationId xmlns:a16="http://schemas.microsoft.com/office/drawing/2014/main" id="{086D9AAA-19D4-0497-FD7D-E04D27687670}"/>
                  </a:ext>
                </a:extLst>
              </p:cNvPr>
              <p:cNvPicPr/>
              <p:nvPr/>
            </p:nvPicPr>
            <p:blipFill>
              <a:blip r:embed="rId149"/>
              <a:stretch>
                <a:fillRect/>
              </a:stretch>
            </p:blipFill>
            <p:spPr>
              <a:xfrm>
                <a:off x="6575692" y="346702"/>
                <a:ext cx="391320" cy="3744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07" name="Ink 106">
                <a:extLst>
                  <a:ext uri="{FF2B5EF4-FFF2-40B4-BE49-F238E27FC236}">
                    <a16:creationId xmlns:a16="http://schemas.microsoft.com/office/drawing/2014/main" id="{730EC2E9-E0E0-1D01-DCA0-C72E3A06CA46}"/>
                  </a:ext>
                </a:extLst>
              </p14:cNvPr>
              <p14:cNvContentPartPr/>
              <p14:nvPr/>
            </p14:nvContentPartPr>
            <p14:xfrm>
              <a:off x="7909492" y="476662"/>
              <a:ext cx="19440" cy="173160"/>
            </p14:xfrm>
          </p:contentPart>
        </mc:Choice>
        <mc:Fallback>
          <p:pic>
            <p:nvPicPr>
              <p:cNvPr id="107" name="Ink 106">
                <a:extLst>
                  <a:ext uri="{FF2B5EF4-FFF2-40B4-BE49-F238E27FC236}">
                    <a16:creationId xmlns:a16="http://schemas.microsoft.com/office/drawing/2014/main" id="{730EC2E9-E0E0-1D01-DCA0-C72E3A06CA46}"/>
                  </a:ext>
                </a:extLst>
              </p:cNvPr>
              <p:cNvPicPr/>
              <p:nvPr/>
            </p:nvPicPr>
            <p:blipFill>
              <a:blip r:embed="rId151"/>
              <a:stretch>
                <a:fillRect/>
              </a:stretch>
            </p:blipFill>
            <p:spPr>
              <a:xfrm>
                <a:off x="7900492" y="468022"/>
                <a:ext cx="3708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08" name="Ink 107">
                <a:extLst>
                  <a:ext uri="{FF2B5EF4-FFF2-40B4-BE49-F238E27FC236}">
                    <a16:creationId xmlns:a16="http://schemas.microsoft.com/office/drawing/2014/main" id="{F6503B06-A6EB-FA39-E703-F080FF4206AC}"/>
                  </a:ext>
                </a:extLst>
              </p14:cNvPr>
              <p14:cNvContentPartPr/>
              <p14:nvPr/>
            </p14:nvContentPartPr>
            <p14:xfrm>
              <a:off x="8014612" y="550462"/>
              <a:ext cx="111240" cy="107640"/>
            </p14:xfrm>
          </p:contentPart>
        </mc:Choice>
        <mc:Fallback>
          <p:pic>
            <p:nvPicPr>
              <p:cNvPr id="108" name="Ink 107">
                <a:extLst>
                  <a:ext uri="{FF2B5EF4-FFF2-40B4-BE49-F238E27FC236}">
                    <a16:creationId xmlns:a16="http://schemas.microsoft.com/office/drawing/2014/main" id="{F6503B06-A6EB-FA39-E703-F080FF4206AC}"/>
                  </a:ext>
                </a:extLst>
              </p:cNvPr>
              <p:cNvPicPr/>
              <p:nvPr/>
            </p:nvPicPr>
            <p:blipFill>
              <a:blip r:embed="rId153"/>
              <a:stretch>
                <a:fillRect/>
              </a:stretch>
            </p:blipFill>
            <p:spPr>
              <a:xfrm>
                <a:off x="8005972" y="541462"/>
                <a:ext cx="12888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19" name="Ink 118">
                <a:extLst>
                  <a:ext uri="{FF2B5EF4-FFF2-40B4-BE49-F238E27FC236}">
                    <a16:creationId xmlns:a16="http://schemas.microsoft.com/office/drawing/2014/main" id="{03B42F97-18F6-435D-F73D-7081B5614F46}"/>
                  </a:ext>
                </a:extLst>
              </p14:cNvPr>
              <p14:cNvContentPartPr/>
              <p14:nvPr/>
            </p14:nvContentPartPr>
            <p14:xfrm>
              <a:off x="10478092" y="625342"/>
              <a:ext cx="42840" cy="19440"/>
            </p14:xfrm>
          </p:contentPart>
        </mc:Choice>
        <mc:Fallback>
          <p:pic>
            <p:nvPicPr>
              <p:cNvPr id="119" name="Ink 118">
                <a:extLst>
                  <a:ext uri="{FF2B5EF4-FFF2-40B4-BE49-F238E27FC236}">
                    <a16:creationId xmlns:a16="http://schemas.microsoft.com/office/drawing/2014/main" id="{03B42F97-18F6-435D-F73D-7081B5614F46}"/>
                  </a:ext>
                </a:extLst>
              </p:cNvPr>
              <p:cNvPicPr/>
              <p:nvPr/>
            </p:nvPicPr>
            <p:blipFill>
              <a:blip r:embed="rId155"/>
              <a:stretch>
                <a:fillRect/>
              </a:stretch>
            </p:blipFill>
            <p:spPr>
              <a:xfrm>
                <a:off x="10469452" y="616342"/>
                <a:ext cx="6048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20" name="Ink 119">
                <a:extLst>
                  <a:ext uri="{FF2B5EF4-FFF2-40B4-BE49-F238E27FC236}">
                    <a16:creationId xmlns:a16="http://schemas.microsoft.com/office/drawing/2014/main" id="{7F187F0E-2948-7A17-D522-528964B6ED30}"/>
                  </a:ext>
                </a:extLst>
              </p14:cNvPr>
              <p14:cNvContentPartPr/>
              <p14:nvPr/>
            </p14:nvContentPartPr>
            <p14:xfrm>
              <a:off x="10502212" y="699502"/>
              <a:ext cx="55440" cy="6480"/>
            </p14:xfrm>
          </p:contentPart>
        </mc:Choice>
        <mc:Fallback>
          <p:pic>
            <p:nvPicPr>
              <p:cNvPr id="120" name="Ink 119">
                <a:extLst>
                  <a:ext uri="{FF2B5EF4-FFF2-40B4-BE49-F238E27FC236}">
                    <a16:creationId xmlns:a16="http://schemas.microsoft.com/office/drawing/2014/main" id="{7F187F0E-2948-7A17-D522-528964B6ED30}"/>
                  </a:ext>
                </a:extLst>
              </p:cNvPr>
              <p:cNvPicPr/>
              <p:nvPr/>
            </p:nvPicPr>
            <p:blipFill>
              <a:blip r:embed="rId157"/>
              <a:stretch>
                <a:fillRect/>
              </a:stretch>
            </p:blipFill>
            <p:spPr>
              <a:xfrm>
                <a:off x="10493572" y="690862"/>
                <a:ext cx="7308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21" name="Ink 120">
                <a:extLst>
                  <a:ext uri="{FF2B5EF4-FFF2-40B4-BE49-F238E27FC236}">
                    <a16:creationId xmlns:a16="http://schemas.microsoft.com/office/drawing/2014/main" id="{FA70FECD-357C-D684-FB2B-13D1D1C9E03F}"/>
                  </a:ext>
                </a:extLst>
              </p14:cNvPr>
              <p14:cNvContentPartPr/>
              <p14:nvPr/>
            </p14:nvContentPartPr>
            <p14:xfrm>
              <a:off x="10462972" y="566302"/>
              <a:ext cx="122040" cy="204480"/>
            </p14:xfrm>
          </p:contentPart>
        </mc:Choice>
        <mc:Fallback>
          <p:pic>
            <p:nvPicPr>
              <p:cNvPr id="121" name="Ink 120">
                <a:extLst>
                  <a:ext uri="{FF2B5EF4-FFF2-40B4-BE49-F238E27FC236}">
                    <a16:creationId xmlns:a16="http://schemas.microsoft.com/office/drawing/2014/main" id="{FA70FECD-357C-D684-FB2B-13D1D1C9E03F}"/>
                  </a:ext>
                </a:extLst>
              </p:cNvPr>
              <p:cNvPicPr/>
              <p:nvPr/>
            </p:nvPicPr>
            <p:blipFill>
              <a:blip r:embed="rId159"/>
              <a:stretch>
                <a:fillRect/>
              </a:stretch>
            </p:blipFill>
            <p:spPr>
              <a:xfrm>
                <a:off x="10454332" y="557302"/>
                <a:ext cx="13968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22" name="Ink 121">
                <a:extLst>
                  <a:ext uri="{FF2B5EF4-FFF2-40B4-BE49-F238E27FC236}">
                    <a16:creationId xmlns:a16="http://schemas.microsoft.com/office/drawing/2014/main" id="{B3C4E273-C950-DC36-0FA6-05FE95507DFE}"/>
                  </a:ext>
                </a:extLst>
              </p14:cNvPr>
              <p14:cNvContentPartPr/>
              <p14:nvPr/>
            </p14:nvContentPartPr>
            <p14:xfrm>
              <a:off x="10790572" y="593662"/>
              <a:ext cx="250920" cy="142920"/>
            </p14:xfrm>
          </p:contentPart>
        </mc:Choice>
        <mc:Fallback>
          <p:pic>
            <p:nvPicPr>
              <p:cNvPr id="122" name="Ink 121">
                <a:extLst>
                  <a:ext uri="{FF2B5EF4-FFF2-40B4-BE49-F238E27FC236}">
                    <a16:creationId xmlns:a16="http://schemas.microsoft.com/office/drawing/2014/main" id="{B3C4E273-C950-DC36-0FA6-05FE95507DFE}"/>
                  </a:ext>
                </a:extLst>
              </p:cNvPr>
              <p:cNvPicPr/>
              <p:nvPr/>
            </p:nvPicPr>
            <p:blipFill>
              <a:blip r:embed="rId161"/>
              <a:stretch>
                <a:fillRect/>
              </a:stretch>
            </p:blipFill>
            <p:spPr>
              <a:xfrm>
                <a:off x="10781572" y="584662"/>
                <a:ext cx="26856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23" name="Ink 122">
                <a:extLst>
                  <a:ext uri="{FF2B5EF4-FFF2-40B4-BE49-F238E27FC236}">
                    <a16:creationId xmlns:a16="http://schemas.microsoft.com/office/drawing/2014/main" id="{0D300996-77ED-F921-9899-30E989135359}"/>
                  </a:ext>
                </a:extLst>
              </p14:cNvPr>
              <p14:cNvContentPartPr/>
              <p14:nvPr/>
            </p14:nvContentPartPr>
            <p14:xfrm>
              <a:off x="11162812" y="627502"/>
              <a:ext cx="111240" cy="126720"/>
            </p14:xfrm>
          </p:contentPart>
        </mc:Choice>
        <mc:Fallback>
          <p:pic>
            <p:nvPicPr>
              <p:cNvPr id="123" name="Ink 122">
                <a:extLst>
                  <a:ext uri="{FF2B5EF4-FFF2-40B4-BE49-F238E27FC236}">
                    <a16:creationId xmlns:a16="http://schemas.microsoft.com/office/drawing/2014/main" id="{0D300996-77ED-F921-9899-30E989135359}"/>
                  </a:ext>
                </a:extLst>
              </p:cNvPr>
              <p:cNvPicPr/>
              <p:nvPr/>
            </p:nvPicPr>
            <p:blipFill>
              <a:blip r:embed="rId163"/>
              <a:stretch>
                <a:fillRect/>
              </a:stretch>
            </p:blipFill>
            <p:spPr>
              <a:xfrm>
                <a:off x="11153812" y="618502"/>
                <a:ext cx="12888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24" name="Ink 123">
                <a:extLst>
                  <a:ext uri="{FF2B5EF4-FFF2-40B4-BE49-F238E27FC236}">
                    <a16:creationId xmlns:a16="http://schemas.microsoft.com/office/drawing/2014/main" id="{111E87F0-F449-DB91-449D-CD5F603F8172}"/>
                  </a:ext>
                </a:extLst>
              </p14:cNvPr>
              <p14:cNvContentPartPr/>
              <p14:nvPr/>
            </p14:nvContentPartPr>
            <p14:xfrm>
              <a:off x="11206012" y="645142"/>
              <a:ext cx="12600" cy="168840"/>
            </p14:xfrm>
          </p:contentPart>
        </mc:Choice>
        <mc:Fallback>
          <p:pic>
            <p:nvPicPr>
              <p:cNvPr id="124" name="Ink 123">
                <a:extLst>
                  <a:ext uri="{FF2B5EF4-FFF2-40B4-BE49-F238E27FC236}">
                    <a16:creationId xmlns:a16="http://schemas.microsoft.com/office/drawing/2014/main" id="{111E87F0-F449-DB91-449D-CD5F603F8172}"/>
                  </a:ext>
                </a:extLst>
              </p:cNvPr>
              <p:cNvPicPr/>
              <p:nvPr/>
            </p:nvPicPr>
            <p:blipFill>
              <a:blip r:embed="rId165"/>
              <a:stretch>
                <a:fillRect/>
              </a:stretch>
            </p:blipFill>
            <p:spPr>
              <a:xfrm>
                <a:off x="11197372" y="636502"/>
                <a:ext cx="3024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25" name="Ink 124">
                <a:extLst>
                  <a:ext uri="{FF2B5EF4-FFF2-40B4-BE49-F238E27FC236}">
                    <a16:creationId xmlns:a16="http://schemas.microsoft.com/office/drawing/2014/main" id="{C17A4F0C-3B60-1BFC-7AEF-2E9F7779A6F4}"/>
                  </a:ext>
                </a:extLst>
              </p14:cNvPr>
              <p14:cNvContentPartPr/>
              <p14:nvPr/>
            </p14:nvContentPartPr>
            <p14:xfrm>
              <a:off x="11161012" y="663862"/>
              <a:ext cx="114120" cy="213840"/>
            </p14:xfrm>
          </p:contentPart>
        </mc:Choice>
        <mc:Fallback>
          <p:pic>
            <p:nvPicPr>
              <p:cNvPr id="125" name="Ink 124">
                <a:extLst>
                  <a:ext uri="{FF2B5EF4-FFF2-40B4-BE49-F238E27FC236}">
                    <a16:creationId xmlns:a16="http://schemas.microsoft.com/office/drawing/2014/main" id="{C17A4F0C-3B60-1BFC-7AEF-2E9F7779A6F4}"/>
                  </a:ext>
                </a:extLst>
              </p:cNvPr>
              <p:cNvPicPr/>
              <p:nvPr/>
            </p:nvPicPr>
            <p:blipFill>
              <a:blip r:embed="rId167"/>
              <a:stretch>
                <a:fillRect/>
              </a:stretch>
            </p:blipFill>
            <p:spPr>
              <a:xfrm>
                <a:off x="11152372" y="655222"/>
                <a:ext cx="13176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26" name="Ink 125">
                <a:extLst>
                  <a:ext uri="{FF2B5EF4-FFF2-40B4-BE49-F238E27FC236}">
                    <a16:creationId xmlns:a16="http://schemas.microsoft.com/office/drawing/2014/main" id="{BAA95611-71B4-C2EB-32BF-541E6CD2001C}"/>
                  </a:ext>
                </a:extLst>
              </p14:cNvPr>
              <p14:cNvContentPartPr/>
              <p14:nvPr/>
            </p14:nvContentPartPr>
            <p14:xfrm>
              <a:off x="11334532" y="618502"/>
              <a:ext cx="97560" cy="176040"/>
            </p14:xfrm>
          </p:contentPart>
        </mc:Choice>
        <mc:Fallback>
          <p:pic>
            <p:nvPicPr>
              <p:cNvPr id="126" name="Ink 125">
                <a:extLst>
                  <a:ext uri="{FF2B5EF4-FFF2-40B4-BE49-F238E27FC236}">
                    <a16:creationId xmlns:a16="http://schemas.microsoft.com/office/drawing/2014/main" id="{BAA95611-71B4-C2EB-32BF-541E6CD2001C}"/>
                  </a:ext>
                </a:extLst>
              </p:cNvPr>
              <p:cNvPicPr/>
              <p:nvPr/>
            </p:nvPicPr>
            <p:blipFill>
              <a:blip r:embed="rId169"/>
              <a:stretch>
                <a:fillRect/>
              </a:stretch>
            </p:blipFill>
            <p:spPr>
              <a:xfrm>
                <a:off x="11325892" y="609502"/>
                <a:ext cx="11520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27" name="Ink 126">
                <a:extLst>
                  <a:ext uri="{FF2B5EF4-FFF2-40B4-BE49-F238E27FC236}">
                    <a16:creationId xmlns:a16="http://schemas.microsoft.com/office/drawing/2014/main" id="{703E762A-C4DE-CD7C-8140-38AB8DD34CDC}"/>
                  </a:ext>
                </a:extLst>
              </p14:cNvPr>
              <p14:cNvContentPartPr/>
              <p14:nvPr/>
            </p14:nvContentPartPr>
            <p14:xfrm>
              <a:off x="11475292" y="628942"/>
              <a:ext cx="169920" cy="174600"/>
            </p14:xfrm>
          </p:contentPart>
        </mc:Choice>
        <mc:Fallback>
          <p:pic>
            <p:nvPicPr>
              <p:cNvPr id="127" name="Ink 126">
                <a:extLst>
                  <a:ext uri="{FF2B5EF4-FFF2-40B4-BE49-F238E27FC236}">
                    <a16:creationId xmlns:a16="http://schemas.microsoft.com/office/drawing/2014/main" id="{703E762A-C4DE-CD7C-8140-38AB8DD34CDC}"/>
                  </a:ext>
                </a:extLst>
              </p:cNvPr>
              <p:cNvPicPr/>
              <p:nvPr/>
            </p:nvPicPr>
            <p:blipFill>
              <a:blip r:embed="rId171"/>
              <a:stretch>
                <a:fillRect/>
              </a:stretch>
            </p:blipFill>
            <p:spPr>
              <a:xfrm>
                <a:off x="11466652" y="619942"/>
                <a:ext cx="18756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33" name="Ink 132">
                <a:extLst>
                  <a:ext uri="{FF2B5EF4-FFF2-40B4-BE49-F238E27FC236}">
                    <a16:creationId xmlns:a16="http://schemas.microsoft.com/office/drawing/2014/main" id="{A68680A4-F188-0988-41AE-A0B5394BF346}"/>
                  </a:ext>
                </a:extLst>
              </p14:cNvPr>
              <p14:cNvContentPartPr/>
              <p14:nvPr/>
            </p14:nvContentPartPr>
            <p14:xfrm>
              <a:off x="10882732" y="920182"/>
              <a:ext cx="383040" cy="55080"/>
            </p14:xfrm>
          </p:contentPart>
        </mc:Choice>
        <mc:Fallback>
          <p:pic>
            <p:nvPicPr>
              <p:cNvPr id="133" name="Ink 132">
                <a:extLst>
                  <a:ext uri="{FF2B5EF4-FFF2-40B4-BE49-F238E27FC236}">
                    <a16:creationId xmlns:a16="http://schemas.microsoft.com/office/drawing/2014/main" id="{A68680A4-F188-0988-41AE-A0B5394BF346}"/>
                  </a:ext>
                </a:extLst>
              </p:cNvPr>
              <p:cNvPicPr/>
              <p:nvPr/>
            </p:nvPicPr>
            <p:blipFill>
              <a:blip r:embed="rId173"/>
              <a:stretch>
                <a:fillRect/>
              </a:stretch>
            </p:blipFill>
            <p:spPr>
              <a:xfrm>
                <a:off x="10874092" y="911542"/>
                <a:ext cx="40068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9" name="Ink 108">
                <a:extLst>
                  <a:ext uri="{FF2B5EF4-FFF2-40B4-BE49-F238E27FC236}">
                    <a16:creationId xmlns:a16="http://schemas.microsoft.com/office/drawing/2014/main" id="{D789060F-2F4F-7C0A-1E9E-75A3D42EFC70}"/>
                  </a:ext>
                </a:extLst>
              </p14:cNvPr>
              <p14:cNvContentPartPr/>
              <p14:nvPr/>
            </p14:nvContentPartPr>
            <p14:xfrm>
              <a:off x="8313772" y="557662"/>
              <a:ext cx="111600" cy="129960"/>
            </p14:xfrm>
          </p:contentPart>
        </mc:Choice>
        <mc:Fallback>
          <p:pic>
            <p:nvPicPr>
              <p:cNvPr id="109" name="Ink 108">
                <a:extLst>
                  <a:ext uri="{FF2B5EF4-FFF2-40B4-BE49-F238E27FC236}">
                    <a16:creationId xmlns:a16="http://schemas.microsoft.com/office/drawing/2014/main" id="{D789060F-2F4F-7C0A-1E9E-75A3D42EFC70}"/>
                  </a:ext>
                </a:extLst>
              </p:cNvPr>
              <p:cNvPicPr/>
              <p:nvPr/>
            </p:nvPicPr>
            <p:blipFill>
              <a:blip r:embed="rId175"/>
              <a:stretch>
                <a:fillRect/>
              </a:stretch>
            </p:blipFill>
            <p:spPr>
              <a:xfrm>
                <a:off x="8305132" y="549022"/>
                <a:ext cx="12924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10" name="Ink 109">
                <a:extLst>
                  <a:ext uri="{FF2B5EF4-FFF2-40B4-BE49-F238E27FC236}">
                    <a16:creationId xmlns:a16="http://schemas.microsoft.com/office/drawing/2014/main" id="{D0EA09E5-E5B6-FD5D-0CF2-C4E48CC887E8}"/>
                  </a:ext>
                </a:extLst>
              </p14:cNvPr>
              <p14:cNvContentPartPr/>
              <p14:nvPr/>
            </p14:nvContentPartPr>
            <p14:xfrm>
              <a:off x="8506372" y="550462"/>
              <a:ext cx="102600" cy="150480"/>
            </p14:xfrm>
          </p:contentPart>
        </mc:Choice>
        <mc:Fallback>
          <p:pic>
            <p:nvPicPr>
              <p:cNvPr id="110" name="Ink 109">
                <a:extLst>
                  <a:ext uri="{FF2B5EF4-FFF2-40B4-BE49-F238E27FC236}">
                    <a16:creationId xmlns:a16="http://schemas.microsoft.com/office/drawing/2014/main" id="{D0EA09E5-E5B6-FD5D-0CF2-C4E48CC887E8}"/>
                  </a:ext>
                </a:extLst>
              </p:cNvPr>
              <p:cNvPicPr/>
              <p:nvPr/>
            </p:nvPicPr>
            <p:blipFill>
              <a:blip r:embed="rId177"/>
              <a:stretch>
                <a:fillRect/>
              </a:stretch>
            </p:blipFill>
            <p:spPr>
              <a:xfrm>
                <a:off x="8497372" y="541822"/>
                <a:ext cx="12024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11" name="Ink 110">
                <a:extLst>
                  <a:ext uri="{FF2B5EF4-FFF2-40B4-BE49-F238E27FC236}">
                    <a16:creationId xmlns:a16="http://schemas.microsoft.com/office/drawing/2014/main" id="{299A472D-18D3-FDCC-5E48-D94C5C673FBA}"/>
                  </a:ext>
                </a:extLst>
              </p14:cNvPr>
              <p14:cNvContentPartPr/>
              <p14:nvPr/>
            </p14:nvContentPartPr>
            <p14:xfrm>
              <a:off x="8689612" y="558382"/>
              <a:ext cx="137160" cy="177840"/>
            </p14:xfrm>
          </p:contentPart>
        </mc:Choice>
        <mc:Fallback>
          <p:pic>
            <p:nvPicPr>
              <p:cNvPr id="111" name="Ink 110">
                <a:extLst>
                  <a:ext uri="{FF2B5EF4-FFF2-40B4-BE49-F238E27FC236}">
                    <a16:creationId xmlns:a16="http://schemas.microsoft.com/office/drawing/2014/main" id="{299A472D-18D3-FDCC-5E48-D94C5C673FBA}"/>
                  </a:ext>
                </a:extLst>
              </p:cNvPr>
              <p:cNvPicPr/>
              <p:nvPr/>
            </p:nvPicPr>
            <p:blipFill>
              <a:blip r:embed="rId179"/>
              <a:stretch>
                <a:fillRect/>
              </a:stretch>
            </p:blipFill>
            <p:spPr>
              <a:xfrm>
                <a:off x="8680612" y="549382"/>
                <a:ext cx="15480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12" name="Ink 111">
                <a:extLst>
                  <a:ext uri="{FF2B5EF4-FFF2-40B4-BE49-F238E27FC236}">
                    <a16:creationId xmlns:a16="http://schemas.microsoft.com/office/drawing/2014/main" id="{E989A73F-DF0C-F0DE-3F29-8795989A30C5}"/>
                  </a:ext>
                </a:extLst>
              </p14:cNvPr>
              <p14:cNvContentPartPr/>
              <p14:nvPr/>
            </p14:nvContentPartPr>
            <p14:xfrm>
              <a:off x="8971492" y="631102"/>
              <a:ext cx="77040" cy="25920"/>
            </p14:xfrm>
          </p:contentPart>
        </mc:Choice>
        <mc:Fallback>
          <p:pic>
            <p:nvPicPr>
              <p:cNvPr id="112" name="Ink 111">
                <a:extLst>
                  <a:ext uri="{FF2B5EF4-FFF2-40B4-BE49-F238E27FC236}">
                    <a16:creationId xmlns:a16="http://schemas.microsoft.com/office/drawing/2014/main" id="{E989A73F-DF0C-F0DE-3F29-8795989A30C5}"/>
                  </a:ext>
                </a:extLst>
              </p:cNvPr>
              <p:cNvPicPr/>
              <p:nvPr/>
            </p:nvPicPr>
            <p:blipFill>
              <a:blip r:embed="rId181"/>
              <a:stretch>
                <a:fillRect/>
              </a:stretch>
            </p:blipFill>
            <p:spPr>
              <a:xfrm>
                <a:off x="8962492" y="622102"/>
                <a:ext cx="9468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3" name="Ink 112">
                <a:extLst>
                  <a:ext uri="{FF2B5EF4-FFF2-40B4-BE49-F238E27FC236}">
                    <a16:creationId xmlns:a16="http://schemas.microsoft.com/office/drawing/2014/main" id="{80FD241A-4F53-8564-2959-7D51526CCF45}"/>
                  </a:ext>
                </a:extLst>
              </p14:cNvPr>
              <p14:cNvContentPartPr/>
              <p14:nvPr/>
            </p14:nvContentPartPr>
            <p14:xfrm>
              <a:off x="8963212" y="599782"/>
              <a:ext cx="144000" cy="142560"/>
            </p14:xfrm>
          </p:contentPart>
        </mc:Choice>
        <mc:Fallback>
          <p:pic>
            <p:nvPicPr>
              <p:cNvPr id="113" name="Ink 112">
                <a:extLst>
                  <a:ext uri="{FF2B5EF4-FFF2-40B4-BE49-F238E27FC236}">
                    <a16:creationId xmlns:a16="http://schemas.microsoft.com/office/drawing/2014/main" id="{80FD241A-4F53-8564-2959-7D51526CCF45}"/>
                  </a:ext>
                </a:extLst>
              </p:cNvPr>
              <p:cNvPicPr/>
              <p:nvPr/>
            </p:nvPicPr>
            <p:blipFill>
              <a:blip r:embed="rId183"/>
              <a:stretch>
                <a:fillRect/>
              </a:stretch>
            </p:blipFill>
            <p:spPr>
              <a:xfrm>
                <a:off x="8954572" y="591142"/>
                <a:ext cx="16164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14" name="Ink 113">
                <a:extLst>
                  <a:ext uri="{FF2B5EF4-FFF2-40B4-BE49-F238E27FC236}">
                    <a16:creationId xmlns:a16="http://schemas.microsoft.com/office/drawing/2014/main" id="{83F72E2F-C0B5-B82D-97F5-A11DB5D43038}"/>
                  </a:ext>
                </a:extLst>
              </p14:cNvPr>
              <p14:cNvContentPartPr/>
              <p14:nvPr/>
            </p14:nvContentPartPr>
            <p14:xfrm>
              <a:off x="9340132" y="547222"/>
              <a:ext cx="6840" cy="165600"/>
            </p14:xfrm>
          </p:contentPart>
        </mc:Choice>
        <mc:Fallback>
          <p:pic>
            <p:nvPicPr>
              <p:cNvPr id="114" name="Ink 113">
                <a:extLst>
                  <a:ext uri="{FF2B5EF4-FFF2-40B4-BE49-F238E27FC236}">
                    <a16:creationId xmlns:a16="http://schemas.microsoft.com/office/drawing/2014/main" id="{83F72E2F-C0B5-B82D-97F5-A11DB5D43038}"/>
                  </a:ext>
                </a:extLst>
              </p:cNvPr>
              <p:cNvPicPr/>
              <p:nvPr/>
            </p:nvPicPr>
            <p:blipFill>
              <a:blip r:embed="rId185"/>
              <a:stretch>
                <a:fillRect/>
              </a:stretch>
            </p:blipFill>
            <p:spPr>
              <a:xfrm>
                <a:off x="9331132" y="538222"/>
                <a:ext cx="2448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5" name="Ink 114">
                <a:extLst>
                  <a:ext uri="{FF2B5EF4-FFF2-40B4-BE49-F238E27FC236}">
                    <a16:creationId xmlns:a16="http://schemas.microsoft.com/office/drawing/2014/main" id="{0BF163EF-89D7-BCC8-CBBD-039B27134AB0}"/>
                  </a:ext>
                </a:extLst>
              </p14:cNvPr>
              <p14:cNvContentPartPr/>
              <p14:nvPr/>
            </p14:nvContentPartPr>
            <p14:xfrm>
              <a:off x="9470812" y="587542"/>
              <a:ext cx="122400" cy="138600"/>
            </p14:xfrm>
          </p:contentPart>
        </mc:Choice>
        <mc:Fallback>
          <p:pic>
            <p:nvPicPr>
              <p:cNvPr id="115" name="Ink 114">
                <a:extLst>
                  <a:ext uri="{FF2B5EF4-FFF2-40B4-BE49-F238E27FC236}">
                    <a16:creationId xmlns:a16="http://schemas.microsoft.com/office/drawing/2014/main" id="{0BF163EF-89D7-BCC8-CBBD-039B27134AB0}"/>
                  </a:ext>
                </a:extLst>
              </p:cNvPr>
              <p:cNvPicPr/>
              <p:nvPr/>
            </p:nvPicPr>
            <p:blipFill>
              <a:blip r:embed="rId187"/>
              <a:stretch>
                <a:fillRect/>
              </a:stretch>
            </p:blipFill>
            <p:spPr>
              <a:xfrm>
                <a:off x="9462172" y="578542"/>
                <a:ext cx="14004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6" name="Ink 115">
                <a:extLst>
                  <a:ext uri="{FF2B5EF4-FFF2-40B4-BE49-F238E27FC236}">
                    <a16:creationId xmlns:a16="http://schemas.microsoft.com/office/drawing/2014/main" id="{45C4BB36-B7E8-A949-0B87-A9628B923914}"/>
                  </a:ext>
                </a:extLst>
              </p14:cNvPr>
              <p14:cNvContentPartPr/>
              <p14:nvPr/>
            </p14:nvContentPartPr>
            <p14:xfrm>
              <a:off x="9776452" y="563782"/>
              <a:ext cx="131400" cy="198360"/>
            </p14:xfrm>
          </p:contentPart>
        </mc:Choice>
        <mc:Fallback>
          <p:pic>
            <p:nvPicPr>
              <p:cNvPr id="116" name="Ink 115">
                <a:extLst>
                  <a:ext uri="{FF2B5EF4-FFF2-40B4-BE49-F238E27FC236}">
                    <a16:creationId xmlns:a16="http://schemas.microsoft.com/office/drawing/2014/main" id="{45C4BB36-B7E8-A949-0B87-A9628B923914}"/>
                  </a:ext>
                </a:extLst>
              </p:cNvPr>
              <p:cNvPicPr/>
              <p:nvPr/>
            </p:nvPicPr>
            <p:blipFill>
              <a:blip r:embed="rId189"/>
              <a:stretch>
                <a:fillRect/>
              </a:stretch>
            </p:blipFill>
            <p:spPr>
              <a:xfrm>
                <a:off x="9767812" y="554782"/>
                <a:ext cx="14904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7" name="Ink 116">
                <a:extLst>
                  <a:ext uri="{FF2B5EF4-FFF2-40B4-BE49-F238E27FC236}">
                    <a16:creationId xmlns:a16="http://schemas.microsoft.com/office/drawing/2014/main" id="{035DB75C-9C8C-CAB6-6C6B-9A5C5AD8A694}"/>
                  </a:ext>
                </a:extLst>
              </p14:cNvPr>
              <p14:cNvContentPartPr/>
              <p14:nvPr/>
            </p14:nvContentPartPr>
            <p14:xfrm>
              <a:off x="9995692" y="612382"/>
              <a:ext cx="106560" cy="122760"/>
            </p14:xfrm>
          </p:contentPart>
        </mc:Choice>
        <mc:Fallback>
          <p:pic>
            <p:nvPicPr>
              <p:cNvPr id="117" name="Ink 116">
                <a:extLst>
                  <a:ext uri="{FF2B5EF4-FFF2-40B4-BE49-F238E27FC236}">
                    <a16:creationId xmlns:a16="http://schemas.microsoft.com/office/drawing/2014/main" id="{035DB75C-9C8C-CAB6-6C6B-9A5C5AD8A694}"/>
                  </a:ext>
                </a:extLst>
              </p:cNvPr>
              <p:cNvPicPr/>
              <p:nvPr/>
            </p:nvPicPr>
            <p:blipFill>
              <a:blip r:embed="rId191"/>
              <a:stretch>
                <a:fillRect/>
              </a:stretch>
            </p:blipFill>
            <p:spPr>
              <a:xfrm>
                <a:off x="9986692" y="603742"/>
                <a:ext cx="12420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8" name="Ink 117">
                <a:extLst>
                  <a:ext uri="{FF2B5EF4-FFF2-40B4-BE49-F238E27FC236}">
                    <a16:creationId xmlns:a16="http://schemas.microsoft.com/office/drawing/2014/main" id="{D2A88DC6-5E1C-661C-B609-17EB556FFFD5}"/>
                  </a:ext>
                </a:extLst>
              </p14:cNvPr>
              <p14:cNvContentPartPr/>
              <p14:nvPr/>
            </p14:nvContentPartPr>
            <p14:xfrm>
              <a:off x="10161652" y="570982"/>
              <a:ext cx="104400" cy="194760"/>
            </p14:xfrm>
          </p:contentPart>
        </mc:Choice>
        <mc:Fallback>
          <p:pic>
            <p:nvPicPr>
              <p:cNvPr id="118" name="Ink 117">
                <a:extLst>
                  <a:ext uri="{FF2B5EF4-FFF2-40B4-BE49-F238E27FC236}">
                    <a16:creationId xmlns:a16="http://schemas.microsoft.com/office/drawing/2014/main" id="{D2A88DC6-5E1C-661C-B609-17EB556FFFD5}"/>
                  </a:ext>
                </a:extLst>
              </p:cNvPr>
              <p:cNvPicPr/>
              <p:nvPr/>
            </p:nvPicPr>
            <p:blipFill>
              <a:blip r:embed="rId193"/>
              <a:stretch>
                <a:fillRect/>
              </a:stretch>
            </p:blipFill>
            <p:spPr>
              <a:xfrm>
                <a:off x="10153012" y="562342"/>
                <a:ext cx="12204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34" name="Ink 133">
                <a:extLst>
                  <a:ext uri="{FF2B5EF4-FFF2-40B4-BE49-F238E27FC236}">
                    <a16:creationId xmlns:a16="http://schemas.microsoft.com/office/drawing/2014/main" id="{474855C1-41B6-1483-6F96-F0D2254593F4}"/>
                  </a:ext>
                </a:extLst>
              </p14:cNvPr>
              <p14:cNvContentPartPr/>
              <p14:nvPr/>
            </p14:nvContentPartPr>
            <p14:xfrm>
              <a:off x="9744772" y="888862"/>
              <a:ext cx="249840" cy="13320"/>
            </p14:xfrm>
          </p:contentPart>
        </mc:Choice>
        <mc:Fallback>
          <p:pic>
            <p:nvPicPr>
              <p:cNvPr id="134" name="Ink 133">
                <a:extLst>
                  <a:ext uri="{FF2B5EF4-FFF2-40B4-BE49-F238E27FC236}">
                    <a16:creationId xmlns:a16="http://schemas.microsoft.com/office/drawing/2014/main" id="{474855C1-41B6-1483-6F96-F0D2254593F4}"/>
                  </a:ext>
                </a:extLst>
              </p:cNvPr>
              <p:cNvPicPr/>
              <p:nvPr/>
            </p:nvPicPr>
            <p:blipFill>
              <a:blip r:embed="rId195"/>
              <a:stretch>
                <a:fillRect/>
              </a:stretch>
            </p:blipFill>
            <p:spPr>
              <a:xfrm>
                <a:off x="9736132" y="880222"/>
                <a:ext cx="26748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35" name="Ink 134">
                <a:extLst>
                  <a:ext uri="{FF2B5EF4-FFF2-40B4-BE49-F238E27FC236}">
                    <a16:creationId xmlns:a16="http://schemas.microsoft.com/office/drawing/2014/main" id="{26751947-C40F-C305-0606-EE4DF9044A17}"/>
                  </a:ext>
                </a:extLst>
              </p14:cNvPr>
              <p14:cNvContentPartPr/>
              <p14:nvPr/>
            </p14:nvContentPartPr>
            <p14:xfrm>
              <a:off x="8597812" y="816142"/>
              <a:ext cx="149760" cy="6120"/>
            </p14:xfrm>
          </p:contentPart>
        </mc:Choice>
        <mc:Fallback>
          <p:pic>
            <p:nvPicPr>
              <p:cNvPr id="135" name="Ink 134">
                <a:extLst>
                  <a:ext uri="{FF2B5EF4-FFF2-40B4-BE49-F238E27FC236}">
                    <a16:creationId xmlns:a16="http://schemas.microsoft.com/office/drawing/2014/main" id="{26751947-C40F-C305-0606-EE4DF9044A17}"/>
                  </a:ext>
                </a:extLst>
              </p:cNvPr>
              <p:cNvPicPr/>
              <p:nvPr/>
            </p:nvPicPr>
            <p:blipFill>
              <a:blip r:embed="rId197"/>
              <a:stretch>
                <a:fillRect/>
              </a:stretch>
            </p:blipFill>
            <p:spPr>
              <a:xfrm>
                <a:off x="8588812" y="807502"/>
                <a:ext cx="16740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44" name="Ink 143">
                <a:extLst>
                  <a:ext uri="{FF2B5EF4-FFF2-40B4-BE49-F238E27FC236}">
                    <a16:creationId xmlns:a16="http://schemas.microsoft.com/office/drawing/2014/main" id="{2939D30C-2B88-2BDF-8478-FE9187D53632}"/>
                  </a:ext>
                </a:extLst>
              </p14:cNvPr>
              <p14:cNvContentPartPr/>
              <p14:nvPr/>
            </p14:nvContentPartPr>
            <p14:xfrm>
              <a:off x="8644252" y="816142"/>
              <a:ext cx="621000" cy="368280"/>
            </p14:xfrm>
          </p:contentPart>
        </mc:Choice>
        <mc:Fallback>
          <p:pic>
            <p:nvPicPr>
              <p:cNvPr id="144" name="Ink 143">
                <a:extLst>
                  <a:ext uri="{FF2B5EF4-FFF2-40B4-BE49-F238E27FC236}">
                    <a16:creationId xmlns:a16="http://schemas.microsoft.com/office/drawing/2014/main" id="{2939D30C-2B88-2BDF-8478-FE9187D53632}"/>
                  </a:ext>
                </a:extLst>
              </p:cNvPr>
              <p:cNvPicPr/>
              <p:nvPr/>
            </p:nvPicPr>
            <p:blipFill>
              <a:blip r:embed="rId199"/>
              <a:stretch>
                <a:fillRect/>
              </a:stretch>
            </p:blipFill>
            <p:spPr>
              <a:xfrm>
                <a:off x="8635612" y="807502"/>
                <a:ext cx="638640" cy="38592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45" name="Ink 144">
                <a:extLst>
                  <a:ext uri="{FF2B5EF4-FFF2-40B4-BE49-F238E27FC236}">
                    <a16:creationId xmlns:a16="http://schemas.microsoft.com/office/drawing/2014/main" id="{B36DB983-54F5-9BA9-030C-46D75A9D7369}"/>
                  </a:ext>
                </a:extLst>
              </p14:cNvPr>
              <p14:cNvContentPartPr/>
              <p14:nvPr/>
            </p14:nvContentPartPr>
            <p14:xfrm>
              <a:off x="9193972" y="1107742"/>
              <a:ext cx="71280" cy="118080"/>
            </p14:xfrm>
          </p:contentPart>
        </mc:Choice>
        <mc:Fallback>
          <p:pic>
            <p:nvPicPr>
              <p:cNvPr id="145" name="Ink 144">
                <a:extLst>
                  <a:ext uri="{FF2B5EF4-FFF2-40B4-BE49-F238E27FC236}">
                    <a16:creationId xmlns:a16="http://schemas.microsoft.com/office/drawing/2014/main" id="{B36DB983-54F5-9BA9-030C-46D75A9D7369}"/>
                  </a:ext>
                </a:extLst>
              </p:cNvPr>
              <p:cNvPicPr/>
              <p:nvPr/>
            </p:nvPicPr>
            <p:blipFill>
              <a:blip r:embed="rId201"/>
              <a:stretch>
                <a:fillRect/>
              </a:stretch>
            </p:blipFill>
            <p:spPr>
              <a:xfrm>
                <a:off x="9184972" y="1099102"/>
                <a:ext cx="8892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46" name="Ink 145">
                <a:extLst>
                  <a:ext uri="{FF2B5EF4-FFF2-40B4-BE49-F238E27FC236}">
                    <a16:creationId xmlns:a16="http://schemas.microsoft.com/office/drawing/2014/main" id="{C74E1D92-A1E2-F3B6-2FC9-A9C8AB1E74C6}"/>
                  </a:ext>
                </a:extLst>
              </p14:cNvPr>
              <p14:cNvContentPartPr/>
              <p14:nvPr/>
            </p14:nvContentPartPr>
            <p14:xfrm>
              <a:off x="9431212" y="1087222"/>
              <a:ext cx="124560" cy="153360"/>
            </p14:xfrm>
          </p:contentPart>
        </mc:Choice>
        <mc:Fallback>
          <p:pic>
            <p:nvPicPr>
              <p:cNvPr id="146" name="Ink 145">
                <a:extLst>
                  <a:ext uri="{FF2B5EF4-FFF2-40B4-BE49-F238E27FC236}">
                    <a16:creationId xmlns:a16="http://schemas.microsoft.com/office/drawing/2014/main" id="{C74E1D92-A1E2-F3B6-2FC9-A9C8AB1E74C6}"/>
                  </a:ext>
                </a:extLst>
              </p:cNvPr>
              <p:cNvPicPr/>
              <p:nvPr/>
            </p:nvPicPr>
            <p:blipFill>
              <a:blip r:embed="rId203"/>
              <a:stretch>
                <a:fillRect/>
              </a:stretch>
            </p:blipFill>
            <p:spPr>
              <a:xfrm>
                <a:off x="9422572" y="1078222"/>
                <a:ext cx="14220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47" name="Ink 146">
                <a:extLst>
                  <a:ext uri="{FF2B5EF4-FFF2-40B4-BE49-F238E27FC236}">
                    <a16:creationId xmlns:a16="http://schemas.microsoft.com/office/drawing/2014/main" id="{0235A5F8-6173-5B81-17A2-44151AA4313C}"/>
                  </a:ext>
                </a:extLst>
              </p14:cNvPr>
              <p14:cNvContentPartPr/>
              <p14:nvPr/>
            </p14:nvContentPartPr>
            <p14:xfrm>
              <a:off x="9637132" y="1208542"/>
              <a:ext cx="39600" cy="10800"/>
            </p14:xfrm>
          </p:contentPart>
        </mc:Choice>
        <mc:Fallback>
          <p:pic>
            <p:nvPicPr>
              <p:cNvPr id="147" name="Ink 146">
                <a:extLst>
                  <a:ext uri="{FF2B5EF4-FFF2-40B4-BE49-F238E27FC236}">
                    <a16:creationId xmlns:a16="http://schemas.microsoft.com/office/drawing/2014/main" id="{0235A5F8-6173-5B81-17A2-44151AA4313C}"/>
                  </a:ext>
                </a:extLst>
              </p:cNvPr>
              <p:cNvPicPr/>
              <p:nvPr/>
            </p:nvPicPr>
            <p:blipFill>
              <a:blip r:embed="rId205"/>
              <a:stretch>
                <a:fillRect/>
              </a:stretch>
            </p:blipFill>
            <p:spPr>
              <a:xfrm>
                <a:off x="9628492" y="1199542"/>
                <a:ext cx="5724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48" name="Ink 147">
                <a:extLst>
                  <a:ext uri="{FF2B5EF4-FFF2-40B4-BE49-F238E27FC236}">
                    <a16:creationId xmlns:a16="http://schemas.microsoft.com/office/drawing/2014/main" id="{EF6A3A63-4A33-4C73-A8F8-4DA2CA41443E}"/>
                  </a:ext>
                </a:extLst>
              </p14:cNvPr>
              <p14:cNvContentPartPr/>
              <p14:nvPr/>
            </p14:nvContentPartPr>
            <p14:xfrm>
              <a:off x="9779692" y="1098742"/>
              <a:ext cx="107640" cy="180000"/>
            </p14:xfrm>
          </p:contentPart>
        </mc:Choice>
        <mc:Fallback>
          <p:pic>
            <p:nvPicPr>
              <p:cNvPr id="148" name="Ink 147">
                <a:extLst>
                  <a:ext uri="{FF2B5EF4-FFF2-40B4-BE49-F238E27FC236}">
                    <a16:creationId xmlns:a16="http://schemas.microsoft.com/office/drawing/2014/main" id="{EF6A3A63-4A33-4C73-A8F8-4DA2CA41443E}"/>
                  </a:ext>
                </a:extLst>
              </p:cNvPr>
              <p:cNvPicPr/>
              <p:nvPr/>
            </p:nvPicPr>
            <p:blipFill>
              <a:blip r:embed="rId207"/>
              <a:stretch>
                <a:fillRect/>
              </a:stretch>
            </p:blipFill>
            <p:spPr>
              <a:xfrm>
                <a:off x="9771052" y="1089742"/>
                <a:ext cx="12528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49" name="Ink 148">
                <a:extLst>
                  <a:ext uri="{FF2B5EF4-FFF2-40B4-BE49-F238E27FC236}">
                    <a16:creationId xmlns:a16="http://schemas.microsoft.com/office/drawing/2014/main" id="{5D4F6800-A12D-6735-E5BB-F43A3B3CEA83}"/>
                  </a:ext>
                </a:extLst>
              </p14:cNvPr>
              <p14:cNvContentPartPr/>
              <p14:nvPr/>
            </p14:nvContentPartPr>
            <p14:xfrm>
              <a:off x="9973372" y="1131862"/>
              <a:ext cx="79560" cy="144360"/>
            </p14:xfrm>
          </p:contentPart>
        </mc:Choice>
        <mc:Fallback>
          <p:pic>
            <p:nvPicPr>
              <p:cNvPr id="149" name="Ink 148">
                <a:extLst>
                  <a:ext uri="{FF2B5EF4-FFF2-40B4-BE49-F238E27FC236}">
                    <a16:creationId xmlns:a16="http://schemas.microsoft.com/office/drawing/2014/main" id="{5D4F6800-A12D-6735-E5BB-F43A3B3CEA83}"/>
                  </a:ext>
                </a:extLst>
              </p:cNvPr>
              <p:cNvPicPr/>
              <p:nvPr/>
            </p:nvPicPr>
            <p:blipFill>
              <a:blip r:embed="rId209"/>
              <a:stretch>
                <a:fillRect/>
              </a:stretch>
            </p:blipFill>
            <p:spPr>
              <a:xfrm>
                <a:off x="9964372" y="1123222"/>
                <a:ext cx="9720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51" name="Ink 150">
                <a:extLst>
                  <a:ext uri="{FF2B5EF4-FFF2-40B4-BE49-F238E27FC236}">
                    <a16:creationId xmlns:a16="http://schemas.microsoft.com/office/drawing/2014/main" id="{DA8CF6B2-4569-61A5-5536-507E7D778DF1}"/>
                  </a:ext>
                </a:extLst>
              </p14:cNvPr>
              <p14:cNvContentPartPr/>
              <p14:nvPr/>
            </p14:nvContentPartPr>
            <p14:xfrm>
              <a:off x="10384132" y="978142"/>
              <a:ext cx="663120" cy="490680"/>
            </p14:xfrm>
          </p:contentPart>
        </mc:Choice>
        <mc:Fallback>
          <p:pic>
            <p:nvPicPr>
              <p:cNvPr id="151" name="Ink 150">
                <a:extLst>
                  <a:ext uri="{FF2B5EF4-FFF2-40B4-BE49-F238E27FC236}">
                    <a16:creationId xmlns:a16="http://schemas.microsoft.com/office/drawing/2014/main" id="{DA8CF6B2-4569-61A5-5536-507E7D778DF1}"/>
                  </a:ext>
                </a:extLst>
              </p:cNvPr>
              <p:cNvPicPr/>
              <p:nvPr/>
            </p:nvPicPr>
            <p:blipFill>
              <a:blip r:embed="rId211"/>
              <a:stretch>
                <a:fillRect/>
              </a:stretch>
            </p:blipFill>
            <p:spPr>
              <a:xfrm>
                <a:off x="10375132" y="969142"/>
                <a:ext cx="680760" cy="50832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52" name="Ink 151">
                <a:extLst>
                  <a:ext uri="{FF2B5EF4-FFF2-40B4-BE49-F238E27FC236}">
                    <a16:creationId xmlns:a16="http://schemas.microsoft.com/office/drawing/2014/main" id="{6423C63E-16EE-22AD-636F-1A42E5D69D56}"/>
                  </a:ext>
                </a:extLst>
              </p14:cNvPr>
              <p14:cNvContentPartPr/>
              <p14:nvPr/>
            </p14:nvContentPartPr>
            <p14:xfrm>
              <a:off x="10385932" y="1353622"/>
              <a:ext cx="65880" cy="136440"/>
            </p14:xfrm>
          </p:contentPart>
        </mc:Choice>
        <mc:Fallback>
          <p:pic>
            <p:nvPicPr>
              <p:cNvPr id="152" name="Ink 151">
                <a:extLst>
                  <a:ext uri="{FF2B5EF4-FFF2-40B4-BE49-F238E27FC236}">
                    <a16:creationId xmlns:a16="http://schemas.microsoft.com/office/drawing/2014/main" id="{6423C63E-16EE-22AD-636F-1A42E5D69D56}"/>
                  </a:ext>
                </a:extLst>
              </p:cNvPr>
              <p:cNvPicPr/>
              <p:nvPr/>
            </p:nvPicPr>
            <p:blipFill>
              <a:blip r:embed="rId213"/>
              <a:stretch>
                <a:fillRect/>
              </a:stretch>
            </p:blipFill>
            <p:spPr>
              <a:xfrm>
                <a:off x="10376932" y="1344622"/>
                <a:ext cx="8352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54" name="Ink 153">
                <a:extLst>
                  <a:ext uri="{FF2B5EF4-FFF2-40B4-BE49-F238E27FC236}">
                    <a16:creationId xmlns:a16="http://schemas.microsoft.com/office/drawing/2014/main" id="{E8BB26D4-38EE-6B3D-165F-FAB9950596CA}"/>
                  </a:ext>
                </a:extLst>
              </p14:cNvPr>
              <p14:cNvContentPartPr/>
              <p14:nvPr/>
            </p14:nvContentPartPr>
            <p14:xfrm>
              <a:off x="9449932" y="1367302"/>
              <a:ext cx="144000" cy="166680"/>
            </p14:xfrm>
          </p:contentPart>
        </mc:Choice>
        <mc:Fallback>
          <p:pic>
            <p:nvPicPr>
              <p:cNvPr id="154" name="Ink 153">
                <a:extLst>
                  <a:ext uri="{FF2B5EF4-FFF2-40B4-BE49-F238E27FC236}">
                    <a16:creationId xmlns:a16="http://schemas.microsoft.com/office/drawing/2014/main" id="{E8BB26D4-38EE-6B3D-165F-FAB9950596CA}"/>
                  </a:ext>
                </a:extLst>
              </p:cNvPr>
              <p:cNvPicPr/>
              <p:nvPr/>
            </p:nvPicPr>
            <p:blipFill>
              <a:blip r:embed="rId215"/>
              <a:stretch>
                <a:fillRect/>
              </a:stretch>
            </p:blipFill>
            <p:spPr>
              <a:xfrm>
                <a:off x="9440932" y="1358302"/>
                <a:ext cx="16164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55" name="Ink 154">
                <a:extLst>
                  <a:ext uri="{FF2B5EF4-FFF2-40B4-BE49-F238E27FC236}">
                    <a16:creationId xmlns:a16="http://schemas.microsoft.com/office/drawing/2014/main" id="{C1A38D74-9CBA-4606-A5C4-F09DCED35736}"/>
                  </a:ext>
                </a:extLst>
              </p14:cNvPr>
              <p14:cNvContentPartPr/>
              <p14:nvPr/>
            </p14:nvContentPartPr>
            <p14:xfrm>
              <a:off x="9674572" y="1465942"/>
              <a:ext cx="21960" cy="38520"/>
            </p14:xfrm>
          </p:contentPart>
        </mc:Choice>
        <mc:Fallback>
          <p:pic>
            <p:nvPicPr>
              <p:cNvPr id="155" name="Ink 154">
                <a:extLst>
                  <a:ext uri="{FF2B5EF4-FFF2-40B4-BE49-F238E27FC236}">
                    <a16:creationId xmlns:a16="http://schemas.microsoft.com/office/drawing/2014/main" id="{C1A38D74-9CBA-4606-A5C4-F09DCED35736}"/>
                  </a:ext>
                </a:extLst>
              </p:cNvPr>
              <p:cNvPicPr/>
              <p:nvPr/>
            </p:nvPicPr>
            <p:blipFill>
              <a:blip r:embed="rId217"/>
              <a:stretch>
                <a:fillRect/>
              </a:stretch>
            </p:blipFill>
            <p:spPr>
              <a:xfrm>
                <a:off x="9665572" y="1456942"/>
                <a:ext cx="3960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56" name="Ink 155">
                <a:extLst>
                  <a:ext uri="{FF2B5EF4-FFF2-40B4-BE49-F238E27FC236}">
                    <a16:creationId xmlns:a16="http://schemas.microsoft.com/office/drawing/2014/main" id="{A6F7630D-7328-A9F6-9C4D-826CEF458CB0}"/>
                  </a:ext>
                </a:extLst>
              </p14:cNvPr>
              <p14:cNvContentPartPr/>
              <p14:nvPr/>
            </p14:nvContentPartPr>
            <p14:xfrm>
              <a:off x="9790132" y="1413382"/>
              <a:ext cx="170280" cy="140040"/>
            </p14:xfrm>
          </p:contentPart>
        </mc:Choice>
        <mc:Fallback>
          <p:pic>
            <p:nvPicPr>
              <p:cNvPr id="156" name="Ink 155">
                <a:extLst>
                  <a:ext uri="{FF2B5EF4-FFF2-40B4-BE49-F238E27FC236}">
                    <a16:creationId xmlns:a16="http://schemas.microsoft.com/office/drawing/2014/main" id="{A6F7630D-7328-A9F6-9C4D-826CEF458CB0}"/>
                  </a:ext>
                </a:extLst>
              </p:cNvPr>
              <p:cNvPicPr/>
              <p:nvPr/>
            </p:nvPicPr>
            <p:blipFill>
              <a:blip r:embed="rId219"/>
              <a:stretch>
                <a:fillRect/>
              </a:stretch>
            </p:blipFill>
            <p:spPr>
              <a:xfrm>
                <a:off x="9781132" y="1404742"/>
                <a:ext cx="18792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57" name="Ink 156">
                <a:extLst>
                  <a:ext uri="{FF2B5EF4-FFF2-40B4-BE49-F238E27FC236}">
                    <a16:creationId xmlns:a16="http://schemas.microsoft.com/office/drawing/2014/main" id="{E778FF24-1D17-CB04-4F50-3D2A35098714}"/>
                  </a:ext>
                </a:extLst>
              </p14:cNvPr>
              <p14:cNvContentPartPr/>
              <p14:nvPr/>
            </p14:nvContentPartPr>
            <p14:xfrm>
              <a:off x="9984172" y="1406542"/>
              <a:ext cx="134640" cy="241200"/>
            </p14:xfrm>
          </p:contentPart>
        </mc:Choice>
        <mc:Fallback>
          <p:pic>
            <p:nvPicPr>
              <p:cNvPr id="157" name="Ink 156">
                <a:extLst>
                  <a:ext uri="{FF2B5EF4-FFF2-40B4-BE49-F238E27FC236}">
                    <a16:creationId xmlns:a16="http://schemas.microsoft.com/office/drawing/2014/main" id="{E778FF24-1D17-CB04-4F50-3D2A35098714}"/>
                  </a:ext>
                </a:extLst>
              </p:cNvPr>
              <p:cNvPicPr/>
              <p:nvPr/>
            </p:nvPicPr>
            <p:blipFill>
              <a:blip r:embed="rId221"/>
              <a:stretch>
                <a:fillRect/>
              </a:stretch>
            </p:blipFill>
            <p:spPr>
              <a:xfrm>
                <a:off x="9975172" y="1397542"/>
                <a:ext cx="15228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58" name="Ink 157">
                <a:extLst>
                  <a:ext uri="{FF2B5EF4-FFF2-40B4-BE49-F238E27FC236}">
                    <a16:creationId xmlns:a16="http://schemas.microsoft.com/office/drawing/2014/main" id="{B77A50E6-DAF4-CD00-F612-D09FDFA7DEF7}"/>
                  </a:ext>
                </a:extLst>
              </p14:cNvPr>
              <p14:cNvContentPartPr/>
              <p14:nvPr/>
            </p14:nvContentPartPr>
            <p14:xfrm>
              <a:off x="9371452" y="1711102"/>
              <a:ext cx="991440" cy="81000"/>
            </p14:xfrm>
          </p:contentPart>
        </mc:Choice>
        <mc:Fallback>
          <p:pic>
            <p:nvPicPr>
              <p:cNvPr id="158" name="Ink 157">
                <a:extLst>
                  <a:ext uri="{FF2B5EF4-FFF2-40B4-BE49-F238E27FC236}">
                    <a16:creationId xmlns:a16="http://schemas.microsoft.com/office/drawing/2014/main" id="{B77A50E6-DAF4-CD00-F612-D09FDFA7DEF7}"/>
                  </a:ext>
                </a:extLst>
              </p:cNvPr>
              <p:cNvPicPr/>
              <p:nvPr/>
            </p:nvPicPr>
            <p:blipFill>
              <a:blip r:embed="rId223"/>
              <a:stretch>
                <a:fillRect/>
              </a:stretch>
            </p:blipFill>
            <p:spPr>
              <a:xfrm>
                <a:off x="9362452" y="1702462"/>
                <a:ext cx="100908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60" name="Ink 159">
                <a:extLst>
                  <a:ext uri="{FF2B5EF4-FFF2-40B4-BE49-F238E27FC236}">
                    <a16:creationId xmlns:a16="http://schemas.microsoft.com/office/drawing/2014/main" id="{D8F00F67-5F3E-BAB7-01FA-7271DCDAB95B}"/>
                  </a:ext>
                </a:extLst>
              </p14:cNvPr>
              <p14:cNvContentPartPr/>
              <p14:nvPr/>
            </p14:nvContentPartPr>
            <p14:xfrm>
              <a:off x="9739372" y="1866622"/>
              <a:ext cx="237960" cy="162720"/>
            </p14:xfrm>
          </p:contentPart>
        </mc:Choice>
        <mc:Fallback>
          <p:pic>
            <p:nvPicPr>
              <p:cNvPr id="160" name="Ink 159">
                <a:extLst>
                  <a:ext uri="{FF2B5EF4-FFF2-40B4-BE49-F238E27FC236}">
                    <a16:creationId xmlns:a16="http://schemas.microsoft.com/office/drawing/2014/main" id="{D8F00F67-5F3E-BAB7-01FA-7271DCDAB95B}"/>
                  </a:ext>
                </a:extLst>
              </p:cNvPr>
              <p:cNvPicPr/>
              <p:nvPr/>
            </p:nvPicPr>
            <p:blipFill>
              <a:blip r:embed="rId225"/>
              <a:stretch>
                <a:fillRect/>
              </a:stretch>
            </p:blipFill>
            <p:spPr>
              <a:xfrm>
                <a:off x="9730372" y="1857622"/>
                <a:ext cx="25560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42" name="Ink 41">
                <a:extLst>
                  <a:ext uri="{FF2B5EF4-FFF2-40B4-BE49-F238E27FC236}">
                    <a16:creationId xmlns:a16="http://schemas.microsoft.com/office/drawing/2014/main" id="{D702462F-8E28-7296-BC0C-A0B0D3648C60}"/>
                  </a:ext>
                </a:extLst>
              </p14:cNvPr>
              <p14:cNvContentPartPr/>
              <p14:nvPr/>
            </p14:nvContentPartPr>
            <p14:xfrm>
              <a:off x="3190252" y="1409062"/>
              <a:ext cx="221040" cy="265680"/>
            </p14:xfrm>
          </p:contentPart>
        </mc:Choice>
        <mc:Fallback>
          <p:pic>
            <p:nvPicPr>
              <p:cNvPr id="42" name="Ink 41">
                <a:extLst>
                  <a:ext uri="{FF2B5EF4-FFF2-40B4-BE49-F238E27FC236}">
                    <a16:creationId xmlns:a16="http://schemas.microsoft.com/office/drawing/2014/main" id="{D702462F-8E28-7296-BC0C-A0B0D3648C60}"/>
                  </a:ext>
                </a:extLst>
              </p:cNvPr>
              <p:cNvPicPr/>
              <p:nvPr/>
            </p:nvPicPr>
            <p:blipFill>
              <a:blip r:embed="rId227"/>
              <a:stretch>
                <a:fillRect/>
              </a:stretch>
            </p:blipFill>
            <p:spPr>
              <a:xfrm>
                <a:off x="3181252" y="1400422"/>
                <a:ext cx="23868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43" name="Ink 42">
                <a:extLst>
                  <a:ext uri="{FF2B5EF4-FFF2-40B4-BE49-F238E27FC236}">
                    <a16:creationId xmlns:a16="http://schemas.microsoft.com/office/drawing/2014/main" id="{F974EDFA-D975-346E-74E6-4A0BE1287729}"/>
                  </a:ext>
                </a:extLst>
              </p14:cNvPr>
              <p14:cNvContentPartPr/>
              <p14:nvPr/>
            </p14:nvContentPartPr>
            <p14:xfrm>
              <a:off x="3480412" y="1545862"/>
              <a:ext cx="127440" cy="129960"/>
            </p14:xfrm>
          </p:contentPart>
        </mc:Choice>
        <mc:Fallback>
          <p:pic>
            <p:nvPicPr>
              <p:cNvPr id="43" name="Ink 42">
                <a:extLst>
                  <a:ext uri="{FF2B5EF4-FFF2-40B4-BE49-F238E27FC236}">
                    <a16:creationId xmlns:a16="http://schemas.microsoft.com/office/drawing/2014/main" id="{F974EDFA-D975-346E-74E6-4A0BE1287729}"/>
                  </a:ext>
                </a:extLst>
              </p:cNvPr>
              <p:cNvPicPr/>
              <p:nvPr/>
            </p:nvPicPr>
            <p:blipFill>
              <a:blip r:embed="rId229"/>
              <a:stretch>
                <a:fillRect/>
              </a:stretch>
            </p:blipFill>
            <p:spPr>
              <a:xfrm>
                <a:off x="3471412" y="1536862"/>
                <a:ext cx="14508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44" name="Ink 43">
                <a:extLst>
                  <a:ext uri="{FF2B5EF4-FFF2-40B4-BE49-F238E27FC236}">
                    <a16:creationId xmlns:a16="http://schemas.microsoft.com/office/drawing/2014/main" id="{D4C49BC9-2BBE-DAEB-093C-2C378267A910}"/>
                  </a:ext>
                </a:extLst>
              </p14:cNvPr>
              <p14:cNvContentPartPr/>
              <p14:nvPr/>
            </p14:nvContentPartPr>
            <p14:xfrm>
              <a:off x="3674812" y="1521742"/>
              <a:ext cx="122400" cy="160560"/>
            </p14:xfrm>
          </p:contentPart>
        </mc:Choice>
        <mc:Fallback>
          <p:pic>
            <p:nvPicPr>
              <p:cNvPr id="44" name="Ink 43">
                <a:extLst>
                  <a:ext uri="{FF2B5EF4-FFF2-40B4-BE49-F238E27FC236}">
                    <a16:creationId xmlns:a16="http://schemas.microsoft.com/office/drawing/2014/main" id="{D4C49BC9-2BBE-DAEB-093C-2C378267A910}"/>
                  </a:ext>
                </a:extLst>
              </p:cNvPr>
              <p:cNvPicPr/>
              <p:nvPr/>
            </p:nvPicPr>
            <p:blipFill>
              <a:blip r:embed="rId231"/>
              <a:stretch>
                <a:fillRect/>
              </a:stretch>
            </p:blipFill>
            <p:spPr>
              <a:xfrm>
                <a:off x="3666172" y="1513102"/>
                <a:ext cx="14004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45" name="Ink 44">
                <a:extLst>
                  <a:ext uri="{FF2B5EF4-FFF2-40B4-BE49-F238E27FC236}">
                    <a16:creationId xmlns:a16="http://schemas.microsoft.com/office/drawing/2014/main" id="{738D823F-F3AD-4A84-F951-AC7AACF839EE}"/>
                  </a:ext>
                </a:extLst>
              </p14:cNvPr>
              <p14:cNvContentPartPr/>
              <p14:nvPr/>
            </p14:nvContentPartPr>
            <p14:xfrm>
              <a:off x="3859852" y="1460902"/>
              <a:ext cx="141480" cy="192600"/>
            </p14:xfrm>
          </p:contentPart>
        </mc:Choice>
        <mc:Fallback>
          <p:pic>
            <p:nvPicPr>
              <p:cNvPr id="45" name="Ink 44">
                <a:extLst>
                  <a:ext uri="{FF2B5EF4-FFF2-40B4-BE49-F238E27FC236}">
                    <a16:creationId xmlns:a16="http://schemas.microsoft.com/office/drawing/2014/main" id="{738D823F-F3AD-4A84-F951-AC7AACF839EE}"/>
                  </a:ext>
                </a:extLst>
              </p:cNvPr>
              <p:cNvPicPr/>
              <p:nvPr/>
            </p:nvPicPr>
            <p:blipFill>
              <a:blip r:embed="rId233"/>
              <a:stretch>
                <a:fillRect/>
              </a:stretch>
            </p:blipFill>
            <p:spPr>
              <a:xfrm>
                <a:off x="3850852" y="1452262"/>
                <a:ext cx="15912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46" name="Ink 45">
                <a:extLst>
                  <a:ext uri="{FF2B5EF4-FFF2-40B4-BE49-F238E27FC236}">
                    <a16:creationId xmlns:a16="http://schemas.microsoft.com/office/drawing/2014/main" id="{2D16616B-5CCA-E879-0280-0FB3A7BB6439}"/>
                  </a:ext>
                </a:extLst>
              </p14:cNvPr>
              <p14:cNvContentPartPr/>
              <p14:nvPr/>
            </p14:nvContentPartPr>
            <p14:xfrm>
              <a:off x="4068652" y="1402582"/>
              <a:ext cx="15120" cy="253440"/>
            </p14:xfrm>
          </p:contentPart>
        </mc:Choice>
        <mc:Fallback>
          <p:pic>
            <p:nvPicPr>
              <p:cNvPr id="46" name="Ink 45">
                <a:extLst>
                  <a:ext uri="{FF2B5EF4-FFF2-40B4-BE49-F238E27FC236}">
                    <a16:creationId xmlns:a16="http://schemas.microsoft.com/office/drawing/2014/main" id="{2D16616B-5CCA-E879-0280-0FB3A7BB6439}"/>
                  </a:ext>
                </a:extLst>
              </p:cNvPr>
              <p:cNvPicPr/>
              <p:nvPr/>
            </p:nvPicPr>
            <p:blipFill>
              <a:blip r:embed="rId235"/>
              <a:stretch>
                <a:fillRect/>
              </a:stretch>
            </p:blipFill>
            <p:spPr>
              <a:xfrm>
                <a:off x="4059652" y="1393582"/>
                <a:ext cx="32760" cy="27108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47" name="Ink 46">
                <a:extLst>
                  <a:ext uri="{FF2B5EF4-FFF2-40B4-BE49-F238E27FC236}">
                    <a16:creationId xmlns:a16="http://schemas.microsoft.com/office/drawing/2014/main" id="{E94E0EFE-0879-AF70-1813-161FC95A3EC2}"/>
                  </a:ext>
                </a:extLst>
              </p14:cNvPr>
              <p14:cNvContentPartPr/>
              <p14:nvPr/>
            </p14:nvContentPartPr>
            <p14:xfrm>
              <a:off x="4123732" y="1570702"/>
              <a:ext cx="307080" cy="311040"/>
            </p14:xfrm>
          </p:contentPart>
        </mc:Choice>
        <mc:Fallback>
          <p:pic>
            <p:nvPicPr>
              <p:cNvPr id="47" name="Ink 46">
                <a:extLst>
                  <a:ext uri="{FF2B5EF4-FFF2-40B4-BE49-F238E27FC236}">
                    <a16:creationId xmlns:a16="http://schemas.microsoft.com/office/drawing/2014/main" id="{E94E0EFE-0879-AF70-1813-161FC95A3EC2}"/>
                  </a:ext>
                </a:extLst>
              </p:cNvPr>
              <p:cNvPicPr/>
              <p:nvPr/>
            </p:nvPicPr>
            <p:blipFill>
              <a:blip r:embed="rId237"/>
              <a:stretch>
                <a:fillRect/>
              </a:stretch>
            </p:blipFill>
            <p:spPr>
              <a:xfrm>
                <a:off x="4115092" y="1562062"/>
                <a:ext cx="324720" cy="32868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51" name="Ink 50">
                <a:extLst>
                  <a:ext uri="{FF2B5EF4-FFF2-40B4-BE49-F238E27FC236}">
                    <a16:creationId xmlns:a16="http://schemas.microsoft.com/office/drawing/2014/main" id="{3A59F210-D11C-6171-DC57-D35443754878}"/>
                  </a:ext>
                </a:extLst>
              </p14:cNvPr>
              <p14:cNvContentPartPr/>
              <p14:nvPr/>
            </p14:nvContentPartPr>
            <p14:xfrm>
              <a:off x="4564372" y="1601302"/>
              <a:ext cx="141120" cy="6840"/>
            </p14:xfrm>
          </p:contentPart>
        </mc:Choice>
        <mc:Fallback>
          <p:pic>
            <p:nvPicPr>
              <p:cNvPr id="51" name="Ink 50">
                <a:extLst>
                  <a:ext uri="{FF2B5EF4-FFF2-40B4-BE49-F238E27FC236}">
                    <a16:creationId xmlns:a16="http://schemas.microsoft.com/office/drawing/2014/main" id="{3A59F210-D11C-6171-DC57-D35443754878}"/>
                  </a:ext>
                </a:extLst>
              </p:cNvPr>
              <p:cNvPicPr/>
              <p:nvPr/>
            </p:nvPicPr>
            <p:blipFill>
              <a:blip r:embed="rId239"/>
              <a:stretch>
                <a:fillRect/>
              </a:stretch>
            </p:blipFill>
            <p:spPr>
              <a:xfrm>
                <a:off x="4555372" y="1592302"/>
                <a:ext cx="15876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52" name="Ink 51">
                <a:extLst>
                  <a:ext uri="{FF2B5EF4-FFF2-40B4-BE49-F238E27FC236}">
                    <a16:creationId xmlns:a16="http://schemas.microsoft.com/office/drawing/2014/main" id="{6FFF34C9-73A9-314E-3AE3-DCBCCC6F70A3}"/>
                  </a:ext>
                </a:extLst>
              </p14:cNvPr>
              <p14:cNvContentPartPr/>
              <p14:nvPr/>
            </p14:nvContentPartPr>
            <p14:xfrm>
              <a:off x="4630252" y="1535062"/>
              <a:ext cx="35280" cy="89280"/>
            </p14:xfrm>
          </p:contentPart>
        </mc:Choice>
        <mc:Fallback>
          <p:pic>
            <p:nvPicPr>
              <p:cNvPr id="52" name="Ink 51">
                <a:extLst>
                  <a:ext uri="{FF2B5EF4-FFF2-40B4-BE49-F238E27FC236}">
                    <a16:creationId xmlns:a16="http://schemas.microsoft.com/office/drawing/2014/main" id="{6FFF34C9-73A9-314E-3AE3-DCBCCC6F70A3}"/>
                  </a:ext>
                </a:extLst>
              </p:cNvPr>
              <p:cNvPicPr/>
              <p:nvPr/>
            </p:nvPicPr>
            <p:blipFill>
              <a:blip r:embed="rId241"/>
              <a:stretch>
                <a:fillRect/>
              </a:stretch>
            </p:blipFill>
            <p:spPr>
              <a:xfrm>
                <a:off x="4621612" y="1526062"/>
                <a:ext cx="5292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53" name="Ink 52">
                <a:extLst>
                  <a:ext uri="{FF2B5EF4-FFF2-40B4-BE49-F238E27FC236}">
                    <a16:creationId xmlns:a16="http://schemas.microsoft.com/office/drawing/2014/main" id="{12F4C6C3-0F65-F2DF-59AA-153A0FA0740D}"/>
                  </a:ext>
                </a:extLst>
              </p14:cNvPr>
              <p14:cNvContentPartPr/>
              <p14:nvPr/>
            </p14:nvContentPartPr>
            <p14:xfrm>
              <a:off x="4638892" y="1289182"/>
              <a:ext cx="143280" cy="276480"/>
            </p14:xfrm>
          </p:contentPart>
        </mc:Choice>
        <mc:Fallback>
          <p:pic>
            <p:nvPicPr>
              <p:cNvPr id="53" name="Ink 52">
                <a:extLst>
                  <a:ext uri="{FF2B5EF4-FFF2-40B4-BE49-F238E27FC236}">
                    <a16:creationId xmlns:a16="http://schemas.microsoft.com/office/drawing/2014/main" id="{12F4C6C3-0F65-F2DF-59AA-153A0FA0740D}"/>
                  </a:ext>
                </a:extLst>
              </p:cNvPr>
              <p:cNvPicPr/>
              <p:nvPr/>
            </p:nvPicPr>
            <p:blipFill>
              <a:blip r:embed="rId243"/>
              <a:stretch>
                <a:fillRect/>
              </a:stretch>
            </p:blipFill>
            <p:spPr>
              <a:xfrm>
                <a:off x="4630252" y="1280542"/>
                <a:ext cx="160920" cy="29412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54" name="Ink 53">
                <a:extLst>
                  <a:ext uri="{FF2B5EF4-FFF2-40B4-BE49-F238E27FC236}">
                    <a16:creationId xmlns:a16="http://schemas.microsoft.com/office/drawing/2014/main" id="{34700F4C-8AE0-2577-B926-F20CAD674474}"/>
                  </a:ext>
                </a:extLst>
              </p14:cNvPr>
              <p14:cNvContentPartPr/>
              <p14:nvPr/>
            </p14:nvContentPartPr>
            <p14:xfrm>
              <a:off x="4788652" y="1541182"/>
              <a:ext cx="113040" cy="128880"/>
            </p14:xfrm>
          </p:contentPart>
        </mc:Choice>
        <mc:Fallback>
          <p:pic>
            <p:nvPicPr>
              <p:cNvPr id="54" name="Ink 53">
                <a:extLst>
                  <a:ext uri="{FF2B5EF4-FFF2-40B4-BE49-F238E27FC236}">
                    <a16:creationId xmlns:a16="http://schemas.microsoft.com/office/drawing/2014/main" id="{34700F4C-8AE0-2577-B926-F20CAD674474}"/>
                  </a:ext>
                </a:extLst>
              </p:cNvPr>
              <p:cNvPicPr/>
              <p:nvPr/>
            </p:nvPicPr>
            <p:blipFill>
              <a:blip r:embed="rId245"/>
              <a:stretch>
                <a:fillRect/>
              </a:stretch>
            </p:blipFill>
            <p:spPr>
              <a:xfrm>
                <a:off x="4779652" y="1532182"/>
                <a:ext cx="13068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55" name="Ink 54">
                <a:extLst>
                  <a:ext uri="{FF2B5EF4-FFF2-40B4-BE49-F238E27FC236}">
                    <a16:creationId xmlns:a16="http://schemas.microsoft.com/office/drawing/2014/main" id="{DEED526A-C201-97B0-9B2D-746AB41F6CD6}"/>
                  </a:ext>
                </a:extLst>
              </p14:cNvPr>
              <p14:cNvContentPartPr/>
              <p14:nvPr/>
            </p14:nvContentPartPr>
            <p14:xfrm>
              <a:off x="4956052" y="1540462"/>
              <a:ext cx="112320" cy="163800"/>
            </p14:xfrm>
          </p:contentPart>
        </mc:Choice>
        <mc:Fallback>
          <p:pic>
            <p:nvPicPr>
              <p:cNvPr id="55" name="Ink 54">
                <a:extLst>
                  <a:ext uri="{FF2B5EF4-FFF2-40B4-BE49-F238E27FC236}">
                    <a16:creationId xmlns:a16="http://schemas.microsoft.com/office/drawing/2014/main" id="{DEED526A-C201-97B0-9B2D-746AB41F6CD6}"/>
                  </a:ext>
                </a:extLst>
              </p:cNvPr>
              <p:cNvPicPr/>
              <p:nvPr/>
            </p:nvPicPr>
            <p:blipFill>
              <a:blip r:embed="rId247"/>
              <a:stretch>
                <a:fillRect/>
              </a:stretch>
            </p:blipFill>
            <p:spPr>
              <a:xfrm>
                <a:off x="4947052" y="1531462"/>
                <a:ext cx="12996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57" name="Ink 56">
                <a:extLst>
                  <a:ext uri="{FF2B5EF4-FFF2-40B4-BE49-F238E27FC236}">
                    <a16:creationId xmlns:a16="http://schemas.microsoft.com/office/drawing/2014/main" id="{23188335-CD76-9ED0-E9D7-46326354297B}"/>
                  </a:ext>
                </a:extLst>
              </p14:cNvPr>
              <p14:cNvContentPartPr/>
              <p14:nvPr/>
            </p14:nvContentPartPr>
            <p14:xfrm>
              <a:off x="5288692" y="1649542"/>
              <a:ext cx="56520" cy="87480"/>
            </p14:xfrm>
          </p:contentPart>
        </mc:Choice>
        <mc:Fallback>
          <p:pic>
            <p:nvPicPr>
              <p:cNvPr id="57" name="Ink 56">
                <a:extLst>
                  <a:ext uri="{FF2B5EF4-FFF2-40B4-BE49-F238E27FC236}">
                    <a16:creationId xmlns:a16="http://schemas.microsoft.com/office/drawing/2014/main" id="{23188335-CD76-9ED0-E9D7-46326354297B}"/>
                  </a:ext>
                </a:extLst>
              </p:cNvPr>
              <p:cNvPicPr/>
              <p:nvPr/>
            </p:nvPicPr>
            <p:blipFill>
              <a:blip r:embed="rId249"/>
              <a:stretch>
                <a:fillRect/>
              </a:stretch>
            </p:blipFill>
            <p:spPr>
              <a:xfrm>
                <a:off x="5280052" y="1640542"/>
                <a:ext cx="74160"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58" name="Ink 57">
                <a:extLst>
                  <a:ext uri="{FF2B5EF4-FFF2-40B4-BE49-F238E27FC236}">
                    <a16:creationId xmlns:a16="http://schemas.microsoft.com/office/drawing/2014/main" id="{0F1E75FB-C27E-009E-C956-EB9960470E94}"/>
                  </a:ext>
                </a:extLst>
              </p14:cNvPr>
              <p14:cNvContentPartPr/>
              <p14:nvPr/>
            </p14:nvContentPartPr>
            <p14:xfrm>
              <a:off x="5425852" y="1490062"/>
              <a:ext cx="187920" cy="222120"/>
            </p14:xfrm>
          </p:contentPart>
        </mc:Choice>
        <mc:Fallback>
          <p:pic>
            <p:nvPicPr>
              <p:cNvPr id="58" name="Ink 57">
                <a:extLst>
                  <a:ext uri="{FF2B5EF4-FFF2-40B4-BE49-F238E27FC236}">
                    <a16:creationId xmlns:a16="http://schemas.microsoft.com/office/drawing/2014/main" id="{0F1E75FB-C27E-009E-C956-EB9960470E94}"/>
                  </a:ext>
                </a:extLst>
              </p:cNvPr>
              <p:cNvPicPr/>
              <p:nvPr/>
            </p:nvPicPr>
            <p:blipFill>
              <a:blip r:embed="rId251"/>
              <a:stretch>
                <a:fillRect/>
              </a:stretch>
            </p:blipFill>
            <p:spPr>
              <a:xfrm>
                <a:off x="5417212" y="1481062"/>
                <a:ext cx="20556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59" name="Ink 58">
                <a:extLst>
                  <a:ext uri="{FF2B5EF4-FFF2-40B4-BE49-F238E27FC236}">
                    <a16:creationId xmlns:a16="http://schemas.microsoft.com/office/drawing/2014/main" id="{41FB0FAB-E525-7F7F-D14D-CC0E7F261AAE}"/>
                  </a:ext>
                </a:extLst>
              </p14:cNvPr>
              <p14:cNvContentPartPr/>
              <p14:nvPr/>
            </p14:nvContentPartPr>
            <p14:xfrm>
              <a:off x="5632852" y="1595182"/>
              <a:ext cx="112680" cy="110880"/>
            </p14:xfrm>
          </p:contentPart>
        </mc:Choice>
        <mc:Fallback>
          <p:pic>
            <p:nvPicPr>
              <p:cNvPr id="59" name="Ink 58">
                <a:extLst>
                  <a:ext uri="{FF2B5EF4-FFF2-40B4-BE49-F238E27FC236}">
                    <a16:creationId xmlns:a16="http://schemas.microsoft.com/office/drawing/2014/main" id="{41FB0FAB-E525-7F7F-D14D-CC0E7F261AAE}"/>
                  </a:ext>
                </a:extLst>
              </p:cNvPr>
              <p:cNvPicPr/>
              <p:nvPr/>
            </p:nvPicPr>
            <p:blipFill>
              <a:blip r:embed="rId253"/>
              <a:stretch>
                <a:fillRect/>
              </a:stretch>
            </p:blipFill>
            <p:spPr>
              <a:xfrm>
                <a:off x="5624212" y="1586542"/>
                <a:ext cx="13032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60" name="Ink 59">
                <a:extLst>
                  <a:ext uri="{FF2B5EF4-FFF2-40B4-BE49-F238E27FC236}">
                    <a16:creationId xmlns:a16="http://schemas.microsoft.com/office/drawing/2014/main" id="{80C5A413-BA87-2868-2F1C-AF59A3E2B2B0}"/>
                  </a:ext>
                </a:extLst>
              </p14:cNvPr>
              <p14:cNvContentPartPr/>
              <p14:nvPr/>
            </p14:nvContentPartPr>
            <p14:xfrm>
              <a:off x="5756332" y="1587982"/>
              <a:ext cx="254160" cy="118440"/>
            </p14:xfrm>
          </p:contentPart>
        </mc:Choice>
        <mc:Fallback>
          <p:pic>
            <p:nvPicPr>
              <p:cNvPr id="60" name="Ink 59">
                <a:extLst>
                  <a:ext uri="{FF2B5EF4-FFF2-40B4-BE49-F238E27FC236}">
                    <a16:creationId xmlns:a16="http://schemas.microsoft.com/office/drawing/2014/main" id="{80C5A413-BA87-2868-2F1C-AF59A3E2B2B0}"/>
                  </a:ext>
                </a:extLst>
              </p:cNvPr>
              <p:cNvPicPr/>
              <p:nvPr/>
            </p:nvPicPr>
            <p:blipFill>
              <a:blip r:embed="rId255"/>
              <a:stretch>
                <a:fillRect/>
              </a:stretch>
            </p:blipFill>
            <p:spPr>
              <a:xfrm>
                <a:off x="5747332" y="1579342"/>
                <a:ext cx="27180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61" name="Ink 60">
                <a:extLst>
                  <a:ext uri="{FF2B5EF4-FFF2-40B4-BE49-F238E27FC236}">
                    <a16:creationId xmlns:a16="http://schemas.microsoft.com/office/drawing/2014/main" id="{4E924671-2E72-BEBB-AFDE-375B6519C99B}"/>
                  </a:ext>
                </a:extLst>
              </p14:cNvPr>
              <p14:cNvContentPartPr/>
              <p14:nvPr/>
            </p14:nvContentPartPr>
            <p14:xfrm>
              <a:off x="6101572" y="1590862"/>
              <a:ext cx="77400" cy="128160"/>
            </p14:xfrm>
          </p:contentPart>
        </mc:Choice>
        <mc:Fallback>
          <p:pic>
            <p:nvPicPr>
              <p:cNvPr id="61" name="Ink 60">
                <a:extLst>
                  <a:ext uri="{FF2B5EF4-FFF2-40B4-BE49-F238E27FC236}">
                    <a16:creationId xmlns:a16="http://schemas.microsoft.com/office/drawing/2014/main" id="{4E924671-2E72-BEBB-AFDE-375B6519C99B}"/>
                  </a:ext>
                </a:extLst>
              </p:cNvPr>
              <p:cNvPicPr/>
              <p:nvPr/>
            </p:nvPicPr>
            <p:blipFill>
              <a:blip r:embed="rId257"/>
              <a:stretch>
                <a:fillRect/>
              </a:stretch>
            </p:blipFill>
            <p:spPr>
              <a:xfrm>
                <a:off x="6092932" y="1581862"/>
                <a:ext cx="9504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62" name="Ink 61">
                <a:extLst>
                  <a:ext uri="{FF2B5EF4-FFF2-40B4-BE49-F238E27FC236}">
                    <a16:creationId xmlns:a16="http://schemas.microsoft.com/office/drawing/2014/main" id="{AA3B485D-DF32-7C3E-F4AB-A3AAC84AE75F}"/>
                  </a:ext>
                </a:extLst>
              </p14:cNvPr>
              <p14:cNvContentPartPr/>
              <p14:nvPr/>
            </p14:nvContentPartPr>
            <p14:xfrm>
              <a:off x="6265012" y="1485742"/>
              <a:ext cx="577440" cy="256680"/>
            </p14:xfrm>
          </p:contentPart>
        </mc:Choice>
        <mc:Fallback>
          <p:pic>
            <p:nvPicPr>
              <p:cNvPr id="62" name="Ink 61">
                <a:extLst>
                  <a:ext uri="{FF2B5EF4-FFF2-40B4-BE49-F238E27FC236}">
                    <a16:creationId xmlns:a16="http://schemas.microsoft.com/office/drawing/2014/main" id="{AA3B485D-DF32-7C3E-F4AB-A3AAC84AE75F}"/>
                  </a:ext>
                </a:extLst>
              </p:cNvPr>
              <p:cNvPicPr/>
              <p:nvPr/>
            </p:nvPicPr>
            <p:blipFill>
              <a:blip r:embed="rId259"/>
              <a:stretch>
                <a:fillRect/>
              </a:stretch>
            </p:blipFill>
            <p:spPr>
              <a:xfrm>
                <a:off x="6256012" y="1476742"/>
                <a:ext cx="59508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65" name="Ink 164">
                <a:extLst>
                  <a:ext uri="{FF2B5EF4-FFF2-40B4-BE49-F238E27FC236}">
                    <a16:creationId xmlns:a16="http://schemas.microsoft.com/office/drawing/2014/main" id="{A67E3E12-DD65-0E8B-43A2-2443C313FFF5}"/>
                  </a:ext>
                </a:extLst>
              </p14:cNvPr>
              <p14:cNvContentPartPr/>
              <p14:nvPr/>
            </p14:nvContentPartPr>
            <p14:xfrm>
              <a:off x="3628732" y="1744222"/>
              <a:ext cx="197640" cy="14040"/>
            </p14:xfrm>
          </p:contentPart>
        </mc:Choice>
        <mc:Fallback>
          <p:pic>
            <p:nvPicPr>
              <p:cNvPr id="165" name="Ink 164">
                <a:extLst>
                  <a:ext uri="{FF2B5EF4-FFF2-40B4-BE49-F238E27FC236}">
                    <a16:creationId xmlns:a16="http://schemas.microsoft.com/office/drawing/2014/main" id="{A67E3E12-DD65-0E8B-43A2-2443C313FFF5}"/>
                  </a:ext>
                </a:extLst>
              </p:cNvPr>
              <p:cNvPicPr/>
              <p:nvPr/>
            </p:nvPicPr>
            <p:blipFill>
              <a:blip r:embed="rId261"/>
              <a:stretch>
                <a:fillRect/>
              </a:stretch>
            </p:blipFill>
            <p:spPr>
              <a:xfrm>
                <a:off x="3620092" y="1735222"/>
                <a:ext cx="21528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66" name="Ink 165">
                <a:extLst>
                  <a:ext uri="{FF2B5EF4-FFF2-40B4-BE49-F238E27FC236}">
                    <a16:creationId xmlns:a16="http://schemas.microsoft.com/office/drawing/2014/main" id="{3D85F228-795C-4687-D42D-1A9C09A9DD6F}"/>
                  </a:ext>
                </a:extLst>
              </p14:cNvPr>
              <p14:cNvContentPartPr/>
              <p14:nvPr/>
            </p14:nvContentPartPr>
            <p14:xfrm>
              <a:off x="3781732" y="1828822"/>
              <a:ext cx="243720" cy="14040"/>
            </p14:xfrm>
          </p:contentPart>
        </mc:Choice>
        <mc:Fallback>
          <p:pic>
            <p:nvPicPr>
              <p:cNvPr id="166" name="Ink 165">
                <a:extLst>
                  <a:ext uri="{FF2B5EF4-FFF2-40B4-BE49-F238E27FC236}">
                    <a16:creationId xmlns:a16="http://schemas.microsoft.com/office/drawing/2014/main" id="{3D85F228-795C-4687-D42D-1A9C09A9DD6F}"/>
                  </a:ext>
                </a:extLst>
              </p:cNvPr>
              <p:cNvPicPr/>
              <p:nvPr/>
            </p:nvPicPr>
            <p:blipFill>
              <a:blip r:embed="rId263"/>
              <a:stretch>
                <a:fillRect/>
              </a:stretch>
            </p:blipFill>
            <p:spPr>
              <a:xfrm>
                <a:off x="3772732" y="1820182"/>
                <a:ext cx="26136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80" name="Ink 179">
                <a:extLst>
                  <a:ext uri="{FF2B5EF4-FFF2-40B4-BE49-F238E27FC236}">
                    <a16:creationId xmlns:a16="http://schemas.microsoft.com/office/drawing/2014/main" id="{6DCBD18E-2FAC-664C-E200-64E6A0831641}"/>
                  </a:ext>
                </a:extLst>
              </p14:cNvPr>
              <p14:cNvContentPartPr/>
              <p14:nvPr/>
            </p14:nvContentPartPr>
            <p14:xfrm>
              <a:off x="6824092" y="1999102"/>
              <a:ext cx="37440" cy="197640"/>
            </p14:xfrm>
          </p:contentPart>
        </mc:Choice>
        <mc:Fallback>
          <p:pic>
            <p:nvPicPr>
              <p:cNvPr id="180" name="Ink 179">
                <a:extLst>
                  <a:ext uri="{FF2B5EF4-FFF2-40B4-BE49-F238E27FC236}">
                    <a16:creationId xmlns:a16="http://schemas.microsoft.com/office/drawing/2014/main" id="{6DCBD18E-2FAC-664C-E200-64E6A0831641}"/>
                  </a:ext>
                </a:extLst>
              </p:cNvPr>
              <p:cNvPicPr/>
              <p:nvPr/>
            </p:nvPicPr>
            <p:blipFill>
              <a:blip r:embed="rId265"/>
              <a:stretch>
                <a:fillRect/>
              </a:stretch>
            </p:blipFill>
            <p:spPr>
              <a:xfrm>
                <a:off x="6815092" y="1990102"/>
                <a:ext cx="5508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81" name="Ink 180">
                <a:extLst>
                  <a:ext uri="{FF2B5EF4-FFF2-40B4-BE49-F238E27FC236}">
                    <a16:creationId xmlns:a16="http://schemas.microsoft.com/office/drawing/2014/main" id="{E26BEC7C-24F1-A536-FDE5-EF35C17ADE19}"/>
                  </a:ext>
                </a:extLst>
              </p14:cNvPr>
              <p14:cNvContentPartPr/>
              <p14:nvPr/>
            </p14:nvContentPartPr>
            <p14:xfrm>
              <a:off x="6939292" y="2041582"/>
              <a:ext cx="133560" cy="150480"/>
            </p14:xfrm>
          </p:contentPart>
        </mc:Choice>
        <mc:Fallback>
          <p:pic>
            <p:nvPicPr>
              <p:cNvPr id="181" name="Ink 180">
                <a:extLst>
                  <a:ext uri="{FF2B5EF4-FFF2-40B4-BE49-F238E27FC236}">
                    <a16:creationId xmlns:a16="http://schemas.microsoft.com/office/drawing/2014/main" id="{E26BEC7C-24F1-A536-FDE5-EF35C17ADE19}"/>
                  </a:ext>
                </a:extLst>
              </p:cNvPr>
              <p:cNvPicPr/>
              <p:nvPr/>
            </p:nvPicPr>
            <p:blipFill>
              <a:blip r:embed="rId267"/>
              <a:stretch>
                <a:fillRect/>
              </a:stretch>
            </p:blipFill>
            <p:spPr>
              <a:xfrm>
                <a:off x="6930652" y="2032942"/>
                <a:ext cx="15120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82" name="Ink 181">
                <a:extLst>
                  <a:ext uri="{FF2B5EF4-FFF2-40B4-BE49-F238E27FC236}">
                    <a16:creationId xmlns:a16="http://schemas.microsoft.com/office/drawing/2014/main" id="{CDA630A6-97B9-9B26-49BC-990A3D299DE6}"/>
                  </a:ext>
                </a:extLst>
              </p14:cNvPr>
              <p14:cNvContentPartPr/>
              <p14:nvPr/>
            </p14:nvContentPartPr>
            <p14:xfrm>
              <a:off x="7265812" y="2013142"/>
              <a:ext cx="143640" cy="191520"/>
            </p14:xfrm>
          </p:contentPart>
        </mc:Choice>
        <mc:Fallback>
          <p:pic>
            <p:nvPicPr>
              <p:cNvPr id="182" name="Ink 181">
                <a:extLst>
                  <a:ext uri="{FF2B5EF4-FFF2-40B4-BE49-F238E27FC236}">
                    <a16:creationId xmlns:a16="http://schemas.microsoft.com/office/drawing/2014/main" id="{CDA630A6-97B9-9B26-49BC-990A3D299DE6}"/>
                  </a:ext>
                </a:extLst>
              </p:cNvPr>
              <p:cNvPicPr/>
              <p:nvPr/>
            </p:nvPicPr>
            <p:blipFill>
              <a:blip r:embed="rId269"/>
              <a:stretch>
                <a:fillRect/>
              </a:stretch>
            </p:blipFill>
            <p:spPr>
              <a:xfrm>
                <a:off x="7257172" y="2004142"/>
                <a:ext cx="16128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83" name="Ink 182">
                <a:extLst>
                  <a:ext uri="{FF2B5EF4-FFF2-40B4-BE49-F238E27FC236}">
                    <a16:creationId xmlns:a16="http://schemas.microsoft.com/office/drawing/2014/main" id="{A277E490-1226-9022-917E-1EC0500510B8}"/>
                  </a:ext>
                </a:extLst>
              </p14:cNvPr>
              <p14:cNvContentPartPr/>
              <p14:nvPr/>
            </p14:nvContentPartPr>
            <p14:xfrm>
              <a:off x="7525732" y="2013502"/>
              <a:ext cx="111240" cy="177480"/>
            </p14:xfrm>
          </p:contentPart>
        </mc:Choice>
        <mc:Fallback>
          <p:pic>
            <p:nvPicPr>
              <p:cNvPr id="183" name="Ink 182">
                <a:extLst>
                  <a:ext uri="{FF2B5EF4-FFF2-40B4-BE49-F238E27FC236}">
                    <a16:creationId xmlns:a16="http://schemas.microsoft.com/office/drawing/2014/main" id="{A277E490-1226-9022-917E-1EC0500510B8}"/>
                  </a:ext>
                </a:extLst>
              </p:cNvPr>
              <p:cNvPicPr/>
              <p:nvPr/>
            </p:nvPicPr>
            <p:blipFill>
              <a:blip r:embed="rId271"/>
              <a:stretch>
                <a:fillRect/>
              </a:stretch>
            </p:blipFill>
            <p:spPr>
              <a:xfrm>
                <a:off x="7517092" y="2004502"/>
                <a:ext cx="12888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84" name="Ink 183">
                <a:extLst>
                  <a:ext uri="{FF2B5EF4-FFF2-40B4-BE49-F238E27FC236}">
                    <a16:creationId xmlns:a16="http://schemas.microsoft.com/office/drawing/2014/main" id="{4FD8C3CC-C446-C0B1-299B-D50B45A5C13E}"/>
                  </a:ext>
                </a:extLst>
              </p14:cNvPr>
              <p14:cNvContentPartPr/>
              <p14:nvPr/>
            </p14:nvContentPartPr>
            <p14:xfrm>
              <a:off x="7689172" y="2037262"/>
              <a:ext cx="31320" cy="117720"/>
            </p14:xfrm>
          </p:contentPart>
        </mc:Choice>
        <mc:Fallback>
          <p:pic>
            <p:nvPicPr>
              <p:cNvPr id="184" name="Ink 183">
                <a:extLst>
                  <a:ext uri="{FF2B5EF4-FFF2-40B4-BE49-F238E27FC236}">
                    <a16:creationId xmlns:a16="http://schemas.microsoft.com/office/drawing/2014/main" id="{4FD8C3CC-C446-C0B1-299B-D50B45A5C13E}"/>
                  </a:ext>
                </a:extLst>
              </p:cNvPr>
              <p:cNvPicPr/>
              <p:nvPr/>
            </p:nvPicPr>
            <p:blipFill>
              <a:blip r:embed="rId273"/>
              <a:stretch>
                <a:fillRect/>
              </a:stretch>
            </p:blipFill>
            <p:spPr>
              <a:xfrm>
                <a:off x="7680532" y="2028622"/>
                <a:ext cx="4896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85" name="Ink 184">
                <a:extLst>
                  <a:ext uri="{FF2B5EF4-FFF2-40B4-BE49-F238E27FC236}">
                    <a16:creationId xmlns:a16="http://schemas.microsoft.com/office/drawing/2014/main" id="{BD2176CC-2753-7657-3641-B07B8AED81F0}"/>
                  </a:ext>
                </a:extLst>
              </p14:cNvPr>
              <p14:cNvContentPartPr/>
              <p14:nvPr/>
            </p14:nvContentPartPr>
            <p14:xfrm>
              <a:off x="7660012" y="1965622"/>
              <a:ext cx="183960" cy="232920"/>
            </p14:xfrm>
          </p:contentPart>
        </mc:Choice>
        <mc:Fallback>
          <p:pic>
            <p:nvPicPr>
              <p:cNvPr id="185" name="Ink 184">
                <a:extLst>
                  <a:ext uri="{FF2B5EF4-FFF2-40B4-BE49-F238E27FC236}">
                    <a16:creationId xmlns:a16="http://schemas.microsoft.com/office/drawing/2014/main" id="{BD2176CC-2753-7657-3641-B07B8AED81F0}"/>
                  </a:ext>
                </a:extLst>
              </p:cNvPr>
              <p:cNvPicPr/>
              <p:nvPr/>
            </p:nvPicPr>
            <p:blipFill>
              <a:blip r:embed="rId275"/>
              <a:stretch>
                <a:fillRect/>
              </a:stretch>
            </p:blipFill>
            <p:spPr>
              <a:xfrm>
                <a:off x="7651012" y="1956622"/>
                <a:ext cx="20160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86" name="Ink 185">
                <a:extLst>
                  <a:ext uri="{FF2B5EF4-FFF2-40B4-BE49-F238E27FC236}">
                    <a16:creationId xmlns:a16="http://schemas.microsoft.com/office/drawing/2014/main" id="{D6BF98C8-FE22-9D18-C43B-DFA25D0F4107}"/>
                  </a:ext>
                </a:extLst>
              </p14:cNvPr>
              <p14:cNvContentPartPr/>
              <p14:nvPr/>
            </p14:nvContentPartPr>
            <p14:xfrm>
              <a:off x="6811852" y="2332462"/>
              <a:ext cx="150480" cy="154800"/>
            </p14:xfrm>
          </p:contentPart>
        </mc:Choice>
        <mc:Fallback>
          <p:pic>
            <p:nvPicPr>
              <p:cNvPr id="186" name="Ink 185">
                <a:extLst>
                  <a:ext uri="{FF2B5EF4-FFF2-40B4-BE49-F238E27FC236}">
                    <a16:creationId xmlns:a16="http://schemas.microsoft.com/office/drawing/2014/main" id="{D6BF98C8-FE22-9D18-C43B-DFA25D0F4107}"/>
                  </a:ext>
                </a:extLst>
              </p:cNvPr>
              <p:cNvPicPr/>
              <p:nvPr/>
            </p:nvPicPr>
            <p:blipFill>
              <a:blip r:embed="rId277"/>
              <a:stretch>
                <a:fillRect/>
              </a:stretch>
            </p:blipFill>
            <p:spPr>
              <a:xfrm>
                <a:off x="6802852" y="2323462"/>
                <a:ext cx="16812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87" name="Ink 186">
                <a:extLst>
                  <a:ext uri="{FF2B5EF4-FFF2-40B4-BE49-F238E27FC236}">
                    <a16:creationId xmlns:a16="http://schemas.microsoft.com/office/drawing/2014/main" id="{9B13D3E7-1C55-052A-E2E3-3ACCF6A2925E}"/>
                  </a:ext>
                </a:extLst>
              </p14:cNvPr>
              <p14:cNvContentPartPr/>
              <p14:nvPr/>
            </p14:nvContentPartPr>
            <p14:xfrm>
              <a:off x="7020292" y="2362342"/>
              <a:ext cx="129600" cy="122040"/>
            </p14:xfrm>
          </p:contentPart>
        </mc:Choice>
        <mc:Fallback>
          <p:pic>
            <p:nvPicPr>
              <p:cNvPr id="187" name="Ink 186">
                <a:extLst>
                  <a:ext uri="{FF2B5EF4-FFF2-40B4-BE49-F238E27FC236}">
                    <a16:creationId xmlns:a16="http://schemas.microsoft.com/office/drawing/2014/main" id="{9B13D3E7-1C55-052A-E2E3-3ACCF6A2925E}"/>
                  </a:ext>
                </a:extLst>
              </p:cNvPr>
              <p:cNvPicPr/>
              <p:nvPr/>
            </p:nvPicPr>
            <p:blipFill>
              <a:blip r:embed="rId279"/>
              <a:stretch>
                <a:fillRect/>
              </a:stretch>
            </p:blipFill>
            <p:spPr>
              <a:xfrm>
                <a:off x="7011652" y="2353342"/>
                <a:ext cx="14724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88" name="Ink 187">
                <a:extLst>
                  <a:ext uri="{FF2B5EF4-FFF2-40B4-BE49-F238E27FC236}">
                    <a16:creationId xmlns:a16="http://schemas.microsoft.com/office/drawing/2014/main" id="{DE23B2DB-D1E3-4F23-6B6F-51701B78DF73}"/>
                  </a:ext>
                </a:extLst>
              </p14:cNvPr>
              <p14:cNvContentPartPr/>
              <p14:nvPr/>
            </p14:nvContentPartPr>
            <p14:xfrm>
              <a:off x="7316212" y="2339302"/>
              <a:ext cx="100440" cy="153360"/>
            </p14:xfrm>
          </p:contentPart>
        </mc:Choice>
        <mc:Fallback>
          <p:pic>
            <p:nvPicPr>
              <p:cNvPr id="188" name="Ink 187">
                <a:extLst>
                  <a:ext uri="{FF2B5EF4-FFF2-40B4-BE49-F238E27FC236}">
                    <a16:creationId xmlns:a16="http://schemas.microsoft.com/office/drawing/2014/main" id="{DE23B2DB-D1E3-4F23-6B6F-51701B78DF73}"/>
                  </a:ext>
                </a:extLst>
              </p:cNvPr>
              <p:cNvPicPr/>
              <p:nvPr/>
            </p:nvPicPr>
            <p:blipFill>
              <a:blip r:embed="rId281"/>
              <a:stretch>
                <a:fillRect/>
              </a:stretch>
            </p:blipFill>
            <p:spPr>
              <a:xfrm>
                <a:off x="7307212" y="2330662"/>
                <a:ext cx="11808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89" name="Ink 188">
                <a:extLst>
                  <a:ext uri="{FF2B5EF4-FFF2-40B4-BE49-F238E27FC236}">
                    <a16:creationId xmlns:a16="http://schemas.microsoft.com/office/drawing/2014/main" id="{F7F462A5-03C6-EAAB-2550-84E8631CACA4}"/>
                  </a:ext>
                </a:extLst>
              </p14:cNvPr>
              <p14:cNvContentPartPr/>
              <p14:nvPr/>
            </p14:nvContentPartPr>
            <p14:xfrm>
              <a:off x="7495132" y="2337502"/>
              <a:ext cx="116280" cy="135000"/>
            </p14:xfrm>
          </p:contentPart>
        </mc:Choice>
        <mc:Fallback>
          <p:pic>
            <p:nvPicPr>
              <p:cNvPr id="189" name="Ink 188">
                <a:extLst>
                  <a:ext uri="{FF2B5EF4-FFF2-40B4-BE49-F238E27FC236}">
                    <a16:creationId xmlns:a16="http://schemas.microsoft.com/office/drawing/2014/main" id="{F7F462A5-03C6-EAAB-2550-84E8631CACA4}"/>
                  </a:ext>
                </a:extLst>
              </p:cNvPr>
              <p:cNvPicPr/>
              <p:nvPr/>
            </p:nvPicPr>
            <p:blipFill>
              <a:blip r:embed="rId283"/>
              <a:stretch>
                <a:fillRect/>
              </a:stretch>
            </p:blipFill>
            <p:spPr>
              <a:xfrm>
                <a:off x="7486132" y="2328862"/>
                <a:ext cx="13392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90" name="Ink 189">
                <a:extLst>
                  <a:ext uri="{FF2B5EF4-FFF2-40B4-BE49-F238E27FC236}">
                    <a16:creationId xmlns:a16="http://schemas.microsoft.com/office/drawing/2014/main" id="{2C9E2DC1-F1B8-0754-65F2-F82F9DD7BB9F}"/>
                  </a:ext>
                </a:extLst>
              </p14:cNvPr>
              <p14:cNvContentPartPr/>
              <p14:nvPr/>
            </p14:nvContentPartPr>
            <p14:xfrm>
              <a:off x="7707172" y="2307982"/>
              <a:ext cx="202320" cy="203760"/>
            </p14:xfrm>
          </p:contentPart>
        </mc:Choice>
        <mc:Fallback>
          <p:pic>
            <p:nvPicPr>
              <p:cNvPr id="190" name="Ink 189">
                <a:extLst>
                  <a:ext uri="{FF2B5EF4-FFF2-40B4-BE49-F238E27FC236}">
                    <a16:creationId xmlns:a16="http://schemas.microsoft.com/office/drawing/2014/main" id="{2C9E2DC1-F1B8-0754-65F2-F82F9DD7BB9F}"/>
                  </a:ext>
                </a:extLst>
              </p:cNvPr>
              <p:cNvPicPr/>
              <p:nvPr/>
            </p:nvPicPr>
            <p:blipFill>
              <a:blip r:embed="rId285"/>
              <a:stretch>
                <a:fillRect/>
              </a:stretch>
            </p:blipFill>
            <p:spPr>
              <a:xfrm>
                <a:off x="7698532" y="2298982"/>
                <a:ext cx="21996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91" name="Ink 190">
                <a:extLst>
                  <a:ext uri="{FF2B5EF4-FFF2-40B4-BE49-F238E27FC236}">
                    <a16:creationId xmlns:a16="http://schemas.microsoft.com/office/drawing/2014/main" id="{6B4955E8-CE0F-6340-97A5-6E1E57B32BF3}"/>
                  </a:ext>
                </a:extLst>
              </p14:cNvPr>
              <p14:cNvContentPartPr/>
              <p14:nvPr/>
            </p14:nvContentPartPr>
            <p14:xfrm>
              <a:off x="6903292" y="2586982"/>
              <a:ext cx="13320" cy="220320"/>
            </p14:xfrm>
          </p:contentPart>
        </mc:Choice>
        <mc:Fallback>
          <p:pic>
            <p:nvPicPr>
              <p:cNvPr id="191" name="Ink 190">
                <a:extLst>
                  <a:ext uri="{FF2B5EF4-FFF2-40B4-BE49-F238E27FC236}">
                    <a16:creationId xmlns:a16="http://schemas.microsoft.com/office/drawing/2014/main" id="{6B4955E8-CE0F-6340-97A5-6E1E57B32BF3}"/>
                  </a:ext>
                </a:extLst>
              </p:cNvPr>
              <p:cNvPicPr/>
              <p:nvPr/>
            </p:nvPicPr>
            <p:blipFill>
              <a:blip r:embed="rId287"/>
              <a:stretch>
                <a:fillRect/>
              </a:stretch>
            </p:blipFill>
            <p:spPr>
              <a:xfrm>
                <a:off x="6894292" y="2577982"/>
                <a:ext cx="3096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92" name="Ink 191">
                <a:extLst>
                  <a:ext uri="{FF2B5EF4-FFF2-40B4-BE49-F238E27FC236}">
                    <a16:creationId xmlns:a16="http://schemas.microsoft.com/office/drawing/2014/main" id="{F6CB5D7C-E686-CA15-948B-22B9D621411D}"/>
                  </a:ext>
                </a:extLst>
              </p14:cNvPr>
              <p14:cNvContentPartPr/>
              <p14:nvPr/>
            </p14:nvContentPartPr>
            <p14:xfrm>
              <a:off x="7014172" y="2625502"/>
              <a:ext cx="146880" cy="168480"/>
            </p14:xfrm>
          </p:contentPart>
        </mc:Choice>
        <mc:Fallback>
          <p:pic>
            <p:nvPicPr>
              <p:cNvPr id="192" name="Ink 191">
                <a:extLst>
                  <a:ext uri="{FF2B5EF4-FFF2-40B4-BE49-F238E27FC236}">
                    <a16:creationId xmlns:a16="http://schemas.microsoft.com/office/drawing/2014/main" id="{F6CB5D7C-E686-CA15-948B-22B9D621411D}"/>
                  </a:ext>
                </a:extLst>
              </p:cNvPr>
              <p:cNvPicPr/>
              <p:nvPr/>
            </p:nvPicPr>
            <p:blipFill>
              <a:blip r:embed="rId289"/>
              <a:stretch>
                <a:fillRect/>
              </a:stretch>
            </p:blipFill>
            <p:spPr>
              <a:xfrm>
                <a:off x="7005532" y="2616862"/>
                <a:ext cx="16452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93" name="Ink 192">
                <a:extLst>
                  <a:ext uri="{FF2B5EF4-FFF2-40B4-BE49-F238E27FC236}">
                    <a16:creationId xmlns:a16="http://schemas.microsoft.com/office/drawing/2014/main" id="{918A1FD1-F774-5D57-3739-06BBE81CCF37}"/>
                  </a:ext>
                </a:extLst>
              </p14:cNvPr>
              <p14:cNvContentPartPr/>
              <p14:nvPr/>
            </p14:nvContentPartPr>
            <p14:xfrm>
              <a:off x="7388572" y="2623702"/>
              <a:ext cx="136800" cy="181080"/>
            </p14:xfrm>
          </p:contentPart>
        </mc:Choice>
        <mc:Fallback>
          <p:pic>
            <p:nvPicPr>
              <p:cNvPr id="193" name="Ink 192">
                <a:extLst>
                  <a:ext uri="{FF2B5EF4-FFF2-40B4-BE49-F238E27FC236}">
                    <a16:creationId xmlns:a16="http://schemas.microsoft.com/office/drawing/2014/main" id="{918A1FD1-F774-5D57-3739-06BBE81CCF37}"/>
                  </a:ext>
                </a:extLst>
              </p:cNvPr>
              <p:cNvPicPr/>
              <p:nvPr/>
            </p:nvPicPr>
            <p:blipFill>
              <a:blip r:embed="rId291"/>
              <a:stretch>
                <a:fillRect/>
              </a:stretch>
            </p:blipFill>
            <p:spPr>
              <a:xfrm>
                <a:off x="7379932" y="2614702"/>
                <a:ext cx="15444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94" name="Ink 193">
                <a:extLst>
                  <a:ext uri="{FF2B5EF4-FFF2-40B4-BE49-F238E27FC236}">
                    <a16:creationId xmlns:a16="http://schemas.microsoft.com/office/drawing/2014/main" id="{F5A14381-9596-E3B3-AA75-132875514ABB}"/>
                  </a:ext>
                </a:extLst>
              </p14:cNvPr>
              <p14:cNvContentPartPr/>
              <p14:nvPr/>
            </p14:nvContentPartPr>
            <p14:xfrm>
              <a:off x="7624372" y="2640262"/>
              <a:ext cx="76680" cy="159120"/>
            </p14:xfrm>
          </p:contentPart>
        </mc:Choice>
        <mc:Fallback>
          <p:pic>
            <p:nvPicPr>
              <p:cNvPr id="194" name="Ink 193">
                <a:extLst>
                  <a:ext uri="{FF2B5EF4-FFF2-40B4-BE49-F238E27FC236}">
                    <a16:creationId xmlns:a16="http://schemas.microsoft.com/office/drawing/2014/main" id="{F5A14381-9596-E3B3-AA75-132875514ABB}"/>
                  </a:ext>
                </a:extLst>
              </p:cNvPr>
              <p:cNvPicPr/>
              <p:nvPr/>
            </p:nvPicPr>
            <p:blipFill>
              <a:blip r:embed="rId293"/>
              <a:stretch>
                <a:fillRect/>
              </a:stretch>
            </p:blipFill>
            <p:spPr>
              <a:xfrm>
                <a:off x="7615732" y="2631622"/>
                <a:ext cx="9432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95" name="Ink 194">
                <a:extLst>
                  <a:ext uri="{FF2B5EF4-FFF2-40B4-BE49-F238E27FC236}">
                    <a16:creationId xmlns:a16="http://schemas.microsoft.com/office/drawing/2014/main" id="{2E9EFBF6-62E9-B83D-608F-F21860DC5922}"/>
                  </a:ext>
                </a:extLst>
              </p14:cNvPr>
              <p14:cNvContentPartPr/>
              <p14:nvPr/>
            </p14:nvContentPartPr>
            <p14:xfrm>
              <a:off x="7781332" y="2659342"/>
              <a:ext cx="50040" cy="113040"/>
            </p14:xfrm>
          </p:contentPart>
        </mc:Choice>
        <mc:Fallback>
          <p:pic>
            <p:nvPicPr>
              <p:cNvPr id="195" name="Ink 194">
                <a:extLst>
                  <a:ext uri="{FF2B5EF4-FFF2-40B4-BE49-F238E27FC236}">
                    <a16:creationId xmlns:a16="http://schemas.microsoft.com/office/drawing/2014/main" id="{2E9EFBF6-62E9-B83D-608F-F21860DC5922}"/>
                  </a:ext>
                </a:extLst>
              </p:cNvPr>
              <p:cNvPicPr/>
              <p:nvPr/>
            </p:nvPicPr>
            <p:blipFill>
              <a:blip r:embed="rId295"/>
              <a:stretch>
                <a:fillRect/>
              </a:stretch>
            </p:blipFill>
            <p:spPr>
              <a:xfrm>
                <a:off x="7772692" y="2650702"/>
                <a:ext cx="6768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96" name="Ink 195">
                <a:extLst>
                  <a:ext uri="{FF2B5EF4-FFF2-40B4-BE49-F238E27FC236}">
                    <a16:creationId xmlns:a16="http://schemas.microsoft.com/office/drawing/2014/main" id="{71804F75-31AB-ECF7-18DE-7549685CCEF9}"/>
                  </a:ext>
                </a:extLst>
              </p14:cNvPr>
              <p14:cNvContentPartPr/>
              <p14:nvPr/>
            </p14:nvContentPartPr>
            <p14:xfrm>
              <a:off x="7752532" y="2602102"/>
              <a:ext cx="217080" cy="205560"/>
            </p14:xfrm>
          </p:contentPart>
        </mc:Choice>
        <mc:Fallback>
          <p:pic>
            <p:nvPicPr>
              <p:cNvPr id="196" name="Ink 195">
                <a:extLst>
                  <a:ext uri="{FF2B5EF4-FFF2-40B4-BE49-F238E27FC236}">
                    <a16:creationId xmlns:a16="http://schemas.microsoft.com/office/drawing/2014/main" id="{71804F75-31AB-ECF7-18DE-7549685CCEF9}"/>
                  </a:ext>
                </a:extLst>
              </p:cNvPr>
              <p:cNvPicPr/>
              <p:nvPr/>
            </p:nvPicPr>
            <p:blipFill>
              <a:blip r:embed="rId297"/>
              <a:stretch>
                <a:fillRect/>
              </a:stretch>
            </p:blipFill>
            <p:spPr>
              <a:xfrm>
                <a:off x="7743892" y="2593462"/>
                <a:ext cx="23472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201" name="Ink 200">
                <a:extLst>
                  <a:ext uri="{FF2B5EF4-FFF2-40B4-BE49-F238E27FC236}">
                    <a16:creationId xmlns:a16="http://schemas.microsoft.com/office/drawing/2014/main" id="{31F38A00-B970-7514-E539-FF072ED9FD99}"/>
                  </a:ext>
                </a:extLst>
              </p14:cNvPr>
              <p14:cNvContentPartPr/>
              <p14:nvPr/>
            </p14:nvContentPartPr>
            <p14:xfrm>
              <a:off x="8133052" y="1929262"/>
              <a:ext cx="216000" cy="227880"/>
            </p14:xfrm>
          </p:contentPart>
        </mc:Choice>
        <mc:Fallback>
          <p:pic>
            <p:nvPicPr>
              <p:cNvPr id="201" name="Ink 200">
                <a:extLst>
                  <a:ext uri="{FF2B5EF4-FFF2-40B4-BE49-F238E27FC236}">
                    <a16:creationId xmlns:a16="http://schemas.microsoft.com/office/drawing/2014/main" id="{31F38A00-B970-7514-E539-FF072ED9FD99}"/>
                  </a:ext>
                </a:extLst>
              </p:cNvPr>
              <p:cNvPicPr/>
              <p:nvPr/>
            </p:nvPicPr>
            <p:blipFill>
              <a:blip r:embed="rId299"/>
              <a:stretch>
                <a:fillRect/>
              </a:stretch>
            </p:blipFill>
            <p:spPr>
              <a:xfrm>
                <a:off x="8124412" y="1920262"/>
                <a:ext cx="23364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202" name="Ink 201">
                <a:extLst>
                  <a:ext uri="{FF2B5EF4-FFF2-40B4-BE49-F238E27FC236}">
                    <a16:creationId xmlns:a16="http://schemas.microsoft.com/office/drawing/2014/main" id="{2834FF9B-702A-1F1F-14AB-471557309ABA}"/>
                  </a:ext>
                </a:extLst>
              </p14:cNvPr>
              <p14:cNvContentPartPr/>
              <p14:nvPr/>
            </p14:nvContentPartPr>
            <p14:xfrm>
              <a:off x="8341852" y="1994062"/>
              <a:ext cx="90720" cy="118440"/>
            </p14:xfrm>
          </p:contentPart>
        </mc:Choice>
        <mc:Fallback>
          <p:pic>
            <p:nvPicPr>
              <p:cNvPr id="202" name="Ink 201">
                <a:extLst>
                  <a:ext uri="{FF2B5EF4-FFF2-40B4-BE49-F238E27FC236}">
                    <a16:creationId xmlns:a16="http://schemas.microsoft.com/office/drawing/2014/main" id="{2834FF9B-702A-1F1F-14AB-471557309ABA}"/>
                  </a:ext>
                </a:extLst>
              </p:cNvPr>
              <p:cNvPicPr/>
              <p:nvPr/>
            </p:nvPicPr>
            <p:blipFill>
              <a:blip r:embed="rId301"/>
              <a:stretch>
                <a:fillRect/>
              </a:stretch>
            </p:blipFill>
            <p:spPr>
              <a:xfrm>
                <a:off x="8332852" y="1985062"/>
                <a:ext cx="10836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203" name="Ink 202">
                <a:extLst>
                  <a:ext uri="{FF2B5EF4-FFF2-40B4-BE49-F238E27FC236}">
                    <a16:creationId xmlns:a16="http://schemas.microsoft.com/office/drawing/2014/main" id="{98D2FF2A-0F9C-D5E5-8164-AC2FEAA600B7}"/>
                  </a:ext>
                </a:extLst>
              </p14:cNvPr>
              <p14:cNvContentPartPr/>
              <p14:nvPr/>
            </p14:nvContentPartPr>
            <p14:xfrm>
              <a:off x="8487292" y="1930342"/>
              <a:ext cx="20160" cy="190080"/>
            </p14:xfrm>
          </p:contentPart>
        </mc:Choice>
        <mc:Fallback>
          <p:pic>
            <p:nvPicPr>
              <p:cNvPr id="203" name="Ink 202">
                <a:extLst>
                  <a:ext uri="{FF2B5EF4-FFF2-40B4-BE49-F238E27FC236}">
                    <a16:creationId xmlns:a16="http://schemas.microsoft.com/office/drawing/2014/main" id="{98D2FF2A-0F9C-D5E5-8164-AC2FEAA600B7}"/>
                  </a:ext>
                </a:extLst>
              </p:cNvPr>
              <p:cNvPicPr/>
              <p:nvPr/>
            </p:nvPicPr>
            <p:blipFill>
              <a:blip r:embed="rId303"/>
              <a:stretch>
                <a:fillRect/>
              </a:stretch>
            </p:blipFill>
            <p:spPr>
              <a:xfrm>
                <a:off x="8478292" y="1921702"/>
                <a:ext cx="3780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204" name="Ink 203">
                <a:extLst>
                  <a:ext uri="{FF2B5EF4-FFF2-40B4-BE49-F238E27FC236}">
                    <a16:creationId xmlns:a16="http://schemas.microsoft.com/office/drawing/2014/main" id="{D40EE322-F56D-AF08-330E-9C018F5B8AD7}"/>
                  </a:ext>
                </a:extLst>
              </p14:cNvPr>
              <p14:cNvContentPartPr/>
              <p14:nvPr/>
            </p14:nvContentPartPr>
            <p14:xfrm>
              <a:off x="8616172" y="1937182"/>
              <a:ext cx="360" cy="163080"/>
            </p14:xfrm>
          </p:contentPart>
        </mc:Choice>
        <mc:Fallback>
          <p:pic>
            <p:nvPicPr>
              <p:cNvPr id="204" name="Ink 203">
                <a:extLst>
                  <a:ext uri="{FF2B5EF4-FFF2-40B4-BE49-F238E27FC236}">
                    <a16:creationId xmlns:a16="http://schemas.microsoft.com/office/drawing/2014/main" id="{D40EE322-F56D-AF08-330E-9C018F5B8AD7}"/>
                  </a:ext>
                </a:extLst>
              </p:cNvPr>
              <p:cNvPicPr/>
              <p:nvPr/>
            </p:nvPicPr>
            <p:blipFill>
              <a:blip r:embed="rId305"/>
              <a:stretch>
                <a:fillRect/>
              </a:stretch>
            </p:blipFill>
            <p:spPr>
              <a:xfrm>
                <a:off x="8607532" y="1928542"/>
                <a:ext cx="1800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205" name="Ink 204">
                <a:extLst>
                  <a:ext uri="{FF2B5EF4-FFF2-40B4-BE49-F238E27FC236}">
                    <a16:creationId xmlns:a16="http://schemas.microsoft.com/office/drawing/2014/main" id="{34DF7FA5-6D99-AA41-5E27-6E33B02C7E7B}"/>
                  </a:ext>
                </a:extLst>
              </p14:cNvPr>
              <p14:cNvContentPartPr/>
              <p14:nvPr/>
            </p14:nvContentPartPr>
            <p14:xfrm>
              <a:off x="8682772" y="2014222"/>
              <a:ext cx="111600" cy="115200"/>
            </p14:xfrm>
          </p:contentPart>
        </mc:Choice>
        <mc:Fallback>
          <p:pic>
            <p:nvPicPr>
              <p:cNvPr id="205" name="Ink 204">
                <a:extLst>
                  <a:ext uri="{FF2B5EF4-FFF2-40B4-BE49-F238E27FC236}">
                    <a16:creationId xmlns:a16="http://schemas.microsoft.com/office/drawing/2014/main" id="{34DF7FA5-6D99-AA41-5E27-6E33B02C7E7B}"/>
                  </a:ext>
                </a:extLst>
              </p:cNvPr>
              <p:cNvPicPr/>
              <p:nvPr/>
            </p:nvPicPr>
            <p:blipFill>
              <a:blip r:embed="rId307"/>
              <a:stretch>
                <a:fillRect/>
              </a:stretch>
            </p:blipFill>
            <p:spPr>
              <a:xfrm>
                <a:off x="8673772" y="2005222"/>
                <a:ext cx="12924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206" name="Ink 205">
                <a:extLst>
                  <a:ext uri="{FF2B5EF4-FFF2-40B4-BE49-F238E27FC236}">
                    <a16:creationId xmlns:a16="http://schemas.microsoft.com/office/drawing/2014/main" id="{45EAD266-4852-FE3F-2BC3-CEBA6040996A}"/>
                  </a:ext>
                </a:extLst>
              </p14:cNvPr>
              <p14:cNvContentPartPr/>
              <p14:nvPr/>
            </p14:nvContentPartPr>
            <p14:xfrm>
              <a:off x="8842612" y="1896142"/>
              <a:ext cx="214560" cy="233280"/>
            </p14:xfrm>
          </p:contentPart>
        </mc:Choice>
        <mc:Fallback>
          <p:pic>
            <p:nvPicPr>
              <p:cNvPr id="206" name="Ink 205">
                <a:extLst>
                  <a:ext uri="{FF2B5EF4-FFF2-40B4-BE49-F238E27FC236}">
                    <a16:creationId xmlns:a16="http://schemas.microsoft.com/office/drawing/2014/main" id="{45EAD266-4852-FE3F-2BC3-CEBA6040996A}"/>
                  </a:ext>
                </a:extLst>
              </p:cNvPr>
              <p:cNvPicPr/>
              <p:nvPr/>
            </p:nvPicPr>
            <p:blipFill>
              <a:blip r:embed="rId309"/>
              <a:stretch>
                <a:fillRect/>
              </a:stretch>
            </p:blipFill>
            <p:spPr>
              <a:xfrm>
                <a:off x="8833612" y="1887142"/>
                <a:ext cx="23220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207" name="Ink 206">
                <a:extLst>
                  <a:ext uri="{FF2B5EF4-FFF2-40B4-BE49-F238E27FC236}">
                    <a16:creationId xmlns:a16="http://schemas.microsoft.com/office/drawing/2014/main" id="{08F58A93-A108-9D68-0E6E-B865A7F187D9}"/>
                  </a:ext>
                </a:extLst>
              </p14:cNvPr>
              <p14:cNvContentPartPr/>
              <p14:nvPr/>
            </p14:nvContentPartPr>
            <p14:xfrm>
              <a:off x="5437372" y="2308342"/>
              <a:ext cx="3380040" cy="1982520"/>
            </p14:xfrm>
          </p:contentPart>
        </mc:Choice>
        <mc:Fallback>
          <p:pic>
            <p:nvPicPr>
              <p:cNvPr id="207" name="Ink 206">
                <a:extLst>
                  <a:ext uri="{FF2B5EF4-FFF2-40B4-BE49-F238E27FC236}">
                    <a16:creationId xmlns:a16="http://schemas.microsoft.com/office/drawing/2014/main" id="{08F58A93-A108-9D68-0E6E-B865A7F187D9}"/>
                  </a:ext>
                </a:extLst>
              </p:cNvPr>
              <p:cNvPicPr/>
              <p:nvPr/>
            </p:nvPicPr>
            <p:blipFill>
              <a:blip r:embed="rId311"/>
              <a:stretch>
                <a:fillRect/>
              </a:stretch>
            </p:blipFill>
            <p:spPr>
              <a:xfrm>
                <a:off x="5428372" y="2299702"/>
                <a:ext cx="3397680" cy="200016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209" name="Ink 208">
                <a:extLst>
                  <a:ext uri="{FF2B5EF4-FFF2-40B4-BE49-F238E27FC236}">
                    <a16:creationId xmlns:a16="http://schemas.microsoft.com/office/drawing/2014/main" id="{65936AA4-FC95-588B-C5DC-E25A9C477133}"/>
                  </a:ext>
                </a:extLst>
              </p14:cNvPr>
              <p14:cNvContentPartPr/>
              <p14:nvPr/>
            </p14:nvContentPartPr>
            <p14:xfrm>
              <a:off x="6811852" y="2227702"/>
              <a:ext cx="1208880" cy="19080"/>
            </p14:xfrm>
          </p:contentPart>
        </mc:Choice>
        <mc:Fallback>
          <p:pic>
            <p:nvPicPr>
              <p:cNvPr id="209" name="Ink 208">
                <a:extLst>
                  <a:ext uri="{FF2B5EF4-FFF2-40B4-BE49-F238E27FC236}">
                    <a16:creationId xmlns:a16="http://schemas.microsoft.com/office/drawing/2014/main" id="{65936AA4-FC95-588B-C5DC-E25A9C477133}"/>
                  </a:ext>
                </a:extLst>
              </p:cNvPr>
              <p:cNvPicPr/>
              <p:nvPr/>
            </p:nvPicPr>
            <p:blipFill>
              <a:blip r:embed="rId313"/>
              <a:stretch>
                <a:fillRect/>
              </a:stretch>
            </p:blipFill>
            <p:spPr>
              <a:xfrm>
                <a:off x="6802852" y="2218702"/>
                <a:ext cx="122652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220" name="Ink 219">
                <a:extLst>
                  <a:ext uri="{FF2B5EF4-FFF2-40B4-BE49-F238E27FC236}">
                    <a16:creationId xmlns:a16="http://schemas.microsoft.com/office/drawing/2014/main" id="{798647E7-445C-FD78-84B2-25F150A21D45}"/>
                  </a:ext>
                </a:extLst>
              </p14:cNvPr>
              <p14:cNvContentPartPr/>
              <p14:nvPr/>
            </p14:nvContentPartPr>
            <p14:xfrm>
              <a:off x="6848572" y="2503462"/>
              <a:ext cx="1039680" cy="49680"/>
            </p14:xfrm>
          </p:contentPart>
        </mc:Choice>
        <mc:Fallback>
          <p:pic>
            <p:nvPicPr>
              <p:cNvPr id="220" name="Ink 219">
                <a:extLst>
                  <a:ext uri="{FF2B5EF4-FFF2-40B4-BE49-F238E27FC236}">
                    <a16:creationId xmlns:a16="http://schemas.microsoft.com/office/drawing/2014/main" id="{798647E7-445C-FD78-84B2-25F150A21D45}"/>
                  </a:ext>
                </a:extLst>
              </p:cNvPr>
              <p:cNvPicPr/>
              <p:nvPr/>
            </p:nvPicPr>
            <p:blipFill>
              <a:blip r:embed="rId315"/>
              <a:stretch>
                <a:fillRect/>
              </a:stretch>
            </p:blipFill>
            <p:spPr>
              <a:xfrm>
                <a:off x="6839932" y="2494822"/>
                <a:ext cx="105732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221" name="Ink 220">
                <a:extLst>
                  <a:ext uri="{FF2B5EF4-FFF2-40B4-BE49-F238E27FC236}">
                    <a16:creationId xmlns:a16="http://schemas.microsoft.com/office/drawing/2014/main" id="{985502C0-203B-AD84-3ED6-773418AACA4A}"/>
                  </a:ext>
                </a:extLst>
              </p14:cNvPr>
              <p14:cNvContentPartPr/>
              <p14:nvPr/>
            </p14:nvContentPartPr>
            <p14:xfrm>
              <a:off x="7212532" y="2257942"/>
              <a:ext cx="846720" cy="397800"/>
            </p14:xfrm>
          </p:contentPart>
        </mc:Choice>
        <mc:Fallback>
          <p:pic>
            <p:nvPicPr>
              <p:cNvPr id="221" name="Ink 220">
                <a:extLst>
                  <a:ext uri="{FF2B5EF4-FFF2-40B4-BE49-F238E27FC236}">
                    <a16:creationId xmlns:a16="http://schemas.microsoft.com/office/drawing/2014/main" id="{985502C0-203B-AD84-3ED6-773418AACA4A}"/>
                  </a:ext>
                </a:extLst>
              </p:cNvPr>
              <p:cNvPicPr/>
              <p:nvPr/>
            </p:nvPicPr>
            <p:blipFill>
              <a:blip r:embed="rId317"/>
              <a:stretch>
                <a:fillRect/>
              </a:stretch>
            </p:blipFill>
            <p:spPr>
              <a:xfrm>
                <a:off x="7203892" y="2248942"/>
                <a:ext cx="864360" cy="41544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62" name="Ink 161">
                <a:extLst>
                  <a:ext uri="{FF2B5EF4-FFF2-40B4-BE49-F238E27FC236}">
                    <a16:creationId xmlns:a16="http://schemas.microsoft.com/office/drawing/2014/main" id="{F483BA4F-5DAC-0DFC-64F9-2E86C6B8E354}"/>
                  </a:ext>
                </a:extLst>
              </p14:cNvPr>
              <p14:cNvContentPartPr/>
              <p14:nvPr/>
            </p14:nvContentPartPr>
            <p14:xfrm>
              <a:off x="835132" y="3927982"/>
              <a:ext cx="4137840" cy="2380680"/>
            </p14:xfrm>
          </p:contentPart>
        </mc:Choice>
        <mc:Fallback>
          <p:pic>
            <p:nvPicPr>
              <p:cNvPr id="162" name="Ink 161">
                <a:extLst>
                  <a:ext uri="{FF2B5EF4-FFF2-40B4-BE49-F238E27FC236}">
                    <a16:creationId xmlns:a16="http://schemas.microsoft.com/office/drawing/2014/main" id="{F483BA4F-5DAC-0DFC-64F9-2E86C6B8E354}"/>
                  </a:ext>
                </a:extLst>
              </p:cNvPr>
              <p:cNvPicPr/>
              <p:nvPr/>
            </p:nvPicPr>
            <p:blipFill>
              <a:blip r:embed="rId319"/>
              <a:stretch>
                <a:fillRect/>
              </a:stretch>
            </p:blipFill>
            <p:spPr>
              <a:xfrm>
                <a:off x="826132" y="3918982"/>
                <a:ext cx="4155480" cy="239832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63" name="Ink 162">
                <a:extLst>
                  <a:ext uri="{FF2B5EF4-FFF2-40B4-BE49-F238E27FC236}">
                    <a16:creationId xmlns:a16="http://schemas.microsoft.com/office/drawing/2014/main" id="{82C9CBC1-F7E0-98BF-BA5E-37976E864CEA}"/>
                  </a:ext>
                </a:extLst>
              </p14:cNvPr>
              <p14:cNvContentPartPr/>
              <p14:nvPr/>
            </p14:nvContentPartPr>
            <p14:xfrm>
              <a:off x="1065172" y="4344142"/>
              <a:ext cx="3364560" cy="147600"/>
            </p14:xfrm>
          </p:contentPart>
        </mc:Choice>
        <mc:Fallback>
          <p:pic>
            <p:nvPicPr>
              <p:cNvPr id="163" name="Ink 162">
                <a:extLst>
                  <a:ext uri="{FF2B5EF4-FFF2-40B4-BE49-F238E27FC236}">
                    <a16:creationId xmlns:a16="http://schemas.microsoft.com/office/drawing/2014/main" id="{82C9CBC1-F7E0-98BF-BA5E-37976E864CEA}"/>
                  </a:ext>
                </a:extLst>
              </p:cNvPr>
              <p:cNvPicPr/>
              <p:nvPr/>
            </p:nvPicPr>
            <p:blipFill>
              <a:blip r:embed="rId321"/>
              <a:stretch>
                <a:fillRect/>
              </a:stretch>
            </p:blipFill>
            <p:spPr>
              <a:xfrm>
                <a:off x="1056172" y="4335502"/>
                <a:ext cx="338220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68" name="Ink 167">
                <a:extLst>
                  <a:ext uri="{FF2B5EF4-FFF2-40B4-BE49-F238E27FC236}">
                    <a16:creationId xmlns:a16="http://schemas.microsoft.com/office/drawing/2014/main" id="{9B0634EA-1389-B6AE-DCE2-573E871DFCD7}"/>
                  </a:ext>
                </a:extLst>
              </p14:cNvPr>
              <p14:cNvContentPartPr/>
              <p14:nvPr/>
            </p14:nvContentPartPr>
            <p14:xfrm>
              <a:off x="1401412" y="4061902"/>
              <a:ext cx="139680" cy="19080"/>
            </p14:xfrm>
          </p:contentPart>
        </mc:Choice>
        <mc:Fallback>
          <p:pic>
            <p:nvPicPr>
              <p:cNvPr id="168" name="Ink 167">
                <a:extLst>
                  <a:ext uri="{FF2B5EF4-FFF2-40B4-BE49-F238E27FC236}">
                    <a16:creationId xmlns:a16="http://schemas.microsoft.com/office/drawing/2014/main" id="{9B0634EA-1389-B6AE-DCE2-573E871DFCD7}"/>
                  </a:ext>
                </a:extLst>
              </p:cNvPr>
              <p:cNvPicPr/>
              <p:nvPr/>
            </p:nvPicPr>
            <p:blipFill>
              <a:blip r:embed="rId323"/>
              <a:stretch>
                <a:fillRect/>
              </a:stretch>
            </p:blipFill>
            <p:spPr>
              <a:xfrm>
                <a:off x="1392772" y="4053262"/>
                <a:ext cx="15732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169" name="Ink 168">
                <a:extLst>
                  <a:ext uri="{FF2B5EF4-FFF2-40B4-BE49-F238E27FC236}">
                    <a16:creationId xmlns:a16="http://schemas.microsoft.com/office/drawing/2014/main" id="{1BEAEAAD-9841-EB37-747C-90BE0A302E64}"/>
                  </a:ext>
                </a:extLst>
              </p14:cNvPr>
              <p14:cNvContentPartPr/>
              <p14:nvPr/>
            </p14:nvContentPartPr>
            <p14:xfrm>
              <a:off x="1392772" y="4056502"/>
              <a:ext cx="203040" cy="191160"/>
            </p14:xfrm>
          </p:contentPart>
        </mc:Choice>
        <mc:Fallback>
          <p:pic>
            <p:nvPicPr>
              <p:cNvPr id="169" name="Ink 168">
                <a:extLst>
                  <a:ext uri="{FF2B5EF4-FFF2-40B4-BE49-F238E27FC236}">
                    <a16:creationId xmlns:a16="http://schemas.microsoft.com/office/drawing/2014/main" id="{1BEAEAAD-9841-EB37-747C-90BE0A302E64}"/>
                  </a:ext>
                </a:extLst>
              </p:cNvPr>
              <p:cNvPicPr/>
              <p:nvPr/>
            </p:nvPicPr>
            <p:blipFill>
              <a:blip r:embed="rId325"/>
              <a:stretch>
                <a:fillRect/>
              </a:stretch>
            </p:blipFill>
            <p:spPr>
              <a:xfrm>
                <a:off x="1384132" y="4047502"/>
                <a:ext cx="22068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170" name="Ink 169">
                <a:extLst>
                  <a:ext uri="{FF2B5EF4-FFF2-40B4-BE49-F238E27FC236}">
                    <a16:creationId xmlns:a16="http://schemas.microsoft.com/office/drawing/2014/main" id="{BFCBB87E-F4F3-0512-5A59-5709FE5AC2A0}"/>
                  </a:ext>
                </a:extLst>
              </p14:cNvPr>
              <p14:cNvContentPartPr/>
              <p14:nvPr/>
            </p14:nvContentPartPr>
            <p14:xfrm>
              <a:off x="1622092" y="4111942"/>
              <a:ext cx="170280" cy="154800"/>
            </p14:xfrm>
          </p:contentPart>
        </mc:Choice>
        <mc:Fallback>
          <p:pic>
            <p:nvPicPr>
              <p:cNvPr id="170" name="Ink 169">
                <a:extLst>
                  <a:ext uri="{FF2B5EF4-FFF2-40B4-BE49-F238E27FC236}">
                    <a16:creationId xmlns:a16="http://schemas.microsoft.com/office/drawing/2014/main" id="{BFCBB87E-F4F3-0512-5A59-5709FE5AC2A0}"/>
                  </a:ext>
                </a:extLst>
              </p:cNvPr>
              <p:cNvPicPr/>
              <p:nvPr/>
            </p:nvPicPr>
            <p:blipFill>
              <a:blip r:embed="rId327"/>
              <a:stretch>
                <a:fillRect/>
              </a:stretch>
            </p:blipFill>
            <p:spPr>
              <a:xfrm>
                <a:off x="1613092" y="4102942"/>
                <a:ext cx="18792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171" name="Ink 170">
                <a:extLst>
                  <a:ext uri="{FF2B5EF4-FFF2-40B4-BE49-F238E27FC236}">
                    <a16:creationId xmlns:a16="http://schemas.microsoft.com/office/drawing/2014/main" id="{BCE0DB27-4328-92B7-32DF-32245045808D}"/>
                  </a:ext>
                </a:extLst>
              </p14:cNvPr>
              <p14:cNvContentPartPr/>
              <p14:nvPr/>
            </p14:nvContentPartPr>
            <p14:xfrm>
              <a:off x="2547292" y="4055062"/>
              <a:ext cx="60840" cy="1876320"/>
            </p14:xfrm>
          </p:contentPart>
        </mc:Choice>
        <mc:Fallback>
          <p:pic>
            <p:nvPicPr>
              <p:cNvPr id="171" name="Ink 170">
                <a:extLst>
                  <a:ext uri="{FF2B5EF4-FFF2-40B4-BE49-F238E27FC236}">
                    <a16:creationId xmlns:a16="http://schemas.microsoft.com/office/drawing/2014/main" id="{BCE0DB27-4328-92B7-32DF-32245045808D}"/>
                  </a:ext>
                </a:extLst>
              </p:cNvPr>
              <p:cNvPicPr/>
              <p:nvPr/>
            </p:nvPicPr>
            <p:blipFill>
              <a:blip r:embed="rId329"/>
              <a:stretch>
                <a:fillRect/>
              </a:stretch>
            </p:blipFill>
            <p:spPr>
              <a:xfrm>
                <a:off x="2538652" y="4046422"/>
                <a:ext cx="78480" cy="189396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173" name="Ink 172">
                <a:extLst>
                  <a:ext uri="{FF2B5EF4-FFF2-40B4-BE49-F238E27FC236}">
                    <a16:creationId xmlns:a16="http://schemas.microsoft.com/office/drawing/2014/main" id="{D2B3F30F-C036-17A1-0A9F-54D305AAE1FC}"/>
                  </a:ext>
                </a:extLst>
              </p14:cNvPr>
              <p14:cNvContentPartPr/>
              <p14:nvPr/>
            </p14:nvContentPartPr>
            <p14:xfrm>
              <a:off x="3017452" y="4130302"/>
              <a:ext cx="138960" cy="196200"/>
            </p14:xfrm>
          </p:contentPart>
        </mc:Choice>
        <mc:Fallback>
          <p:pic>
            <p:nvPicPr>
              <p:cNvPr id="173" name="Ink 172">
                <a:extLst>
                  <a:ext uri="{FF2B5EF4-FFF2-40B4-BE49-F238E27FC236}">
                    <a16:creationId xmlns:a16="http://schemas.microsoft.com/office/drawing/2014/main" id="{D2B3F30F-C036-17A1-0A9F-54D305AAE1FC}"/>
                  </a:ext>
                </a:extLst>
              </p:cNvPr>
              <p:cNvPicPr/>
              <p:nvPr/>
            </p:nvPicPr>
            <p:blipFill>
              <a:blip r:embed="rId331"/>
              <a:stretch>
                <a:fillRect/>
              </a:stretch>
            </p:blipFill>
            <p:spPr>
              <a:xfrm>
                <a:off x="3008452" y="4121302"/>
                <a:ext cx="15660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174" name="Ink 173">
                <a:extLst>
                  <a:ext uri="{FF2B5EF4-FFF2-40B4-BE49-F238E27FC236}">
                    <a16:creationId xmlns:a16="http://schemas.microsoft.com/office/drawing/2014/main" id="{3EEF714A-0944-07EE-5371-C9F94E2C9B90}"/>
                  </a:ext>
                </a:extLst>
              </p14:cNvPr>
              <p14:cNvContentPartPr/>
              <p14:nvPr/>
            </p14:nvContentPartPr>
            <p14:xfrm>
              <a:off x="3257212" y="4190422"/>
              <a:ext cx="137160" cy="140760"/>
            </p14:xfrm>
          </p:contentPart>
        </mc:Choice>
        <mc:Fallback>
          <p:pic>
            <p:nvPicPr>
              <p:cNvPr id="174" name="Ink 173">
                <a:extLst>
                  <a:ext uri="{FF2B5EF4-FFF2-40B4-BE49-F238E27FC236}">
                    <a16:creationId xmlns:a16="http://schemas.microsoft.com/office/drawing/2014/main" id="{3EEF714A-0944-07EE-5371-C9F94E2C9B90}"/>
                  </a:ext>
                </a:extLst>
              </p:cNvPr>
              <p:cNvPicPr/>
              <p:nvPr/>
            </p:nvPicPr>
            <p:blipFill>
              <a:blip r:embed="rId333"/>
              <a:stretch>
                <a:fillRect/>
              </a:stretch>
            </p:blipFill>
            <p:spPr>
              <a:xfrm>
                <a:off x="3248212" y="4181782"/>
                <a:ext cx="15480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175" name="Ink 174">
                <a:extLst>
                  <a:ext uri="{FF2B5EF4-FFF2-40B4-BE49-F238E27FC236}">
                    <a16:creationId xmlns:a16="http://schemas.microsoft.com/office/drawing/2014/main" id="{D344690E-072D-71FA-5270-A34CCBF131AC}"/>
                  </a:ext>
                </a:extLst>
              </p14:cNvPr>
              <p14:cNvContentPartPr/>
              <p14:nvPr/>
            </p14:nvContentPartPr>
            <p14:xfrm>
              <a:off x="3448732" y="4165222"/>
              <a:ext cx="118440" cy="203400"/>
            </p14:xfrm>
          </p:contentPart>
        </mc:Choice>
        <mc:Fallback>
          <p:pic>
            <p:nvPicPr>
              <p:cNvPr id="175" name="Ink 174">
                <a:extLst>
                  <a:ext uri="{FF2B5EF4-FFF2-40B4-BE49-F238E27FC236}">
                    <a16:creationId xmlns:a16="http://schemas.microsoft.com/office/drawing/2014/main" id="{D344690E-072D-71FA-5270-A34CCBF131AC}"/>
                  </a:ext>
                </a:extLst>
              </p:cNvPr>
              <p:cNvPicPr/>
              <p:nvPr/>
            </p:nvPicPr>
            <p:blipFill>
              <a:blip r:embed="rId335"/>
              <a:stretch>
                <a:fillRect/>
              </a:stretch>
            </p:blipFill>
            <p:spPr>
              <a:xfrm>
                <a:off x="3440092" y="4156222"/>
                <a:ext cx="13608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176" name="Ink 175">
                <a:extLst>
                  <a:ext uri="{FF2B5EF4-FFF2-40B4-BE49-F238E27FC236}">
                    <a16:creationId xmlns:a16="http://schemas.microsoft.com/office/drawing/2014/main" id="{4030E686-31EA-9FF4-E7C1-32350F89DC82}"/>
                  </a:ext>
                </a:extLst>
              </p14:cNvPr>
              <p14:cNvContentPartPr/>
              <p14:nvPr/>
            </p14:nvContentPartPr>
            <p14:xfrm>
              <a:off x="4448452" y="4215982"/>
              <a:ext cx="157320" cy="143640"/>
            </p14:xfrm>
          </p:contentPart>
        </mc:Choice>
        <mc:Fallback>
          <p:pic>
            <p:nvPicPr>
              <p:cNvPr id="176" name="Ink 175">
                <a:extLst>
                  <a:ext uri="{FF2B5EF4-FFF2-40B4-BE49-F238E27FC236}">
                    <a16:creationId xmlns:a16="http://schemas.microsoft.com/office/drawing/2014/main" id="{4030E686-31EA-9FF4-E7C1-32350F89DC82}"/>
                  </a:ext>
                </a:extLst>
              </p:cNvPr>
              <p:cNvPicPr/>
              <p:nvPr/>
            </p:nvPicPr>
            <p:blipFill>
              <a:blip r:embed="rId337"/>
              <a:stretch>
                <a:fillRect/>
              </a:stretch>
            </p:blipFill>
            <p:spPr>
              <a:xfrm>
                <a:off x="4439452" y="4207342"/>
                <a:ext cx="17496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177" name="Ink 176">
                <a:extLst>
                  <a:ext uri="{FF2B5EF4-FFF2-40B4-BE49-F238E27FC236}">
                    <a16:creationId xmlns:a16="http://schemas.microsoft.com/office/drawing/2014/main" id="{A21846F2-1E39-6B0B-AAB0-231C9306B49A}"/>
                  </a:ext>
                </a:extLst>
              </p14:cNvPr>
              <p14:cNvContentPartPr/>
              <p14:nvPr/>
            </p14:nvContentPartPr>
            <p14:xfrm>
              <a:off x="4553572" y="4289422"/>
              <a:ext cx="168120" cy="12600"/>
            </p14:xfrm>
          </p:contentPart>
        </mc:Choice>
        <mc:Fallback>
          <p:pic>
            <p:nvPicPr>
              <p:cNvPr id="177" name="Ink 176">
                <a:extLst>
                  <a:ext uri="{FF2B5EF4-FFF2-40B4-BE49-F238E27FC236}">
                    <a16:creationId xmlns:a16="http://schemas.microsoft.com/office/drawing/2014/main" id="{A21846F2-1E39-6B0B-AAB0-231C9306B49A}"/>
                  </a:ext>
                </a:extLst>
              </p:cNvPr>
              <p:cNvPicPr/>
              <p:nvPr/>
            </p:nvPicPr>
            <p:blipFill>
              <a:blip r:embed="rId339"/>
              <a:stretch>
                <a:fillRect/>
              </a:stretch>
            </p:blipFill>
            <p:spPr>
              <a:xfrm>
                <a:off x="4544932" y="4280422"/>
                <a:ext cx="18576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178" name="Ink 177">
                <a:extLst>
                  <a:ext uri="{FF2B5EF4-FFF2-40B4-BE49-F238E27FC236}">
                    <a16:creationId xmlns:a16="http://schemas.microsoft.com/office/drawing/2014/main" id="{F9668B93-4DE4-6E40-E06D-920629C224BB}"/>
                  </a:ext>
                </a:extLst>
              </p14:cNvPr>
              <p14:cNvContentPartPr/>
              <p14:nvPr/>
            </p14:nvContentPartPr>
            <p14:xfrm>
              <a:off x="4938412" y="4209862"/>
              <a:ext cx="187920" cy="182520"/>
            </p14:xfrm>
          </p:contentPart>
        </mc:Choice>
        <mc:Fallback>
          <p:pic>
            <p:nvPicPr>
              <p:cNvPr id="178" name="Ink 177">
                <a:extLst>
                  <a:ext uri="{FF2B5EF4-FFF2-40B4-BE49-F238E27FC236}">
                    <a16:creationId xmlns:a16="http://schemas.microsoft.com/office/drawing/2014/main" id="{F9668B93-4DE4-6E40-E06D-920629C224BB}"/>
                  </a:ext>
                </a:extLst>
              </p:cNvPr>
              <p:cNvPicPr/>
              <p:nvPr/>
            </p:nvPicPr>
            <p:blipFill>
              <a:blip r:embed="rId341"/>
              <a:stretch>
                <a:fillRect/>
              </a:stretch>
            </p:blipFill>
            <p:spPr>
              <a:xfrm>
                <a:off x="4929412" y="4200862"/>
                <a:ext cx="20556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211" name="Ink 210">
                <a:extLst>
                  <a:ext uri="{FF2B5EF4-FFF2-40B4-BE49-F238E27FC236}">
                    <a16:creationId xmlns:a16="http://schemas.microsoft.com/office/drawing/2014/main" id="{6E264331-0E63-4570-7ABD-8908D900E310}"/>
                  </a:ext>
                </a:extLst>
              </p14:cNvPr>
              <p14:cNvContentPartPr/>
              <p14:nvPr/>
            </p14:nvContentPartPr>
            <p14:xfrm>
              <a:off x="1472692" y="4550062"/>
              <a:ext cx="10080" cy="118800"/>
            </p14:xfrm>
          </p:contentPart>
        </mc:Choice>
        <mc:Fallback>
          <p:pic>
            <p:nvPicPr>
              <p:cNvPr id="211" name="Ink 210">
                <a:extLst>
                  <a:ext uri="{FF2B5EF4-FFF2-40B4-BE49-F238E27FC236}">
                    <a16:creationId xmlns:a16="http://schemas.microsoft.com/office/drawing/2014/main" id="{6E264331-0E63-4570-7ABD-8908D900E310}"/>
                  </a:ext>
                </a:extLst>
              </p:cNvPr>
              <p:cNvPicPr/>
              <p:nvPr/>
            </p:nvPicPr>
            <p:blipFill>
              <a:blip r:embed="rId343"/>
              <a:stretch>
                <a:fillRect/>
              </a:stretch>
            </p:blipFill>
            <p:spPr>
              <a:xfrm>
                <a:off x="1463692" y="4541422"/>
                <a:ext cx="2772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12" name="Ink 211">
                <a:extLst>
                  <a:ext uri="{FF2B5EF4-FFF2-40B4-BE49-F238E27FC236}">
                    <a16:creationId xmlns:a16="http://schemas.microsoft.com/office/drawing/2014/main" id="{48006439-F544-1C20-12EB-9AC5637F7B5F}"/>
                  </a:ext>
                </a:extLst>
              </p14:cNvPr>
              <p14:cNvContentPartPr/>
              <p14:nvPr/>
            </p14:nvContentPartPr>
            <p14:xfrm>
              <a:off x="1571332" y="4546822"/>
              <a:ext cx="115200" cy="112680"/>
            </p14:xfrm>
          </p:contentPart>
        </mc:Choice>
        <mc:Fallback>
          <p:pic>
            <p:nvPicPr>
              <p:cNvPr id="212" name="Ink 211">
                <a:extLst>
                  <a:ext uri="{FF2B5EF4-FFF2-40B4-BE49-F238E27FC236}">
                    <a16:creationId xmlns:a16="http://schemas.microsoft.com/office/drawing/2014/main" id="{48006439-F544-1C20-12EB-9AC5637F7B5F}"/>
                  </a:ext>
                </a:extLst>
              </p:cNvPr>
              <p:cNvPicPr/>
              <p:nvPr/>
            </p:nvPicPr>
            <p:blipFill>
              <a:blip r:embed="rId345"/>
              <a:stretch>
                <a:fillRect/>
              </a:stretch>
            </p:blipFill>
            <p:spPr>
              <a:xfrm>
                <a:off x="1562332" y="4538182"/>
                <a:ext cx="13284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14" name="Ink 213">
                <a:extLst>
                  <a:ext uri="{FF2B5EF4-FFF2-40B4-BE49-F238E27FC236}">
                    <a16:creationId xmlns:a16="http://schemas.microsoft.com/office/drawing/2014/main" id="{1B8A7B87-C833-C31E-8E2A-4298755B6F7B}"/>
                  </a:ext>
                </a:extLst>
              </p14:cNvPr>
              <p14:cNvContentPartPr/>
              <p14:nvPr/>
            </p14:nvContentPartPr>
            <p14:xfrm>
              <a:off x="3070372" y="4518022"/>
              <a:ext cx="154080" cy="156960"/>
            </p14:xfrm>
          </p:contentPart>
        </mc:Choice>
        <mc:Fallback>
          <p:pic>
            <p:nvPicPr>
              <p:cNvPr id="214" name="Ink 213">
                <a:extLst>
                  <a:ext uri="{FF2B5EF4-FFF2-40B4-BE49-F238E27FC236}">
                    <a16:creationId xmlns:a16="http://schemas.microsoft.com/office/drawing/2014/main" id="{1B8A7B87-C833-C31E-8E2A-4298755B6F7B}"/>
                  </a:ext>
                </a:extLst>
              </p:cNvPr>
              <p:cNvPicPr/>
              <p:nvPr/>
            </p:nvPicPr>
            <p:blipFill>
              <a:blip r:embed="rId347"/>
              <a:stretch>
                <a:fillRect/>
              </a:stretch>
            </p:blipFill>
            <p:spPr>
              <a:xfrm>
                <a:off x="3061372" y="4509022"/>
                <a:ext cx="17172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215" name="Ink 214">
                <a:extLst>
                  <a:ext uri="{FF2B5EF4-FFF2-40B4-BE49-F238E27FC236}">
                    <a16:creationId xmlns:a16="http://schemas.microsoft.com/office/drawing/2014/main" id="{0980F7C1-DF92-A5F6-3063-0363191776C1}"/>
                  </a:ext>
                </a:extLst>
              </p14:cNvPr>
              <p14:cNvContentPartPr/>
              <p14:nvPr/>
            </p14:nvContentPartPr>
            <p14:xfrm>
              <a:off x="3278092" y="4497502"/>
              <a:ext cx="74520" cy="158760"/>
            </p14:xfrm>
          </p:contentPart>
        </mc:Choice>
        <mc:Fallback>
          <p:pic>
            <p:nvPicPr>
              <p:cNvPr id="215" name="Ink 214">
                <a:extLst>
                  <a:ext uri="{FF2B5EF4-FFF2-40B4-BE49-F238E27FC236}">
                    <a16:creationId xmlns:a16="http://schemas.microsoft.com/office/drawing/2014/main" id="{0980F7C1-DF92-A5F6-3063-0363191776C1}"/>
                  </a:ext>
                </a:extLst>
              </p:cNvPr>
              <p:cNvPicPr/>
              <p:nvPr/>
            </p:nvPicPr>
            <p:blipFill>
              <a:blip r:embed="rId349"/>
              <a:stretch>
                <a:fillRect/>
              </a:stretch>
            </p:blipFill>
            <p:spPr>
              <a:xfrm>
                <a:off x="3269092" y="4488862"/>
                <a:ext cx="9216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216" name="Ink 215">
                <a:extLst>
                  <a:ext uri="{FF2B5EF4-FFF2-40B4-BE49-F238E27FC236}">
                    <a16:creationId xmlns:a16="http://schemas.microsoft.com/office/drawing/2014/main" id="{EB18359B-893A-0FBF-72BA-90F100EA3956}"/>
                  </a:ext>
                </a:extLst>
              </p14:cNvPr>
              <p14:cNvContentPartPr/>
              <p14:nvPr/>
            </p14:nvContentPartPr>
            <p14:xfrm>
              <a:off x="3418132" y="4514062"/>
              <a:ext cx="31320" cy="169560"/>
            </p14:xfrm>
          </p:contentPart>
        </mc:Choice>
        <mc:Fallback>
          <p:pic>
            <p:nvPicPr>
              <p:cNvPr id="216" name="Ink 215">
                <a:extLst>
                  <a:ext uri="{FF2B5EF4-FFF2-40B4-BE49-F238E27FC236}">
                    <a16:creationId xmlns:a16="http://schemas.microsoft.com/office/drawing/2014/main" id="{EB18359B-893A-0FBF-72BA-90F100EA3956}"/>
                  </a:ext>
                </a:extLst>
              </p:cNvPr>
              <p:cNvPicPr/>
              <p:nvPr/>
            </p:nvPicPr>
            <p:blipFill>
              <a:blip r:embed="rId351"/>
              <a:stretch>
                <a:fillRect/>
              </a:stretch>
            </p:blipFill>
            <p:spPr>
              <a:xfrm>
                <a:off x="3409492" y="4505062"/>
                <a:ext cx="4896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17" name="Ink 216">
                <a:extLst>
                  <a:ext uri="{FF2B5EF4-FFF2-40B4-BE49-F238E27FC236}">
                    <a16:creationId xmlns:a16="http://schemas.microsoft.com/office/drawing/2014/main" id="{67375925-C461-1000-C2E5-FF17DDF1942D}"/>
                  </a:ext>
                </a:extLst>
              </p14:cNvPr>
              <p14:cNvContentPartPr/>
              <p14:nvPr/>
            </p14:nvContentPartPr>
            <p14:xfrm>
              <a:off x="3395092" y="4506142"/>
              <a:ext cx="147960" cy="197640"/>
            </p14:xfrm>
          </p:contentPart>
        </mc:Choice>
        <mc:Fallback>
          <p:pic>
            <p:nvPicPr>
              <p:cNvPr id="217" name="Ink 216">
                <a:extLst>
                  <a:ext uri="{FF2B5EF4-FFF2-40B4-BE49-F238E27FC236}">
                    <a16:creationId xmlns:a16="http://schemas.microsoft.com/office/drawing/2014/main" id="{67375925-C461-1000-C2E5-FF17DDF1942D}"/>
                  </a:ext>
                </a:extLst>
              </p:cNvPr>
              <p:cNvPicPr/>
              <p:nvPr/>
            </p:nvPicPr>
            <p:blipFill>
              <a:blip r:embed="rId353"/>
              <a:stretch>
                <a:fillRect/>
              </a:stretch>
            </p:blipFill>
            <p:spPr>
              <a:xfrm>
                <a:off x="3386452" y="4497142"/>
                <a:ext cx="16560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18" name="Ink 217">
                <a:extLst>
                  <a:ext uri="{FF2B5EF4-FFF2-40B4-BE49-F238E27FC236}">
                    <a16:creationId xmlns:a16="http://schemas.microsoft.com/office/drawing/2014/main" id="{B85BC9C6-60B9-C4EA-B8F5-1AC589A6338F}"/>
                  </a:ext>
                </a:extLst>
              </p14:cNvPr>
              <p14:cNvContentPartPr/>
              <p14:nvPr/>
            </p14:nvContentPartPr>
            <p14:xfrm>
              <a:off x="1067692" y="4848502"/>
              <a:ext cx="3560040" cy="37080"/>
            </p14:xfrm>
          </p:contentPart>
        </mc:Choice>
        <mc:Fallback>
          <p:pic>
            <p:nvPicPr>
              <p:cNvPr id="218" name="Ink 217">
                <a:extLst>
                  <a:ext uri="{FF2B5EF4-FFF2-40B4-BE49-F238E27FC236}">
                    <a16:creationId xmlns:a16="http://schemas.microsoft.com/office/drawing/2014/main" id="{B85BC9C6-60B9-C4EA-B8F5-1AC589A6338F}"/>
                  </a:ext>
                </a:extLst>
              </p:cNvPr>
              <p:cNvPicPr/>
              <p:nvPr/>
            </p:nvPicPr>
            <p:blipFill>
              <a:blip r:embed="rId355"/>
              <a:stretch>
                <a:fillRect/>
              </a:stretch>
            </p:blipFill>
            <p:spPr>
              <a:xfrm>
                <a:off x="1058692" y="4839862"/>
                <a:ext cx="357768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23" name="Ink 222">
                <a:extLst>
                  <a:ext uri="{FF2B5EF4-FFF2-40B4-BE49-F238E27FC236}">
                    <a16:creationId xmlns:a16="http://schemas.microsoft.com/office/drawing/2014/main" id="{409FAA88-5FE3-73E8-22BD-69E6BD623A48}"/>
                  </a:ext>
                </a:extLst>
              </p14:cNvPr>
              <p14:cNvContentPartPr/>
              <p14:nvPr/>
            </p14:nvContentPartPr>
            <p14:xfrm>
              <a:off x="2905492" y="4029502"/>
              <a:ext cx="806760" cy="387000"/>
            </p14:xfrm>
          </p:contentPart>
        </mc:Choice>
        <mc:Fallback>
          <p:pic>
            <p:nvPicPr>
              <p:cNvPr id="223" name="Ink 222">
                <a:extLst>
                  <a:ext uri="{FF2B5EF4-FFF2-40B4-BE49-F238E27FC236}">
                    <a16:creationId xmlns:a16="http://schemas.microsoft.com/office/drawing/2014/main" id="{409FAA88-5FE3-73E8-22BD-69E6BD623A48}"/>
                  </a:ext>
                </a:extLst>
              </p:cNvPr>
              <p:cNvPicPr/>
              <p:nvPr/>
            </p:nvPicPr>
            <p:blipFill>
              <a:blip r:embed="rId357"/>
              <a:stretch>
                <a:fillRect/>
              </a:stretch>
            </p:blipFill>
            <p:spPr>
              <a:xfrm>
                <a:off x="2896852" y="4020862"/>
                <a:ext cx="824400" cy="40464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225" name="Ink 224">
                <a:extLst>
                  <a:ext uri="{FF2B5EF4-FFF2-40B4-BE49-F238E27FC236}">
                    <a16:creationId xmlns:a16="http://schemas.microsoft.com/office/drawing/2014/main" id="{1C1ADECA-6F32-24BA-5173-A88FE363D0C6}"/>
                  </a:ext>
                </a:extLst>
              </p14:cNvPr>
              <p14:cNvContentPartPr/>
              <p14:nvPr/>
            </p14:nvContentPartPr>
            <p14:xfrm>
              <a:off x="6712492" y="2295022"/>
              <a:ext cx="518040" cy="259200"/>
            </p14:xfrm>
          </p:contentPart>
        </mc:Choice>
        <mc:Fallback>
          <p:pic>
            <p:nvPicPr>
              <p:cNvPr id="225" name="Ink 224">
                <a:extLst>
                  <a:ext uri="{FF2B5EF4-FFF2-40B4-BE49-F238E27FC236}">
                    <a16:creationId xmlns:a16="http://schemas.microsoft.com/office/drawing/2014/main" id="{1C1ADECA-6F32-24BA-5173-A88FE363D0C6}"/>
                  </a:ext>
                </a:extLst>
              </p:cNvPr>
              <p:cNvPicPr/>
              <p:nvPr/>
            </p:nvPicPr>
            <p:blipFill>
              <a:blip r:embed="rId359"/>
              <a:stretch>
                <a:fillRect/>
              </a:stretch>
            </p:blipFill>
            <p:spPr>
              <a:xfrm>
                <a:off x="6703492" y="2286022"/>
                <a:ext cx="53568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226" name="Ink 225">
                <a:extLst>
                  <a:ext uri="{FF2B5EF4-FFF2-40B4-BE49-F238E27FC236}">
                    <a16:creationId xmlns:a16="http://schemas.microsoft.com/office/drawing/2014/main" id="{86904B7C-3EF3-4AC1-5D33-C8AD7081B157}"/>
                  </a:ext>
                </a:extLst>
              </p14:cNvPr>
              <p14:cNvContentPartPr/>
              <p14:nvPr/>
            </p14:nvContentPartPr>
            <p14:xfrm>
              <a:off x="2220412" y="2503462"/>
              <a:ext cx="4567320" cy="1522440"/>
            </p14:xfrm>
          </p:contentPart>
        </mc:Choice>
        <mc:Fallback>
          <p:pic>
            <p:nvPicPr>
              <p:cNvPr id="226" name="Ink 225">
                <a:extLst>
                  <a:ext uri="{FF2B5EF4-FFF2-40B4-BE49-F238E27FC236}">
                    <a16:creationId xmlns:a16="http://schemas.microsoft.com/office/drawing/2014/main" id="{86904B7C-3EF3-4AC1-5D33-C8AD7081B157}"/>
                  </a:ext>
                </a:extLst>
              </p:cNvPr>
              <p:cNvPicPr/>
              <p:nvPr/>
            </p:nvPicPr>
            <p:blipFill>
              <a:blip r:embed="rId361"/>
              <a:stretch>
                <a:fillRect/>
              </a:stretch>
            </p:blipFill>
            <p:spPr>
              <a:xfrm>
                <a:off x="2211412" y="2494822"/>
                <a:ext cx="4584960" cy="154008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227" name="Ink 226">
                <a:extLst>
                  <a:ext uri="{FF2B5EF4-FFF2-40B4-BE49-F238E27FC236}">
                    <a16:creationId xmlns:a16="http://schemas.microsoft.com/office/drawing/2014/main" id="{C95B85D3-2037-C51F-D8B6-420F8E95A3E2}"/>
                  </a:ext>
                </a:extLst>
              </p14:cNvPr>
              <p14:cNvContentPartPr/>
              <p14:nvPr/>
            </p14:nvContentPartPr>
            <p14:xfrm>
              <a:off x="2209252" y="3958222"/>
              <a:ext cx="55440" cy="81000"/>
            </p14:xfrm>
          </p:contentPart>
        </mc:Choice>
        <mc:Fallback>
          <p:pic>
            <p:nvPicPr>
              <p:cNvPr id="227" name="Ink 226">
                <a:extLst>
                  <a:ext uri="{FF2B5EF4-FFF2-40B4-BE49-F238E27FC236}">
                    <a16:creationId xmlns:a16="http://schemas.microsoft.com/office/drawing/2014/main" id="{C95B85D3-2037-C51F-D8B6-420F8E95A3E2}"/>
                  </a:ext>
                </a:extLst>
              </p:cNvPr>
              <p:cNvPicPr/>
              <p:nvPr/>
            </p:nvPicPr>
            <p:blipFill>
              <a:blip r:embed="rId363"/>
              <a:stretch>
                <a:fillRect/>
              </a:stretch>
            </p:blipFill>
            <p:spPr>
              <a:xfrm>
                <a:off x="2200252" y="3949582"/>
                <a:ext cx="7308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228" name="Ink 227">
                <a:extLst>
                  <a:ext uri="{FF2B5EF4-FFF2-40B4-BE49-F238E27FC236}">
                    <a16:creationId xmlns:a16="http://schemas.microsoft.com/office/drawing/2014/main" id="{8A029754-6F98-25F7-A1EE-8CD21AEA195D}"/>
                  </a:ext>
                </a:extLst>
              </p14:cNvPr>
              <p14:cNvContentPartPr/>
              <p14:nvPr/>
            </p14:nvContentPartPr>
            <p14:xfrm>
              <a:off x="1911892" y="4182862"/>
              <a:ext cx="102600" cy="18720"/>
            </p14:xfrm>
          </p:contentPart>
        </mc:Choice>
        <mc:Fallback>
          <p:pic>
            <p:nvPicPr>
              <p:cNvPr id="228" name="Ink 227">
                <a:extLst>
                  <a:ext uri="{FF2B5EF4-FFF2-40B4-BE49-F238E27FC236}">
                    <a16:creationId xmlns:a16="http://schemas.microsoft.com/office/drawing/2014/main" id="{8A029754-6F98-25F7-A1EE-8CD21AEA195D}"/>
                  </a:ext>
                </a:extLst>
              </p:cNvPr>
              <p:cNvPicPr/>
              <p:nvPr/>
            </p:nvPicPr>
            <p:blipFill>
              <a:blip r:embed="rId365"/>
              <a:stretch>
                <a:fillRect/>
              </a:stretch>
            </p:blipFill>
            <p:spPr>
              <a:xfrm>
                <a:off x="1902892" y="4174222"/>
                <a:ext cx="12024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29" name="Ink 228">
                <a:extLst>
                  <a:ext uri="{FF2B5EF4-FFF2-40B4-BE49-F238E27FC236}">
                    <a16:creationId xmlns:a16="http://schemas.microsoft.com/office/drawing/2014/main" id="{A931E541-6BEA-8503-8519-9A219066CA03}"/>
                  </a:ext>
                </a:extLst>
              </p14:cNvPr>
              <p14:cNvContentPartPr/>
              <p14:nvPr/>
            </p14:nvContentPartPr>
            <p14:xfrm>
              <a:off x="1956532" y="4137142"/>
              <a:ext cx="26640" cy="119880"/>
            </p14:xfrm>
          </p:contentPart>
        </mc:Choice>
        <mc:Fallback>
          <p:pic>
            <p:nvPicPr>
              <p:cNvPr id="229" name="Ink 228">
                <a:extLst>
                  <a:ext uri="{FF2B5EF4-FFF2-40B4-BE49-F238E27FC236}">
                    <a16:creationId xmlns:a16="http://schemas.microsoft.com/office/drawing/2014/main" id="{A931E541-6BEA-8503-8519-9A219066CA03}"/>
                  </a:ext>
                </a:extLst>
              </p:cNvPr>
              <p:cNvPicPr/>
              <p:nvPr/>
            </p:nvPicPr>
            <p:blipFill>
              <a:blip r:embed="rId367"/>
              <a:stretch>
                <a:fillRect/>
              </a:stretch>
            </p:blipFill>
            <p:spPr>
              <a:xfrm>
                <a:off x="1947532" y="4128142"/>
                <a:ext cx="4428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230" name="Ink 229">
                <a:extLst>
                  <a:ext uri="{FF2B5EF4-FFF2-40B4-BE49-F238E27FC236}">
                    <a16:creationId xmlns:a16="http://schemas.microsoft.com/office/drawing/2014/main" id="{878AE099-376A-9F3B-E055-8AF34C80FA22}"/>
                  </a:ext>
                </a:extLst>
              </p14:cNvPr>
              <p14:cNvContentPartPr/>
              <p14:nvPr/>
            </p14:nvContentPartPr>
            <p14:xfrm>
              <a:off x="2111692" y="4100062"/>
              <a:ext cx="155160" cy="144720"/>
            </p14:xfrm>
          </p:contentPart>
        </mc:Choice>
        <mc:Fallback>
          <p:pic>
            <p:nvPicPr>
              <p:cNvPr id="230" name="Ink 229">
                <a:extLst>
                  <a:ext uri="{FF2B5EF4-FFF2-40B4-BE49-F238E27FC236}">
                    <a16:creationId xmlns:a16="http://schemas.microsoft.com/office/drawing/2014/main" id="{878AE099-376A-9F3B-E055-8AF34C80FA22}"/>
                  </a:ext>
                </a:extLst>
              </p:cNvPr>
              <p:cNvPicPr/>
              <p:nvPr/>
            </p:nvPicPr>
            <p:blipFill>
              <a:blip r:embed="rId369"/>
              <a:stretch>
                <a:fillRect/>
              </a:stretch>
            </p:blipFill>
            <p:spPr>
              <a:xfrm>
                <a:off x="2102692" y="4091062"/>
                <a:ext cx="17280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231" name="Ink 230">
                <a:extLst>
                  <a:ext uri="{FF2B5EF4-FFF2-40B4-BE49-F238E27FC236}">
                    <a16:creationId xmlns:a16="http://schemas.microsoft.com/office/drawing/2014/main" id="{E8524BE8-60C1-2856-2E22-3F27FFB2EBFD}"/>
                  </a:ext>
                </a:extLst>
              </p14:cNvPr>
              <p14:cNvContentPartPr/>
              <p14:nvPr/>
            </p14:nvContentPartPr>
            <p14:xfrm>
              <a:off x="2356852" y="4125622"/>
              <a:ext cx="127800" cy="121680"/>
            </p14:xfrm>
          </p:contentPart>
        </mc:Choice>
        <mc:Fallback>
          <p:pic>
            <p:nvPicPr>
              <p:cNvPr id="231" name="Ink 230">
                <a:extLst>
                  <a:ext uri="{FF2B5EF4-FFF2-40B4-BE49-F238E27FC236}">
                    <a16:creationId xmlns:a16="http://schemas.microsoft.com/office/drawing/2014/main" id="{E8524BE8-60C1-2856-2E22-3F27FFB2EBFD}"/>
                  </a:ext>
                </a:extLst>
              </p:cNvPr>
              <p:cNvPicPr/>
              <p:nvPr/>
            </p:nvPicPr>
            <p:blipFill>
              <a:blip r:embed="rId371"/>
              <a:stretch>
                <a:fillRect/>
              </a:stretch>
            </p:blipFill>
            <p:spPr>
              <a:xfrm>
                <a:off x="2347852" y="4116622"/>
                <a:ext cx="14544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233" name="Ink 232">
                <a:extLst>
                  <a:ext uri="{FF2B5EF4-FFF2-40B4-BE49-F238E27FC236}">
                    <a16:creationId xmlns:a16="http://schemas.microsoft.com/office/drawing/2014/main" id="{8840BD89-5C84-383E-6942-BDA30B2D989C}"/>
                  </a:ext>
                </a:extLst>
              </p14:cNvPr>
              <p14:cNvContentPartPr/>
              <p14:nvPr/>
            </p14:nvContentPartPr>
            <p14:xfrm>
              <a:off x="6851812" y="2877862"/>
              <a:ext cx="393120" cy="7200"/>
            </p14:xfrm>
          </p:contentPart>
        </mc:Choice>
        <mc:Fallback>
          <p:pic>
            <p:nvPicPr>
              <p:cNvPr id="233" name="Ink 232">
                <a:extLst>
                  <a:ext uri="{FF2B5EF4-FFF2-40B4-BE49-F238E27FC236}">
                    <a16:creationId xmlns:a16="http://schemas.microsoft.com/office/drawing/2014/main" id="{8840BD89-5C84-383E-6942-BDA30B2D989C}"/>
                  </a:ext>
                </a:extLst>
              </p:cNvPr>
              <p:cNvPicPr/>
              <p:nvPr/>
            </p:nvPicPr>
            <p:blipFill>
              <a:blip r:embed="rId373"/>
              <a:stretch>
                <a:fillRect/>
              </a:stretch>
            </p:blipFill>
            <p:spPr>
              <a:xfrm>
                <a:off x="6843172" y="2869222"/>
                <a:ext cx="41076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234" name="Ink 233">
                <a:extLst>
                  <a:ext uri="{FF2B5EF4-FFF2-40B4-BE49-F238E27FC236}">
                    <a16:creationId xmlns:a16="http://schemas.microsoft.com/office/drawing/2014/main" id="{2195241E-CE94-A3DC-C9B8-67DF2D8F9CBE}"/>
                  </a:ext>
                </a:extLst>
              </p14:cNvPr>
              <p14:cNvContentPartPr/>
              <p14:nvPr/>
            </p14:nvContentPartPr>
            <p14:xfrm>
              <a:off x="7425292" y="2518222"/>
              <a:ext cx="652320" cy="379800"/>
            </p14:xfrm>
          </p:contentPart>
        </mc:Choice>
        <mc:Fallback>
          <p:pic>
            <p:nvPicPr>
              <p:cNvPr id="234" name="Ink 233">
                <a:extLst>
                  <a:ext uri="{FF2B5EF4-FFF2-40B4-BE49-F238E27FC236}">
                    <a16:creationId xmlns:a16="http://schemas.microsoft.com/office/drawing/2014/main" id="{2195241E-CE94-A3DC-C9B8-67DF2D8F9CBE}"/>
                  </a:ext>
                </a:extLst>
              </p:cNvPr>
              <p:cNvPicPr/>
              <p:nvPr/>
            </p:nvPicPr>
            <p:blipFill>
              <a:blip r:embed="rId375"/>
              <a:stretch>
                <a:fillRect/>
              </a:stretch>
            </p:blipFill>
            <p:spPr>
              <a:xfrm>
                <a:off x="7416652" y="2509582"/>
                <a:ext cx="669960" cy="39744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236" name="Ink 235">
                <a:extLst>
                  <a:ext uri="{FF2B5EF4-FFF2-40B4-BE49-F238E27FC236}">
                    <a16:creationId xmlns:a16="http://schemas.microsoft.com/office/drawing/2014/main" id="{E4DBD9E2-A5E8-38C5-CACD-74D665719020}"/>
                  </a:ext>
                </a:extLst>
              </p14:cNvPr>
              <p14:cNvContentPartPr/>
              <p14:nvPr/>
            </p14:nvContentPartPr>
            <p14:xfrm>
              <a:off x="1833772" y="4593622"/>
              <a:ext cx="127800" cy="27720"/>
            </p14:xfrm>
          </p:contentPart>
        </mc:Choice>
        <mc:Fallback>
          <p:pic>
            <p:nvPicPr>
              <p:cNvPr id="236" name="Ink 235">
                <a:extLst>
                  <a:ext uri="{FF2B5EF4-FFF2-40B4-BE49-F238E27FC236}">
                    <a16:creationId xmlns:a16="http://schemas.microsoft.com/office/drawing/2014/main" id="{E4DBD9E2-A5E8-38C5-CACD-74D665719020}"/>
                  </a:ext>
                </a:extLst>
              </p:cNvPr>
              <p:cNvPicPr/>
              <p:nvPr/>
            </p:nvPicPr>
            <p:blipFill>
              <a:blip r:embed="rId377"/>
              <a:stretch>
                <a:fillRect/>
              </a:stretch>
            </p:blipFill>
            <p:spPr>
              <a:xfrm>
                <a:off x="1825132" y="4584982"/>
                <a:ext cx="14544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237" name="Ink 236">
                <a:extLst>
                  <a:ext uri="{FF2B5EF4-FFF2-40B4-BE49-F238E27FC236}">
                    <a16:creationId xmlns:a16="http://schemas.microsoft.com/office/drawing/2014/main" id="{9D0E3EFD-6DFC-52D5-C1A0-EDC4055017C7}"/>
                  </a:ext>
                </a:extLst>
              </p14:cNvPr>
              <p14:cNvContentPartPr/>
              <p14:nvPr/>
            </p14:nvContentPartPr>
            <p14:xfrm>
              <a:off x="1877692" y="4516582"/>
              <a:ext cx="18720" cy="198360"/>
            </p14:xfrm>
          </p:contentPart>
        </mc:Choice>
        <mc:Fallback>
          <p:pic>
            <p:nvPicPr>
              <p:cNvPr id="237" name="Ink 236">
                <a:extLst>
                  <a:ext uri="{FF2B5EF4-FFF2-40B4-BE49-F238E27FC236}">
                    <a16:creationId xmlns:a16="http://schemas.microsoft.com/office/drawing/2014/main" id="{9D0E3EFD-6DFC-52D5-C1A0-EDC4055017C7}"/>
                  </a:ext>
                </a:extLst>
              </p:cNvPr>
              <p:cNvPicPr/>
              <p:nvPr/>
            </p:nvPicPr>
            <p:blipFill>
              <a:blip r:embed="rId379"/>
              <a:stretch>
                <a:fillRect/>
              </a:stretch>
            </p:blipFill>
            <p:spPr>
              <a:xfrm>
                <a:off x="1868692" y="4507942"/>
                <a:ext cx="3636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238" name="Ink 237">
                <a:extLst>
                  <a:ext uri="{FF2B5EF4-FFF2-40B4-BE49-F238E27FC236}">
                    <a16:creationId xmlns:a16="http://schemas.microsoft.com/office/drawing/2014/main" id="{C6D9CA75-EE07-7D27-D688-E51C188E1BFE}"/>
                  </a:ext>
                </a:extLst>
              </p14:cNvPr>
              <p14:cNvContentPartPr/>
              <p14:nvPr/>
            </p14:nvContentPartPr>
            <p14:xfrm>
              <a:off x="2104132" y="4506142"/>
              <a:ext cx="250920" cy="168840"/>
            </p14:xfrm>
          </p:contentPart>
        </mc:Choice>
        <mc:Fallback>
          <p:pic>
            <p:nvPicPr>
              <p:cNvPr id="238" name="Ink 237">
                <a:extLst>
                  <a:ext uri="{FF2B5EF4-FFF2-40B4-BE49-F238E27FC236}">
                    <a16:creationId xmlns:a16="http://schemas.microsoft.com/office/drawing/2014/main" id="{C6D9CA75-EE07-7D27-D688-E51C188E1BFE}"/>
                  </a:ext>
                </a:extLst>
              </p:cNvPr>
              <p:cNvPicPr/>
              <p:nvPr/>
            </p:nvPicPr>
            <p:blipFill>
              <a:blip r:embed="rId381"/>
              <a:stretch>
                <a:fillRect/>
              </a:stretch>
            </p:blipFill>
            <p:spPr>
              <a:xfrm>
                <a:off x="2095132" y="4497502"/>
                <a:ext cx="26856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240" name="Ink 239">
                <a:extLst>
                  <a:ext uri="{FF2B5EF4-FFF2-40B4-BE49-F238E27FC236}">
                    <a16:creationId xmlns:a16="http://schemas.microsoft.com/office/drawing/2014/main" id="{4B2505C4-A761-DFBB-6682-6D3BD66118B0}"/>
                  </a:ext>
                </a:extLst>
              </p14:cNvPr>
              <p14:cNvContentPartPr/>
              <p14:nvPr/>
            </p14:nvContentPartPr>
            <p14:xfrm>
              <a:off x="2397172" y="3101782"/>
              <a:ext cx="756000" cy="27360"/>
            </p14:xfrm>
          </p:contentPart>
        </mc:Choice>
        <mc:Fallback>
          <p:pic>
            <p:nvPicPr>
              <p:cNvPr id="240" name="Ink 239">
                <a:extLst>
                  <a:ext uri="{FF2B5EF4-FFF2-40B4-BE49-F238E27FC236}">
                    <a16:creationId xmlns:a16="http://schemas.microsoft.com/office/drawing/2014/main" id="{4B2505C4-A761-DFBB-6682-6D3BD66118B0}"/>
                  </a:ext>
                </a:extLst>
              </p:cNvPr>
              <p:cNvPicPr/>
              <p:nvPr/>
            </p:nvPicPr>
            <p:blipFill>
              <a:blip r:embed="rId383"/>
              <a:stretch>
                <a:fillRect/>
              </a:stretch>
            </p:blipFill>
            <p:spPr>
              <a:xfrm>
                <a:off x="2388172" y="3092782"/>
                <a:ext cx="77364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241" name="Ink 240">
                <a:extLst>
                  <a:ext uri="{FF2B5EF4-FFF2-40B4-BE49-F238E27FC236}">
                    <a16:creationId xmlns:a16="http://schemas.microsoft.com/office/drawing/2014/main" id="{2FAD2070-E626-FA52-DE49-AF0A7FD91AA1}"/>
                  </a:ext>
                </a:extLst>
              </p14:cNvPr>
              <p14:cNvContentPartPr/>
              <p14:nvPr/>
            </p14:nvContentPartPr>
            <p14:xfrm>
              <a:off x="1856452" y="4003582"/>
              <a:ext cx="50400" cy="28440"/>
            </p14:xfrm>
          </p:contentPart>
        </mc:Choice>
        <mc:Fallback>
          <p:pic>
            <p:nvPicPr>
              <p:cNvPr id="241" name="Ink 240">
                <a:extLst>
                  <a:ext uri="{FF2B5EF4-FFF2-40B4-BE49-F238E27FC236}">
                    <a16:creationId xmlns:a16="http://schemas.microsoft.com/office/drawing/2014/main" id="{2FAD2070-E626-FA52-DE49-AF0A7FD91AA1}"/>
                  </a:ext>
                </a:extLst>
              </p:cNvPr>
              <p:cNvPicPr/>
              <p:nvPr/>
            </p:nvPicPr>
            <p:blipFill>
              <a:blip r:embed="rId385"/>
              <a:stretch>
                <a:fillRect/>
              </a:stretch>
            </p:blipFill>
            <p:spPr>
              <a:xfrm>
                <a:off x="1847812" y="3994582"/>
                <a:ext cx="6804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242" name="Ink 241">
                <a:extLst>
                  <a:ext uri="{FF2B5EF4-FFF2-40B4-BE49-F238E27FC236}">
                    <a16:creationId xmlns:a16="http://schemas.microsoft.com/office/drawing/2014/main" id="{744EE3F1-C131-9C77-F103-9BFE6A8099DC}"/>
                  </a:ext>
                </a:extLst>
              </p14:cNvPr>
              <p14:cNvContentPartPr/>
              <p14:nvPr/>
            </p14:nvContentPartPr>
            <p14:xfrm>
              <a:off x="1874452" y="3942022"/>
              <a:ext cx="22320" cy="173520"/>
            </p14:xfrm>
          </p:contentPart>
        </mc:Choice>
        <mc:Fallback>
          <p:pic>
            <p:nvPicPr>
              <p:cNvPr id="242" name="Ink 241">
                <a:extLst>
                  <a:ext uri="{FF2B5EF4-FFF2-40B4-BE49-F238E27FC236}">
                    <a16:creationId xmlns:a16="http://schemas.microsoft.com/office/drawing/2014/main" id="{744EE3F1-C131-9C77-F103-9BFE6A8099DC}"/>
                  </a:ext>
                </a:extLst>
              </p:cNvPr>
              <p:cNvPicPr/>
              <p:nvPr/>
            </p:nvPicPr>
            <p:blipFill>
              <a:blip r:embed="rId387"/>
              <a:stretch>
                <a:fillRect/>
              </a:stretch>
            </p:blipFill>
            <p:spPr>
              <a:xfrm>
                <a:off x="1865812" y="3933382"/>
                <a:ext cx="3996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243" name="Ink 242">
                <a:extLst>
                  <a:ext uri="{FF2B5EF4-FFF2-40B4-BE49-F238E27FC236}">
                    <a16:creationId xmlns:a16="http://schemas.microsoft.com/office/drawing/2014/main" id="{29A00C3F-D2A9-780F-08B7-6F7B93E69AF5}"/>
                  </a:ext>
                </a:extLst>
              </p14:cNvPr>
              <p14:cNvContentPartPr/>
              <p14:nvPr/>
            </p14:nvContentPartPr>
            <p14:xfrm>
              <a:off x="2042212" y="3859582"/>
              <a:ext cx="149400" cy="179280"/>
            </p14:xfrm>
          </p:contentPart>
        </mc:Choice>
        <mc:Fallback>
          <p:pic>
            <p:nvPicPr>
              <p:cNvPr id="243" name="Ink 242">
                <a:extLst>
                  <a:ext uri="{FF2B5EF4-FFF2-40B4-BE49-F238E27FC236}">
                    <a16:creationId xmlns:a16="http://schemas.microsoft.com/office/drawing/2014/main" id="{29A00C3F-D2A9-780F-08B7-6F7B93E69AF5}"/>
                  </a:ext>
                </a:extLst>
              </p:cNvPr>
              <p:cNvPicPr/>
              <p:nvPr/>
            </p:nvPicPr>
            <p:blipFill>
              <a:blip r:embed="rId389"/>
              <a:stretch>
                <a:fillRect/>
              </a:stretch>
            </p:blipFill>
            <p:spPr>
              <a:xfrm>
                <a:off x="2033212" y="3850942"/>
                <a:ext cx="16704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244" name="Ink 243">
                <a:extLst>
                  <a:ext uri="{FF2B5EF4-FFF2-40B4-BE49-F238E27FC236}">
                    <a16:creationId xmlns:a16="http://schemas.microsoft.com/office/drawing/2014/main" id="{DEB98BAE-F08A-14FB-CC05-EC7D7E97B733}"/>
                  </a:ext>
                </a:extLst>
              </p14:cNvPr>
              <p14:cNvContentPartPr/>
              <p14:nvPr/>
            </p14:nvContentPartPr>
            <p14:xfrm>
              <a:off x="2222212" y="4762462"/>
              <a:ext cx="82440" cy="12600"/>
            </p14:xfrm>
          </p:contentPart>
        </mc:Choice>
        <mc:Fallback>
          <p:pic>
            <p:nvPicPr>
              <p:cNvPr id="244" name="Ink 243">
                <a:extLst>
                  <a:ext uri="{FF2B5EF4-FFF2-40B4-BE49-F238E27FC236}">
                    <a16:creationId xmlns:a16="http://schemas.microsoft.com/office/drawing/2014/main" id="{DEB98BAE-F08A-14FB-CC05-EC7D7E97B733}"/>
                  </a:ext>
                </a:extLst>
              </p:cNvPr>
              <p:cNvPicPr/>
              <p:nvPr/>
            </p:nvPicPr>
            <p:blipFill>
              <a:blip r:embed="rId391"/>
              <a:stretch>
                <a:fillRect/>
              </a:stretch>
            </p:blipFill>
            <p:spPr>
              <a:xfrm>
                <a:off x="2213572" y="4753462"/>
                <a:ext cx="10008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392">
            <p14:nvContentPartPr>
              <p14:cNvPr id="245" name="Ink 244">
                <a:extLst>
                  <a:ext uri="{FF2B5EF4-FFF2-40B4-BE49-F238E27FC236}">
                    <a16:creationId xmlns:a16="http://schemas.microsoft.com/office/drawing/2014/main" id="{7749EA19-AFFE-9D27-492B-3F719CEA00DE}"/>
                  </a:ext>
                </a:extLst>
              </p14:cNvPr>
              <p14:cNvContentPartPr/>
              <p14:nvPr/>
            </p14:nvContentPartPr>
            <p14:xfrm>
              <a:off x="2260012" y="4727542"/>
              <a:ext cx="10800" cy="98640"/>
            </p14:xfrm>
          </p:contentPart>
        </mc:Choice>
        <mc:Fallback>
          <p:pic>
            <p:nvPicPr>
              <p:cNvPr id="245" name="Ink 244">
                <a:extLst>
                  <a:ext uri="{FF2B5EF4-FFF2-40B4-BE49-F238E27FC236}">
                    <a16:creationId xmlns:a16="http://schemas.microsoft.com/office/drawing/2014/main" id="{7749EA19-AFFE-9D27-492B-3F719CEA00DE}"/>
                  </a:ext>
                </a:extLst>
              </p:cNvPr>
              <p:cNvPicPr/>
              <p:nvPr/>
            </p:nvPicPr>
            <p:blipFill>
              <a:blip r:embed="rId393"/>
              <a:stretch>
                <a:fillRect/>
              </a:stretch>
            </p:blipFill>
            <p:spPr>
              <a:xfrm>
                <a:off x="2251012" y="4718902"/>
                <a:ext cx="2844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246" name="Ink 245">
                <a:extLst>
                  <a:ext uri="{FF2B5EF4-FFF2-40B4-BE49-F238E27FC236}">
                    <a16:creationId xmlns:a16="http://schemas.microsoft.com/office/drawing/2014/main" id="{F4FE4B11-F24E-90DF-B6E9-11EB5DFB2EB6}"/>
                  </a:ext>
                </a:extLst>
              </p14:cNvPr>
              <p14:cNvContentPartPr/>
              <p14:nvPr/>
            </p14:nvContentPartPr>
            <p14:xfrm>
              <a:off x="2402212" y="4669222"/>
              <a:ext cx="100080" cy="178560"/>
            </p14:xfrm>
          </p:contentPart>
        </mc:Choice>
        <mc:Fallback>
          <p:pic>
            <p:nvPicPr>
              <p:cNvPr id="246" name="Ink 245">
                <a:extLst>
                  <a:ext uri="{FF2B5EF4-FFF2-40B4-BE49-F238E27FC236}">
                    <a16:creationId xmlns:a16="http://schemas.microsoft.com/office/drawing/2014/main" id="{F4FE4B11-F24E-90DF-B6E9-11EB5DFB2EB6}"/>
                  </a:ext>
                </a:extLst>
              </p:cNvPr>
              <p:cNvPicPr/>
              <p:nvPr/>
            </p:nvPicPr>
            <p:blipFill>
              <a:blip r:embed="rId395"/>
              <a:stretch>
                <a:fillRect/>
              </a:stretch>
            </p:blipFill>
            <p:spPr>
              <a:xfrm>
                <a:off x="2393572" y="4660222"/>
                <a:ext cx="11772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396">
            <p14:nvContentPartPr>
              <p14:cNvPr id="248" name="Ink 247">
                <a:extLst>
                  <a:ext uri="{FF2B5EF4-FFF2-40B4-BE49-F238E27FC236}">
                    <a16:creationId xmlns:a16="http://schemas.microsoft.com/office/drawing/2014/main" id="{2C7052C8-75D3-C84D-2E07-65D7CF2E4C92}"/>
                  </a:ext>
                </a:extLst>
              </p14:cNvPr>
              <p14:cNvContentPartPr/>
              <p14:nvPr/>
            </p14:nvContentPartPr>
            <p14:xfrm>
              <a:off x="5306692" y="4804942"/>
              <a:ext cx="56880" cy="6120"/>
            </p14:xfrm>
          </p:contentPart>
        </mc:Choice>
        <mc:Fallback>
          <p:pic>
            <p:nvPicPr>
              <p:cNvPr id="248" name="Ink 247">
                <a:extLst>
                  <a:ext uri="{FF2B5EF4-FFF2-40B4-BE49-F238E27FC236}">
                    <a16:creationId xmlns:a16="http://schemas.microsoft.com/office/drawing/2014/main" id="{2C7052C8-75D3-C84D-2E07-65D7CF2E4C92}"/>
                  </a:ext>
                </a:extLst>
              </p:cNvPr>
              <p:cNvPicPr/>
              <p:nvPr/>
            </p:nvPicPr>
            <p:blipFill>
              <a:blip r:embed="rId397"/>
              <a:stretch>
                <a:fillRect/>
              </a:stretch>
            </p:blipFill>
            <p:spPr>
              <a:xfrm>
                <a:off x="5297692" y="4796302"/>
                <a:ext cx="7452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398">
            <p14:nvContentPartPr>
              <p14:cNvPr id="249" name="Ink 248">
                <a:extLst>
                  <a:ext uri="{FF2B5EF4-FFF2-40B4-BE49-F238E27FC236}">
                    <a16:creationId xmlns:a16="http://schemas.microsoft.com/office/drawing/2014/main" id="{EB2D4E1C-D0B8-1790-6FA2-A44004ABF860}"/>
                  </a:ext>
                </a:extLst>
              </p14:cNvPr>
              <p14:cNvContentPartPr/>
              <p14:nvPr/>
            </p14:nvContentPartPr>
            <p14:xfrm>
              <a:off x="5290852" y="4847782"/>
              <a:ext cx="124920" cy="44280"/>
            </p14:xfrm>
          </p:contentPart>
        </mc:Choice>
        <mc:Fallback>
          <p:pic>
            <p:nvPicPr>
              <p:cNvPr id="249" name="Ink 248">
                <a:extLst>
                  <a:ext uri="{FF2B5EF4-FFF2-40B4-BE49-F238E27FC236}">
                    <a16:creationId xmlns:a16="http://schemas.microsoft.com/office/drawing/2014/main" id="{EB2D4E1C-D0B8-1790-6FA2-A44004ABF860}"/>
                  </a:ext>
                </a:extLst>
              </p:cNvPr>
              <p:cNvPicPr/>
              <p:nvPr/>
            </p:nvPicPr>
            <p:blipFill>
              <a:blip r:embed="rId399"/>
              <a:stretch>
                <a:fillRect/>
              </a:stretch>
            </p:blipFill>
            <p:spPr>
              <a:xfrm>
                <a:off x="5282212" y="4839142"/>
                <a:ext cx="14256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400">
            <p14:nvContentPartPr>
              <p14:cNvPr id="250" name="Ink 249">
                <a:extLst>
                  <a:ext uri="{FF2B5EF4-FFF2-40B4-BE49-F238E27FC236}">
                    <a16:creationId xmlns:a16="http://schemas.microsoft.com/office/drawing/2014/main" id="{8A684D8C-C95F-D9B8-6E32-A7ABD7DEE842}"/>
                  </a:ext>
                </a:extLst>
              </p14:cNvPr>
              <p14:cNvContentPartPr/>
              <p14:nvPr/>
            </p14:nvContentPartPr>
            <p14:xfrm>
              <a:off x="5381932" y="4651582"/>
              <a:ext cx="78120" cy="246960"/>
            </p14:xfrm>
          </p:contentPart>
        </mc:Choice>
        <mc:Fallback>
          <p:pic>
            <p:nvPicPr>
              <p:cNvPr id="250" name="Ink 249">
                <a:extLst>
                  <a:ext uri="{FF2B5EF4-FFF2-40B4-BE49-F238E27FC236}">
                    <a16:creationId xmlns:a16="http://schemas.microsoft.com/office/drawing/2014/main" id="{8A684D8C-C95F-D9B8-6E32-A7ABD7DEE842}"/>
                  </a:ext>
                </a:extLst>
              </p:cNvPr>
              <p:cNvPicPr/>
              <p:nvPr/>
            </p:nvPicPr>
            <p:blipFill>
              <a:blip r:embed="rId401"/>
              <a:stretch>
                <a:fillRect/>
              </a:stretch>
            </p:blipFill>
            <p:spPr>
              <a:xfrm>
                <a:off x="5372932" y="4642942"/>
                <a:ext cx="9576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402">
            <p14:nvContentPartPr>
              <p14:cNvPr id="271" name="Ink 270">
                <a:extLst>
                  <a:ext uri="{FF2B5EF4-FFF2-40B4-BE49-F238E27FC236}">
                    <a16:creationId xmlns:a16="http://schemas.microsoft.com/office/drawing/2014/main" id="{0D4A60A7-840A-63DC-AC12-731EA5AE420B}"/>
                  </a:ext>
                </a:extLst>
              </p14:cNvPr>
              <p14:cNvContentPartPr/>
              <p14:nvPr/>
            </p14:nvContentPartPr>
            <p14:xfrm>
              <a:off x="3337132" y="3767782"/>
              <a:ext cx="75240" cy="301680"/>
            </p14:xfrm>
          </p:contentPart>
        </mc:Choice>
        <mc:Fallback>
          <p:pic>
            <p:nvPicPr>
              <p:cNvPr id="271" name="Ink 270">
                <a:extLst>
                  <a:ext uri="{FF2B5EF4-FFF2-40B4-BE49-F238E27FC236}">
                    <a16:creationId xmlns:a16="http://schemas.microsoft.com/office/drawing/2014/main" id="{0D4A60A7-840A-63DC-AC12-731EA5AE420B}"/>
                  </a:ext>
                </a:extLst>
              </p:cNvPr>
              <p:cNvPicPr/>
              <p:nvPr/>
            </p:nvPicPr>
            <p:blipFill>
              <a:blip r:embed="rId403"/>
              <a:stretch>
                <a:fillRect/>
              </a:stretch>
            </p:blipFill>
            <p:spPr>
              <a:xfrm>
                <a:off x="3328132" y="3759142"/>
                <a:ext cx="92880" cy="319320"/>
              </a:xfrm>
              <a:prstGeom prst="rect">
                <a:avLst/>
              </a:prstGeom>
            </p:spPr>
          </p:pic>
        </mc:Fallback>
      </mc:AlternateContent>
      <mc:AlternateContent xmlns:mc="http://schemas.openxmlformats.org/markup-compatibility/2006">
        <mc:Choice xmlns:p14="http://schemas.microsoft.com/office/powerpoint/2010/main" Requires="p14">
          <p:contentPart p14:bwMode="auto" r:id="rId404">
            <p14:nvContentPartPr>
              <p14:cNvPr id="272" name="Ink 271">
                <a:extLst>
                  <a:ext uri="{FF2B5EF4-FFF2-40B4-BE49-F238E27FC236}">
                    <a16:creationId xmlns:a16="http://schemas.microsoft.com/office/drawing/2014/main" id="{9207DB84-A670-936B-839C-4585494BC5BD}"/>
                  </a:ext>
                </a:extLst>
              </p14:cNvPr>
              <p14:cNvContentPartPr/>
              <p14:nvPr/>
            </p14:nvContentPartPr>
            <p14:xfrm>
              <a:off x="3282412" y="3994582"/>
              <a:ext cx="137880" cy="122400"/>
            </p14:xfrm>
          </p:contentPart>
        </mc:Choice>
        <mc:Fallback>
          <p:pic>
            <p:nvPicPr>
              <p:cNvPr id="272" name="Ink 271">
                <a:extLst>
                  <a:ext uri="{FF2B5EF4-FFF2-40B4-BE49-F238E27FC236}">
                    <a16:creationId xmlns:a16="http://schemas.microsoft.com/office/drawing/2014/main" id="{9207DB84-A670-936B-839C-4585494BC5BD}"/>
                  </a:ext>
                </a:extLst>
              </p:cNvPr>
              <p:cNvPicPr/>
              <p:nvPr/>
            </p:nvPicPr>
            <p:blipFill>
              <a:blip r:embed="rId405"/>
              <a:stretch>
                <a:fillRect/>
              </a:stretch>
            </p:blipFill>
            <p:spPr>
              <a:xfrm>
                <a:off x="3273412" y="3985582"/>
                <a:ext cx="15552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406">
            <p14:nvContentPartPr>
              <p14:cNvPr id="273" name="Ink 272">
                <a:extLst>
                  <a:ext uri="{FF2B5EF4-FFF2-40B4-BE49-F238E27FC236}">
                    <a16:creationId xmlns:a16="http://schemas.microsoft.com/office/drawing/2014/main" id="{0C6B54F3-96D1-611D-8EFD-7A0895B4D707}"/>
                  </a:ext>
                </a:extLst>
              </p14:cNvPr>
              <p14:cNvContentPartPr/>
              <p14:nvPr/>
            </p14:nvContentPartPr>
            <p14:xfrm>
              <a:off x="3138052" y="4262782"/>
              <a:ext cx="277560" cy="21240"/>
            </p14:xfrm>
          </p:contentPart>
        </mc:Choice>
        <mc:Fallback>
          <p:pic>
            <p:nvPicPr>
              <p:cNvPr id="273" name="Ink 272">
                <a:extLst>
                  <a:ext uri="{FF2B5EF4-FFF2-40B4-BE49-F238E27FC236}">
                    <a16:creationId xmlns:a16="http://schemas.microsoft.com/office/drawing/2014/main" id="{0C6B54F3-96D1-611D-8EFD-7A0895B4D707}"/>
                  </a:ext>
                </a:extLst>
              </p:cNvPr>
              <p:cNvPicPr/>
              <p:nvPr/>
            </p:nvPicPr>
            <p:blipFill>
              <a:blip r:embed="rId407"/>
              <a:stretch>
                <a:fillRect/>
              </a:stretch>
            </p:blipFill>
            <p:spPr>
              <a:xfrm>
                <a:off x="3129412" y="4254142"/>
                <a:ext cx="295200" cy="38880"/>
              </a:xfrm>
              <a:prstGeom prst="rect">
                <a:avLst/>
              </a:prstGeom>
            </p:spPr>
          </p:pic>
        </mc:Fallback>
      </mc:AlternateContent>
      <p:grpSp>
        <p:nvGrpSpPr>
          <p:cNvPr id="300" name="Group 299">
            <a:extLst>
              <a:ext uri="{FF2B5EF4-FFF2-40B4-BE49-F238E27FC236}">
                <a16:creationId xmlns:a16="http://schemas.microsoft.com/office/drawing/2014/main" id="{F1FD600A-A92C-0D98-BF85-1A565BD25058}"/>
              </a:ext>
            </a:extLst>
          </p:cNvPr>
          <p:cNvGrpSpPr/>
          <p:nvPr/>
        </p:nvGrpSpPr>
        <p:grpSpPr>
          <a:xfrm>
            <a:off x="5869732" y="3753742"/>
            <a:ext cx="5178240" cy="2241360"/>
            <a:chOff x="5869732" y="3753742"/>
            <a:chExt cx="5178240" cy="2241360"/>
          </a:xfrm>
        </p:grpSpPr>
        <mc:AlternateContent xmlns:mc="http://schemas.openxmlformats.org/markup-compatibility/2006">
          <mc:Choice xmlns:p14="http://schemas.microsoft.com/office/powerpoint/2010/main" Requires="p14">
            <p:contentPart p14:bwMode="auto" r:id="rId408">
              <p14:nvContentPartPr>
                <p14:cNvPr id="275" name="Ink 274">
                  <a:extLst>
                    <a:ext uri="{FF2B5EF4-FFF2-40B4-BE49-F238E27FC236}">
                      <a16:creationId xmlns:a16="http://schemas.microsoft.com/office/drawing/2014/main" id="{1F433ED7-1C8E-0E42-81DD-6CE9E53DE1C6}"/>
                    </a:ext>
                  </a:extLst>
                </p14:cNvPr>
                <p14:cNvContentPartPr/>
                <p14:nvPr/>
              </p14:nvContentPartPr>
              <p14:xfrm>
                <a:off x="7999492" y="4449262"/>
                <a:ext cx="736920" cy="27720"/>
              </p14:xfrm>
            </p:contentPart>
          </mc:Choice>
          <mc:Fallback>
            <p:pic>
              <p:nvPicPr>
                <p:cNvPr id="275" name="Ink 274">
                  <a:extLst>
                    <a:ext uri="{FF2B5EF4-FFF2-40B4-BE49-F238E27FC236}">
                      <a16:creationId xmlns:a16="http://schemas.microsoft.com/office/drawing/2014/main" id="{1F433ED7-1C8E-0E42-81DD-6CE9E53DE1C6}"/>
                    </a:ext>
                  </a:extLst>
                </p:cNvPr>
                <p:cNvPicPr/>
                <p:nvPr/>
              </p:nvPicPr>
              <p:blipFill>
                <a:blip r:embed="rId409"/>
                <a:stretch>
                  <a:fillRect/>
                </a:stretch>
              </p:blipFill>
              <p:spPr>
                <a:xfrm>
                  <a:off x="7990852" y="4440262"/>
                  <a:ext cx="75456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410">
              <p14:nvContentPartPr>
                <p14:cNvPr id="276" name="Ink 275">
                  <a:extLst>
                    <a:ext uri="{FF2B5EF4-FFF2-40B4-BE49-F238E27FC236}">
                      <a16:creationId xmlns:a16="http://schemas.microsoft.com/office/drawing/2014/main" id="{FE460316-AD2B-80C0-AE66-02859EAA6B08}"/>
                    </a:ext>
                  </a:extLst>
                </p14:cNvPr>
                <p14:cNvContentPartPr/>
                <p14:nvPr/>
              </p14:nvContentPartPr>
              <p14:xfrm>
                <a:off x="9221332" y="4236502"/>
                <a:ext cx="198720" cy="16200"/>
              </p14:xfrm>
            </p:contentPart>
          </mc:Choice>
          <mc:Fallback>
            <p:pic>
              <p:nvPicPr>
                <p:cNvPr id="276" name="Ink 275">
                  <a:extLst>
                    <a:ext uri="{FF2B5EF4-FFF2-40B4-BE49-F238E27FC236}">
                      <a16:creationId xmlns:a16="http://schemas.microsoft.com/office/drawing/2014/main" id="{FE460316-AD2B-80C0-AE66-02859EAA6B08}"/>
                    </a:ext>
                  </a:extLst>
                </p:cNvPr>
                <p:cNvPicPr/>
                <p:nvPr/>
              </p:nvPicPr>
              <p:blipFill>
                <a:blip r:embed="rId411"/>
                <a:stretch>
                  <a:fillRect/>
                </a:stretch>
              </p:blipFill>
              <p:spPr>
                <a:xfrm>
                  <a:off x="9212692" y="4227862"/>
                  <a:ext cx="21636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412">
              <p14:nvContentPartPr>
                <p14:cNvPr id="277" name="Ink 276">
                  <a:extLst>
                    <a:ext uri="{FF2B5EF4-FFF2-40B4-BE49-F238E27FC236}">
                      <a16:creationId xmlns:a16="http://schemas.microsoft.com/office/drawing/2014/main" id="{B5EEE343-78A9-A619-4C61-7E297F7E34E2}"/>
                    </a:ext>
                  </a:extLst>
                </p14:cNvPr>
                <p14:cNvContentPartPr/>
                <p14:nvPr/>
              </p14:nvContentPartPr>
              <p14:xfrm>
                <a:off x="9316732" y="4228222"/>
                <a:ext cx="18000" cy="194760"/>
              </p14:xfrm>
            </p:contentPart>
          </mc:Choice>
          <mc:Fallback>
            <p:pic>
              <p:nvPicPr>
                <p:cNvPr id="277" name="Ink 276">
                  <a:extLst>
                    <a:ext uri="{FF2B5EF4-FFF2-40B4-BE49-F238E27FC236}">
                      <a16:creationId xmlns:a16="http://schemas.microsoft.com/office/drawing/2014/main" id="{B5EEE343-78A9-A619-4C61-7E297F7E34E2}"/>
                    </a:ext>
                  </a:extLst>
                </p:cNvPr>
                <p:cNvPicPr/>
                <p:nvPr/>
              </p:nvPicPr>
              <p:blipFill>
                <a:blip r:embed="rId413"/>
                <a:stretch>
                  <a:fillRect/>
                </a:stretch>
              </p:blipFill>
              <p:spPr>
                <a:xfrm>
                  <a:off x="9308092" y="4219582"/>
                  <a:ext cx="3564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414">
              <p14:nvContentPartPr>
                <p14:cNvPr id="278" name="Ink 277">
                  <a:extLst>
                    <a:ext uri="{FF2B5EF4-FFF2-40B4-BE49-F238E27FC236}">
                      <a16:creationId xmlns:a16="http://schemas.microsoft.com/office/drawing/2014/main" id="{D37DB22C-EF15-4ED0-BD2A-95D46CFB7E0E}"/>
                    </a:ext>
                  </a:extLst>
                </p14:cNvPr>
                <p14:cNvContentPartPr/>
                <p14:nvPr/>
              </p14:nvContentPartPr>
              <p14:xfrm>
                <a:off x="9500692" y="4220302"/>
                <a:ext cx="113040" cy="251280"/>
              </p14:xfrm>
            </p:contentPart>
          </mc:Choice>
          <mc:Fallback>
            <p:pic>
              <p:nvPicPr>
                <p:cNvPr id="278" name="Ink 277">
                  <a:extLst>
                    <a:ext uri="{FF2B5EF4-FFF2-40B4-BE49-F238E27FC236}">
                      <a16:creationId xmlns:a16="http://schemas.microsoft.com/office/drawing/2014/main" id="{D37DB22C-EF15-4ED0-BD2A-95D46CFB7E0E}"/>
                    </a:ext>
                  </a:extLst>
                </p:cNvPr>
                <p:cNvPicPr/>
                <p:nvPr/>
              </p:nvPicPr>
              <p:blipFill>
                <a:blip r:embed="rId415"/>
                <a:stretch>
                  <a:fillRect/>
                </a:stretch>
              </p:blipFill>
              <p:spPr>
                <a:xfrm>
                  <a:off x="9491692" y="4211302"/>
                  <a:ext cx="13068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416">
              <p14:nvContentPartPr>
                <p14:cNvPr id="279" name="Ink 278">
                  <a:extLst>
                    <a:ext uri="{FF2B5EF4-FFF2-40B4-BE49-F238E27FC236}">
                      <a16:creationId xmlns:a16="http://schemas.microsoft.com/office/drawing/2014/main" id="{192BF301-B4C6-2473-516D-2A041F78F9DD}"/>
                    </a:ext>
                  </a:extLst>
                </p14:cNvPr>
                <p14:cNvContentPartPr/>
                <p14:nvPr/>
              </p14:nvContentPartPr>
              <p14:xfrm>
                <a:off x="9740812" y="4308142"/>
                <a:ext cx="64440" cy="68040"/>
              </p14:xfrm>
            </p:contentPart>
          </mc:Choice>
          <mc:Fallback>
            <p:pic>
              <p:nvPicPr>
                <p:cNvPr id="279" name="Ink 278">
                  <a:extLst>
                    <a:ext uri="{FF2B5EF4-FFF2-40B4-BE49-F238E27FC236}">
                      <a16:creationId xmlns:a16="http://schemas.microsoft.com/office/drawing/2014/main" id="{192BF301-B4C6-2473-516D-2A041F78F9DD}"/>
                    </a:ext>
                  </a:extLst>
                </p:cNvPr>
                <p:cNvPicPr/>
                <p:nvPr/>
              </p:nvPicPr>
              <p:blipFill>
                <a:blip r:embed="rId417"/>
                <a:stretch>
                  <a:fillRect/>
                </a:stretch>
              </p:blipFill>
              <p:spPr>
                <a:xfrm>
                  <a:off x="9731812" y="4299502"/>
                  <a:ext cx="8208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418">
              <p14:nvContentPartPr>
                <p14:cNvPr id="280" name="Ink 279">
                  <a:extLst>
                    <a:ext uri="{FF2B5EF4-FFF2-40B4-BE49-F238E27FC236}">
                      <a16:creationId xmlns:a16="http://schemas.microsoft.com/office/drawing/2014/main" id="{2A7B934F-5309-02AE-86FF-B0F5DFB0E840}"/>
                    </a:ext>
                  </a:extLst>
                </p14:cNvPr>
                <p14:cNvContentPartPr/>
                <p14:nvPr/>
              </p14:nvContentPartPr>
              <p14:xfrm>
                <a:off x="9937732" y="4238662"/>
                <a:ext cx="160200" cy="255600"/>
              </p14:xfrm>
            </p:contentPart>
          </mc:Choice>
          <mc:Fallback>
            <p:pic>
              <p:nvPicPr>
                <p:cNvPr id="280" name="Ink 279">
                  <a:extLst>
                    <a:ext uri="{FF2B5EF4-FFF2-40B4-BE49-F238E27FC236}">
                      <a16:creationId xmlns:a16="http://schemas.microsoft.com/office/drawing/2014/main" id="{2A7B934F-5309-02AE-86FF-B0F5DFB0E840}"/>
                    </a:ext>
                  </a:extLst>
                </p:cNvPr>
                <p:cNvPicPr/>
                <p:nvPr/>
              </p:nvPicPr>
              <p:blipFill>
                <a:blip r:embed="rId419"/>
                <a:stretch>
                  <a:fillRect/>
                </a:stretch>
              </p:blipFill>
              <p:spPr>
                <a:xfrm>
                  <a:off x="9928732" y="4229662"/>
                  <a:ext cx="17784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420">
              <p14:nvContentPartPr>
                <p14:cNvPr id="281" name="Ink 280">
                  <a:extLst>
                    <a:ext uri="{FF2B5EF4-FFF2-40B4-BE49-F238E27FC236}">
                      <a16:creationId xmlns:a16="http://schemas.microsoft.com/office/drawing/2014/main" id="{0B31A13D-9D50-42AC-6F45-226E9555C397}"/>
                    </a:ext>
                  </a:extLst>
                </p14:cNvPr>
                <p14:cNvContentPartPr/>
                <p14:nvPr/>
              </p14:nvContentPartPr>
              <p14:xfrm>
                <a:off x="10194052" y="4262062"/>
                <a:ext cx="122040" cy="262080"/>
              </p14:xfrm>
            </p:contentPart>
          </mc:Choice>
          <mc:Fallback>
            <p:pic>
              <p:nvPicPr>
                <p:cNvPr id="281" name="Ink 280">
                  <a:extLst>
                    <a:ext uri="{FF2B5EF4-FFF2-40B4-BE49-F238E27FC236}">
                      <a16:creationId xmlns:a16="http://schemas.microsoft.com/office/drawing/2014/main" id="{0B31A13D-9D50-42AC-6F45-226E9555C397}"/>
                    </a:ext>
                  </a:extLst>
                </p:cNvPr>
                <p:cNvPicPr/>
                <p:nvPr/>
              </p:nvPicPr>
              <p:blipFill>
                <a:blip r:embed="rId421"/>
                <a:stretch>
                  <a:fillRect/>
                </a:stretch>
              </p:blipFill>
              <p:spPr>
                <a:xfrm>
                  <a:off x="10185052" y="4253062"/>
                  <a:ext cx="13968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422">
              <p14:nvContentPartPr>
                <p14:cNvPr id="282" name="Ink 281">
                  <a:extLst>
                    <a:ext uri="{FF2B5EF4-FFF2-40B4-BE49-F238E27FC236}">
                      <a16:creationId xmlns:a16="http://schemas.microsoft.com/office/drawing/2014/main" id="{FDA1F35C-C0F4-5788-4835-261BA379DBDD}"/>
                    </a:ext>
                  </a:extLst>
                </p14:cNvPr>
                <p14:cNvContentPartPr/>
                <p14:nvPr/>
              </p14:nvContentPartPr>
              <p14:xfrm>
                <a:off x="10272892" y="4251262"/>
                <a:ext cx="163080" cy="50760"/>
              </p14:xfrm>
            </p:contentPart>
          </mc:Choice>
          <mc:Fallback>
            <p:pic>
              <p:nvPicPr>
                <p:cNvPr id="282" name="Ink 281">
                  <a:extLst>
                    <a:ext uri="{FF2B5EF4-FFF2-40B4-BE49-F238E27FC236}">
                      <a16:creationId xmlns:a16="http://schemas.microsoft.com/office/drawing/2014/main" id="{FDA1F35C-C0F4-5788-4835-261BA379DBDD}"/>
                    </a:ext>
                  </a:extLst>
                </p:cNvPr>
                <p:cNvPicPr/>
                <p:nvPr/>
              </p:nvPicPr>
              <p:blipFill>
                <a:blip r:embed="rId423"/>
                <a:stretch>
                  <a:fillRect/>
                </a:stretch>
              </p:blipFill>
              <p:spPr>
                <a:xfrm>
                  <a:off x="10264252" y="4242262"/>
                  <a:ext cx="180720" cy="68400"/>
                </a:xfrm>
                <a:prstGeom prst="rect">
                  <a:avLst/>
                </a:prstGeom>
              </p:spPr>
            </p:pic>
          </mc:Fallback>
        </mc:AlternateContent>
        <mc:AlternateContent xmlns:mc="http://schemas.openxmlformats.org/markup-compatibility/2006">
          <mc:Choice xmlns:p14="http://schemas.microsoft.com/office/powerpoint/2010/main" Requires="p14">
            <p:contentPart p14:bwMode="auto" r:id="rId424">
              <p14:nvContentPartPr>
                <p14:cNvPr id="251" name="Ink 250">
                  <a:extLst>
                    <a:ext uri="{FF2B5EF4-FFF2-40B4-BE49-F238E27FC236}">
                      <a16:creationId xmlns:a16="http://schemas.microsoft.com/office/drawing/2014/main" id="{E4F4C210-25F7-DB42-A057-B07CFD02E3B3}"/>
                    </a:ext>
                  </a:extLst>
                </p14:cNvPr>
                <p14:cNvContentPartPr/>
                <p14:nvPr/>
              </p14:nvContentPartPr>
              <p14:xfrm>
                <a:off x="6463732" y="4426942"/>
                <a:ext cx="191880" cy="301680"/>
              </p14:xfrm>
            </p:contentPart>
          </mc:Choice>
          <mc:Fallback>
            <p:pic>
              <p:nvPicPr>
                <p:cNvPr id="251" name="Ink 250">
                  <a:extLst>
                    <a:ext uri="{FF2B5EF4-FFF2-40B4-BE49-F238E27FC236}">
                      <a16:creationId xmlns:a16="http://schemas.microsoft.com/office/drawing/2014/main" id="{E4F4C210-25F7-DB42-A057-B07CFD02E3B3}"/>
                    </a:ext>
                  </a:extLst>
                </p:cNvPr>
                <p:cNvPicPr/>
                <p:nvPr/>
              </p:nvPicPr>
              <p:blipFill>
                <a:blip r:embed="rId425"/>
                <a:stretch>
                  <a:fillRect/>
                </a:stretch>
              </p:blipFill>
              <p:spPr>
                <a:xfrm>
                  <a:off x="6455092" y="4417942"/>
                  <a:ext cx="209520" cy="319320"/>
                </a:xfrm>
                <a:prstGeom prst="rect">
                  <a:avLst/>
                </a:prstGeom>
              </p:spPr>
            </p:pic>
          </mc:Fallback>
        </mc:AlternateContent>
        <mc:AlternateContent xmlns:mc="http://schemas.openxmlformats.org/markup-compatibility/2006">
          <mc:Choice xmlns:p14="http://schemas.microsoft.com/office/powerpoint/2010/main" Requires="p14">
            <p:contentPart p14:bwMode="auto" r:id="rId426">
              <p14:nvContentPartPr>
                <p14:cNvPr id="252" name="Ink 251">
                  <a:extLst>
                    <a:ext uri="{FF2B5EF4-FFF2-40B4-BE49-F238E27FC236}">
                      <a16:creationId xmlns:a16="http://schemas.microsoft.com/office/drawing/2014/main" id="{564C213C-BA57-3168-1D5A-9264FD1EE3D7}"/>
                    </a:ext>
                  </a:extLst>
                </p14:cNvPr>
                <p14:cNvContentPartPr/>
                <p14:nvPr/>
              </p14:nvContentPartPr>
              <p14:xfrm>
                <a:off x="6725812" y="4489942"/>
                <a:ext cx="165240" cy="199440"/>
              </p14:xfrm>
            </p:contentPart>
          </mc:Choice>
          <mc:Fallback>
            <p:pic>
              <p:nvPicPr>
                <p:cNvPr id="252" name="Ink 251">
                  <a:extLst>
                    <a:ext uri="{FF2B5EF4-FFF2-40B4-BE49-F238E27FC236}">
                      <a16:creationId xmlns:a16="http://schemas.microsoft.com/office/drawing/2014/main" id="{564C213C-BA57-3168-1D5A-9264FD1EE3D7}"/>
                    </a:ext>
                  </a:extLst>
                </p:cNvPr>
                <p:cNvPicPr/>
                <p:nvPr/>
              </p:nvPicPr>
              <p:blipFill>
                <a:blip r:embed="rId427"/>
                <a:stretch>
                  <a:fillRect/>
                </a:stretch>
              </p:blipFill>
              <p:spPr>
                <a:xfrm>
                  <a:off x="6717172" y="4480942"/>
                  <a:ext cx="18288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428">
              <p14:nvContentPartPr>
                <p14:cNvPr id="253" name="Ink 252">
                  <a:extLst>
                    <a:ext uri="{FF2B5EF4-FFF2-40B4-BE49-F238E27FC236}">
                      <a16:creationId xmlns:a16="http://schemas.microsoft.com/office/drawing/2014/main" id="{DF7E4DCA-D173-DE2B-9EE7-85F88DC94FC0}"/>
                    </a:ext>
                  </a:extLst>
                </p14:cNvPr>
                <p14:cNvContentPartPr/>
                <p14:nvPr/>
              </p14:nvContentPartPr>
              <p14:xfrm>
                <a:off x="6756412" y="4461142"/>
                <a:ext cx="94320" cy="49320"/>
              </p14:xfrm>
            </p:contentPart>
          </mc:Choice>
          <mc:Fallback>
            <p:pic>
              <p:nvPicPr>
                <p:cNvPr id="253" name="Ink 252">
                  <a:extLst>
                    <a:ext uri="{FF2B5EF4-FFF2-40B4-BE49-F238E27FC236}">
                      <a16:creationId xmlns:a16="http://schemas.microsoft.com/office/drawing/2014/main" id="{DF7E4DCA-D173-DE2B-9EE7-85F88DC94FC0}"/>
                    </a:ext>
                  </a:extLst>
                </p:cNvPr>
                <p:cNvPicPr/>
                <p:nvPr/>
              </p:nvPicPr>
              <p:blipFill>
                <a:blip r:embed="rId429"/>
                <a:stretch>
                  <a:fillRect/>
                </a:stretch>
              </p:blipFill>
              <p:spPr>
                <a:xfrm>
                  <a:off x="6747772" y="4452502"/>
                  <a:ext cx="11196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430">
              <p14:nvContentPartPr>
                <p14:cNvPr id="254" name="Ink 253">
                  <a:extLst>
                    <a:ext uri="{FF2B5EF4-FFF2-40B4-BE49-F238E27FC236}">
                      <a16:creationId xmlns:a16="http://schemas.microsoft.com/office/drawing/2014/main" id="{C1D920AD-641D-13E6-F5CE-4D5B74170017}"/>
                    </a:ext>
                  </a:extLst>
                </p14:cNvPr>
                <p14:cNvContentPartPr/>
                <p14:nvPr/>
              </p14:nvContentPartPr>
              <p14:xfrm>
                <a:off x="7142332" y="4445662"/>
                <a:ext cx="178920" cy="230760"/>
              </p14:xfrm>
            </p:contentPart>
          </mc:Choice>
          <mc:Fallback>
            <p:pic>
              <p:nvPicPr>
                <p:cNvPr id="254" name="Ink 253">
                  <a:extLst>
                    <a:ext uri="{FF2B5EF4-FFF2-40B4-BE49-F238E27FC236}">
                      <a16:creationId xmlns:a16="http://schemas.microsoft.com/office/drawing/2014/main" id="{C1D920AD-641D-13E6-F5CE-4D5B74170017}"/>
                    </a:ext>
                  </a:extLst>
                </p:cNvPr>
                <p:cNvPicPr/>
                <p:nvPr/>
              </p:nvPicPr>
              <p:blipFill>
                <a:blip r:embed="rId431"/>
                <a:stretch>
                  <a:fillRect/>
                </a:stretch>
              </p:blipFill>
              <p:spPr>
                <a:xfrm>
                  <a:off x="7133332" y="4437022"/>
                  <a:ext cx="19656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432">
              <p14:nvContentPartPr>
                <p14:cNvPr id="255" name="Ink 254">
                  <a:extLst>
                    <a:ext uri="{FF2B5EF4-FFF2-40B4-BE49-F238E27FC236}">
                      <a16:creationId xmlns:a16="http://schemas.microsoft.com/office/drawing/2014/main" id="{29BCC9E2-524B-62D0-307C-4100E55F8FC3}"/>
                    </a:ext>
                  </a:extLst>
                </p14:cNvPr>
                <p14:cNvContentPartPr/>
                <p14:nvPr/>
              </p14:nvContentPartPr>
              <p14:xfrm>
                <a:off x="7169332" y="4506142"/>
                <a:ext cx="10800" cy="29520"/>
              </p14:xfrm>
            </p:contentPart>
          </mc:Choice>
          <mc:Fallback>
            <p:pic>
              <p:nvPicPr>
                <p:cNvPr id="255" name="Ink 254">
                  <a:extLst>
                    <a:ext uri="{FF2B5EF4-FFF2-40B4-BE49-F238E27FC236}">
                      <a16:creationId xmlns:a16="http://schemas.microsoft.com/office/drawing/2014/main" id="{29BCC9E2-524B-62D0-307C-4100E55F8FC3}"/>
                    </a:ext>
                  </a:extLst>
                </p:cNvPr>
                <p:cNvPicPr/>
                <p:nvPr/>
              </p:nvPicPr>
              <p:blipFill>
                <a:blip r:embed="rId433"/>
                <a:stretch>
                  <a:fillRect/>
                </a:stretch>
              </p:blipFill>
              <p:spPr>
                <a:xfrm>
                  <a:off x="7160692" y="4497142"/>
                  <a:ext cx="2844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434">
              <p14:nvContentPartPr>
                <p14:cNvPr id="256" name="Ink 255">
                  <a:extLst>
                    <a:ext uri="{FF2B5EF4-FFF2-40B4-BE49-F238E27FC236}">
                      <a16:creationId xmlns:a16="http://schemas.microsoft.com/office/drawing/2014/main" id="{7FA3A960-C8D9-64CA-6A11-75DC883920EC}"/>
                    </a:ext>
                  </a:extLst>
                </p14:cNvPr>
                <p14:cNvContentPartPr/>
                <p14:nvPr/>
              </p14:nvContentPartPr>
              <p14:xfrm>
                <a:off x="7215772" y="4383382"/>
                <a:ext cx="168480" cy="288000"/>
              </p14:xfrm>
            </p:contentPart>
          </mc:Choice>
          <mc:Fallback>
            <p:pic>
              <p:nvPicPr>
                <p:cNvPr id="256" name="Ink 255">
                  <a:extLst>
                    <a:ext uri="{FF2B5EF4-FFF2-40B4-BE49-F238E27FC236}">
                      <a16:creationId xmlns:a16="http://schemas.microsoft.com/office/drawing/2014/main" id="{7FA3A960-C8D9-64CA-6A11-75DC883920EC}"/>
                    </a:ext>
                  </a:extLst>
                </p:cNvPr>
                <p:cNvPicPr/>
                <p:nvPr/>
              </p:nvPicPr>
              <p:blipFill>
                <a:blip r:embed="rId435"/>
                <a:stretch>
                  <a:fillRect/>
                </a:stretch>
              </p:blipFill>
              <p:spPr>
                <a:xfrm>
                  <a:off x="7207132" y="4374382"/>
                  <a:ext cx="186120" cy="305640"/>
                </a:xfrm>
                <a:prstGeom prst="rect">
                  <a:avLst/>
                </a:prstGeom>
              </p:spPr>
            </p:pic>
          </mc:Fallback>
        </mc:AlternateContent>
        <mc:AlternateContent xmlns:mc="http://schemas.openxmlformats.org/markup-compatibility/2006">
          <mc:Choice xmlns:p14="http://schemas.microsoft.com/office/powerpoint/2010/main" Requires="p14">
            <p:contentPart p14:bwMode="auto" r:id="rId436">
              <p14:nvContentPartPr>
                <p14:cNvPr id="257" name="Ink 256">
                  <a:extLst>
                    <a:ext uri="{FF2B5EF4-FFF2-40B4-BE49-F238E27FC236}">
                      <a16:creationId xmlns:a16="http://schemas.microsoft.com/office/drawing/2014/main" id="{471251AB-540B-F14A-C04D-A7B21D321333}"/>
                    </a:ext>
                  </a:extLst>
                </p14:cNvPr>
                <p14:cNvContentPartPr/>
                <p14:nvPr/>
              </p14:nvContentPartPr>
              <p14:xfrm>
                <a:off x="7267612" y="4553662"/>
                <a:ext cx="96120" cy="360"/>
              </p14:xfrm>
            </p:contentPart>
          </mc:Choice>
          <mc:Fallback>
            <p:pic>
              <p:nvPicPr>
                <p:cNvPr id="257" name="Ink 256">
                  <a:extLst>
                    <a:ext uri="{FF2B5EF4-FFF2-40B4-BE49-F238E27FC236}">
                      <a16:creationId xmlns:a16="http://schemas.microsoft.com/office/drawing/2014/main" id="{471251AB-540B-F14A-C04D-A7B21D321333}"/>
                    </a:ext>
                  </a:extLst>
                </p:cNvPr>
                <p:cNvPicPr/>
                <p:nvPr/>
              </p:nvPicPr>
              <p:blipFill>
                <a:blip r:embed="rId437"/>
                <a:stretch>
                  <a:fillRect/>
                </a:stretch>
              </p:blipFill>
              <p:spPr>
                <a:xfrm>
                  <a:off x="7258972" y="4544662"/>
                  <a:ext cx="1137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38">
              <p14:nvContentPartPr>
                <p14:cNvPr id="258" name="Ink 257">
                  <a:extLst>
                    <a:ext uri="{FF2B5EF4-FFF2-40B4-BE49-F238E27FC236}">
                      <a16:creationId xmlns:a16="http://schemas.microsoft.com/office/drawing/2014/main" id="{5E757E36-6B45-37DA-3583-CC33565F26BC}"/>
                    </a:ext>
                  </a:extLst>
                </p14:cNvPr>
                <p14:cNvContentPartPr/>
                <p14:nvPr/>
              </p14:nvContentPartPr>
              <p14:xfrm>
                <a:off x="7486852" y="4399582"/>
                <a:ext cx="147960" cy="271800"/>
              </p14:xfrm>
            </p:contentPart>
          </mc:Choice>
          <mc:Fallback>
            <p:pic>
              <p:nvPicPr>
                <p:cNvPr id="258" name="Ink 257">
                  <a:extLst>
                    <a:ext uri="{FF2B5EF4-FFF2-40B4-BE49-F238E27FC236}">
                      <a16:creationId xmlns:a16="http://schemas.microsoft.com/office/drawing/2014/main" id="{5E757E36-6B45-37DA-3583-CC33565F26BC}"/>
                    </a:ext>
                  </a:extLst>
                </p:cNvPr>
                <p:cNvPicPr/>
                <p:nvPr/>
              </p:nvPicPr>
              <p:blipFill>
                <a:blip r:embed="rId439"/>
                <a:stretch>
                  <a:fillRect/>
                </a:stretch>
              </p:blipFill>
              <p:spPr>
                <a:xfrm>
                  <a:off x="7478212" y="4390582"/>
                  <a:ext cx="16560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440">
              <p14:nvContentPartPr>
                <p14:cNvPr id="259" name="Ink 258">
                  <a:extLst>
                    <a:ext uri="{FF2B5EF4-FFF2-40B4-BE49-F238E27FC236}">
                      <a16:creationId xmlns:a16="http://schemas.microsoft.com/office/drawing/2014/main" id="{CEBCAB6B-0E49-D0F8-32DC-680631BA04AB}"/>
                    </a:ext>
                  </a:extLst>
                </p14:cNvPr>
                <p14:cNvContentPartPr/>
                <p14:nvPr/>
              </p14:nvContentPartPr>
              <p14:xfrm>
                <a:off x="7695292" y="4375102"/>
                <a:ext cx="207720" cy="352080"/>
              </p14:xfrm>
            </p:contentPart>
          </mc:Choice>
          <mc:Fallback>
            <p:pic>
              <p:nvPicPr>
                <p:cNvPr id="259" name="Ink 258">
                  <a:extLst>
                    <a:ext uri="{FF2B5EF4-FFF2-40B4-BE49-F238E27FC236}">
                      <a16:creationId xmlns:a16="http://schemas.microsoft.com/office/drawing/2014/main" id="{CEBCAB6B-0E49-D0F8-32DC-680631BA04AB}"/>
                    </a:ext>
                  </a:extLst>
                </p:cNvPr>
                <p:cNvPicPr/>
                <p:nvPr/>
              </p:nvPicPr>
              <p:blipFill>
                <a:blip r:embed="rId441"/>
                <a:stretch>
                  <a:fillRect/>
                </a:stretch>
              </p:blipFill>
              <p:spPr>
                <a:xfrm>
                  <a:off x="7686652" y="4366102"/>
                  <a:ext cx="225360" cy="369720"/>
                </a:xfrm>
                <a:prstGeom prst="rect">
                  <a:avLst/>
                </a:prstGeom>
              </p:spPr>
            </p:pic>
          </mc:Fallback>
        </mc:AlternateContent>
        <mc:AlternateContent xmlns:mc="http://schemas.openxmlformats.org/markup-compatibility/2006">
          <mc:Choice xmlns:p14="http://schemas.microsoft.com/office/powerpoint/2010/main" Requires="p14">
            <p:contentPart p14:bwMode="auto" r:id="rId442">
              <p14:nvContentPartPr>
                <p14:cNvPr id="262" name="Ink 261">
                  <a:extLst>
                    <a:ext uri="{FF2B5EF4-FFF2-40B4-BE49-F238E27FC236}">
                      <a16:creationId xmlns:a16="http://schemas.microsoft.com/office/drawing/2014/main" id="{8CC01FD4-4F6D-8086-718B-7C5C0292C21F}"/>
                    </a:ext>
                  </a:extLst>
                </p14:cNvPr>
                <p14:cNvContentPartPr/>
                <p14:nvPr/>
              </p14:nvContentPartPr>
              <p14:xfrm>
                <a:off x="6551932" y="4876942"/>
                <a:ext cx="208800" cy="190440"/>
              </p14:xfrm>
            </p:contentPart>
          </mc:Choice>
          <mc:Fallback>
            <p:pic>
              <p:nvPicPr>
                <p:cNvPr id="262" name="Ink 261">
                  <a:extLst>
                    <a:ext uri="{FF2B5EF4-FFF2-40B4-BE49-F238E27FC236}">
                      <a16:creationId xmlns:a16="http://schemas.microsoft.com/office/drawing/2014/main" id="{8CC01FD4-4F6D-8086-718B-7C5C0292C21F}"/>
                    </a:ext>
                  </a:extLst>
                </p:cNvPr>
                <p:cNvPicPr/>
                <p:nvPr/>
              </p:nvPicPr>
              <p:blipFill>
                <a:blip r:embed="rId443"/>
                <a:stretch>
                  <a:fillRect/>
                </a:stretch>
              </p:blipFill>
              <p:spPr>
                <a:xfrm>
                  <a:off x="6543292" y="4867942"/>
                  <a:ext cx="22644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444">
              <p14:nvContentPartPr>
                <p14:cNvPr id="263" name="Ink 262">
                  <a:extLst>
                    <a:ext uri="{FF2B5EF4-FFF2-40B4-BE49-F238E27FC236}">
                      <a16:creationId xmlns:a16="http://schemas.microsoft.com/office/drawing/2014/main" id="{E678C91B-71FA-F6AD-2E9D-9EF287F6421C}"/>
                    </a:ext>
                  </a:extLst>
                </p14:cNvPr>
                <p14:cNvContentPartPr/>
                <p14:nvPr/>
              </p14:nvContentPartPr>
              <p14:xfrm>
                <a:off x="6766132" y="4890262"/>
                <a:ext cx="179280" cy="184320"/>
              </p14:xfrm>
            </p:contentPart>
          </mc:Choice>
          <mc:Fallback>
            <p:pic>
              <p:nvPicPr>
                <p:cNvPr id="263" name="Ink 262">
                  <a:extLst>
                    <a:ext uri="{FF2B5EF4-FFF2-40B4-BE49-F238E27FC236}">
                      <a16:creationId xmlns:a16="http://schemas.microsoft.com/office/drawing/2014/main" id="{E678C91B-71FA-F6AD-2E9D-9EF287F6421C}"/>
                    </a:ext>
                  </a:extLst>
                </p:cNvPr>
                <p:cNvPicPr/>
                <p:nvPr/>
              </p:nvPicPr>
              <p:blipFill>
                <a:blip r:embed="rId445"/>
                <a:stretch>
                  <a:fillRect/>
                </a:stretch>
              </p:blipFill>
              <p:spPr>
                <a:xfrm>
                  <a:off x="6757492" y="4881622"/>
                  <a:ext cx="19692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446">
              <p14:nvContentPartPr>
                <p14:cNvPr id="265" name="Ink 264">
                  <a:extLst>
                    <a:ext uri="{FF2B5EF4-FFF2-40B4-BE49-F238E27FC236}">
                      <a16:creationId xmlns:a16="http://schemas.microsoft.com/office/drawing/2014/main" id="{EB1D717E-3ED0-30F7-5033-80E2CCF8516B}"/>
                    </a:ext>
                  </a:extLst>
                </p14:cNvPr>
                <p14:cNvContentPartPr/>
                <p14:nvPr/>
              </p14:nvContentPartPr>
              <p14:xfrm>
                <a:off x="7249252" y="4889542"/>
                <a:ext cx="184320" cy="199080"/>
              </p14:xfrm>
            </p:contentPart>
          </mc:Choice>
          <mc:Fallback>
            <p:pic>
              <p:nvPicPr>
                <p:cNvPr id="265" name="Ink 264">
                  <a:extLst>
                    <a:ext uri="{FF2B5EF4-FFF2-40B4-BE49-F238E27FC236}">
                      <a16:creationId xmlns:a16="http://schemas.microsoft.com/office/drawing/2014/main" id="{EB1D717E-3ED0-30F7-5033-80E2CCF8516B}"/>
                    </a:ext>
                  </a:extLst>
                </p:cNvPr>
                <p:cNvPicPr/>
                <p:nvPr/>
              </p:nvPicPr>
              <p:blipFill>
                <a:blip r:embed="rId447"/>
                <a:stretch>
                  <a:fillRect/>
                </a:stretch>
              </p:blipFill>
              <p:spPr>
                <a:xfrm>
                  <a:off x="7240252" y="4880902"/>
                  <a:ext cx="20196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448">
              <p14:nvContentPartPr>
                <p14:cNvPr id="266" name="Ink 265">
                  <a:extLst>
                    <a:ext uri="{FF2B5EF4-FFF2-40B4-BE49-F238E27FC236}">
                      <a16:creationId xmlns:a16="http://schemas.microsoft.com/office/drawing/2014/main" id="{1F95AF92-814C-7763-3901-3CD38F1345C9}"/>
                    </a:ext>
                  </a:extLst>
                </p14:cNvPr>
                <p14:cNvContentPartPr/>
                <p14:nvPr/>
              </p14:nvContentPartPr>
              <p14:xfrm>
                <a:off x="7522132" y="4867222"/>
                <a:ext cx="117720" cy="209880"/>
              </p14:xfrm>
            </p:contentPart>
          </mc:Choice>
          <mc:Fallback>
            <p:pic>
              <p:nvPicPr>
                <p:cNvPr id="266" name="Ink 265">
                  <a:extLst>
                    <a:ext uri="{FF2B5EF4-FFF2-40B4-BE49-F238E27FC236}">
                      <a16:creationId xmlns:a16="http://schemas.microsoft.com/office/drawing/2014/main" id="{1F95AF92-814C-7763-3901-3CD38F1345C9}"/>
                    </a:ext>
                  </a:extLst>
                </p:cNvPr>
                <p:cNvPicPr/>
                <p:nvPr/>
              </p:nvPicPr>
              <p:blipFill>
                <a:blip r:embed="rId449"/>
                <a:stretch>
                  <a:fillRect/>
                </a:stretch>
              </p:blipFill>
              <p:spPr>
                <a:xfrm>
                  <a:off x="7513492" y="4858222"/>
                  <a:ext cx="13536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450">
              <p14:nvContentPartPr>
                <p14:cNvPr id="267" name="Ink 266">
                  <a:extLst>
                    <a:ext uri="{FF2B5EF4-FFF2-40B4-BE49-F238E27FC236}">
                      <a16:creationId xmlns:a16="http://schemas.microsoft.com/office/drawing/2014/main" id="{EE7713A8-FB8C-0A1A-BBBC-C5CE05943779}"/>
                    </a:ext>
                  </a:extLst>
                </p14:cNvPr>
                <p14:cNvContentPartPr/>
                <p14:nvPr/>
              </p14:nvContentPartPr>
              <p14:xfrm>
                <a:off x="7732372" y="4881982"/>
                <a:ext cx="27360" cy="200520"/>
              </p14:xfrm>
            </p:contentPart>
          </mc:Choice>
          <mc:Fallback>
            <p:pic>
              <p:nvPicPr>
                <p:cNvPr id="267" name="Ink 266">
                  <a:extLst>
                    <a:ext uri="{FF2B5EF4-FFF2-40B4-BE49-F238E27FC236}">
                      <a16:creationId xmlns:a16="http://schemas.microsoft.com/office/drawing/2014/main" id="{EE7713A8-FB8C-0A1A-BBBC-C5CE05943779}"/>
                    </a:ext>
                  </a:extLst>
                </p:cNvPr>
                <p:cNvPicPr/>
                <p:nvPr/>
              </p:nvPicPr>
              <p:blipFill>
                <a:blip r:embed="rId451"/>
                <a:stretch>
                  <a:fillRect/>
                </a:stretch>
              </p:blipFill>
              <p:spPr>
                <a:xfrm>
                  <a:off x="7723372" y="4873342"/>
                  <a:ext cx="4500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452">
              <p14:nvContentPartPr>
                <p14:cNvPr id="268" name="Ink 267">
                  <a:extLst>
                    <a:ext uri="{FF2B5EF4-FFF2-40B4-BE49-F238E27FC236}">
                      <a16:creationId xmlns:a16="http://schemas.microsoft.com/office/drawing/2014/main" id="{53859D17-5FFF-60D3-63FD-08E42098A760}"/>
                    </a:ext>
                  </a:extLst>
                </p14:cNvPr>
                <p14:cNvContentPartPr/>
                <p14:nvPr/>
              </p14:nvContentPartPr>
              <p14:xfrm>
                <a:off x="7690252" y="4873702"/>
                <a:ext cx="207000" cy="264960"/>
              </p14:xfrm>
            </p:contentPart>
          </mc:Choice>
          <mc:Fallback>
            <p:pic>
              <p:nvPicPr>
                <p:cNvPr id="268" name="Ink 267">
                  <a:extLst>
                    <a:ext uri="{FF2B5EF4-FFF2-40B4-BE49-F238E27FC236}">
                      <a16:creationId xmlns:a16="http://schemas.microsoft.com/office/drawing/2014/main" id="{53859D17-5FFF-60D3-63FD-08E42098A760}"/>
                    </a:ext>
                  </a:extLst>
                </p:cNvPr>
                <p:cNvPicPr/>
                <p:nvPr/>
              </p:nvPicPr>
              <p:blipFill>
                <a:blip r:embed="rId453"/>
                <a:stretch>
                  <a:fillRect/>
                </a:stretch>
              </p:blipFill>
              <p:spPr>
                <a:xfrm>
                  <a:off x="7681252" y="4865062"/>
                  <a:ext cx="224640" cy="282600"/>
                </a:xfrm>
                <a:prstGeom prst="rect">
                  <a:avLst/>
                </a:prstGeom>
              </p:spPr>
            </p:pic>
          </mc:Fallback>
        </mc:AlternateContent>
        <mc:AlternateContent xmlns:mc="http://schemas.openxmlformats.org/markup-compatibility/2006">
          <mc:Choice xmlns:p14="http://schemas.microsoft.com/office/powerpoint/2010/main" Requires="p14">
            <p:contentPart p14:bwMode="auto" r:id="rId454">
              <p14:nvContentPartPr>
                <p14:cNvPr id="269" name="Ink 268">
                  <a:extLst>
                    <a:ext uri="{FF2B5EF4-FFF2-40B4-BE49-F238E27FC236}">
                      <a16:creationId xmlns:a16="http://schemas.microsoft.com/office/drawing/2014/main" id="{91A2A01A-535A-9FF0-8873-9E43E1F767CE}"/>
                    </a:ext>
                  </a:extLst>
                </p14:cNvPr>
                <p14:cNvContentPartPr/>
                <p14:nvPr/>
              </p14:nvContentPartPr>
              <p14:xfrm>
                <a:off x="5869732" y="4047862"/>
                <a:ext cx="2590920" cy="1321560"/>
              </p14:xfrm>
            </p:contentPart>
          </mc:Choice>
          <mc:Fallback>
            <p:pic>
              <p:nvPicPr>
                <p:cNvPr id="269" name="Ink 268">
                  <a:extLst>
                    <a:ext uri="{FF2B5EF4-FFF2-40B4-BE49-F238E27FC236}">
                      <a16:creationId xmlns:a16="http://schemas.microsoft.com/office/drawing/2014/main" id="{91A2A01A-535A-9FF0-8873-9E43E1F767CE}"/>
                    </a:ext>
                  </a:extLst>
                </p:cNvPr>
                <p:cNvPicPr/>
                <p:nvPr/>
              </p:nvPicPr>
              <p:blipFill>
                <a:blip r:embed="rId455"/>
                <a:stretch>
                  <a:fillRect/>
                </a:stretch>
              </p:blipFill>
              <p:spPr>
                <a:xfrm>
                  <a:off x="5860732" y="4039222"/>
                  <a:ext cx="2608560" cy="1339200"/>
                </a:xfrm>
                <a:prstGeom prst="rect">
                  <a:avLst/>
                </a:prstGeom>
              </p:spPr>
            </p:pic>
          </mc:Fallback>
        </mc:AlternateContent>
        <mc:AlternateContent xmlns:mc="http://schemas.openxmlformats.org/markup-compatibility/2006">
          <mc:Choice xmlns:p14="http://schemas.microsoft.com/office/powerpoint/2010/main" Requires="p14">
            <p:contentPart p14:bwMode="auto" r:id="rId456">
              <p14:nvContentPartPr>
                <p14:cNvPr id="284" name="Ink 283">
                  <a:extLst>
                    <a:ext uri="{FF2B5EF4-FFF2-40B4-BE49-F238E27FC236}">
                      <a16:creationId xmlns:a16="http://schemas.microsoft.com/office/drawing/2014/main" id="{F320366E-D292-BD7D-B0D6-8FC30F426C49}"/>
                    </a:ext>
                  </a:extLst>
                </p14:cNvPr>
                <p14:cNvContentPartPr/>
                <p14:nvPr/>
              </p14:nvContentPartPr>
              <p14:xfrm>
                <a:off x="7259692" y="5167102"/>
                <a:ext cx="1017360" cy="6480"/>
              </p14:xfrm>
            </p:contentPart>
          </mc:Choice>
          <mc:Fallback>
            <p:pic>
              <p:nvPicPr>
                <p:cNvPr id="284" name="Ink 283">
                  <a:extLst>
                    <a:ext uri="{FF2B5EF4-FFF2-40B4-BE49-F238E27FC236}">
                      <a16:creationId xmlns:a16="http://schemas.microsoft.com/office/drawing/2014/main" id="{F320366E-D292-BD7D-B0D6-8FC30F426C49}"/>
                    </a:ext>
                  </a:extLst>
                </p:cNvPr>
                <p:cNvPicPr/>
                <p:nvPr/>
              </p:nvPicPr>
              <p:blipFill>
                <a:blip r:embed="rId457"/>
                <a:stretch>
                  <a:fillRect/>
                </a:stretch>
              </p:blipFill>
              <p:spPr>
                <a:xfrm>
                  <a:off x="7250692" y="5158102"/>
                  <a:ext cx="103500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458">
              <p14:nvContentPartPr>
                <p14:cNvPr id="286" name="Ink 285">
                  <a:extLst>
                    <a:ext uri="{FF2B5EF4-FFF2-40B4-BE49-F238E27FC236}">
                      <a16:creationId xmlns:a16="http://schemas.microsoft.com/office/drawing/2014/main" id="{E07A9CD3-979A-B787-950A-780056DEACAD}"/>
                    </a:ext>
                  </a:extLst>
                </p14:cNvPr>
                <p14:cNvContentPartPr/>
                <p14:nvPr/>
              </p14:nvContentPartPr>
              <p14:xfrm>
                <a:off x="7683772" y="5158462"/>
                <a:ext cx="356760" cy="469440"/>
              </p14:xfrm>
            </p:contentPart>
          </mc:Choice>
          <mc:Fallback>
            <p:pic>
              <p:nvPicPr>
                <p:cNvPr id="286" name="Ink 285">
                  <a:extLst>
                    <a:ext uri="{FF2B5EF4-FFF2-40B4-BE49-F238E27FC236}">
                      <a16:creationId xmlns:a16="http://schemas.microsoft.com/office/drawing/2014/main" id="{E07A9CD3-979A-B787-950A-780056DEACAD}"/>
                    </a:ext>
                  </a:extLst>
                </p:cNvPr>
                <p:cNvPicPr/>
                <p:nvPr/>
              </p:nvPicPr>
              <p:blipFill>
                <a:blip r:embed="rId459"/>
                <a:stretch>
                  <a:fillRect/>
                </a:stretch>
              </p:blipFill>
              <p:spPr>
                <a:xfrm>
                  <a:off x="7674772" y="5149822"/>
                  <a:ext cx="374400" cy="487080"/>
                </a:xfrm>
                <a:prstGeom prst="rect">
                  <a:avLst/>
                </a:prstGeom>
              </p:spPr>
            </p:pic>
          </mc:Fallback>
        </mc:AlternateContent>
        <mc:AlternateContent xmlns:mc="http://schemas.openxmlformats.org/markup-compatibility/2006">
          <mc:Choice xmlns:p14="http://schemas.microsoft.com/office/powerpoint/2010/main" Requires="p14">
            <p:contentPart p14:bwMode="auto" r:id="rId460">
              <p14:nvContentPartPr>
                <p14:cNvPr id="287" name="Ink 286">
                  <a:extLst>
                    <a:ext uri="{FF2B5EF4-FFF2-40B4-BE49-F238E27FC236}">
                      <a16:creationId xmlns:a16="http://schemas.microsoft.com/office/drawing/2014/main" id="{F779624C-9E4B-415E-7E9F-142CE7BDADD3}"/>
                    </a:ext>
                  </a:extLst>
                </p14:cNvPr>
                <p14:cNvContentPartPr/>
                <p14:nvPr/>
              </p14:nvContentPartPr>
              <p14:xfrm>
                <a:off x="8144932" y="5583982"/>
                <a:ext cx="199080" cy="204840"/>
              </p14:xfrm>
            </p:contentPart>
          </mc:Choice>
          <mc:Fallback>
            <p:pic>
              <p:nvPicPr>
                <p:cNvPr id="287" name="Ink 286">
                  <a:extLst>
                    <a:ext uri="{FF2B5EF4-FFF2-40B4-BE49-F238E27FC236}">
                      <a16:creationId xmlns:a16="http://schemas.microsoft.com/office/drawing/2014/main" id="{F779624C-9E4B-415E-7E9F-142CE7BDADD3}"/>
                    </a:ext>
                  </a:extLst>
                </p:cNvPr>
                <p:cNvPicPr/>
                <p:nvPr/>
              </p:nvPicPr>
              <p:blipFill>
                <a:blip r:embed="rId461"/>
                <a:stretch>
                  <a:fillRect/>
                </a:stretch>
              </p:blipFill>
              <p:spPr>
                <a:xfrm>
                  <a:off x="8135932" y="5574982"/>
                  <a:ext cx="21672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462">
              <p14:nvContentPartPr>
                <p14:cNvPr id="288" name="Ink 287">
                  <a:extLst>
                    <a:ext uri="{FF2B5EF4-FFF2-40B4-BE49-F238E27FC236}">
                      <a16:creationId xmlns:a16="http://schemas.microsoft.com/office/drawing/2014/main" id="{1B3FE49F-8B2D-E847-D15C-668211088011}"/>
                    </a:ext>
                  </a:extLst>
                </p14:cNvPr>
                <p14:cNvContentPartPr/>
                <p14:nvPr/>
              </p14:nvContentPartPr>
              <p14:xfrm>
                <a:off x="8362732" y="5596942"/>
                <a:ext cx="291240" cy="185040"/>
              </p14:xfrm>
            </p:contentPart>
          </mc:Choice>
          <mc:Fallback>
            <p:pic>
              <p:nvPicPr>
                <p:cNvPr id="288" name="Ink 287">
                  <a:extLst>
                    <a:ext uri="{FF2B5EF4-FFF2-40B4-BE49-F238E27FC236}">
                      <a16:creationId xmlns:a16="http://schemas.microsoft.com/office/drawing/2014/main" id="{1B3FE49F-8B2D-E847-D15C-668211088011}"/>
                    </a:ext>
                  </a:extLst>
                </p:cNvPr>
                <p:cNvPicPr/>
                <p:nvPr/>
              </p:nvPicPr>
              <p:blipFill>
                <a:blip r:embed="rId463"/>
                <a:stretch>
                  <a:fillRect/>
                </a:stretch>
              </p:blipFill>
              <p:spPr>
                <a:xfrm>
                  <a:off x="8353732" y="5587942"/>
                  <a:ext cx="30888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464">
              <p14:nvContentPartPr>
                <p14:cNvPr id="289" name="Ink 288">
                  <a:extLst>
                    <a:ext uri="{FF2B5EF4-FFF2-40B4-BE49-F238E27FC236}">
                      <a16:creationId xmlns:a16="http://schemas.microsoft.com/office/drawing/2014/main" id="{871DC7D0-A302-0F73-0F6D-054E4A933F44}"/>
                    </a:ext>
                  </a:extLst>
                </p14:cNvPr>
                <p14:cNvContentPartPr/>
                <p14:nvPr/>
              </p14:nvContentPartPr>
              <p14:xfrm>
                <a:off x="7954132" y="5416582"/>
                <a:ext cx="799560" cy="578520"/>
              </p14:xfrm>
            </p:contentPart>
          </mc:Choice>
          <mc:Fallback>
            <p:pic>
              <p:nvPicPr>
                <p:cNvPr id="289" name="Ink 288">
                  <a:extLst>
                    <a:ext uri="{FF2B5EF4-FFF2-40B4-BE49-F238E27FC236}">
                      <a16:creationId xmlns:a16="http://schemas.microsoft.com/office/drawing/2014/main" id="{871DC7D0-A302-0F73-0F6D-054E4A933F44}"/>
                    </a:ext>
                  </a:extLst>
                </p:cNvPr>
                <p:cNvPicPr/>
                <p:nvPr/>
              </p:nvPicPr>
              <p:blipFill>
                <a:blip r:embed="rId465"/>
                <a:stretch>
                  <a:fillRect/>
                </a:stretch>
              </p:blipFill>
              <p:spPr>
                <a:xfrm>
                  <a:off x="7945492" y="5407582"/>
                  <a:ext cx="817200" cy="596160"/>
                </a:xfrm>
                <a:prstGeom prst="rect">
                  <a:avLst/>
                </a:prstGeom>
              </p:spPr>
            </p:pic>
          </mc:Fallback>
        </mc:AlternateContent>
        <mc:AlternateContent xmlns:mc="http://schemas.openxmlformats.org/markup-compatibility/2006">
          <mc:Choice xmlns:p14="http://schemas.microsoft.com/office/powerpoint/2010/main" Requires="p14">
            <p:contentPart p14:bwMode="auto" r:id="rId466">
              <p14:nvContentPartPr>
                <p14:cNvPr id="291" name="Ink 290">
                  <a:extLst>
                    <a:ext uri="{FF2B5EF4-FFF2-40B4-BE49-F238E27FC236}">
                      <a16:creationId xmlns:a16="http://schemas.microsoft.com/office/drawing/2014/main" id="{1A5DCEAE-5D31-BC85-5EDD-F096A40078F8}"/>
                    </a:ext>
                  </a:extLst>
                </p14:cNvPr>
                <p14:cNvContentPartPr/>
                <p14:nvPr/>
              </p14:nvContentPartPr>
              <p14:xfrm>
                <a:off x="8867812" y="5313262"/>
                <a:ext cx="438480" cy="406080"/>
              </p14:xfrm>
            </p:contentPart>
          </mc:Choice>
          <mc:Fallback>
            <p:pic>
              <p:nvPicPr>
                <p:cNvPr id="291" name="Ink 290">
                  <a:extLst>
                    <a:ext uri="{FF2B5EF4-FFF2-40B4-BE49-F238E27FC236}">
                      <a16:creationId xmlns:a16="http://schemas.microsoft.com/office/drawing/2014/main" id="{1A5DCEAE-5D31-BC85-5EDD-F096A40078F8}"/>
                    </a:ext>
                  </a:extLst>
                </p:cNvPr>
                <p:cNvPicPr/>
                <p:nvPr/>
              </p:nvPicPr>
              <p:blipFill>
                <a:blip r:embed="rId467"/>
                <a:stretch>
                  <a:fillRect/>
                </a:stretch>
              </p:blipFill>
              <p:spPr>
                <a:xfrm>
                  <a:off x="8858812" y="5304622"/>
                  <a:ext cx="456120" cy="423720"/>
                </a:xfrm>
                <a:prstGeom prst="rect">
                  <a:avLst/>
                </a:prstGeom>
              </p:spPr>
            </p:pic>
          </mc:Fallback>
        </mc:AlternateContent>
        <mc:AlternateContent xmlns:mc="http://schemas.openxmlformats.org/markup-compatibility/2006">
          <mc:Choice xmlns:p14="http://schemas.microsoft.com/office/powerpoint/2010/main" Requires="p14">
            <p:contentPart p14:bwMode="auto" r:id="rId468">
              <p14:nvContentPartPr>
                <p14:cNvPr id="292" name="Ink 291">
                  <a:extLst>
                    <a:ext uri="{FF2B5EF4-FFF2-40B4-BE49-F238E27FC236}">
                      <a16:creationId xmlns:a16="http://schemas.microsoft.com/office/drawing/2014/main" id="{3A85418E-EF1F-F267-837A-E9B924315CEA}"/>
                    </a:ext>
                  </a:extLst>
                </p14:cNvPr>
                <p14:cNvContentPartPr/>
                <p14:nvPr/>
              </p14:nvContentPartPr>
              <p14:xfrm>
                <a:off x="9211252" y="5292742"/>
                <a:ext cx="161640" cy="117000"/>
              </p14:xfrm>
            </p:contentPart>
          </mc:Choice>
          <mc:Fallback>
            <p:pic>
              <p:nvPicPr>
                <p:cNvPr id="292" name="Ink 291">
                  <a:extLst>
                    <a:ext uri="{FF2B5EF4-FFF2-40B4-BE49-F238E27FC236}">
                      <a16:creationId xmlns:a16="http://schemas.microsoft.com/office/drawing/2014/main" id="{3A85418E-EF1F-F267-837A-E9B924315CEA}"/>
                    </a:ext>
                  </a:extLst>
                </p:cNvPr>
                <p:cNvPicPr/>
                <p:nvPr/>
              </p:nvPicPr>
              <p:blipFill>
                <a:blip r:embed="rId469"/>
                <a:stretch>
                  <a:fillRect/>
                </a:stretch>
              </p:blipFill>
              <p:spPr>
                <a:xfrm>
                  <a:off x="9202252" y="5284102"/>
                  <a:ext cx="17928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470">
              <p14:nvContentPartPr>
                <p14:cNvPr id="294" name="Ink 293">
                  <a:extLst>
                    <a:ext uri="{FF2B5EF4-FFF2-40B4-BE49-F238E27FC236}">
                      <a16:creationId xmlns:a16="http://schemas.microsoft.com/office/drawing/2014/main" id="{9DD7E518-5994-AC0B-F35F-1AEDC6167C55}"/>
                    </a:ext>
                  </a:extLst>
                </p14:cNvPr>
                <p14:cNvContentPartPr/>
                <p14:nvPr/>
              </p14:nvContentPartPr>
              <p14:xfrm>
                <a:off x="9935212" y="4622782"/>
                <a:ext cx="175680" cy="206640"/>
              </p14:xfrm>
            </p:contentPart>
          </mc:Choice>
          <mc:Fallback>
            <p:pic>
              <p:nvPicPr>
                <p:cNvPr id="294" name="Ink 293">
                  <a:extLst>
                    <a:ext uri="{FF2B5EF4-FFF2-40B4-BE49-F238E27FC236}">
                      <a16:creationId xmlns:a16="http://schemas.microsoft.com/office/drawing/2014/main" id="{9DD7E518-5994-AC0B-F35F-1AEDC6167C55}"/>
                    </a:ext>
                  </a:extLst>
                </p:cNvPr>
                <p:cNvPicPr/>
                <p:nvPr/>
              </p:nvPicPr>
              <p:blipFill>
                <a:blip r:embed="rId471"/>
                <a:stretch>
                  <a:fillRect/>
                </a:stretch>
              </p:blipFill>
              <p:spPr>
                <a:xfrm>
                  <a:off x="9926212" y="4614142"/>
                  <a:ext cx="19332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472">
              <p14:nvContentPartPr>
                <p14:cNvPr id="295" name="Ink 294">
                  <a:extLst>
                    <a:ext uri="{FF2B5EF4-FFF2-40B4-BE49-F238E27FC236}">
                      <a16:creationId xmlns:a16="http://schemas.microsoft.com/office/drawing/2014/main" id="{8A378E5D-CF05-1727-AEB6-65353AC2409A}"/>
                    </a:ext>
                  </a:extLst>
                </p14:cNvPr>
                <p14:cNvContentPartPr/>
                <p14:nvPr/>
              </p14:nvContentPartPr>
              <p14:xfrm>
                <a:off x="10204852" y="4642942"/>
                <a:ext cx="102240" cy="174240"/>
              </p14:xfrm>
            </p:contentPart>
          </mc:Choice>
          <mc:Fallback>
            <p:pic>
              <p:nvPicPr>
                <p:cNvPr id="295" name="Ink 294">
                  <a:extLst>
                    <a:ext uri="{FF2B5EF4-FFF2-40B4-BE49-F238E27FC236}">
                      <a16:creationId xmlns:a16="http://schemas.microsoft.com/office/drawing/2014/main" id="{8A378E5D-CF05-1727-AEB6-65353AC2409A}"/>
                    </a:ext>
                  </a:extLst>
                </p:cNvPr>
                <p:cNvPicPr/>
                <p:nvPr/>
              </p:nvPicPr>
              <p:blipFill>
                <a:blip r:embed="rId473"/>
                <a:stretch>
                  <a:fillRect/>
                </a:stretch>
              </p:blipFill>
              <p:spPr>
                <a:xfrm>
                  <a:off x="10195852" y="4634302"/>
                  <a:ext cx="11988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474">
              <p14:nvContentPartPr>
                <p14:cNvPr id="296" name="Ink 295">
                  <a:extLst>
                    <a:ext uri="{FF2B5EF4-FFF2-40B4-BE49-F238E27FC236}">
                      <a16:creationId xmlns:a16="http://schemas.microsoft.com/office/drawing/2014/main" id="{ADCBF4FE-6175-6FA4-DC8C-9AB7FFE9A8A8}"/>
                    </a:ext>
                  </a:extLst>
                </p14:cNvPr>
                <p14:cNvContentPartPr/>
                <p14:nvPr/>
              </p14:nvContentPartPr>
              <p14:xfrm>
                <a:off x="10223932" y="4610542"/>
                <a:ext cx="142560" cy="41400"/>
              </p14:xfrm>
            </p:contentPart>
          </mc:Choice>
          <mc:Fallback>
            <p:pic>
              <p:nvPicPr>
                <p:cNvPr id="296" name="Ink 295">
                  <a:extLst>
                    <a:ext uri="{FF2B5EF4-FFF2-40B4-BE49-F238E27FC236}">
                      <a16:creationId xmlns:a16="http://schemas.microsoft.com/office/drawing/2014/main" id="{ADCBF4FE-6175-6FA4-DC8C-9AB7FFE9A8A8}"/>
                    </a:ext>
                  </a:extLst>
                </p:cNvPr>
                <p:cNvPicPr/>
                <p:nvPr/>
              </p:nvPicPr>
              <p:blipFill>
                <a:blip r:embed="rId475"/>
                <a:stretch>
                  <a:fillRect/>
                </a:stretch>
              </p:blipFill>
              <p:spPr>
                <a:xfrm>
                  <a:off x="10215292" y="4601902"/>
                  <a:ext cx="16020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476">
              <p14:nvContentPartPr>
                <p14:cNvPr id="297" name="Ink 296">
                  <a:extLst>
                    <a:ext uri="{FF2B5EF4-FFF2-40B4-BE49-F238E27FC236}">
                      <a16:creationId xmlns:a16="http://schemas.microsoft.com/office/drawing/2014/main" id="{5BF42994-DDFF-E272-D336-11DF73AAF884}"/>
                    </a:ext>
                  </a:extLst>
                </p14:cNvPr>
                <p14:cNvContentPartPr/>
                <p14:nvPr/>
              </p14:nvContentPartPr>
              <p14:xfrm>
                <a:off x="9742612" y="4871182"/>
                <a:ext cx="972360" cy="75600"/>
              </p14:xfrm>
            </p:contentPart>
          </mc:Choice>
          <mc:Fallback>
            <p:pic>
              <p:nvPicPr>
                <p:cNvPr id="297" name="Ink 296">
                  <a:extLst>
                    <a:ext uri="{FF2B5EF4-FFF2-40B4-BE49-F238E27FC236}">
                      <a16:creationId xmlns:a16="http://schemas.microsoft.com/office/drawing/2014/main" id="{5BF42994-DDFF-E272-D336-11DF73AAF884}"/>
                    </a:ext>
                  </a:extLst>
                </p:cNvPr>
                <p:cNvPicPr/>
                <p:nvPr/>
              </p:nvPicPr>
              <p:blipFill>
                <a:blip r:embed="rId477"/>
                <a:stretch>
                  <a:fillRect/>
                </a:stretch>
              </p:blipFill>
              <p:spPr>
                <a:xfrm>
                  <a:off x="9733972" y="4862182"/>
                  <a:ext cx="99000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478">
              <p14:nvContentPartPr>
                <p14:cNvPr id="299" name="Ink 298">
                  <a:extLst>
                    <a:ext uri="{FF2B5EF4-FFF2-40B4-BE49-F238E27FC236}">
                      <a16:creationId xmlns:a16="http://schemas.microsoft.com/office/drawing/2014/main" id="{3F3E6AF2-C27C-2D21-A71A-776C3782CBA4}"/>
                    </a:ext>
                  </a:extLst>
                </p14:cNvPr>
                <p14:cNvContentPartPr/>
                <p14:nvPr/>
              </p14:nvContentPartPr>
              <p14:xfrm>
                <a:off x="8821012" y="3753742"/>
                <a:ext cx="2226960" cy="1528560"/>
              </p14:xfrm>
            </p:contentPart>
          </mc:Choice>
          <mc:Fallback>
            <p:pic>
              <p:nvPicPr>
                <p:cNvPr id="299" name="Ink 298">
                  <a:extLst>
                    <a:ext uri="{FF2B5EF4-FFF2-40B4-BE49-F238E27FC236}">
                      <a16:creationId xmlns:a16="http://schemas.microsoft.com/office/drawing/2014/main" id="{3F3E6AF2-C27C-2D21-A71A-776C3782CBA4}"/>
                    </a:ext>
                  </a:extLst>
                </p:cNvPr>
                <p:cNvPicPr/>
                <p:nvPr/>
              </p:nvPicPr>
              <p:blipFill>
                <a:blip r:embed="rId479"/>
                <a:stretch>
                  <a:fillRect/>
                </a:stretch>
              </p:blipFill>
              <p:spPr>
                <a:xfrm>
                  <a:off x="8812372" y="3745102"/>
                  <a:ext cx="2244600" cy="1546200"/>
                </a:xfrm>
                <a:prstGeom prst="rect">
                  <a:avLst/>
                </a:prstGeom>
              </p:spPr>
            </p:pic>
          </mc:Fallback>
        </mc:AlternateContent>
      </p:grpSp>
      <p:grpSp>
        <p:nvGrpSpPr>
          <p:cNvPr id="316" name="Group 315">
            <a:extLst>
              <a:ext uri="{FF2B5EF4-FFF2-40B4-BE49-F238E27FC236}">
                <a16:creationId xmlns:a16="http://schemas.microsoft.com/office/drawing/2014/main" id="{1F8ACF76-907E-43B6-3964-9895FF0D4615}"/>
              </a:ext>
            </a:extLst>
          </p:cNvPr>
          <p:cNvGrpSpPr/>
          <p:nvPr/>
        </p:nvGrpSpPr>
        <p:grpSpPr>
          <a:xfrm>
            <a:off x="9771772" y="2369542"/>
            <a:ext cx="1976040" cy="1417320"/>
            <a:chOff x="9771772" y="2369542"/>
            <a:chExt cx="1976040" cy="1417320"/>
          </a:xfrm>
        </p:grpSpPr>
        <mc:AlternateContent xmlns:mc="http://schemas.openxmlformats.org/markup-compatibility/2006">
          <mc:Choice xmlns:p14="http://schemas.microsoft.com/office/powerpoint/2010/main" Requires="p14">
            <p:contentPart p14:bwMode="auto" r:id="rId480">
              <p14:nvContentPartPr>
                <p14:cNvPr id="301" name="Ink 300">
                  <a:extLst>
                    <a:ext uri="{FF2B5EF4-FFF2-40B4-BE49-F238E27FC236}">
                      <a16:creationId xmlns:a16="http://schemas.microsoft.com/office/drawing/2014/main" id="{3C71B58C-45C3-94D2-D19E-3BB51D9547A1}"/>
                    </a:ext>
                  </a:extLst>
                </p14:cNvPr>
                <p14:cNvContentPartPr/>
                <p14:nvPr/>
              </p14:nvContentPartPr>
              <p14:xfrm>
                <a:off x="10023412" y="3255862"/>
                <a:ext cx="491400" cy="531000"/>
              </p14:xfrm>
            </p:contentPart>
          </mc:Choice>
          <mc:Fallback>
            <p:pic>
              <p:nvPicPr>
                <p:cNvPr id="301" name="Ink 300">
                  <a:extLst>
                    <a:ext uri="{FF2B5EF4-FFF2-40B4-BE49-F238E27FC236}">
                      <a16:creationId xmlns:a16="http://schemas.microsoft.com/office/drawing/2014/main" id="{3C71B58C-45C3-94D2-D19E-3BB51D9547A1}"/>
                    </a:ext>
                  </a:extLst>
                </p:cNvPr>
                <p:cNvPicPr/>
                <p:nvPr/>
              </p:nvPicPr>
              <p:blipFill>
                <a:blip r:embed="rId481"/>
                <a:stretch>
                  <a:fillRect/>
                </a:stretch>
              </p:blipFill>
              <p:spPr>
                <a:xfrm>
                  <a:off x="10014772" y="3246862"/>
                  <a:ext cx="509040" cy="548640"/>
                </a:xfrm>
                <a:prstGeom prst="rect">
                  <a:avLst/>
                </a:prstGeom>
              </p:spPr>
            </p:pic>
          </mc:Fallback>
        </mc:AlternateContent>
        <mc:AlternateContent xmlns:mc="http://schemas.openxmlformats.org/markup-compatibility/2006">
          <mc:Choice xmlns:p14="http://schemas.microsoft.com/office/powerpoint/2010/main" Requires="p14">
            <p:contentPart p14:bwMode="auto" r:id="rId482">
              <p14:nvContentPartPr>
                <p14:cNvPr id="302" name="Ink 301">
                  <a:extLst>
                    <a:ext uri="{FF2B5EF4-FFF2-40B4-BE49-F238E27FC236}">
                      <a16:creationId xmlns:a16="http://schemas.microsoft.com/office/drawing/2014/main" id="{421201EB-FB2C-D5A0-AE21-E6D2248731FD}"/>
                    </a:ext>
                  </a:extLst>
                </p14:cNvPr>
                <p14:cNvContentPartPr/>
                <p14:nvPr/>
              </p14:nvContentPartPr>
              <p14:xfrm>
                <a:off x="10288012" y="3201862"/>
                <a:ext cx="272520" cy="246960"/>
              </p14:xfrm>
            </p:contentPart>
          </mc:Choice>
          <mc:Fallback>
            <p:pic>
              <p:nvPicPr>
                <p:cNvPr id="302" name="Ink 301">
                  <a:extLst>
                    <a:ext uri="{FF2B5EF4-FFF2-40B4-BE49-F238E27FC236}">
                      <a16:creationId xmlns:a16="http://schemas.microsoft.com/office/drawing/2014/main" id="{421201EB-FB2C-D5A0-AE21-E6D2248731FD}"/>
                    </a:ext>
                  </a:extLst>
                </p:cNvPr>
                <p:cNvPicPr/>
                <p:nvPr/>
              </p:nvPicPr>
              <p:blipFill>
                <a:blip r:embed="rId483"/>
                <a:stretch>
                  <a:fillRect/>
                </a:stretch>
              </p:blipFill>
              <p:spPr>
                <a:xfrm>
                  <a:off x="10279012" y="3193222"/>
                  <a:ext cx="29016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484">
              <p14:nvContentPartPr>
                <p14:cNvPr id="303" name="Ink 302">
                  <a:extLst>
                    <a:ext uri="{FF2B5EF4-FFF2-40B4-BE49-F238E27FC236}">
                      <a16:creationId xmlns:a16="http://schemas.microsoft.com/office/drawing/2014/main" id="{DD0AF477-A69C-EBD5-700C-E11DEC31E3E6}"/>
                    </a:ext>
                  </a:extLst>
                </p14:cNvPr>
                <p14:cNvContentPartPr/>
                <p14:nvPr/>
              </p14:nvContentPartPr>
              <p14:xfrm>
                <a:off x="11140132" y="2369542"/>
                <a:ext cx="522360" cy="357120"/>
              </p14:xfrm>
            </p:contentPart>
          </mc:Choice>
          <mc:Fallback>
            <p:pic>
              <p:nvPicPr>
                <p:cNvPr id="303" name="Ink 302">
                  <a:extLst>
                    <a:ext uri="{FF2B5EF4-FFF2-40B4-BE49-F238E27FC236}">
                      <a16:creationId xmlns:a16="http://schemas.microsoft.com/office/drawing/2014/main" id="{DD0AF477-A69C-EBD5-700C-E11DEC31E3E6}"/>
                    </a:ext>
                  </a:extLst>
                </p:cNvPr>
                <p:cNvPicPr/>
                <p:nvPr/>
              </p:nvPicPr>
              <p:blipFill>
                <a:blip r:embed="rId485"/>
                <a:stretch>
                  <a:fillRect/>
                </a:stretch>
              </p:blipFill>
              <p:spPr>
                <a:xfrm>
                  <a:off x="11131132" y="2360542"/>
                  <a:ext cx="540000" cy="374760"/>
                </a:xfrm>
                <a:prstGeom prst="rect">
                  <a:avLst/>
                </a:prstGeom>
              </p:spPr>
            </p:pic>
          </mc:Fallback>
        </mc:AlternateContent>
        <mc:AlternateContent xmlns:mc="http://schemas.openxmlformats.org/markup-compatibility/2006">
          <mc:Choice xmlns:p14="http://schemas.microsoft.com/office/powerpoint/2010/main" Requires="p14">
            <p:contentPart p14:bwMode="auto" r:id="rId486">
              <p14:nvContentPartPr>
                <p14:cNvPr id="304" name="Ink 303">
                  <a:extLst>
                    <a:ext uri="{FF2B5EF4-FFF2-40B4-BE49-F238E27FC236}">
                      <a16:creationId xmlns:a16="http://schemas.microsoft.com/office/drawing/2014/main" id="{84B82E63-DC7B-49A6-743B-47513C399BDA}"/>
                    </a:ext>
                  </a:extLst>
                </p14:cNvPr>
                <p14:cNvContentPartPr/>
                <p14:nvPr/>
              </p14:nvContentPartPr>
              <p14:xfrm>
                <a:off x="11088292" y="2503462"/>
                <a:ext cx="659520" cy="768240"/>
              </p14:xfrm>
            </p:contentPart>
          </mc:Choice>
          <mc:Fallback>
            <p:pic>
              <p:nvPicPr>
                <p:cNvPr id="304" name="Ink 303">
                  <a:extLst>
                    <a:ext uri="{FF2B5EF4-FFF2-40B4-BE49-F238E27FC236}">
                      <a16:creationId xmlns:a16="http://schemas.microsoft.com/office/drawing/2014/main" id="{84B82E63-DC7B-49A6-743B-47513C399BDA}"/>
                    </a:ext>
                  </a:extLst>
                </p:cNvPr>
                <p:cNvPicPr/>
                <p:nvPr/>
              </p:nvPicPr>
              <p:blipFill>
                <a:blip r:embed="rId487"/>
                <a:stretch>
                  <a:fillRect/>
                </a:stretch>
              </p:blipFill>
              <p:spPr>
                <a:xfrm>
                  <a:off x="11079652" y="2494822"/>
                  <a:ext cx="677160" cy="785880"/>
                </a:xfrm>
                <a:prstGeom prst="rect">
                  <a:avLst/>
                </a:prstGeom>
              </p:spPr>
            </p:pic>
          </mc:Fallback>
        </mc:AlternateContent>
        <mc:AlternateContent xmlns:mc="http://schemas.openxmlformats.org/markup-compatibility/2006">
          <mc:Choice xmlns:p14="http://schemas.microsoft.com/office/powerpoint/2010/main" Requires="p14">
            <p:contentPart p14:bwMode="auto" r:id="rId488">
              <p14:nvContentPartPr>
                <p14:cNvPr id="307" name="Ink 306">
                  <a:extLst>
                    <a:ext uri="{FF2B5EF4-FFF2-40B4-BE49-F238E27FC236}">
                      <a16:creationId xmlns:a16="http://schemas.microsoft.com/office/drawing/2014/main" id="{1588BEC0-EE59-652A-105F-845A1F9C87EC}"/>
                    </a:ext>
                  </a:extLst>
                </p14:cNvPr>
                <p14:cNvContentPartPr/>
                <p14:nvPr/>
              </p14:nvContentPartPr>
              <p14:xfrm>
                <a:off x="9801652" y="2831782"/>
                <a:ext cx="155880" cy="219960"/>
              </p14:xfrm>
            </p:contentPart>
          </mc:Choice>
          <mc:Fallback>
            <p:pic>
              <p:nvPicPr>
                <p:cNvPr id="307" name="Ink 306">
                  <a:extLst>
                    <a:ext uri="{FF2B5EF4-FFF2-40B4-BE49-F238E27FC236}">
                      <a16:creationId xmlns:a16="http://schemas.microsoft.com/office/drawing/2014/main" id="{1588BEC0-EE59-652A-105F-845A1F9C87EC}"/>
                    </a:ext>
                  </a:extLst>
                </p:cNvPr>
                <p:cNvPicPr/>
                <p:nvPr/>
              </p:nvPicPr>
              <p:blipFill>
                <a:blip r:embed="rId489"/>
                <a:stretch>
                  <a:fillRect/>
                </a:stretch>
              </p:blipFill>
              <p:spPr>
                <a:xfrm>
                  <a:off x="9793012" y="2822782"/>
                  <a:ext cx="17352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490">
              <p14:nvContentPartPr>
                <p14:cNvPr id="308" name="Ink 307">
                  <a:extLst>
                    <a:ext uri="{FF2B5EF4-FFF2-40B4-BE49-F238E27FC236}">
                      <a16:creationId xmlns:a16="http://schemas.microsoft.com/office/drawing/2014/main" id="{CC357919-7579-670C-36F8-12994EF442F3}"/>
                    </a:ext>
                  </a:extLst>
                </p14:cNvPr>
                <p14:cNvContentPartPr/>
                <p14:nvPr/>
              </p14:nvContentPartPr>
              <p14:xfrm>
                <a:off x="10012612" y="2853742"/>
                <a:ext cx="300600" cy="184680"/>
              </p14:xfrm>
            </p:contentPart>
          </mc:Choice>
          <mc:Fallback>
            <p:pic>
              <p:nvPicPr>
                <p:cNvPr id="308" name="Ink 307">
                  <a:extLst>
                    <a:ext uri="{FF2B5EF4-FFF2-40B4-BE49-F238E27FC236}">
                      <a16:creationId xmlns:a16="http://schemas.microsoft.com/office/drawing/2014/main" id="{CC357919-7579-670C-36F8-12994EF442F3}"/>
                    </a:ext>
                  </a:extLst>
                </p:cNvPr>
                <p:cNvPicPr/>
                <p:nvPr/>
              </p:nvPicPr>
              <p:blipFill>
                <a:blip r:embed="rId491"/>
                <a:stretch>
                  <a:fillRect/>
                </a:stretch>
              </p:blipFill>
              <p:spPr>
                <a:xfrm>
                  <a:off x="10003972" y="2845102"/>
                  <a:ext cx="31824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492">
              <p14:nvContentPartPr>
                <p14:cNvPr id="309" name="Ink 308">
                  <a:extLst>
                    <a:ext uri="{FF2B5EF4-FFF2-40B4-BE49-F238E27FC236}">
                      <a16:creationId xmlns:a16="http://schemas.microsoft.com/office/drawing/2014/main" id="{04E7C8A5-D6D8-BD38-8C19-23542FFA43EE}"/>
                    </a:ext>
                  </a:extLst>
                </p14:cNvPr>
                <p14:cNvContentPartPr/>
                <p14:nvPr/>
              </p14:nvContentPartPr>
              <p14:xfrm>
                <a:off x="10346692" y="2860942"/>
                <a:ext cx="136080" cy="172440"/>
              </p14:xfrm>
            </p:contentPart>
          </mc:Choice>
          <mc:Fallback>
            <p:pic>
              <p:nvPicPr>
                <p:cNvPr id="309" name="Ink 308">
                  <a:extLst>
                    <a:ext uri="{FF2B5EF4-FFF2-40B4-BE49-F238E27FC236}">
                      <a16:creationId xmlns:a16="http://schemas.microsoft.com/office/drawing/2014/main" id="{04E7C8A5-D6D8-BD38-8C19-23542FFA43EE}"/>
                    </a:ext>
                  </a:extLst>
                </p:cNvPr>
                <p:cNvPicPr/>
                <p:nvPr/>
              </p:nvPicPr>
              <p:blipFill>
                <a:blip r:embed="rId493"/>
                <a:stretch>
                  <a:fillRect/>
                </a:stretch>
              </p:blipFill>
              <p:spPr>
                <a:xfrm>
                  <a:off x="10338052" y="2852302"/>
                  <a:ext cx="15372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494">
              <p14:nvContentPartPr>
                <p14:cNvPr id="310" name="Ink 309">
                  <a:extLst>
                    <a:ext uri="{FF2B5EF4-FFF2-40B4-BE49-F238E27FC236}">
                      <a16:creationId xmlns:a16="http://schemas.microsoft.com/office/drawing/2014/main" id="{81C9EC2E-A158-491B-E28D-C2A45BA9AB65}"/>
                    </a:ext>
                  </a:extLst>
                </p14:cNvPr>
                <p14:cNvContentPartPr/>
                <p14:nvPr/>
              </p14:nvContentPartPr>
              <p14:xfrm>
                <a:off x="9771772" y="2674462"/>
                <a:ext cx="1018080" cy="637560"/>
              </p14:xfrm>
            </p:contentPart>
          </mc:Choice>
          <mc:Fallback>
            <p:pic>
              <p:nvPicPr>
                <p:cNvPr id="310" name="Ink 309">
                  <a:extLst>
                    <a:ext uri="{FF2B5EF4-FFF2-40B4-BE49-F238E27FC236}">
                      <a16:creationId xmlns:a16="http://schemas.microsoft.com/office/drawing/2014/main" id="{81C9EC2E-A158-491B-E28D-C2A45BA9AB65}"/>
                    </a:ext>
                  </a:extLst>
                </p:cNvPr>
                <p:cNvPicPr/>
                <p:nvPr/>
              </p:nvPicPr>
              <p:blipFill>
                <a:blip r:embed="rId495"/>
                <a:stretch>
                  <a:fillRect/>
                </a:stretch>
              </p:blipFill>
              <p:spPr>
                <a:xfrm>
                  <a:off x="9763132" y="2665822"/>
                  <a:ext cx="1035720" cy="655200"/>
                </a:xfrm>
                <a:prstGeom prst="rect">
                  <a:avLst/>
                </a:prstGeom>
              </p:spPr>
            </p:pic>
          </mc:Fallback>
        </mc:AlternateContent>
        <mc:AlternateContent xmlns:mc="http://schemas.openxmlformats.org/markup-compatibility/2006">
          <mc:Choice xmlns:p14="http://schemas.microsoft.com/office/powerpoint/2010/main" Requires="p14">
            <p:contentPart p14:bwMode="auto" r:id="rId496">
              <p14:nvContentPartPr>
                <p14:cNvPr id="311" name="Ink 310">
                  <a:extLst>
                    <a:ext uri="{FF2B5EF4-FFF2-40B4-BE49-F238E27FC236}">
                      <a16:creationId xmlns:a16="http://schemas.microsoft.com/office/drawing/2014/main" id="{6061C47A-1296-DE59-FDAF-8400A0064980}"/>
                    </a:ext>
                  </a:extLst>
                </p14:cNvPr>
                <p14:cNvContentPartPr/>
                <p14:nvPr/>
              </p14:nvContentPartPr>
              <p14:xfrm>
                <a:off x="9935572" y="2418502"/>
                <a:ext cx="199800" cy="329400"/>
              </p14:xfrm>
            </p:contentPart>
          </mc:Choice>
          <mc:Fallback>
            <p:pic>
              <p:nvPicPr>
                <p:cNvPr id="311" name="Ink 310">
                  <a:extLst>
                    <a:ext uri="{FF2B5EF4-FFF2-40B4-BE49-F238E27FC236}">
                      <a16:creationId xmlns:a16="http://schemas.microsoft.com/office/drawing/2014/main" id="{6061C47A-1296-DE59-FDAF-8400A0064980}"/>
                    </a:ext>
                  </a:extLst>
                </p:cNvPr>
                <p:cNvPicPr/>
                <p:nvPr/>
              </p:nvPicPr>
              <p:blipFill>
                <a:blip r:embed="rId497"/>
                <a:stretch>
                  <a:fillRect/>
                </a:stretch>
              </p:blipFill>
              <p:spPr>
                <a:xfrm>
                  <a:off x="9926572" y="2409502"/>
                  <a:ext cx="217440" cy="347040"/>
                </a:xfrm>
                <a:prstGeom prst="rect">
                  <a:avLst/>
                </a:prstGeom>
              </p:spPr>
            </p:pic>
          </mc:Fallback>
        </mc:AlternateContent>
        <mc:AlternateContent xmlns:mc="http://schemas.openxmlformats.org/markup-compatibility/2006">
          <mc:Choice xmlns:p14="http://schemas.microsoft.com/office/powerpoint/2010/main" Requires="p14">
            <p:contentPart p14:bwMode="auto" r:id="rId498">
              <p14:nvContentPartPr>
                <p14:cNvPr id="312" name="Ink 311">
                  <a:extLst>
                    <a:ext uri="{FF2B5EF4-FFF2-40B4-BE49-F238E27FC236}">
                      <a16:creationId xmlns:a16="http://schemas.microsoft.com/office/drawing/2014/main" id="{F58E8E78-10E9-C358-E14C-12F76DFC51B1}"/>
                    </a:ext>
                  </a:extLst>
                </p14:cNvPr>
                <p14:cNvContentPartPr/>
                <p14:nvPr/>
              </p14:nvContentPartPr>
              <p14:xfrm>
                <a:off x="10145092" y="2451262"/>
                <a:ext cx="146520" cy="281520"/>
              </p14:xfrm>
            </p:contentPart>
          </mc:Choice>
          <mc:Fallback>
            <p:pic>
              <p:nvPicPr>
                <p:cNvPr id="312" name="Ink 311">
                  <a:extLst>
                    <a:ext uri="{FF2B5EF4-FFF2-40B4-BE49-F238E27FC236}">
                      <a16:creationId xmlns:a16="http://schemas.microsoft.com/office/drawing/2014/main" id="{F58E8E78-10E9-C358-E14C-12F76DFC51B1}"/>
                    </a:ext>
                  </a:extLst>
                </p:cNvPr>
                <p:cNvPicPr/>
                <p:nvPr/>
              </p:nvPicPr>
              <p:blipFill>
                <a:blip r:embed="rId499"/>
                <a:stretch>
                  <a:fillRect/>
                </a:stretch>
              </p:blipFill>
              <p:spPr>
                <a:xfrm>
                  <a:off x="10136092" y="2442622"/>
                  <a:ext cx="16416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500">
              <p14:nvContentPartPr>
                <p14:cNvPr id="313" name="Ink 312">
                  <a:extLst>
                    <a:ext uri="{FF2B5EF4-FFF2-40B4-BE49-F238E27FC236}">
                      <a16:creationId xmlns:a16="http://schemas.microsoft.com/office/drawing/2014/main" id="{C753328F-8A35-3A2B-6518-DD6F08D922C8}"/>
                    </a:ext>
                  </a:extLst>
                </p14:cNvPr>
                <p14:cNvContentPartPr/>
                <p14:nvPr/>
              </p14:nvContentPartPr>
              <p14:xfrm>
                <a:off x="10225372" y="2421382"/>
                <a:ext cx="245520" cy="314280"/>
              </p14:xfrm>
            </p:contentPart>
          </mc:Choice>
          <mc:Fallback>
            <p:pic>
              <p:nvPicPr>
                <p:cNvPr id="313" name="Ink 312">
                  <a:extLst>
                    <a:ext uri="{FF2B5EF4-FFF2-40B4-BE49-F238E27FC236}">
                      <a16:creationId xmlns:a16="http://schemas.microsoft.com/office/drawing/2014/main" id="{C753328F-8A35-3A2B-6518-DD6F08D922C8}"/>
                    </a:ext>
                  </a:extLst>
                </p:cNvPr>
                <p:cNvPicPr/>
                <p:nvPr/>
              </p:nvPicPr>
              <p:blipFill>
                <a:blip r:embed="rId501"/>
                <a:stretch>
                  <a:fillRect/>
                </a:stretch>
              </p:blipFill>
              <p:spPr>
                <a:xfrm>
                  <a:off x="10216732" y="2412382"/>
                  <a:ext cx="263160" cy="331920"/>
                </a:xfrm>
                <a:prstGeom prst="rect">
                  <a:avLst/>
                </a:prstGeom>
              </p:spPr>
            </p:pic>
          </mc:Fallback>
        </mc:AlternateContent>
        <mc:AlternateContent xmlns:mc="http://schemas.openxmlformats.org/markup-compatibility/2006">
          <mc:Choice xmlns:p14="http://schemas.microsoft.com/office/powerpoint/2010/main" Requires="p14">
            <p:contentPart p14:bwMode="auto" r:id="rId502">
              <p14:nvContentPartPr>
                <p14:cNvPr id="314" name="Ink 313">
                  <a:extLst>
                    <a:ext uri="{FF2B5EF4-FFF2-40B4-BE49-F238E27FC236}">
                      <a16:creationId xmlns:a16="http://schemas.microsoft.com/office/drawing/2014/main" id="{947B3764-F0B4-B1DF-4509-182B68EFF3B4}"/>
                    </a:ext>
                  </a:extLst>
                </p14:cNvPr>
                <p14:cNvContentPartPr/>
                <p14:nvPr/>
              </p14:nvContentPartPr>
              <p14:xfrm>
                <a:off x="10628932" y="2859502"/>
                <a:ext cx="455760" cy="102600"/>
              </p14:xfrm>
            </p:contentPart>
          </mc:Choice>
          <mc:Fallback>
            <p:pic>
              <p:nvPicPr>
                <p:cNvPr id="314" name="Ink 313">
                  <a:extLst>
                    <a:ext uri="{FF2B5EF4-FFF2-40B4-BE49-F238E27FC236}">
                      <a16:creationId xmlns:a16="http://schemas.microsoft.com/office/drawing/2014/main" id="{947B3764-F0B4-B1DF-4509-182B68EFF3B4}"/>
                    </a:ext>
                  </a:extLst>
                </p:cNvPr>
                <p:cNvPicPr/>
                <p:nvPr/>
              </p:nvPicPr>
              <p:blipFill>
                <a:blip r:embed="rId503"/>
                <a:stretch>
                  <a:fillRect/>
                </a:stretch>
              </p:blipFill>
              <p:spPr>
                <a:xfrm>
                  <a:off x="10619932" y="2850862"/>
                  <a:ext cx="47340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504">
              <p14:nvContentPartPr>
                <p14:cNvPr id="315" name="Ink 314">
                  <a:extLst>
                    <a:ext uri="{FF2B5EF4-FFF2-40B4-BE49-F238E27FC236}">
                      <a16:creationId xmlns:a16="http://schemas.microsoft.com/office/drawing/2014/main" id="{189CF820-423C-07EB-AE66-44BC84A5D2E7}"/>
                    </a:ext>
                  </a:extLst>
                </p14:cNvPr>
                <p14:cNvContentPartPr/>
                <p14:nvPr/>
              </p14:nvContentPartPr>
              <p14:xfrm>
                <a:off x="11015212" y="2759782"/>
                <a:ext cx="165960" cy="207000"/>
              </p14:xfrm>
            </p:contentPart>
          </mc:Choice>
          <mc:Fallback>
            <p:pic>
              <p:nvPicPr>
                <p:cNvPr id="315" name="Ink 314">
                  <a:extLst>
                    <a:ext uri="{FF2B5EF4-FFF2-40B4-BE49-F238E27FC236}">
                      <a16:creationId xmlns:a16="http://schemas.microsoft.com/office/drawing/2014/main" id="{189CF820-423C-07EB-AE66-44BC84A5D2E7}"/>
                    </a:ext>
                  </a:extLst>
                </p:cNvPr>
                <p:cNvPicPr/>
                <p:nvPr/>
              </p:nvPicPr>
              <p:blipFill>
                <a:blip r:embed="rId505"/>
                <a:stretch>
                  <a:fillRect/>
                </a:stretch>
              </p:blipFill>
              <p:spPr>
                <a:xfrm>
                  <a:off x="11006572" y="2750782"/>
                  <a:ext cx="183600" cy="224640"/>
                </a:xfrm>
                <a:prstGeom prst="rect">
                  <a:avLst/>
                </a:prstGeom>
              </p:spPr>
            </p:pic>
          </mc:Fallback>
        </mc:AlternateContent>
      </p:grpSp>
    </p:spTree>
    <p:extLst>
      <p:ext uri="{BB962C8B-B14F-4D97-AF65-F5344CB8AC3E}">
        <p14:creationId xmlns:p14="http://schemas.microsoft.com/office/powerpoint/2010/main" val="2723225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 name="Group 117">
            <a:extLst>
              <a:ext uri="{FF2B5EF4-FFF2-40B4-BE49-F238E27FC236}">
                <a16:creationId xmlns:a16="http://schemas.microsoft.com/office/drawing/2014/main" id="{6096237D-6CF8-6207-F32F-DEA7C679F01F}"/>
              </a:ext>
            </a:extLst>
          </p:cNvPr>
          <p:cNvGrpSpPr/>
          <p:nvPr/>
        </p:nvGrpSpPr>
        <p:grpSpPr>
          <a:xfrm>
            <a:off x="351652" y="157342"/>
            <a:ext cx="11604600" cy="6654960"/>
            <a:chOff x="351652" y="157342"/>
            <a:chExt cx="11604600" cy="665496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6064B6FC-5242-0164-269C-1AA10A356FEF}"/>
                    </a:ext>
                  </a:extLst>
                </p14:cNvPr>
                <p14:cNvContentPartPr/>
                <p14:nvPr/>
              </p14:nvContentPartPr>
              <p14:xfrm>
                <a:off x="921532" y="1736302"/>
                <a:ext cx="2759040" cy="1875600"/>
              </p14:xfrm>
            </p:contentPart>
          </mc:Choice>
          <mc:Fallback>
            <p:pic>
              <p:nvPicPr>
                <p:cNvPr id="4" name="Ink 3">
                  <a:extLst>
                    <a:ext uri="{FF2B5EF4-FFF2-40B4-BE49-F238E27FC236}">
                      <a16:creationId xmlns:a16="http://schemas.microsoft.com/office/drawing/2014/main" id="{6064B6FC-5242-0164-269C-1AA10A356FEF}"/>
                    </a:ext>
                  </a:extLst>
                </p:cNvPr>
                <p:cNvPicPr/>
                <p:nvPr/>
              </p:nvPicPr>
              <p:blipFill>
                <a:blip r:embed="rId3"/>
                <a:stretch>
                  <a:fillRect/>
                </a:stretch>
              </p:blipFill>
              <p:spPr>
                <a:xfrm>
                  <a:off x="912532" y="1727302"/>
                  <a:ext cx="2776680" cy="18932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EF191EB4-0275-7E90-C5FD-1558B6167BF7}"/>
                    </a:ext>
                  </a:extLst>
                </p14:cNvPr>
                <p14:cNvContentPartPr/>
                <p14:nvPr/>
              </p14:nvContentPartPr>
              <p14:xfrm>
                <a:off x="955372" y="1361182"/>
                <a:ext cx="2990880" cy="1994760"/>
              </p14:xfrm>
            </p:contentPart>
          </mc:Choice>
          <mc:Fallback>
            <p:pic>
              <p:nvPicPr>
                <p:cNvPr id="5" name="Ink 4">
                  <a:extLst>
                    <a:ext uri="{FF2B5EF4-FFF2-40B4-BE49-F238E27FC236}">
                      <a16:creationId xmlns:a16="http://schemas.microsoft.com/office/drawing/2014/main" id="{EF191EB4-0275-7E90-C5FD-1558B6167BF7}"/>
                    </a:ext>
                  </a:extLst>
                </p:cNvPr>
                <p:cNvPicPr/>
                <p:nvPr/>
              </p:nvPicPr>
              <p:blipFill>
                <a:blip r:embed="rId5"/>
                <a:stretch>
                  <a:fillRect/>
                </a:stretch>
              </p:blipFill>
              <p:spPr>
                <a:xfrm>
                  <a:off x="946372" y="1352542"/>
                  <a:ext cx="3008520" cy="2012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12CC224F-4E63-6C0A-8E01-E778A6AB9841}"/>
                    </a:ext>
                  </a:extLst>
                </p14:cNvPr>
                <p14:cNvContentPartPr/>
                <p14:nvPr/>
              </p14:nvContentPartPr>
              <p14:xfrm>
                <a:off x="1082092" y="317182"/>
                <a:ext cx="317880" cy="328320"/>
              </p14:xfrm>
            </p:contentPart>
          </mc:Choice>
          <mc:Fallback>
            <p:pic>
              <p:nvPicPr>
                <p:cNvPr id="6" name="Ink 5">
                  <a:extLst>
                    <a:ext uri="{FF2B5EF4-FFF2-40B4-BE49-F238E27FC236}">
                      <a16:creationId xmlns:a16="http://schemas.microsoft.com/office/drawing/2014/main" id="{12CC224F-4E63-6C0A-8E01-E778A6AB9841}"/>
                    </a:ext>
                  </a:extLst>
                </p:cNvPr>
                <p:cNvPicPr/>
                <p:nvPr/>
              </p:nvPicPr>
              <p:blipFill>
                <a:blip r:embed="rId7"/>
                <a:stretch>
                  <a:fillRect/>
                </a:stretch>
              </p:blipFill>
              <p:spPr>
                <a:xfrm>
                  <a:off x="1073092" y="308182"/>
                  <a:ext cx="335520" cy="3459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966E1AA1-0D53-A814-F5A7-D7EEB9C88873}"/>
                    </a:ext>
                  </a:extLst>
                </p14:cNvPr>
                <p14:cNvContentPartPr/>
                <p14:nvPr/>
              </p14:nvContentPartPr>
              <p14:xfrm>
                <a:off x="1155892" y="533542"/>
                <a:ext cx="304560" cy="368280"/>
              </p14:xfrm>
            </p:contentPart>
          </mc:Choice>
          <mc:Fallback>
            <p:pic>
              <p:nvPicPr>
                <p:cNvPr id="7" name="Ink 6">
                  <a:extLst>
                    <a:ext uri="{FF2B5EF4-FFF2-40B4-BE49-F238E27FC236}">
                      <a16:creationId xmlns:a16="http://schemas.microsoft.com/office/drawing/2014/main" id="{966E1AA1-0D53-A814-F5A7-D7EEB9C88873}"/>
                    </a:ext>
                  </a:extLst>
                </p:cNvPr>
                <p:cNvPicPr/>
                <p:nvPr/>
              </p:nvPicPr>
              <p:blipFill>
                <a:blip r:embed="rId9"/>
                <a:stretch>
                  <a:fillRect/>
                </a:stretch>
              </p:blipFill>
              <p:spPr>
                <a:xfrm>
                  <a:off x="1146892" y="524902"/>
                  <a:ext cx="322200" cy="385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85BB9F44-DF3D-5485-AC87-04244B8FC1E9}"/>
                    </a:ext>
                  </a:extLst>
                </p14:cNvPr>
                <p14:cNvContentPartPr/>
                <p14:nvPr/>
              </p14:nvContentPartPr>
              <p14:xfrm>
                <a:off x="1810732" y="703102"/>
                <a:ext cx="224280" cy="216720"/>
              </p14:xfrm>
            </p:contentPart>
          </mc:Choice>
          <mc:Fallback>
            <p:pic>
              <p:nvPicPr>
                <p:cNvPr id="8" name="Ink 7">
                  <a:extLst>
                    <a:ext uri="{FF2B5EF4-FFF2-40B4-BE49-F238E27FC236}">
                      <a16:creationId xmlns:a16="http://schemas.microsoft.com/office/drawing/2014/main" id="{85BB9F44-DF3D-5485-AC87-04244B8FC1E9}"/>
                    </a:ext>
                  </a:extLst>
                </p:cNvPr>
                <p:cNvPicPr/>
                <p:nvPr/>
              </p:nvPicPr>
              <p:blipFill>
                <a:blip r:embed="rId11"/>
                <a:stretch>
                  <a:fillRect/>
                </a:stretch>
              </p:blipFill>
              <p:spPr>
                <a:xfrm>
                  <a:off x="1802092" y="694462"/>
                  <a:ext cx="24192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7AF98546-C41C-DE86-DC66-0DB30F4046FA}"/>
                    </a:ext>
                  </a:extLst>
                </p14:cNvPr>
                <p14:cNvContentPartPr/>
                <p14:nvPr/>
              </p14:nvContentPartPr>
              <p14:xfrm>
                <a:off x="2124652" y="667462"/>
                <a:ext cx="114120" cy="305280"/>
              </p14:xfrm>
            </p:contentPart>
          </mc:Choice>
          <mc:Fallback>
            <p:pic>
              <p:nvPicPr>
                <p:cNvPr id="9" name="Ink 8">
                  <a:extLst>
                    <a:ext uri="{FF2B5EF4-FFF2-40B4-BE49-F238E27FC236}">
                      <a16:creationId xmlns:a16="http://schemas.microsoft.com/office/drawing/2014/main" id="{7AF98546-C41C-DE86-DC66-0DB30F4046FA}"/>
                    </a:ext>
                  </a:extLst>
                </p:cNvPr>
                <p:cNvPicPr/>
                <p:nvPr/>
              </p:nvPicPr>
              <p:blipFill>
                <a:blip r:embed="rId13"/>
                <a:stretch>
                  <a:fillRect/>
                </a:stretch>
              </p:blipFill>
              <p:spPr>
                <a:xfrm>
                  <a:off x="2115652" y="658822"/>
                  <a:ext cx="131760" cy="3229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7CB0EBF1-1010-6A16-4D3E-E670DD17ADE8}"/>
                    </a:ext>
                  </a:extLst>
                </p14:cNvPr>
                <p14:cNvContentPartPr/>
                <p14:nvPr/>
              </p14:nvContentPartPr>
              <p14:xfrm>
                <a:off x="2374852" y="681862"/>
                <a:ext cx="123480" cy="171720"/>
              </p14:xfrm>
            </p:contentPart>
          </mc:Choice>
          <mc:Fallback>
            <p:pic>
              <p:nvPicPr>
                <p:cNvPr id="10" name="Ink 9">
                  <a:extLst>
                    <a:ext uri="{FF2B5EF4-FFF2-40B4-BE49-F238E27FC236}">
                      <a16:creationId xmlns:a16="http://schemas.microsoft.com/office/drawing/2014/main" id="{7CB0EBF1-1010-6A16-4D3E-E670DD17ADE8}"/>
                    </a:ext>
                  </a:extLst>
                </p:cNvPr>
                <p:cNvPicPr/>
                <p:nvPr/>
              </p:nvPicPr>
              <p:blipFill>
                <a:blip r:embed="rId15"/>
                <a:stretch>
                  <a:fillRect/>
                </a:stretch>
              </p:blipFill>
              <p:spPr>
                <a:xfrm>
                  <a:off x="2365852" y="672862"/>
                  <a:ext cx="14112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2EB69767-438D-EB07-ED5E-99D7AC619A1E}"/>
                    </a:ext>
                  </a:extLst>
                </p14:cNvPr>
                <p14:cNvContentPartPr/>
                <p14:nvPr/>
              </p14:nvContentPartPr>
              <p14:xfrm>
                <a:off x="2570332" y="643702"/>
                <a:ext cx="183240" cy="178200"/>
              </p14:xfrm>
            </p:contentPart>
          </mc:Choice>
          <mc:Fallback>
            <p:pic>
              <p:nvPicPr>
                <p:cNvPr id="11" name="Ink 10">
                  <a:extLst>
                    <a:ext uri="{FF2B5EF4-FFF2-40B4-BE49-F238E27FC236}">
                      <a16:creationId xmlns:a16="http://schemas.microsoft.com/office/drawing/2014/main" id="{2EB69767-438D-EB07-ED5E-99D7AC619A1E}"/>
                    </a:ext>
                  </a:extLst>
                </p:cNvPr>
                <p:cNvPicPr/>
                <p:nvPr/>
              </p:nvPicPr>
              <p:blipFill>
                <a:blip r:embed="rId17"/>
                <a:stretch>
                  <a:fillRect/>
                </a:stretch>
              </p:blipFill>
              <p:spPr>
                <a:xfrm>
                  <a:off x="2561332" y="635062"/>
                  <a:ext cx="20088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93BD3653-03F9-0769-1D7C-C2B2A3103E90}"/>
                    </a:ext>
                  </a:extLst>
                </p14:cNvPr>
                <p14:cNvContentPartPr/>
                <p14:nvPr/>
              </p14:nvContentPartPr>
              <p14:xfrm>
                <a:off x="2350372" y="1031422"/>
                <a:ext cx="88200" cy="330480"/>
              </p14:xfrm>
            </p:contentPart>
          </mc:Choice>
          <mc:Fallback>
            <p:pic>
              <p:nvPicPr>
                <p:cNvPr id="12" name="Ink 11">
                  <a:extLst>
                    <a:ext uri="{FF2B5EF4-FFF2-40B4-BE49-F238E27FC236}">
                      <a16:creationId xmlns:a16="http://schemas.microsoft.com/office/drawing/2014/main" id="{93BD3653-03F9-0769-1D7C-C2B2A3103E90}"/>
                    </a:ext>
                  </a:extLst>
                </p:cNvPr>
                <p:cNvPicPr/>
                <p:nvPr/>
              </p:nvPicPr>
              <p:blipFill>
                <a:blip r:embed="rId19"/>
                <a:stretch>
                  <a:fillRect/>
                </a:stretch>
              </p:blipFill>
              <p:spPr>
                <a:xfrm>
                  <a:off x="2341732" y="1022422"/>
                  <a:ext cx="105840" cy="3481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5117B743-D491-6CA3-0514-656BF0CB5FD8}"/>
                    </a:ext>
                  </a:extLst>
                </p14:cNvPr>
                <p14:cNvContentPartPr/>
                <p14:nvPr/>
              </p14:nvContentPartPr>
              <p14:xfrm>
                <a:off x="2316172" y="1282342"/>
                <a:ext cx="250200" cy="90000"/>
              </p14:xfrm>
            </p:contentPart>
          </mc:Choice>
          <mc:Fallback>
            <p:pic>
              <p:nvPicPr>
                <p:cNvPr id="13" name="Ink 12">
                  <a:extLst>
                    <a:ext uri="{FF2B5EF4-FFF2-40B4-BE49-F238E27FC236}">
                      <a16:creationId xmlns:a16="http://schemas.microsoft.com/office/drawing/2014/main" id="{5117B743-D491-6CA3-0514-656BF0CB5FD8}"/>
                    </a:ext>
                  </a:extLst>
                </p:cNvPr>
                <p:cNvPicPr/>
                <p:nvPr/>
              </p:nvPicPr>
              <p:blipFill>
                <a:blip r:embed="rId21"/>
                <a:stretch>
                  <a:fillRect/>
                </a:stretch>
              </p:blipFill>
              <p:spPr>
                <a:xfrm>
                  <a:off x="2307172" y="1273342"/>
                  <a:ext cx="26784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1F1A8C9F-5747-B7CA-6054-66E6C1153B5E}"/>
                    </a:ext>
                  </a:extLst>
                </p14:cNvPr>
                <p14:cNvContentPartPr/>
                <p14:nvPr/>
              </p14:nvContentPartPr>
              <p14:xfrm>
                <a:off x="351652" y="3896662"/>
                <a:ext cx="736560" cy="35280"/>
              </p14:xfrm>
            </p:contentPart>
          </mc:Choice>
          <mc:Fallback>
            <p:pic>
              <p:nvPicPr>
                <p:cNvPr id="15" name="Ink 14">
                  <a:extLst>
                    <a:ext uri="{FF2B5EF4-FFF2-40B4-BE49-F238E27FC236}">
                      <a16:creationId xmlns:a16="http://schemas.microsoft.com/office/drawing/2014/main" id="{1F1A8C9F-5747-B7CA-6054-66E6C1153B5E}"/>
                    </a:ext>
                  </a:extLst>
                </p:cNvPr>
                <p:cNvPicPr/>
                <p:nvPr/>
              </p:nvPicPr>
              <p:blipFill>
                <a:blip r:embed="rId23"/>
                <a:stretch>
                  <a:fillRect/>
                </a:stretch>
              </p:blipFill>
              <p:spPr>
                <a:xfrm>
                  <a:off x="342652" y="3887662"/>
                  <a:ext cx="75420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40EE59B3-4F30-48DB-F76A-E3BDFF9593AD}"/>
                    </a:ext>
                  </a:extLst>
                </p14:cNvPr>
                <p14:cNvContentPartPr/>
                <p14:nvPr/>
              </p14:nvContentPartPr>
              <p14:xfrm>
                <a:off x="2418052" y="3890902"/>
                <a:ext cx="1310040" cy="43560"/>
              </p14:xfrm>
            </p:contentPart>
          </mc:Choice>
          <mc:Fallback>
            <p:pic>
              <p:nvPicPr>
                <p:cNvPr id="16" name="Ink 15">
                  <a:extLst>
                    <a:ext uri="{FF2B5EF4-FFF2-40B4-BE49-F238E27FC236}">
                      <a16:creationId xmlns:a16="http://schemas.microsoft.com/office/drawing/2014/main" id="{40EE59B3-4F30-48DB-F76A-E3BDFF9593AD}"/>
                    </a:ext>
                  </a:extLst>
                </p:cNvPr>
                <p:cNvPicPr/>
                <p:nvPr/>
              </p:nvPicPr>
              <p:blipFill>
                <a:blip r:embed="rId25"/>
                <a:stretch>
                  <a:fillRect/>
                </a:stretch>
              </p:blipFill>
              <p:spPr>
                <a:xfrm>
                  <a:off x="2409052" y="3881902"/>
                  <a:ext cx="132768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24F6DC6D-4110-AF7A-E9EC-2C7435EE9782}"/>
                    </a:ext>
                  </a:extLst>
                </p14:cNvPr>
                <p14:cNvContentPartPr/>
                <p14:nvPr/>
              </p14:nvContentPartPr>
              <p14:xfrm>
                <a:off x="4614772" y="3835462"/>
                <a:ext cx="7341480" cy="78480"/>
              </p14:xfrm>
            </p:contentPart>
          </mc:Choice>
          <mc:Fallback>
            <p:pic>
              <p:nvPicPr>
                <p:cNvPr id="17" name="Ink 16">
                  <a:extLst>
                    <a:ext uri="{FF2B5EF4-FFF2-40B4-BE49-F238E27FC236}">
                      <a16:creationId xmlns:a16="http://schemas.microsoft.com/office/drawing/2014/main" id="{24F6DC6D-4110-AF7A-E9EC-2C7435EE9782}"/>
                    </a:ext>
                  </a:extLst>
                </p:cNvPr>
                <p:cNvPicPr/>
                <p:nvPr/>
              </p:nvPicPr>
              <p:blipFill>
                <a:blip r:embed="rId27"/>
                <a:stretch>
                  <a:fillRect/>
                </a:stretch>
              </p:blipFill>
              <p:spPr>
                <a:xfrm>
                  <a:off x="4605772" y="3826462"/>
                  <a:ext cx="7359120" cy="961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94B9E124-5C72-CB04-F81F-B00CA8FA948B}"/>
                    </a:ext>
                  </a:extLst>
                </p14:cNvPr>
                <p14:cNvContentPartPr/>
                <p14:nvPr/>
              </p14:nvContentPartPr>
              <p14:xfrm>
                <a:off x="2362612" y="3596062"/>
                <a:ext cx="1773360" cy="1280520"/>
              </p14:xfrm>
            </p:contentPart>
          </mc:Choice>
          <mc:Fallback>
            <p:pic>
              <p:nvPicPr>
                <p:cNvPr id="18" name="Ink 17">
                  <a:extLst>
                    <a:ext uri="{FF2B5EF4-FFF2-40B4-BE49-F238E27FC236}">
                      <a16:creationId xmlns:a16="http://schemas.microsoft.com/office/drawing/2014/main" id="{94B9E124-5C72-CB04-F81F-B00CA8FA948B}"/>
                    </a:ext>
                  </a:extLst>
                </p:cNvPr>
                <p:cNvPicPr/>
                <p:nvPr/>
              </p:nvPicPr>
              <p:blipFill>
                <a:blip r:embed="rId29"/>
                <a:stretch>
                  <a:fillRect/>
                </a:stretch>
              </p:blipFill>
              <p:spPr>
                <a:xfrm>
                  <a:off x="2353612" y="3587062"/>
                  <a:ext cx="1791000" cy="12981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B1B030AD-42DD-2EE9-4016-2135E6C4F1E7}"/>
                    </a:ext>
                  </a:extLst>
                </p14:cNvPr>
                <p14:cNvContentPartPr/>
                <p14:nvPr/>
              </p14:nvContentPartPr>
              <p14:xfrm>
                <a:off x="4023652" y="4797742"/>
                <a:ext cx="114120" cy="270360"/>
              </p14:xfrm>
            </p:contentPart>
          </mc:Choice>
          <mc:Fallback>
            <p:pic>
              <p:nvPicPr>
                <p:cNvPr id="19" name="Ink 18">
                  <a:extLst>
                    <a:ext uri="{FF2B5EF4-FFF2-40B4-BE49-F238E27FC236}">
                      <a16:creationId xmlns:a16="http://schemas.microsoft.com/office/drawing/2014/main" id="{B1B030AD-42DD-2EE9-4016-2135E6C4F1E7}"/>
                    </a:ext>
                  </a:extLst>
                </p:cNvPr>
                <p:cNvPicPr/>
                <p:nvPr/>
              </p:nvPicPr>
              <p:blipFill>
                <a:blip r:embed="rId31"/>
                <a:stretch>
                  <a:fillRect/>
                </a:stretch>
              </p:blipFill>
              <p:spPr>
                <a:xfrm>
                  <a:off x="4015012" y="4789102"/>
                  <a:ext cx="13176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D60B454C-908B-DB38-9412-21E44992236C}"/>
                    </a:ext>
                  </a:extLst>
                </p14:cNvPr>
                <p14:cNvContentPartPr/>
                <p14:nvPr/>
              </p14:nvContentPartPr>
              <p14:xfrm>
                <a:off x="4199332" y="4493182"/>
                <a:ext cx="2269080" cy="1765440"/>
              </p14:xfrm>
            </p:contentPart>
          </mc:Choice>
          <mc:Fallback>
            <p:pic>
              <p:nvPicPr>
                <p:cNvPr id="20" name="Ink 19">
                  <a:extLst>
                    <a:ext uri="{FF2B5EF4-FFF2-40B4-BE49-F238E27FC236}">
                      <a16:creationId xmlns:a16="http://schemas.microsoft.com/office/drawing/2014/main" id="{D60B454C-908B-DB38-9412-21E44992236C}"/>
                    </a:ext>
                  </a:extLst>
                </p:cNvPr>
                <p:cNvPicPr/>
                <p:nvPr/>
              </p:nvPicPr>
              <p:blipFill>
                <a:blip r:embed="rId33"/>
                <a:stretch>
                  <a:fillRect/>
                </a:stretch>
              </p:blipFill>
              <p:spPr>
                <a:xfrm>
                  <a:off x="4190332" y="4484542"/>
                  <a:ext cx="2286720" cy="17830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9CCB8C8F-2E10-7944-1C62-D05A907AA719}"/>
                    </a:ext>
                  </a:extLst>
                </p14:cNvPr>
                <p14:cNvContentPartPr/>
                <p14:nvPr/>
              </p14:nvContentPartPr>
              <p14:xfrm>
                <a:off x="5081332" y="6140902"/>
                <a:ext cx="98640" cy="394200"/>
              </p14:xfrm>
            </p:contentPart>
          </mc:Choice>
          <mc:Fallback>
            <p:pic>
              <p:nvPicPr>
                <p:cNvPr id="21" name="Ink 20">
                  <a:extLst>
                    <a:ext uri="{FF2B5EF4-FFF2-40B4-BE49-F238E27FC236}">
                      <a16:creationId xmlns:a16="http://schemas.microsoft.com/office/drawing/2014/main" id="{9CCB8C8F-2E10-7944-1C62-D05A907AA719}"/>
                    </a:ext>
                  </a:extLst>
                </p:cNvPr>
                <p:cNvPicPr/>
                <p:nvPr/>
              </p:nvPicPr>
              <p:blipFill>
                <a:blip r:embed="rId35"/>
                <a:stretch>
                  <a:fillRect/>
                </a:stretch>
              </p:blipFill>
              <p:spPr>
                <a:xfrm>
                  <a:off x="5072332" y="6132262"/>
                  <a:ext cx="116280" cy="4118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AB7B886B-BE1D-71A4-0588-917C330D4181}"/>
                    </a:ext>
                  </a:extLst>
                </p14:cNvPr>
                <p14:cNvContentPartPr/>
                <p14:nvPr/>
              </p14:nvContentPartPr>
              <p14:xfrm>
                <a:off x="4948492" y="6562462"/>
                <a:ext cx="424080" cy="249840"/>
              </p14:xfrm>
            </p:contentPart>
          </mc:Choice>
          <mc:Fallback>
            <p:pic>
              <p:nvPicPr>
                <p:cNvPr id="22" name="Ink 21">
                  <a:extLst>
                    <a:ext uri="{FF2B5EF4-FFF2-40B4-BE49-F238E27FC236}">
                      <a16:creationId xmlns:a16="http://schemas.microsoft.com/office/drawing/2014/main" id="{AB7B886B-BE1D-71A4-0588-917C330D4181}"/>
                    </a:ext>
                  </a:extLst>
                </p:cNvPr>
                <p:cNvPicPr/>
                <p:nvPr/>
              </p:nvPicPr>
              <p:blipFill>
                <a:blip r:embed="rId37"/>
                <a:stretch>
                  <a:fillRect/>
                </a:stretch>
              </p:blipFill>
              <p:spPr>
                <a:xfrm>
                  <a:off x="4939852" y="6553462"/>
                  <a:ext cx="44172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Ink 22">
                  <a:extLst>
                    <a:ext uri="{FF2B5EF4-FFF2-40B4-BE49-F238E27FC236}">
                      <a16:creationId xmlns:a16="http://schemas.microsoft.com/office/drawing/2014/main" id="{5112FA86-2B62-AE23-A73C-0309E3F8EC75}"/>
                    </a:ext>
                  </a:extLst>
                </p14:cNvPr>
                <p14:cNvContentPartPr/>
                <p14:nvPr/>
              </p14:nvContentPartPr>
              <p14:xfrm>
                <a:off x="4550332" y="6652102"/>
                <a:ext cx="523440" cy="43920"/>
              </p14:xfrm>
            </p:contentPart>
          </mc:Choice>
          <mc:Fallback>
            <p:pic>
              <p:nvPicPr>
                <p:cNvPr id="23" name="Ink 22">
                  <a:extLst>
                    <a:ext uri="{FF2B5EF4-FFF2-40B4-BE49-F238E27FC236}">
                      <a16:creationId xmlns:a16="http://schemas.microsoft.com/office/drawing/2014/main" id="{5112FA86-2B62-AE23-A73C-0309E3F8EC75}"/>
                    </a:ext>
                  </a:extLst>
                </p:cNvPr>
                <p:cNvPicPr/>
                <p:nvPr/>
              </p:nvPicPr>
              <p:blipFill>
                <a:blip r:embed="rId39"/>
                <a:stretch>
                  <a:fillRect/>
                </a:stretch>
              </p:blipFill>
              <p:spPr>
                <a:xfrm>
                  <a:off x="4541332" y="6643462"/>
                  <a:ext cx="54108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4" name="Ink 23">
                  <a:extLst>
                    <a:ext uri="{FF2B5EF4-FFF2-40B4-BE49-F238E27FC236}">
                      <a16:creationId xmlns:a16="http://schemas.microsoft.com/office/drawing/2014/main" id="{B267DD6A-53AC-4753-08A2-500D49BC42BE}"/>
                    </a:ext>
                  </a:extLst>
                </p14:cNvPr>
                <p14:cNvContentPartPr/>
                <p14:nvPr/>
              </p14:nvContentPartPr>
              <p14:xfrm>
                <a:off x="5553652" y="6660742"/>
                <a:ext cx="294480" cy="28800"/>
              </p14:xfrm>
            </p:contentPart>
          </mc:Choice>
          <mc:Fallback>
            <p:pic>
              <p:nvPicPr>
                <p:cNvPr id="24" name="Ink 23">
                  <a:extLst>
                    <a:ext uri="{FF2B5EF4-FFF2-40B4-BE49-F238E27FC236}">
                      <a16:creationId xmlns:a16="http://schemas.microsoft.com/office/drawing/2014/main" id="{B267DD6A-53AC-4753-08A2-500D49BC42BE}"/>
                    </a:ext>
                  </a:extLst>
                </p:cNvPr>
                <p:cNvPicPr/>
                <p:nvPr/>
              </p:nvPicPr>
              <p:blipFill>
                <a:blip r:embed="rId41"/>
                <a:stretch>
                  <a:fillRect/>
                </a:stretch>
              </p:blipFill>
              <p:spPr>
                <a:xfrm>
                  <a:off x="5545012" y="6651742"/>
                  <a:ext cx="31212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5" name="Ink 24">
                  <a:extLst>
                    <a:ext uri="{FF2B5EF4-FFF2-40B4-BE49-F238E27FC236}">
                      <a16:creationId xmlns:a16="http://schemas.microsoft.com/office/drawing/2014/main" id="{3F74BA54-4928-B7D9-B37E-06FA03EBC8AF}"/>
                    </a:ext>
                  </a:extLst>
                </p14:cNvPr>
                <p14:cNvContentPartPr/>
                <p14:nvPr/>
              </p14:nvContentPartPr>
              <p14:xfrm>
                <a:off x="6788092" y="5554102"/>
                <a:ext cx="302400" cy="354960"/>
              </p14:xfrm>
            </p:contentPart>
          </mc:Choice>
          <mc:Fallback>
            <p:pic>
              <p:nvPicPr>
                <p:cNvPr id="25" name="Ink 24">
                  <a:extLst>
                    <a:ext uri="{FF2B5EF4-FFF2-40B4-BE49-F238E27FC236}">
                      <a16:creationId xmlns:a16="http://schemas.microsoft.com/office/drawing/2014/main" id="{3F74BA54-4928-B7D9-B37E-06FA03EBC8AF}"/>
                    </a:ext>
                  </a:extLst>
                </p:cNvPr>
                <p:cNvPicPr/>
                <p:nvPr/>
              </p:nvPicPr>
              <p:blipFill>
                <a:blip r:embed="rId43"/>
                <a:stretch>
                  <a:fillRect/>
                </a:stretch>
              </p:blipFill>
              <p:spPr>
                <a:xfrm>
                  <a:off x="6779092" y="5545462"/>
                  <a:ext cx="320040" cy="3726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6" name="Ink 25">
                  <a:extLst>
                    <a:ext uri="{FF2B5EF4-FFF2-40B4-BE49-F238E27FC236}">
                      <a16:creationId xmlns:a16="http://schemas.microsoft.com/office/drawing/2014/main" id="{5EA31239-A8CA-88D4-75EB-189D0802BE98}"/>
                    </a:ext>
                  </a:extLst>
                </p14:cNvPr>
                <p14:cNvContentPartPr/>
                <p14:nvPr/>
              </p14:nvContentPartPr>
              <p14:xfrm>
                <a:off x="7169332" y="5660302"/>
                <a:ext cx="196560" cy="188640"/>
              </p14:xfrm>
            </p:contentPart>
          </mc:Choice>
          <mc:Fallback>
            <p:pic>
              <p:nvPicPr>
                <p:cNvPr id="26" name="Ink 25">
                  <a:extLst>
                    <a:ext uri="{FF2B5EF4-FFF2-40B4-BE49-F238E27FC236}">
                      <a16:creationId xmlns:a16="http://schemas.microsoft.com/office/drawing/2014/main" id="{5EA31239-A8CA-88D4-75EB-189D0802BE98}"/>
                    </a:ext>
                  </a:extLst>
                </p:cNvPr>
                <p:cNvPicPr/>
                <p:nvPr/>
              </p:nvPicPr>
              <p:blipFill>
                <a:blip r:embed="rId45"/>
                <a:stretch>
                  <a:fillRect/>
                </a:stretch>
              </p:blipFill>
              <p:spPr>
                <a:xfrm>
                  <a:off x="7160332" y="5651302"/>
                  <a:ext cx="21420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7" name="Ink 26">
                  <a:extLst>
                    <a:ext uri="{FF2B5EF4-FFF2-40B4-BE49-F238E27FC236}">
                      <a16:creationId xmlns:a16="http://schemas.microsoft.com/office/drawing/2014/main" id="{6E90AF09-53AE-289F-2054-42A2A0BEDE6A}"/>
                    </a:ext>
                  </a:extLst>
                </p14:cNvPr>
                <p14:cNvContentPartPr/>
                <p14:nvPr/>
              </p14:nvContentPartPr>
              <p14:xfrm>
                <a:off x="7446532" y="5621782"/>
                <a:ext cx="156240" cy="353520"/>
              </p14:xfrm>
            </p:contentPart>
          </mc:Choice>
          <mc:Fallback>
            <p:pic>
              <p:nvPicPr>
                <p:cNvPr id="27" name="Ink 26">
                  <a:extLst>
                    <a:ext uri="{FF2B5EF4-FFF2-40B4-BE49-F238E27FC236}">
                      <a16:creationId xmlns:a16="http://schemas.microsoft.com/office/drawing/2014/main" id="{6E90AF09-53AE-289F-2054-42A2A0BEDE6A}"/>
                    </a:ext>
                  </a:extLst>
                </p:cNvPr>
                <p:cNvPicPr/>
                <p:nvPr/>
              </p:nvPicPr>
              <p:blipFill>
                <a:blip r:embed="rId47"/>
                <a:stretch>
                  <a:fillRect/>
                </a:stretch>
              </p:blipFill>
              <p:spPr>
                <a:xfrm>
                  <a:off x="7437532" y="5613142"/>
                  <a:ext cx="173880" cy="3711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8" name="Ink 27">
                  <a:extLst>
                    <a:ext uri="{FF2B5EF4-FFF2-40B4-BE49-F238E27FC236}">
                      <a16:creationId xmlns:a16="http://schemas.microsoft.com/office/drawing/2014/main" id="{E3925FE6-9EFE-2857-3153-92B6E160826A}"/>
                    </a:ext>
                  </a:extLst>
                </p14:cNvPr>
                <p14:cNvContentPartPr/>
                <p14:nvPr/>
              </p14:nvContentPartPr>
              <p14:xfrm>
                <a:off x="7273732" y="6019222"/>
                <a:ext cx="186480" cy="252720"/>
              </p14:xfrm>
            </p:contentPart>
          </mc:Choice>
          <mc:Fallback>
            <p:pic>
              <p:nvPicPr>
                <p:cNvPr id="28" name="Ink 27">
                  <a:extLst>
                    <a:ext uri="{FF2B5EF4-FFF2-40B4-BE49-F238E27FC236}">
                      <a16:creationId xmlns:a16="http://schemas.microsoft.com/office/drawing/2014/main" id="{E3925FE6-9EFE-2857-3153-92B6E160826A}"/>
                    </a:ext>
                  </a:extLst>
                </p:cNvPr>
                <p:cNvPicPr/>
                <p:nvPr/>
              </p:nvPicPr>
              <p:blipFill>
                <a:blip r:embed="rId49"/>
                <a:stretch>
                  <a:fillRect/>
                </a:stretch>
              </p:blipFill>
              <p:spPr>
                <a:xfrm>
                  <a:off x="7265092" y="6010222"/>
                  <a:ext cx="20412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9" name="Ink 28">
                  <a:extLst>
                    <a:ext uri="{FF2B5EF4-FFF2-40B4-BE49-F238E27FC236}">
                      <a16:creationId xmlns:a16="http://schemas.microsoft.com/office/drawing/2014/main" id="{AFBCF309-FEE0-797F-06A7-E563577D3CC2}"/>
                    </a:ext>
                  </a:extLst>
                </p14:cNvPr>
                <p14:cNvContentPartPr/>
                <p14:nvPr/>
              </p14:nvContentPartPr>
              <p14:xfrm>
                <a:off x="7468492" y="6118222"/>
                <a:ext cx="154080" cy="102960"/>
              </p14:xfrm>
            </p:contentPart>
          </mc:Choice>
          <mc:Fallback>
            <p:pic>
              <p:nvPicPr>
                <p:cNvPr id="29" name="Ink 28">
                  <a:extLst>
                    <a:ext uri="{FF2B5EF4-FFF2-40B4-BE49-F238E27FC236}">
                      <a16:creationId xmlns:a16="http://schemas.microsoft.com/office/drawing/2014/main" id="{AFBCF309-FEE0-797F-06A7-E563577D3CC2}"/>
                    </a:ext>
                  </a:extLst>
                </p:cNvPr>
                <p:cNvPicPr/>
                <p:nvPr/>
              </p:nvPicPr>
              <p:blipFill>
                <a:blip r:embed="rId51"/>
                <a:stretch>
                  <a:fillRect/>
                </a:stretch>
              </p:blipFill>
              <p:spPr>
                <a:xfrm>
                  <a:off x="7459492" y="6109582"/>
                  <a:ext cx="17172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0" name="Ink 29">
                  <a:extLst>
                    <a:ext uri="{FF2B5EF4-FFF2-40B4-BE49-F238E27FC236}">
                      <a16:creationId xmlns:a16="http://schemas.microsoft.com/office/drawing/2014/main" id="{F3B867A5-9092-11F1-A4DF-420783AFEF88}"/>
                    </a:ext>
                  </a:extLst>
                </p14:cNvPr>
                <p14:cNvContentPartPr/>
                <p14:nvPr/>
              </p14:nvContentPartPr>
              <p14:xfrm>
                <a:off x="7665052" y="6020302"/>
                <a:ext cx="504360" cy="209520"/>
              </p14:xfrm>
            </p:contentPart>
          </mc:Choice>
          <mc:Fallback>
            <p:pic>
              <p:nvPicPr>
                <p:cNvPr id="30" name="Ink 29">
                  <a:extLst>
                    <a:ext uri="{FF2B5EF4-FFF2-40B4-BE49-F238E27FC236}">
                      <a16:creationId xmlns:a16="http://schemas.microsoft.com/office/drawing/2014/main" id="{F3B867A5-9092-11F1-A4DF-420783AFEF88}"/>
                    </a:ext>
                  </a:extLst>
                </p:cNvPr>
                <p:cNvPicPr/>
                <p:nvPr/>
              </p:nvPicPr>
              <p:blipFill>
                <a:blip r:embed="rId53"/>
                <a:stretch>
                  <a:fillRect/>
                </a:stretch>
              </p:blipFill>
              <p:spPr>
                <a:xfrm>
                  <a:off x="7656052" y="6011662"/>
                  <a:ext cx="52200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1" name="Ink 30">
                  <a:extLst>
                    <a:ext uri="{FF2B5EF4-FFF2-40B4-BE49-F238E27FC236}">
                      <a16:creationId xmlns:a16="http://schemas.microsoft.com/office/drawing/2014/main" id="{9086E961-2190-42DF-D936-9BE07A8D3E95}"/>
                    </a:ext>
                  </a:extLst>
                </p14:cNvPr>
                <p14:cNvContentPartPr/>
                <p14:nvPr/>
              </p14:nvContentPartPr>
              <p14:xfrm>
                <a:off x="8254012" y="5947942"/>
                <a:ext cx="316800" cy="228960"/>
              </p14:xfrm>
            </p:contentPart>
          </mc:Choice>
          <mc:Fallback>
            <p:pic>
              <p:nvPicPr>
                <p:cNvPr id="31" name="Ink 30">
                  <a:extLst>
                    <a:ext uri="{FF2B5EF4-FFF2-40B4-BE49-F238E27FC236}">
                      <a16:creationId xmlns:a16="http://schemas.microsoft.com/office/drawing/2014/main" id="{9086E961-2190-42DF-D936-9BE07A8D3E95}"/>
                    </a:ext>
                  </a:extLst>
                </p:cNvPr>
                <p:cNvPicPr/>
                <p:nvPr/>
              </p:nvPicPr>
              <p:blipFill>
                <a:blip r:embed="rId55"/>
                <a:stretch>
                  <a:fillRect/>
                </a:stretch>
              </p:blipFill>
              <p:spPr>
                <a:xfrm>
                  <a:off x="8245012" y="5939302"/>
                  <a:ext cx="33444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2" name="Ink 31">
                  <a:extLst>
                    <a:ext uri="{FF2B5EF4-FFF2-40B4-BE49-F238E27FC236}">
                      <a16:creationId xmlns:a16="http://schemas.microsoft.com/office/drawing/2014/main" id="{B59459B6-DBEB-05CA-5372-386DCEC13F83}"/>
                    </a:ext>
                  </a:extLst>
                </p14:cNvPr>
                <p14:cNvContentPartPr/>
                <p14:nvPr/>
              </p14:nvContentPartPr>
              <p14:xfrm>
                <a:off x="2926732" y="3492022"/>
                <a:ext cx="1778400" cy="1141560"/>
              </p14:xfrm>
            </p:contentPart>
          </mc:Choice>
          <mc:Fallback>
            <p:pic>
              <p:nvPicPr>
                <p:cNvPr id="32" name="Ink 31">
                  <a:extLst>
                    <a:ext uri="{FF2B5EF4-FFF2-40B4-BE49-F238E27FC236}">
                      <a16:creationId xmlns:a16="http://schemas.microsoft.com/office/drawing/2014/main" id="{B59459B6-DBEB-05CA-5372-386DCEC13F83}"/>
                    </a:ext>
                  </a:extLst>
                </p:cNvPr>
                <p:cNvPicPr/>
                <p:nvPr/>
              </p:nvPicPr>
              <p:blipFill>
                <a:blip r:embed="rId57"/>
                <a:stretch>
                  <a:fillRect/>
                </a:stretch>
              </p:blipFill>
              <p:spPr>
                <a:xfrm>
                  <a:off x="2918092" y="3483022"/>
                  <a:ext cx="1796040" cy="11592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3" name="Ink 32">
                  <a:extLst>
                    <a:ext uri="{FF2B5EF4-FFF2-40B4-BE49-F238E27FC236}">
                      <a16:creationId xmlns:a16="http://schemas.microsoft.com/office/drawing/2014/main" id="{DAE33649-385C-41A3-6159-193BBD9C79B4}"/>
                    </a:ext>
                  </a:extLst>
                </p14:cNvPr>
                <p14:cNvContentPartPr/>
                <p14:nvPr/>
              </p14:nvContentPartPr>
              <p14:xfrm>
                <a:off x="2814772" y="3490222"/>
                <a:ext cx="229320" cy="122400"/>
              </p14:xfrm>
            </p:contentPart>
          </mc:Choice>
          <mc:Fallback>
            <p:pic>
              <p:nvPicPr>
                <p:cNvPr id="33" name="Ink 32">
                  <a:extLst>
                    <a:ext uri="{FF2B5EF4-FFF2-40B4-BE49-F238E27FC236}">
                      <a16:creationId xmlns:a16="http://schemas.microsoft.com/office/drawing/2014/main" id="{DAE33649-385C-41A3-6159-193BBD9C79B4}"/>
                    </a:ext>
                  </a:extLst>
                </p:cNvPr>
                <p:cNvPicPr/>
                <p:nvPr/>
              </p:nvPicPr>
              <p:blipFill>
                <a:blip r:embed="rId59"/>
                <a:stretch>
                  <a:fillRect/>
                </a:stretch>
              </p:blipFill>
              <p:spPr>
                <a:xfrm>
                  <a:off x="2806132" y="3481582"/>
                  <a:ext cx="24696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4" name="Ink 33">
                  <a:extLst>
                    <a:ext uri="{FF2B5EF4-FFF2-40B4-BE49-F238E27FC236}">
                      <a16:creationId xmlns:a16="http://schemas.microsoft.com/office/drawing/2014/main" id="{E24360DA-3E34-0AE0-34EF-4845EC87BA2D}"/>
                    </a:ext>
                  </a:extLst>
                </p14:cNvPr>
                <p14:cNvContentPartPr/>
                <p14:nvPr/>
              </p14:nvContentPartPr>
              <p14:xfrm>
                <a:off x="1257412" y="2043022"/>
                <a:ext cx="331920" cy="20160"/>
              </p14:xfrm>
            </p:contentPart>
          </mc:Choice>
          <mc:Fallback>
            <p:pic>
              <p:nvPicPr>
                <p:cNvPr id="34" name="Ink 33">
                  <a:extLst>
                    <a:ext uri="{FF2B5EF4-FFF2-40B4-BE49-F238E27FC236}">
                      <a16:creationId xmlns:a16="http://schemas.microsoft.com/office/drawing/2014/main" id="{E24360DA-3E34-0AE0-34EF-4845EC87BA2D}"/>
                    </a:ext>
                  </a:extLst>
                </p:cNvPr>
                <p:cNvPicPr/>
                <p:nvPr/>
              </p:nvPicPr>
              <p:blipFill>
                <a:blip r:embed="rId61"/>
                <a:stretch>
                  <a:fillRect/>
                </a:stretch>
              </p:blipFill>
              <p:spPr>
                <a:xfrm>
                  <a:off x="1248772" y="2034382"/>
                  <a:ext cx="34956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5" name="Ink 34">
                  <a:extLst>
                    <a:ext uri="{FF2B5EF4-FFF2-40B4-BE49-F238E27FC236}">
                      <a16:creationId xmlns:a16="http://schemas.microsoft.com/office/drawing/2014/main" id="{31946CC3-D27D-A49F-C48F-177091F7C634}"/>
                    </a:ext>
                  </a:extLst>
                </p14:cNvPr>
                <p14:cNvContentPartPr/>
                <p14:nvPr/>
              </p14:nvContentPartPr>
              <p14:xfrm>
                <a:off x="2482132" y="1888222"/>
                <a:ext cx="338400" cy="48960"/>
              </p14:xfrm>
            </p:contentPart>
          </mc:Choice>
          <mc:Fallback>
            <p:pic>
              <p:nvPicPr>
                <p:cNvPr id="35" name="Ink 34">
                  <a:extLst>
                    <a:ext uri="{FF2B5EF4-FFF2-40B4-BE49-F238E27FC236}">
                      <a16:creationId xmlns:a16="http://schemas.microsoft.com/office/drawing/2014/main" id="{31946CC3-D27D-A49F-C48F-177091F7C634}"/>
                    </a:ext>
                  </a:extLst>
                </p:cNvPr>
                <p:cNvPicPr/>
                <p:nvPr/>
              </p:nvPicPr>
              <p:blipFill>
                <a:blip r:embed="rId63"/>
                <a:stretch>
                  <a:fillRect/>
                </a:stretch>
              </p:blipFill>
              <p:spPr>
                <a:xfrm>
                  <a:off x="2473492" y="1879222"/>
                  <a:ext cx="35604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6" name="Ink 35">
                  <a:extLst>
                    <a:ext uri="{FF2B5EF4-FFF2-40B4-BE49-F238E27FC236}">
                      <a16:creationId xmlns:a16="http://schemas.microsoft.com/office/drawing/2014/main" id="{16A1F3E9-A97C-7AB6-5B15-5778369509A2}"/>
                    </a:ext>
                  </a:extLst>
                </p14:cNvPr>
                <p14:cNvContentPartPr/>
                <p14:nvPr/>
              </p14:nvContentPartPr>
              <p14:xfrm>
                <a:off x="3350812" y="1840702"/>
                <a:ext cx="126000" cy="5400"/>
              </p14:xfrm>
            </p:contentPart>
          </mc:Choice>
          <mc:Fallback>
            <p:pic>
              <p:nvPicPr>
                <p:cNvPr id="36" name="Ink 35">
                  <a:extLst>
                    <a:ext uri="{FF2B5EF4-FFF2-40B4-BE49-F238E27FC236}">
                      <a16:creationId xmlns:a16="http://schemas.microsoft.com/office/drawing/2014/main" id="{16A1F3E9-A97C-7AB6-5B15-5778369509A2}"/>
                    </a:ext>
                  </a:extLst>
                </p:cNvPr>
                <p:cNvPicPr/>
                <p:nvPr/>
              </p:nvPicPr>
              <p:blipFill>
                <a:blip r:embed="rId65"/>
                <a:stretch>
                  <a:fillRect/>
                </a:stretch>
              </p:blipFill>
              <p:spPr>
                <a:xfrm>
                  <a:off x="3341812" y="1832062"/>
                  <a:ext cx="14364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7" name="Ink 36">
                  <a:extLst>
                    <a:ext uri="{FF2B5EF4-FFF2-40B4-BE49-F238E27FC236}">
                      <a16:creationId xmlns:a16="http://schemas.microsoft.com/office/drawing/2014/main" id="{805256A9-3619-F698-FA45-6C4B4A2A2321}"/>
                    </a:ext>
                  </a:extLst>
                </p14:cNvPr>
                <p14:cNvContentPartPr/>
                <p14:nvPr/>
              </p14:nvContentPartPr>
              <p14:xfrm>
                <a:off x="1349932" y="2342542"/>
                <a:ext cx="2410200" cy="782280"/>
              </p14:xfrm>
            </p:contentPart>
          </mc:Choice>
          <mc:Fallback>
            <p:pic>
              <p:nvPicPr>
                <p:cNvPr id="37" name="Ink 36">
                  <a:extLst>
                    <a:ext uri="{FF2B5EF4-FFF2-40B4-BE49-F238E27FC236}">
                      <a16:creationId xmlns:a16="http://schemas.microsoft.com/office/drawing/2014/main" id="{805256A9-3619-F698-FA45-6C4B4A2A2321}"/>
                    </a:ext>
                  </a:extLst>
                </p:cNvPr>
                <p:cNvPicPr/>
                <p:nvPr/>
              </p:nvPicPr>
              <p:blipFill>
                <a:blip r:embed="rId67"/>
                <a:stretch>
                  <a:fillRect/>
                </a:stretch>
              </p:blipFill>
              <p:spPr>
                <a:xfrm>
                  <a:off x="1340932" y="2333542"/>
                  <a:ext cx="2427840" cy="7999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8" name="Ink 37">
                  <a:extLst>
                    <a:ext uri="{FF2B5EF4-FFF2-40B4-BE49-F238E27FC236}">
                      <a16:creationId xmlns:a16="http://schemas.microsoft.com/office/drawing/2014/main" id="{8642E584-678A-17CB-D5CE-907DDE7A1736}"/>
                    </a:ext>
                  </a:extLst>
                </p14:cNvPr>
                <p14:cNvContentPartPr/>
                <p14:nvPr/>
              </p14:nvContentPartPr>
              <p14:xfrm>
                <a:off x="1632172" y="2696782"/>
                <a:ext cx="602640" cy="46080"/>
              </p14:xfrm>
            </p:contentPart>
          </mc:Choice>
          <mc:Fallback>
            <p:pic>
              <p:nvPicPr>
                <p:cNvPr id="38" name="Ink 37">
                  <a:extLst>
                    <a:ext uri="{FF2B5EF4-FFF2-40B4-BE49-F238E27FC236}">
                      <a16:creationId xmlns:a16="http://schemas.microsoft.com/office/drawing/2014/main" id="{8642E584-678A-17CB-D5CE-907DDE7A1736}"/>
                    </a:ext>
                  </a:extLst>
                </p:cNvPr>
                <p:cNvPicPr/>
                <p:nvPr/>
              </p:nvPicPr>
              <p:blipFill>
                <a:blip r:embed="rId69"/>
                <a:stretch>
                  <a:fillRect/>
                </a:stretch>
              </p:blipFill>
              <p:spPr>
                <a:xfrm>
                  <a:off x="1623532" y="2687782"/>
                  <a:ext cx="62028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39" name="Ink 38">
                  <a:extLst>
                    <a:ext uri="{FF2B5EF4-FFF2-40B4-BE49-F238E27FC236}">
                      <a16:creationId xmlns:a16="http://schemas.microsoft.com/office/drawing/2014/main" id="{33807361-067F-CB6B-EFAC-D135E6F4BE68}"/>
                    </a:ext>
                  </a:extLst>
                </p14:cNvPr>
                <p14:cNvContentPartPr/>
                <p14:nvPr/>
              </p14:nvContentPartPr>
              <p14:xfrm>
                <a:off x="1737652" y="2884342"/>
                <a:ext cx="661680" cy="159840"/>
              </p14:xfrm>
            </p:contentPart>
          </mc:Choice>
          <mc:Fallback>
            <p:pic>
              <p:nvPicPr>
                <p:cNvPr id="39" name="Ink 38">
                  <a:extLst>
                    <a:ext uri="{FF2B5EF4-FFF2-40B4-BE49-F238E27FC236}">
                      <a16:creationId xmlns:a16="http://schemas.microsoft.com/office/drawing/2014/main" id="{33807361-067F-CB6B-EFAC-D135E6F4BE68}"/>
                    </a:ext>
                  </a:extLst>
                </p:cNvPr>
                <p:cNvPicPr/>
                <p:nvPr/>
              </p:nvPicPr>
              <p:blipFill>
                <a:blip r:embed="rId71"/>
                <a:stretch>
                  <a:fillRect/>
                </a:stretch>
              </p:blipFill>
              <p:spPr>
                <a:xfrm>
                  <a:off x="1728652" y="2875342"/>
                  <a:ext cx="67932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1" name="Ink 40">
                  <a:extLst>
                    <a:ext uri="{FF2B5EF4-FFF2-40B4-BE49-F238E27FC236}">
                      <a16:creationId xmlns:a16="http://schemas.microsoft.com/office/drawing/2014/main" id="{CB4408B0-7CE2-25DD-EB36-6525C39C73EB}"/>
                    </a:ext>
                  </a:extLst>
                </p14:cNvPr>
                <p14:cNvContentPartPr/>
                <p14:nvPr/>
              </p14:nvContentPartPr>
              <p14:xfrm>
                <a:off x="4376452" y="2137342"/>
                <a:ext cx="465120" cy="379800"/>
              </p14:xfrm>
            </p:contentPart>
          </mc:Choice>
          <mc:Fallback>
            <p:pic>
              <p:nvPicPr>
                <p:cNvPr id="41" name="Ink 40">
                  <a:extLst>
                    <a:ext uri="{FF2B5EF4-FFF2-40B4-BE49-F238E27FC236}">
                      <a16:creationId xmlns:a16="http://schemas.microsoft.com/office/drawing/2014/main" id="{CB4408B0-7CE2-25DD-EB36-6525C39C73EB}"/>
                    </a:ext>
                  </a:extLst>
                </p:cNvPr>
                <p:cNvPicPr/>
                <p:nvPr/>
              </p:nvPicPr>
              <p:blipFill>
                <a:blip r:embed="rId73"/>
                <a:stretch>
                  <a:fillRect/>
                </a:stretch>
              </p:blipFill>
              <p:spPr>
                <a:xfrm>
                  <a:off x="4367452" y="2128702"/>
                  <a:ext cx="482760" cy="3974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2" name="Ink 41">
                  <a:extLst>
                    <a:ext uri="{FF2B5EF4-FFF2-40B4-BE49-F238E27FC236}">
                      <a16:creationId xmlns:a16="http://schemas.microsoft.com/office/drawing/2014/main" id="{7A9FAD1E-C41F-2FA0-3DDB-C67B294EC4A7}"/>
                    </a:ext>
                  </a:extLst>
                </p14:cNvPr>
                <p14:cNvContentPartPr/>
                <p14:nvPr/>
              </p14:nvContentPartPr>
              <p14:xfrm>
                <a:off x="4897732" y="2274142"/>
                <a:ext cx="18000" cy="74520"/>
              </p14:xfrm>
            </p:contentPart>
          </mc:Choice>
          <mc:Fallback>
            <p:pic>
              <p:nvPicPr>
                <p:cNvPr id="42" name="Ink 41">
                  <a:extLst>
                    <a:ext uri="{FF2B5EF4-FFF2-40B4-BE49-F238E27FC236}">
                      <a16:creationId xmlns:a16="http://schemas.microsoft.com/office/drawing/2014/main" id="{7A9FAD1E-C41F-2FA0-3DDB-C67B294EC4A7}"/>
                    </a:ext>
                  </a:extLst>
                </p:cNvPr>
                <p:cNvPicPr/>
                <p:nvPr/>
              </p:nvPicPr>
              <p:blipFill>
                <a:blip r:embed="rId75"/>
                <a:stretch>
                  <a:fillRect/>
                </a:stretch>
              </p:blipFill>
              <p:spPr>
                <a:xfrm>
                  <a:off x="4888732" y="2265502"/>
                  <a:ext cx="3564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3" name="Ink 42">
                  <a:extLst>
                    <a:ext uri="{FF2B5EF4-FFF2-40B4-BE49-F238E27FC236}">
                      <a16:creationId xmlns:a16="http://schemas.microsoft.com/office/drawing/2014/main" id="{3D6CB981-C3E1-FF04-4578-5B351EF800E3}"/>
                    </a:ext>
                  </a:extLst>
                </p14:cNvPr>
                <p14:cNvContentPartPr/>
                <p14:nvPr/>
              </p14:nvContentPartPr>
              <p14:xfrm>
                <a:off x="5003572" y="2146342"/>
                <a:ext cx="157680" cy="224280"/>
              </p14:xfrm>
            </p:contentPart>
          </mc:Choice>
          <mc:Fallback>
            <p:pic>
              <p:nvPicPr>
                <p:cNvPr id="43" name="Ink 42">
                  <a:extLst>
                    <a:ext uri="{FF2B5EF4-FFF2-40B4-BE49-F238E27FC236}">
                      <a16:creationId xmlns:a16="http://schemas.microsoft.com/office/drawing/2014/main" id="{3D6CB981-C3E1-FF04-4578-5B351EF800E3}"/>
                    </a:ext>
                  </a:extLst>
                </p:cNvPr>
                <p:cNvPicPr/>
                <p:nvPr/>
              </p:nvPicPr>
              <p:blipFill>
                <a:blip r:embed="rId77"/>
                <a:stretch>
                  <a:fillRect/>
                </a:stretch>
              </p:blipFill>
              <p:spPr>
                <a:xfrm>
                  <a:off x="4994932" y="2137342"/>
                  <a:ext cx="17532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4" name="Ink 43">
                  <a:extLst>
                    <a:ext uri="{FF2B5EF4-FFF2-40B4-BE49-F238E27FC236}">
                      <a16:creationId xmlns:a16="http://schemas.microsoft.com/office/drawing/2014/main" id="{C67F3655-C042-2BEC-54F4-F7DB610F2DDB}"/>
                    </a:ext>
                  </a:extLst>
                </p14:cNvPr>
                <p14:cNvContentPartPr/>
                <p14:nvPr/>
              </p14:nvContentPartPr>
              <p14:xfrm>
                <a:off x="4350172" y="2748982"/>
                <a:ext cx="130680" cy="233640"/>
              </p14:xfrm>
            </p:contentPart>
          </mc:Choice>
          <mc:Fallback>
            <p:pic>
              <p:nvPicPr>
                <p:cNvPr id="44" name="Ink 43">
                  <a:extLst>
                    <a:ext uri="{FF2B5EF4-FFF2-40B4-BE49-F238E27FC236}">
                      <a16:creationId xmlns:a16="http://schemas.microsoft.com/office/drawing/2014/main" id="{C67F3655-C042-2BEC-54F4-F7DB610F2DDB}"/>
                    </a:ext>
                  </a:extLst>
                </p:cNvPr>
                <p:cNvPicPr/>
                <p:nvPr/>
              </p:nvPicPr>
              <p:blipFill>
                <a:blip r:embed="rId79"/>
                <a:stretch>
                  <a:fillRect/>
                </a:stretch>
              </p:blipFill>
              <p:spPr>
                <a:xfrm>
                  <a:off x="4341532" y="2740342"/>
                  <a:ext cx="14832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5" name="Ink 44">
                  <a:extLst>
                    <a:ext uri="{FF2B5EF4-FFF2-40B4-BE49-F238E27FC236}">
                      <a16:creationId xmlns:a16="http://schemas.microsoft.com/office/drawing/2014/main" id="{E3E215EB-11AB-F96A-EDA2-5900BB845C82}"/>
                    </a:ext>
                  </a:extLst>
                </p14:cNvPr>
                <p14:cNvContentPartPr/>
                <p14:nvPr/>
              </p14:nvContentPartPr>
              <p14:xfrm>
                <a:off x="4565452" y="2793262"/>
                <a:ext cx="144000" cy="129960"/>
              </p14:xfrm>
            </p:contentPart>
          </mc:Choice>
          <mc:Fallback>
            <p:pic>
              <p:nvPicPr>
                <p:cNvPr id="45" name="Ink 44">
                  <a:extLst>
                    <a:ext uri="{FF2B5EF4-FFF2-40B4-BE49-F238E27FC236}">
                      <a16:creationId xmlns:a16="http://schemas.microsoft.com/office/drawing/2014/main" id="{E3E215EB-11AB-F96A-EDA2-5900BB845C82}"/>
                    </a:ext>
                  </a:extLst>
                </p:cNvPr>
                <p:cNvPicPr/>
                <p:nvPr/>
              </p:nvPicPr>
              <p:blipFill>
                <a:blip r:embed="rId81"/>
                <a:stretch>
                  <a:fillRect/>
                </a:stretch>
              </p:blipFill>
              <p:spPr>
                <a:xfrm>
                  <a:off x="4556812" y="2784262"/>
                  <a:ext cx="16164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6" name="Ink 45">
                  <a:extLst>
                    <a:ext uri="{FF2B5EF4-FFF2-40B4-BE49-F238E27FC236}">
                      <a16:creationId xmlns:a16="http://schemas.microsoft.com/office/drawing/2014/main" id="{9F89E4D7-9B0C-DE87-C209-A2D7B5CDDAA3}"/>
                    </a:ext>
                  </a:extLst>
                </p14:cNvPr>
                <p14:cNvContentPartPr/>
                <p14:nvPr/>
              </p14:nvContentPartPr>
              <p14:xfrm>
                <a:off x="4809172" y="2670862"/>
                <a:ext cx="427680" cy="245160"/>
              </p14:xfrm>
            </p:contentPart>
          </mc:Choice>
          <mc:Fallback>
            <p:pic>
              <p:nvPicPr>
                <p:cNvPr id="46" name="Ink 45">
                  <a:extLst>
                    <a:ext uri="{FF2B5EF4-FFF2-40B4-BE49-F238E27FC236}">
                      <a16:creationId xmlns:a16="http://schemas.microsoft.com/office/drawing/2014/main" id="{9F89E4D7-9B0C-DE87-C209-A2D7B5CDDAA3}"/>
                    </a:ext>
                  </a:extLst>
                </p:cNvPr>
                <p:cNvPicPr/>
                <p:nvPr/>
              </p:nvPicPr>
              <p:blipFill>
                <a:blip r:embed="rId83"/>
                <a:stretch>
                  <a:fillRect/>
                </a:stretch>
              </p:blipFill>
              <p:spPr>
                <a:xfrm>
                  <a:off x="4800532" y="2662222"/>
                  <a:ext cx="44532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8" name="Ink 47">
                  <a:extLst>
                    <a:ext uri="{FF2B5EF4-FFF2-40B4-BE49-F238E27FC236}">
                      <a16:creationId xmlns:a16="http://schemas.microsoft.com/office/drawing/2014/main" id="{EA0601C9-D9D1-A0F1-6947-C7AAD3B1A024}"/>
                    </a:ext>
                  </a:extLst>
                </p14:cNvPr>
                <p14:cNvContentPartPr/>
                <p14:nvPr/>
              </p14:nvContentPartPr>
              <p14:xfrm>
                <a:off x="4890532" y="3050302"/>
                <a:ext cx="74880" cy="1480320"/>
              </p14:xfrm>
            </p:contentPart>
          </mc:Choice>
          <mc:Fallback>
            <p:pic>
              <p:nvPicPr>
                <p:cNvPr id="48" name="Ink 47">
                  <a:extLst>
                    <a:ext uri="{FF2B5EF4-FFF2-40B4-BE49-F238E27FC236}">
                      <a16:creationId xmlns:a16="http://schemas.microsoft.com/office/drawing/2014/main" id="{EA0601C9-D9D1-A0F1-6947-C7AAD3B1A024}"/>
                    </a:ext>
                  </a:extLst>
                </p:cNvPr>
                <p:cNvPicPr/>
                <p:nvPr/>
              </p:nvPicPr>
              <p:blipFill>
                <a:blip r:embed="rId85"/>
                <a:stretch>
                  <a:fillRect/>
                </a:stretch>
              </p:blipFill>
              <p:spPr>
                <a:xfrm>
                  <a:off x="4881892" y="3041662"/>
                  <a:ext cx="92520" cy="14979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49" name="Ink 48">
                  <a:extLst>
                    <a:ext uri="{FF2B5EF4-FFF2-40B4-BE49-F238E27FC236}">
                      <a16:creationId xmlns:a16="http://schemas.microsoft.com/office/drawing/2014/main" id="{3A19A994-76BB-0559-737D-941D69473951}"/>
                    </a:ext>
                  </a:extLst>
                </p14:cNvPr>
                <p14:cNvContentPartPr/>
                <p14:nvPr/>
              </p14:nvContentPartPr>
              <p14:xfrm>
                <a:off x="4843732" y="4361062"/>
                <a:ext cx="246240" cy="130680"/>
              </p14:xfrm>
            </p:contentPart>
          </mc:Choice>
          <mc:Fallback>
            <p:pic>
              <p:nvPicPr>
                <p:cNvPr id="49" name="Ink 48">
                  <a:extLst>
                    <a:ext uri="{FF2B5EF4-FFF2-40B4-BE49-F238E27FC236}">
                      <a16:creationId xmlns:a16="http://schemas.microsoft.com/office/drawing/2014/main" id="{3A19A994-76BB-0559-737D-941D69473951}"/>
                    </a:ext>
                  </a:extLst>
                </p:cNvPr>
                <p:cNvPicPr/>
                <p:nvPr/>
              </p:nvPicPr>
              <p:blipFill>
                <a:blip r:embed="rId87"/>
                <a:stretch>
                  <a:fillRect/>
                </a:stretch>
              </p:blipFill>
              <p:spPr>
                <a:xfrm>
                  <a:off x="4835092" y="4352422"/>
                  <a:ext cx="26388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1" name="Ink 50">
                  <a:extLst>
                    <a:ext uri="{FF2B5EF4-FFF2-40B4-BE49-F238E27FC236}">
                      <a16:creationId xmlns:a16="http://schemas.microsoft.com/office/drawing/2014/main" id="{40ECA471-D0B3-7DA7-EF48-E6ED693D8695}"/>
                    </a:ext>
                  </a:extLst>
                </p14:cNvPr>
                <p14:cNvContentPartPr/>
                <p14:nvPr/>
              </p14:nvContentPartPr>
              <p14:xfrm>
                <a:off x="4690372" y="4977022"/>
                <a:ext cx="153720" cy="279000"/>
              </p14:xfrm>
            </p:contentPart>
          </mc:Choice>
          <mc:Fallback>
            <p:pic>
              <p:nvPicPr>
                <p:cNvPr id="51" name="Ink 50">
                  <a:extLst>
                    <a:ext uri="{FF2B5EF4-FFF2-40B4-BE49-F238E27FC236}">
                      <a16:creationId xmlns:a16="http://schemas.microsoft.com/office/drawing/2014/main" id="{40ECA471-D0B3-7DA7-EF48-E6ED693D8695}"/>
                    </a:ext>
                  </a:extLst>
                </p:cNvPr>
                <p:cNvPicPr/>
                <p:nvPr/>
              </p:nvPicPr>
              <p:blipFill>
                <a:blip r:embed="rId89"/>
                <a:stretch>
                  <a:fillRect/>
                </a:stretch>
              </p:blipFill>
              <p:spPr>
                <a:xfrm>
                  <a:off x="4681372" y="4968382"/>
                  <a:ext cx="17136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2" name="Ink 51">
                  <a:extLst>
                    <a:ext uri="{FF2B5EF4-FFF2-40B4-BE49-F238E27FC236}">
                      <a16:creationId xmlns:a16="http://schemas.microsoft.com/office/drawing/2014/main" id="{7DA03E8D-F256-B3A4-C65E-E8CFE52521A8}"/>
                    </a:ext>
                  </a:extLst>
                </p14:cNvPr>
                <p14:cNvContentPartPr/>
                <p14:nvPr/>
              </p14:nvContentPartPr>
              <p14:xfrm>
                <a:off x="4884772" y="4975222"/>
                <a:ext cx="192960" cy="279720"/>
              </p14:xfrm>
            </p:contentPart>
          </mc:Choice>
          <mc:Fallback>
            <p:pic>
              <p:nvPicPr>
                <p:cNvPr id="52" name="Ink 51">
                  <a:extLst>
                    <a:ext uri="{FF2B5EF4-FFF2-40B4-BE49-F238E27FC236}">
                      <a16:creationId xmlns:a16="http://schemas.microsoft.com/office/drawing/2014/main" id="{7DA03E8D-F256-B3A4-C65E-E8CFE52521A8}"/>
                    </a:ext>
                  </a:extLst>
                </p:cNvPr>
                <p:cNvPicPr/>
                <p:nvPr/>
              </p:nvPicPr>
              <p:blipFill>
                <a:blip r:embed="rId91"/>
                <a:stretch>
                  <a:fillRect/>
                </a:stretch>
              </p:blipFill>
              <p:spPr>
                <a:xfrm>
                  <a:off x="4876132" y="4966582"/>
                  <a:ext cx="210600" cy="2973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3" name="Ink 52">
                  <a:extLst>
                    <a:ext uri="{FF2B5EF4-FFF2-40B4-BE49-F238E27FC236}">
                      <a16:creationId xmlns:a16="http://schemas.microsoft.com/office/drawing/2014/main" id="{4FF94B6C-08B5-EF2E-E36F-F6A45C4DDA51}"/>
                    </a:ext>
                  </a:extLst>
                </p14:cNvPr>
                <p14:cNvContentPartPr/>
                <p14:nvPr/>
              </p14:nvContentPartPr>
              <p14:xfrm>
                <a:off x="5053252" y="5032102"/>
                <a:ext cx="194760" cy="153000"/>
              </p14:xfrm>
            </p:contentPart>
          </mc:Choice>
          <mc:Fallback>
            <p:pic>
              <p:nvPicPr>
                <p:cNvPr id="53" name="Ink 52">
                  <a:extLst>
                    <a:ext uri="{FF2B5EF4-FFF2-40B4-BE49-F238E27FC236}">
                      <a16:creationId xmlns:a16="http://schemas.microsoft.com/office/drawing/2014/main" id="{4FF94B6C-08B5-EF2E-E36F-F6A45C4DDA51}"/>
                    </a:ext>
                  </a:extLst>
                </p:cNvPr>
                <p:cNvPicPr/>
                <p:nvPr/>
              </p:nvPicPr>
              <p:blipFill>
                <a:blip r:embed="rId93"/>
                <a:stretch>
                  <a:fillRect/>
                </a:stretch>
              </p:blipFill>
              <p:spPr>
                <a:xfrm>
                  <a:off x="5044252" y="5023102"/>
                  <a:ext cx="21240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4" name="Ink 53">
                  <a:extLst>
                    <a:ext uri="{FF2B5EF4-FFF2-40B4-BE49-F238E27FC236}">
                      <a16:creationId xmlns:a16="http://schemas.microsoft.com/office/drawing/2014/main" id="{5F7DF02E-6A23-6D9D-0B09-48018FC4D7F8}"/>
                    </a:ext>
                  </a:extLst>
                </p14:cNvPr>
                <p14:cNvContentPartPr/>
                <p14:nvPr/>
              </p14:nvContentPartPr>
              <p14:xfrm>
                <a:off x="5293012" y="5025262"/>
                <a:ext cx="111240" cy="136080"/>
              </p14:xfrm>
            </p:contentPart>
          </mc:Choice>
          <mc:Fallback>
            <p:pic>
              <p:nvPicPr>
                <p:cNvPr id="54" name="Ink 53">
                  <a:extLst>
                    <a:ext uri="{FF2B5EF4-FFF2-40B4-BE49-F238E27FC236}">
                      <a16:creationId xmlns:a16="http://schemas.microsoft.com/office/drawing/2014/main" id="{5F7DF02E-6A23-6D9D-0B09-48018FC4D7F8}"/>
                    </a:ext>
                  </a:extLst>
                </p:cNvPr>
                <p:cNvPicPr/>
                <p:nvPr/>
              </p:nvPicPr>
              <p:blipFill>
                <a:blip r:embed="rId95"/>
                <a:stretch>
                  <a:fillRect/>
                </a:stretch>
              </p:blipFill>
              <p:spPr>
                <a:xfrm>
                  <a:off x="5284012" y="5016262"/>
                  <a:ext cx="12888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6" name="Ink 55">
                  <a:extLst>
                    <a:ext uri="{FF2B5EF4-FFF2-40B4-BE49-F238E27FC236}">
                      <a16:creationId xmlns:a16="http://schemas.microsoft.com/office/drawing/2014/main" id="{F0762527-D167-0C23-BD00-5484CBBE7185}"/>
                    </a:ext>
                  </a:extLst>
                </p14:cNvPr>
                <p14:cNvContentPartPr/>
                <p14:nvPr/>
              </p14:nvContentPartPr>
              <p14:xfrm>
                <a:off x="5068012" y="5401822"/>
                <a:ext cx="24840" cy="193680"/>
              </p14:xfrm>
            </p:contentPart>
          </mc:Choice>
          <mc:Fallback>
            <p:pic>
              <p:nvPicPr>
                <p:cNvPr id="56" name="Ink 55">
                  <a:extLst>
                    <a:ext uri="{FF2B5EF4-FFF2-40B4-BE49-F238E27FC236}">
                      <a16:creationId xmlns:a16="http://schemas.microsoft.com/office/drawing/2014/main" id="{F0762527-D167-0C23-BD00-5484CBBE7185}"/>
                    </a:ext>
                  </a:extLst>
                </p:cNvPr>
                <p:cNvPicPr/>
                <p:nvPr/>
              </p:nvPicPr>
              <p:blipFill>
                <a:blip r:embed="rId97"/>
                <a:stretch>
                  <a:fillRect/>
                </a:stretch>
              </p:blipFill>
              <p:spPr>
                <a:xfrm>
                  <a:off x="5059012" y="5393182"/>
                  <a:ext cx="4248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7" name="Ink 56">
                  <a:extLst>
                    <a:ext uri="{FF2B5EF4-FFF2-40B4-BE49-F238E27FC236}">
                      <a16:creationId xmlns:a16="http://schemas.microsoft.com/office/drawing/2014/main" id="{1CCCB064-3235-B0A4-381E-85A9C14D9463}"/>
                    </a:ext>
                  </a:extLst>
                </p14:cNvPr>
                <p14:cNvContentPartPr/>
                <p14:nvPr/>
              </p14:nvContentPartPr>
              <p14:xfrm>
                <a:off x="4974052" y="5474542"/>
                <a:ext cx="279000" cy="120600"/>
              </p14:xfrm>
            </p:contentPart>
          </mc:Choice>
          <mc:Fallback>
            <p:pic>
              <p:nvPicPr>
                <p:cNvPr id="57" name="Ink 56">
                  <a:extLst>
                    <a:ext uri="{FF2B5EF4-FFF2-40B4-BE49-F238E27FC236}">
                      <a16:creationId xmlns:a16="http://schemas.microsoft.com/office/drawing/2014/main" id="{1CCCB064-3235-B0A4-381E-85A9C14D9463}"/>
                    </a:ext>
                  </a:extLst>
                </p:cNvPr>
                <p:cNvPicPr/>
                <p:nvPr/>
              </p:nvPicPr>
              <p:blipFill>
                <a:blip r:embed="rId99"/>
                <a:stretch>
                  <a:fillRect/>
                </a:stretch>
              </p:blipFill>
              <p:spPr>
                <a:xfrm>
                  <a:off x="4965052" y="5465902"/>
                  <a:ext cx="29664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8" name="Ink 57">
                  <a:extLst>
                    <a:ext uri="{FF2B5EF4-FFF2-40B4-BE49-F238E27FC236}">
                      <a16:creationId xmlns:a16="http://schemas.microsoft.com/office/drawing/2014/main" id="{49A7D3AA-5DED-0EF9-4E5F-A8F65E802078}"/>
                    </a:ext>
                  </a:extLst>
                </p14:cNvPr>
                <p14:cNvContentPartPr/>
                <p14:nvPr/>
              </p14:nvContentPartPr>
              <p14:xfrm>
                <a:off x="5313892" y="5397142"/>
                <a:ext cx="12960" cy="145800"/>
              </p14:xfrm>
            </p:contentPart>
          </mc:Choice>
          <mc:Fallback>
            <p:pic>
              <p:nvPicPr>
                <p:cNvPr id="58" name="Ink 57">
                  <a:extLst>
                    <a:ext uri="{FF2B5EF4-FFF2-40B4-BE49-F238E27FC236}">
                      <a16:creationId xmlns:a16="http://schemas.microsoft.com/office/drawing/2014/main" id="{49A7D3AA-5DED-0EF9-4E5F-A8F65E802078}"/>
                    </a:ext>
                  </a:extLst>
                </p:cNvPr>
                <p:cNvPicPr/>
                <p:nvPr/>
              </p:nvPicPr>
              <p:blipFill>
                <a:blip r:embed="rId101"/>
                <a:stretch>
                  <a:fillRect/>
                </a:stretch>
              </p:blipFill>
              <p:spPr>
                <a:xfrm>
                  <a:off x="5305252" y="5388502"/>
                  <a:ext cx="3060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9" name="Ink 58">
                  <a:extLst>
                    <a:ext uri="{FF2B5EF4-FFF2-40B4-BE49-F238E27FC236}">
                      <a16:creationId xmlns:a16="http://schemas.microsoft.com/office/drawing/2014/main" id="{754E9556-32F2-0286-C9E3-F0F59C3EEFA8}"/>
                    </a:ext>
                  </a:extLst>
                </p14:cNvPr>
                <p14:cNvContentPartPr/>
                <p14:nvPr/>
              </p14:nvContentPartPr>
              <p14:xfrm>
                <a:off x="5329732" y="5278342"/>
                <a:ext cx="304200" cy="268200"/>
              </p14:xfrm>
            </p:contentPart>
          </mc:Choice>
          <mc:Fallback>
            <p:pic>
              <p:nvPicPr>
                <p:cNvPr id="59" name="Ink 58">
                  <a:extLst>
                    <a:ext uri="{FF2B5EF4-FFF2-40B4-BE49-F238E27FC236}">
                      <a16:creationId xmlns:a16="http://schemas.microsoft.com/office/drawing/2014/main" id="{754E9556-32F2-0286-C9E3-F0F59C3EEFA8}"/>
                    </a:ext>
                  </a:extLst>
                </p:cNvPr>
                <p:cNvPicPr/>
                <p:nvPr/>
              </p:nvPicPr>
              <p:blipFill>
                <a:blip r:embed="rId103"/>
                <a:stretch>
                  <a:fillRect/>
                </a:stretch>
              </p:blipFill>
              <p:spPr>
                <a:xfrm>
                  <a:off x="5321092" y="5269702"/>
                  <a:ext cx="32184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1" name="Ink 60">
                  <a:extLst>
                    <a:ext uri="{FF2B5EF4-FFF2-40B4-BE49-F238E27FC236}">
                      <a16:creationId xmlns:a16="http://schemas.microsoft.com/office/drawing/2014/main" id="{BAAF7E80-6F85-A055-97DC-088B3BE3436B}"/>
                    </a:ext>
                  </a:extLst>
                </p14:cNvPr>
                <p14:cNvContentPartPr/>
                <p14:nvPr/>
              </p14:nvContentPartPr>
              <p14:xfrm>
                <a:off x="5408212" y="5609902"/>
                <a:ext cx="396360" cy="600120"/>
              </p14:xfrm>
            </p:contentPart>
          </mc:Choice>
          <mc:Fallback>
            <p:pic>
              <p:nvPicPr>
                <p:cNvPr id="61" name="Ink 60">
                  <a:extLst>
                    <a:ext uri="{FF2B5EF4-FFF2-40B4-BE49-F238E27FC236}">
                      <a16:creationId xmlns:a16="http://schemas.microsoft.com/office/drawing/2014/main" id="{BAAF7E80-6F85-A055-97DC-088B3BE3436B}"/>
                    </a:ext>
                  </a:extLst>
                </p:cNvPr>
                <p:cNvPicPr/>
                <p:nvPr/>
              </p:nvPicPr>
              <p:blipFill>
                <a:blip r:embed="rId105"/>
                <a:stretch>
                  <a:fillRect/>
                </a:stretch>
              </p:blipFill>
              <p:spPr>
                <a:xfrm>
                  <a:off x="5399212" y="5600902"/>
                  <a:ext cx="414000" cy="6177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2" name="Ink 61">
                  <a:extLst>
                    <a:ext uri="{FF2B5EF4-FFF2-40B4-BE49-F238E27FC236}">
                      <a16:creationId xmlns:a16="http://schemas.microsoft.com/office/drawing/2014/main" id="{D66AE4EC-1ECA-1CD7-7F1E-F375097555D7}"/>
                    </a:ext>
                  </a:extLst>
                </p14:cNvPr>
                <p14:cNvContentPartPr/>
                <p14:nvPr/>
              </p14:nvContentPartPr>
              <p14:xfrm>
                <a:off x="5688652" y="6078262"/>
                <a:ext cx="185760" cy="65520"/>
              </p14:xfrm>
            </p:contentPart>
          </mc:Choice>
          <mc:Fallback>
            <p:pic>
              <p:nvPicPr>
                <p:cNvPr id="62" name="Ink 61">
                  <a:extLst>
                    <a:ext uri="{FF2B5EF4-FFF2-40B4-BE49-F238E27FC236}">
                      <a16:creationId xmlns:a16="http://schemas.microsoft.com/office/drawing/2014/main" id="{D66AE4EC-1ECA-1CD7-7F1E-F375097555D7}"/>
                    </a:ext>
                  </a:extLst>
                </p:cNvPr>
                <p:cNvPicPr/>
                <p:nvPr/>
              </p:nvPicPr>
              <p:blipFill>
                <a:blip r:embed="rId107"/>
                <a:stretch>
                  <a:fillRect/>
                </a:stretch>
              </p:blipFill>
              <p:spPr>
                <a:xfrm>
                  <a:off x="5680012" y="6069262"/>
                  <a:ext cx="20340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3" name="Ink 62">
                  <a:extLst>
                    <a:ext uri="{FF2B5EF4-FFF2-40B4-BE49-F238E27FC236}">
                      <a16:creationId xmlns:a16="http://schemas.microsoft.com/office/drawing/2014/main" id="{965C084B-7C7E-D20E-3693-825E3999FC41}"/>
                    </a:ext>
                  </a:extLst>
                </p14:cNvPr>
                <p14:cNvContentPartPr/>
                <p14:nvPr/>
              </p14:nvContentPartPr>
              <p14:xfrm>
                <a:off x="5569492" y="6166462"/>
                <a:ext cx="602640" cy="259920"/>
              </p14:xfrm>
            </p:contentPart>
          </mc:Choice>
          <mc:Fallback>
            <p:pic>
              <p:nvPicPr>
                <p:cNvPr id="63" name="Ink 62">
                  <a:extLst>
                    <a:ext uri="{FF2B5EF4-FFF2-40B4-BE49-F238E27FC236}">
                      <a16:creationId xmlns:a16="http://schemas.microsoft.com/office/drawing/2014/main" id="{965C084B-7C7E-D20E-3693-825E3999FC41}"/>
                    </a:ext>
                  </a:extLst>
                </p:cNvPr>
                <p:cNvPicPr/>
                <p:nvPr/>
              </p:nvPicPr>
              <p:blipFill>
                <a:blip r:embed="rId109"/>
                <a:stretch>
                  <a:fillRect/>
                </a:stretch>
              </p:blipFill>
              <p:spPr>
                <a:xfrm>
                  <a:off x="5560852" y="6157462"/>
                  <a:ext cx="62028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4" name="Ink 63">
                  <a:extLst>
                    <a:ext uri="{FF2B5EF4-FFF2-40B4-BE49-F238E27FC236}">
                      <a16:creationId xmlns:a16="http://schemas.microsoft.com/office/drawing/2014/main" id="{DDFF1CC4-49CD-D8BE-FA3B-50E1EC0B9F27}"/>
                    </a:ext>
                  </a:extLst>
                </p14:cNvPr>
                <p14:cNvContentPartPr/>
                <p14:nvPr/>
              </p14:nvContentPartPr>
              <p14:xfrm>
                <a:off x="5633212" y="6222622"/>
                <a:ext cx="488520" cy="435600"/>
              </p14:xfrm>
            </p:contentPart>
          </mc:Choice>
          <mc:Fallback>
            <p:pic>
              <p:nvPicPr>
                <p:cNvPr id="64" name="Ink 63">
                  <a:extLst>
                    <a:ext uri="{FF2B5EF4-FFF2-40B4-BE49-F238E27FC236}">
                      <a16:creationId xmlns:a16="http://schemas.microsoft.com/office/drawing/2014/main" id="{DDFF1CC4-49CD-D8BE-FA3B-50E1EC0B9F27}"/>
                    </a:ext>
                  </a:extLst>
                </p:cNvPr>
                <p:cNvPicPr/>
                <p:nvPr/>
              </p:nvPicPr>
              <p:blipFill>
                <a:blip r:embed="rId111"/>
                <a:stretch>
                  <a:fillRect/>
                </a:stretch>
              </p:blipFill>
              <p:spPr>
                <a:xfrm>
                  <a:off x="5624572" y="6213622"/>
                  <a:ext cx="506160" cy="4532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5" name="Ink 64">
                  <a:extLst>
                    <a:ext uri="{FF2B5EF4-FFF2-40B4-BE49-F238E27FC236}">
                      <a16:creationId xmlns:a16="http://schemas.microsoft.com/office/drawing/2014/main" id="{A107096B-3FF9-3B1D-9101-29346F0EE6F9}"/>
                    </a:ext>
                  </a:extLst>
                </p14:cNvPr>
                <p14:cNvContentPartPr/>
                <p14:nvPr/>
              </p14:nvContentPartPr>
              <p14:xfrm>
                <a:off x="6259252" y="6229462"/>
                <a:ext cx="395280" cy="312840"/>
              </p14:xfrm>
            </p:contentPart>
          </mc:Choice>
          <mc:Fallback>
            <p:pic>
              <p:nvPicPr>
                <p:cNvPr id="65" name="Ink 64">
                  <a:extLst>
                    <a:ext uri="{FF2B5EF4-FFF2-40B4-BE49-F238E27FC236}">
                      <a16:creationId xmlns:a16="http://schemas.microsoft.com/office/drawing/2014/main" id="{A107096B-3FF9-3B1D-9101-29346F0EE6F9}"/>
                    </a:ext>
                  </a:extLst>
                </p:cNvPr>
                <p:cNvPicPr/>
                <p:nvPr/>
              </p:nvPicPr>
              <p:blipFill>
                <a:blip r:embed="rId113"/>
                <a:stretch>
                  <a:fillRect/>
                </a:stretch>
              </p:blipFill>
              <p:spPr>
                <a:xfrm>
                  <a:off x="6250612" y="6220822"/>
                  <a:ext cx="412920" cy="3304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7" name="Ink 66">
                  <a:extLst>
                    <a:ext uri="{FF2B5EF4-FFF2-40B4-BE49-F238E27FC236}">
                      <a16:creationId xmlns:a16="http://schemas.microsoft.com/office/drawing/2014/main" id="{BDA61CA5-7C80-1530-FD76-4E9F9F16C541}"/>
                    </a:ext>
                  </a:extLst>
                </p14:cNvPr>
                <p14:cNvContentPartPr/>
                <p14:nvPr/>
              </p14:nvContentPartPr>
              <p14:xfrm>
                <a:off x="6330532" y="1314742"/>
                <a:ext cx="2720520" cy="1950120"/>
              </p14:xfrm>
            </p:contentPart>
          </mc:Choice>
          <mc:Fallback>
            <p:pic>
              <p:nvPicPr>
                <p:cNvPr id="67" name="Ink 66">
                  <a:extLst>
                    <a:ext uri="{FF2B5EF4-FFF2-40B4-BE49-F238E27FC236}">
                      <a16:creationId xmlns:a16="http://schemas.microsoft.com/office/drawing/2014/main" id="{BDA61CA5-7C80-1530-FD76-4E9F9F16C541}"/>
                    </a:ext>
                  </a:extLst>
                </p:cNvPr>
                <p:cNvPicPr/>
                <p:nvPr/>
              </p:nvPicPr>
              <p:blipFill>
                <a:blip r:embed="rId115"/>
                <a:stretch>
                  <a:fillRect/>
                </a:stretch>
              </p:blipFill>
              <p:spPr>
                <a:xfrm>
                  <a:off x="6321892" y="1305742"/>
                  <a:ext cx="2738160" cy="19677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8" name="Ink 67">
                  <a:extLst>
                    <a:ext uri="{FF2B5EF4-FFF2-40B4-BE49-F238E27FC236}">
                      <a16:creationId xmlns:a16="http://schemas.microsoft.com/office/drawing/2014/main" id="{ACED7E6E-467D-3FD7-8A21-4BE9F61DE13E}"/>
                    </a:ext>
                  </a:extLst>
                </p14:cNvPr>
                <p14:cNvContentPartPr/>
                <p14:nvPr/>
              </p14:nvContentPartPr>
              <p14:xfrm>
                <a:off x="6932092" y="3111502"/>
                <a:ext cx="21240" cy="41040"/>
              </p14:xfrm>
            </p:contentPart>
          </mc:Choice>
          <mc:Fallback>
            <p:pic>
              <p:nvPicPr>
                <p:cNvPr id="68" name="Ink 67">
                  <a:extLst>
                    <a:ext uri="{FF2B5EF4-FFF2-40B4-BE49-F238E27FC236}">
                      <a16:creationId xmlns:a16="http://schemas.microsoft.com/office/drawing/2014/main" id="{ACED7E6E-467D-3FD7-8A21-4BE9F61DE13E}"/>
                    </a:ext>
                  </a:extLst>
                </p:cNvPr>
                <p:cNvPicPr/>
                <p:nvPr/>
              </p:nvPicPr>
              <p:blipFill>
                <a:blip r:embed="rId117"/>
                <a:stretch>
                  <a:fillRect/>
                </a:stretch>
              </p:blipFill>
              <p:spPr>
                <a:xfrm>
                  <a:off x="6923452" y="3102502"/>
                  <a:ext cx="3888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9" name="Ink 68">
                  <a:extLst>
                    <a:ext uri="{FF2B5EF4-FFF2-40B4-BE49-F238E27FC236}">
                      <a16:creationId xmlns:a16="http://schemas.microsoft.com/office/drawing/2014/main" id="{EB3FB219-1476-DA70-652F-2AF118A6D97D}"/>
                    </a:ext>
                  </a:extLst>
                </p14:cNvPr>
                <p14:cNvContentPartPr/>
                <p14:nvPr/>
              </p14:nvContentPartPr>
              <p14:xfrm>
                <a:off x="6738772" y="3326062"/>
                <a:ext cx="85680" cy="69120"/>
              </p14:xfrm>
            </p:contentPart>
          </mc:Choice>
          <mc:Fallback>
            <p:pic>
              <p:nvPicPr>
                <p:cNvPr id="69" name="Ink 68">
                  <a:extLst>
                    <a:ext uri="{FF2B5EF4-FFF2-40B4-BE49-F238E27FC236}">
                      <a16:creationId xmlns:a16="http://schemas.microsoft.com/office/drawing/2014/main" id="{EB3FB219-1476-DA70-652F-2AF118A6D97D}"/>
                    </a:ext>
                  </a:extLst>
                </p:cNvPr>
                <p:cNvPicPr/>
                <p:nvPr/>
              </p:nvPicPr>
              <p:blipFill>
                <a:blip r:embed="rId119"/>
                <a:stretch>
                  <a:fillRect/>
                </a:stretch>
              </p:blipFill>
              <p:spPr>
                <a:xfrm>
                  <a:off x="6729772" y="3317422"/>
                  <a:ext cx="10332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0" name="Ink 69">
                  <a:extLst>
                    <a:ext uri="{FF2B5EF4-FFF2-40B4-BE49-F238E27FC236}">
                      <a16:creationId xmlns:a16="http://schemas.microsoft.com/office/drawing/2014/main" id="{06808DBE-45BD-0110-6EE9-43395C72AE1C}"/>
                    </a:ext>
                  </a:extLst>
                </p14:cNvPr>
                <p14:cNvContentPartPr/>
                <p14:nvPr/>
              </p14:nvContentPartPr>
              <p14:xfrm>
                <a:off x="6190852" y="3497782"/>
                <a:ext cx="468000" cy="443520"/>
              </p14:xfrm>
            </p:contentPart>
          </mc:Choice>
          <mc:Fallback>
            <p:pic>
              <p:nvPicPr>
                <p:cNvPr id="70" name="Ink 69">
                  <a:extLst>
                    <a:ext uri="{FF2B5EF4-FFF2-40B4-BE49-F238E27FC236}">
                      <a16:creationId xmlns:a16="http://schemas.microsoft.com/office/drawing/2014/main" id="{06808DBE-45BD-0110-6EE9-43395C72AE1C}"/>
                    </a:ext>
                  </a:extLst>
                </p:cNvPr>
                <p:cNvPicPr/>
                <p:nvPr/>
              </p:nvPicPr>
              <p:blipFill>
                <a:blip r:embed="rId121"/>
                <a:stretch>
                  <a:fillRect/>
                </a:stretch>
              </p:blipFill>
              <p:spPr>
                <a:xfrm>
                  <a:off x="6181852" y="3489142"/>
                  <a:ext cx="485640" cy="4611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1" name="Ink 70">
                  <a:extLst>
                    <a:ext uri="{FF2B5EF4-FFF2-40B4-BE49-F238E27FC236}">
                      <a16:creationId xmlns:a16="http://schemas.microsoft.com/office/drawing/2014/main" id="{01FAD34E-B8C5-B03D-909E-38E65D4EE3F7}"/>
                    </a:ext>
                  </a:extLst>
                </p14:cNvPr>
                <p14:cNvContentPartPr/>
                <p14:nvPr/>
              </p14:nvContentPartPr>
              <p14:xfrm>
                <a:off x="6155572" y="4001062"/>
                <a:ext cx="36720" cy="37440"/>
              </p14:xfrm>
            </p:contentPart>
          </mc:Choice>
          <mc:Fallback>
            <p:pic>
              <p:nvPicPr>
                <p:cNvPr id="71" name="Ink 70">
                  <a:extLst>
                    <a:ext uri="{FF2B5EF4-FFF2-40B4-BE49-F238E27FC236}">
                      <a16:creationId xmlns:a16="http://schemas.microsoft.com/office/drawing/2014/main" id="{01FAD34E-B8C5-B03D-909E-38E65D4EE3F7}"/>
                    </a:ext>
                  </a:extLst>
                </p:cNvPr>
                <p:cNvPicPr/>
                <p:nvPr/>
              </p:nvPicPr>
              <p:blipFill>
                <a:blip r:embed="rId123"/>
                <a:stretch>
                  <a:fillRect/>
                </a:stretch>
              </p:blipFill>
              <p:spPr>
                <a:xfrm>
                  <a:off x="6146572" y="3992062"/>
                  <a:ext cx="5436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2" name="Ink 71">
                  <a:extLst>
                    <a:ext uri="{FF2B5EF4-FFF2-40B4-BE49-F238E27FC236}">
                      <a16:creationId xmlns:a16="http://schemas.microsoft.com/office/drawing/2014/main" id="{3C1CB786-9BF7-7EA4-1761-6E735088CE81}"/>
                    </a:ext>
                  </a:extLst>
                </p14:cNvPr>
                <p14:cNvContentPartPr/>
                <p14:nvPr/>
              </p14:nvContentPartPr>
              <p14:xfrm>
                <a:off x="5847052" y="4172782"/>
                <a:ext cx="136800" cy="157320"/>
              </p14:xfrm>
            </p:contentPart>
          </mc:Choice>
          <mc:Fallback>
            <p:pic>
              <p:nvPicPr>
                <p:cNvPr id="72" name="Ink 71">
                  <a:extLst>
                    <a:ext uri="{FF2B5EF4-FFF2-40B4-BE49-F238E27FC236}">
                      <a16:creationId xmlns:a16="http://schemas.microsoft.com/office/drawing/2014/main" id="{3C1CB786-9BF7-7EA4-1761-6E735088CE81}"/>
                    </a:ext>
                  </a:extLst>
                </p:cNvPr>
                <p:cNvPicPr/>
                <p:nvPr/>
              </p:nvPicPr>
              <p:blipFill>
                <a:blip r:embed="rId125"/>
                <a:stretch>
                  <a:fillRect/>
                </a:stretch>
              </p:blipFill>
              <p:spPr>
                <a:xfrm>
                  <a:off x="5838412" y="4164142"/>
                  <a:ext cx="15444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3" name="Ink 72">
                  <a:extLst>
                    <a:ext uri="{FF2B5EF4-FFF2-40B4-BE49-F238E27FC236}">
                      <a16:creationId xmlns:a16="http://schemas.microsoft.com/office/drawing/2014/main" id="{D7FD7278-414A-3D11-2310-0422C06AC212}"/>
                    </a:ext>
                  </a:extLst>
                </p14:cNvPr>
                <p14:cNvContentPartPr/>
                <p14:nvPr/>
              </p14:nvContentPartPr>
              <p14:xfrm>
                <a:off x="5725732" y="4237942"/>
                <a:ext cx="368280" cy="232920"/>
              </p14:xfrm>
            </p:contentPart>
          </mc:Choice>
          <mc:Fallback>
            <p:pic>
              <p:nvPicPr>
                <p:cNvPr id="73" name="Ink 72">
                  <a:extLst>
                    <a:ext uri="{FF2B5EF4-FFF2-40B4-BE49-F238E27FC236}">
                      <a16:creationId xmlns:a16="http://schemas.microsoft.com/office/drawing/2014/main" id="{D7FD7278-414A-3D11-2310-0422C06AC212}"/>
                    </a:ext>
                  </a:extLst>
                </p:cNvPr>
                <p:cNvPicPr/>
                <p:nvPr/>
              </p:nvPicPr>
              <p:blipFill>
                <a:blip r:embed="rId127"/>
                <a:stretch>
                  <a:fillRect/>
                </a:stretch>
              </p:blipFill>
              <p:spPr>
                <a:xfrm>
                  <a:off x="5716732" y="4229302"/>
                  <a:ext cx="38592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5" name="Ink 74">
                  <a:extLst>
                    <a:ext uri="{FF2B5EF4-FFF2-40B4-BE49-F238E27FC236}">
                      <a16:creationId xmlns:a16="http://schemas.microsoft.com/office/drawing/2014/main" id="{7DC7BD47-0114-4F45-F5A2-2EE76758A647}"/>
                    </a:ext>
                  </a:extLst>
                </p14:cNvPr>
                <p14:cNvContentPartPr/>
                <p14:nvPr/>
              </p14:nvContentPartPr>
              <p14:xfrm>
                <a:off x="6075292" y="4560142"/>
                <a:ext cx="33480" cy="36360"/>
              </p14:xfrm>
            </p:contentPart>
          </mc:Choice>
          <mc:Fallback>
            <p:pic>
              <p:nvPicPr>
                <p:cNvPr id="75" name="Ink 74">
                  <a:extLst>
                    <a:ext uri="{FF2B5EF4-FFF2-40B4-BE49-F238E27FC236}">
                      <a16:creationId xmlns:a16="http://schemas.microsoft.com/office/drawing/2014/main" id="{7DC7BD47-0114-4F45-F5A2-2EE76758A647}"/>
                    </a:ext>
                  </a:extLst>
                </p:cNvPr>
                <p:cNvPicPr/>
                <p:nvPr/>
              </p:nvPicPr>
              <p:blipFill>
                <a:blip r:embed="rId129"/>
                <a:stretch>
                  <a:fillRect/>
                </a:stretch>
              </p:blipFill>
              <p:spPr>
                <a:xfrm>
                  <a:off x="6066652" y="4551502"/>
                  <a:ext cx="5112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6" name="Ink 75">
                  <a:extLst>
                    <a:ext uri="{FF2B5EF4-FFF2-40B4-BE49-F238E27FC236}">
                      <a16:creationId xmlns:a16="http://schemas.microsoft.com/office/drawing/2014/main" id="{209D410A-0CAA-179A-6446-8E4EF5D1E8F7}"/>
                    </a:ext>
                  </a:extLst>
                </p14:cNvPr>
                <p14:cNvContentPartPr/>
                <p14:nvPr/>
              </p14:nvContentPartPr>
              <p14:xfrm>
                <a:off x="6240892" y="4037062"/>
                <a:ext cx="520920" cy="443160"/>
              </p14:xfrm>
            </p:contentPart>
          </mc:Choice>
          <mc:Fallback>
            <p:pic>
              <p:nvPicPr>
                <p:cNvPr id="76" name="Ink 75">
                  <a:extLst>
                    <a:ext uri="{FF2B5EF4-FFF2-40B4-BE49-F238E27FC236}">
                      <a16:creationId xmlns:a16="http://schemas.microsoft.com/office/drawing/2014/main" id="{209D410A-0CAA-179A-6446-8E4EF5D1E8F7}"/>
                    </a:ext>
                  </a:extLst>
                </p:cNvPr>
                <p:cNvPicPr/>
                <p:nvPr/>
              </p:nvPicPr>
              <p:blipFill>
                <a:blip r:embed="rId131"/>
                <a:stretch>
                  <a:fillRect/>
                </a:stretch>
              </p:blipFill>
              <p:spPr>
                <a:xfrm>
                  <a:off x="6232252" y="4028062"/>
                  <a:ext cx="538560" cy="4608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7" name="Ink 76">
                  <a:extLst>
                    <a:ext uri="{FF2B5EF4-FFF2-40B4-BE49-F238E27FC236}">
                      <a16:creationId xmlns:a16="http://schemas.microsoft.com/office/drawing/2014/main" id="{E1AA77C0-9437-2D4B-FC72-C47501CE3792}"/>
                    </a:ext>
                  </a:extLst>
                </p14:cNvPr>
                <p14:cNvContentPartPr/>
                <p14:nvPr/>
              </p14:nvContentPartPr>
              <p14:xfrm>
                <a:off x="6903652" y="3508582"/>
                <a:ext cx="344880" cy="400680"/>
              </p14:xfrm>
            </p:contentPart>
          </mc:Choice>
          <mc:Fallback>
            <p:pic>
              <p:nvPicPr>
                <p:cNvPr id="77" name="Ink 76">
                  <a:extLst>
                    <a:ext uri="{FF2B5EF4-FFF2-40B4-BE49-F238E27FC236}">
                      <a16:creationId xmlns:a16="http://schemas.microsoft.com/office/drawing/2014/main" id="{E1AA77C0-9437-2D4B-FC72-C47501CE3792}"/>
                    </a:ext>
                  </a:extLst>
                </p:cNvPr>
                <p:cNvPicPr/>
                <p:nvPr/>
              </p:nvPicPr>
              <p:blipFill>
                <a:blip r:embed="rId133"/>
                <a:stretch>
                  <a:fillRect/>
                </a:stretch>
              </p:blipFill>
              <p:spPr>
                <a:xfrm>
                  <a:off x="6895012" y="3499942"/>
                  <a:ext cx="362520" cy="4183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8" name="Ink 77">
                  <a:extLst>
                    <a:ext uri="{FF2B5EF4-FFF2-40B4-BE49-F238E27FC236}">
                      <a16:creationId xmlns:a16="http://schemas.microsoft.com/office/drawing/2014/main" id="{53F62D36-6886-E5C6-3060-FD9E6F1CE1FF}"/>
                    </a:ext>
                  </a:extLst>
                </p14:cNvPr>
                <p14:cNvContentPartPr/>
                <p14:nvPr/>
              </p14:nvContentPartPr>
              <p14:xfrm>
                <a:off x="7309012" y="3351262"/>
                <a:ext cx="57600" cy="73440"/>
              </p14:xfrm>
            </p:contentPart>
          </mc:Choice>
          <mc:Fallback>
            <p:pic>
              <p:nvPicPr>
                <p:cNvPr id="78" name="Ink 77">
                  <a:extLst>
                    <a:ext uri="{FF2B5EF4-FFF2-40B4-BE49-F238E27FC236}">
                      <a16:creationId xmlns:a16="http://schemas.microsoft.com/office/drawing/2014/main" id="{53F62D36-6886-E5C6-3060-FD9E6F1CE1FF}"/>
                    </a:ext>
                  </a:extLst>
                </p:cNvPr>
                <p:cNvPicPr/>
                <p:nvPr/>
              </p:nvPicPr>
              <p:blipFill>
                <a:blip r:embed="rId135"/>
                <a:stretch>
                  <a:fillRect/>
                </a:stretch>
              </p:blipFill>
              <p:spPr>
                <a:xfrm>
                  <a:off x="7300372" y="3342262"/>
                  <a:ext cx="7524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79" name="Ink 78">
                  <a:extLst>
                    <a:ext uri="{FF2B5EF4-FFF2-40B4-BE49-F238E27FC236}">
                      <a16:creationId xmlns:a16="http://schemas.microsoft.com/office/drawing/2014/main" id="{52903D28-E701-B74B-CD63-A52D25852120}"/>
                    </a:ext>
                  </a:extLst>
                </p14:cNvPr>
                <p14:cNvContentPartPr/>
                <p14:nvPr/>
              </p14:nvContentPartPr>
              <p14:xfrm>
                <a:off x="7208572" y="3204022"/>
                <a:ext cx="201960" cy="219240"/>
              </p14:xfrm>
            </p:contentPart>
          </mc:Choice>
          <mc:Fallback>
            <p:pic>
              <p:nvPicPr>
                <p:cNvPr id="79" name="Ink 78">
                  <a:extLst>
                    <a:ext uri="{FF2B5EF4-FFF2-40B4-BE49-F238E27FC236}">
                      <a16:creationId xmlns:a16="http://schemas.microsoft.com/office/drawing/2014/main" id="{52903D28-E701-B74B-CD63-A52D25852120}"/>
                    </a:ext>
                  </a:extLst>
                </p:cNvPr>
                <p:cNvPicPr/>
                <p:nvPr/>
              </p:nvPicPr>
              <p:blipFill>
                <a:blip r:embed="rId137"/>
                <a:stretch>
                  <a:fillRect/>
                </a:stretch>
              </p:blipFill>
              <p:spPr>
                <a:xfrm>
                  <a:off x="7199572" y="3195022"/>
                  <a:ext cx="21960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0" name="Ink 79">
                  <a:extLst>
                    <a:ext uri="{FF2B5EF4-FFF2-40B4-BE49-F238E27FC236}">
                      <a16:creationId xmlns:a16="http://schemas.microsoft.com/office/drawing/2014/main" id="{A6A9FEB0-BDAB-9703-67B1-F30FCE8089DF}"/>
                    </a:ext>
                  </a:extLst>
                </p14:cNvPr>
                <p14:cNvContentPartPr/>
                <p14:nvPr/>
              </p14:nvContentPartPr>
              <p14:xfrm>
                <a:off x="6271852" y="3565462"/>
                <a:ext cx="813240" cy="572760"/>
              </p14:xfrm>
            </p:contentPart>
          </mc:Choice>
          <mc:Fallback>
            <p:pic>
              <p:nvPicPr>
                <p:cNvPr id="80" name="Ink 79">
                  <a:extLst>
                    <a:ext uri="{FF2B5EF4-FFF2-40B4-BE49-F238E27FC236}">
                      <a16:creationId xmlns:a16="http://schemas.microsoft.com/office/drawing/2014/main" id="{A6A9FEB0-BDAB-9703-67B1-F30FCE8089DF}"/>
                    </a:ext>
                  </a:extLst>
                </p:cNvPr>
                <p:cNvPicPr/>
                <p:nvPr/>
              </p:nvPicPr>
              <p:blipFill>
                <a:blip r:embed="rId139"/>
                <a:stretch>
                  <a:fillRect/>
                </a:stretch>
              </p:blipFill>
              <p:spPr>
                <a:xfrm>
                  <a:off x="6263212" y="3556462"/>
                  <a:ext cx="830880" cy="5904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1" name="Ink 80">
                  <a:extLst>
                    <a:ext uri="{FF2B5EF4-FFF2-40B4-BE49-F238E27FC236}">
                      <a16:creationId xmlns:a16="http://schemas.microsoft.com/office/drawing/2014/main" id="{B211C416-2FCB-37F7-F790-5937B3C7D37E}"/>
                    </a:ext>
                  </a:extLst>
                </p14:cNvPr>
                <p14:cNvContentPartPr/>
                <p14:nvPr/>
              </p14:nvContentPartPr>
              <p14:xfrm>
                <a:off x="6460492" y="3411742"/>
                <a:ext cx="302400" cy="850680"/>
              </p14:xfrm>
            </p:contentPart>
          </mc:Choice>
          <mc:Fallback>
            <p:pic>
              <p:nvPicPr>
                <p:cNvPr id="81" name="Ink 80">
                  <a:extLst>
                    <a:ext uri="{FF2B5EF4-FFF2-40B4-BE49-F238E27FC236}">
                      <a16:creationId xmlns:a16="http://schemas.microsoft.com/office/drawing/2014/main" id="{B211C416-2FCB-37F7-F790-5937B3C7D37E}"/>
                    </a:ext>
                  </a:extLst>
                </p:cNvPr>
                <p:cNvPicPr/>
                <p:nvPr/>
              </p:nvPicPr>
              <p:blipFill>
                <a:blip r:embed="rId141"/>
                <a:stretch>
                  <a:fillRect/>
                </a:stretch>
              </p:blipFill>
              <p:spPr>
                <a:xfrm>
                  <a:off x="6451852" y="3402742"/>
                  <a:ext cx="320040" cy="8683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3" name="Ink 82">
                  <a:extLst>
                    <a:ext uri="{FF2B5EF4-FFF2-40B4-BE49-F238E27FC236}">
                      <a16:creationId xmlns:a16="http://schemas.microsoft.com/office/drawing/2014/main" id="{B26834D1-2C2B-DE46-C2D1-2EA2A85657D9}"/>
                    </a:ext>
                  </a:extLst>
                </p14:cNvPr>
                <p14:cNvContentPartPr/>
                <p14:nvPr/>
              </p14:nvContentPartPr>
              <p14:xfrm>
                <a:off x="4803412" y="5148742"/>
                <a:ext cx="605880" cy="215640"/>
              </p14:xfrm>
            </p:contentPart>
          </mc:Choice>
          <mc:Fallback>
            <p:pic>
              <p:nvPicPr>
                <p:cNvPr id="83" name="Ink 82">
                  <a:extLst>
                    <a:ext uri="{FF2B5EF4-FFF2-40B4-BE49-F238E27FC236}">
                      <a16:creationId xmlns:a16="http://schemas.microsoft.com/office/drawing/2014/main" id="{B26834D1-2C2B-DE46-C2D1-2EA2A85657D9}"/>
                    </a:ext>
                  </a:extLst>
                </p:cNvPr>
                <p:cNvPicPr/>
                <p:nvPr/>
              </p:nvPicPr>
              <p:blipFill>
                <a:blip r:embed="rId143"/>
                <a:stretch>
                  <a:fillRect/>
                </a:stretch>
              </p:blipFill>
              <p:spPr>
                <a:xfrm>
                  <a:off x="4794772" y="5139742"/>
                  <a:ext cx="62352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4" name="Ink 83">
                  <a:extLst>
                    <a:ext uri="{FF2B5EF4-FFF2-40B4-BE49-F238E27FC236}">
                      <a16:creationId xmlns:a16="http://schemas.microsoft.com/office/drawing/2014/main" id="{6CCD4CA5-41AC-EF8C-EB87-1318CAC1E83E}"/>
                    </a:ext>
                  </a:extLst>
                </p14:cNvPr>
                <p14:cNvContentPartPr/>
                <p14:nvPr/>
              </p14:nvContentPartPr>
              <p14:xfrm>
                <a:off x="5116972" y="5515942"/>
                <a:ext cx="529560" cy="161640"/>
              </p14:xfrm>
            </p:contentPart>
          </mc:Choice>
          <mc:Fallback>
            <p:pic>
              <p:nvPicPr>
                <p:cNvPr id="84" name="Ink 83">
                  <a:extLst>
                    <a:ext uri="{FF2B5EF4-FFF2-40B4-BE49-F238E27FC236}">
                      <a16:creationId xmlns:a16="http://schemas.microsoft.com/office/drawing/2014/main" id="{6CCD4CA5-41AC-EF8C-EB87-1318CAC1E83E}"/>
                    </a:ext>
                  </a:extLst>
                </p:cNvPr>
                <p:cNvPicPr/>
                <p:nvPr/>
              </p:nvPicPr>
              <p:blipFill>
                <a:blip r:embed="rId145"/>
                <a:stretch>
                  <a:fillRect/>
                </a:stretch>
              </p:blipFill>
              <p:spPr>
                <a:xfrm>
                  <a:off x="5108332" y="5507302"/>
                  <a:ext cx="54720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6" name="Ink 85">
                  <a:extLst>
                    <a:ext uri="{FF2B5EF4-FFF2-40B4-BE49-F238E27FC236}">
                      <a16:creationId xmlns:a16="http://schemas.microsoft.com/office/drawing/2014/main" id="{F2B58904-43F1-32B2-752F-CD7B92D19085}"/>
                    </a:ext>
                  </a:extLst>
                </p14:cNvPr>
                <p14:cNvContentPartPr/>
                <p14:nvPr/>
              </p14:nvContentPartPr>
              <p14:xfrm>
                <a:off x="6100132" y="6264742"/>
                <a:ext cx="11160" cy="1440"/>
              </p14:xfrm>
            </p:contentPart>
          </mc:Choice>
          <mc:Fallback>
            <p:pic>
              <p:nvPicPr>
                <p:cNvPr id="86" name="Ink 85">
                  <a:extLst>
                    <a:ext uri="{FF2B5EF4-FFF2-40B4-BE49-F238E27FC236}">
                      <a16:creationId xmlns:a16="http://schemas.microsoft.com/office/drawing/2014/main" id="{F2B58904-43F1-32B2-752F-CD7B92D19085}"/>
                    </a:ext>
                  </a:extLst>
                </p:cNvPr>
                <p:cNvPicPr/>
                <p:nvPr/>
              </p:nvPicPr>
              <p:blipFill>
                <a:blip r:embed="rId147"/>
                <a:stretch>
                  <a:fillRect/>
                </a:stretch>
              </p:blipFill>
              <p:spPr>
                <a:xfrm>
                  <a:off x="6091132" y="6255742"/>
                  <a:ext cx="2880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8" name="Ink 87">
                  <a:extLst>
                    <a:ext uri="{FF2B5EF4-FFF2-40B4-BE49-F238E27FC236}">
                      <a16:creationId xmlns:a16="http://schemas.microsoft.com/office/drawing/2014/main" id="{1C5250A8-1CB2-273D-B346-3B34708B47CE}"/>
                    </a:ext>
                  </a:extLst>
                </p14:cNvPr>
                <p14:cNvContentPartPr/>
                <p14:nvPr/>
              </p14:nvContentPartPr>
              <p14:xfrm>
                <a:off x="5672812" y="2589142"/>
                <a:ext cx="582840" cy="609840"/>
              </p14:xfrm>
            </p:contentPart>
          </mc:Choice>
          <mc:Fallback>
            <p:pic>
              <p:nvPicPr>
                <p:cNvPr id="88" name="Ink 87">
                  <a:extLst>
                    <a:ext uri="{FF2B5EF4-FFF2-40B4-BE49-F238E27FC236}">
                      <a16:creationId xmlns:a16="http://schemas.microsoft.com/office/drawing/2014/main" id="{1C5250A8-1CB2-273D-B346-3B34708B47CE}"/>
                    </a:ext>
                  </a:extLst>
                </p:cNvPr>
                <p:cNvPicPr/>
                <p:nvPr/>
              </p:nvPicPr>
              <p:blipFill>
                <a:blip r:embed="rId149"/>
                <a:stretch>
                  <a:fillRect/>
                </a:stretch>
              </p:blipFill>
              <p:spPr>
                <a:xfrm>
                  <a:off x="5663812" y="2580142"/>
                  <a:ext cx="600480" cy="62748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9" name="Ink 88">
                  <a:extLst>
                    <a:ext uri="{FF2B5EF4-FFF2-40B4-BE49-F238E27FC236}">
                      <a16:creationId xmlns:a16="http://schemas.microsoft.com/office/drawing/2014/main" id="{27CF5D55-8E59-F5DB-0B9B-BA46222A6A75}"/>
                    </a:ext>
                  </a:extLst>
                </p14:cNvPr>
                <p14:cNvContentPartPr/>
                <p14:nvPr/>
              </p14:nvContentPartPr>
              <p14:xfrm>
                <a:off x="5817532" y="2736022"/>
                <a:ext cx="259200" cy="173160"/>
              </p14:xfrm>
            </p:contentPart>
          </mc:Choice>
          <mc:Fallback>
            <p:pic>
              <p:nvPicPr>
                <p:cNvPr id="89" name="Ink 88">
                  <a:extLst>
                    <a:ext uri="{FF2B5EF4-FFF2-40B4-BE49-F238E27FC236}">
                      <a16:creationId xmlns:a16="http://schemas.microsoft.com/office/drawing/2014/main" id="{27CF5D55-8E59-F5DB-0B9B-BA46222A6A75}"/>
                    </a:ext>
                  </a:extLst>
                </p:cNvPr>
                <p:cNvPicPr/>
                <p:nvPr/>
              </p:nvPicPr>
              <p:blipFill>
                <a:blip r:embed="rId151"/>
                <a:stretch>
                  <a:fillRect/>
                </a:stretch>
              </p:blipFill>
              <p:spPr>
                <a:xfrm>
                  <a:off x="5808532" y="2727022"/>
                  <a:ext cx="27684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0" name="Ink 89">
                  <a:extLst>
                    <a:ext uri="{FF2B5EF4-FFF2-40B4-BE49-F238E27FC236}">
                      <a16:creationId xmlns:a16="http://schemas.microsoft.com/office/drawing/2014/main" id="{06907DCB-AA5A-D0B7-A33F-44070FABF51E}"/>
                    </a:ext>
                  </a:extLst>
                </p14:cNvPr>
                <p14:cNvContentPartPr/>
                <p14:nvPr/>
              </p14:nvContentPartPr>
              <p14:xfrm>
                <a:off x="6030292" y="2809462"/>
                <a:ext cx="105120" cy="97920"/>
              </p14:xfrm>
            </p:contentPart>
          </mc:Choice>
          <mc:Fallback>
            <p:pic>
              <p:nvPicPr>
                <p:cNvPr id="90" name="Ink 89">
                  <a:extLst>
                    <a:ext uri="{FF2B5EF4-FFF2-40B4-BE49-F238E27FC236}">
                      <a16:creationId xmlns:a16="http://schemas.microsoft.com/office/drawing/2014/main" id="{06907DCB-AA5A-D0B7-A33F-44070FABF51E}"/>
                    </a:ext>
                  </a:extLst>
                </p:cNvPr>
                <p:cNvPicPr/>
                <p:nvPr/>
              </p:nvPicPr>
              <p:blipFill>
                <a:blip r:embed="rId153"/>
                <a:stretch>
                  <a:fillRect/>
                </a:stretch>
              </p:blipFill>
              <p:spPr>
                <a:xfrm>
                  <a:off x="6021652" y="2800822"/>
                  <a:ext cx="12276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1" name="Ink 90">
                  <a:extLst>
                    <a:ext uri="{FF2B5EF4-FFF2-40B4-BE49-F238E27FC236}">
                      <a16:creationId xmlns:a16="http://schemas.microsoft.com/office/drawing/2014/main" id="{11DE0C15-0FFA-5E48-52C7-44893BD8428A}"/>
                    </a:ext>
                  </a:extLst>
                </p14:cNvPr>
                <p14:cNvContentPartPr/>
                <p14:nvPr/>
              </p14:nvContentPartPr>
              <p14:xfrm>
                <a:off x="5853892" y="2994142"/>
                <a:ext cx="81000" cy="90000"/>
              </p14:xfrm>
            </p:contentPart>
          </mc:Choice>
          <mc:Fallback>
            <p:pic>
              <p:nvPicPr>
                <p:cNvPr id="91" name="Ink 90">
                  <a:extLst>
                    <a:ext uri="{FF2B5EF4-FFF2-40B4-BE49-F238E27FC236}">
                      <a16:creationId xmlns:a16="http://schemas.microsoft.com/office/drawing/2014/main" id="{11DE0C15-0FFA-5E48-52C7-44893BD8428A}"/>
                    </a:ext>
                  </a:extLst>
                </p:cNvPr>
                <p:cNvPicPr/>
                <p:nvPr/>
              </p:nvPicPr>
              <p:blipFill>
                <a:blip r:embed="rId155"/>
                <a:stretch>
                  <a:fillRect/>
                </a:stretch>
              </p:blipFill>
              <p:spPr>
                <a:xfrm>
                  <a:off x="5845252" y="2985502"/>
                  <a:ext cx="9864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2" name="Ink 91">
                  <a:extLst>
                    <a:ext uri="{FF2B5EF4-FFF2-40B4-BE49-F238E27FC236}">
                      <a16:creationId xmlns:a16="http://schemas.microsoft.com/office/drawing/2014/main" id="{63E93F6B-FFEC-DD2B-1281-330D7370418F}"/>
                    </a:ext>
                  </a:extLst>
                </p14:cNvPr>
                <p14:cNvContentPartPr/>
                <p14:nvPr/>
              </p14:nvContentPartPr>
              <p14:xfrm>
                <a:off x="5903572" y="2984422"/>
                <a:ext cx="173520" cy="79920"/>
              </p14:xfrm>
            </p:contentPart>
          </mc:Choice>
          <mc:Fallback>
            <p:pic>
              <p:nvPicPr>
                <p:cNvPr id="92" name="Ink 91">
                  <a:extLst>
                    <a:ext uri="{FF2B5EF4-FFF2-40B4-BE49-F238E27FC236}">
                      <a16:creationId xmlns:a16="http://schemas.microsoft.com/office/drawing/2014/main" id="{63E93F6B-FFEC-DD2B-1281-330D7370418F}"/>
                    </a:ext>
                  </a:extLst>
                </p:cNvPr>
                <p:cNvPicPr/>
                <p:nvPr/>
              </p:nvPicPr>
              <p:blipFill>
                <a:blip r:embed="rId157"/>
                <a:stretch>
                  <a:fillRect/>
                </a:stretch>
              </p:blipFill>
              <p:spPr>
                <a:xfrm>
                  <a:off x="5894572" y="2975422"/>
                  <a:ext cx="19116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3" name="Ink 92">
                  <a:extLst>
                    <a:ext uri="{FF2B5EF4-FFF2-40B4-BE49-F238E27FC236}">
                      <a16:creationId xmlns:a16="http://schemas.microsoft.com/office/drawing/2014/main" id="{8A3A8B20-9E41-B18C-1038-46EC26F36910}"/>
                    </a:ext>
                  </a:extLst>
                </p14:cNvPr>
                <p14:cNvContentPartPr/>
                <p14:nvPr/>
              </p14:nvContentPartPr>
              <p14:xfrm>
                <a:off x="5671732" y="2925022"/>
                <a:ext cx="910440" cy="1456920"/>
              </p14:xfrm>
            </p:contentPart>
          </mc:Choice>
          <mc:Fallback>
            <p:pic>
              <p:nvPicPr>
                <p:cNvPr id="93" name="Ink 92">
                  <a:extLst>
                    <a:ext uri="{FF2B5EF4-FFF2-40B4-BE49-F238E27FC236}">
                      <a16:creationId xmlns:a16="http://schemas.microsoft.com/office/drawing/2014/main" id="{8A3A8B20-9E41-B18C-1038-46EC26F36910}"/>
                    </a:ext>
                  </a:extLst>
                </p:cNvPr>
                <p:cNvPicPr/>
                <p:nvPr/>
              </p:nvPicPr>
              <p:blipFill>
                <a:blip r:embed="rId159"/>
                <a:stretch>
                  <a:fillRect/>
                </a:stretch>
              </p:blipFill>
              <p:spPr>
                <a:xfrm>
                  <a:off x="5663092" y="2916382"/>
                  <a:ext cx="928080" cy="147456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4" name="Ink 93">
                  <a:extLst>
                    <a:ext uri="{FF2B5EF4-FFF2-40B4-BE49-F238E27FC236}">
                      <a16:creationId xmlns:a16="http://schemas.microsoft.com/office/drawing/2014/main" id="{D7787980-3D92-ED6E-04FC-71A1639BB60C}"/>
                    </a:ext>
                  </a:extLst>
                </p14:cNvPr>
                <p14:cNvContentPartPr/>
                <p14:nvPr/>
              </p14:nvContentPartPr>
              <p14:xfrm>
                <a:off x="6490012" y="2854462"/>
                <a:ext cx="90720" cy="127080"/>
              </p14:xfrm>
            </p:contentPart>
          </mc:Choice>
          <mc:Fallback>
            <p:pic>
              <p:nvPicPr>
                <p:cNvPr id="94" name="Ink 93">
                  <a:extLst>
                    <a:ext uri="{FF2B5EF4-FFF2-40B4-BE49-F238E27FC236}">
                      <a16:creationId xmlns:a16="http://schemas.microsoft.com/office/drawing/2014/main" id="{D7787980-3D92-ED6E-04FC-71A1639BB60C}"/>
                    </a:ext>
                  </a:extLst>
                </p:cNvPr>
                <p:cNvPicPr/>
                <p:nvPr/>
              </p:nvPicPr>
              <p:blipFill>
                <a:blip r:embed="rId161"/>
                <a:stretch>
                  <a:fillRect/>
                </a:stretch>
              </p:blipFill>
              <p:spPr>
                <a:xfrm>
                  <a:off x="6481372" y="2845822"/>
                  <a:ext cx="10836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6" name="Ink 95">
                  <a:extLst>
                    <a:ext uri="{FF2B5EF4-FFF2-40B4-BE49-F238E27FC236}">
                      <a16:creationId xmlns:a16="http://schemas.microsoft.com/office/drawing/2014/main" id="{F0335CE4-67B6-EE00-004F-745E6E5D2AD4}"/>
                    </a:ext>
                  </a:extLst>
                </p14:cNvPr>
                <p14:cNvContentPartPr/>
                <p14:nvPr/>
              </p14:nvContentPartPr>
              <p14:xfrm>
                <a:off x="6035332" y="3080542"/>
                <a:ext cx="2106360" cy="2162160"/>
              </p14:xfrm>
            </p:contentPart>
          </mc:Choice>
          <mc:Fallback>
            <p:pic>
              <p:nvPicPr>
                <p:cNvPr id="96" name="Ink 95">
                  <a:extLst>
                    <a:ext uri="{FF2B5EF4-FFF2-40B4-BE49-F238E27FC236}">
                      <a16:creationId xmlns:a16="http://schemas.microsoft.com/office/drawing/2014/main" id="{F0335CE4-67B6-EE00-004F-745E6E5D2AD4}"/>
                    </a:ext>
                  </a:extLst>
                </p:cNvPr>
                <p:cNvPicPr/>
                <p:nvPr/>
              </p:nvPicPr>
              <p:blipFill>
                <a:blip r:embed="rId163"/>
                <a:stretch>
                  <a:fillRect/>
                </a:stretch>
              </p:blipFill>
              <p:spPr>
                <a:xfrm>
                  <a:off x="6026332" y="3071542"/>
                  <a:ext cx="2124000" cy="21798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7" name="Ink 96">
                  <a:extLst>
                    <a:ext uri="{FF2B5EF4-FFF2-40B4-BE49-F238E27FC236}">
                      <a16:creationId xmlns:a16="http://schemas.microsoft.com/office/drawing/2014/main" id="{DE5EB471-D19F-EA46-0234-3E05DC453379}"/>
                    </a:ext>
                  </a:extLst>
                </p14:cNvPr>
                <p14:cNvContentPartPr/>
                <p14:nvPr/>
              </p14:nvContentPartPr>
              <p14:xfrm>
                <a:off x="6158812" y="5033902"/>
                <a:ext cx="139680" cy="239040"/>
              </p14:xfrm>
            </p:contentPart>
          </mc:Choice>
          <mc:Fallback>
            <p:pic>
              <p:nvPicPr>
                <p:cNvPr id="97" name="Ink 96">
                  <a:extLst>
                    <a:ext uri="{FF2B5EF4-FFF2-40B4-BE49-F238E27FC236}">
                      <a16:creationId xmlns:a16="http://schemas.microsoft.com/office/drawing/2014/main" id="{DE5EB471-D19F-EA46-0234-3E05DC453379}"/>
                    </a:ext>
                  </a:extLst>
                </p:cNvPr>
                <p:cNvPicPr/>
                <p:nvPr/>
              </p:nvPicPr>
              <p:blipFill>
                <a:blip r:embed="rId165"/>
                <a:stretch>
                  <a:fillRect/>
                </a:stretch>
              </p:blipFill>
              <p:spPr>
                <a:xfrm>
                  <a:off x="6149812" y="5024902"/>
                  <a:ext cx="15732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8" name="Ink 97">
                  <a:extLst>
                    <a:ext uri="{FF2B5EF4-FFF2-40B4-BE49-F238E27FC236}">
                      <a16:creationId xmlns:a16="http://schemas.microsoft.com/office/drawing/2014/main" id="{03D25080-7802-CC72-EE7A-EA894394C5E8}"/>
                    </a:ext>
                  </a:extLst>
                </p14:cNvPr>
                <p14:cNvContentPartPr/>
                <p14:nvPr/>
              </p14:nvContentPartPr>
              <p14:xfrm>
                <a:off x="6932452" y="4385182"/>
                <a:ext cx="1184040" cy="743760"/>
              </p14:xfrm>
            </p:contentPart>
          </mc:Choice>
          <mc:Fallback>
            <p:pic>
              <p:nvPicPr>
                <p:cNvPr id="98" name="Ink 97">
                  <a:extLst>
                    <a:ext uri="{FF2B5EF4-FFF2-40B4-BE49-F238E27FC236}">
                      <a16:creationId xmlns:a16="http://schemas.microsoft.com/office/drawing/2014/main" id="{03D25080-7802-CC72-EE7A-EA894394C5E8}"/>
                    </a:ext>
                  </a:extLst>
                </p:cNvPr>
                <p:cNvPicPr/>
                <p:nvPr/>
              </p:nvPicPr>
              <p:blipFill>
                <a:blip r:embed="rId167"/>
                <a:stretch>
                  <a:fillRect/>
                </a:stretch>
              </p:blipFill>
              <p:spPr>
                <a:xfrm>
                  <a:off x="6923812" y="4376542"/>
                  <a:ext cx="1201680" cy="7614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99" name="Ink 98">
                  <a:extLst>
                    <a:ext uri="{FF2B5EF4-FFF2-40B4-BE49-F238E27FC236}">
                      <a16:creationId xmlns:a16="http://schemas.microsoft.com/office/drawing/2014/main" id="{D8EC1D4C-4D48-5D54-DBF7-32D924C4CBEC}"/>
                    </a:ext>
                  </a:extLst>
                </p14:cNvPr>
                <p14:cNvContentPartPr/>
                <p14:nvPr/>
              </p14:nvContentPartPr>
              <p14:xfrm>
                <a:off x="8066452" y="4487782"/>
                <a:ext cx="172440" cy="105480"/>
              </p14:xfrm>
            </p:contentPart>
          </mc:Choice>
          <mc:Fallback>
            <p:pic>
              <p:nvPicPr>
                <p:cNvPr id="99" name="Ink 98">
                  <a:extLst>
                    <a:ext uri="{FF2B5EF4-FFF2-40B4-BE49-F238E27FC236}">
                      <a16:creationId xmlns:a16="http://schemas.microsoft.com/office/drawing/2014/main" id="{D8EC1D4C-4D48-5D54-DBF7-32D924C4CBEC}"/>
                    </a:ext>
                  </a:extLst>
                </p:cNvPr>
                <p:cNvPicPr/>
                <p:nvPr/>
              </p:nvPicPr>
              <p:blipFill>
                <a:blip r:embed="rId169"/>
                <a:stretch>
                  <a:fillRect/>
                </a:stretch>
              </p:blipFill>
              <p:spPr>
                <a:xfrm>
                  <a:off x="8057812" y="4479142"/>
                  <a:ext cx="19008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0" name="Ink 99">
                  <a:extLst>
                    <a:ext uri="{FF2B5EF4-FFF2-40B4-BE49-F238E27FC236}">
                      <a16:creationId xmlns:a16="http://schemas.microsoft.com/office/drawing/2014/main" id="{652C0A60-F030-76B2-0B44-DA95268E5BFA}"/>
                    </a:ext>
                  </a:extLst>
                </p14:cNvPr>
                <p14:cNvContentPartPr/>
                <p14:nvPr/>
              </p14:nvContentPartPr>
              <p14:xfrm>
                <a:off x="8200012" y="4326142"/>
                <a:ext cx="5400" cy="30960"/>
              </p14:xfrm>
            </p:contentPart>
          </mc:Choice>
          <mc:Fallback>
            <p:pic>
              <p:nvPicPr>
                <p:cNvPr id="100" name="Ink 99">
                  <a:extLst>
                    <a:ext uri="{FF2B5EF4-FFF2-40B4-BE49-F238E27FC236}">
                      <a16:creationId xmlns:a16="http://schemas.microsoft.com/office/drawing/2014/main" id="{652C0A60-F030-76B2-0B44-DA95268E5BFA}"/>
                    </a:ext>
                  </a:extLst>
                </p:cNvPr>
                <p:cNvPicPr/>
                <p:nvPr/>
              </p:nvPicPr>
              <p:blipFill>
                <a:blip r:embed="rId171"/>
                <a:stretch>
                  <a:fillRect/>
                </a:stretch>
              </p:blipFill>
              <p:spPr>
                <a:xfrm>
                  <a:off x="8191372" y="4317502"/>
                  <a:ext cx="2304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1" name="Ink 100">
                  <a:extLst>
                    <a:ext uri="{FF2B5EF4-FFF2-40B4-BE49-F238E27FC236}">
                      <a16:creationId xmlns:a16="http://schemas.microsoft.com/office/drawing/2014/main" id="{3BB3EA19-A097-6BA4-FE12-ECBFF4982C17}"/>
                    </a:ext>
                  </a:extLst>
                </p14:cNvPr>
                <p14:cNvContentPartPr/>
                <p14:nvPr/>
              </p14:nvContentPartPr>
              <p14:xfrm>
                <a:off x="8328532" y="4367182"/>
                <a:ext cx="225000" cy="256680"/>
              </p14:xfrm>
            </p:contentPart>
          </mc:Choice>
          <mc:Fallback>
            <p:pic>
              <p:nvPicPr>
                <p:cNvPr id="101" name="Ink 100">
                  <a:extLst>
                    <a:ext uri="{FF2B5EF4-FFF2-40B4-BE49-F238E27FC236}">
                      <a16:creationId xmlns:a16="http://schemas.microsoft.com/office/drawing/2014/main" id="{3BB3EA19-A097-6BA4-FE12-ECBFF4982C17}"/>
                    </a:ext>
                  </a:extLst>
                </p:cNvPr>
                <p:cNvPicPr/>
                <p:nvPr/>
              </p:nvPicPr>
              <p:blipFill>
                <a:blip r:embed="rId173"/>
                <a:stretch>
                  <a:fillRect/>
                </a:stretch>
              </p:blipFill>
              <p:spPr>
                <a:xfrm>
                  <a:off x="8319892" y="4358542"/>
                  <a:ext cx="24264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3" name="Ink 102">
                  <a:extLst>
                    <a:ext uri="{FF2B5EF4-FFF2-40B4-BE49-F238E27FC236}">
                      <a16:creationId xmlns:a16="http://schemas.microsoft.com/office/drawing/2014/main" id="{80B3EC8A-4D9D-6537-1977-1ADA2A78570C}"/>
                    </a:ext>
                  </a:extLst>
                </p14:cNvPr>
                <p14:cNvContentPartPr/>
                <p14:nvPr/>
              </p14:nvContentPartPr>
              <p14:xfrm>
                <a:off x="5755612" y="503662"/>
                <a:ext cx="327960" cy="437040"/>
              </p14:xfrm>
            </p:contentPart>
          </mc:Choice>
          <mc:Fallback>
            <p:pic>
              <p:nvPicPr>
                <p:cNvPr id="103" name="Ink 102">
                  <a:extLst>
                    <a:ext uri="{FF2B5EF4-FFF2-40B4-BE49-F238E27FC236}">
                      <a16:creationId xmlns:a16="http://schemas.microsoft.com/office/drawing/2014/main" id="{80B3EC8A-4D9D-6537-1977-1ADA2A78570C}"/>
                    </a:ext>
                  </a:extLst>
                </p:cNvPr>
                <p:cNvPicPr/>
                <p:nvPr/>
              </p:nvPicPr>
              <p:blipFill>
                <a:blip r:embed="rId175"/>
                <a:stretch>
                  <a:fillRect/>
                </a:stretch>
              </p:blipFill>
              <p:spPr>
                <a:xfrm>
                  <a:off x="5746612" y="494662"/>
                  <a:ext cx="345600" cy="45468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4" name="Ink 103">
                  <a:extLst>
                    <a:ext uri="{FF2B5EF4-FFF2-40B4-BE49-F238E27FC236}">
                      <a16:creationId xmlns:a16="http://schemas.microsoft.com/office/drawing/2014/main" id="{FC8F92E0-0C65-478F-17C7-C4F38835A529}"/>
                    </a:ext>
                  </a:extLst>
                </p14:cNvPr>
                <p14:cNvContentPartPr/>
                <p14:nvPr/>
              </p14:nvContentPartPr>
              <p14:xfrm>
                <a:off x="6142612" y="592222"/>
                <a:ext cx="446400" cy="480960"/>
              </p14:xfrm>
            </p:contentPart>
          </mc:Choice>
          <mc:Fallback>
            <p:pic>
              <p:nvPicPr>
                <p:cNvPr id="104" name="Ink 103">
                  <a:extLst>
                    <a:ext uri="{FF2B5EF4-FFF2-40B4-BE49-F238E27FC236}">
                      <a16:creationId xmlns:a16="http://schemas.microsoft.com/office/drawing/2014/main" id="{FC8F92E0-0C65-478F-17C7-C4F38835A529}"/>
                    </a:ext>
                  </a:extLst>
                </p:cNvPr>
                <p:cNvPicPr/>
                <p:nvPr/>
              </p:nvPicPr>
              <p:blipFill>
                <a:blip r:embed="rId177"/>
                <a:stretch>
                  <a:fillRect/>
                </a:stretch>
              </p:blipFill>
              <p:spPr>
                <a:xfrm>
                  <a:off x="6133972" y="583582"/>
                  <a:ext cx="464040" cy="4986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5" name="Ink 104">
                  <a:extLst>
                    <a:ext uri="{FF2B5EF4-FFF2-40B4-BE49-F238E27FC236}">
                      <a16:creationId xmlns:a16="http://schemas.microsoft.com/office/drawing/2014/main" id="{39E7873C-2209-59EC-A8FF-8A07B3BB1002}"/>
                    </a:ext>
                  </a:extLst>
                </p14:cNvPr>
                <p14:cNvContentPartPr/>
                <p14:nvPr/>
              </p14:nvContentPartPr>
              <p14:xfrm>
                <a:off x="6775492" y="543262"/>
                <a:ext cx="430920" cy="327960"/>
              </p14:xfrm>
            </p:contentPart>
          </mc:Choice>
          <mc:Fallback>
            <p:pic>
              <p:nvPicPr>
                <p:cNvPr id="105" name="Ink 104">
                  <a:extLst>
                    <a:ext uri="{FF2B5EF4-FFF2-40B4-BE49-F238E27FC236}">
                      <a16:creationId xmlns:a16="http://schemas.microsoft.com/office/drawing/2014/main" id="{39E7873C-2209-59EC-A8FF-8A07B3BB1002}"/>
                    </a:ext>
                  </a:extLst>
                </p:cNvPr>
                <p:cNvPicPr/>
                <p:nvPr/>
              </p:nvPicPr>
              <p:blipFill>
                <a:blip r:embed="rId179"/>
                <a:stretch>
                  <a:fillRect/>
                </a:stretch>
              </p:blipFill>
              <p:spPr>
                <a:xfrm>
                  <a:off x="6766852" y="534622"/>
                  <a:ext cx="448560" cy="3456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6" name="Ink 105">
                  <a:extLst>
                    <a:ext uri="{FF2B5EF4-FFF2-40B4-BE49-F238E27FC236}">
                      <a16:creationId xmlns:a16="http://schemas.microsoft.com/office/drawing/2014/main" id="{BE9C2CD6-2E08-03FF-0EAA-6EF9ECF2B1FD}"/>
                    </a:ext>
                  </a:extLst>
                </p14:cNvPr>
                <p14:cNvContentPartPr/>
                <p14:nvPr/>
              </p14:nvContentPartPr>
              <p14:xfrm>
                <a:off x="7229452" y="502942"/>
                <a:ext cx="97920" cy="306000"/>
              </p14:xfrm>
            </p:contentPart>
          </mc:Choice>
          <mc:Fallback>
            <p:pic>
              <p:nvPicPr>
                <p:cNvPr id="106" name="Ink 105">
                  <a:extLst>
                    <a:ext uri="{FF2B5EF4-FFF2-40B4-BE49-F238E27FC236}">
                      <a16:creationId xmlns:a16="http://schemas.microsoft.com/office/drawing/2014/main" id="{BE9C2CD6-2E08-03FF-0EAA-6EF9ECF2B1FD}"/>
                    </a:ext>
                  </a:extLst>
                </p:cNvPr>
                <p:cNvPicPr/>
                <p:nvPr/>
              </p:nvPicPr>
              <p:blipFill>
                <a:blip r:embed="rId181"/>
                <a:stretch>
                  <a:fillRect/>
                </a:stretch>
              </p:blipFill>
              <p:spPr>
                <a:xfrm>
                  <a:off x="7220812" y="493942"/>
                  <a:ext cx="115560" cy="32364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7" name="Ink 106">
                  <a:extLst>
                    <a:ext uri="{FF2B5EF4-FFF2-40B4-BE49-F238E27FC236}">
                      <a16:creationId xmlns:a16="http://schemas.microsoft.com/office/drawing/2014/main" id="{91BF02B0-245B-B36B-57CC-28E455DF53D0}"/>
                    </a:ext>
                  </a:extLst>
                </p14:cNvPr>
                <p14:cNvContentPartPr/>
                <p14:nvPr/>
              </p14:nvContentPartPr>
              <p14:xfrm>
                <a:off x="7598452" y="392422"/>
                <a:ext cx="522000" cy="297360"/>
              </p14:xfrm>
            </p:contentPart>
          </mc:Choice>
          <mc:Fallback>
            <p:pic>
              <p:nvPicPr>
                <p:cNvPr id="107" name="Ink 106">
                  <a:extLst>
                    <a:ext uri="{FF2B5EF4-FFF2-40B4-BE49-F238E27FC236}">
                      <a16:creationId xmlns:a16="http://schemas.microsoft.com/office/drawing/2014/main" id="{91BF02B0-245B-B36B-57CC-28E455DF53D0}"/>
                    </a:ext>
                  </a:extLst>
                </p:cNvPr>
                <p:cNvPicPr/>
                <p:nvPr/>
              </p:nvPicPr>
              <p:blipFill>
                <a:blip r:embed="rId183"/>
                <a:stretch>
                  <a:fillRect/>
                </a:stretch>
              </p:blipFill>
              <p:spPr>
                <a:xfrm>
                  <a:off x="7589812" y="383422"/>
                  <a:ext cx="539640" cy="3150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8" name="Ink 107">
                  <a:extLst>
                    <a:ext uri="{FF2B5EF4-FFF2-40B4-BE49-F238E27FC236}">
                      <a16:creationId xmlns:a16="http://schemas.microsoft.com/office/drawing/2014/main" id="{95FD3F9E-5F74-006E-7B12-CB7A942E6800}"/>
                    </a:ext>
                  </a:extLst>
                </p14:cNvPr>
                <p14:cNvContentPartPr/>
                <p14:nvPr/>
              </p14:nvContentPartPr>
              <p14:xfrm>
                <a:off x="8161852" y="393502"/>
                <a:ext cx="271800" cy="169200"/>
              </p14:xfrm>
            </p:contentPart>
          </mc:Choice>
          <mc:Fallback>
            <p:pic>
              <p:nvPicPr>
                <p:cNvPr id="108" name="Ink 107">
                  <a:extLst>
                    <a:ext uri="{FF2B5EF4-FFF2-40B4-BE49-F238E27FC236}">
                      <a16:creationId xmlns:a16="http://schemas.microsoft.com/office/drawing/2014/main" id="{95FD3F9E-5F74-006E-7B12-CB7A942E6800}"/>
                    </a:ext>
                  </a:extLst>
                </p:cNvPr>
                <p:cNvPicPr/>
                <p:nvPr/>
              </p:nvPicPr>
              <p:blipFill>
                <a:blip r:embed="rId185"/>
                <a:stretch>
                  <a:fillRect/>
                </a:stretch>
              </p:blipFill>
              <p:spPr>
                <a:xfrm>
                  <a:off x="8152852" y="384502"/>
                  <a:ext cx="28944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09" name="Ink 108">
                  <a:extLst>
                    <a:ext uri="{FF2B5EF4-FFF2-40B4-BE49-F238E27FC236}">
                      <a16:creationId xmlns:a16="http://schemas.microsoft.com/office/drawing/2014/main" id="{D86D2AE3-53F6-BF70-9B3F-C49EE0B183CE}"/>
                    </a:ext>
                  </a:extLst>
                </p14:cNvPr>
                <p14:cNvContentPartPr/>
                <p14:nvPr/>
              </p14:nvContentPartPr>
              <p14:xfrm>
                <a:off x="8555332" y="312142"/>
                <a:ext cx="660600" cy="462960"/>
              </p14:xfrm>
            </p:contentPart>
          </mc:Choice>
          <mc:Fallback>
            <p:pic>
              <p:nvPicPr>
                <p:cNvPr id="109" name="Ink 108">
                  <a:extLst>
                    <a:ext uri="{FF2B5EF4-FFF2-40B4-BE49-F238E27FC236}">
                      <a16:creationId xmlns:a16="http://schemas.microsoft.com/office/drawing/2014/main" id="{D86D2AE3-53F6-BF70-9B3F-C49EE0B183CE}"/>
                    </a:ext>
                  </a:extLst>
                </p:cNvPr>
                <p:cNvPicPr/>
                <p:nvPr/>
              </p:nvPicPr>
              <p:blipFill>
                <a:blip r:embed="rId187"/>
                <a:stretch>
                  <a:fillRect/>
                </a:stretch>
              </p:blipFill>
              <p:spPr>
                <a:xfrm>
                  <a:off x="8546692" y="303142"/>
                  <a:ext cx="678240" cy="4806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0" name="Ink 109">
                  <a:extLst>
                    <a:ext uri="{FF2B5EF4-FFF2-40B4-BE49-F238E27FC236}">
                      <a16:creationId xmlns:a16="http://schemas.microsoft.com/office/drawing/2014/main" id="{980614F2-4980-B398-7D39-40CC14EE1365}"/>
                    </a:ext>
                  </a:extLst>
                </p14:cNvPr>
                <p14:cNvContentPartPr/>
                <p14:nvPr/>
              </p14:nvContentPartPr>
              <p14:xfrm>
                <a:off x="9427252" y="313222"/>
                <a:ext cx="109440" cy="390960"/>
              </p14:xfrm>
            </p:contentPart>
          </mc:Choice>
          <mc:Fallback>
            <p:pic>
              <p:nvPicPr>
                <p:cNvPr id="110" name="Ink 109">
                  <a:extLst>
                    <a:ext uri="{FF2B5EF4-FFF2-40B4-BE49-F238E27FC236}">
                      <a16:creationId xmlns:a16="http://schemas.microsoft.com/office/drawing/2014/main" id="{980614F2-4980-B398-7D39-40CC14EE1365}"/>
                    </a:ext>
                  </a:extLst>
                </p:cNvPr>
                <p:cNvPicPr/>
                <p:nvPr/>
              </p:nvPicPr>
              <p:blipFill>
                <a:blip r:embed="rId189"/>
                <a:stretch>
                  <a:fillRect/>
                </a:stretch>
              </p:blipFill>
              <p:spPr>
                <a:xfrm>
                  <a:off x="9418252" y="304222"/>
                  <a:ext cx="127080" cy="40860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1" name="Ink 110">
                  <a:extLst>
                    <a:ext uri="{FF2B5EF4-FFF2-40B4-BE49-F238E27FC236}">
                      <a16:creationId xmlns:a16="http://schemas.microsoft.com/office/drawing/2014/main" id="{41C601B4-0537-E48A-8FF9-EBCA0740A857}"/>
                    </a:ext>
                  </a:extLst>
                </p14:cNvPr>
                <p14:cNvContentPartPr/>
                <p14:nvPr/>
              </p14:nvContentPartPr>
              <p14:xfrm>
                <a:off x="9640012" y="157342"/>
                <a:ext cx="783000" cy="391680"/>
              </p14:xfrm>
            </p:contentPart>
          </mc:Choice>
          <mc:Fallback>
            <p:pic>
              <p:nvPicPr>
                <p:cNvPr id="111" name="Ink 110">
                  <a:extLst>
                    <a:ext uri="{FF2B5EF4-FFF2-40B4-BE49-F238E27FC236}">
                      <a16:creationId xmlns:a16="http://schemas.microsoft.com/office/drawing/2014/main" id="{41C601B4-0537-E48A-8FF9-EBCA0740A857}"/>
                    </a:ext>
                  </a:extLst>
                </p:cNvPr>
                <p:cNvPicPr/>
                <p:nvPr/>
              </p:nvPicPr>
              <p:blipFill>
                <a:blip r:embed="rId191"/>
                <a:stretch>
                  <a:fillRect/>
                </a:stretch>
              </p:blipFill>
              <p:spPr>
                <a:xfrm>
                  <a:off x="9631372" y="148702"/>
                  <a:ext cx="800640" cy="40932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3" name="Ink 112">
                  <a:extLst>
                    <a:ext uri="{FF2B5EF4-FFF2-40B4-BE49-F238E27FC236}">
                      <a16:creationId xmlns:a16="http://schemas.microsoft.com/office/drawing/2014/main" id="{1A264804-072D-4002-3E16-E481CE7D02D0}"/>
                    </a:ext>
                  </a:extLst>
                </p14:cNvPr>
                <p14:cNvContentPartPr/>
                <p14:nvPr/>
              </p14:nvContentPartPr>
              <p14:xfrm>
                <a:off x="8012092" y="826222"/>
                <a:ext cx="801360" cy="401400"/>
              </p14:xfrm>
            </p:contentPart>
          </mc:Choice>
          <mc:Fallback>
            <p:pic>
              <p:nvPicPr>
                <p:cNvPr id="113" name="Ink 112">
                  <a:extLst>
                    <a:ext uri="{FF2B5EF4-FFF2-40B4-BE49-F238E27FC236}">
                      <a16:creationId xmlns:a16="http://schemas.microsoft.com/office/drawing/2014/main" id="{1A264804-072D-4002-3E16-E481CE7D02D0}"/>
                    </a:ext>
                  </a:extLst>
                </p:cNvPr>
                <p:cNvPicPr/>
                <p:nvPr/>
              </p:nvPicPr>
              <p:blipFill>
                <a:blip r:embed="rId193"/>
                <a:stretch>
                  <a:fillRect/>
                </a:stretch>
              </p:blipFill>
              <p:spPr>
                <a:xfrm>
                  <a:off x="8003452" y="817222"/>
                  <a:ext cx="819000" cy="41904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4" name="Ink 113">
                  <a:extLst>
                    <a:ext uri="{FF2B5EF4-FFF2-40B4-BE49-F238E27FC236}">
                      <a16:creationId xmlns:a16="http://schemas.microsoft.com/office/drawing/2014/main" id="{49A7E7C5-7667-B149-66CA-33AFFE0E0B27}"/>
                    </a:ext>
                  </a:extLst>
                </p14:cNvPr>
                <p14:cNvContentPartPr/>
                <p14:nvPr/>
              </p14:nvContentPartPr>
              <p14:xfrm>
                <a:off x="9058972" y="650182"/>
                <a:ext cx="1006560" cy="453960"/>
              </p14:xfrm>
            </p:contentPart>
          </mc:Choice>
          <mc:Fallback>
            <p:pic>
              <p:nvPicPr>
                <p:cNvPr id="114" name="Ink 113">
                  <a:extLst>
                    <a:ext uri="{FF2B5EF4-FFF2-40B4-BE49-F238E27FC236}">
                      <a16:creationId xmlns:a16="http://schemas.microsoft.com/office/drawing/2014/main" id="{49A7E7C5-7667-B149-66CA-33AFFE0E0B27}"/>
                    </a:ext>
                  </a:extLst>
                </p:cNvPr>
                <p:cNvPicPr/>
                <p:nvPr/>
              </p:nvPicPr>
              <p:blipFill>
                <a:blip r:embed="rId195"/>
                <a:stretch>
                  <a:fillRect/>
                </a:stretch>
              </p:blipFill>
              <p:spPr>
                <a:xfrm>
                  <a:off x="9049972" y="641542"/>
                  <a:ext cx="1024200" cy="47160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5" name="Ink 114">
                  <a:extLst>
                    <a:ext uri="{FF2B5EF4-FFF2-40B4-BE49-F238E27FC236}">
                      <a16:creationId xmlns:a16="http://schemas.microsoft.com/office/drawing/2014/main" id="{B8055B76-760B-E442-0ACE-33D67773DF5D}"/>
                    </a:ext>
                  </a:extLst>
                </p14:cNvPr>
                <p14:cNvContentPartPr/>
                <p14:nvPr/>
              </p14:nvContentPartPr>
              <p14:xfrm>
                <a:off x="9431572" y="1146982"/>
                <a:ext cx="909720" cy="369720"/>
              </p14:xfrm>
            </p:contentPart>
          </mc:Choice>
          <mc:Fallback>
            <p:pic>
              <p:nvPicPr>
                <p:cNvPr id="115" name="Ink 114">
                  <a:extLst>
                    <a:ext uri="{FF2B5EF4-FFF2-40B4-BE49-F238E27FC236}">
                      <a16:creationId xmlns:a16="http://schemas.microsoft.com/office/drawing/2014/main" id="{B8055B76-760B-E442-0ACE-33D67773DF5D}"/>
                    </a:ext>
                  </a:extLst>
                </p:cNvPr>
                <p:cNvPicPr/>
                <p:nvPr/>
              </p:nvPicPr>
              <p:blipFill>
                <a:blip r:embed="rId197"/>
                <a:stretch>
                  <a:fillRect/>
                </a:stretch>
              </p:blipFill>
              <p:spPr>
                <a:xfrm>
                  <a:off x="9422932" y="1138342"/>
                  <a:ext cx="927360" cy="38736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17" name="Ink 116">
                  <a:extLst>
                    <a:ext uri="{FF2B5EF4-FFF2-40B4-BE49-F238E27FC236}">
                      <a16:creationId xmlns:a16="http://schemas.microsoft.com/office/drawing/2014/main" id="{F01F7621-71E9-89D6-466B-157E759832C6}"/>
                    </a:ext>
                  </a:extLst>
                </p14:cNvPr>
                <p14:cNvContentPartPr/>
                <p14:nvPr/>
              </p14:nvContentPartPr>
              <p14:xfrm>
                <a:off x="5756332" y="6463822"/>
                <a:ext cx="281520" cy="104040"/>
              </p14:xfrm>
            </p:contentPart>
          </mc:Choice>
          <mc:Fallback>
            <p:pic>
              <p:nvPicPr>
                <p:cNvPr id="117" name="Ink 116">
                  <a:extLst>
                    <a:ext uri="{FF2B5EF4-FFF2-40B4-BE49-F238E27FC236}">
                      <a16:creationId xmlns:a16="http://schemas.microsoft.com/office/drawing/2014/main" id="{F01F7621-71E9-89D6-466B-157E759832C6}"/>
                    </a:ext>
                  </a:extLst>
                </p:cNvPr>
                <p:cNvPicPr/>
                <p:nvPr/>
              </p:nvPicPr>
              <p:blipFill>
                <a:blip r:embed="rId199"/>
                <a:stretch>
                  <a:fillRect/>
                </a:stretch>
              </p:blipFill>
              <p:spPr>
                <a:xfrm>
                  <a:off x="5747332" y="6455182"/>
                  <a:ext cx="299160" cy="121680"/>
                </a:xfrm>
                <a:prstGeom prst="rect">
                  <a:avLst/>
                </a:prstGeom>
              </p:spPr>
            </p:pic>
          </mc:Fallback>
        </mc:AlternateContent>
      </p:grpSp>
      <p:grpSp>
        <p:nvGrpSpPr>
          <p:cNvPr id="132" name="Group 131">
            <a:extLst>
              <a:ext uri="{FF2B5EF4-FFF2-40B4-BE49-F238E27FC236}">
                <a16:creationId xmlns:a16="http://schemas.microsoft.com/office/drawing/2014/main" id="{52CA2171-D463-6D93-4EA2-50784A2ABFBA}"/>
              </a:ext>
            </a:extLst>
          </p:cNvPr>
          <p:cNvGrpSpPr/>
          <p:nvPr/>
        </p:nvGrpSpPr>
        <p:grpSpPr>
          <a:xfrm>
            <a:off x="9327892" y="1870222"/>
            <a:ext cx="2696760" cy="953280"/>
            <a:chOff x="9327892" y="1870222"/>
            <a:chExt cx="2696760" cy="953280"/>
          </a:xfrm>
        </p:grpSpPr>
        <mc:AlternateContent xmlns:mc="http://schemas.openxmlformats.org/markup-compatibility/2006">
          <mc:Choice xmlns:p14="http://schemas.microsoft.com/office/powerpoint/2010/main" Requires="p14">
            <p:contentPart p14:bwMode="auto" r:id="rId200">
              <p14:nvContentPartPr>
                <p14:cNvPr id="119" name="Ink 118">
                  <a:extLst>
                    <a:ext uri="{FF2B5EF4-FFF2-40B4-BE49-F238E27FC236}">
                      <a16:creationId xmlns:a16="http://schemas.microsoft.com/office/drawing/2014/main" id="{E7353D5D-2C70-46ED-EAEA-5B8AE3CF645F}"/>
                    </a:ext>
                  </a:extLst>
                </p14:cNvPr>
                <p14:cNvContentPartPr/>
                <p14:nvPr/>
              </p14:nvContentPartPr>
              <p14:xfrm>
                <a:off x="9430852" y="1878142"/>
                <a:ext cx="312120" cy="552240"/>
              </p14:xfrm>
            </p:contentPart>
          </mc:Choice>
          <mc:Fallback>
            <p:pic>
              <p:nvPicPr>
                <p:cNvPr id="119" name="Ink 118">
                  <a:extLst>
                    <a:ext uri="{FF2B5EF4-FFF2-40B4-BE49-F238E27FC236}">
                      <a16:creationId xmlns:a16="http://schemas.microsoft.com/office/drawing/2014/main" id="{E7353D5D-2C70-46ED-EAEA-5B8AE3CF645F}"/>
                    </a:ext>
                  </a:extLst>
                </p:cNvPr>
                <p:cNvPicPr/>
                <p:nvPr/>
              </p:nvPicPr>
              <p:blipFill>
                <a:blip r:embed="rId201"/>
                <a:stretch>
                  <a:fillRect/>
                </a:stretch>
              </p:blipFill>
              <p:spPr>
                <a:xfrm>
                  <a:off x="9422212" y="1869502"/>
                  <a:ext cx="329760" cy="56988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20" name="Ink 119">
                  <a:extLst>
                    <a:ext uri="{FF2B5EF4-FFF2-40B4-BE49-F238E27FC236}">
                      <a16:creationId xmlns:a16="http://schemas.microsoft.com/office/drawing/2014/main" id="{A332C9B6-9492-B55B-2459-3819E7D807D3}"/>
                    </a:ext>
                  </a:extLst>
                </p14:cNvPr>
                <p14:cNvContentPartPr/>
                <p14:nvPr/>
              </p14:nvContentPartPr>
              <p14:xfrm>
                <a:off x="9855652" y="2243182"/>
                <a:ext cx="7920" cy="148680"/>
              </p14:xfrm>
            </p:contentPart>
          </mc:Choice>
          <mc:Fallback>
            <p:pic>
              <p:nvPicPr>
                <p:cNvPr id="120" name="Ink 119">
                  <a:extLst>
                    <a:ext uri="{FF2B5EF4-FFF2-40B4-BE49-F238E27FC236}">
                      <a16:creationId xmlns:a16="http://schemas.microsoft.com/office/drawing/2014/main" id="{A332C9B6-9492-B55B-2459-3819E7D807D3}"/>
                    </a:ext>
                  </a:extLst>
                </p:cNvPr>
                <p:cNvPicPr/>
                <p:nvPr/>
              </p:nvPicPr>
              <p:blipFill>
                <a:blip r:embed="rId203"/>
                <a:stretch>
                  <a:fillRect/>
                </a:stretch>
              </p:blipFill>
              <p:spPr>
                <a:xfrm>
                  <a:off x="9846652" y="2234542"/>
                  <a:ext cx="2556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21" name="Ink 120">
                  <a:extLst>
                    <a:ext uri="{FF2B5EF4-FFF2-40B4-BE49-F238E27FC236}">
                      <a16:creationId xmlns:a16="http://schemas.microsoft.com/office/drawing/2014/main" id="{D109B61C-DEDB-974B-FA9C-B31D952D701A}"/>
                    </a:ext>
                  </a:extLst>
                </p14:cNvPr>
                <p14:cNvContentPartPr/>
                <p14:nvPr/>
              </p14:nvContentPartPr>
              <p14:xfrm>
                <a:off x="9877972" y="2087302"/>
                <a:ext cx="14760" cy="18000"/>
              </p14:xfrm>
            </p:contentPart>
          </mc:Choice>
          <mc:Fallback>
            <p:pic>
              <p:nvPicPr>
                <p:cNvPr id="121" name="Ink 120">
                  <a:extLst>
                    <a:ext uri="{FF2B5EF4-FFF2-40B4-BE49-F238E27FC236}">
                      <a16:creationId xmlns:a16="http://schemas.microsoft.com/office/drawing/2014/main" id="{D109B61C-DEDB-974B-FA9C-B31D952D701A}"/>
                    </a:ext>
                  </a:extLst>
                </p:cNvPr>
                <p:cNvPicPr/>
                <p:nvPr/>
              </p:nvPicPr>
              <p:blipFill>
                <a:blip r:embed="rId205"/>
                <a:stretch>
                  <a:fillRect/>
                </a:stretch>
              </p:blipFill>
              <p:spPr>
                <a:xfrm>
                  <a:off x="9869332" y="2078662"/>
                  <a:ext cx="3240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2" name="Ink 121">
                  <a:extLst>
                    <a:ext uri="{FF2B5EF4-FFF2-40B4-BE49-F238E27FC236}">
                      <a16:creationId xmlns:a16="http://schemas.microsoft.com/office/drawing/2014/main" id="{23B36904-0AEE-780D-9807-5AA156886F29}"/>
                    </a:ext>
                  </a:extLst>
                </p14:cNvPr>
                <p14:cNvContentPartPr/>
                <p14:nvPr/>
              </p14:nvContentPartPr>
              <p14:xfrm>
                <a:off x="9960052" y="1981822"/>
                <a:ext cx="201600" cy="391680"/>
              </p14:xfrm>
            </p:contentPart>
          </mc:Choice>
          <mc:Fallback>
            <p:pic>
              <p:nvPicPr>
                <p:cNvPr id="122" name="Ink 121">
                  <a:extLst>
                    <a:ext uri="{FF2B5EF4-FFF2-40B4-BE49-F238E27FC236}">
                      <a16:creationId xmlns:a16="http://schemas.microsoft.com/office/drawing/2014/main" id="{23B36904-0AEE-780D-9807-5AA156886F29}"/>
                    </a:ext>
                  </a:extLst>
                </p:cNvPr>
                <p:cNvPicPr/>
                <p:nvPr/>
              </p:nvPicPr>
              <p:blipFill>
                <a:blip r:embed="rId207"/>
                <a:stretch>
                  <a:fillRect/>
                </a:stretch>
              </p:blipFill>
              <p:spPr>
                <a:xfrm>
                  <a:off x="9951052" y="1972822"/>
                  <a:ext cx="219240" cy="40932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23" name="Ink 122">
                  <a:extLst>
                    <a:ext uri="{FF2B5EF4-FFF2-40B4-BE49-F238E27FC236}">
                      <a16:creationId xmlns:a16="http://schemas.microsoft.com/office/drawing/2014/main" id="{F4C69EE5-831A-FA85-8830-E9332332EBE2}"/>
                    </a:ext>
                  </a:extLst>
                </p14:cNvPr>
                <p14:cNvContentPartPr/>
                <p14:nvPr/>
              </p14:nvContentPartPr>
              <p14:xfrm>
                <a:off x="10230772" y="2166502"/>
                <a:ext cx="139320" cy="173880"/>
              </p14:xfrm>
            </p:contentPart>
          </mc:Choice>
          <mc:Fallback>
            <p:pic>
              <p:nvPicPr>
                <p:cNvPr id="123" name="Ink 122">
                  <a:extLst>
                    <a:ext uri="{FF2B5EF4-FFF2-40B4-BE49-F238E27FC236}">
                      <a16:creationId xmlns:a16="http://schemas.microsoft.com/office/drawing/2014/main" id="{F4C69EE5-831A-FA85-8830-E9332332EBE2}"/>
                    </a:ext>
                  </a:extLst>
                </p:cNvPr>
                <p:cNvPicPr/>
                <p:nvPr/>
              </p:nvPicPr>
              <p:blipFill>
                <a:blip r:embed="rId209"/>
                <a:stretch>
                  <a:fillRect/>
                </a:stretch>
              </p:blipFill>
              <p:spPr>
                <a:xfrm>
                  <a:off x="10222132" y="2157502"/>
                  <a:ext cx="15696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24" name="Ink 123">
                  <a:extLst>
                    <a:ext uri="{FF2B5EF4-FFF2-40B4-BE49-F238E27FC236}">
                      <a16:creationId xmlns:a16="http://schemas.microsoft.com/office/drawing/2014/main" id="{CAD4EF36-E085-4D96-BF24-6E5C68EB85D6}"/>
                    </a:ext>
                  </a:extLst>
                </p14:cNvPr>
                <p14:cNvContentPartPr/>
                <p14:nvPr/>
              </p14:nvContentPartPr>
              <p14:xfrm>
                <a:off x="10556572" y="1897942"/>
                <a:ext cx="219960" cy="447840"/>
              </p14:xfrm>
            </p:contentPart>
          </mc:Choice>
          <mc:Fallback>
            <p:pic>
              <p:nvPicPr>
                <p:cNvPr id="124" name="Ink 123">
                  <a:extLst>
                    <a:ext uri="{FF2B5EF4-FFF2-40B4-BE49-F238E27FC236}">
                      <a16:creationId xmlns:a16="http://schemas.microsoft.com/office/drawing/2014/main" id="{CAD4EF36-E085-4D96-BF24-6E5C68EB85D6}"/>
                    </a:ext>
                  </a:extLst>
                </p:cNvPr>
                <p:cNvPicPr/>
                <p:nvPr/>
              </p:nvPicPr>
              <p:blipFill>
                <a:blip r:embed="rId211"/>
                <a:stretch>
                  <a:fillRect/>
                </a:stretch>
              </p:blipFill>
              <p:spPr>
                <a:xfrm>
                  <a:off x="10547572" y="1889302"/>
                  <a:ext cx="237600" cy="46548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25" name="Ink 124">
                  <a:extLst>
                    <a:ext uri="{FF2B5EF4-FFF2-40B4-BE49-F238E27FC236}">
                      <a16:creationId xmlns:a16="http://schemas.microsoft.com/office/drawing/2014/main" id="{66988444-622B-7600-0132-38659D2734C4}"/>
                    </a:ext>
                  </a:extLst>
                </p14:cNvPr>
                <p14:cNvContentPartPr/>
                <p14:nvPr/>
              </p14:nvContentPartPr>
              <p14:xfrm>
                <a:off x="10879492" y="1874542"/>
                <a:ext cx="123840" cy="642240"/>
              </p14:xfrm>
            </p:contentPart>
          </mc:Choice>
          <mc:Fallback>
            <p:pic>
              <p:nvPicPr>
                <p:cNvPr id="125" name="Ink 124">
                  <a:extLst>
                    <a:ext uri="{FF2B5EF4-FFF2-40B4-BE49-F238E27FC236}">
                      <a16:creationId xmlns:a16="http://schemas.microsoft.com/office/drawing/2014/main" id="{66988444-622B-7600-0132-38659D2734C4}"/>
                    </a:ext>
                  </a:extLst>
                </p:cNvPr>
                <p:cNvPicPr/>
                <p:nvPr/>
              </p:nvPicPr>
              <p:blipFill>
                <a:blip r:embed="rId213"/>
                <a:stretch>
                  <a:fillRect/>
                </a:stretch>
              </p:blipFill>
              <p:spPr>
                <a:xfrm>
                  <a:off x="10870852" y="1865902"/>
                  <a:ext cx="141480" cy="65988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26" name="Ink 125">
                  <a:extLst>
                    <a:ext uri="{FF2B5EF4-FFF2-40B4-BE49-F238E27FC236}">
                      <a16:creationId xmlns:a16="http://schemas.microsoft.com/office/drawing/2014/main" id="{BE01C9C7-6F57-F313-45B9-B1A0283F8591}"/>
                    </a:ext>
                  </a:extLst>
                </p14:cNvPr>
                <p14:cNvContentPartPr/>
                <p14:nvPr/>
              </p14:nvContentPartPr>
              <p14:xfrm>
                <a:off x="10799212" y="2216542"/>
                <a:ext cx="216000" cy="78840"/>
              </p14:xfrm>
            </p:contentPart>
          </mc:Choice>
          <mc:Fallback>
            <p:pic>
              <p:nvPicPr>
                <p:cNvPr id="126" name="Ink 125">
                  <a:extLst>
                    <a:ext uri="{FF2B5EF4-FFF2-40B4-BE49-F238E27FC236}">
                      <a16:creationId xmlns:a16="http://schemas.microsoft.com/office/drawing/2014/main" id="{BE01C9C7-6F57-F313-45B9-B1A0283F8591}"/>
                    </a:ext>
                  </a:extLst>
                </p:cNvPr>
                <p:cNvPicPr/>
                <p:nvPr/>
              </p:nvPicPr>
              <p:blipFill>
                <a:blip r:embed="rId215"/>
                <a:stretch>
                  <a:fillRect/>
                </a:stretch>
              </p:blipFill>
              <p:spPr>
                <a:xfrm>
                  <a:off x="10790572" y="2207542"/>
                  <a:ext cx="23364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27" name="Ink 126">
                  <a:extLst>
                    <a:ext uri="{FF2B5EF4-FFF2-40B4-BE49-F238E27FC236}">
                      <a16:creationId xmlns:a16="http://schemas.microsoft.com/office/drawing/2014/main" id="{ABD451FF-BF12-B83C-4EB8-5544BBB97684}"/>
                    </a:ext>
                  </a:extLst>
                </p14:cNvPr>
                <p14:cNvContentPartPr/>
                <p14:nvPr/>
              </p14:nvContentPartPr>
              <p14:xfrm>
                <a:off x="11033932" y="1870222"/>
                <a:ext cx="123480" cy="598320"/>
              </p14:xfrm>
            </p:contentPart>
          </mc:Choice>
          <mc:Fallback>
            <p:pic>
              <p:nvPicPr>
                <p:cNvPr id="127" name="Ink 126">
                  <a:extLst>
                    <a:ext uri="{FF2B5EF4-FFF2-40B4-BE49-F238E27FC236}">
                      <a16:creationId xmlns:a16="http://schemas.microsoft.com/office/drawing/2014/main" id="{ABD451FF-BF12-B83C-4EB8-5544BBB97684}"/>
                    </a:ext>
                  </a:extLst>
                </p:cNvPr>
                <p:cNvPicPr/>
                <p:nvPr/>
              </p:nvPicPr>
              <p:blipFill>
                <a:blip r:embed="rId217"/>
                <a:stretch>
                  <a:fillRect/>
                </a:stretch>
              </p:blipFill>
              <p:spPr>
                <a:xfrm>
                  <a:off x="11024932" y="1861222"/>
                  <a:ext cx="141120" cy="61596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28" name="Ink 127">
                  <a:extLst>
                    <a:ext uri="{FF2B5EF4-FFF2-40B4-BE49-F238E27FC236}">
                      <a16:creationId xmlns:a16="http://schemas.microsoft.com/office/drawing/2014/main" id="{F58D4FF1-622D-D02E-821B-C96C9D3D25D4}"/>
                    </a:ext>
                  </a:extLst>
                </p14:cNvPr>
                <p14:cNvContentPartPr/>
                <p14:nvPr/>
              </p14:nvContentPartPr>
              <p14:xfrm>
                <a:off x="11196652" y="2116462"/>
                <a:ext cx="121680" cy="187200"/>
              </p14:xfrm>
            </p:contentPart>
          </mc:Choice>
          <mc:Fallback>
            <p:pic>
              <p:nvPicPr>
                <p:cNvPr id="128" name="Ink 127">
                  <a:extLst>
                    <a:ext uri="{FF2B5EF4-FFF2-40B4-BE49-F238E27FC236}">
                      <a16:creationId xmlns:a16="http://schemas.microsoft.com/office/drawing/2014/main" id="{F58D4FF1-622D-D02E-821B-C96C9D3D25D4}"/>
                    </a:ext>
                  </a:extLst>
                </p:cNvPr>
                <p:cNvPicPr/>
                <p:nvPr/>
              </p:nvPicPr>
              <p:blipFill>
                <a:blip r:embed="rId219"/>
                <a:stretch>
                  <a:fillRect/>
                </a:stretch>
              </p:blipFill>
              <p:spPr>
                <a:xfrm>
                  <a:off x="11187652" y="2107462"/>
                  <a:ext cx="13932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29" name="Ink 128">
                  <a:extLst>
                    <a:ext uri="{FF2B5EF4-FFF2-40B4-BE49-F238E27FC236}">
                      <a16:creationId xmlns:a16="http://schemas.microsoft.com/office/drawing/2014/main" id="{D73663E2-A7AF-5386-FFF1-846CD06BF869}"/>
                    </a:ext>
                  </a:extLst>
                </p14:cNvPr>
                <p14:cNvContentPartPr/>
                <p14:nvPr/>
              </p14:nvContentPartPr>
              <p14:xfrm>
                <a:off x="11383492" y="1937182"/>
                <a:ext cx="252360" cy="357480"/>
              </p14:xfrm>
            </p:contentPart>
          </mc:Choice>
          <mc:Fallback>
            <p:pic>
              <p:nvPicPr>
                <p:cNvPr id="129" name="Ink 128">
                  <a:extLst>
                    <a:ext uri="{FF2B5EF4-FFF2-40B4-BE49-F238E27FC236}">
                      <a16:creationId xmlns:a16="http://schemas.microsoft.com/office/drawing/2014/main" id="{D73663E2-A7AF-5386-FFF1-846CD06BF869}"/>
                    </a:ext>
                  </a:extLst>
                </p:cNvPr>
                <p:cNvPicPr/>
                <p:nvPr/>
              </p:nvPicPr>
              <p:blipFill>
                <a:blip r:embed="rId221"/>
                <a:stretch>
                  <a:fillRect/>
                </a:stretch>
              </p:blipFill>
              <p:spPr>
                <a:xfrm>
                  <a:off x="11374852" y="1928182"/>
                  <a:ext cx="270000" cy="37512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30" name="Ink 129">
                  <a:extLst>
                    <a:ext uri="{FF2B5EF4-FFF2-40B4-BE49-F238E27FC236}">
                      <a16:creationId xmlns:a16="http://schemas.microsoft.com/office/drawing/2014/main" id="{67E016EA-329C-23C9-8C68-EBC6711491E2}"/>
                    </a:ext>
                  </a:extLst>
                </p14:cNvPr>
                <p14:cNvContentPartPr/>
                <p14:nvPr/>
              </p14:nvContentPartPr>
              <p14:xfrm>
                <a:off x="11619652" y="2116462"/>
                <a:ext cx="145800" cy="105120"/>
              </p14:xfrm>
            </p:contentPart>
          </mc:Choice>
          <mc:Fallback>
            <p:pic>
              <p:nvPicPr>
                <p:cNvPr id="130" name="Ink 129">
                  <a:extLst>
                    <a:ext uri="{FF2B5EF4-FFF2-40B4-BE49-F238E27FC236}">
                      <a16:creationId xmlns:a16="http://schemas.microsoft.com/office/drawing/2014/main" id="{67E016EA-329C-23C9-8C68-EBC6711491E2}"/>
                    </a:ext>
                  </a:extLst>
                </p:cNvPr>
                <p:cNvPicPr/>
                <p:nvPr/>
              </p:nvPicPr>
              <p:blipFill>
                <a:blip r:embed="rId223"/>
                <a:stretch>
                  <a:fillRect/>
                </a:stretch>
              </p:blipFill>
              <p:spPr>
                <a:xfrm>
                  <a:off x="11610652" y="2107822"/>
                  <a:ext cx="16344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31" name="Ink 130">
                  <a:extLst>
                    <a:ext uri="{FF2B5EF4-FFF2-40B4-BE49-F238E27FC236}">
                      <a16:creationId xmlns:a16="http://schemas.microsoft.com/office/drawing/2014/main" id="{259080D7-48D7-8947-68DD-AE70F3902FA8}"/>
                    </a:ext>
                  </a:extLst>
                </p14:cNvPr>
                <p14:cNvContentPartPr/>
                <p14:nvPr/>
              </p14:nvContentPartPr>
              <p14:xfrm>
                <a:off x="9327892" y="2610022"/>
                <a:ext cx="2696760" cy="213480"/>
              </p14:xfrm>
            </p:contentPart>
          </mc:Choice>
          <mc:Fallback>
            <p:pic>
              <p:nvPicPr>
                <p:cNvPr id="131" name="Ink 130">
                  <a:extLst>
                    <a:ext uri="{FF2B5EF4-FFF2-40B4-BE49-F238E27FC236}">
                      <a16:creationId xmlns:a16="http://schemas.microsoft.com/office/drawing/2014/main" id="{259080D7-48D7-8947-68DD-AE70F3902FA8}"/>
                    </a:ext>
                  </a:extLst>
                </p:cNvPr>
                <p:cNvPicPr/>
                <p:nvPr/>
              </p:nvPicPr>
              <p:blipFill>
                <a:blip r:embed="rId225"/>
                <a:stretch>
                  <a:fillRect/>
                </a:stretch>
              </p:blipFill>
              <p:spPr>
                <a:xfrm>
                  <a:off x="9319252" y="2601022"/>
                  <a:ext cx="2714400" cy="231120"/>
                </a:xfrm>
                <a:prstGeom prst="rect">
                  <a:avLst/>
                </a:prstGeom>
              </p:spPr>
            </p:pic>
          </mc:Fallback>
        </mc:AlternateContent>
      </p:grpSp>
    </p:spTree>
    <p:extLst>
      <p:ext uri="{BB962C8B-B14F-4D97-AF65-F5344CB8AC3E}">
        <p14:creationId xmlns:p14="http://schemas.microsoft.com/office/powerpoint/2010/main" val="4201505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8" name="Google Shape;1668;p86"/>
          <p:cNvSpPr txBox="1"/>
          <p:nvPr/>
        </p:nvSpPr>
        <p:spPr>
          <a:xfrm>
            <a:off x="224979" y="788088"/>
            <a:ext cx="1180623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Many times we would like to perform business specific checks in our application, The rap framework is only responsible to perform CURDQ operations. It does not know what are all the business rules applies to our code.</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If we return FAILED and MESSAGE then the RAP will terminate the update/create and shows the message to the user on Fiori App.</a:t>
            </a:r>
            <a:endParaRPr sz="1800" dirty="0">
              <a:solidFill>
                <a:schemeClr val="dk1"/>
              </a:solidFill>
              <a:latin typeface="Calibri"/>
              <a:ea typeface="Calibri"/>
              <a:cs typeface="Calibri"/>
              <a:sym typeface="Calibri"/>
            </a:endParaRPr>
          </a:p>
        </p:txBody>
      </p:sp>
      <p:sp>
        <p:nvSpPr>
          <p:cNvPr id="1669" name="Google Shape;1669;p8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Validations</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D052E751-4B8F-86BA-79EF-89927C89EB30}"/>
                  </a:ext>
                </a:extLst>
              </p14:cNvPr>
              <p14:cNvContentPartPr/>
              <p14:nvPr/>
            </p14:nvContentPartPr>
            <p14:xfrm>
              <a:off x="2288812" y="2080102"/>
              <a:ext cx="360" cy="360"/>
            </p14:xfrm>
          </p:contentPart>
        </mc:Choice>
        <mc:Fallback>
          <p:pic>
            <p:nvPicPr>
              <p:cNvPr id="2" name="Ink 1">
                <a:extLst>
                  <a:ext uri="{FF2B5EF4-FFF2-40B4-BE49-F238E27FC236}">
                    <a16:creationId xmlns:a16="http://schemas.microsoft.com/office/drawing/2014/main" id="{D052E751-4B8F-86BA-79EF-89927C89EB30}"/>
                  </a:ext>
                </a:extLst>
              </p:cNvPr>
              <p:cNvPicPr/>
              <p:nvPr/>
            </p:nvPicPr>
            <p:blipFill>
              <a:blip r:embed="rId5"/>
              <a:stretch>
                <a:fillRect/>
              </a:stretch>
            </p:blipFill>
            <p:spPr>
              <a:xfrm>
                <a:off x="2280172" y="207146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8" name="Ink 27">
                <a:extLst>
                  <a:ext uri="{FF2B5EF4-FFF2-40B4-BE49-F238E27FC236}">
                    <a16:creationId xmlns:a16="http://schemas.microsoft.com/office/drawing/2014/main" id="{BA8A7111-E1BB-3307-0B39-3D212722EA9B}"/>
                  </a:ext>
                </a:extLst>
              </p14:cNvPr>
              <p14:cNvContentPartPr/>
              <p14:nvPr/>
            </p14:nvContentPartPr>
            <p14:xfrm>
              <a:off x="6358612" y="3025462"/>
              <a:ext cx="232560" cy="3639600"/>
            </p14:xfrm>
          </p:contentPart>
        </mc:Choice>
        <mc:Fallback>
          <p:pic>
            <p:nvPicPr>
              <p:cNvPr id="28" name="Ink 27">
                <a:extLst>
                  <a:ext uri="{FF2B5EF4-FFF2-40B4-BE49-F238E27FC236}">
                    <a16:creationId xmlns:a16="http://schemas.microsoft.com/office/drawing/2014/main" id="{BA8A7111-E1BB-3307-0B39-3D212722EA9B}"/>
                  </a:ext>
                </a:extLst>
              </p:cNvPr>
              <p:cNvPicPr/>
              <p:nvPr/>
            </p:nvPicPr>
            <p:blipFill>
              <a:blip r:embed="rId7"/>
              <a:stretch>
                <a:fillRect/>
              </a:stretch>
            </p:blipFill>
            <p:spPr>
              <a:xfrm>
                <a:off x="6349972" y="3016462"/>
                <a:ext cx="250200" cy="3657240"/>
              </a:xfrm>
              <a:prstGeom prst="rect">
                <a:avLst/>
              </a:prstGeom>
            </p:spPr>
          </p:pic>
        </mc:Fallback>
      </mc:AlternateContent>
      <p:grpSp>
        <p:nvGrpSpPr>
          <p:cNvPr id="1747" name="Group 1746">
            <a:extLst>
              <a:ext uri="{FF2B5EF4-FFF2-40B4-BE49-F238E27FC236}">
                <a16:creationId xmlns:a16="http://schemas.microsoft.com/office/drawing/2014/main" id="{CFE8055B-4E0B-5BFB-CA56-6FD7B800F028}"/>
              </a:ext>
            </a:extLst>
          </p:cNvPr>
          <p:cNvGrpSpPr/>
          <p:nvPr/>
        </p:nvGrpSpPr>
        <p:grpSpPr>
          <a:xfrm>
            <a:off x="701212" y="2572222"/>
            <a:ext cx="11386440" cy="4119840"/>
            <a:chOff x="701212" y="2572222"/>
            <a:chExt cx="11386440" cy="4119840"/>
          </a:xfrm>
        </p:grpSpPr>
        <mc:AlternateContent xmlns:mc="http://schemas.openxmlformats.org/markup-compatibility/2006">
          <mc:Choice xmlns:p14="http://schemas.microsoft.com/office/powerpoint/2010/main" Requires="p14">
            <p:contentPart p14:bwMode="auto" r:id="rId8">
              <p14:nvContentPartPr>
                <p14:cNvPr id="22" name="Ink 21">
                  <a:extLst>
                    <a:ext uri="{FF2B5EF4-FFF2-40B4-BE49-F238E27FC236}">
                      <a16:creationId xmlns:a16="http://schemas.microsoft.com/office/drawing/2014/main" id="{9BB5ABA4-5545-8144-06D8-FF57096E7BD8}"/>
                    </a:ext>
                  </a:extLst>
                </p14:cNvPr>
                <p14:cNvContentPartPr/>
                <p14:nvPr/>
              </p14:nvContentPartPr>
              <p14:xfrm>
                <a:off x="3422812" y="4356382"/>
                <a:ext cx="3911760" cy="430920"/>
              </p14:xfrm>
            </p:contentPart>
          </mc:Choice>
          <mc:Fallback>
            <p:pic>
              <p:nvPicPr>
                <p:cNvPr id="22" name="Ink 21">
                  <a:extLst>
                    <a:ext uri="{FF2B5EF4-FFF2-40B4-BE49-F238E27FC236}">
                      <a16:creationId xmlns:a16="http://schemas.microsoft.com/office/drawing/2014/main" id="{9BB5ABA4-5545-8144-06D8-FF57096E7BD8}"/>
                    </a:ext>
                  </a:extLst>
                </p:cNvPr>
                <p:cNvPicPr/>
                <p:nvPr/>
              </p:nvPicPr>
              <p:blipFill>
                <a:blip r:embed="rId9"/>
                <a:stretch>
                  <a:fillRect/>
                </a:stretch>
              </p:blipFill>
              <p:spPr>
                <a:xfrm>
                  <a:off x="3413812" y="4347382"/>
                  <a:ext cx="3929400" cy="4485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3" name="Ink 22">
                  <a:extLst>
                    <a:ext uri="{FF2B5EF4-FFF2-40B4-BE49-F238E27FC236}">
                      <a16:creationId xmlns:a16="http://schemas.microsoft.com/office/drawing/2014/main" id="{8ADA4BFE-CEA8-CB80-B2CF-845F390BD624}"/>
                    </a:ext>
                  </a:extLst>
                </p14:cNvPr>
                <p14:cNvContentPartPr/>
                <p14:nvPr/>
              </p14:nvContentPartPr>
              <p14:xfrm>
                <a:off x="7199212" y="4242622"/>
                <a:ext cx="224280" cy="276840"/>
              </p14:xfrm>
            </p:contentPart>
          </mc:Choice>
          <mc:Fallback>
            <p:pic>
              <p:nvPicPr>
                <p:cNvPr id="23" name="Ink 22">
                  <a:extLst>
                    <a:ext uri="{FF2B5EF4-FFF2-40B4-BE49-F238E27FC236}">
                      <a16:creationId xmlns:a16="http://schemas.microsoft.com/office/drawing/2014/main" id="{8ADA4BFE-CEA8-CB80-B2CF-845F390BD624}"/>
                    </a:ext>
                  </a:extLst>
                </p:cNvPr>
                <p:cNvPicPr/>
                <p:nvPr/>
              </p:nvPicPr>
              <p:blipFill>
                <a:blip r:embed="rId11"/>
                <a:stretch>
                  <a:fillRect/>
                </a:stretch>
              </p:blipFill>
              <p:spPr>
                <a:xfrm>
                  <a:off x="7190572" y="4233982"/>
                  <a:ext cx="241920" cy="294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0" name="Ink 29">
                  <a:extLst>
                    <a:ext uri="{FF2B5EF4-FFF2-40B4-BE49-F238E27FC236}">
                      <a16:creationId xmlns:a16="http://schemas.microsoft.com/office/drawing/2014/main" id="{14E2814F-3D71-389A-3723-CC879FBDAEB7}"/>
                    </a:ext>
                  </a:extLst>
                </p14:cNvPr>
                <p14:cNvContentPartPr/>
                <p14:nvPr/>
              </p14:nvContentPartPr>
              <p14:xfrm>
                <a:off x="7585492" y="3562222"/>
                <a:ext cx="189000" cy="360720"/>
              </p14:xfrm>
            </p:contentPart>
          </mc:Choice>
          <mc:Fallback>
            <p:pic>
              <p:nvPicPr>
                <p:cNvPr id="30" name="Ink 29">
                  <a:extLst>
                    <a:ext uri="{FF2B5EF4-FFF2-40B4-BE49-F238E27FC236}">
                      <a16:creationId xmlns:a16="http://schemas.microsoft.com/office/drawing/2014/main" id="{14E2814F-3D71-389A-3723-CC879FBDAEB7}"/>
                    </a:ext>
                  </a:extLst>
                </p:cNvPr>
                <p:cNvPicPr/>
                <p:nvPr/>
              </p:nvPicPr>
              <p:blipFill>
                <a:blip r:embed="rId13"/>
                <a:stretch>
                  <a:fillRect/>
                </a:stretch>
              </p:blipFill>
              <p:spPr>
                <a:xfrm>
                  <a:off x="7576492" y="3553582"/>
                  <a:ext cx="206640" cy="378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1" name="Ink 30">
                  <a:extLst>
                    <a:ext uri="{FF2B5EF4-FFF2-40B4-BE49-F238E27FC236}">
                      <a16:creationId xmlns:a16="http://schemas.microsoft.com/office/drawing/2014/main" id="{1553ED0F-CAFB-032D-FE7A-977B782129A8}"/>
                    </a:ext>
                  </a:extLst>
                </p14:cNvPr>
                <p14:cNvContentPartPr/>
                <p14:nvPr/>
              </p14:nvContentPartPr>
              <p14:xfrm>
                <a:off x="7813732" y="3740422"/>
                <a:ext cx="280800" cy="152280"/>
              </p14:xfrm>
            </p:contentPart>
          </mc:Choice>
          <mc:Fallback>
            <p:pic>
              <p:nvPicPr>
                <p:cNvPr id="31" name="Ink 30">
                  <a:extLst>
                    <a:ext uri="{FF2B5EF4-FFF2-40B4-BE49-F238E27FC236}">
                      <a16:creationId xmlns:a16="http://schemas.microsoft.com/office/drawing/2014/main" id="{1553ED0F-CAFB-032D-FE7A-977B782129A8}"/>
                    </a:ext>
                  </a:extLst>
                </p:cNvPr>
                <p:cNvPicPr/>
                <p:nvPr/>
              </p:nvPicPr>
              <p:blipFill>
                <a:blip r:embed="rId15"/>
                <a:stretch>
                  <a:fillRect/>
                </a:stretch>
              </p:blipFill>
              <p:spPr>
                <a:xfrm>
                  <a:off x="7805092" y="3731782"/>
                  <a:ext cx="29844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2" name="Ink 31">
                  <a:extLst>
                    <a:ext uri="{FF2B5EF4-FFF2-40B4-BE49-F238E27FC236}">
                      <a16:creationId xmlns:a16="http://schemas.microsoft.com/office/drawing/2014/main" id="{0166A07D-E876-C8B6-98D4-42D81E8AA65F}"/>
                    </a:ext>
                  </a:extLst>
                </p14:cNvPr>
                <p14:cNvContentPartPr/>
                <p14:nvPr/>
              </p14:nvContentPartPr>
              <p14:xfrm>
                <a:off x="8119012" y="3711262"/>
                <a:ext cx="139680" cy="358200"/>
              </p14:xfrm>
            </p:contentPart>
          </mc:Choice>
          <mc:Fallback>
            <p:pic>
              <p:nvPicPr>
                <p:cNvPr id="32" name="Ink 31">
                  <a:extLst>
                    <a:ext uri="{FF2B5EF4-FFF2-40B4-BE49-F238E27FC236}">
                      <a16:creationId xmlns:a16="http://schemas.microsoft.com/office/drawing/2014/main" id="{0166A07D-E876-C8B6-98D4-42D81E8AA65F}"/>
                    </a:ext>
                  </a:extLst>
                </p:cNvPr>
                <p:cNvPicPr/>
                <p:nvPr/>
              </p:nvPicPr>
              <p:blipFill>
                <a:blip r:embed="rId17"/>
                <a:stretch>
                  <a:fillRect/>
                </a:stretch>
              </p:blipFill>
              <p:spPr>
                <a:xfrm>
                  <a:off x="8110012" y="3702622"/>
                  <a:ext cx="157320" cy="3758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3" name="Ink 32">
                  <a:extLst>
                    <a:ext uri="{FF2B5EF4-FFF2-40B4-BE49-F238E27FC236}">
                      <a16:creationId xmlns:a16="http://schemas.microsoft.com/office/drawing/2014/main" id="{68DCBF23-00F7-291E-32D7-32E7505289F2}"/>
                    </a:ext>
                  </a:extLst>
                </p14:cNvPr>
                <p14:cNvContentPartPr/>
                <p14:nvPr/>
              </p14:nvContentPartPr>
              <p14:xfrm>
                <a:off x="8406292" y="3621262"/>
                <a:ext cx="309600" cy="311760"/>
              </p14:xfrm>
            </p:contentPart>
          </mc:Choice>
          <mc:Fallback>
            <p:pic>
              <p:nvPicPr>
                <p:cNvPr id="33" name="Ink 32">
                  <a:extLst>
                    <a:ext uri="{FF2B5EF4-FFF2-40B4-BE49-F238E27FC236}">
                      <a16:creationId xmlns:a16="http://schemas.microsoft.com/office/drawing/2014/main" id="{68DCBF23-00F7-291E-32D7-32E7505289F2}"/>
                    </a:ext>
                  </a:extLst>
                </p:cNvPr>
                <p:cNvPicPr/>
                <p:nvPr/>
              </p:nvPicPr>
              <p:blipFill>
                <a:blip r:embed="rId19"/>
                <a:stretch>
                  <a:fillRect/>
                </a:stretch>
              </p:blipFill>
              <p:spPr>
                <a:xfrm>
                  <a:off x="8397652" y="3612262"/>
                  <a:ext cx="327240" cy="3294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4" name="Ink 33">
                  <a:extLst>
                    <a:ext uri="{FF2B5EF4-FFF2-40B4-BE49-F238E27FC236}">
                      <a16:creationId xmlns:a16="http://schemas.microsoft.com/office/drawing/2014/main" id="{9CF31AE5-1DCB-FAB5-54DB-177E21B49C82}"/>
                    </a:ext>
                  </a:extLst>
                </p14:cNvPr>
                <p14:cNvContentPartPr/>
                <p14:nvPr/>
              </p14:nvContentPartPr>
              <p14:xfrm>
                <a:off x="9077332" y="3537742"/>
                <a:ext cx="49680" cy="331200"/>
              </p14:xfrm>
            </p:contentPart>
          </mc:Choice>
          <mc:Fallback>
            <p:pic>
              <p:nvPicPr>
                <p:cNvPr id="34" name="Ink 33">
                  <a:extLst>
                    <a:ext uri="{FF2B5EF4-FFF2-40B4-BE49-F238E27FC236}">
                      <a16:creationId xmlns:a16="http://schemas.microsoft.com/office/drawing/2014/main" id="{9CF31AE5-1DCB-FAB5-54DB-177E21B49C82}"/>
                    </a:ext>
                  </a:extLst>
                </p:cNvPr>
                <p:cNvPicPr/>
                <p:nvPr/>
              </p:nvPicPr>
              <p:blipFill>
                <a:blip r:embed="rId21"/>
                <a:stretch>
                  <a:fillRect/>
                </a:stretch>
              </p:blipFill>
              <p:spPr>
                <a:xfrm>
                  <a:off x="9068332" y="3528742"/>
                  <a:ext cx="67320" cy="3488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5" name="Ink 34">
                  <a:extLst>
                    <a:ext uri="{FF2B5EF4-FFF2-40B4-BE49-F238E27FC236}">
                      <a16:creationId xmlns:a16="http://schemas.microsoft.com/office/drawing/2014/main" id="{311B5D6F-8EC4-5ADC-AB2A-00B8A6249EFB}"/>
                    </a:ext>
                  </a:extLst>
                </p14:cNvPr>
                <p14:cNvContentPartPr/>
                <p14:nvPr/>
              </p14:nvContentPartPr>
              <p14:xfrm>
                <a:off x="9005692" y="3662302"/>
                <a:ext cx="523440" cy="160200"/>
              </p14:xfrm>
            </p:contentPart>
          </mc:Choice>
          <mc:Fallback>
            <p:pic>
              <p:nvPicPr>
                <p:cNvPr id="35" name="Ink 34">
                  <a:extLst>
                    <a:ext uri="{FF2B5EF4-FFF2-40B4-BE49-F238E27FC236}">
                      <a16:creationId xmlns:a16="http://schemas.microsoft.com/office/drawing/2014/main" id="{311B5D6F-8EC4-5ADC-AB2A-00B8A6249EFB}"/>
                    </a:ext>
                  </a:extLst>
                </p:cNvPr>
                <p:cNvPicPr/>
                <p:nvPr/>
              </p:nvPicPr>
              <p:blipFill>
                <a:blip r:embed="rId23"/>
                <a:stretch>
                  <a:fillRect/>
                </a:stretch>
              </p:blipFill>
              <p:spPr>
                <a:xfrm>
                  <a:off x="8997052" y="3653302"/>
                  <a:ext cx="54108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6" name="Ink 35">
                  <a:extLst>
                    <a:ext uri="{FF2B5EF4-FFF2-40B4-BE49-F238E27FC236}">
                      <a16:creationId xmlns:a16="http://schemas.microsoft.com/office/drawing/2014/main" id="{3C3E5968-5171-602D-19F3-6CE6DC351687}"/>
                    </a:ext>
                  </a:extLst>
                </p14:cNvPr>
                <p14:cNvContentPartPr/>
                <p14:nvPr/>
              </p14:nvContentPartPr>
              <p14:xfrm>
                <a:off x="9580252" y="3646822"/>
                <a:ext cx="356760" cy="151920"/>
              </p14:xfrm>
            </p:contentPart>
          </mc:Choice>
          <mc:Fallback>
            <p:pic>
              <p:nvPicPr>
                <p:cNvPr id="36" name="Ink 35">
                  <a:extLst>
                    <a:ext uri="{FF2B5EF4-FFF2-40B4-BE49-F238E27FC236}">
                      <a16:creationId xmlns:a16="http://schemas.microsoft.com/office/drawing/2014/main" id="{3C3E5968-5171-602D-19F3-6CE6DC351687}"/>
                    </a:ext>
                  </a:extLst>
                </p:cNvPr>
                <p:cNvPicPr/>
                <p:nvPr/>
              </p:nvPicPr>
              <p:blipFill>
                <a:blip r:embed="rId25"/>
                <a:stretch>
                  <a:fillRect/>
                </a:stretch>
              </p:blipFill>
              <p:spPr>
                <a:xfrm>
                  <a:off x="9571252" y="3638182"/>
                  <a:ext cx="37440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9" name="Ink 38">
                  <a:extLst>
                    <a:ext uri="{FF2B5EF4-FFF2-40B4-BE49-F238E27FC236}">
                      <a16:creationId xmlns:a16="http://schemas.microsoft.com/office/drawing/2014/main" id="{BE5B6E71-EF04-247C-5AEF-3CA94F958794}"/>
                    </a:ext>
                  </a:extLst>
                </p14:cNvPr>
                <p14:cNvContentPartPr/>
                <p14:nvPr/>
              </p14:nvContentPartPr>
              <p14:xfrm>
                <a:off x="1410412" y="4179262"/>
                <a:ext cx="1440" cy="2880"/>
              </p14:xfrm>
            </p:contentPart>
          </mc:Choice>
          <mc:Fallback>
            <p:pic>
              <p:nvPicPr>
                <p:cNvPr id="39" name="Ink 38">
                  <a:extLst>
                    <a:ext uri="{FF2B5EF4-FFF2-40B4-BE49-F238E27FC236}">
                      <a16:creationId xmlns:a16="http://schemas.microsoft.com/office/drawing/2014/main" id="{BE5B6E71-EF04-247C-5AEF-3CA94F958794}"/>
                    </a:ext>
                  </a:extLst>
                </p:cNvPr>
                <p:cNvPicPr/>
                <p:nvPr/>
              </p:nvPicPr>
              <p:blipFill>
                <a:blip r:embed="rId5"/>
                <a:stretch>
                  <a:fillRect/>
                </a:stretch>
              </p:blipFill>
              <p:spPr>
                <a:xfrm>
                  <a:off x="1401412" y="4170262"/>
                  <a:ext cx="1908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54" name="Ink 53">
                  <a:extLst>
                    <a:ext uri="{FF2B5EF4-FFF2-40B4-BE49-F238E27FC236}">
                      <a16:creationId xmlns:a16="http://schemas.microsoft.com/office/drawing/2014/main" id="{F82F31B5-05FF-A2B3-ACC8-757572FF1FE8}"/>
                    </a:ext>
                  </a:extLst>
                </p14:cNvPr>
                <p14:cNvContentPartPr/>
                <p14:nvPr/>
              </p14:nvContentPartPr>
              <p14:xfrm>
                <a:off x="8420692" y="4153342"/>
                <a:ext cx="194400" cy="276480"/>
              </p14:xfrm>
            </p:contentPart>
          </mc:Choice>
          <mc:Fallback>
            <p:pic>
              <p:nvPicPr>
                <p:cNvPr id="54" name="Ink 53">
                  <a:extLst>
                    <a:ext uri="{FF2B5EF4-FFF2-40B4-BE49-F238E27FC236}">
                      <a16:creationId xmlns:a16="http://schemas.microsoft.com/office/drawing/2014/main" id="{F82F31B5-05FF-A2B3-ACC8-757572FF1FE8}"/>
                    </a:ext>
                  </a:extLst>
                </p:cNvPr>
                <p:cNvPicPr/>
                <p:nvPr/>
              </p:nvPicPr>
              <p:blipFill>
                <a:blip r:embed="rId28"/>
                <a:stretch>
                  <a:fillRect/>
                </a:stretch>
              </p:blipFill>
              <p:spPr>
                <a:xfrm>
                  <a:off x="8412052" y="4144702"/>
                  <a:ext cx="212040" cy="2941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55" name="Ink 54">
                  <a:extLst>
                    <a:ext uri="{FF2B5EF4-FFF2-40B4-BE49-F238E27FC236}">
                      <a16:creationId xmlns:a16="http://schemas.microsoft.com/office/drawing/2014/main" id="{7FB9A7AD-EC7A-F4A2-BB10-568A987FF7B7}"/>
                    </a:ext>
                  </a:extLst>
                </p14:cNvPr>
                <p14:cNvContentPartPr/>
                <p14:nvPr/>
              </p14:nvContentPartPr>
              <p14:xfrm>
                <a:off x="8635972" y="4171342"/>
                <a:ext cx="590760" cy="258840"/>
              </p14:xfrm>
            </p:contentPart>
          </mc:Choice>
          <mc:Fallback>
            <p:pic>
              <p:nvPicPr>
                <p:cNvPr id="55" name="Ink 54">
                  <a:extLst>
                    <a:ext uri="{FF2B5EF4-FFF2-40B4-BE49-F238E27FC236}">
                      <a16:creationId xmlns:a16="http://schemas.microsoft.com/office/drawing/2014/main" id="{7FB9A7AD-EC7A-F4A2-BB10-568A987FF7B7}"/>
                    </a:ext>
                  </a:extLst>
                </p:cNvPr>
                <p:cNvPicPr/>
                <p:nvPr/>
              </p:nvPicPr>
              <p:blipFill>
                <a:blip r:embed="rId30"/>
                <a:stretch>
                  <a:fillRect/>
                </a:stretch>
              </p:blipFill>
              <p:spPr>
                <a:xfrm>
                  <a:off x="8626972" y="4162702"/>
                  <a:ext cx="608400" cy="2764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56" name="Ink 55">
                  <a:extLst>
                    <a:ext uri="{FF2B5EF4-FFF2-40B4-BE49-F238E27FC236}">
                      <a16:creationId xmlns:a16="http://schemas.microsoft.com/office/drawing/2014/main" id="{C5153B22-3750-5FF1-8C51-698E8E14FB25}"/>
                    </a:ext>
                  </a:extLst>
                </p14:cNvPr>
                <p14:cNvContentPartPr/>
                <p14:nvPr/>
              </p14:nvContentPartPr>
              <p14:xfrm>
                <a:off x="9166972" y="4240462"/>
                <a:ext cx="255600" cy="135360"/>
              </p14:xfrm>
            </p:contentPart>
          </mc:Choice>
          <mc:Fallback>
            <p:pic>
              <p:nvPicPr>
                <p:cNvPr id="56" name="Ink 55">
                  <a:extLst>
                    <a:ext uri="{FF2B5EF4-FFF2-40B4-BE49-F238E27FC236}">
                      <a16:creationId xmlns:a16="http://schemas.microsoft.com/office/drawing/2014/main" id="{C5153B22-3750-5FF1-8C51-698E8E14FB25}"/>
                    </a:ext>
                  </a:extLst>
                </p:cNvPr>
                <p:cNvPicPr/>
                <p:nvPr/>
              </p:nvPicPr>
              <p:blipFill>
                <a:blip r:embed="rId32"/>
                <a:stretch>
                  <a:fillRect/>
                </a:stretch>
              </p:blipFill>
              <p:spPr>
                <a:xfrm>
                  <a:off x="9157972" y="4231822"/>
                  <a:ext cx="27324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58" name="Ink 57">
                  <a:extLst>
                    <a:ext uri="{FF2B5EF4-FFF2-40B4-BE49-F238E27FC236}">
                      <a16:creationId xmlns:a16="http://schemas.microsoft.com/office/drawing/2014/main" id="{04C5EFF1-F508-230C-6A8B-5DECB71D94E5}"/>
                    </a:ext>
                  </a:extLst>
                </p14:cNvPr>
                <p14:cNvContentPartPr/>
                <p14:nvPr/>
              </p14:nvContentPartPr>
              <p14:xfrm>
                <a:off x="9671332" y="4272862"/>
                <a:ext cx="316080" cy="53640"/>
              </p14:xfrm>
            </p:contentPart>
          </mc:Choice>
          <mc:Fallback>
            <p:pic>
              <p:nvPicPr>
                <p:cNvPr id="58" name="Ink 57">
                  <a:extLst>
                    <a:ext uri="{FF2B5EF4-FFF2-40B4-BE49-F238E27FC236}">
                      <a16:creationId xmlns:a16="http://schemas.microsoft.com/office/drawing/2014/main" id="{04C5EFF1-F508-230C-6A8B-5DECB71D94E5}"/>
                    </a:ext>
                  </a:extLst>
                </p:cNvPr>
                <p:cNvPicPr/>
                <p:nvPr/>
              </p:nvPicPr>
              <p:blipFill>
                <a:blip r:embed="rId34"/>
                <a:stretch>
                  <a:fillRect/>
                </a:stretch>
              </p:blipFill>
              <p:spPr>
                <a:xfrm>
                  <a:off x="9662692" y="4264222"/>
                  <a:ext cx="333720" cy="7128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60" name="Ink 59">
                  <a:extLst>
                    <a:ext uri="{FF2B5EF4-FFF2-40B4-BE49-F238E27FC236}">
                      <a16:creationId xmlns:a16="http://schemas.microsoft.com/office/drawing/2014/main" id="{1A051A57-B4E7-0CB3-A43D-A6096794A6E0}"/>
                    </a:ext>
                  </a:extLst>
                </p14:cNvPr>
                <p14:cNvContentPartPr/>
                <p14:nvPr/>
              </p14:nvContentPartPr>
              <p14:xfrm>
                <a:off x="10426972" y="4169902"/>
                <a:ext cx="35280" cy="154080"/>
              </p14:xfrm>
            </p:contentPart>
          </mc:Choice>
          <mc:Fallback>
            <p:pic>
              <p:nvPicPr>
                <p:cNvPr id="60" name="Ink 59">
                  <a:extLst>
                    <a:ext uri="{FF2B5EF4-FFF2-40B4-BE49-F238E27FC236}">
                      <a16:creationId xmlns:a16="http://schemas.microsoft.com/office/drawing/2014/main" id="{1A051A57-B4E7-0CB3-A43D-A6096794A6E0}"/>
                    </a:ext>
                  </a:extLst>
                </p:cNvPr>
                <p:cNvPicPr/>
                <p:nvPr/>
              </p:nvPicPr>
              <p:blipFill>
                <a:blip r:embed="rId36"/>
                <a:stretch>
                  <a:fillRect/>
                </a:stretch>
              </p:blipFill>
              <p:spPr>
                <a:xfrm>
                  <a:off x="10418332" y="4160902"/>
                  <a:ext cx="5292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61" name="Ink 60">
                  <a:extLst>
                    <a:ext uri="{FF2B5EF4-FFF2-40B4-BE49-F238E27FC236}">
                      <a16:creationId xmlns:a16="http://schemas.microsoft.com/office/drawing/2014/main" id="{88237A81-E045-987F-E5A1-2EBBCCA84191}"/>
                    </a:ext>
                  </a:extLst>
                </p14:cNvPr>
                <p14:cNvContentPartPr/>
                <p14:nvPr/>
              </p14:nvContentPartPr>
              <p14:xfrm>
                <a:off x="10510492" y="4173862"/>
                <a:ext cx="125640" cy="145080"/>
              </p14:xfrm>
            </p:contentPart>
          </mc:Choice>
          <mc:Fallback>
            <p:pic>
              <p:nvPicPr>
                <p:cNvPr id="61" name="Ink 60">
                  <a:extLst>
                    <a:ext uri="{FF2B5EF4-FFF2-40B4-BE49-F238E27FC236}">
                      <a16:creationId xmlns:a16="http://schemas.microsoft.com/office/drawing/2014/main" id="{88237A81-E045-987F-E5A1-2EBBCCA84191}"/>
                    </a:ext>
                  </a:extLst>
                </p:cNvPr>
                <p:cNvPicPr/>
                <p:nvPr/>
              </p:nvPicPr>
              <p:blipFill>
                <a:blip r:embed="rId38"/>
                <a:stretch>
                  <a:fillRect/>
                </a:stretch>
              </p:blipFill>
              <p:spPr>
                <a:xfrm>
                  <a:off x="10501852" y="4165222"/>
                  <a:ext cx="14328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62" name="Ink 61">
                  <a:extLst>
                    <a:ext uri="{FF2B5EF4-FFF2-40B4-BE49-F238E27FC236}">
                      <a16:creationId xmlns:a16="http://schemas.microsoft.com/office/drawing/2014/main" id="{AD1F5109-D51B-E5BC-B1F0-072D7D5D800C}"/>
                    </a:ext>
                  </a:extLst>
                </p14:cNvPr>
                <p14:cNvContentPartPr/>
                <p14:nvPr/>
              </p14:nvContentPartPr>
              <p14:xfrm>
                <a:off x="10776172" y="4179982"/>
                <a:ext cx="6840" cy="119160"/>
              </p14:xfrm>
            </p:contentPart>
          </mc:Choice>
          <mc:Fallback>
            <p:pic>
              <p:nvPicPr>
                <p:cNvPr id="62" name="Ink 61">
                  <a:extLst>
                    <a:ext uri="{FF2B5EF4-FFF2-40B4-BE49-F238E27FC236}">
                      <a16:creationId xmlns:a16="http://schemas.microsoft.com/office/drawing/2014/main" id="{AD1F5109-D51B-E5BC-B1F0-072D7D5D800C}"/>
                    </a:ext>
                  </a:extLst>
                </p:cNvPr>
                <p:cNvPicPr/>
                <p:nvPr/>
              </p:nvPicPr>
              <p:blipFill>
                <a:blip r:embed="rId40"/>
                <a:stretch>
                  <a:fillRect/>
                </a:stretch>
              </p:blipFill>
              <p:spPr>
                <a:xfrm>
                  <a:off x="10767172" y="4171342"/>
                  <a:ext cx="2448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63" name="Ink 62">
                  <a:extLst>
                    <a:ext uri="{FF2B5EF4-FFF2-40B4-BE49-F238E27FC236}">
                      <a16:creationId xmlns:a16="http://schemas.microsoft.com/office/drawing/2014/main" id="{25C53226-D5C5-FB6B-DD02-94734B901FC4}"/>
                    </a:ext>
                  </a:extLst>
                </p14:cNvPr>
                <p14:cNvContentPartPr/>
                <p14:nvPr/>
              </p14:nvContentPartPr>
              <p14:xfrm>
                <a:off x="10937092" y="4169902"/>
                <a:ext cx="178920" cy="191880"/>
              </p14:xfrm>
            </p:contentPart>
          </mc:Choice>
          <mc:Fallback>
            <p:pic>
              <p:nvPicPr>
                <p:cNvPr id="63" name="Ink 62">
                  <a:extLst>
                    <a:ext uri="{FF2B5EF4-FFF2-40B4-BE49-F238E27FC236}">
                      <a16:creationId xmlns:a16="http://schemas.microsoft.com/office/drawing/2014/main" id="{25C53226-D5C5-FB6B-DD02-94734B901FC4}"/>
                    </a:ext>
                  </a:extLst>
                </p:cNvPr>
                <p:cNvPicPr/>
                <p:nvPr/>
              </p:nvPicPr>
              <p:blipFill>
                <a:blip r:embed="rId42"/>
                <a:stretch>
                  <a:fillRect/>
                </a:stretch>
              </p:blipFill>
              <p:spPr>
                <a:xfrm>
                  <a:off x="10928092" y="4161262"/>
                  <a:ext cx="19656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1664" name="Ink 1663">
                  <a:extLst>
                    <a:ext uri="{FF2B5EF4-FFF2-40B4-BE49-F238E27FC236}">
                      <a16:creationId xmlns:a16="http://schemas.microsoft.com/office/drawing/2014/main" id="{8458CA57-CC76-365B-817D-D372424D9638}"/>
                    </a:ext>
                  </a:extLst>
                </p14:cNvPr>
                <p14:cNvContentPartPr/>
                <p14:nvPr/>
              </p14:nvContentPartPr>
              <p14:xfrm>
                <a:off x="11156692" y="4174222"/>
                <a:ext cx="112320" cy="149400"/>
              </p14:xfrm>
            </p:contentPart>
          </mc:Choice>
          <mc:Fallback>
            <p:pic>
              <p:nvPicPr>
                <p:cNvPr id="1664" name="Ink 1663">
                  <a:extLst>
                    <a:ext uri="{FF2B5EF4-FFF2-40B4-BE49-F238E27FC236}">
                      <a16:creationId xmlns:a16="http://schemas.microsoft.com/office/drawing/2014/main" id="{8458CA57-CC76-365B-817D-D372424D9638}"/>
                    </a:ext>
                  </a:extLst>
                </p:cNvPr>
                <p:cNvPicPr/>
                <p:nvPr/>
              </p:nvPicPr>
              <p:blipFill>
                <a:blip r:embed="rId44"/>
                <a:stretch>
                  <a:fillRect/>
                </a:stretch>
              </p:blipFill>
              <p:spPr>
                <a:xfrm>
                  <a:off x="11147692" y="4165582"/>
                  <a:ext cx="12996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1665" name="Ink 1664">
                  <a:extLst>
                    <a:ext uri="{FF2B5EF4-FFF2-40B4-BE49-F238E27FC236}">
                      <a16:creationId xmlns:a16="http://schemas.microsoft.com/office/drawing/2014/main" id="{71F9EF3F-CA79-F35F-502A-B7DA1FC6F650}"/>
                    </a:ext>
                  </a:extLst>
                </p14:cNvPr>
                <p14:cNvContentPartPr/>
                <p14:nvPr/>
              </p14:nvContentPartPr>
              <p14:xfrm>
                <a:off x="11365492" y="4169182"/>
                <a:ext cx="162360" cy="169200"/>
              </p14:xfrm>
            </p:contentPart>
          </mc:Choice>
          <mc:Fallback>
            <p:pic>
              <p:nvPicPr>
                <p:cNvPr id="1665" name="Ink 1664">
                  <a:extLst>
                    <a:ext uri="{FF2B5EF4-FFF2-40B4-BE49-F238E27FC236}">
                      <a16:creationId xmlns:a16="http://schemas.microsoft.com/office/drawing/2014/main" id="{71F9EF3F-CA79-F35F-502A-B7DA1FC6F650}"/>
                    </a:ext>
                  </a:extLst>
                </p:cNvPr>
                <p:cNvPicPr/>
                <p:nvPr/>
              </p:nvPicPr>
              <p:blipFill>
                <a:blip r:embed="rId46"/>
                <a:stretch>
                  <a:fillRect/>
                </a:stretch>
              </p:blipFill>
              <p:spPr>
                <a:xfrm>
                  <a:off x="11356492" y="4160182"/>
                  <a:ext cx="18000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1667" name="Ink 1666">
                  <a:extLst>
                    <a:ext uri="{FF2B5EF4-FFF2-40B4-BE49-F238E27FC236}">
                      <a16:creationId xmlns:a16="http://schemas.microsoft.com/office/drawing/2014/main" id="{C61D27B3-93D8-F37F-001D-CEE1BE372C9C}"/>
                    </a:ext>
                  </a:extLst>
                </p14:cNvPr>
                <p14:cNvContentPartPr/>
                <p14:nvPr/>
              </p14:nvContentPartPr>
              <p14:xfrm>
                <a:off x="10319332" y="4449262"/>
                <a:ext cx="1319040" cy="7200"/>
              </p14:xfrm>
            </p:contentPart>
          </mc:Choice>
          <mc:Fallback>
            <p:pic>
              <p:nvPicPr>
                <p:cNvPr id="1667" name="Ink 1666">
                  <a:extLst>
                    <a:ext uri="{FF2B5EF4-FFF2-40B4-BE49-F238E27FC236}">
                      <a16:creationId xmlns:a16="http://schemas.microsoft.com/office/drawing/2014/main" id="{C61D27B3-93D8-F37F-001D-CEE1BE372C9C}"/>
                    </a:ext>
                  </a:extLst>
                </p:cNvPr>
                <p:cNvPicPr/>
                <p:nvPr/>
              </p:nvPicPr>
              <p:blipFill>
                <a:blip r:embed="rId48"/>
                <a:stretch>
                  <a:fillRect/>
                </a:stretch>
              </p:blipFill>
              <p:spPr>
                <a:xfrm>
                  <a:off x="10310692" y="4440262"/>
                  <a:ext cx="133668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1670" name="Ink 1669">
                  <a:extLst>
                    <a:ext uri="{FF2B5EF4-FFF2-40B4-BE49-F238E27FC236}">
                      <a16:creationId xmlns:a16="http://schemas.microsoft.com/office/drawing/2014/main" id="{65E6A781-1631-53B9-E55F-5FDC782CC4E2}"/>
                    </a:ext>
                  </a:extLst>
                </p14:cNvPr>
                <p14:cNvContentPartPr/>
                <p14:nvPr/>
              </p14:nvContentPartPr>
              <p14:xfrm>
                <a:off x="10514812" y="4429462"/>
                <a:ext cx="311040" cy="383040"/>
              </p14:xfrm>
            </p:contentPart>
          </mc:Choice>
          <mc:Fallback>
            <p:pic>
              <p:nvPicPr>
                <p:cNvPr id="1670" name="Ink 1669">
                  <a:extLst>
                    <a:ext uri="{FF2B5EF4-FFF2-40B4-BE49-F238E27FC236}">
                      <a16:creationId xmlns:a16="http://schemas.microsoft.com/office/drawing/2014/main" id="{65E6A781-1631-53B9-E55F-5FDC782CC4E2}"/>
                    </a:ext>
                  </a:extLst>
                </p:cNvPr>
                <p:cNvPicPr/>
                <p:nvPr/>
              </p:nvPicPr>
              <p:blipFill>
                <a:blip r:embed="rId50"/>
                <a:stretch>
                  <a:fillRect/>
                </a:stretch>
              </p:blipFill>
              <p:spPr>
                <a:xfrm>
                  <a:off x="10505812" y="4420462"/>
                  <a:ext cx="328680" cy="40068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1671" name="Ink 1670">
                  <a:extLst>
                    <a:ext uri="{FF2B5EF4-FFF2-40B4-BE49-F238E27FC236}">
                      <a16:creationId xmlns:a16="http://schemas.microsoft.com/office/drawing/2014/main" id="{43356FEE-F13E-A96F-D6EF-9A39A4CAF025}"/>
                    </a:ext>
                  </a:extLst>
                </p14:cNvPr>
                <p14:cNvContentPartPr/>
                <p14:nvPr/>
              </p14:nvContentPartPr>
              <p14:xfrm>
                <a:off x="10528492" y="4740142"/>
                <a:ext cx="58320" cy="153000"/>
              </p14:xfrm>
            </p:contentPart>
          </mc:Choice>
          <mc:Fallback>
            <p:pic>
              <p:nvPicPr>
                <p:cNvPr id="1671" name="Ink 1670">
                  <a:extLst>
                    <a:ext uri="{FF2B5EF4-FFF2-40B4-BE49-F238E27FC236}">
                      <a16:creationId xmlns:a16="http://schemas.microsoft.com/office/drawing/2014/main" id="{43356FEE-F13E-A96F-D6EF-9A39A4CAF025}"/>
                    </a:ext>
                  </a:extLst>
                </p:cNvPr>
                <p:cNvPicPr/>
                <p:nvPr/>
              </p:nvPicPr>
              <p:blipFill>
                <a:blip r:embed="rId52"/>
                <a:stretch>
                  <a:fillRect/>
                </a:stretch>
              </p:blipFill>
              <p:spPr>
                <a:xfrm>
                  <a:off x="10519852" y="4731142"/>
                  <a:ext cx="7596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1673" name="Ink 1672">
                  <a:extLst>
                    <a:ext uri="{FF2B5EF4-FFF2-40B4-BE49-F238E27FC236}">
                      <a16:creationId xmlns:a16="http://schemas.microsoft.com/office/drawing/2014/main" id="{2A3C001A-D3B2-37B1-F00F-3D707B5C01A1}"/>
                    </a:ext>
                  </a:extLst>
                </p14:cNvPr>
                <p14:cNvContentPartPr/>
                <p14:nvPr/>
              </p14:nvContentPartPr>
              <p14:xfrm>
                <a:off x="7789972" y="4802062"/>
                <a:ext cx="118080" cy="253440"/>
              </p14:xfrm>
            </p:contentPart>
          </mc:Choice>
          <mc:Fallback>
            <p:pic>
              <p:nvPicPr>
                <p:cNvPr id="1673" name="Ink 1672">
                  <a:extLst>
                    <a:ext uri="{FF2B5EF4-FFF2-40B4-BE49-F238E27FC236}">
                      <a16:creationId xmlns:a16="http://schemas.microsoft.com/office/drawing/2014/main" id="{2A3C001A-D3B2-37B1-F00F-3D707B5C01A1}"/>
                    </a:ext>
                  </a:extLst>
                </p:cNvPr>
                <p:cNvPicPr/>
                <p:nvPr/>
              </p:nvPicPr>
              <p:blipFill>
                <a:blip r:embed="rId54"/>
                <a:stretch>
                  <a:fillRect/>
                </a:stretch>
              </p:blipFill>
              <p:spPr>
                <a:xfrm>
                  <a:off x="7781332" y="4793422"/>
                  <a:ext cx="135720" cy="27108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1674" name="Ink 1673">
                  <a:extLst>
                    <a:ext uri="{FF2B5EF4-FFF2-40B4-BE49-F238E27FC236}">
                      <a16:creationId xmlns:a16="http://schemas.microsoft.com/office/drawing/2014/main" id="{4C15A758-F753-A5A1-977C-C0633A616499}"/>
                    </a:ext>
                  </a:extLst>
                </p14:cNvPr>
                <p14:cNvContentPartPr/>
                <p14:nvPr/>
              </p14:nvContentPartPr>
              <p14:xfrm>
                <a:off x="7912012" y="4803862"/>
                <a:ext cx="116640" cy="190800"/>
              </p14:xfrm>
            </p:contentPart>
          </mc:Choice>
          <mc:Fallback>
            <p:pic>
              <p:nvPicPr>
                <p:cNvPr id="1674" name="Ink 1673">
                  <a:extLst>
                    <a:ext uri="{FF2B5EF4-FFF2-40B4-BE49-F238E27FC236}">
                      <a16:creationId xmlns:a16="http://schemas.microsoft.com/office/drawing/2014/main" id="{4C15A758-F753-A5A1-977C-C0633A616499}"/>
                    </a:ext>
                  </a:extLst>
                </p:cNvPr>
                <p:cNvPicPr/>
                <p:nvPr/>
              </p:nvPicPr>
              <p:blipFill>
                <a:blip r:embed="rId56"/>
                <a:stretch>
                  <a:fillRect/>
                </a:stretch>
              </p:blipFill>
              <p:spPr>
                <a:xfrm>
                  <a:off x="7903012" y="4795222"/>
                  <a:ext cx="13428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1675" name="Ink 1674">
                  <a:extLst>
                    <a:ext uri="{FF2B5EF4-FFF2-40B4-BE49-F238E27FC236}">
                      <a16:creationId xmlns:a16="http://schemas.microsoft.com/office/drawing/2014/main" id="{FA1A39A2-FFF4-6D3E-C7AF-9E46AD0A3215}"/>
                    </a:ext>
                  </a:extLst>
                </p14:cNvPr>
                <p14:cNvContentPartPr/>
                <p14:nvPr/>
              </p14:nvContentPartPr>
              <p14:xfrm>
                <a:off x="8098852" y="4884142"/>
                <a:ext cx="432000" cy="112320"/>
              </p14:xfrm>
            </p:contentPart>
          </mc:Choice>
          <mc:Fallback>
            <p:pic>
              <p:nvPicPr>
                <p:cNvPr id="1675" name="Ink 1674">
                  <a:extLst>
                    <a:ext uri="{FF2B5EF4-FFF2-40B4-BE49-F238E27FC236}">
                      <a16:creationId xmlns:a16="http://schemas.microsoft.com/office/drawing/2014/main" id="{FA1A39A2-FFF4-6D3E-C7AF-9E46AD0A3215}"/>
                    </a:ext>
                  </a:extLst>
                </p:cNvPr>
                <p:cNvPicPr/>
                <p:nvPr/>
              </p:nvPicPr>
              <p:blipFill>
                <a:blip r:embed="rId58"/>
                <a:stretch>
                  <a:fillRect/>
                </a:stretch>
              </p:blipFill>
              <p:spPr>
                <a:xfrm>
                  <a:off x="8089852" y="4875502"/>
                  <a:ext cx="44964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1676" name="Ink 1675">
                  <a:extLst>
                    <a:ext uri="{FF2B5EF4-FFF2-40B4-BE49-F238E27FC236}">
                      <a16:creationId xmlns:a16="http://schemas.microsoft.com/office/drawing/2014/main" id="{9B16A858-66D2-A07B-306A-AE68B211B15C}"/>
                    </a:ext>
                  </a:extLst>
                </p14:cNvPr>
                <p14:cNvContentPartPr/>
                <p14:nvPr/>
              </p14:nvContentPartPr>
              <p14:xfrm>
                <a:off x="8592052" y="4799902"/>
                <a:ext cx="40320" cy="169560"/>
              </p14:xfrm>
            </p:contentPart>
          </mc:Choice>
          <mc:Fallback>
            <p:pic>
              <p:nvPicPr>
                <p:cNvPr id="1676" name="Ink 1675">
                  <a:extLst>
                    <a:ext uri="{FF2B5EF4-FFF2-40B4-BE49-F238E27FC236}">
                      <a16:creationId xmlns:a16="http://schemas.microsoft.com/office/drawing/2014/main" id="{9B16A858-66D2-A07B-306A-AE68B211B15C}"/>
                    </a:ext>
                  </a:extLst>
                </p:cNvPr>
                <p:cNvPicPr/>
                <p:nvPr/>
              </p:nvPicPr>
              <p:blipFill>
                <a:blip r:embed="rId60"/>
                <a:stretch>
                  <a:fillRect/>
                </a:stretch>
              </p:blipFill>
              <p:spPr>
                <a:xfrm>
                  <a:off x="8583052" y="4790902"/>
                  <a:ext cx="5796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1677" name="Ink 1676">
                  <a:extLst>
                    <a:ext uri="{FF2B5EF4-FFF2-40B4-BE49-F238E27FC236}">
                      <a16:creationId xmlns:a16="http://schemas.microsoft.com/office/drawing/2014/main" id="{9CE75C5A-A472-070E-47A4-287C2C77CE34}"/>
                    </a:ext>
                  </a:extLst>
                </p14:cNvPr>
                <p14:cNvContentPartPr/>
                <p14:nvPr/>
              </p14:nvContentPartPr>
              <p14:xfrm>
                <a:off x="8703652" y="4836262"/>
                <a:ext cx="376200" cy="121680"/>
              </p14:xfrm>
            </p:contentPart>
          </mc:Choice>
          <mc:Fallback>
            <p:pic>
              <p:nvPicPr>
                <p:cNvPr id="1677" name="Ink 1676">
                  <a:extLst>
                    <a:ext uri="{FF2B5EF4-FFF2-40B4-BE49-F238E27FC236}">
                      <a16:creationId xmlns:a16="http://schemas.microsoft.com/office/drawing/2014/main" id="{9CE75C5A-A472-070E-47A4-287C2C77CE34}"/>
                    </a:ext>
                  </a:extLst>
                </p:cNvPr>
                <p:cNvPicPr/>
                <p:nvPr/>
              </p:nvPicPr>
              <p:blipFill>
                <a:blip r:embed="rId62"/>
                <a:stretch>
                  <a:fillRect/>
                </a:stretch>
              </p:blipFill>
              <p:spPr>
                <a:xfrm>
                  <a:off x="8695012" y="4827622"/>
                  <a:ext cx="39384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1678" name="Ink 1677">
                  <a:extLst>
                    <a:ext uri="{FF2B5EF4-FFF2-40B4-BE49-F238E27FC236}">
                      <a16:creationId xmlns:a16="http://schemas.microsoft.com/office/drawing/2014/main" id="{38CA27C3-AFCB-3EC5-1A5A-08884417F9C3}"/>
                    </a:ext>
                  </a:extLst>
                </p14:cNvPr>
                <p14:cNvContentPartPr/>
                <p14:nvPr/>
              </p14:nvContentPartPr>
              <p14:xfrm>
                <a:off x="9112972" y="4770742"/>
                <a:ext cx="599400" cy="178200"/>
              </p14:xfrm>
            </p:contentPart>
          </mc:Choice>
          <mc:Fallback>
            <p:pic>
              <p:nvPicPr>
                <p:cNvPr id="1678" name="Ink 1677">
                  <a:extLst>
                    <a:ext uri="{FF2B5EF4-FFF2-40B4-BE49-F238E27FC236}">
                      <a16:creationId xmlns:a16="http://schemas.microsoft.com/office/drawing/2014/main" id="{38CA27C3-AFCB-3EC5-1A5A-08884417F9C3}"/>
                    </a:ext>
                  </a:extLst>
                </p:cNvPr>
                <p:cNvPicPr/>
                <p:nvPr/>
              </p:nvPicPr>
              <p:blipFill>
                <a:blip r:embed="rId64"/>
                <a:stretch>
                  <a:fillRect/>
                </a:stretch>
              </p:blipFill>
              <p:spPr>
                <a:xfrm>
                  <a:off x="9104332" y="4761742"/>
                  <a:ext cx="61704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1680" name="Ink 1679">
                  <a:extLst>
                    <a:ext uri="{FF2B5EF4-FFF2-40B4-BE49-F238E27FC236}">
                      <a16:creationId xmlns:a16="http://schemas.microsoft.com/office/drawing/2014/main" id="{9B4947F0-1EF4-413B-21C2-B0F7A63AFA48}"/>
                    </a:ext>
                  </a:extLst>
                </p14:cNvPr>
                <p14:cNvContentPartPr/>
                <p14:nvPr/>
              </p14:nvContentPartPr>
              <p14:xfrm>
                <a:off x="9987052" y="4821142"/>
                <a:ext cx="28080" cy="153000"/>
              </p14:xfrm>
            </p:contentPart>
          </mc:Choice>
          <mc:Fallback>
            <p:pic>
              <p:nvPicPr>
                <p:cNvPr id="1680" name="Ink 1679">
                  <a:extLst>
                    <a:ext uri="{FF2B5EF4-FFF2-40B4-BE49-F238E27FC236}">
                      <a16:creationId xmlns:a16="http://schemas.microsoft.com/office/drawing/2014/main" id="{9B4947F0-1EF4-413B-21C2-B0F7A63AFA48}"/>
                    </a:ext>
                  </a:extLst>
                </p:cNvPr>
                <p:cNvPicPr/>
                <p:nvPr/>
              </p:nvPicPr>
              <p:blipFill>
                <a:blip r:embed="rId66"/>
                <a:stretch>
                  <a:fillRect/>
                </a:stretch>
              </p:blipFill>
              <p:spPr>
                <a:xfrm>
                  <a:off x="9978052" y="4812142"/>
                  <a:ext cx="4572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1681" name="Ink 1680">
                  <a:extLst>
                    <a:ext uri="{FF2B5EF4-FFF2-40B4-BE49-F238E27FC236}">
                      <a16:creationId xmlns:a16="http://schemas.microsoft.com/office/drawing/2014/main" id="{EB117CA2-B9C4-20C2-FF02-7A539000CE4B}"/>
                    </a:ext>
                  </a:extLst>
                </p14:cNvPr>
                <p14:cNvContentPartPr/>
                <p14:nvPr/>
              </p14:nvContentPartPr>
              <p14:xfrm>
                <a:off x="9995692" y="4692982"/>
                <a:ext cx="127440" cy="118440"/>
              </p14:xfrm>
            </p:contentPart>
          </mc:Choice>
          <mc:Fallback>
            <p:pic>
              <p:nvPicPr>
                <p:cNvPr id="1681" name="Ink 1680">
                  <a:extLst>
                    <a:ext uri="{FF2B5EF4-FFF2-40B4-BE49-F238E27FC236}">
                      <a16:creationId xmlns:a16="http://schemas.microsoft.com/office/drawing/2014/main" id="{EB117CA2-B9C4-20C2-FF02-7A539000CE4B}"/>
                    </a:ext>
                  </a:extLst>
                </p:cNvPr>
                <p:cNvPicPr/>
                <p:nvPr/>
              </p:nvPicPr>
              <p:blipFill>
                <a:blip r:embed="rId68"/>
                <a:stretch>
                  <a:fillRect/>
                </a:stretch>
              </p:blipFill>
              <p:spPr>
                <a:xfrm>
                  <a:off x="9987052" y="4683982"/>
                  <a:ext cx="14508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1682" name="Ink 1681">
                  <a:extLst>
                    <a:ext uri="{FF2B5EF4-FFF2-40B4-BE49-F238E27FC236}">
                      <a16:creationId xmlns:a16="http://schemas.microsoft.com/office/drawing/2014/main" id="{B98DF6A4-4E3E-EB0E-A713-3502B5378DFF}"/>
                    </a:ext>
                  </a:extLst>
                </p14:cNvPr>
                <p14:cNvContentPartPr/>
                <p14:nvPr/>
              </p14:nvContentPartPr>
              <p14:xfrm>
                <a:off x="10008652" y="4811062"/>
                <a:ext cx="302760" cy="139320"/>
              </p14:xfrm>
            </p:contentPart>
          </mc:Choice>
          <mc:Fallback>
            <p:pic>
              <p:nvPicPr>
                <p:cNvPr id="1682" name="Ink 1681">
                  <a:extLst>
                    <a:ext uri="{FF2B5EF4-FFF2-40B4-BE49-F238E27FC236}">
                      <a16:creationId xmlns:a16="http://schemas.microsoft.com/office/drawing/2014/main" id="{B98DF6A4-4E3E-EB0E-A713-3502B5378DFF}"/>
                    </a:ext>
                  </a:extLst>
                </p:cNvPr>
                <p:cNvPicPr/>
                <p:nvPr/>
              </p:nvPicPr>
              <p:blipFill>
                <a:blip r:embed="rId70"/>
                <a:stretch>
                  <a:fillRect/>
                </a:stretch>
              </p:blipFill>
              <p:spPr>
                <a:xfrm>
                  <a:off x="10000012" y="4802422"/>
                  <a:ext cx="32040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1683" name="Ink 1682">
                  <a:extLst>
                    <a:ext uri="{FF2B5EF4-FFF2-40B4-BE49-F238E27FC236}">
                      <a16:creationId xmlns:a16="http://schemas.microsoft.com/office/drawing/2014/main" id="{DCE8CA9D-239D-4963-E14A-594F83D15636}"/>
                    </a:ext>
                  </a:extLst>
                </p14:cNvPr>
                <p14:cNvContentPartPr/>
                <p14:nvPr/>
              </p14:nvContentPartPr>
              <p14:xfrm>
                <a:off x="10380532" y="4788022"/>
                <a:ext cx="141840" cy="194760"/>
              </p14:xfrm>
            </p:contentPart>
          </mc:Choice>
          <mc:Fallback>
            <p:pic>
              <p:nvPicPr>
                <p:cNvPr id="1683" name="Ink 1682">
                  <a:extLst>
                    <a:ext uri="{FF2B5EF4-FFF2-40B4-BE49-F238E27FC236}">
                      <a16:creationId xmlns:a16="http://schemas.microsoft.com/office/drawing/2014/main" id="{DCE8CA9D-239D-4963-E14A-594F83D15636}"/>
                    </a:ext>
                  </a:extLst>
                </p:cNvPr>
                <p:cNvPicPr/>
                <p:nvPr/>
              </p:nvPicPr>
              <p:blipFill>
                <a:blip r:embed="rId72"/>
                <a:stretch>
                  <a:fillRect/>
                </a:stretch>
              </p:blipFill>
              <p:spPr>
                <a:xfrm>
                  <a:off x="10371892" y="4779382"/>
                  <a:ext cx="15948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1685" name="Ink 1684">
                  <a:extLst>
                    <a:ext uri="{FF2B5EF4-FFF2-40B4-BE49-F238E27FC236}">
                      <a16:creationId xmlns:a16="http://schemas.microsoft.com/office/drawing/2014/main" id="{28CD6EE9-15CD-F618-B435-8DB75A7F1354}"/>
                    </a:ext>
                  </a:extLst>
                </p14:cNvPr>
                <p14:cNvContentPartPr/>
                <p14:nvPr/>
              </p14:nvContentPartPr>
              <p14:xfrm>
                <a:off x="10738732" y="4734742"/>
                <a:ext cx="420480" cy="213120"/>
              </p14:xfrm>
            </p:contentPart>
          </mc:Choice>
          <mc:Fallback>
            <p:pic>
              <p:nvPicPr>
                <p:cNvPr id="1685" name="Ink 1684">
                  <a:extLst>
                    <a:ext uri="{FF2B5EF4-FFF2-40B4-BE49-F238E27FC236}">
                      <a16:creationId xmlns:a16="http://schemas.microsoft.com/office/drawing/2014/main" id="{28CD6EE9-15CD-F618-B435-8DB75A7F1354}"/>
                    </a:ext>
                  </a:extLst>
                </p:cNvPr>
                <p:cNvPicPr/>
                <p:nvPr/>
              </p:nvPicPr>
              <p:blipFill>
                <a:blip r:embed="rId74"/>
                <a:stretch>
                  <a:fillRect/>
                </a:stretch>
              </p:blipFill>
              <p:spPr>
                <a:xfrm>
                  <a:off x="10729732" y="4725742"/>
                  <a:ext cx="43812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1686" name="Ink 1685">
                  <a:extLst>
                    <a:ext uri="{FF2B5EF4-FFF2-40B4-BE49-F238E27FC236}">
                      <a16:creationId xmlns:a16="http://schemas.microsoft.com/office/drawing/2014/main" id="{9D052CF2-F45E-80D1-8564-3CC959F73417}"/>
                    </a:ext>
                  </a:extLst>
                </p14:cNvPr>
                <p14:cNvContentPartPr/>
                <p14:nvPr/>
              </p14:nvContentPartPr>
              <p14:xfrm>
                <a:off x="11334532" y="4694422"/>
                <a:ext cx="536040" cy="195120"/>
              </p14:xfrm>
            </p:contentPart>
          </mc:Choice>
          <mc:Fallback>
            <p:pic>
              <p:nvPicPr>
                <p:cNvPr id="1686" name="Ink 1685">
                  <a:extLst>
                    <a:ext uri="{FF2B5EF4-FFF2-40B4-BE49-F238E27FC236}">
                      <a16:creationId xmlns:a16="http://schemas.microsoft.com/office/drawing/2014/main" id="{9D052CF2-F45E-80D1-8564-3CC959F73417}"/>
                    </a:ext>
                  </a:extLst>
                </p:cNvPr>
                <p:cNvPicPr/>
                <p:nvPr/>
              </p:nvPicPr>
              <p:blipFill>
                <a:blip r:embed="rId76"/>
                <a:stretch>
                  <a:fillRect/>
                </a:stretch>
              </p:blipFill>
              <p:spPr>
                <a:xfrm>
                  <a:off x="11325892" y="4685782"/>
                  <a:ext cx="55368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1687" name="Ink 1686">
                  <a:extLst>
                    <a:ext uri="{FF2B5EF4-FFF2-40B4-BE49-F238E27FC236}">
                      <a16:creationId xmlns:a16="http://schemas.microsoft.com/office/drawing/2014/main" id="{721A3B4A-8467-EE82-FD26-A30905408942}"/>
                    </a:ext>
                  </a:extLst>
                </p14:cNvPr>
                <p14:cNvContentPartPr/>
                <p14:nvPr/>
              </p14:nvContentPartPr>
              <p14:xfrm>
                <a:off x="11929972" y="4697302"/>
                <a:ext cx="360" cy="3960"/>
              </p14:xfrm>
            </p:contentPart>
          </mc:Choice>
          <mc:Fallback>
            <p:pic>
              <p:nvPicPr>
                <p:cNvPr id="1687" name="Ink 1686">
                  <a:extLst>
                    <a:ext uri="{FF2B5EF4-FFF2-40B4-BE49-F238E27FC236}">
                      <a16:creationId xmlns:a16="http://schemas.microsoft.com/office/drawing/2014/main" id="{721A3B4A-8467-EE82-FD26-A30905408942}"/>
                    </a:ext>
                  </a:extLst>
                </p:cNvPr>
                <p:cNvPicPr/>
                <p:nvPr/>
              </p:nvPicPr>
              <p:blipFill>
                <a:blip r:embed="rId5"/>
                <a:stretch>
                  <a:fillRect/>
                </a:stretch>
              </p:blipFill>
              <p:spPr>
                <a:xfrm>
                  <a:off x="11920972" y="4688302"/>
                  <a:ext cx="1800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688" name="Ink 1687">
                  <a:extLst>
                    <a:ext uri="{FF2B5EF4-FFF2-40B4-BE49-F238E27FC236}">
                      <a16:creationId xmlns:a16="http://schemas.microsoft.com/office/drawing/2014/main" id="{050A068C-0449-0825-C700-FAE534C83493}"/>
                    </a:ext>
                  </a:extLst>
                </p14:cNvPr>
                <p14:cNvContentPartPr/>
                <p14:nvPr/>
              </p14:nvContentPartPr>
              <p14:xfrm>
                <a:off x="11936092" y="4738702"/>
                <a:ext cx="151560" cy="202680"/>
              </p14:xfrm>
            </p:contentPart>
          </mc:Choice>
          <mc:Fallback>
            <p:pic>
              <p:nvPicPr>
                <p:cNvPr id="1688" name="Ink 1687">
                  <a:extLst>
                    <a:ext uri="{FF2B5EF4-FFF2-40B4-BE49-F238E27FC236}">
                      <a16:creationId xmlns:a16="http://schemas.microsoft.com/office/drawing/2014/main" id="{050A068C-0449-0825-C700-FAE534C83493}"/>
                    </a:ext>
                  </a:extLst>
                </p:cNvPr>
                <p:cNvPicPr/>
                <p:nvPr/>
              </p:nvPicPr>
              <p:blipFill>
                <a:blip r:embed="rId79"/>
                <a:stretch>
                  <a:fillRect/>
                </a:stretch>
              </p:blipFill>
              <p:spPr>
                <a:xfrm>
                  <a:off x="11927092" y="4729702"/>
                  <a:ext cx="16920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689" name="Ink 1688">
                  <a:extLst>
                    <a:ext uri="{FF2B5EF4-FFF2-40B4-BE49-F238E27FC236}">
                      <a16:creationId xmlns:a16="http://schemas.microsoft.com/office/drawing/2014/main" id="{D0ACB754-F1EF-5575-9385-D733823DE073}"/>
                    </a:ext>
                  </a:extLst>
                </p14:cNvPr>
                <p14:cNvContentPartPr/>
                <p14:nvPr/>
              </p14:nvContentPartPr>
              <p14:xfrm>
                <a:off x="10123132" y="3817462"/>
                <a:ext cx="1486080" cy="780480"/>
              </p14:xfrm>
            </p:contentPart>
          </mc:Choice>
          <mc:Fallback>
            <p:pic>
              <p:nvPicPr>
                <p:cNvPr id="1689" name="Ink 1688">
                  <a:extLst>
                    <a:ext uri="{FF2B5EF4-FFF2-40B4-BE49-F238E27FC236}">
                      <a16:creationId xmlns:a16="http://schemas.microsoft.com/office/drawing/2014/main" id="{D0ACB754-F1EF-5575-9385-D733823DE073}"/>
                    </a:ext>
                  </a:extLst>
                </p:cNvPr>
                <p:cNvPicPr/>
                <p:nvPr/>
              </p:nvPicPr>
              <p:blipFill>
                <a:blip r:embed="rId81"/>
                <a:stretch>
                  <a:fillRect/>
                </a:stretch>
              </p:blipFill>
              <p:spPr>
                <a:xfrm>
                  <a:off x="10114492" y="3808822"/>
                  <a:ext cx="1503720" cy="7981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691" name="Ink 1690">
                  <a:extLst>
                    <a:ext uri="{FF2B5EF4-FFF2-40B4-BE49-F238E27FC236}">
                      <a16:creationId xmlns:a16="http://schemas.microsoft.com/office/drawing/2014/main" id="{FD8355C4-5750-F9B3-DC9A-1C7D4DEBD1BF}"/>
                    </a:ext>
                  </a:extLst>
                </p14:cNvPr>
                <p14:cNvContentPartPr/>
                <p14:nvPr/>
              </p14:nvContentPartPr>
              <p14:xfrm>
                <a:off x="11131852" y="4507942"/>
                <a:ext cx="109080" cy="207720"/>
              </p14:xfrm>
            </p:contentPart>
          </mc:Choice>
          <mc:Fallback>
            <p:pic>
              <p:nvPicPr>
                <p:cNvPr id="1691" name="Ink 1690">
                  <a:extLst>
                    <a:ext uri="{FF2B5EF4-FFF2-40B4-BE49-F238E27FC236}">
                      <a16:creationId xmlns:a16="http://schemas.microsoft.com/office/drawing/2014/main" id="{FD8355C4-5750-F9B3-DC9A-1C7D4DEBD1BF}"/>
                    </a:ext>
                  </a:extLst>
                </p:cNvPr>
                <p:cNvPicPr/>
                <p:nvPr/>
              </p:nvPicPr>
              <p:blipFill>
                <a:blip r:embed="rId83"/>
                <a:stretch>
                  <a:fillRect/>
                </a:stretch>
              </p:blipFill>
              <p:spPr>
                <a:xfrm>
                  <a:off x="11123212" y="4498942"/>
                  <a:ext cx="12672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692" name="Ink 1691">
                  <a:extLst>
                    <a:ext uri="{FF2B5EF4-FFF2-40B4-BE49-F238E27FC236}">
                      <a16:creationId xmlns:a16="http://schemas.microsoft.com/office/drawing/2014/main" id="{349ED56F-59FD-5A30-D355-1981AFA83706}"/>
                    </a:ext>
                  </a:extLst>
                </p14:cNvPr>
                <p14:cNvContentPartPr/>
                <p14:nvPr/>
              </p14:nvContentPartPr>
              <p14:xfrm>
                <a:off x="11119972" y="4624222"/>
                <a:ext cx="201600" cy="103320"/>
              </p14:xfrm>
            </p:contentPart>
          </mc:Choice>
          <mc:Fallback>
            <p:pic>
              <p:nvPicPr>
                <p:cNvPr id="1692" name="Ink 1691">
                  <a:extLst>
                    <a:ext uri="{FF2B5EF4-FFF2-40B4-BE49-F238E27FC236}">
                      <a16:creationId xmlns:a16="http://schemas.microsoft.com/office/drawing/2014/main" id="{349ED56F-59FD-5A30-D355-1981AFA83706}"/>
                    </a:ext>
                  </a:extLst>
                </p:cNvPr>
                <p:cNvPicPr/>
                <p:nvPr/>
              </p:nvPicPr>
              <p:blipFill>
                <a:blip r:embed="rId85"/>
                <a:stretch>
                  <a:fillRect/>
                </a:stretch>
              </p:blipFill>
              <p:spPr>
                <a:xfrm>
                  <a:off x="11110972" y="4615582"/>
                  <a:ext cx="21924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3" name="Ink 2">
                  <a:extLst>
                    <a:ext uri="{FF2B5EF4-FFF2-40B4-BE49-F238E27FC236}">
                      <a16:creationId xmlns:a16="http://schemas.microsoft.com/office/drawing/2014/main" id="{86D6C5FA-13BD-FD8C-27C9-2929FA80619D}"/>
                    </a:ext>
                  </a:extLst>
                </p14:cNvPr>
                <p14:cNvContentPartPr/>
                <p14:nvPr/>
              </p14:nvContentPartPr>
              <p14:xfrm>
                <a:off x="920092" y="2742142"/>
                <a:ext cx="186120" cy="323640"/>
              </p14:xfrm>
            </p:contentPart>
          </mc:Choice>
          <mc:Fallback>
            <p:pic>
              <p:nvPicPr>
                <p:cNvPr id="3" name="Ink 2">
                  <a:extLst>
                    <a:ext uri="{FF2B5EF4-FFF2-40B4-BE49-F238E27FC236}">
                      <a16:creationId xmlns:a16="http://schemas.microsoft.com/office/drawing/2014/main" id="{86D6C5FA-13BD-FD8C-27C9-2929FA80619D}"/>
                    </a:ext>
                  </a:extLst>
                </p:cNvPr>
                <p:cNvPicPr/>
                <p:nvPr/>
              </p:nvPicPr>
              <p:blipFill>
                <a:blip r:embed="rId87"/>
                <a:stretch>
                  <a:fillRect/>
                </a:stretch>
              </p:blipFill>
              <p:spPr>
                <a:xfrm>
                  <a:off x="911092" y="2733142"/>
                  <a:ext cx="203760" cy="3412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4" name="Ink 3">
                  <a:extLst>
                    <a:ext uri="{FF2B5EF4-FFF2-40B4-BE49-F238E27FC236}">
                      <a16:creationId xmlns:a16="http://schemas.microsoft.com/office/drawing/2014/main" id="{FA9A1F21-034C-B6F8-20F8-035E77B439A4}"/>
                    </a:ext>
                  </a:extLst>
                </p14:cNvPr>
                <p14:cNvContentPartPr/>
                <p14:nvPr/>
              </p14:nvContentPartPr>
              <p14:xfrm>
                <a:off x="901012" y="2698222"/>
                <a:ext cx="430920" cy="286560"/>
              </p14:xfrm>
            </p:contentPart>
          </mc:Choice>
          <mc:Fallback>
            <p:pic>
              <p:nvPicPr>
                <p:cNvPr id="4" name="Ink 3">
                  <a:extLst>
                    <a:ext uri="{FF2B5EF4-FFF2-40B4-BE49-F238E27FC236}">
                      <a16:creationId xmlns:a16="http://schemas.microsoft.com/office/drawing/2014/main" id="{FA9A1F21-034C-B6F8-20F8-035E77B439A4}"/>
                    </a:ext>
                  </a:extLst>
                </p:cNvPr>
                <p:cNvPicPr/>
                <p:nvPr/>
              </p:nvPicPr>
              <p:blipFill>
                <a:blip r:embed="rId89"/>
                <a:stretch>
                  <a:fillRect/>
                </a:stretch>
              </p:blipFill>
              <p:spPr>
                <a:xfrm>
                  <a:off x="892012" y="2689582"/>
                  <a:ext cx="448560" cy="3042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 name="Ink 4">
                  <a:extLst>
                    <a:ext uri="{FF2B5EF4-FFF2-40B4-BE49-F238E27FC236}">
                      <a16:creationId xmlns:a16="http://schemas.microsoft.com/office/drawing/2014/main" id="{E79CF8FC-1757-62A3-C903-E9B508FA36E7}"/>
                    </a:ext>
                  </a:extLst>
                </p14:cNvPr>
                <p14:cNvContentPartPr/>
                <p14:nvPr/>
              </p14:nvContentPartPr>
              <p14:xfrm>
                <a:off x="1362172" y="2657182"/>
                <a:ext cx="148320" cy="281880"/>
              </p14:xfrm>
            </p:contentPart>
          </mc:Choice>
          <mc:Fallback>
            <p:pic>
              <p:nvPicPr>
                <p:cNvPr id="5" name="Ink 4">
                  <a:extLst>
                    <a:ext uri="{FF2B5EF4-FFF2-40B4-BE49-F238E27FC236}">
                      <a16:creationId xmlns:a16="http://schemas.microsoft.com/office/drawing/2014/main" id="{E79CF8FC-1757-62A3-C903-E9B508FA36E7}"/>
                    </a:ext>
                  </a:extLst>
                </p:cNvPr>
                <p:cNvPicPr/>
                <p:nvPr/>
              </p:nvPicPr>
              <p:blipFill>
                <a:blip r:embed="rId91"/>
                <a:stretch>
                  <a:fillRect/>
                </a:stretch>
              </p:blipFill>
              <p:spPr>
                <a:xfrm>
                  <a:off x="1353532" y="2648542"/>
                  <a:ext cx="16596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 name="Ink 5">
                  <a:extLst>
                    <a:ext uri="{FF2B5EF4-FFF2-40B4-BE49-F238E27FC236}">
                      <a16:creationId xmlns:a16="http://schemas.microsoft.com/office/drawing/2014/main" id="{0F952FDE-051F-88B7-2051-647649839DF0}"/>
                    </a:ext>
                  </a:extLst>
                </p14:cNvPr>
                <p14:cNvContentPartPr/>
                <p14:nvPr/>
              </p14:nvContentPartPr>
              <p14:xfrm>
                <a:off x="1426972" y="2572222"/>
                <a:ext cx="262800" cy="316440"/>
              </p14:xfrm>
            </p:contentPart>
          </mc:Choice>
          <mc:Fallback>
            <p:pic>
              <p:nvPicPr>
                <p:cNvPr id="6" name="Ink 5">
                  <a:extLst>
                    <a:ext uri="{FF2B5EF4-FFF2-40B4-BE49-F238E27FC236}">
                      <a16:creationId xmlns:a16="http://schemas.microsoft.com/office/drawing/2014/main" id="{0F952FDE-051F-88B7-2051-647649839DF0}"/>
                    </a:ext>
                  </a:extLst>
                </p:cNvPr>
                <p:cNvPicPr/>
                <p:nvPr/>
              </p:nvPicPr>
              <p:blipFill>
                <a:blip r:embed="rId93"/>
                <a:stretch>
                  <a:fillRect/>
                </a:stretch>
              </p:blipFill>
              <p:spPr>
                <a:xfrm>
                  <a:off x="1418332" y="2563222"/>
                  <a:ext cx="280440" cy="3340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9" name="Ink 8">
                  <a:extLst>
                    <a:ext uri="{FF2B5EF4-FFF2-40B4-BE49-F238E27FC236}">
                      <a16:creationId xmlns:a16="http://schemas.microsoft.com/office/drawing/2014/main" id="{8357E770-18D7-1DEE-AE5D-44160F615A40}"/>
                    </a:ext>
                  </a:extLst>
                </p14:cNvPr>
                <p14:cNvContentPartPr/>
                <p14:nvPr/>
              </p14:nvContentPartPr>
              <p14:xfrm>
                <a:off x="701212" y="2998822"/>
                <a:ext cx="2379600" cy="1067040"/>
              </p14:xfrm>
            </p:contentPart>
          </mc:Choice>
          <mc:Fallback>
            <p:pic>
              <p:nvPicPr>
                <p:cNvPr id="9" name="Ink 8">
                  <a:extLst>
                    <a:ext uri="{FF2B5EF4-FFF2-40B4-BE49-F238E27FC236}">
                      <a16:creationId xmlns:a16="http://schemas.microsoft.com/office/drawing/2014/main" id="{8357E770-18D7-1DEE-AE5D-44160F615A40}"/>
                    </a:ext>
                  </a:extLst>
                </p:cNvPr>
                <p:cNvPicPr/>
                <p:nvPr/>
              </p:nvPicPr>
              <p:blipFill>
                <a:blip r:embed="rId95"/>
                <a:stretch>
                  <a:fillRect/>
                </a:stretch>
              </p:blipFill>
              <p:spPr>
                <a:xfrm>
                  <a:off x="692212" y="2990182"/>
                  <a:ext cx="2397240" cy="10846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0" name="Ink 9">
                  <a:extLst>
                    <a:ext uri="{FF2B5EF4-FFF2-40B4-BE49-F238E27FC236}">
                      <a16:creationId xmlns:a16="http://schemas.microsoft.com/office/drawing/2014/main" id="{6798F4FD-34FA-5308-725D-20A46C9FD886}"/>
                    </a:ext>
                  </a:extLst>
                </p14:cNvPr>
                <p14:cNvContentPartPr/>
                <p14:nvPr/>
              </p14:nvContentPartPr>
              <p14:xfrm>
                <a:off x="858172" y="3209422"/>
                <a:ext cx="1954440" cy="338040"/>
              </p14:xfrm>
            </p:contentPart>
          </mc:Choice>
          <mc:Fallback>
            <p:pic>
              <p:nvPicPr>
                <p:cNvPr id="10" name="Ink 9">
                  <a:extLst>
                    <a:ext uri="{FF2B5EF4-FFF2-40B4-BE49-F238E27FC236}">
                      <a16:creationId xmlns:a16="http://schemas.microsoft.com/office/drawing/2014/main" id="{6798F4FD-34FA-5308-725D-20A46C9FD886}"/>
                    </a:ext>
                  </a:extLst>
                </p:cNvPr>
                <p:cNvPicPr/>
                <p:nvPr/>
              </p:nvPicPr>
              <p:blipFill>
                <a:blip r:embed="rId97"/>
                <a:stretch>
                  <a:fillRect/>
                </a:stretch>
              </p:blipFill>
              <p:spPr>
                <a:xfrm>
                  <a:off x="849172" y="3200422"/>
                  <a:ext cx="1972080" cy="3556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1" name="Ink 10">
                  <a:extLst>
                    <a:ext uri="{FF2B5EF4-FFF2-40B4-BE49-F238E27FC236}">
                      <a16:creationId xmlns:a16="http://schemas.microsoft.com/office/drawing/2014/main" id="{CB8A5A20-54CE-3A4A-D79C-3E0B285E3740}"/>
                    </a:ext>
                  </a:extLst>
                </p14:cNvPr>
                <p14:cNvContentPartPr/>
                <p14:nvPr/>
              </p14:nvContentPartPr>
              <p14:xfrm>
                <a:off x="883732" y="3403462"/>
                <a:ext cx="2358360" cy="358560"/>
              </p14:xfrm>
            </p:contentPart>
          </mc:Choice>
          <mc:Fallback>
            <p:pic>
              <p:nvPicPr>
                <p:cNvPr id="11" name="Ink 10">
                  <a:extLst>
                    <a:ext uri="{FF2B5EF4-FFF2-40B4-BE49-F238E27FC236}">
                      <a16:creationId xmlns:a16="http://schemas.microsoft.com/office/drawing/2014/main" id="{CB8A5A20-54CE-3A4A-D79C-3E0B285E3740}"/>
                    </a:ext>
                  </a:extLst>
                </p:cNvPr>
                <p:cNvPicPr/>
                <p:nvPr/>
              </p:nvPicPr>
              <p:blipFill>
                <a:blip r:embed="rId99"/>
                <a:stretch>
                  <a:fillRect/>
                </a:stretch>
              </p:blipFill>
              <p:spPr>
                <a:xfrm>
                  <a:off x="874732" y="3394822"/>
                  <a:ext cx="2376000" cy="3762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3" name="Ink 12">
                  <a:extLst>
                    <a:ext uri="{FF2B5EF4-FFF2-40B4-BE49-F238E27FC236}">
                      <a16:creationId xmlns:a16="http://schemas.microsoft.com/office/drawing/2014/main" id="{F4DB48AB-52EF-E4DB-E727-F9EBFEB2747D}"/>
                    </a:ext>
                  </a:extLst>
                </p14:cNvPr>
                <p14:cNvContentPartPr/>
                <p14:nvPr/>
              </p14:nvContentPartPr>
              <p14:xfrm>
                <a:off x="1193692" y="3366742"/>
                <a:ext cx="16920" cy="47880"/>
              </p14:xfrm>
            </p:contentPart>
          </mc:Choice>
          <mc:Fallback>
            <p:pic>
              <p:nvPicPr>
                <p:cNvPr id="13" name="Ink 12">
                  <a:extLst>
                    <a:ext uri="{FF2B5EF4-FFF2-40B4-BE49-F238E27FC236}">
                      <a16:creationId xmlns:a16="http://schemas.microsoft.com/office/drawing/2014/main" id="{F4DB48AB-52EF-E4DB-E727-F9EBFEB2747D}"/>
                    </a:ext>
                  </a:extLst>
                </p:cNvPr>
                <p:cNvPicPr/>
                <p:nvPr/>
              </p:nvPicPr>
              <p:blipFill>
                <a:blip r:embed="rId101"/>
                <a:stretch>
                  <a:fillRect/>
                </a:stretch>
              </p:blipFill>
              <p:spPr>
                <a:xfrm>
                  <a:off x="1185052" y="3358102"/>
                  <a:ext cx="3456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4" name="Ink 13">
                  <a:extLst>
                    <a:ext uri="{FF2B5EF4-FFF2-40B4-BE49-F238E27FC236}">
                      <a16:creationId xmlns:a16="http://schemas.microsoft.com/office/drawing/2014/main" id="{50D33F10-91C2-00BE-2AF3-83741273F2F5}"/>
                    </a:ext>
                  </a:extLst>
                </p14:cNvPr>
                <p14:cNvContentPartPr/>
                <p14:nvPr/>
              </p14:nvContentPartPr>
              <p14:xfrm>
                <a:off x="1177132" y="3564742"/>
                <a:ext cx="161280" cy="65520"/>
              </p14:xfrm>
            </p:contentPart>
          </mc:Choice>
          <mc:Fallback>
            <p:pic>
              <p:nvPicPr>
                <p:cNvPr id="14" name="Ink 13">
                  <a:extLst>
                    <a:ext uri="{FF2B5EF4-FFF2-40B4-BE49-F238E27FC236}">
                      <a16:creationId xmlns:a16="http://schemas.microsoft.com/office/drawing/2014/main" id="{50D33F10-91C2-00BE-2AF3-83741273F2F5}"/>
                    </a:ext>
                  </a:extLst>
                </p:cNvPr>
                <p:cNvPicPr/>
                <p:nvPr/>
              </p:nvPicPr>
              <p:blipFill>
                <a:blip r:embed="rId103"/>
                <a:stretch>
                  <a:fillRect/>
                </a:stretch>
              </p:blipFill>
              <p:spPr>
                <a:xfrm>
                  <a:off x="1168492" y="3555742"/>
                  <a:ext cx="17892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5" name="Ink 14">
                  <a:extLst>
                    <a:ext uri="{FF2B5EF4-FFF2-40B4-BE49-F238E27FC236}">
                      <a16:creationId xmlns:a16="http://schemas.microsoft.com/office/drawing/2014/main" id="{4C7D1D96-90ED-56D5-E3BD-5BA27A5414E5}"/>
                    </a:ext>
                  </a:extLst>
                </p14:cNvPr>
                <p14:cNvContentPartPr/>
                <p14:nvPr/>
              </p14:nvContentPartPr>
              <p14:xfrm>
                <a:off x="1190452" y="3769942"/>
                <a:ext cx="163800" cy="203040"/>
              </p14:xfrm>
            </p:contentPart>
          </mc:Choice>
          <mc:Fallback>
            <p:pic>
              <p:nvPicPr>
                <p:cNvPr id="15" name="Ink 14">
                  <a:extLst>
                    <a:ext uri="{FF2B5EF4-FFF2-40B4-BE49-F238E27FC236}">
                      <a16:creationId xmlns:a16="http://schemas.microsoft.com/office/drawing/2014/main" id="{4C7D1D96-90ED-56D5-E3BD-5BA27A5414E5}"/>
                    </a:ext>
                  </a:extLst>
                </p:cNvPr>
                <p:cNvPicPr/>
                <p:nvPr/>
              </p:nvPicPr>
              <p:blipFill>
                <a:blip r:embed="rId105"/>
                <a:stretch>
                  <a:fillRect/>
                </a:stretch>
              </p:blipFill>
              <p:spPr>
                <a:xfrm>
                  <a:off x="1181452" y="3761302"/>
                  <a:ext cx="18144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6" name="Ink 15">
                  <a:extLst>
                    <a:ext uri="{FF2B5EF4-FFF2-40B4-BE49-F238E27FC236}">
                      <a16:creationId xmlns:a16="http://schemas.microsoft.com/office/drawing/2014/main" id="{C135F5A1-6010-7CD0-38E9-4760D8AD732D}"/>
                    </a:ext>
                  </a:extLst>
                </p14:cNvPr>
                <p14:cNvContentPartPr/>
                <p14:nvPr/>
              </p14:nvContentPartPr>
              <p14:xfrm>
                <a:off x="1099372" y="4136422"/>
                <a:ext cx="2476440" cy="1371600"/>
              </p14:xfrm>
            </p:contentPart>
          </mc:Choice>
          <mc:Fallback>
            <p:pic>
              <p:nvPicPr>
                <p:cNvPr id="16" name="Ink 15">
                  <a:extLst>
                    <a:ext uri="{FF2B5EF4-FFF2-40B4-BE49-F238E27FC236}">
                      <a16:creationId xmlns:a16="http://schemas.microsoft.com/office/drawing/2014/main" id="{C135F5A1-6010-7CD0-38E9-4760D8AD732D}"/>
                    </a:ext>
                  </a:extLst>
                </p:cNvPr>
                <p:cNvPicPr/>
                <p:nvPr/>
              </p:nvPicPr>
              <p:blipFill>
                <a:blip r:embed="rId107"/>
                <a:stretch>
                  <a:fillRect/>
                </a:stretch>
              </p:blipFill>
              <p:spPr>
                <a:xfrm>
                  <a:off x="1090732" y="4127782"/>
                  <a:ext cx="2494080" cy="13892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7" name="Ink 16">
                  <a:extLst>
                    <a:ext uri="{FF2B5EF4-FFF2-40B4-BE49-F238E27FC236}">
                      <a16:creationId xmlns:a16="http://schemas.microsoft.com/office/drawing/2014/main" id="{ECCCBA4A-B917-DC19-1263-BAB0E04E2FA5}"/>
                    </a:ext>
                  </a:extLst>
                </p14:cNvPr>
                <p14:cNvContentPartPr/>
                <p14:nvPr/>
              </p14:nvContentPartPr>
              <p14:xfrm>
                <a:off x="1503652" y="4702342"/>
                <a:ext cx="195840" cy="323640"/>
              </p14:xfrm>
            </p:contentPart>
          </mc:Choice>
          <mc:Fallback>
            <p:pic>
              <p:nvPicPr>
                <p:cNvPr id="17" name="Ink 16">
                  <a:extLst>
                    <a:ext uri="{FF2B5EF4-FFF2-40B4-BE49-F238E27FC236}">
                      <a16:creationId xmlns:a16="http://schemas.microsoft.com/office/drawing/2014/main" id="{ECCCBA4A-B917-DC19-1263-BAB0E04E2FA5}"/>
                    </a:ext>
                  </a:extLst>
                </p:cNvPr>
                <p:cNvPicPr/>
                <p:nvPr/>
              </p:nvPicPr>
              <p:blipFill>
                <a:blip r:embed="rId109"/>
                <a:stretch>
                  <a:fillRect/>
                </a:stretch>
              </p:blipFill>
              <p:spPr>
                <a:xfrm>
                  <a:off x="1494652" y="4693702"/>
                  <a:ext cx="213480" cy="3412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8" name="Ink 17">
                  <a:extLst>
                    <a:ext uri="{FF2B5EF4-FFF2-40B4-BE49-F238E27FC236}">
                      <a16:creationId xmlns:a16="http://schemas.microsoft.com/office/drawing/2014/main" id="{C4CBCD04-5356-D2BE-2944-045202CE9775}"/>
                    </a:ext>
                  </a:extLst>
                </p14:cNvPr>
                <p14:cNvContentPartPr/>
                <p14:nvPr/>
              </p14:nvContentPartPr>
              <p14:xfrm>
                <a:off x="1441372" y="4952182"/>
                <a:ext cx="205200" cy="217440"/>
              </p14:xfrm>
            </p:contentPart>
          </mc:Choice>
          <mc:Fallback>
            <p:pic>
              <p:nvPicPr>
                <p:cNvPr id="18" name="Ink 17">
                  <a:extLst>
                    <a:ext uri="{FF2B5EF4-FFF2-40B4-BE49-F238E27FC236}">
                      <a16:creationId xmlns:a16="http://schemas.microsoft.com/office/drawing/2014/main" id="{C4CBCD04-5356-D2BE-2944-045202CE9775}"/>
                    </a:ext>
                  </a:extLst>
                </p:cNvPr>
                <p:cNvPicPr/>
                <p:nvPr/>
              </p:nvPicPr>
              <p:blipFill>
                <a:blip r:embed="rId111"/>
                <a:stretch>
                  <a:fillRect/>
                </a:stretch>
              </p:blipFill>
              <p:spPr>
                <a:xfrm>
                  <a:off x="1432372" y="4943542"/>
                  <a:ext cx="22284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9" name="Ink 18">
                  <a:extLst>
                    <a:ext uri="{FF2B5EF4-FFF2-40B4-BE49-F238E27FC236}">
                      <a16:creationId xmlns:a16="http://schemas.microsoft.com/office/drawing/2014/main" id="{316377BC-1ABE-7496-7190-50861A2EB45E}"/>
                    </a:ext>
                  </a:extLst>
                </p14:cNvPr>
                <p14:cNvContentPartPr/>
                <p14:nvPr/>
              </p14:nvContentPartPr>
              <p14:xfrm>
                <a:off x="1877692" y="4782622"/>
                <a:ext cx="264600" cy="237600"/>
              </p14:xfrm>
            </p:contentPart>
          </mc:Choice>
          <mc:Fallback>
            <p:pic>
              <p:nvPicPr>
                <p:cNvPr id="19" name="Ink 18">
                  <a:extLst>
                    <a:ext uri="{FF2B5EF4-FFF2-40B4-BE49-F238E27FC236}">
                      <a16:creationId xmlns:a16="http://schemas.microsoft.com/office/drawing/2014/main" id="{316377BC-1ABE-7496-7190-50861A2EB45E}"/>
                    </a:ext>
                  </a:extLst>
                </p:cNvPr>
                <p:cNvPicPr/>
                <p:nvPr/>
              </p:nvPicPr>
              <p:blipFill>
                <a:blip r:embed="rId113"/>
                <a:stretch>
                  <a:fillRect/>
                </a:stretch>
              </p:blipFill>
              <p:spPr>
                <a:xfrm>
                  <a:off x="1868692" y="4773622"/>
                  <a:ext cx="28224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20" name="Ink 19">
                  <a:extLst>
                    <a:ext uri="{FF2B5EF4-FFF2-40B4-BE49-F238E27FC236}">
                      <a16:creationId xmlns:a16="http://schemas.microsoft.com/office/drawing/2014/main" id="{80806EF7-815E-8652-4F49-7CEA80101FDE}"/>
                    </a:ext>
                  </a:extLst>
                </p14:cNvPr>
                <p14:cNvContentPartPr/>
                <p14:nvPr/>
              </p14:nvContentPartPr>
              <p14:xfrm>
                <a:off x="2294932" y="4689022"/>
                <a:ext cx="307440" cy="319680"/>
              </p14:xfrm>
            </p:contentPart>
          </mc:Choice>
          <mc:Fallback>
            <p:pic>
              <p:nvPicPr>
                <p:cNvPr id="20" name="Ink 19">
                  <a:extLst>
                    <a:ext uri="{FF2B5EF4-FFF2-40B4-BE49-F238E27FC236}">
                      <a16:creationId xmlns:a16="http://schemas.microsoft.com/office/drawing/2014/main" id="{80806EF7-815E-8652-4F49-7CEA80101FDE}"/>
                    </a:ext>
                  </a:extLst>
                </p:cNvPr>
                <p:cNvPicPr/>
                <p:nvPr/>
              </p:nvPicPr>
              <p:blipFill>
                <a:blip r:embed="rId115"/>
                <a:stretch>
                  <a:fillRect/>
                </a:stretch>
              </p:blipFill>
              <p:spPr>
                <a:xfrm>
                  <a:off x="2286292" y="4680022"/>
                  <a:ext cx="325080" cy="3373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25" name="Ink 24">
                  <a:extLst>
                    <a:ext uri="{FF2B5EF4-FFF2-40B4-BE49-F238E27FC236}">
                      <a16:creationId xmlns:a16="http://schemas.microsoft.com/office/drawing/2014/main" id="{DB58A834-62F2-4C04-997A-062164111606}"/>
                    </a:ext>
                  </a:extLst>
                </p14:cNvPr>
                <p14:cNvContentPartPr/>
                <p14:nvPr/>
              </p14:nvContentPartPr>
              <p14:xfrm>
                <a:off x="2958772" y="3601822"/>
                <a:ext cx="554760" cy="493200"/>
              </p14:xfrm>
            </p:contentPart>
          </mc:Choice>
          <mc:Fallback>
            <p:pic>
              <p:nvPicPr>
                <p:cNvPr id="25" name="Ink 24">
                  <a:extLst>
                    <a:ext uri="{FF2B5EF4-FFF2-40B4-BE49-F238E27FC236}">
                      <a16:creationId xmlns:a16="http://schemas.microsoft.com/office/drawing/2014/main" id="{DB58A834-62F2-4C04-997A-062164111606}"/>
                    </a:ext>
                  </a:extLst>
                </p:cNvPr>
                <p:cNvPicPr/>
                <p:nvPr/>
              </p:nvPicPr>
              <p:blipFill>
                <a:blip r:embed="rId117"/>
                <a:stretch>
                  <a:fillRect/>
                </a:stretch>
              </p:blipFill>
              <p:spPr>
                <a:xfrm>
                  <a:off x="2949772" y="3593182"/>
                  <a:ext cx="572400" cy="5108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26" name="Ink 25">
                  <a:extLst>
                    <a:ext uri="{FF2B5EF4-FFF2-40B4-BE49-F238E27FC236}">
                      <a16:creationId xmlns:a16="http://schemas.microsoft.com/office/drawing/2014/main" id="{239ED8D3-2421-8954-1D60-98DF917B8C56}"/>
                    </a:ext>
                  </a:extLst>
                </p14:cNvPr>
                <p14:cNvContentPartPr/>
                <p14:nvPr/>
              </p14:nvContentPartPr>
              <p14:xfrm>
                <a:off x="3372412" y="3963982"/>
                <a:ext cx="180360" cy="124920"/>
              </p14:xfrm>
            </p:contentPart>
          </mc:Choice>
          <mc:Fallback>
            <p:pic>
              <p:nvPicPr>
                <p:cNvPr id="26" name="Ink 25">
                  <a:extLst>
                    <a:ext uri="{FF2B5EF4-FFF2-40B4-BE49-F238E27FC236}">
                      <a16:creationId xmlns:a16="http://schemas.microsoft.com/office/drawing/2014/main" id="{239ED8D3-2421-8954-1D60-98DF917B8C56}"/>
                    </a:ext>
                  </a:extLst>
                </p:cNvPr>
                <p:cNvPicPr/>
                <p:nvPr/>
              </p:nvPicPr>
              <p:blipFill>
                <a:blip r:embed="rId119"/>
                <a:stretch>
                  <a:fillRect/>
                </a:stretch>
              </p:blipFill>
              <p:spPr>
                <a:xfrm>
                  <a:off x="3363772" y="3955342"/>
                  <a:ext cx="19800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40" name="Ink 39">
                  <a:extLst>
                    <a:ext uri="{FF2B5EF4-FFF2-40B4-BE49-F238E27FC236}">
                      <a16:creationId xmlns:a16="http://schemas.microsoft.com/office/drawing/2014/main" id="{26BA1C62-A067-537A-97FC-DE262A3C2635}"/>
                    </a:ext>
                  </a:extLst>
                </p14:cNvPr>
                <p14:cNvContentPartPr/>
                <p14:nvPr/>
              </p14:nvContentPartPr>
              <p14:xfrm>
                <a:off x="1564852" y="3155782"/>
                <a:ext cx="294480" cy="928440"/>
              </p14:xfrm>
            </p:contentPart>
          </mc:Choice>
          <mc:Fallback>
            <p:pic>
              <p:nvPicPr>
                <p:cNvPr id="40" name="Ink 39">
                  <a:extLst>
                    <a:ext uri="{FF2B5EF4-FFF2-40B4-BE49-F238E27FC236}">
                      <a16:creationId xmlns:a16="http://schemas.microsoft.com/office/drawing/2014/main" id="{26BA1C62-A067-537A-97FC-DE262A3C2635}"/>
                    </a:ext>
                  </a:extLst>
                </p:cNvPr>
                <p:cNvPicPr/>
                <p:nvPr/>
              </p:nvPicPr>
              <p:blipFill>
                <a:blip r:embed="rId121"/>
                <a:stretch>
                  <a:fillRect/>
                </a:stretch>
              </p:blipFill>
              <p:spPr>
                <a:xfrm>
                  <a:off x="1555852" y="3147142"/>
                  <a:ext cx="312120" cy="9460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42" name="Ink 41">
                  <a:extLst>
                    <a:ext uri="{FF2B5EF4-FFF2-40B4-BE49-F238E27FC236}">
                      <a16:creationId xmlns:a16="http://schemas.microsoft.com/office/drawing/2014/main" id="{7B082F1E-8E5F-EC25-D1F3-76983127E982}"/>
                    </a:ext>
                  </a:extLst>
                </p14:cNvPr>
                <p14:cNvContentPartPr/>
                <p14:nvPr/>
              </p14:nvContentPartPr>
              <p14:xfrm>
                <a:off x="1954012" y="3186742"/>
                <a:ext cx="30960" cy="154440"/>
              </p14:xfrm>
            </p:contentPart>
          </mc:Choice>
          <mc:Fallback>
            <p:pic>
              <p:nvPicPr>
                <p:cNvPr id="42" name="Ink 41">
                  <a:extLst>
                    <a:ext uri="{FF2B5EF4-FFF2-40B4-BE49-F238E27FC236}">
                      <a16:creationId xmlns:a16="http://schemas.microsoft.com/office/drawing/2014/main" id="{7B082F1E-8E5F-EC25-D1F3-76983127E982}"/>
                    </a:ext>
                  </a:extLst>
                </p:cNvPr>
                <p:cNvPicPr/>
                <p:nvPr/>
              </p:nvPicPr>
              <p:blipFill>
                <a:blip r:embed="rId123"/>
                <a:stretch>
                  <a:fillRect/>
                </a:stretch>
              </p:blipFill>
              <p:spPr>
                <a:xfrm>
                  <a:off x="1945012" y="3178102"/>
                  <a:ext cx="4860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43" name="Ink 42">
                  <a:extLst>
                    <a:ext uri="{FF2B5EF4-FFF2-40B4-BE49-F238E27FC236}">
                      <a16:creationId xmlns:a16="http://schemas.microsoft.com/office/drawing/2014/main" id="{DA9C5A41-4417-B157-D2D5-81B1B1F8650C}"/>
                    </a:ext>
                  </a:extLst>
                </p14:cNvPr>
                <p14:cNvContentPartPr/>
                <p14:nvPr/>
              </p14:nvContentPartPr>
              <p14:xfrm>
                <a:off x="2054812" y="3172342"/>
                <a:ext cx="93600" cy="115920"/>
              </p14:xfrm>
            </p:contentPart>
          </mc:Choice>
          <mc:Fallback>
            <p:pic>
              <p:nvPicPr>
                <p:cNvPr id="43" name="Ink 42">
                  <a:extLst>
                    <a:ext uri="{FF2B5EF4-FFF2-40B4-BE49-F238E27FC236}">
                      <a16:creationId xmlns:a16="http://schemas.microsoft.com/office/drawing/2014/main" id="{DA9C5A41-4417-B157-D2D5-81B1B1F8650C}"/>
                    </a:ext>
                  </a:extLst>
                </p:cNvPr>
                <p:cNvPicPr/>
                <p:nvPr/>
              </p:nvPicPr>
              <p:blipFill>
                <a:blip r:embed="rId125"/>
                <a:stretch>
                  <a:fillRect/>
                </a:stretch>
              </p:blipFill>
              <p:spPr>
                <a:xfrm>
                  <a:off x="2045812" y="3163342"/>
                  <a:ext cx="11124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44" name="Ink 43">
                  <a:extLst>
                    <a:ext uri="{FF2B5EF4-FFF2-40B4-BE49-F238E27FC236}">
                      <a16:creationId xmlns:a16="http://schemas.microsoft.com/office/drawing/2014/main" id="{068F15A5-CF8D-21CD-BA32-DEE666ED5638}"/>
                    </a:ext>
                  </a:extLst>
                </p14:cNvPr>
                <p14:cNvContentPartPr/>
                <p14:nvPr/>
              </p14:nvContentPartPr>
              <p14:xfrm>
                <a:off x="2237692" y="3139942"/>
                <a:ext cx="32040" cy="122400"/>
              </p14:xfrm>
            </p:contentPart>
          </mc:Choice>
          <mc:Fallback>
            <p:pic>
              <p:nvPicPr>
                <p:cNvPr id="44" name="Ink 43">
                  <a:extLst>
                    <a:ext uri="{FF2B5EF4-FFF2-40B4-BE49-F238E27FC236}">
                      <a16:creationId xmlns:a16="http://schemas.microsoft.com/office/drawing/2014/main" id="{068F15A5-CF8D-21CD-BA32-DEE666ED5638}"/>
                    </a:ext>
                  </a:extLst>
                </p:cNvPr>
                <p:cNvPicPr/>
                <p:nvPr/>
              </p:nvPicPr>
              <p:blipFill>
                <a:blip r:embed="rId127"/>
                <a:stretch>
                  <a:fillRect/>
                </a:stretch>
              </p:blipFill>
              <p:spPr>
                <a:xfrm>
                  <a:off x="2228692" y="3130942"/>
                  <a:ext cx="4968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45" name="Ink 44">
                  <a:extLst>
                    <a:ext uri="{FF2B5EF4-FFF2-40B4-BE49-F238E27FC236}">
                      <a16:creationId xmlns:a16="http://schemas.microsoft.com/office/drawing/2014/main" id="{6CC02706-5F3F-0FE4-1DFC-4E540B6E6CD9}"/>
                    </a:ext>
                  </a:extLst>
                </p14:cNvPr>
                <p14:cNvContentPartPr/>
                <p14:nvPr/>
              </p14:nvContentPartPr>
              <p14:xfrm>
                <a:off x="2012692" y="3485902"/>
                <a:ext cx="22320" cy="116280"/>
              </p14:xfrm>
            </p:contentPart>
          </mc:Choice>
          <mc:Fallback>
            <p:pic>
              <p:nvPicPr>
                <p:cNvPr id="45" name="Ink 44">
                  <a:extLst>
                    <a:ext uri="{FF2B5EF4-FFF2-40B4-BE49-F238E27FC236}">
                      <a16:creationId xmlns:a16="http://schemas.microsoft.com/office/drawing/2014/main" id="{6CC02706-5F3F-0FE4-1DFC-4E540B6E6CD9}"/>
                    </a:ext>
                  </a:extLst>
                </p:cNvPr>
                <p:cNvPicPr/>
                <p:nvPr/>
              </p:nvPicPr>
              <p:blipFill>
                <a:blip r:embed="rId129"/>
                <a:stretch>
                  <a:fillRect/>
                </a:stretch>
              </p:blipFill>
              <p:spPr>
                <a:xfrm>
                  <a:off x="2004052" y="3476902"/>
                  <a:ext cx="3996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46" name="Ink 45">
                  <a:extLst>
                    <a:ext uri="{FF2B5EF4-FFF2-40B4-BE49-F238E27FC236}">
                      <a16:creationId xmlns:a16="http://schemas.microsoft.com/office/drawing/2014/main" id="{73F7E322-5612-70B3-3244-C3EC4028E1B1}"/>
                    </a:ext>
                  </a:extLst>
                </p14:cNvPr>
                <p14:cNvContentPartPr/>
                <p14:nvPr/>
              </p14:nvContentPartPr>
              <p14:xfrm>
                <a:off x="2135452" y="3454582"/>
                <a:ext cx="96480" cy="110880"/>
              </p14:xfrm>
            </p:contentPart>
          </mc:Choice>
          <mc:Fallback>
            <p:pic>
              <p:nvPicPr>
                <p:cNvPr id="46" name="Ink 45">
                  <a:extLst>
                    <a:ext uri="{FF2B5EF4-FFF2-40B4-BE49-F238E27FC236}">
                      <a16:creationId xmlns:a16="http://schemas.microsoft.com/office/drawing/2014/main" id="{73F7E322-5612-70B3-3244-C3EC4028E1B1}"/>
                    </a:ext>
                  </a:extLst>
                </p:cNvPr>
                <p:cNvPicPr/>
                <p:nvPr/>
              </p:nvPicPr>
              <p:blipFill>
                <a:blip r:embed="rId131"/>
                <a:stretch>
                  <a:fillRect/>
                </a:stretch>
              </p:blipFill>
              <p:spPr>
                <a:xfrm>
                  <a:off x="2126812" y="3445942"/>
                  <a:ext cx="11412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47" name="Ink 46">
                  <a:extLst>
                    <a:ext uri="{FF2B5EF4-FFF2-40B4-BE49-F238E27FC236}">
                      <a16:creationId xmlns:a16="http://schemas.microsoft.com/office/drawing/2014/main" id="{C4E8C1BA-F682-5FC9-EF0D-EAAAD0E899DD}"/>
                    </a:ext>
                  </a:extLst>
                </p14:cNvPr>
                <p14:cNvContentPartPr/>
                <p14:nvPr/>
              </p14:nvContentPartPr>
              <p14:xfrm>
                <a:off x="2295652" y="3406342"/>
                <a:ext cx="162000" cy="151920"/>
              </p14:xfrm>
            </p:contentPart>
          </mc:Choice>
          <mc:Fallback>
            <p:pic>
              <p:nvPicPr>
                <p:cNvPr id="47" name="Ink 46">
                  <a:extLst>
                    <a:ext uri="{FF2B5EF4-FFF2-40B4-BE49-F238E27FC236}">
                      <a16:creationId xmlns:a16="http://schemas.microsoft.com/office/drawing/2014/main" id="{C4E8C1BA-F682-5FC9-EF0D-EAAAD0E899DD}"/>
                    </a:ext>
                  </a:extLst>
                </p:cNvPr>
                <p:cNvPicPr/>
                <p:nvPr/>
              </p:nvPicPr>
              <p:blipFill>
                <a:blip r:embed="rId133"/>
                <a:stretch>
                  <a:fillRect/>
                </a:stretch>
              </p:blipFill>
              <p:spPr>
                <a:xfrm>
                  <a:off x="2286652" y="3397702"/>
                  <a:ext cx="17964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48" name="Ink 47">
                  <a:extLst>
                    <a:ext uri="{FF2B5EF4-FFF2-40B4-BE49-F238E27FC236}">
                      <a16:creationId xmlns:a16="http://schemas.microsoft.com/office/drawing/2014/main" id="{25593415-366B-BA3D-28D9-5F6BB0DF9A58}"/>
                    </a:ext>
                  </a:extLst>
                </p14:cNvPr>
                <p14:cNvContentPartPr/>
                <p14:nvPr/>
              </p14:nvContentPartPr>
              <p14:xfrm>
                <a:off x="2080012" y="3773182"/>
                <a:ext cx="28800" cy="134640"/>
              </p14:xfrm>
            </p:contentPart>
          </mc:Choice>
          <mc:Fallback>
            <p:pic>
              <p:nvPicPr>
                <p:cNvPr id="48" name="Ink 47">
                  <a:extLst>
                    <a:ext uri="{FF2B5EF4-FFF2-40B4-BE49-F238E27FC236}">
                      <a16:creationId xmlns:a16="http://schemas.microsoft.com/office/drawing/2014/main" id="{25593415-366B-BA3D-28D9-5F6BB0DF9A58}"/>
                    </a:ext>
                  </a:extLst>
                </p:cNvPr>
                <p:cNvPicPr/>
                <p:nvPr/>
              </p:nvPicPr>
              <p:blipFill>
                <a:blip r:embed="rId135"/>
                <a:stretch>
                  <a:fillRect/>
                </a:stretch>
              </p:blipFill>
              <p:spPr>
                <a:xfrm>
                  <a:off x="2071372" y="3764542"/>
                  <a:ext cx="4644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49" name="Ink 48">
                  <a:extLst>
                    <a:ext uri="{FF2B5EF4-FFF2-40B4-BE49-F238E27FC236}">
                      <a16:creationId xmlns:a16="http://schemas.microsoft.com/office/drawing/2014/main" id="{B2F19EDA-E703-B972-E623-6CBA9C73ADF1}"/>
                    </a:ext>
                  </a:extLst>
                </p14:cNvPr>
                <p14:cNvContentPartPr/>
                <p14:nvPr/>
              </p14:nvContentPartPr>
              <p14:xfrm>
                <a:off x="2159932" y="3760942"/>
                <a:ext cx="145080" cy="88200"/>
              </p14:xfrm>
            </p:contentPart>
          </mc:Choice>
          <mc:Fallback>
            <p:pic>
              <p:nvPicPr>
                <p:cNvPr id="49" name="Ink 48">
                  <a:extLst>
                    <a:ext uri="{FF2B5EF4-FFF2-40B4-BE49-F238E27FC236}">
                      <a16:creationId xmlns:a16="http://schemas.microsoft.com/office/drawing/2014/main" id="{B2F19EDA-E703-B972-E623-6CBA9C73ADF1}"/>
                    </a:ext>
                  </a:extLst>
                </p:cNvPr>
                <p:cNvPicPr/>
                <p:nvPr/>
              </p:nvPicPr>
              <p:blipFill>
                <a:blip r:embed="rId137"/>
                <a:stretch>
                  <a:fillRect/>
                </a:stretch>
              </p:blipFill>
              <p:spPr>
                <a:xfrm>
                  <a:off x="2150932" y="3751942"/>
                  <a:ext cx="16272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50" name="Ink 49">
                  <a:extLst>
                    <a:ext uri="{FF2B5EF4-FFF2-40B4-BE49-F238E27FC236}">
                      <a16:creationId xmlns:a16="http://schemas.microsoft.com/office/drawing/2014/main" id="{0D030065-BBCA-CE61-ABCF-04DA9A0151F1}"/>
                    </a:ext>
                  </a:extLst>
                </p14:cNvPr>
                <p14:cNvContentPartPr/>
                <p14:nvPr/>
              </p14:nvContentPartPr>
              <p14:xfrm>
                <a:off x="2393212" y="3712702"/>
                <a:ext cx="48240" cy="86400"/>
              </p14:xfrm>
            </p:contentPart>
          </mc:Choice>
          <mc:Fallback>
            <p:pic>
              <p:nvPicPr>
                <p:cNvPr id="50" name="Ink 49">
                  <a:extLst>
                    <a:ext uri="{FF2B5EF4-FFF2-40B4-BE49-F238E27FC236}">
                      <a16:creationId xmlns:a16="http://schemas.microsoft.com/office/drawing/2014/main" id="{0D030065-BBCA-CE61-ABCF-04DA9A0151F1}"/>
                    </a:ext>
                  </a:extLst>
                </p:cNvPr>
                <p:cNvPicPr/>
                <p:nvPr/>
              </p:nvPicPr>
              <p:blipFill>
                <a:blip r:embed="rId139"/>
                <a:stretch>
                  <a:fillRect/>
                </a:stretch>
              </p:blipFill>
              <p:spPr>
                <a:xfrm>
                  <a:off x="2384572" y="3703702"/>
                  <a:ext cx="6588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52" name="Ink 51">
                  <a:extLst>
                    <a:ext uri="{FF2B5EF4-FFF2-40B4-BE49-F238E27FC236}">
                      <a16:creationId xmlns:a16="http://schemas.microsoft.com/office/drawing/2014/main" id="{90D752B4-9BAD-7475-D7B8-101A74C4CA5F}"/>
                    </a:ext>
                  </a:extLst>
                </p14:cNvPr>
                <p14:cNvContentPartPr/>
                <p14:nvPr/>
              </p14:nvContentPartPr>
              <p14:xfrm>
                <a:off x="1745932" y="2837902"/>
                <a:ext cx="1174320" cy="1203120"/>
              </p14:xfrm>
            </p:contentPart>
          </mc:Choice>
          <mc:Fallback>
            <p:pic>
              <p:nvPicPr>
                <p:cNvPr id="52" name="Ink 51">
                  <a:extLst>
                    <a:ext uri="{FF2B5EF4-FFF2-40B4-BE49-F238E27FC236}">
                      <a16:creationId xmlns:a16="http://schemas.microsoft.com/office/drawing/2014/main" id="{90D752B4-9BAD-7475-D7B8-101A74C4CA5F}"/>
                    </a:ext>
                  </a:extLst>
                </p:cNvPr>
                <p:cNvPicPr/>
                <p:nvPr/>
              </p:nvPicPr>
              <p:blipFill>
                <a:blip r:embed="rId141"/>
                <a:stretch>
                  <a:fillRect/>
                </a:stretch>
              </p:blipFill>
              <p:spPr>
                <a:xfrm>
                  <a:off x="1737292" y="2829262"/>
                  <a:ext cx="1191960" cy="12207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697" name="Ink 1696">
                  <a:extLst>
                    <a:ext uri="{FF2B5EF4-FFF2-40B4-BE49-F238E27FC236}">
                      <a16:creationId xmlns:a16="http://schemas.microsoft.com/office/drawing/2014/main" id="{81910DBE-F90D-25CC-177E-0180E0D697DB}"/>
                    </a:ext>
                  </a:extLst>
                </p14:cNvPr>
                <p14:cNvContentPartPr/>
                <p14:nvPr/>
              </p14:nvContentPartPr>
              <p14:xfrm>
                <a:off x="1969852" y="2952742"/>
                <a:ext cx="21600" cy="100800"/>
              </p14:xfrm>
            </p:contentPart>
          </mc:Choice>
          <mc:Fallback>
            <p:pic>
              <p:nvPicPr>
                <p:cNvPr id="1697" name="Ink 1696">
                  <a:extLst>
                    <a:ext uri="{FF2B5EF4-FFF2-40B4-BE49-F238E27FC236}">
                      <a16:creationId xmlns:a16="http://schemas.microsoft.com/office/drawing/2014/main" id="{81910DBE-F90D-25CC-177E-0180E0D697DB}"/>
                    </a:ext>
                  </a:extLst>
                </p:cNvPr>
                <p:cNvPicPr/>
                <p:nvPr/>
              </p:nvPicPr>
              <p:blipFill>
                <a:blip r:embed="rId143"/>
                <a:stretch>
                  <a:fillRect/>
                </a:stretch>
              </p:blipFill>
              <p:spPr>
                <a:xfrm>
                  <a:off x="1960852" y="2943742"/>
                  <a:ext cx="3924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698" name="Ink 1697">
                  <a:extLst>
                    <a:ext uri="{FF2B5EF4-FFF2-40B4-BE49-F238E27FC236}">
                      <a16:creationId xmlns:a16="http://schemas.microsoft.com/office/drawing/2014/main" id="{20785D73-E598-E15E-C55C-E7C0C3079928}"/>
                    </a:ext>
                  </a:extLst>
                </p14:cNvPr>
                <p14:cNvContentPartPr/>
                <p14:nvPr/>
              </p14:nvContentPartPr>
              <p14:xfrm>
                <a:off x="2059852" y="2930422"/>
                <a:ext cx="69480" cy="95400"/>
              </p14:xfrm>
            </p:contentPart>
          </mc:Choice>
          <mc:Fallback>
            <p:pic>
              <p:nvPicPr>
                <p:cNvPr id="1698" name="Ink 1697">
                  <a:extLst>
                    <a:ext uri="{FF2B5EF4-FFF2-40B4-BE49-F238E27FC236}">
                      <a16:creationId xmlns:a16="http://schemas.microsoft.com/office/drawing/2014/main" id="{20785D73-E598-E15E-C55C-E7C0C3079928}"/>
                    </a:ext>
                  </a:extLst>
                </p:cNvPr>
                <p:cNvPicPr/>
                <p:nvPr/>
              </p:nvPicPr>
              <p:blipFill>
                <a:blip r:embed="rId145"/>
                <a:stretch>
                  <a:fillRect/>
                </a:stretch>
              </p:blipFill>
              <p:spPr>
                <a:xfrm>
                  <a:off x="2050852" y="2921422"/>
                  <a:ext cx="8712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699" name="Ink 1698">
                  <a:extLst>
                    <a:ext uri="{FF2B5EF4-FFF2-40B4-BE49-F238E27FC236}">
                      <a16:creationId xmlns:a16="http://schemas.microsoft.com/office/drawing/2014/main" id="{1BA50689-1E0C-6E58-1E25-D10B47D7E53F}"/>
                    </a:ext>
                  </a:extLst>
                </p14:cNvPr>
                <p14:cNvContentPartPr/>
                <p14:nvPr/>
              </p14:nvContentPartPr>
              <p14:xfrm>
                <a:off x="2184772" y="2884702"/>
                <a:ext cx="135360" cy="122040"/>
              </p14:xfrm>
            </p:contentPart>
          </mc:Choice>
          <mc:Fallback>
            <p:pic>
              <p:nvPicPr>
                <p:cNvPr id="1699" name="Ink 1698">
                  <a:extLst>
                    <a:ext uri="{FF2B5EF4-FFF2-40B4-BE49-F238E27FC236}">
                      <a16:creationId xmlns:a16="http://schemas.microsoft.com/office/drawing/2014/main" id="{1BA50689-1E0C-6E58-1E25-D10B47D7E53F}"/>
                    </a:ext>
                  </a:extLst>
                </p:cNvPr>
                <p:cNvPicPr/>
                <p:nvPr/>
              </p:nvPicPr>
              <p:blipFill>
                <a:blip r:embed="rId147"/>
                <a:stretch>
                  <a:fillRect/>
                </a:stretch>
              </p:blipFill>
              <p:spPr>
                <a:xfrm>
                  <a:off x="2175772" y="2875702"/>
                  <a:ext cx="15300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701" name="Ink 1700">
                  <a:extLst>
                    <a:ext uri="{FF2B5EF4-FFF2-40B4-BE49-F238E27FC236}">
                      <a16:creationId xmlns:a16="http://schemas.microsoft.com/office/drawing/2014/main" id="{F9531661-255A-B54D-ACF2-8E91F91228F4}"/>
                    </a:ext>
                  </a:extLst>
                </p14:cNvPr>
                <p14:cNvContentPartPr/>
                <p14:nvPr/>
              </p14:nvContentPartPr>
              <p14:xfrm>
                <a:off x="11578612" y="4304182"/>
                <a:ext cx="43920" cy="94680"/>
              </p14:xfrm>
            </p:contentPart>
          </mc:Choice>
          <mc:Fallback>
            <p:pic>
              <p:nvPicPr>
                <p:cNvPr id="1701" name="Ink 1700">
                  <a:extLst>
                    <a:ext uri="{FF2B5EF4-FFF2-40B4-BE49-F238E27FC236}">
                      <a16:creationId xmlns:a16="http://schemas.microsoft.com/office/drawing/2014/main" id="{F9531661-255A-B54D-ACF2-8E91F91228F4}"/>
                    </a:ext>
                  </a:extLst>
                </p:cNvPr>
                <p:cNvPicPr/>
                <p:nvPr/>
              </p:nvPicPr>
              <p:blipFill>
                <a:blip r:embed="rId149"/>
                <a:stretch>
                  <a:fillRect/>
                </a:stretch>
              </p:blipFill>
              <p:spPr>
                <a:xfrm>
                  <a:off x="11569972" y="4295182"/>
                  <a:ext cx="6156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702" name="Ink 1701">
                  <a:extLst>
                    <a:ext uri="{FF2B5EF4-FFF2-40B4-BE49-F238E27FC236}">
                      <a16:creationId xmlns:a16="http://schemas.microsoft.com/office/drawing/2014/main" id="{4642E988-7826-98FF-B0F8-9175E57E5647}"/>
                    </a:ext>
                  </a:extLst>
                </p14:cNvPr>
                <p14:cNvContentPartPr/>
                <p14:nvPr/>
              </p14:nvContentPartPr>
              <p14:xfrm>
                <a:off x="11770492" y="4192942"/>
                <a:ext cx="20880" cy="116280"/>
              </p14:xfrm>
            </p:contentPart>
          </mc:Choice>
          <mc:Fallback>
            <p:pic>
              <p:nvPicPr>
                <p:cNvPr id="1702" name="Ink 1701">
                  <a:extLst>
                    <a:ext uri="{FF2B5EF4-FFF2-40B4-BE49-F238E27FC236}">
                      <a16:creationId xmlns:a16="http://schemas.microsoft.com/office/drawing/2014/main" id="{4642E988-7826-98FF-B0F8-9175E57E5647}"/>
                    </a:ext>
                  </a:extLst>
                </p:cNvPr>
                <p:cNvPicPr/>
                <p:nvPr/>
              </p:nvPicPr>
              <p:blipFill>
                <a:blip r:embed="rId151"/>
                <a:stretch>
                  <a:fillRect/>
                </a:stretch>
              </p:blipFill>
              <p:spPr>
                <a:xfrm>
                  <a:off x="11761492" y="4184302"/>
                  <a:ext cx="3852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703" name="Ink 1702">
                  <a:extLst>
                    <a:ext uri="{FF2B5EF4-FFF2-40B4-BE49-F238E27FC236}">
                      <a16:creationId xmlns:a16="http://schemas.microsoft.com/office/drawing/2014/main" id="{56EE480B-4AAF-15FE-E095-576538A40981}"/>
                    </a:ext>
                  </a:extLst>
                </p14:cNvPr>
                <p14:cNvContentPartPr/>
                <p14:nvPr/>
              </p14:nvContentPartPr>
              <p14:xfrm>
                <a:off x="11861572" y="4183582"/>
                <a:ext cx="99360" cy="120240"/>
              </p14:xfrm>
            </p:contentPart>
          </mc:Choice>
          <mc:Fallback>
            <p:pic>
              <p:nvPicPr>
                <p:cNvPr id="1703" name="Ink 1702">
                  <a:extLst>
                    <a:ext uri="{FF2B5EF4-FFF2-40B4-BE49-F238E27FC236}">
                      <a16:creationId xmlns:a16="http://schemas.microsoft.com/office/drawing/2014/main" id="{56EE480B-4AAF-15FE-E095-576538A40981}"/>
                    </a:ext>
                  </a:extLst>
                </p:cNvPr>
                <p:cNvPicPr/>
                <p:nvPr/>
              </p:nvPicPr>
              <p:blipFill>
                <a:blip r:embed="rId153"/>
                <a:stretch>
                  <a:fillRect/>
                </a:stretch>
              </p:blipFill>
              <p:spPr>
                <a:xfrm>
                  <a:off x="11852572" y="4174942"/>
                  <a:ext cx="11700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704" name="Ink 1703">
                  <a:extLst>
                    <a:ext uri="{FF2B5EF4-FFF2-40B4-BE49-F238E27FC236}">
                      <a16:creationId xmlns:a16="http://schemas.microsoft.com/office/drawing/2014/main" id="{307CA08D-8418-8E8F-5DD2-21715D2099DA}"/>
                    </a:ext>
                  </a:extLst>
                </p14:cNvPr>
                <p14:cNvContentPartPr/>
                <p14:nvPr/>
              </p14:nvContentPartPr>
              <p14:xfrm>
                <a:off x="11972812" y="4138222"/>
                <a:ext cx="109440" cy="167400"/>
              </p14:xfrm>
            </p:contentPart>
          </mc:Choice>
          <mc:Fallback>
            <p:pic>
              <p:nvPicPr>
                <p:cNvPr id="1704" name="Ink 1703">
                  <a:extLst>
                    <a:ext uri="{FF2B5EF4-FFF2-40B4-BE49-F238E27FC236}">
                      <a16:creationId xmlns:a16="http://schemas.microsoft.com/office/drawing/2014/main" id="{307CA08D-8418-8E8F-5DD2-21715D2099DA}"/>
                    </a:ext>
                  </a:extLst>
                </p:cNvPr>
                <p:cNvPicPr/>
                <p:nvPr/>
              </p:nvPicPr>
              <p:blipFill>
                <a:blip r:embed="rId155"/>
                <a:stretch>
                  <a:fillRect/>
                </a:stretch>
              </p:blipFill>
              <p:spPr>
                <a:xfrm>
                  <a:off x="11963812" y="4129582"/>
                  <a:ext cx="12708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723" name="Ink 1722">
                  <a:extLst>
                    <a:ext uri="{FF2B5EF4-FFF2-40B4-BE49-F238E27FC236}">
                      <a16:creationId xmlns:a16="http://schemas.microsoft.com/office/drawing/2014/main" id="{89A13F39-4E7F-6057-B202-6B1F28924A3E}"/>
                    </a:ext>
                  </a:extLst>
                </p14:cNvPr>
                <p14:cNvContentPartPr/>
                <p14:nvPr/>
              </p14:nvContentPartPr>
              <p14:xfrm>
                <a:off x="10420132" y="4345942"/>
                <a:ext cx="273600" cy="103320"/>
              </p14:xfrm>
            </p:contentPart>
          </mc:Choice>
          <mc:Fallback>
            <p:pic>
              <p:nvPicPr>
                <p:cNvPr id="1723" name="Ink 1722">
                  <a:extLst>
                    <a:ext uri="{FF2B5EF4-FFF2-40B4-BE49-F238E27FC236}">
                      <a16:creationId xmlns:a16="http://schemas.microsoft.com/office/drawing/2014/main" id="{89A13F39-4E7F-6057-B202-6B1F28924A3E}"/>
                    </a:ext>
                  </a:extLst>
                </p:cNvPr>
                <p:cNvPicPr/>
                <p:nvPr/>
              </p:nvPicPr>
              <p:blipFill>
                <a:blip r:embed="rId157"/>
                <a:stretch>
                  <a:fillRect/>
                </a:stretch>
              </p:blipFill>
              <p:spPr>
                <a:xfrm>
                  <a:off x="10411492" y="4336942"/>
                  <a:ext cx="29124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725" name="Ink 1724">
                  <a:extLst>
                    <a:ext uri="{FF2B5EF4-FFF2-40B4-BE49-F238E27FC236}">
                      <a16:creationId xmlns:a16="http://schemas.microsoft.com/office/drawing/2014/main" id="{A95D3463-E1AD-5807-0764-28FC94B43E4E}"/>
                    </a:ext>
                  </a:extLst>
                </p14:cNvPr>
                <p14:cNvContentPartPr/>
                <p14:nvPr/>
              </p14:nvContentPartPr>
              <p14:xfrm>
                <a:off x="6702772" y="5559502"/>
                <a:ext cx="538920" cy="240840"/>
              </p14:xfrm>
            </p:contentPart>
          </mc:Choice>
          <mc:Fallback>
            <p:pic>
              <p:nvPicPr>
                <p:cNvPr id="1725" name="Ink 1724">
                  <a:extLst>
                    <a:ext uri="{FF2B5EF4-FFF2-40B4-BE49-F238E27FC236}">
                      <a16:creationId xmlns:a16="http://schemas.microsoft.com/office/drawing/2014/main" id="{A95D3463-E1AD-5807-0764-28FC94B43E4E}"/>
                    </a:ext>
                  </a:extLst>
                </p:cNvPr>
                <p:cNvPicPr/>
                <p:nvPr/>
              </p:nvPicPr>
              <p:blipFill>
                <a:blip r:embed="rId159"/>
                <a:stretch>
                  <a:fillRect/>
                </a:stretch>
              </p:blipFill>
              <p:spPr>
                <a:xfrm>
                  <a:off x="6694132" y="5550862"/>
                  <a:ext cx="55656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726" name="Ink 1725">
                  <a:extLst>
                    <a:ext uri="{FF2B5EF4-FFF2-40B4-BE49-F238E27FC236}">
                      <a16:creationId xmlns:a16="http://schemas.microsoft.com/office/drawing/2014/main" id="{30D6E7E6-C63C-78DF-CC60-8869FE2D3978}"/>
                    </a:ext>
                  </a:extLst>
                </p14:cNvPr>
                <p14:cNvContentPartPr/>
                <p14:nvPr/>
              </p14:nvContentPartPr>
              <p14:xfrm>
                <a:off x="10516612" y="4381582"/>
                <a:ext cx="206280" cy="30600"/>
              </p14:xfrm>
            </p:contentPart>
          </mc:Choice>
          <mc:Fallback>
            <p:pic>
              <p:nvPicPr>
                <p:cNvPr id="1726" name="Ink 1725">
                  <a:extLst>
                    <a:ext uri="{FF2B5EF4-FFF2-40B4-BE49-F238E27FC236}">
                      <a16:creationId xmlns:a16="http://schemas.microsoft.com/office/drawing/2014/main" id="{30D6E7E6-C63C-78DF-CC60-8869FE2D3978}"/>
                    </a:ext>
                  </a:extLst>
                </p:cNvPr>
                <p:cNvPicPr/>
                <p:nvPr/>
              </p:nvPicPr>
              <p:blipFill>
                <a:blip r:embed="rId161"/>
                <a:stretch>
                  <a:fillRect/>
                </a:stretch>
              </p:blipFill>
              <p:spPr>
                <a:xfrm>
                  <a:off x="10507972" y="4372942"/>
                  <a:ext cx="22392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727" name="Ink 1726">
                  <a:extLst>
                    <a:ext uri="{FF2B5EF4-FFF2-40B4-BE49-F238E27FC236}">
                      <a16:creationId xmlns:a16="http://schemas.microsoft.com/office/drawing/2014/main" id="{92F1A158-85DE-8C48-B42D-BD123552664A}"/>
                    </a:ext>
                  </a:extLst>
                </p14:cNvPr>
                <p14:cNvContentPartPr/>
                <p14:nvPr/>
              </p14:nvContentPartPr>
              <p14:xfrm>
                <a:off x="10149412" y="4051822"/>
                <a:ext cx="734760" cy="472320"/>
              </p14:xfrm>
            </p:contentPart>
          </mc:Choice>
          <mc:Fallback>
            <p:pic>
              <p:nvPicPr>
                <p:cNvPr id="1727" name="Ink 1726">
                  <a:extLst>
                    <a:ext uri="{FF2B5EF4-FFF2-40B4-BE49-F238E27FC236}">
                      <a16:creationId xmlns:a16="http://schemas.microsoft.com/office/drawing/2014/main" id="{92F1A158-85DE-8C48-B42D-BD123552664A}"/>
                    </a:ext>
                  </a:extLst>
                </p:cNvPr>
                <p:cNvPicPr/>
                <p:nvPr/>
              </p:nvPicPr>
              <p:blipFill>
                <a:blip r:embed="rId163"/>
                <a:stretch>
                  <a:fillRect/>
                </a:stretch>
              </p:blipFill>
              <p:spPr>
                <a:xfrm>
                  <a:off x="10140772" y="4042822"/>
                  <a:ext cx="752400" cy="48996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694" name="Ink 1693">
                  <a:extLst>
                    <a:ext uri="{FF2B5EF4-FFF2-40B4-BE49-F238E27FC236}">
                      <a16:creationId xmlns:a16="http://schemas.microsoft.com/office/drawing/2014/main" id="{7B74606B-45B0-B1D3-525F-2C461AE179ED}"/>
                    </a:ext>
                  </a:extLst>
                </p14:cNvPr>
                <p14:cNvContentPartPr/>
                <p14:nvPr/>
              </p14:nvContentPartPr>
              <p14:xfrm>
                <a:off x="8806252" y="5112382"/>
                <a:ext cx="57240" cy="312480"/>
              </p14:xfrm>
            </p:contentPart>
          </mc:Choice>
          <mc:Fallback>
            <p:pic>
              <p:nvPicPr>
                <p:cNvPr id="1694" name="Ink 1693">
                  <a:extLst>
                    <a:ext uri="{FF2B5EF4-FFF2-40B4-BE49-F238E27FC236}">
                      <a16:creationId xmlns:a16="http://schemas.microsoft.com/office/drawing/2014/main" id="{7B74606B-45B0-B1D3-525F-2C461AE179ED}"/>
                    </a:ext>
                  </a:extLst>
                </p:cNvPr>
                <p:cNvPicPr/>
                <p:nvPr/>
              </p:nvPicPr>
              <p:blipFill>
                <a:blip r:embed="rId165"/>
                <a:stretch>
                  <a:fillRect/>
                </a:stretch>
              </p:blipFill>
              <p:spPr>
                <a:xfrm>
                  <a:off x="8797252" y="5103382"/>
                  <a:ext cx="74880" cy="3301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695" name="Ink 1694">
                  <a:extLst>
                    <a:ext uri="{FF2B5EF4-FFF2-40B4-BE49-F238E27FC236}">
                      <a16:creationId xmlns:a16="http://schemas.microsoft.com/office/drawing/2014/main" id="{BE33FFB7-EA7E-27B8-95AA-69E76D5B5566}"/>
                    </a:ext>
                  </a:extLst>
                </p14:cNvPr>
                <p14:cNvContentPartPr/>
                <p14:nvPr/>
              </p14:nvContentPartPr>
              <p14:xfrm>
                <a:off x="8729572" y="5375542"/>
                <a:ext cx="262800" cy="86040"/>
              </p14:xfrm>
            </p:contentPart>
          </mc:Choice>
          <mc:Fallback>
            <p:pic>
              <p:nvPicPr>
                <p:cNvPr id="1695" name="Ink 1694">
                  <a:extLst>
                    <a:ext uri="{FF2B5EF4-FFF2-40B4-BE49-F238E27FC236}">
                      <a16:creationId xmlns:a16="http://schemas.microsoft.com/office/drawing/2014/main" id="{BE33FFB7-EA7E-27B8-95AA-69E76D5B5566}"/>
                    </a:ext>
                  </a:extLst>
                </p:cNvPr>
                <p:cNvPicPr/>
                <p:nvPr/>
              </p:nvPicPr>
              <p:blipFill>
                <a:blip r:embed="rId167"/>
                <a:stretch>
                  <a:fillRect/>
                </a:stretch>
              </p:blipFill>
              <p:spPr>
                <a:xfrm>
                  <a:off x="8720572" y="5366902"/>
                  <a:ext cx="28044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706" name="Ink 1705">
                  <a:extLst>
                    <a:ext uri="{FF2B5EF4-FFF2-40B4-BE49-F238E27FC236}">
                      <a16:creationId xmlns:a16="http://schemas.microsoft.com/office/drawing/2014/main" id="{EB9D99FC-0E62-15F6-9FB2-610C1FB7FACC}"/>
                    </a:ext>
                  </a:extLst>
                </p14:cNvPr>
                <p14:cNvContentPartPr/>
                <p14:nvPr/>
              </p14:nvContentPartPr>
              <p14:xfrm>
                <a:off x="8455252" y="5112382"/>
                <a:ext cx="1374480" cy="91800"/>
              </p14:xfrm>
            </p:contentPart>
          </mc:Choice>
          <mc:Fallback>
            <p:pic>
              <p:nvPicPr>
                <p:cNvPr id="1706" name="Ink 1705">
                  <a:extLst>
                    <a:ext uri="{FF2B5EF4-FFF2-40B4-BE49-F238E27FC236}">
                      <a16:creationId xmlns:a16="http://schemas.microsoft.com/office/drawing/2014/main" id="{EB9D99FC-0E62-15F6-9FB2-610C1FB7FACC}"/>
                    </a:ext>
                  </a:extLst>
                </p:cNvPr>
                <p:cNvPicPr/>
                <p:nvPr/>
              </p:nvPicPr>
              <p:blipFill>
                <a:blip r:embed="rId169"/>
                <a:stretch>
                  <a:fillRect/>
                </a:stretch>
              </p:blipFill>
              <p:spPr>
                <a:xfrm>
                  <a:off x="8446612" y="5103382"/>
                  <a:ext cx="139212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707" name="Ink 1706">
                  <a:extLst>
                    <a:ext uri="{FF2B5EF4-FFF2-40B4-BE49-F238E27FC236}">
                      <a16:creationId xmlns:a16="http://schemas.microsoft.com/office/drawing/2014/main" id="{9D9B77D7-AEA2-4801-EE6B-BB756516F84E}"/>
                    </a:ext>
                  </a:extLst>
                </p14:cNvPr>
                <p14:cNvContentPartPr/>
                <p14:nvPr/>
              </p14:nvContentPartPr>
              <p14:xfrm>
                <a:off x="8536252" y="5663902"/>
                <a:ext cx="23760" cy="210600"/>
              </p14:xfrm>
            </p:contentPart>
          </mc:Choice>
          <mc:Fallback>
            <p:pic>
              <p:nvPicPr>
                <p:cNvPr id="1707" name="Ink 1706">
                  <a:extLst>
                    <a:ext uri="{FF2B5EF4-FFF2-40B4-BE49-F238E27FC236}">
                      <a16:creationId xmlns:a16="http://schemas.microsoft.com/office/drawing/2014/main" id="{9D9B77D7-AEA2-4801-EE6B-BB756516F84E}"/>
                    </a:ext>
                  </a:extLst>
                </p:cNvPr>
                <p:cNvPicPr/>
                <p:nvPr/>
              </p:nvPicPr>
              <p:blipFill>
                <a:blip r:embed="rId171"/>
                <a:stretch>
                  <a:fillRect/>
                </a:stretch>
              </p:blipFill>
              <p:spPr>
                <a:xfrm>
                  <a:off x="8527252" y="5655262"/>
                  <a:ext cx="4140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708" name="Ink 1707">
                  <a:extLst>
                    <a:ext uri="{FF2B5EF4-FFF2-40B4-BE49-F238E27FC236}">
                      <a16:creationId xmlns:a16="http://schemas.microsoft.com/office/drawing/2014/main" id="{1416E414-9E4F-B1E6-BC28-3D89549CA368}"/>
                    </a:ext>
                  </a:extLst>
                </p14:cNvPr>
                <p14:cNvContentPartPr/>
                <p14:nvPr/>
              </p14:nvContentPartPr>
              <p14:xfrm>
                <a:off x="8604652" y="5695582"/>
                <a:ext cx="113040" cy="147240"/>
              </p14:xfrm>
            </p:contentPart>
          </mc:Choice>
          <mc:Fallback>
            <p:pic>
              <p:nvPicPr>
                <p:cNvPr id="1708" name="Ink 1707">
                  <a:extLst>
                    <a:ext uri="{FF2B5EF4-FFF2-40B4-BE49-F238E27FC236}">
                      <a16:creationId xmlns:a16="http://schemas.microsoft.com/office/drawing/2014/main" id="{1416E414-9E4F-B1E6-BC28-3D89549CA368}"/>
                    </a:ext>
                  </a:extLst>
                </p:cNvPr>
                <p:cNvPicPr/>
                <p:nvPr/>
              </p:nvPicPr>
              <p:blipFill>
                <a:blip r:embed="rId173"/>
                <a:stretch>
                  <a:fillRect/>
                </a:stretch>
              </p:blipFill>
              <p:spPr>
                <a:xfrm>
                  <a:off x="8596012" y="5686582"/>
                  <a:ext cx="13068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709" name="Ink 1708">
                  <a:extLst>
                    <a:ext uri="{FF2B5EF4-FFF2-40B4-BE49-F238E27FC236}">
                      <a16:creationId xmlns:a16="http://schemas.microsoft.com/office/drawing/2014/main" id="{3D93EBF4-FB72-E16E-1496-6CAA3CCEC49E}"/>
                    </a:ext>
                  </a:extLst>
                </p14:cNvPr>
                <p14:cNvContentPartPr/>
                <p14:nvPr/>
              </p14:nvContentPartPr>
              <p14:xfrm>
                <a:off x="8806252" y="5697022"/>
                <a:ext cx="38160" cy="169920"/>
              </p14:xfrm>
            </p:contentPart>
          </mc:Choice>
          <mc:Fallback>
            <p:pic>
              <p:nvPicPr>
                <p:cNvPr id="1709" name="Ink 1708">
                  <a:extLst>
                    <a:ext uri="{FF2B5EF4-FFF2-40B4-BE49-F238E27FC236}">
                      <a16:creationId xmlns:a16="http://schemas.microsoft.com/office/drawing/2014/main" id="{3D93EBF4-FB72-E16E-1496-6CAA3CCEC49E}"/>
                    </a:ext>
                  </a:extLst>
                </p:cNvPr>
                <p:cNvPicPr/>
                <p:nvPr/>
              </p:nvPicPr>
              <p:blipFill>
                <a:blip r:embed="rId175"/>
                <a:stretch>
                  <a:fillRect/>
                </a:stretch>
              </p:blipFill>
              <p:spPr>
                <a:xfrm>
                  <a:off x="8797252" y="5688022"/>
                  <a:ext cx="5580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710" name="Ink 1709">
                  <a:extLst>
                    <a:ext uri="{FF2B5EF4-FFF2-40B4-BE49-F238E27FC236}">
                      <a16:creationId xmlns:a16="http://schemas.microsoft.com/office/drawing/2014/main" id="{27827DCC-83B3-DEF9-AF4F-012971003A78}"/>
                    </a:ext>
                  </a:extLst>
                </p14:cNvPr>
                <p14:cNvContentPartPr/>
                <p14:nvPr/>
              </p14:nvContentPartPr>
              <p14:xfrm>
                <a:off x="9019732" y="5880622"/>
                <a:ext cx="20160" cy="59400"/>
              </p14:xfrm>
            </p:contentPart>
          </mc:Choice>
          <mc:Fallback>
            <p:pic>
              <p:nvPicPr>
                <p:cNvPr id="1710" name="Ink 1709">
                  <a:extLst>
                    <a:ext uri="{FF2B5EF4-FFF2-40B4-BE49-F238E27FC236}">
                      <a16:creationId xmlns:a16="http://schemas.microsoft.com/office/drawing/2014/main" id="{27827DCC-83B3-DEF9-AF4F-012971003A78}"/>
                    </a:ext>
                  </a:extLst>
                </p:cNvPr>
                <p:cNvPicPr/>
                <p:nvPr/>
              </p:nvPicPr>
              <p:blipFill>
                <a:blip r:embed="rId177"/>
                <a:stretch>
                  <a:fillRect/>
                </a:stretch>
              </p:blipFill>
              <p:spPr>
                <a:xfrm>
                  <a:off x="9011092" y="5871982"/>
                  <a:ext cx="3780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711" name="Ink 1710">
                  <a:extLst>
                    <a:ext uri="{FF2B5EF4-FFF2-40B4-BE49-F238E27FC236}">
                      <a16:creationId xmlns:a16="http://schemas.microsoft.com/office/drawing/2014/main" id="{81C5EB8F-B888-E818-08A0-17E699865A9E}"/>
                    </a:ext>
                  </a:extLst>
                </p14:cNvPr>
                <p14:cNvContentPartPr/>
                <p14:nvPr/>
              </p14:nvContentPartPr>
              <p14:xfrm>
                <a:off x="9205132" y="5726542"/>
                <a:ext cx="12960" cy="151920"/>
              </p14:xfrm>
            </p:contentPart>
          </mc:Choice>
          <mc:Fallback>
            <p:pic>
              <p:nvPicPr>
                <p:cNvPr id="1711" name="Ink 1710">
                  <a:extLst>
                    <a:ext uri="{FF2B5EF4-FFF2-40B4-BE49-F238E27FC236}">
                      <a16:creationId xmlns:a16="http://schemas.microsoft.com/office/drawing/2014/main" id="{81C5EB8F-B888-E818-08A0-17E699865A9E}"/>
                    </a:ext>
                  </a:extLst>
                </p:cNvPr>
                <p:cNvPicPr/>
                <p:nvPr/>
              </p:nvPicPr>
              <p:blipFill>
                <a:blip r:embed="rId179"/>
                <a:stretch>
                  <a:fillRect/>
                </a:stretch>
              </p:blipFill>
              <p:spPr>
                <a:xfrm>
                  <a:off x="9196492" y="5717902"/>
                  <a:ext cx="3060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712" name="Ink 1711">
                  <a:extLst>
                    <a:ext uri="{FF2B5EF4-FFF2-40B4-BE49-F238E27FC236}">
                      <a16:creationId xmlns:a16="http://schemas.microsoft.com/office/drawing/2014/main" id="{B87854F4-80ED-6749-2FB7-EBB40F5220EB}"/>
                    </a:ext>
                  </a:extLst>
                </p14:cNvPr>
                <p14:cNvContentPartPr/>
                <p14:nvPr/>
              </p14:nvContentPartPr>
              <p14:xfrm>
                <a:off x="9353452" y="5714302"/>
                <a:ext cx="124200" cy="134640"/>
              </p14:xfrm>
            </p:contentPart>
          </mc:Choice>
          <mc:Fallback>
            <p:pic>
              <p:nvPicPr>
                <p:cNvPr id="1712" name="Ink 1711">
                  <a:extLst>
                    <a:ext uri="{FF2B5EF4-FFF2-40B4-BE49-F238E27FC236}">
                      <a16:creationId xmlns:a16="http://schemas.microsoft.com/office/drawing/2014/main" id="{B87854F4-80ED-6749-2FB7-EBB40F5220EB}"/>
                    </a:ext>
                  </a:extLst>
                </p:cNvPr>
                <p:cNvPicPr/>
                <p:nvPr/>
              </p:nvPicPr>
              <p:blipFill>
                <a:blip r:embed="rId181"/>
                <a:stretch>
                  <a:fillRect/>
                </a:stretch>
              </p:blipFill>
              <p:spPr>
                <a:xfrm>
                  <a:off x="9344812" y="5705662"/>
                  <a:ext cx="14184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713" name="Ink 1712">
                  <a:extLst>
                    <a:ext uri="{FF2B5EF4-FFF2-40B4-BE49-F238E27FC236}">
                      <a16:creationId xmlns:a16="http://schemas.microsoft.com/office/drawing/2014/main" id="{164F3930-9494-3B01-42A7-F85226C1504F}"/>
                    </a:ext>
                  </a:extLst>
                </p14:cNvPr>
                <p14:cNvContentPartPr/>
                <p14:nvPr/>
              </p14:nvContentPartPr>
              <p14:xfrm>
                <a:off x="9611572" y="5643022"/>
                <a:ext cx="109440" cy="315720"/>
              </p14:xfrm>
            </p:contentPart>
          </mc:Choice>
          <mc:Fallback>
            <p:pic>
              <p:nvPicPr>
                <p:cNvPr id="1713" name="Ink 1712">
                  <a:extLst>
                    <a:ext uri="{FF2B5EF4-FFF2-40B4-BE49-F238E27FC236}">
                      <a16:creationId xmlns:a16="http://schemas.microsoft.com/office/drawing/2014/main" id="{164F3930-9494-3B01-42A7-F85226C1504F}"/>
                    </a:ext>
                  </a:extLst>
                </p:cNvPr>
                <p:cNvPicPr/>
                <p:nvPr/>
              </p:nvPicPr>
              <p:blipFill>
                <a:blip r:embed="rId183"/>
                <a:stretch>
                  <a:fillRect/>
                </a:stretch>
              </p:blipFill>
              <p:spPr>
                <a:xfrm>
                  <a:off x="9602572" y="5634022"/>
                  <a:ext cx="127080" cy="33336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715" name="Ink 1714">
                  <a:extLst>
                    <a:ext uri="{FF2B5EF4-FFF2-40B4-BE49-F238E27FC236}">
                      <a16:creationId xmlns:a16="http://schemas.microsoft.com/office/drawing/2014/main" id="{54350CF0-3FA0-32EE-C430-3F37593EB719}"/>
                    </a:ext>
                  </a:extLst>
                </p14:cNvPr>
                <p14:cNvContentPartPr/>
                <p14:nvPr/>
              </p14:nvContentPartPr>
              <p14:xfrm>
                <a:off x="8351932" y="5602702"/>
                <a:ext cx="207360" cy="368280"/>
              </p14:xfrm>
            </p:contentPart>
          </mc:Choice>
          <mc:Fallback>
            <p:pic>
              <p:nvPicPr>
                <p:cNvPr id="1715" name="Ink 1714">
                  <a:extLst>
                    <a:ext uri="{FF2B5EF4-FFF2-40B4-BE49-F238E27FC236}">
                      <a16:creationId xmlns:a16="http://schemas.microsoft.com/office/drawing/2014/main" id="{54350CF0-3FA0-32EE-C430-3F37593EB719}"/>
                    </a:ext>
                  </a:extLst>
                </p:cNvPr>
                <p:cNvPicPr/>
                <p:nvPr/>
              </p:nvPicPr>
              <p:blipFill>
                <a:blip r:embed="rId185"/>
                <a:stretch>
                  <a:fillRect/>
                </a:stretch>
              </p:blipFill>
              <p:spPr>
                <a:xfrm>
                  <a:off x="8342932" y="5594062"/>
                  <a:ext cx="225000" cy="38592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716" name="Ink 1715">
                  <a:extLst>
                    <a:ext uri="{FF2B5EF4-FFF2-40B4-BE49-F238E27FC236}">
                      <a16:creationId xmlns:a16="http://schemas.microsoft.com/office/drawing/2014/main" id="{BEC8408E-7833-E59F-3B64-585CDDB24995}"/>
                    </a:ext>
                  </a:extLst>
                </p14:cNvPr>
                <p14:cNvContentPartPr/>
                <p14:nvPr/>
              </p14:nvContentPartPr>
              <p14:xfrm>
                <a:off x="9674212" y="5513782"/>
                <a:ext cx="188280" cy="372960"/>
              </p14:xfrm>
            </p:contentPart>
          </mc:Choice>
          <mc:Fallback>
            <p:pic>
              <p:nvPicPr>
                <p:cNvPr id="1716" name="Ink 1715">
                  <a:extLst>
                    <a:ext uri="{FF2B5EF4-FFF2-40B4-BE49-F238E27FC236}">
                      <a16:creationId xmlns:a16="http://schemas.microsoft.com/office/drawing/2014/main" id="{BEC8408E-7833-E59F-3B64-585CDDB24995}"/>
                    </a:ext>
                  </a:extLst>
                </p:cNvPr>
                <p:cNvPicPr/>
                <p:nvPr/>
              </p:nvPicPr>
              <p:blipFill>
                <a:blip r:embed="rId187"/>
                <a:stretch>
                  <a:fillRect/>
                </a:stretch>
              </p:blipFill>
              <p:spPr>
                <a:xfrm>
                  <a:off x="9665572" y="5504782"/>
                  <a:ext cx="205920" cy="3906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729" name="Ink 1728">
                  <a:extLst>
                    <a:ext uri="{FF2B5EF4-FFF2-40B4-BE49-F238E27FC236}">
                      <a16:creationId xmlns:a16="http://schemas.microsoft.com/office/drawing/2014/main" id="{95626075-6B63-218F-5D9D-700F9CE32B37}"/>
                    </a:ext>
                  </a:extLst>
                </p14:cNvPr>
                <p14:cNvContentPartPr/>
                <p14:nvPr/>
              </p14:nvContentPartPr>
              <p14:xfrm>
                <a:off x="8339332" y="5361862"/>
                <a:ext cx="1785600" cy="624600"/>
              </p14:xfrm>
            </p:contentPart>
          </mc:Choice>
          <mc:Fallback>
            <p:pic>
              <p:nvPicPr>
                <p:cNvPr id="1729" name="Ink 1728">
                  <a:extLst>
                    <a:ext uri="{FF2B5EF4-FFF2-40B4-BE49-F238E27FC236}">
                      <a16:creationId xmlns:a16="http://schemas.microsoft.com/office/drawing/2014/main" id="{95626075-6B63-218F-5D9D-700F9CE32B37}"/>
                    </a:ext>
                  </a:extLst>
                </p:cNvPr>
                <p:cNvPicPr/>
                <p:nvPr/>
              </p:nvPicPr>
              <p:blipFill>
                <a:blip r:embed="rId189"/>
                <a:stretch>
                  <a:fillRect/>
                </a:stretch>
              </p:blipFill>
              <p:spPr>
                <a:xfrm>
                  <a:off x="8330692" y="5353222"/>
                  <a:ext cx="1803240" cy="64224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730" name="Ink 1729">
                  <a:extLst>
                    <a:ext uri="{FF2B5EF4-FFF2-40B4-BE49-F238E27FC236}">
                      <a16:creationId xmlns:a16="http://schemas.microsoft.com/office/drawing/2014/main" id="{1F9B2BF3-FA08-41C2-9131-D406E44C04B4}"/>
                    </a:ext>
                  </a:extLst>
                </p14:cNvPr>
                <p14:cNvContentPartPr/>
                <p14:nvPr/>
              </p14:nvContentPartPr>
              <p14:xfrm>
                <a:off x="10328332" y="5490742"/>
                <a:ext cx="129240" cy="273960"/>
              </p14:xfrm>
            </p:contentPart>
          </mc:Choice>
          <mc:Fallback>
            <p:pic>
              <p:nvPicPr>
                <p:cNvPr id="1730" name="Ink 1729">
                  <a:extLst>
                    <a:ext uri="{FF2B5EF4-FFF2-40B4-BE49-F238E27FC236}">
                      <a16:creationId xmlns:a16="http://schemas.microsoft.com/office/drawing/2014/main" id="{1F9B2BF3-FA08-41C2-9131-D406E44C04B4}"/>
                    </a:ext>
                  </a:extLst>
                </p:cNvPr>
                <p:cNvPicPr/>
                <p:nvPr/>
              </p:nvPicPr>
              <p:blipFill>
                <a:blip r:embed="rId191"/>
                <a:stretch>
                  <a:fillRect/>
                </a:stretch>
              </p:blipFill>
              <p:spPr>
                <a:xfrm>
                  <a:off x="10319332" y="5482102"/>
                  <a:ext cx="14688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731" name="Ink 1730">
                  <a:extLst>
                    <a:ext uri="{FF2B5EF4-FFF2-40B4-BE49-F238E27FC236}">
                      <a16:creationId xmlns:a16="http://schemas.microsoft.com/office/drawing/2014/main" id="{8656A7A1-0BE3-A6F8-6B03-2F89E97BEAAE}"/>
                    </a:ext>
                  </a:extLst>
                </p14:cNvPr>
                <p14:cNvContentPartPr/>
                <p14:nvPr/>
              </p14:nvContentPartPr>
              <p14:xfrm>
                <a:off x="10542892" y="5581822"/>
                <a:ext cx="24840" cy="89640"/>
              </p14:xfrm>
            </p:contentPart>
          </mc:Choice>
          <mc:Fallback>
            <p:pic>
              <p:nvPicPr>
                <p:cNvPr id="1731" name="Ink 1730">
                  <a:extLst>
                    <a:ext uri="{FF2B5EF4-FFF2-40B4-BE49-F238E27FC236}">
                      <a16:creationId xmlns:a16="http://schemas.microsoft.com/office/drawing/2014/main" id="{8656A7A1-0BE3-A6F8-6B03-2F89E97BEAAE}"/>
                    </a:ext>
                  </a:extLst>
                </p:cNvPr>
                <p:cNvPicPr/>
                <p:nvPr/>
              </p:nvPicPr>
              <p:blipFill>
                <a:blip r:embed="rId193"/>
                <a:stretch>
                  <a:fillRect/>
                </a:stretch>
              </p:blipFill>
              <p:spPr>
                <a:xfrm>
                  <a:off x="10534252" y="5572822"/>
                  <a:ext cx="42480" cy="10728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732" name="Ink 1731">
                  <a:extLst>
                    <a:ext uri="{FF2B5EF4-FFF2-40B4-BE49-F238E27FC236}">
                      <a16:creationId xmlns:a16="http://schemas.microsoft.com/office/drawing/2014/main" id="{9A9FD9D5-D307-7990-67C1-6E0A64FDE778}"/>
                    </a:ext>
                  </a:extLst>
                </p14:cNvPr>
                <p14:cNvContentPartPr/>
                <p14:nvPr/>
              </p14:nvContentPartPr>
              <p14:xfrm>
                <a:off x="10597612" y="5503702"/>
                <a:ext cx="136080" cy="168120"/>
              </p14:xfrm>
            </p:contentPart>
          </mc:Choice>
          <mc:Fallback>
            <p:pic>
              <p:nvPicPr>
                <p:cNvPr id="1732" name="Ink 1731">
                  <a:extLst>
                    <a:ext uri="{FF2B5EF4-FFF2-40B4-BE49-F238E27FC236}">
                      <a16:creationId xmlns:a16="http://schemas.microsoft.com/office/drawing/2014/main" id="{9A9FD9D5-D307-7990-67C1-6E0A64FDE778}"/>
                    </a:ext>
                  </a:extLst>
                </p:cNvPr>
                <p:cNvPicPr/>
                <p:nvPr/>
              </p:nvPicPr>
              <p:blipFill>
                <a:blip r:embed="rId195"/>
                <a:stretch>
                  <a:fillRect/>
                </a:stretch>
              </p:blipFill>
              <p:spPr>
                <a:xfrm>
                  <a:off x="10588612" y="5494702"/>
                  <a:ext cx="15372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733" name="Ink 1732">
                  <a:extLst>
                    <a:ext uri="{FF2B5EF4-FFF2-40B4-BE49-F238E27FC236}">
                      <a16:creationId xmlns:a16="http://schemas.microsoft.com/office/drawing/2014/main" id="{BA15F033-AED5-97F7-309F-91BB07E00D86}"/>
                    </a:ext>
                  </a:extLst>
                </p14:cNvPr>
                <p14:cNvContentPartPr/>
                <p14:nvPr/>
              </p14:nvContentPartPr>
              <p14:xfrm>
                <a:off x="10776172" y="5474182"/>
                <a:ext cx="131040" cy="200520"/>
              </p14:xfrm>
            </p:contentPart>
          </mc:Choice>
          <mc:Fallback>
            <p:pic>
              <p:nvPicPr>
                <p:cNvPr id="1733" name="Ink 1732">
                  <a:extLst>
                    <a:ext uri="{FF2B5EF4-FFF2-40B4-BE49-F238E27FC236}">
                      <a16:creationId xmlns:a16="http://schemas.microsoft.com/office/drawing/2014/main" id="{BA15F033-AED5-97F7-309F-91BB07E00D86}"/>
                    </a:ext>
                  </a:extLst>
                </p:cNvPr>
                <p:cNvPicPr/>
                <p:nvPr/>
              </p:nvPicPr>
              <p:blipFill>
                <a:blip r:embed="rId197"/>
                <a:stretch>
                  <a:fillRect/>
                </a:stretch>
              </p:blipFill>
              <p:spPr>
                <a:xfrm>
                  <a:off x="10767172" y="5465542"/>
                  <a:ext cx="14868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718" name="Ink 1717">
                  <a:extLst>
                    <a:ext uri="{FF2B5EF4-FFF2-40B4-BE49-F238E27FC236}">
                      <a16:creationId xmlns:a16="http://schemas.microsoft.com/office/drawing/2014/main" id="{4BF12C53-5E56-C3AB-6EAE-73C5D5E553A0}"/>
                    </a:ext>
                  </a:extLst>
                </p14:cNvPr>
                <p14:cNvContentPartPr/>
                <p14:nvPr/>
              </p14:nvContentPartPr>
              <p14:xfrm>
                <a:off x="6836332" y="6081502"/>
                <a:ext cx="11160" cy="132120"/>
              </p14:xfrm>
            </p:contentPart>
          </mc:Choice>
          <mc:Fallback>
            <p:pic>
              <p:nvPicPr>
                <p:cNvPr id="1718" name="Ink 1717">
                  <a:extLst>
                    <a:ext uri="{FF2B5EF4-FFF2-40B4-BE49-F238E27FC236}">
                      <a16:creationId xmlns:a16="http://schemas.microsoft.com/office/drawing/2014/main" id="{4BF12C53-5E56-C3AB-6EAE-73C5D5E553A0}"/>
                    </a:ext>
                  </a:extLst>
                </p:cNvPr>
                <p:cNvPicPr/>
                <p:nvPr/>
              </p:nvPicPr>
              <p:blipFill>
                <a:blip r:embed="rId199"/>
                <a:stretch>
                  <a:fillRect/>
                </a:stretch>
              </p:blipFill>
              <p:spPr>
                <a:xfrm>
                  <a:off x="6827332" y="6072502"/>
                  <a:ext cx="2880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719" name="Ink 1718">
                  <a:extLst>
                    <a:ext uri="{FF2B5EF4-FFF2-40B4-BE49-F238E27FC236}">
                      <a16:creationId xmlns:a16="http://schemas.microsoft.com/office/drawing/2014/main" id="{25912AE9-F551-2F7A-79E5-BB2953383C46}"/>
                    </a:ext>
                  </a:extLst>
                </p14:cNvPr>
                <p14:cNvContentPartPr/>
                <p14:nvPr/>
              </p14:nvContentPartPr>
              <p14:xfrm>
                <a:off x="6940732" y="5939662"/>
                <a:ext cx="131040" cy="270720"/>
              </p14:xfrm>
            </p:contentPart>
          </mc:Choice>
          <mc:Fallback>
            <p:pic>
              <p:nvPicPr>
                <p:cNvPr id="1719" name="Ink 1718">
                  <a:extLst>
                    <a:ext uri="{FF2B5EF4-FFF2-40B4-BE49-F238E27FC236}">
                      <a16:creationId xmlns:a16="http://schemas.microsoft.com/office/drawing/2014/main" id="{25912AE9-F551-2F7A-79E5-BB2953383C46}"/>
                    </a:ext>
                  </a:extLst>
                </p:cNvPr>
                <p:cNvPicPr/>
                <p:nvPr/>
              </p:nvPicPr>
              <p:blipFill>
                <a:blip r:embed="rId201"/>
                <a:stretch>
                  <a:fillRect/>
                </a:stretch>
              </p:blipFill>
              <p:spPr>
                <a:xfrm>
                  <a:off x="6932092" y="5930662"/>
                  <a:ext cx="14868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720" name="Ink 1719">
                  <a:extLst>
                    <a:ext uri="{FF2B5EF4-FFF2-40B4-BE49-F238E27FC236}">
                      <a16:creationId xmlns:a16="http://schemas.microsoft.com/office/drawing/2014/main" id="{72FABDAA-1C41-317C-ADF5-FA59E1E89447}"/>
                    </a:ext>
                  </a:extLst>
                </p14:cNvPr>
                <p14:cNvContentPartPr/>
                <p14:nvPr/>
              </p14:nvContentPartPr>
              <p14:xfrm>
                <a:off x="6946852" y="6115342"/>
                <a:ext cx="78120" cy="9720"/>
              </p14:xfrm>
            </p:contentPart>
          </mc:Choice>
          <mc:Fallback>
            <p:pic>
              <p:nvPicPr>
                <p:cNvPr id="1720" name="Ink 1719">
                  <a:extLst>
                    <a:ext uri="{FF2B5EF4-FFF2-40B4-BE49-F238E27FC236}">
                      <a16:creationId xmlns:a16="http://schemas.microsoft.com/office/drawing/2014/main" id="{72FABDAA-1C41-317C-ADF5-FA59E1E89447}"/>
                    </a:ext>
                  </a:extLst>
                </p:cNvPr>
                <p:cNvPicPr/>
                <p:nvPr/>
              </p:nvPicPr>
              <p:blipFill>
                <a:blip r:embed="rId203"/>
                <a:stretch>
                  <a:fillRect/>
                </a:stretch>
              </p:blipFill>
              <p:spPr>
                <a:xfrm>
                  <a:off x="6937852" y="6106342"/>
                  <a:ext cx="9576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721" name="Ink 1720">
                  <a:extLst>
                    <a:ext uri="{FF2B5EF4-FFF2-40B4-BE49-F238E27FC236}">
                      <a16:creationId xmlns:a16="http://schemas.microsoft.com/office/drawing/2014/main" id="{6223D62D-8BCA-CD34-CB1E-54847449659F}"/>
                    </a:ext>
                  </a:extLst>
                </p14:cNvPr>
                <p14:cNvContentPartPr/>
                <p14:nvPr/>
              </p14:nvContentPartPr>
              <p14:xfrm>
                <a:off x="6765052" y="6010222"/>
                <a:ext cx="22320" cy="28800"/>
              </p14:xfrm>
            </p:contentPart>
          </mc:Choice>
          <mc:Fallback>
            <p:pic>
              <p:nvPicPr>
                <p:cNvPr id="1721" name="Ink 1720">
                  <a:extLst>
                    <a:ext uri="{FF2B5EF4-FFF2-40B4-BE49-F238E27FC236}">
                      <a16:creationId xmlns:a16="http://schemas.microsoft.com/office/drawing/2014/main" id="{6223D62D-8BCA-CD34-CB1E-54847449659F}"/>
                    </a:ext>
                  </a:extLst>
                </p:cNvPr>
                <p:cNvPicPr/>
                <p:nvPr/>
              </p:nvPicPr>
              <p:blipFill>
                <a:blip r:embed="rId205"/>
                <a:stretch>
                  <a:fillRect/>
                </a:stretch>
              </p:blipFill>
              <p:spPr>
                <a:xfrm>
                  <a:off x="6756412" y="6001222"/>
                  <a:ext cx="3996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735" name="Ink 1734">
                  <a:extLst>
                    <a:ext uri="{FF2B5EF4-FFF2-40B4-BE49-F238E27FC236}">
                      <a16:creationId xmlns:a16="http://schemas.microsoft.com/office/drawing/2014/main" id="{76EC032B-5C98-1433-A8F1-56C8CFAA99B1}"/>
                    </a:ext>
                  </a:extLst>
                </p14:cNvPr>
                <p14:cNvContentPartPr/>
                <p14:nvPr/>
              </p14:nvContentPartPr>
              <p14:xfrm>
                <a:off x="7264372" y="6109942"/>
                <a:ext cx="175680" cy="27000"/>
              </p14:xfrm>
            </p:contentPart>
          </mc:Choice>
          <mc:Fallback>
            <p:pic>
              <p:nvPicPr>
                <p:cNvPr id="1735" name="Ink 1734">
                  <a:extLst>
                    <a:ext uri="{FF2B5EF4-FFF2-40B4-BE49-F238E27FC236}">
                      <a16:creationId xmlns:a16="http://schemas.microsoft.com/office/drawing/2014/main" id="{76EC032B-5C98-1433-A8F1-56C8CFAA99B1}"/>
                    </a:ext>
                  </a:extLst>
                </p:cNvPr>
                <p:cNvPicPr/>
                <p:nvPr/>
              </p:nvPicPr>
              <p:blipFill>
                <a:blip r:embed="rId207"/>
                <a:stretch>
                  <a:fillRect/>
                </a:stretch>
              </p:blipFill>
              <p:spPr>
                <a:xfrm>
                  <a:off x="7255372" y="6101302"/>
                  <a:ext cx="19332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737" name="Ink 1736">
                  <a:extLst>
                    <a:ext uri="{FF2B5EF4-FFF2-40B4-BE49-F238E27FC236}">
                      <a16:creationId xmlns:a16="http://schemas.microsoft.com/office/drawing/2014/main" id="{820B5D75-2971-D18D-D55C-192221C5F62C}"/>
                    </a:ext>
                  </a:extLst>
                </p14:cNvPr>
                <p14:cNvContentPartPr/>
                <p14:nvPr/>
              </p14:nvContentPartPr>
              <p14:xfrm>
                <a:off x="7248172" y="5974222"/>
                <a:ext cx="170280" cy="129960"/>
              </p14:xfrm>
            </p:contentPart>
          </mc:Choice>
          <mc:Fallback>
            <p:pic>
              <p:nvPicPr>
                <p:cNvPr id="1737" name="Ink 1736">
                  <a:extLst>
                    <a:ext uri="{FF2B5EF4-FFF2-40B4-BE49-F238E27FC236}">
                      <a16:creationId xmlns:a16="http://schemas.microsoft.com/office/drawing/2014/main" id="{820B5D75-2971-D18D-D55C-192221C5F62C}"/>
                    </a:ext>
                  </a:extLst>
                </p:cNvPr>
                <p:cNvPicPr/>
                <p:nvPr/>
              </p:nvPicPr>
              <p:blipFill>
                <a:blip r:embed="rId209"/>
                <a:stretch>
                  <a:fillRect/>
                </a:stretch>
              </p:blipFill>
              <p:spPr>
                <a:xfrm>
                  <a:off x="7239532" y="5965222"/>
                  <a:ext cx="18792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738" name="Ink 1737">
                  <a:extLst>
                    <a:ext uri="{FF2B5EF4-FFF2-40B4-BE49-F238E27FC236}">
                      <a16:creationId xmlns:a16="http://schemas.microsoft.com/office/drawing/2014/main" id="{93F62295-1363-EBE9-1C3A-6954470F432F}"/>
                    </a:ext>
                  </a:extLst>
                </p14:cNvPr>
                <p14:cNvContentPartPr/>
                <p14:nvPr/>
              </p14:nvContentPartPr>
              <p14:xfrm>
                <a:off x="7469212" y="5989342"/>
                <a:ext cx="162720" cy="117000"/>
              </p14:xfrm>
            </p:contentPart>
          </mc:Choice>
          <mc:Fallback>
            <p:pic>
              <p:nvPicPr>
                <p:cNvPr id="1738" name="Ink 1737">
                  <a:extLst>
                    <a:ext uri="{FF2B5EF4-FFF2-40B4-BE49-F238E27FC236}">
                      <a16:creationId xmlns:a16="http://schemas.microsoft.com/office/drawing/2014/main" id="{93F62295-1363-EBE9-1C3A-6954470F432F}"/>
                    </a:ext>
                  </a:extLst>
                </p:cNvPr>
                <p:cNvPicPr/>
                <p:nvPr/>
              </p:nvPicPr>
              <p:blipFill>
                <a:blip r:embed="rId211"/>
                <a:stretch>
                  <a:fillRect/>
                </a:stretch>
              </p:blipFill>
              <p:spPr>
                <a:xfrm>
                  <a:off x="7460572" y="5980342"/>
                  <a:ext cx="18036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739" name="Ink 1738">
                  <a:extLst>
                    <a:ext uri="{FF2B5EF4-FFF2-40B4-BE49-F238E27FC236}">
                      <a16:creationId xmlns:a16="http://schemas.microsoft.com/office/drawing/2014/main" id="{75D9C81F-B562-C832-67A0-718F0B43E653}"/>
                    </a:ext>
                  </a:extLst>
                </p14:cNvPr>
                <p14:cNvContentPartPr/>
                <p14:nvPr/>
              </p14:nvContentPartPr>
              <p14:xfrm>
                <a:off x="7719772" y="5895382"/>
                <a:ext cx="79200" cy="230400"/>
              </p14:xfrm>
            </p:contentPart>
          </mc:Choice>
          <mc:Fallback>
            <p:pic>
              <p:nvPicPr>
                <p:cNvPr id="1739" name="Ink 1738">
                  <a:extLst>
                    <a:ext uri="{FF2B5EF4-FFF2-40B4-BE49-F238E27FC236}">
                      <a16:creationId xmlns:a16="http://schemas.microsoft.com/office/drawing/2014/main" id="{75D9C81F-B562-C832-67A0-718F0B43E653}"/>
                    </a:ext>
                  </a:extLst>
                </p:cNvPr>
                <p:cNvPicPr/>
                <p:nvPr/>
              </p:nvPicPr>
              <p:blipFill>
                <a:blip r:embed="rId213"/>
                <a:stretch>
                  <a:fillRect/>
                </a:stretch>
              </p:blipFill>
              <p:spPr>
                <a:xfrm>
                  <a:off x="7711132" y="5886742"/>
                  <a:ext cx="9684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740" name="Ink 1739">
                  <a:extLst>
                    <a:ext uri="{FF2B5EF4-FFF2-40B4-BE49-F238E27FC236}">
                      <a16:creationId xmlns:a16="http://schemas.microsoft.com/office/drawing/2014/main" id="{0E85C3EC-028E-89CF-8ACD-7DE616A1317A}"/>
                    </a:ext>
                  </a:extLst>
                </p14:cNvPr>
                <p14:cNvContentPartPr/>
                <p14:nvPr/>
              </p14:nvContentPartPr>
              <p14:xfrm>
                <a:off x="7745692" y="6001942"/>
                <a:ext cx="78480" cy="36720"/>
              </p14:xfrm>
            </p:contentPart>
          </mc:Choice>
          <mc:Fallback>
            <p:pic>
              <p:nvPicPr>
                <p:cNvPr id="1740" name="Ink 1739">
                  <a:extLst>
                    <a:ext uri="{FF2B5EF4-FFF2-40B4-BE49-F238E27FC236}">
                      <a16:creationId xmlns:a16="http://schemas.microsoft.com/office/drawing/2014/main" id="{0E85C3EC-028E-89CF-8ACD-7DE616A1317A}"/>
                    </a:ext>
                  </a:extLst>
                </p:cNvPr>
                <p:cNvPicPr/>
                <p:nvPr/>
              </p:nvPicPr>
              <p:blipFill>
                <a:blip r:embed="rId215"/>
                <a:stretch>
                  <a:fillRect/>
                </a:stretch>
              </p:blipFill>
              <p:spPr>
                <a:xfrm>
                  <a:off x="7736692" y="5993302"/>
                  <a:ext cx="9612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742" name="Ink 1741">
                  <a:extLst>
                    <a:ext uri="{FF2B5EF4-FFF2-40B4-BE49-F238E27FC236}">
                      <a16:creationId xmlns:a16="http://schemas.microsoft.com/office/drawing/2014/main" id="{B84626B1-4DDD-974B-2257-8428DA13CE4F}"/>
                    </a:ext>
                  </a:extLst>
                </p14:cNvPr>
                <p14:cNvContentPartPr/>
                <p14:nvPr/>
              </p14:nvContentPartPr>
              <p14:xfrm>
                <a:off x="7317292" y="6307942"/>
                <a:ext cx="1155240" cy="285480"/>
              </p14:xfrm>
            </p:contentPart>
          </mc:Choice>
          <mc:Fallback>
            <p:pic>
              <p:nvPicPr>
                <p:cNvPr id="1742" name="Ink 1741">
                  <a:extLst>
                    <a:ext uri="{FF2B5EF4-FFF2-40B4-BE49-F238E27FC236}">
                      <a16:creationId xmlns:a16="http://schemas.microsoft.com/office/drawing/2014/main" id="{B84626B1-4DDD-974B-2257-8428DA13CE4F}"/>
                    </a:ext>
                  </a:extLst>
                </p:cNvPr>
                <p:cNvPicPr/>
                <p:nvPr/>
              </p:nvPicPr>
              <p:blipFill>
                <a:blip r:embed="rId217"/>
                <a:stretch>
                  <a:fillRect/>
                </a:stretch>
              </p:blipFill>
              <p:spPr>
                <a:xfrm>
                  <a:off x="7308652" y="6298942"/>
                  <a:ext cx="1172880" cy="30312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743" name="Ink 1742">
                  <a:extLst>
                    <a:ext uri="{FF2B5EF4-FFF2-40B4-BE49-F238E27FC236}">
                      <a16:creationId xmlns:a16="http://schemas.microsoft.com/office/drawing/2014/main" id="{232C26CE-0865-BBA4-20FC-DD840173645E}"/>
                    </a:ext>
                  </a:extLst>
                </p14:cNvPr>
                <p14:cNvContentPartPr/>
                <p14:nvPr/>
              </p14:nvContentPartPr>
              <p14:xfrm>
                <a:off x="8486932" y="6431422"/>
                <a:ext cx="29160" cy="78840"/>
              </p14:xfrm>
            </p:contentPart>
          </mc:Choice>
          <mc:Fallback>
            <p:pic>
              <p:nvPicPr>
                <p:cNvPr id="1743" name="Ink 1742">
                  <a:extLst>
                    <a:ext uri="{FF2B5EF4-FFF2-40B4-BE49-F238E27FC236}">
                      <a16:creationId xmlns:a16="http://schemas.microsoft.com/office/drawing/2014/main" id="{232C26CE-0865-BBA4-20FC-DD840173645E}"/>
                    </a:ext>
                  </a:extLst>
                </p:cNvPr>
                <p:cNvPicPr/>
                <p:nvPr/>
              </p:nvPicPr>
              <p:blipFill>
                <a:blip r:embed="rId219"/>
                <a:stretch>
                  <a:fillRect/>
                </a:stretch>
              </p:blipFill>
              <p:spPr>
                <a:xfrm>
                  <a:off x="8478292" y="6422422"/>
                  <a:ext cx="4680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744" name="Ink 1743">
                  <a:extLst>
                    <a:ext uri="{FF2B5EF4-FFF2-40B4-BE49-F238E27FC236}">
                      <a16:creationId xmlns:a16="http://schemas.microsoft.com/office/drawing/2014/main" id="{F3A6293A-DC43-66E1-B33F-9AE9D80C8B8B}"/>
                    </a:ext>
                  </a:extLst>
                </p14:cNvPr>
                <p14:cNvContentPartPr/>
                <p14:nvPr/>
              </p14:nvContentPartPr>
              <p14:xfrm>
                <a:off x="8646772" y="6222262"/>
                <a:ext cx="518760" cy="240840"/>
              </p14:xfrm>
            </p:contentPart>
          </mc:Choice>
          <mc:Fallback>
            <p:pic>
              <p:nvPicPr>
                <p:cNvPr id="1744" name="Ink 1743">
                  <a:extLst>
                    <a:ext uri="{FF2B5EF4-FFF2-40B4-BE49-F238E27FC236}">
                      <a16:creationId xmlns:a16="http://schemas.microsoft.com/office/drawing/2014/main" id="{F3A6293A-DC43-66E1-B33F-9AE9D80C8B8B}"/>
                    </a:ext>
                  </a:extLst>
                </p:cNvPr>
                <p:cNvPicPr/>
                <p:nvPr/>
              </p:nvPicPr>
              <p:blipFill>
                <a:blip r:embed="rId221"/>
                <a:stretch>
                  <a:fillRect/>
                </a:stretch>
              </p:blipFill>
              <p:spPr>
                <a:xfrm>
                  <a:off x="8638132" y="6213622"/>
                  <a:ext cx="53640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745" name="Ink 1744">
                  <a:extLst>
                    <a:ext uri="{FF2B5EF4-FFF2-40B4-BE49-F238E27FC236}">
                      <a16:creationId xmlns:a16="http://schemas.microsoft.com/office/drawing/2014/main" id="{AE8ADE32-AB97-5D55-E2E8-1F3F3758CD45}"/>
                    </a:ext>
                  </a:extLst>
                </p14:cNvPr>
                <p14:cNvContentPartPr/>
                <p14:nvPr/>
              </p14:nvContentPartPr>
              <p14:xfrm>
                <a:off x="9180652" y="6233062"/>
                <a:ext cx="253080" cy="365760"/>
              </p14:xfrm>
            </p:contentPart>
          </mc:Choice>
          <mc:Fallback>
            <p:pic>
              <p:nvPicPr>
                <p:cNvPr id="1745" name="Ink 1744">
                  <a:extLst>
                    <a:ext uri="{FF2B5EF4-FFF2-40B4-BE49-F238E27FC236}">
                      <a16:creationId xmlns:a16="http://schemas.microsoft.com/office/drawing/2014/main" id="{AE8ADE32-AB97-5D55-E2E8-1F3F3758CD45}"/>
                    </a:ext>
                  </a:extLst>
                </p:cNvPr>
                <p:cNvPicPr/>
                <p:nvPr/>
              </p:nvPicPr>
              <p:blipFill>
                <a:blip r:embed="rId223"/>
                <a:stretch>
                  <a:fillRect/>
                </a:stretch>
              </p:blipFill>
              <p:spPr>
                <a:xfrm>
                  <a:off x="9171652" y="6224422"/>
                  <a:ext cx="270720" cy="38340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746" name="Ink 1745">
                  <a:extLst>
                    <a:ext uri="{FF2B5EF4-FFF2-40B4-BE49-F238E27FC236}">
                      <a16:creationId xmlns:a16="http://schemas.microsoft.com/office/drawing/2014/main" id="{FF3F870E-0184-89A9-E26A-9E6AA7418962}"/>
                    </a:ext>
                  </a:extLst>
                </p14:cNvPr>
                <p14:cNvContentPartPr/>
                <p14:nvPr/>
              </p14:nvContentPartPr>
              <p14:xfrm>
                <a:off x="6392812" y="5787022"/>
                <a:ext cx="3169440" cy="905040"/>
              </p14:xfrm>
            </p:contentPart>
          </mc:Choice>
          <mc:Fallback>
            <p:pic>
              <p:nvPicPr>
                <p:cNvPr id="1746" name="Ink 1745">
                  <a:extLst>
                    <a:ext uri="{FF2B5EF4-FFF2-40B4-BE49-F238E27FC236}">
                      <a16:creationId xmlns:a16="http://schemas.microsoft.com/office/drawing/2014/main" id="{FF3F870E-0184-89A9-E26A-9E6AA7418962}"/>
                    </a:ext>
                  </a:extLst>
                </p:cNvPr>
                <p:cNvPicPr/>
                <p:nvPr/>
              </p:nvPicPr>
              <p:blipFill>
                <a:blip r:embed="rId225"/>
                <a:stretch>
                  <a:fillRect/>
                </a:stretch>
              </p:blipFill>
              <p:spPr>
                <a:xfrm>
                  <a:off x="6383812" y="5778022"/>
                  <a:ext cx="3187080" cy="922680"/>
                </a:xfrm>
                <a:prstGeom prst="rect">
                  <a:avLst/>
                </a:prstGeom>
              </p:spPr>
            </p:pic>
          </mc:Fallback>
        </mc:AlternateContent>
      </p:grpSp>
    </p:spTree>
    <p:extLst>
      <p:ext uri="{BB962C8B-B14F-4D97-AF65-F5344CB8AC3E}">
        <p14:creationId xmlns:p14="http://schemas.microsoft.com/office/powerpoint/2010/main" val="324940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68">
                                            <p:txEl>
                                              <p:pRg st="0" end="0"/>
                                            </p:txEl>
                                          </p:spTgt>
                                        </p:tgtEl>
                                        <p:attrNameLst>
                                          <p:attrName>style.visibility</p:attrName>
                                        </p:attrNameLst>
                                      </p:cBhvr>
                                      <p:to>
                                        <p:strVal val="visible"/>
                                      </p:to>
                                    </p:set>
                                    <p:animEffect transition="in" filter="fade">
                                      <p:cBhvr>
                                        <p:cTn id="7" dur="1000"/>
                                        <p:tgtEl>
                                          <p:spTgt spid="1668">
                                            <p:txEl>
                                              <p:pRg st="0" end="0"/>
                                            </p:txEl>
                                          </p:spTgt>
                                        </p:tgtEl>
                                      </p:cBhvr>
                                    </p:animEffect>
                                    <p:anim calcmode="lin" valueType="num">
                                      <p:cBhvr>
                                        <p:cTn id="8" dur="1000" fill="hold"/>
                                        <p:tgtEl>
                                          <p:spTgt spid="166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6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68">
                                            <p:txEl>
                                              <p:pRg st="1" end="1"/>
                                            </p:txEl>
                                          </p:spTgt>
                                        </p:tgtEl>
                                        <p:attrNameLst>
                                          <p:attrName>style.visibility</p:attrName>
                                        </p:attrNameLst>
                                      </p:cBhvr>
                                      <p:to>
                                        <p:strVal val="visible"/>
                                      </p:to>
                                    </p:set>
                                    <p:animEffect transition="in" filter="fade">
                                      <p:cBhvr>
                                        <p:cTn id="12" dur="1000"/>
                                        <p:tgtEl>
                                          <p:spTgt spid="1668">
                                            <p:txEl>
                                              <p:pRg st="1" end="1"/>
                                            </p:txEl>
                                          </p:spTgt>
                                        </p:tgtEl>
                                      </p:cBhvr>
                                    </p:animEffect>
                                    <p:anim calcmode="lin" valueType="num">
                                      <p:cBhvr>
                                        <p:cTn id="13" dur="1000" fill="hold"/>
                                        <p:tgtEl>
                                          <p:spTgt spid="166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66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themeOverride>
</file>

<file path=docProps/app.xml><?xml version="1.0" encoding="utf-8"?>
<Properties xmlns="http://schemas.openxmlformats.org/officeDocument/2006/extended-properties" xmlns:vt="http://schemas.openxmlformats.org/officeDocument/2006/docPropsVTypes">
  <TotalTime>2345</TotalTime>
  <Words>1040</Words>
  <Application>Microsoft Office PowerPoint</Application>
  <PresentationFormat>Custom</PresentationFormat>
  <Paragraphs>121</Paragraphs>
  <Slides>17</Slides>
  <Notes>10</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17</vt:i4>
      </vt:variant>
    </vt:vector>
  </HeadingPairs>
  <TitlesOfParts>
    <vt:vector size="32" baseType="lpstr">
      <vt:lpstr>Open Sans</vt:lpstr>
      <vt:lpstr>Segoe UI</vt:lpstr>
      <vt:lpstr>Calibri</vt:lpstr>
      <vt:lpstr>Segoe UI Light</vt:lpstr>
      <vt:lpstr>Segoe UI Black</vt:lpstr>
      <vt:lpstr>Cooper Black</vt:lpstr>
      <vt:lpstr>Quattrocento Sans</vt:lpstr>
      <vt:lpstr>Arial Black</vt:lpstr>
      <vt:lpstr>Corben</vt:lpstr>
      <vt:lpstr>Cambria</vt:lpstr>
      <vt:lpstr>Arial</vt:lpstr>
      <vt:lpstr>Office Theme</vt:lpstr>
      <vt:lpstr>2_Office Theme</vt:lpstr>
      <vt:lpstr>3_Office Theme</vt:lpstr>
      <vt:lpstr>1_Office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Hands on SAP BTP Cloud Transport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95</cp:revision>
  <dcterms:created xsi:type="dcterms:W3CDTF">2023-10-03T21:33:12Z</dcterms:created>
  <dcterms:modified xsi:type="dcterms:W3CDTF">2024-12-10T07:30:13Z</dcterms:modified>
</cp:coreProperties>
</file>