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412.xml" ContentType="application/inkml+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 id="2147483729" r:id="rId4"/>
  </p:sldMasterIdLst>
  <p:notesMasterIdLst>
    <p:notesMasterId r:id="rId25"/>
  </p:notesMasterIdLst>
  <p:sldIdLst>
    <p:sldId id="256" r:id="rId5"/>
    <p:sldId id="402" r:id="rId6"/>
    <p:sldId id="276" r:id="rId7"/>
    <p:sldId id="314" r:id="rId8"/>
    <p:sldId id="1178" r:id="rId9"/>
    <p:sldId id="1179" r:id="rId10"/>
    <p:sldId id="1180" r:id="rId11"/>
    <p:sldId id="1181" r:id="rId12"/>
    <p:sldId id="1182" r:id="rId13"/>
    <p:sldId id="4770" r:id="rId14"/>
    <p:sldId id="1184" r:id="rId15"/>
    <p:sldId id="1185" r:id="rId16"/>
    <p:sldId id="1208" r:id="rId17"/>
    <p:sldId id="4771" r:id="rId18"/>
    <p:sldId id="4772" r:id="rId19"/>
    <p:sldId id="1209" r:id="rId20"/>
    <p:sldId id="1215" r:id="rId21"/>
    <p:sldId id="4769" r:id="rId22"/>
    <p:sldId id="419" r:id="rId23"/>
    <p:sldId id="409" r:id="rId24"/>
  </p:sldIdLst>
  <p:sldSz cx="12188825" cy="6858000"/>
  <p:notesSz cx="6858000" cy="9144000"/>
  <p:embeddedFontLst>
    <p:embeddedFont>
      <p:font typeface="72 Monospace" panose="020B0509030603020204" pitchFamily="49" charset="0"/>
      <p:regular r:id="rId26"/>
      <p:bold r:id="rId27"/>
    </p:embeddedFont>
    <p:embeddedFont>
      <p:font typeface="Arial Black" panose="020B0A04020102020204" pitchFamily="34" charset="0"/>
      <p:regular r:id="rId28"/>
      <p:bold r:id="rId29"/>
    </p:embeddedFont>
    <p:embeddedFont>
      <p:font typeface="Cambria" panose="02040503050406030204" pitchFamily="18" charset="0"/>
      <p:regular r:id="rId30"/>
      <p:bold r:id="rId31"/>
      <p:italic r:id="rId32"/>
      <p:boldItalic r:id="rId33"/>
    </p:embeddedFont>
    <p:embeddedFont>
      <p:font typeface="Consolas" panose="020B0609020204030204" pitchFamily="49" charset="0"/>
      <p:regular r:id="rId34"/>
      <p:bold r:id="rId35"/>
      <p:italic r:id="rId36"/>
      <p:boldItalic r:id="rId37"/>
    </p:embeddedFont>
    <p:embeddedFont>
      <p:font typeface="Cooper Black" panose="0208090404030B020404" pitchFamily="18" charset="0"/>
      <p:regular r:id="rId38"/>
    </p:embeddedFont>
    <p:embeddedFont>
      <p:font typeface="Corben" panose="020B0604020202020204" charset="0"/>
      <p:bold r:id="rId39"/>
    </p:embeddedFont>
    <p:embeddedFont>
      <p:font typeface="Open Sans" panose="020B0606030504020204" pitchFamily="34" charset="0"/>
      <p:regular r:id="rId40"/>
      <p:bold r:id="rId41"/>
      <p:italic r:id="rId42"/>
      <p:boldItalic r:id="rId43"/>
    </p:embeddedFont>
    <p:embeddedFont>
      <p:font typeface="Quattrocento Sans" panose="020B0502050000020003" pitchFamily="34" charset="0"/>
      <p:regular r:id="rId44"/>
      <p:bold r:id="rId45"/>
      <p:italic r:id="rId46"/>
      <p:boldItalic r:id="rId47"/>
    </p:embeddedFont>
    <p:embeddedFont>
      <p:font typeface="Segoe UI" panose="020B0502040204020203" pitchFamily="34" charset="0"/>
      <p:regular r:id="rId48"/>
      <p:bold r:id="rId49"/>
      <p:italic r:id="rId50"/>
      <p:boldItalic r:id="rId51"/>
    </p:embeddedFont>
    <p:embeddedFont>
      <p:font typeface="Segoe UI Black" panose="020B0A02040204020203" pitchFamily="34" charset="0"/>
      <p:bold r:id="rId52"/>
      <p:boldItalic r:id="rId53"/>
    </p:embeddedFont>
    <p:embeddedFont>
      <p:font typeface="Segoe UI Light" panose="020B0502040204020203" pitchFamily="34" charset="0"/>
      <p:regular r:id="rId54"/>
      <p: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80" autoAdjust="0"/>
    <p:restoredTop sz="94660"/>
  </p:normalViewPr>
  <p:slideViewPr>
    <p:cSldViewPr snapToGrid="0">
      <p:cViewPr varScale="1">
        <p:scale>
          <a:sx n="104" d="100"/>
          <a:sy n="104" d="100"/>
        </p:scale>
        <p:origin x="612" y="80"/>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17.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font" Target="fonts/font22.fntdata"/><Relationship Id="rId50" Type="http://schemas.openxmlformats.org/officeDocument/2006/relationships/font" Target="fonts/font25.fntdata"/><Relationship Id="rId55" Type="http://schemas.openxmlformats.org/officeDocument/2006/relationships/font" Target="fonts/font30.fntdata"/><Relationship Id="rId7" Type="http://schemas.openxmlformats.org/officeDocument/2006/relationships/slide" Target="slides/slide3.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font" Target="fonts/font4.fntdata"/><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3" Type="http://schemas.openxmlformats.org/officeDocument/2006/relationships/font" Target="fonts/font28.fntdata"/><Relationship Id="rId5" Type="http://schemas.openxmlformats.org/officeDocument/2006/relationships/slide" Target="slides/slide1.xml"/><Relationship Id="rId203" Type="http://customschemas.google.com/relationships/presentationmetadata" Target="metadata"/><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font" Target="fonts/font23.fntdata"/><Relationship Id="rId20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26.fntdata"/><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20" Type="http://schemas.openxmlformats.org/officeDocument/2006/relationships/slide" Target="slides/slide16.xml"/><Relationship Id="rId41" Type="http://schemas.openxmlformats.org/officeDocument/2006/relationships/font" Target="fonts/font16.fntdata"/><Relationship Id="rId54" Type="http://schemas.openxmlformats.org/officeDocument/2006/relationships/font" Target="fonts/font29.fntdata"/><Relationship Id="rId1" Type="http://schemas.openxmlformats.org/officeDocument/2006/relationships/slideMaster" Target="slideMasters/slideMaster1.xml"/><Relationship Id="rId6" Type="http://schemas.openxmlformats.org/officeDocument/2006/relationships/slide" Target="slides/slide2.xml"/><Relationship Id="rId204" Type="http://schemas.openxmlformats.org/officeDocument/2006/relationships/presProps" Target="presProps.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font" Target="fonts/font24.fntdata"/><Relationship Id="rId10" Type="http://schemas.openxmlformats.org/officeDocument/2006/relationships/slide" Target="slides/slide6.xml"/><Relationship Id="rId31" Type="http://schemas.openxmlformats.org/officeDocument/2006/relationships/font" Target="fonts/font6.fntdata"/><Relationship Id="rId44" Type="http://schemas.openxmlformats.org/officeDocument/2006/relationships/font" Target="fonts/font19.fntdata"/><Relationship Id="rId52" Type="http://schemas.openxmlformats.org/officeDocument/2006/relationships/font" Target="fonts/font27.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6T09:25:05.631"/>
    </inkml:context>
    <inkml:brush xml:id="br0">
      <inkml:brushProperty name="width" value="0.05" units="cm"/>
      <inkml:brushProperty name="height" value="0.05" units="cm"/>
    </inkml:brush>
  </inkml:definitions>
  <inkml:trace contextRef="#ctx0" brushRef="#br0">0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7:38.038"/>
    </inkml:context>
    <inkml:brush xml:id="br0">
      <inkml:brushProperty name="width" value="0.05" units="cm"/>
      <inkml:brushProperty name="height" value="0.05" units="cm"/>
    </inkml:brush>
  </inkml:definitions>
  <inkml:trace contextRef="#ctx0" brushRef="#br0">700 89 24575,'-1'-2'0,"1"1"0,0 0 0,0 0 0,-1-1 0,1 1 0,-1 0 0,1 0 0,-1 0 0,0 0 0,1 0 0,-1-1 0,0 1 0,0 0 0,0 1 0,0-1 0,0 0 0,0 0 0,0 0 0,0 0 0,0 1 0,0-1 0,0 1 0,0-1 0,-1 1 0,1-1 0,0 1 0,0 0 0,-2-1 0,-40-6 0,39 7 0,-23-1 0,1 1 0,-1 2 0,1 0 0,0 2 0,0 1 0,0 1 0,-49 18 0,42-11 0,1 2 0,0 1 0,1 1 0,1 2 0,-40 32 0,57-40 0,0 1 0,1 0 0,1 1 0,0 0 0,1 1 0,0 0 0,1 0 0,1 1 0,0 0 0,1 1 0,1 0 0,-7 25 0,10-29 0,1-1 0,0 0 0,1 0 0,0 1 0,1-1 0,0 1 0,1-1 0,1 0 0,-1 1 0,2-1 0,-1 0 0,2 0 0,-1 0 0,2-1 0,-1 1 0,1-1 0,1 0 0,0 0 0,11 14 0,-7-13 0,0 1 0,1-2 0,1 1 0,-1-1 0,2-1 0,-1 0 0,1-1 0,1 0 0,-1-1 0,27 9 0,-22-10 0,0-1 0,0-1 0,1-1 0,0-1 0,-1 0 0,1-1 0,0-1 0,20-3 0,-11-1 0,0-1 0,-1-2 0,1 0 0,-1-2 0,-1-1 0,0-1 0,0-1 0,-1-1 0,-1-2 0,0 0 0,37-33 0,-34 23 0,-1-1 0,-1-1 0,-2-1 0,32-49 0,-41 53 0,0-1 0,-1-1 0,-1 0 0,-2-1 0,-1 0 0,8-39 0,-14 54 0,-1 0 0,-1 0 0,0 0 0,-1 0 0,-1 0 0,-3-23 0,3 29 0,0 0 0,-1 1 0,0-1 0,0 1 0,0-1 0,-1 1 0,0 0 0,0 0 0,0 0 0,-1 0 0,1 0 0,-1 1 0,0 0 0,-1 0 0,1 0 0,-6-4 0,-1 2 34,1 0 1,-2 1-1,1 0 0,0 1 0,-1 0 0,0 1 0,0 0 0,0 1 0,-21-2 1,-7 3-889,-63 4 1,22 5-5973</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20.838"/>
    </inkml:context>
    <inkml:brush xml:id="br0">
      <inkml:brushProperty name="width" value="0.05" units="cm"/>
      <inkml:brushProperty name="height" value="0.05" units="cm"/>
    </inkml:brush>
  </inkml:definitions>
  <inkml:trace contextRef="#ctx0" brushRef="#br0">53 56 24575,'7'-2'0,"13"-3"0,-15 8 0,-9 7 0,-9 10 0,1 1 0,1 1 0,0 0 0,-10 34 0,18-47 0,1 0 0,0 0 0,0 0 0,0 0 0,1 0 0,1 0 0,0 0 0,0 0 0,1 0 0,0 0 0,0 0 0,1 0 0,0 0 0,0 0 0,5 9 0,-4-13 0,-1 0 0,1 0 0,0-1 0,0 1 0,1-1 0,-1 0 0,1 0 0,0 0 0,0-1 0,0 1 0,1-1 0,-1 0 0,1 0 0,6 2 0,-4-2 0,0-1 0,0 0 0,0 0 0,0-1 0,0 1 0,0-2 0,1 1 0,-1-1 0,12-1 0,-5-1 0,0 0 0,0-1 0,-1-1 0,1 0 0,-1-1 0,0-1 0,0 0 0,-1 0 0,0-1 0,16-12 0,-18 11 0,0 0 0,-1-1 0,-1 0 0,0 0 0,0-1 0,0 0 0,-1 0 0,-1-1 0,0 0 0,0 0 0,-1 0 0,4-15 0,-7 20 0,-1 0 0,0 0 0,0-1 0,0 1 0,-1-1 0,1 1 0,-2-1 0,1 1 0,-1-1 0,0 1 0,0 0 0,-1-1 0,1 1 0,-2 0 0,1 0 0,-1 0 0,1 0 0,-2 0 0,1 1 0,-1 0 0,1-1 0,-2 1 0,1 0 0,-9-7 0,3 4-105,0 1 0,0 0 0,-1 1 0,0 1 0,0-1 0,-1 2 0,1-1 0,-1 2 0,0 0 0,0 0 0,0 1 0,-17-1 0,2 1-6721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22.261"/>
    </inkml:context>
    <inkml:brush xml:id="br0">
      <inkml:brushProperty name="width" value="0.05" units="cm"/>
      <inkml:brushProperty name="height" value="0.05" units="cm"/>
    </inkml:brush>
  </inkml:definitions>
  <inkml:trace contextRef="#ctx0" brushRef="#br0">0 18 24575,'438'0'-377,"2128"10"-5708,-2394-7 5940,321 1-1239,-3-25 3465,-409 12 633,-86 8-2293,-2 0-63,0 0 0,0 0 0,-1 1-1,-11 0 1,17 0-321,0 1-1,-1-1 1,1 0-1,0 1 1,0-1-1,0 1 1,0 0-1,0-1 1,1 1-1,-1 0 1,0 0-1,0 0 1,0 1-1,1-1 1,-1 0 0,1 1-1,-1-1 1,1 1-1,-1-1 1,1 1-1,0 0 1,0-1-1,0 1 1,0 0-1,0 0 1,-1 3-1,0 7-36,0 1 0,0 0 0,2-1 0,0 1 0,2 23 0,0 1 0,8 172 0,0 35 0,-11-102 0,2 95 0,-1-236 0,0 1 0,0 0 0,0 0 0,0 0 0,1-1 0,-1 1 0,1 0 0,-1 0 0,1-1 0,-1 1 0,1 0 0,0-1 0,0 1 0,0-1 0,0 1 0,0-1 0,0 1 0,0-1 0,1 0 0,-1 1 0,0-1 0,1 0 0,-1 0 0,3 1 0,-1-1 0,1 0 0,-1 0 0,1 0 0,0-1 0,-1 1 0,1-1 0,0 0 0,-1 0 0,1 0 0,0-1 0,4-1 0,53-8 0,185-25 0,274 24-214,1 29-192,37 0 163,-255-17 243,-273-4 101,-26-1-144,-17-1-661,-2 2-5978</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22.831"/>
    </inkml:context>
    <inkml:brush xml:id="br0">
      <inkml:brushProperty name="width" value="0.05" units="cm"/>
      <inkml:brushProperty name="height" value="0.05" units="cm"/>
    </inkml:brush>
  </inkml:definitions>
  <inkml:trace contextRef="#ctx0" brushRef="#br0">155 57 24575,'0'-5'0,"-1"1"0,1-1 0,-1 0 0,0 0 0,0 1 0,0-1 0,-4-7 0,5 11 0,0 1 0,-1-1 0,1 0 0,-1 0 0,1 1 0,-1-1 0,1 1 0,-1-1 0,1 0 0,-1 1 0,0-1 0,1 1 0,-1-1 0,0 1 0,1-1 0,-1 1 0,0 0 0,0-1 0,1 1 0,-2 0 0,1 0 0,0 0 0,-1 0 0,1 0 0,0 1 0,0-1 0,0 0 0,0 1 0,0-1 0,0 1 0,0-1 0,0 1 0,0-1 0,0 1 0,0 0 0,0-1 0,1 1 0,-1 0 0,0 0 0,-1 1 0,-6 10 0,1 0 0,0 1 0,0-1 0,1 1 0,1 1 0,0-1 0,-3 15 0,0-2 0,-27 94 0,30-101 0,1 1 0,2 0 0,0 0 0,0 23 0,2-42 0,0 0 0,0 0 0,0 1 0,0-1 0,1 0 0,-1 0 0,0 0 0,0 0 0,1 0 0,-1 0 0,0 0 0,1 0 0,-1 0 0,1 0 0,-1 0 0,1 0 0,0 0 0,-1 0 0,1 0 0,0 0 0,1 1 0,-1-2 0,0 0 0,0 1 0,0-1 0,0 0 0,1 0 0,-1 0 0,0 0 0,0 0 0,0 0 0,0 0 0,0 0 0,0 0 0,0 0 0,0-1 0,0 1 0,0 0 0,0-1 0,2 0 0,6-4 0,0 0 0,-1-1 0,16-13 0,-12 9 0,14-9 0,1 2 0,0 0 0,1 2 0,51-20 0,-66 30 0,0 1 0,0 0 0,0 1 0,0 0 0,1 1 0,-1 1 0,1 0 0,-1 1 0,1 0 0,-1 1 0,1 0 0,-1 1 0,23 7 0,-31-7 12,0 0-1,-1 0 0,1 0 1,-1 1-1,0 0 1,0 0-1,0 0 0,0 0 1,0 1-1,-1-1 0,1 1 1,-1 0-1,0 0 1,4 7-1,-4-5 6,0 1 0,0 0 0,-1-1 0,0 1 0,0 0 0,0 0 0,-1 1 0,0-1 1,-1 11-1,0-8-118,0-1 1,-1 0-1,0 0 1,-1 0 0,0 0-1,0 0 1,-1-1-1,0 1 1,-1-1 0,1 1-1,-2-1 1,1 0 0,-1-1-1,0 1 1,-1-1-1,-9 10 1,-4-2-6726</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23.185"/>
    </inkml:context>
    <inkml:brush xml:id="br0">
      <inkml:brushProperty name="width" value="0.05" units="cm"/>
      <inkml:brushProperty name="height" value="0.05" units="cm"/>
    </inkml:brush>
  </inkml:definitions>
  <inkml:trace contextRef="#ctx0" brushRef="#br0">0 48 24575,'0'-6'0,"3"-1"0,7-4 0,7 2 0,7 1 0,10 2 0,12 5 0,12 3 0,11 4 0,8 4 0,5 0 0,4 1 0,-4-1 0,-11-2 0,-17-3-8191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23.858"/>
    </inkml:context>
    <inkml:brush xml:id="br0">
      <inkml:brushProperty name="width" value="0.05" units="cm"/>
      <inkml:brushProperty name="height" value="0.05" units="cm"/>
    </inkml:brush>
  </inkml:definitions>
  <inkml:trace contextRef="#ctx0" brushRef="#br0">1 30 24575,'3'-3'0,"0"0"0,0 0 0,0 1 0,1-1 0,-1 1 0,1 0 0,-1 0 0,1 0 0,0 1 0,0-1 0,0 1 0,0 0 0,0 0 0,0 0 0,0 1 0,5-1 0,-6 2 0,0-1 0,-1 0 0,1 1 0,0 0 0,0 0 0,-1 0 0,1 0 0,-1 0 0,1 1 0,-1-1 0,1 1 0,-1-1 0,0 1 0,1 0 0,-1 0 0,0 0 0,0 0 0,-1 0 0,1 0 0,0 1 0,-1-1 0,1 1 0,-1-1 0,1 4 0,5 10 0,-1 2 0,-1-1 0,0 1 0,-1-1 0,-1 1 0,-1 0 0,0 36 0,-16 127 0,13-174 0,0 3 0,-5 29 0,2 1 0,2 0 0,5 63 0,-2-93 0,1 0 0,-1 1 0,2-1 0,-1 0 0,1 0 0,1-1 0,0 1 0,0-1 0,1 1 0,0-1 0,1-1 0,0 1 0,0-1 0,1 0 0,0 0 0,0-1 0,1 0 0,0 0 0,10 6 0,-2-4 0,1-1 0,0-1 0,0 0 0,0-1 0,1-1 0,32 5 0,114 6 0,-135-14 0,716 9-551,-512-13 459,743 1 92,-967 1-8,19 0-8,-27 0 23,0 0-1,0 0 1,0 0 0,0 0 0,0 0 0,0-1 0,0 1 0,0 0 0,0 0 0,0-1 0,0 1 0,0-1 0,0 1-1,0-1 1,0 1 0,-1-1 0,1 0 0,1 0 0,-2 0-20,-1 1 1,1-1-1,0 0 0,-1 1 0,1-1 1,-1 1-1,1-1 0,-1 1 1,1-1-1,-1 1 0,1-1 0,-1 1 1,0 0-1,1-1 0,-1 1 1,1 0-1,-1-1 0,0 1 0,0 0 1,0-1-563,-12-5-6251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24.241"/>
    </inkml:context>
    <inkml:brush xml:id="br0">
      <inkml:brushProperty name="width" value="0.05" units="cm"/>
      <inkml:brushProperty name="height" value="0.05" units="cm"/>
    </inkml:brush>
  </inkml:definitions>
  <inkml:trace contextRef="#ctx0" brushRef="#br0">1 0 24575,'3'0'0,"0"3"0,4 4 0,0 6 0,-2 4 0,0 5 0,-2 8 0,-2 4 0,0 5 0,-1 1 0,0 1 0,0 1 0,-1 0 0,1-5 0,0-2 0,0-5 0,0-8-8191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24.585"/>
    </inkml:context>
    <inkml:brush xml:id="br0">
      <inkml:brushProperty name="width" value="0.05" units="cm"/>
      <inkml:brushProperty name="height" value="0.05" units="cm"/>
    </inkml:brush>
  </inkml:definitions>
  <inkml:trace contextRef="#ctx0" brushRef="#br0">132 16 24575,'0'-1'0,"0"1"0,0-1 0,1 1 0,-1-1 0,0 1 0,0-1 0,0 1 0,0-1 0,0 0 0,0 1 0,0-1 0,-1 1 0,1-1 0,0 1 0,0-1 0,0 1 0,-1-1 0,1 1 0,0-1 0,0 1 0,-1-1 0,1 1 0,0-1 0,-1 1 0,1-1 0,-1 1 0,1 0 0,-1-1 0,0 1 0,1 0 0,-1 1 0,0-1 0,0 0 0,1 1 0,-1-1 0,0 1 0,1-1 0,-1 1 0,1-1 0,-1 1 0,0 0 0,1-1 0,-1 1 0,1-1 0,-1 2 0,-19 33 0,13-18 0,1 0 0,0 0 0,1 1 0,1-1 0,1 1 0,1 0 0,-1 34 0,3-46 0,0 0 0,1 0 0,0 0 0,0-1 0,0 1 0,1 0 0,0-1 0,0 1 0,0-1 0,1 0 0,-1 0 0,1 0 0,1 0 0,-1 0 0,1 0 0,-1-1 0,1 0 0,1 0 0,-1 0 0,1 0 0,-1-1 0,1 1 0,0-1 0,0 0 0,0-1 0,1 1 0,-1-1 0,7 2 0,-1-2 0,-1 1 0,1-2 0,-1 1 0,1-1 0,0-1 0,-1 0 0,1-1 0,0 0 0,-1 0 0,1-1 0,14-5 0,-21 6 0,1 0 0,-1-1 0,0 1 0,0-1 0,0 0 0,0 0 0,0-1 0,-1 1 0,1-1 0,-1 0 0,1 0 0,-1 0 0,0 0 0,0-1 0,0 1 0,-1-1 0,1 0 0,-1 0 0,0 0 0,0 0 0,0 0 0,-1 0 0,1 0 0,-1 0 0,0-1 0,0 1 0,-1-1 0,1 1 0,-1-9 0,-1 6 0,0 0 0,-1 0 0,0 0 0,0 1 0,0-1 0,-1 0 0,0 1 0,-1-1 0,1 1 0,-1 0 0,0 0 0,0 1 0,-1-1 0,0 1 0,0 0 0,0 0 0,-1 0 0,-7-4 0,-6-4 0,0 1 0,0 2 0,-1-1 0,-35-11 0,-33-4-1365,2 7-5461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26.402"/>
    </inkml:context>
    <inkml:brush xml:id="br0">
      <inkml:brushProperty name="width" value="0.05" units="cm"/>
      <inkml:brushProperty name="height" value="0.05" units="cm"/>
    </inkml:brush>
  </inkml:definitions>
  <inkml:trace contextRef="#ctx0" brushRef="#br0">1860 0 24575,'-50'11'-33,"-582"144"-2231,204-13 2264,17 40 0,361-156 166,-82 58 1,117-73-117,0 1 0,0 1 0,2 0 0,0 1-1,0 0 1,1 1 0,1 0 0,-18 33-1,25-41-22,1 1-1,0 0 0,1 0 0,-1 0 0,1 1 0,1-1 0,0 0 0,0 1 0,0-1 1,1 1-1,1-1 0,-1 1 0,1-1 0,1 0 0,0 1 0,0-1 0,0 0 0,1 0 1,0 0-1,1-1 0,0 1 0,0-1 0,0 1 0,1-1 0,7 8 0,5 3 45,0-1-1,0 0 1,2-2 0,0 0-1,1-1 1,0 0-1,38 17 1,16 2-288,1-3 1,1-3-1,1-3 1,117 19-1,-22-18-583,178 4 0,-110-22 584,366-37 0,-424 7 245,-2-7 0,286-88 0,-355 81-150,132-64 1,-192 76 31,-1-2 0,-1-3-1,-2-2 1,70-60 0,-100 76 70,0-1 1,-1-1-1,0 0 0,-2-1 1,0 0-1,-1-1 0,17-37 1,-26 48 18,0 0 1,-1 0-1,0 0 1,-1-1-1,0 1 1,0-1-1,-1 1 1,-1-1-1,1 0 1,-2 1 0,1-1-1,-1 0 1,-1 1-1,1-1 1,-2 1-1,1-1 1,-1 1-1,-1 0 1,0 0-1,0 1 1,-8-13-1,3 8 1,-1 0-1,-1 1 1,1 1-1,-2 0 0,0 0 1,0 1-1,-14-9 1,-2 1-45,-1 2 0,-49-20 0,5 8-141,-2 3 1,0 4-1,-81-12 1,-231-16-1129,95 25-574</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27.548"/>
    </inkml:context>
    <inkml:brush xml:id="br0">
      <inkml:brushProperty name="width" value="0.05" units="cm"/>
      <inkml:brushProperty name="height" value="0.05" units="cm"/>
    </inkml:brush>
  </inkml:definitions>
  <inkml:trace contextRef="#ctx0" brushRef="#br0">2162 150 24575,'-60'-22'0,"28"9"0,-48-12 0,-64-2-164,-1 5-1,0 7 0,-2 7 1,-184 12-1,202 4 165,-168 34 0,233-29 0,0 3 0,1 3 0,1 3 0,-87 44 0,126-55 0,1 2 0,1 1 0,0 0 0,1 1 0,1 2 0,0 0 0,1 1 0,-17 22 0,29-32 0,0 0 0,1 0 0,-1 1 0,2 0 0,-1 1 0,1-1 0,1 0 0,0 1 0,0 0 0,1 0 0,0 0 0,1 0 0,0 0 0,0 0 0,1 1 0,1-1 0,0 0 0,0 0 0,1 0 0,0 0 0,0 0 0,7 16 0,1-7 38,0 0 1,1 0-1,1-1 0,1-1 0,0 0 1,2-1-1,-1 0 0,2-1 1,0 0-1,1-2 0,27 18 1,6-1 3,0-2 1,2-2 0,60 20 0,-23-15-199,0-4 0,2-4 0,156 19 0,-119-30 44,-1-6 0,150-13 0,-177 0 112,-1-5 0,154-39 0,-206 38 0,1-3 0,-2-1 0,-1-2 0,0-2 0,-1-3 0,-1-1 0,46-36 0,-72 48 0,-1-2 0,0 0 0,-1-1 0,0 0 0,-1-1 0,19-33 0,-27 40 0,0-1 0,-1 0 0,-1-1 0,0 1 0,0-1 0,-1 0 0,0 0 0,-1 0 0,-1 0 0,0 0 0,0 0 0,-2 0 0,-1-19 0,-1 17 0,0 0 1,0 1 0,-2 0 0,1 0-1,-2 0 1,0 0 0,0 1 0,-17-23-1,11 19 3,-2 0 0,0 0 0,-1 2-1,-1-1 1,-23-15 0,0 5 5,0 2 1,-2 1 0,-1 3-1,-77-26 1,20 16-1182,-191-28-1,96 32-3584</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0:51.119"/>
    </inkml:context>
    <inkml:brush xml:id="br0">
      <inkml:brushProperty name="width" value="0.05" units="cm"/>
      <inkml:brushProperty name="height" value="0.05" units="cm"/>
    </inkml:brush>
  </inkml:definitions>
  <inkml:trace contextRef="#ctx0" brushRef="#br0">103 106 24575,'-21'1'0,"-23"0"0,42-1 0,-1 0 0,1 0 0,0-1 0,-1 1 0,1-1 0,0 1 0,0-1 0,-1 0 0,1 0 0,0 0 0,0 0 0,0 0 0,-3-3 0,4 4 0,1-1 0,0 1 0,-1 0 0,1-1 0,0 1 0,0-1 0,-1 1 0,1 0 0,0-1 0,0 1 0,0-1 0,-1 1 0,1-1 0,0 1 0,0-1 0,0 1 0,0-1 0,0 1 0,0-1 0,0 1 0,0-1 0,0 1 0,0-1 0,0 1 0,1 0 0,-1-1 0,0 1 0,0-1 0,1 0 0,12-12 0,21-5 0,-6 7 0,-1 2 0,2 1 0,0 1 0,-1 1 0,2 2 0,-1 1 0,0 1 0,51 3 0,-78-1 0,-1 0 0,1 0 0,-1 0 0,1 1 0,-1-1 0,1 0 0,-1 1 0,0-1 0,1 0 0,-1 1 0,1 0 0,-1-1 0,0 1 0,0 0 0,1 0 0,-1-1 0,0 1 0,0 0 0,0 0 0,0 0 0,0 1 0,0-1 0,0 0 0,1 2 0,-2-1 0,1 0 0,-1 0 0,0 0 0,0 0 0,0 0 0,0 0 0,0 0 0,0 0 0,-1 0 0,1 0 0,-1 0 0,1 0 0,-1 0 0,0 0 0,-1 2 0,-4 7 0,-1 0 0,0 0 0,-1-1 0,-12 13 0,8-12 0,8-7 0,0 0 0,1 0 0,-1 0 0,1 0 0,-5 7 0,7-10 0,1 0 0,-1 0 0,1 0 0,0 0 0,-1 0 0,1 1 0,0-1 0,0 0 0,0 0 0,-1 0 0,1 0 0,1 0 0,-1 0 0,0 0 0,0 0 0,0 0 0,0 0 0,1 0 0,-1 0 0,1 0 0,-1 0 0,0 0 0,1 0 0,0 0 0,-1 0 0,1 0 0,0 0 0,-1 0 0,1-1 0,0 1 0,0 0 0,0-1 0,0 2 0,8 3 0,-1 0 0,1-1 0,-1 1 0,1-2 0,0 1 0,1-1 0,-1-1 0,1 0 0,11 2 0,-12-3 0,0 0 0,0 1 0,1 0 0,-2 1 0,1 0 0,0 1 0,-1 0 0,1 0 0,-1 0 0,9 8 0,-16-11 0,0-1 0,0 1 0,0 0 0,0 0 0,0 0 0,0 0 0,-1 0 0,1 0 0,0 0 0,-1 0 0,1 0 0,-1 0 0,1 1 0,-1-1 0,0 0 0,1 0 0,-1 0 0,0 1 0,0-1 0,0 0 0,0 0 0,0 1 0,0-1 0,0 0 0,-1 2 0,0 0 0,0-1 0,0 1 0,-1-1 0,1 1 0,-1-1 0,1 1 0,-1-1 0,0 0 0,0 0 0,-4 3 0,-3 2 0,0 0 0,0-1 0,0 0 0,-19 7 0,8-6 0,0-1 0,-1-1 0,0-1 0,0 0 0,0-2 0,0-1 0,0 0 0,0-2 0,-39-5 0,32-1-1365,5 0-5461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7:59.256"/>
    </inkml:context>
    <inkml:brush xml:id="br0">
      <inkml:brushProperty name="width" value="0.05" units="cm"/>
      <inkml:brushProperty name="height" value="0.05" units="cm"/>
    </inkml:brush>
  </inkml:definitions>
  <inkml:trace contextRef="#ctx0" brushRef="#br0">608 46 24575,'0'-2'0,"-1"1"0,1-1 0,-1 0 0,0 0 0,1 0 0,-1 1 0,0-1 0,0 0 0,0 1 0,0-1 0,0 1 0,0-1 0,-1 1 0,1-1 0,0 1 0,-1 0 0,1 0 0,-1 0 0,0 0 0,1 0 0,-1 0 0,0 0 0,1 0 0,-1 1 0,0-1 0,0 1 0,-2-1 0,-5-2 0,0 1 0,-1 0 0,-18 0 0,13 2 0,0 1 0,1 1 0,-1 0 0,1 1 0,0 1 0,0 0 0,0 1 0,0 0 0,1 1 0,-1 1 0,-20 14 0,6-2 0,1 2 0,0 1 0,-45 49 0,53-49 0,0 1 0,2 0 0,1 1 0,1 1 0,1 1 0,1 0 0,1 1 0,-16 53 0,23-61 0,1 1 0,0 0 0,2-1 0,1 1 0,0 0 0,1 0 0,1 0 0,1 0 0,1 0 0,0 0 0,2-1 0,0 0 0,16 36 0,-12-37 0,0 0 0,2-1 0,0 0 0,1 0 0,0-2 0,2 1 0,0-2 0,0 0 0,2 0 0,28 19 0,-22-19 0,0-2 0,1 0 0,0-2 0,1 0 0,0-2 0,1 0 0,-1-2 0,28 4 0,-23-6 0,1-2 0,-1-1 0,1-1 0,0-1 0,-1-2 0,53-11 0,-57 7 0,-1 0 0,0-1 0,0-2 0,-1 0 0,0-2 0,-1 0 0,-1-2 0,22-16 0,-22 12 0,-2 0 0,0-1 0,-1-1 0,-1-1 0,-1 0 0,-1-2 0,-1 1 0,-1-2 0,-1 0 0,-1 0 0,-1-1 0,-1 0 0,7-36 0,-12 43 0,-2 0 0,0 0 0,-1 0 0,0 0 0,-2 0 0,0-1 0,-1 1 0,-9-34 0,7 37 0,-1 1 0,-1 0 0,0 1 0,-1-1 0,-1 1 0,0 0 0,0 1 0,-2 0 0,1 0 0,-1 1 0,-21-17 0,13 13 0,-2 2 0,0 0 0,0 2 0,-1 0 0,-1 1 0,1 1 0,-2 1 0,1 1 0,-1 1 0,-42-5 0,26 7 0,0 1 0,0 2 0,0 2 0,0 1 0,-66 13 0,38 3-1365,13 1-5461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0:51.522"/>
    </inkml:context>
    <inkml:brush xml:id="br0">
      <inkml:brushProperty name="width" value="0.05" units="cm"/>
      <inkml:brushProperty name="height" value="0.05" units="cm"/>
    </inkml:brush>
  </inkml:definitions>
  <inkml:trace contextRef="#ctx0" brushRef="#br0">33 126 24575,'25'-10'0,"-23"9"0,-1 1 0,0 0 0,0-1 0,1 1 0,-1 0 0,0 0 0,1 0 0,-1 0 0,0 0 0,1 0 0,-1 0 0,0 0 0,1 1 0,-1-1 0,0 1 0,0-1 0,2 1 0,-2 0 0,-1-1 0,0 1 0,0-1 0,0 1 0,1-1 0,-1 1 0,0-1 0,0 1 0,0 0 0,0-1 0,0 1 0,0-1 0,0 1 0,0-1 0,0 1 0,0-1 0,0 1 0,0 0 0,-1-1 0,1 1 0,0-1 0,0 1 0,-1-1 0,1 1 0,0-1 0,0 1 0,-1-1 0,1 0 0,-1 1 0,-13 17 0,11-15 0,1 1 0,-7 6 0,0 1 0,1 1 0,0-1 0,-12 26 0,18-33 0,1-1 0,0 1 0,0-1 0,0 1 0,1-1 0,-1 1 0,1 0 0,0 0 0,0-1 0,0 1 0,0 0 0,0-1 0,1 1 0,0 0 0,0-1 0,0 1 0,0-1 0,1 1 0,-1-1 0,1 1 0,0-1 0,0 0 0,0 0 0,3 4 0,1-1 0,0 0 0,1 0 0,0 0 0,0-1 0,0 0 0,1-1 0,0 1 0,-1-2 0,1 1 0,1-1 0,-1 0 0,0 0 0,1-1 0,0 0 0,-1-1 0,13 1 0,-10-2 0,0 1 0,0-2 0,0 0 0,0 0 0,0-1 0,0 0 0,-1 0 0,1-1 0,-1-1 0,0 0 0,0-1 0,17-9 0,-21 9 0,1 0 0,-1 0 0,0 0 0,0-1 0,-1 0 0,1 0 0,-1-1 0,-1 1 0,1-1 0,-1 0 0,0 0 0,-1-1 0,0 1 0,0-1 0,-1 0 0,1 1 0,-2-1 0,1 0 0,-1 0 0,0 0 0,-1-1 0,0 1 0,0 0 0,-1 0 0,0 0 0,0 0 0,-1 0 0,0 0 0,-1 0 0,1 1 0,-2-1 0,1 1 0,-1 0 0,0 0 0,0 0 0,-1 0 0,0 1 0,0-1 0,-10-9 0,5 9-91,0-1 0,-1 2 0,0-1 0,0 1 0,0 1 0,-1 0 0,1 0 0,-1 2 0,0-1 0,0 1 0,-1 1 0,1 0 0,-1 1 0,-23 0 0,13 2-6735</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0:47.782"/>
    </inkml:context>
    <inkml:brush xml:id="br0">
      <inkml:brushProperty name="width" value="0.05" units="cm"/>
      <inkml:brushProperty name="height" value="0.05" units="cm"/>
    </inkml:brush>
  </inkml:definitions>
  <inkml:trace contextRef="#ctx0" brushRef="#br0">36 36 24575,'3'-1'0,"-1"1"0,0-1 0,0 0 0,1 0 0,-1 0 0,0 0 0,0 0 0,0 0 0,0-1 0,0 1 0,-1-1 0,1 0 0,1-1 0,-1 1 0,0 0 0,1 0 0,-1 0 0,0 1 0,0-1 0,1 1 0,-1-1 0,1 1 0,4-2 0,-7 3 0,1 0 0,-1 0 0,1 0 0,-1 1 0,1-1 0,-1 0 0,1 0 0,-1 0 0,1 0 0,-1 1 0,1-1 0,-1 0 0,0 1 0,1-1 0,-1 0 0,1 1 0,-1-1 0,0 0 0,0 1 0,1-1 0,-1 0 0,0 1 0,1-1 0,-1 1 0,0-1 0,0 1 0,0-1 0,0 1 0,1-1 0,-1 1 0,0-1 0,0 1 0,0-1 0,0 1 0,0 0 0,0 20 0,-4 14 0,-2 0 0,-14 49 0,-2 3 0,4-7 0,8-37 0,1-1 0,2 1 0,-2 58 0,12-66 0,-1-25 0,-2-1 0,1 1 0,-2 14 0,-3 19-1365</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0:48.938"/>
    </inkml:context>
    <inkml:brush xml:id="br0">
      <inkml:brushProperty name="width" value="0.05" units="cm"/>
      <inkml:brushProperty name="height" value="0.05" units="cm"/>
    </inkml:brush>
  </inkml:definitions>
  <inkml:trace contextRef="#ctx0" brushRef="#br0">0 1 24575,'146'0'-25,"2553"22"-3170,-2623-20 3193,966 9 237,-1052-11 363,-7 0-6400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0:49.346"/>
    </inkml:context>
    <inkml:brush xml:id="br0">
      <inkml:brushProperty name="width" value="0.05" units="cm"/>
      <inkml:brushProperty name="height" value="0.05" units="cm"/>
    </inkml:brush>
  </inkml:definitions>
  <inkml:trace contextRef="#ctx0" brushRef="#br0">87 33 24575,'-2'-3'0,"-2"-1"0,0 0 0,-1 0 0,1 0 0,-1 1 0,1-1 0,-7-2 0,11 6 0,-1 0 0,1 0 0,-1 0 0,1 0 0,-1 0 0,1 0 0,-1 0 0,1 0 0,-1 0 0,1 1 0,-1-1 0,1 0 0,-1 0 0,1 0 0,-1 1 0,1-1 0,-1 0 0,1 1 0,0-1 0,-1 0 0,1 1 0,-1-1 0,1 0 0,0 1 0,0-1 0,-1 1 0,1-1 0,0 1 0,0-1 0,-1 1 0,1-1 0,0 1 0,0-1 0,0 1 0,0-1 0,0 1 0,0-1 0,0 1 0,0-1 0,0 1 0,0-1 0,0 1 0,0 0 0,-1 29 0,1-26 0,-3 55 167,-11 66 0,-1 30-1866,14-129-5127</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0:49.692"/>
    </inkml:context>
    <inkml:brush xml:id="br0">
      <inkml:brushProperty name="width" value="0.05" units="cm"/>
      <inkml:brushProperty name="height" value="0.05" units="cm"/>
    </inkml:brush>
  </inkml:definitions>
  <inkml:trace contextRef="#ctx0" brushRef="#br0">136 58 24575,'0'-4'0,"0"-1"0,-1 1 0,1 0 0,-1 0 0,1 0 0,-1-1 0,-1 1 0,1 0 0,-3-4 0,4 7 0,0 0 0,-1 0 0,1 1 0,-1-1 0,0 0 0,1 1 0,-1-1 0,1 0 0,-1 1 0,0-1 0,0 1 0,1-1 0,-1 1 0,0 0 0,0-1 0,1 1 0,-1 0 0,0-1 0,-2 1 0,2 0 0,-1 0 0,0 0 0,1 0 0,-1 1 0,0-1 0,1 1 0,-1-1 0,1 1 0,-1-1 0,0 1 0,1 0 0,0 0 0,-1 0 0,-1 1 0,-3 3 0,0 1 0,0 0 0,0 0 0,1 0 0,0 1 0,0-1 0,1 1 0,-1 0 0,1 1 0,1-1 0,-4 12 0,1-3 0,1 0 0,1 1 0,1-1 0,-2 28 0,4-35 0,1 0 0,0 0 0,1 0 0,0 0 0,1 0 0,-1-1 0,2 1 0,-1-1 0,1 1 0,1-1 0,-1 0 0,1 0 0,1 0 0,8 12 0,-9-16 0,0 0 0,0 0 0,0 0 0,0 0 0,1 0 0,-1-1 0,1 0 0,0 0 0,0 0 0,0-1 0,0 0 0,1 0 0,-1 0 0,1-1 0,-1 1 0,1-1 0,-1 0 0,1-1 0,0 0 0,-1 1 0,1-2 0,0 1 0,10-3 0,-8 1 0,0 0 0,0-1 0,0 0 0,0 0 0,0-1 0,-1 0 0,1 0 0,-1-1 0,0 0 0,0 0 0,-1-1 0,0 0 0,0 0 0,0 0 0,-1-1 0,0 0 0,0 0 0,0 0 0,-1-1 0,0 1 0,-1-1 0,0 0 0,0 0 0,-1 0 0,1-1 0,-2 1 0,1-1 0,-1 1 0,-1-1 0,0 1 0,0-1 0,0 1 0,-1-1 0,0 1 0,-4-12 0,4 16-59,-1-1 0,0 1-1,0 0 1,0 0-1,0 0 1,-1 0 0,1 0-1,-1 0 1,0 1 0,0-1-1,-1 1 1,1 0 0,-1 0-1,1 0 1,-1 0-1,0 1 1,0-1 0,0 1-1,0 0 1,-1 1 0,1-1-1,-9-2 1,-14-1-6767</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0:50.166"/>
    </inkml:context>
    <inkml:brush xml:id="br0">
      <inkml:brushProperty name="width" value="0.05" units="cm"/>
      <inkml:brushProperty name="height" value="0.05" units="cm"/>
    </inkml:brush>
  </inkml:definitions>
  <inkml:trace contextRef="#ctx0" brushRef="#br0">60 87 24575,'-4'0'0,"0"0"0,0-1 0,0 0 0,0 0 0,0 0 0,0 0 0,0 0 0,0-1 0,0 0 0,0 0 0,-3-3 0,6 5 0,0 0 0,1-1 0,-1 1 0,1-1 0,-1 1 0,1-1 0,-1 0 0,1 1 0,-1-1 0,1 1 0,-1-1 0,1 0 0,0 1 0,-1-1 0,1 0 0,0 0 0,0 1 0,-1-1 0,1 0 0,0 1 0,0-1 0,0 0 0,0 0 0,0-1 0,1 1 0,0 0 0,-1-1 0,1 1 0,0 0 0,0 0 0,0-1 0,0 1 0,0 0 0,0 0 0,0 0 0,1 0 0,-1 1 0,0-1 0,0 0 0,1 0 0,-1 1 0,3-2 0,13-5 0,0 2 0,0-1 0,0 2 0,1 0 0,0 1 0,-1 1 0,1 1 0,0 0 0,0 1 0,0 1 0,0 1 0,22 5 0,-36-6 0,1 0 0,-1 0 0,1 1 0,-1 0 0,0-1 0,0 2 0,0-1 0,0 0 0,0 1 0,-1 0 0,1 0 0,-1 0 0,1 0 0,3 7 0,-5-8 0,-1 1 0,1 0 0,-1 0 0,0-1 0,0 1 0,-1 0 0,1 0 0,0 0 0,-1 0 0,0 0 0,0 0 0,0 0 0,0 0 0,0 1 0,-1-1 0,1 0 0,-1 0 0,0-1 0,0 1 0,0 0 0,0 0 0,0 0 0,-2 3 0,-8 11 0,-1 0 0,0 0 0,-1-1 0,-1-1 0,0 0 0,-28 22 0,20-18 0,0 2 0,-22 27 0,43-47 0,-1 1 0,1-1 0,0 1 0,0 0 0,0-1 0,0 1 0,0 0 0,1 0 0,-1 0 0,0 0 0,1-1 0,-1 1 0,1 0 0,0 0 0,0 0 0,0 4 0,0-5 0,1 0 0,-1 1 0,1-1 0,-1 0 0,1 1 0,0-1 0,0 0 0,0 0 0,0 0 0,0 0 0,0 0 0,0 0 0,0 0 0,0 0 0,0 0 0,0-1 0,0 1 0,1 0 0,-1-1 0,0 1 0,1-1 0,-1 1 0,0-1 0,3 1 0,11 2 0,0 0 0,0 0 0,0-2 0,1 0 0,-1-1 0,24-2 0,-1-3 0,54-13 0,-4-9-1365,-51 13-5461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0:50.538"/>
    </inkml:context>
    <inkml:brush xml:id="br0">
      <inkml:brushProperty name="width" value="0.05" units="cm"/>
      <inkml:brushProperty name="height" value="0.05" units="cm"/>
    </inkml:brush>
  </inkml:definitions>
  <inkml:trace contextRef="#ctx0" brushRef="#br0">50 51 24575,'0'-1'0,"0"0"0,0 0 0,0 0 0,0 0 0,0 1 0,0-1 0,0 0 0,0 0 0,0 0 0,1 1 0,-1-1 0,0 0 0,0 0 0,1 0 0,-1 1 0,1-1 0,-1 0 0,0 1 0,1-1 0,0 0 0,-1 1 0,0 1 0,1 0 0,-1-1 0,0 1 0,0 0 0,0-1 0,0 1 0,0 0 0,0-1 0,0 1 0,0 0 0,0-1 0,0 1 0,-1 0 0,1-1 0,0 1 0,0 0 0,-1-1 0,1 1 0,0 0 0,-1-1 0,1 1 0,-1 0 0,-8 16 0,0 1 0,2 0 0,0 1 0,2-1 0,0 1 0,-3 24 0,7-37 0,0 1 0,1-1 0,0 1 0,1-1 0,-1 1 0,1-1 0,0 0 0,1 1 0,0-1 0,0 0 0,0 0 0,1 0 0,-1 0 0,1-1 0,1 1 0,-1-1 0,1 1 0,0-1 0,0 0 0,1-1 0,-1 1 0,9 5 0,-7-5 0,0-1 0,1 0 0,-1-1 0,1 0 0,0 0 0,0 0 0,0-1 0,0 0 0,0 0 0,0-1 0,1 1 0,-1-2 0,0 1 0,1-1 0,-1 0 0,0-1 0,1 0 0,-1 0 0,0 0 0,0-1 0,1 0 0,-1-1 0,-1 1 0,1-1 0,0-1 0,-1 1 0,11-8 0,-10 6 0,0-1 0,1 0 0,-2 0 0,1 0 0,-1-1 0,0 0 0,0 0 0,-1-1 0,0 1 0,0-1 0,-1 0 0,0-1 0,-1 1 0,1-1 0,-2 1 0,1-1 0,-1 0 0,-1 0 0,1 0 0,-1 0 0,-1 0 0,0-10 0,-1 12-40,1 0 0,-1 1 0,0-1 0,-1 0-1,0 0 1,0 1 0,-1-1 0,1 1 0,-1 0 0,-1-1 0,1 1-1,-1 1 1,0-1 0,0 0 0,-1 1 0,1 0 0,-1 0-1,-1 1 1,1-1 0,0 1 0,-1 0 0,0 0 0,0 1 0,0 0-1,-1 0 1,1 0 0,-1 1 0,1 0 0,-1 0 0,0 1-1,0 0 1,0 0 0,-10 0 0,-16 2-6786</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0:53.274"/>
    </inkml:context>
    <inkml:brush xml:id="br0">
      <inkml:brushProperty name="width" value="0.05" units="cm"/>
      <inkml:brushProperty name="height" value="0.05" units="cm"/>
    </inkml:brush>
  </inkml:definitions>
  <inkml:trace contextRef="#ctx0" brushRef="#br0">0 2 24575,'689'-1'-813,"1163"9"-3609,-135 74 2294,-1291-56 3703,-262-12 2700,-163-14-4250,1 0 1,-1 1-1,0-1 0,0 0 1,0 1-1,0-1 0,1 1 1,-1 0-1,0-1 0,0 1 1,0 0-1,0-1 1,0 1-1,0 0 0,-1 0 1,1 0-1,0 0 0,0 0 1,-1 0-1,1 0 1,0 0-1,-1 0 0,1 0 1,-1 1-1,0-1 0,1 0 1,-1 0-1,0 0 0,1 2 1,0 6 142,0 0 1,-1 0-1,0 11 0,0-5-89,0 154-79,-2-88 0,16 152 0,-13-226 0,-1 2 0,2 0 0,-1-1 0,1 1 0,1 0 0,0-1 0,0 1 0,5 9 0,-7-17 0,0 0 0,0 0 0,0 0 0,0 0 0,0-1 0,0 1 0,0 0 0,1-1 0,-1 1 0,0 0 0,0-1 0,1 1 0,-1-1 0,0 0 0,1 0 0,-1 1 0,0-1 0,3 0 0,29-2 0,-19 0 0,89-3-96,146 12-1,102 29-311,-193-17 221,380 37 16,-1-23 184,-498-32-13,-14 1 0,-1-2 0,28-3 0,-45 0-1207</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0:55.192"/>
    </inkml:context>
    <inkml:brush xml:id="br0">
      <inkml:brushProperty name="width" value="0.05" units="cm"/>
      <inkml:brushProperty name="height" value="0.05" units="cm"/>
    </inkml:brush>
  </inkml:definitions>
  <inkml:trace contextRef="#ctx0" brushRef="#br0">1 0 24575,'13'37'0,"-10"-17"0,-2 0 0,0 0 0,-1 0 0,-1 0 0,-5 25 0,-1 16 0,2 234 0,6-200 0,-1-91 0,0 0 0,0 0 0,0 0 0,1 0 0,0 0 0,0-1 0,0 1 0,0 0 0,0 0 0,1-1 0,-1 1 0,1-1 0,0 1 0,0-1 0,1 0 0,-1 0 0,1 0 0,-1 0 0,5 3 0,0-1 0,0-1 0,0 0 0,0 0 0,0-1 0,1 0 0,-1 0 0,1-1 0,13 3 0,114 17 0,173 7 0,-209-22 0,99 8 0,744 42 0,-805-56 0,-132-2 166,-6-1 9,-7-2-1722,8 3 1388,-10-3-6667</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0:56.330"/>
    </inkml:context>
    <inkml:brush xml:id="br0">
      <inkml:brushProperty name="width" value="0.05" units="cm"/>
      <inkml:brushProperty name="height" value="0.05" units="cm"/>
    </inkml:brush>
  </inkml:definitions>
  <inkml:trace contextRef="#ctx0" brushRef="#br0">1 18 24575,'3'0'0,"4"0"0,3 0 0,3 0 0,6 0 0,13 0 0,8 0 0,5-3 0,1-1 0,-5 0 0,-3 1 0,-5 1 0,-8 1-8191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7:59.827"/>
    </inkml:context>
    <inkml:brush xml:id="br0">
      <inkml:brushProperty name="width" value="0.05" units="cm"/>
      <inkml:brushProperty name="height" value="0.05" units="cm"/>
    </inkml:brush>
  </inkml:definitions>
  <inkml:trace contextRef="#ctx0" brushRef="#br0">627 156 24575,'-3'-7'0,"0"0"0,-1 0 0,0 0 0,0 1 0,-1-1 0,1 1 0,-2 0 0,1 0 0,-1 1 0,1 0 0,-1 0 0,-1 0 0,1 0 0,-1 1 0,0 0 0,0 1 0,0 0 0,0 0 0,-1 0 0,1 1 0,-1 0 0,0 0 0,1 1 0,-1 0 0,0 0 0,0 1 0,0 0 0,-8 1 0,-3 2 0,1 0 0,-1 1 0,1 1 0,0 1 0,0 0 0,1 1 0,0 1 0,0 1 0,1 0 0,-30 24 0,25-17 0,1 1 0,0 2 0,2 0 0,0 0 0,2 2 0,0 0 0,-17 30 0,25-36 0,0 1 0,1 0 0,1 0 0,1 0 0,0 1 0,1 0 0,0 0 0,2 0 0,0 0 0,1 32 0,2-36 0,0 1 0,1-1 0,1-1 0,0 1 0,1 0 0,0-1 0,1 1 0,0-1 0,1 0 0,1-1 0,-1 1 0,2-2 0,0 1 0,16 17 0,-7-13 0,0 0 0,2-1 0,-1-1 0,2 0 0,0-2 0,0 0 0,1-2 0,0 0 0,1-1 0,0-1 0,0-1 0,0-1 0,46 4 0,-35-7 0,-1-1 0,1-1 0,0-2 0,0-1 0,-1-2 0,0-1 0,0-2 0,0-1 0,37-16 0,-48 16 0,0-2 0,-1 0 0,0-1 0,-1-1 0,-1-1 0,0 0 0,-1-2 0,0 0 0,-1-1 0,-1 0 0,-1-1 0,19-31 0,-23 31 0,-1 0 0,-1 0 0,0-1 0,-2 0 0,0-1 0,-1 1 0,0-1 0,-2 0 0,-1 0 0,0 0 0,-1 0 0,-2-1 0,0 1 0,-6-32 0,4 37 0,-1 0 0,-1 0 0,0 0 0,-1 1 0,-1 0 0,0 0 0,-1 0 0,-1 1 0,0 0 0,0 1 0,-1 0 0,-1 1 0,0 0 0,-17-13 0,17 16 0,0 0 0,0 1 0,-1 0 0,1 1 0,-2 0 0,1 1 0,-1 0 0,1 1 0,-1 1 0,-1 0 0,1 0 0,0 2 0,0 0 0,-1 0 0,1 1 0,-27 3 0,32-1 38,1-1 0,0 1 0,0 0 0,0 1 0,0 0 0,0 0 0,1 0 0,-11 8 0,14-9-139,-1 1 1,1 0-1,0-1 1,1 1 0,-1 0-1,0 1 1,1-1-1,0 0 1,0 1 0,0-1-1,0 1 1,0 0 0,1-1-1,-1 1 1,1 0-1,-1 8 1,1 18-6726</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0:56.842"/>
    </inkml:context>
    <inkml:brush xml:id="br0">
      <inkml:brushProperty name="width" value="0.05" units="cm"/>
      <inkml:brushProperty name="height" value="0.05" units="cm"/>
    </inkml:brush>
  </inkml:definitions>
  <inkml:trace contextRef="#ctx0" brushRef="#br0">1 1 24575,'-1'66'0,"3"73"0,-2-137 0,0-1 0,0 1 0,0-1 0,1 0 0,-1 1 0,0-1 0,1 1 0,-1-1 0,1 0 0,-1 1 0,1-1 0,0 0 0,0 0 0,0 0 0,-1 1 0,1-1 0,0 0 0,0 0 0,0 0 0,1 0 0,-1-1 0,0 1 0,0 0 0,0 0 0,1-1 0,-1 1 0,0-1 0,1 1 0,-1-1 0,0 1 0,1-1 0,-1 0 0,3 1 0,4-1 0,0 0 0,0-1 0,0 0 0,-1 0 0,10-3 0,5 0 0,-6 1 0,1 2 0,-1 0 0,1 0 0,-1 2 0,0 0 0,22 4 0,-34-4 0,0 0 0,0 0 0,0 1 0,0-1 0,0 1 0,0 0 0,-1 0 0,1 0 0,-1 1 0,1-1 0,-1 1 0,0 0 0,0 0 0,0 0 0,0 0 0,0 0 0,-1 1 0,0-1 0,1 1 0,-1 0 0,-1 0 0,1 0 0,0-1 0,-1 2 0,0-1 0,0 0 0,0 0 0,-1 0 0,1 6 0,0-7 9,-1 0 1,0 1-1,0-1 0,0 0 0,0 0 1,-1 0-1,1 0 0,-1 0 0,0 0 0,0 0 1,0 0-1,0 0 0,0 0 0,-1 0 1,1 0-1,-1 0 0,0-1 0,0 1 1,0-1-1,0 0 0,0 1 0,0-1 0,-1 0 1,1 0-1,-1 0 0,0-1 0,1 1 1,-1-1-1,0 1 0,0-1 0,0 0 0,0 0 1,0 0-1,0 0 0,0-1 0,-5 1 1,-2 0-181,-1 0 0,1-1 1,-1 0-1,1-1 0,-1 0 1,1-1-1,0 0 0,0-1 1,-19-7-1,14 4-6655</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0:57.236"/>
    </inkml:context>
    <inkml:brush xml:id="br0">
      <inkml:brushProperty name="width" value="0.05" units="cm"/>
      <inkml:brushProperty name="height" value="0.05" units="cm"/>
    </inkml:brush>
  </inkml:definitions>
  <inkml:trace contextRef="#ctx0" brushRef="#br0">22 16 24575,'-7'-13'0,"7"13"0,0-1 0,0 1 0,0 0 0,0 0 0,0 0 0,-1 0 0,1 0 0,0-1 0,0 1 0,0 0 0,-1 0 0,1 0 0,0 0 0,0 0 0,0 0 0,-1 0 0,1 0 0,0 0 0,0 0 0,0 0 0,-1 0 0,1 0 0,0 0 0,0 0 0,-1 0 0,1 0 0,0 0 0,0 0 0,0 0 0,-1 0 0,1 0 0,0 0 0,0 0 0,0 0 0,-1 0 0,1 1 0,0-1 0,0 0 0,0 0 0,0 0 0,-1 0 0,1 1 0,0-1 0,0 0 0,0 0 0,0 0 0,0 0 0,0 1 0,-1-1 0,1 0 0,0 0 0,0 0 0,0 1 0,0-1 0,0 0 0,0 0 0,0 1 0,0-1 0,0 0 0,0 0 0,0 0 0,0 1 0,-3 21 0,2-1 0,0 1 0,3 35 0,-1-7 0,-1-38-195,0 1 0,1-1 0,1 1 0,-1-1 0,2 0 0,4 15 0,0-11-6631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0:57.596"/>
    </inkml:context>
    <inkml:brush xml:id="br0">
      <inkml:brushProperty name="width" value="0.05" units="cm"/>
      <inkml:brushProperty name="height" value="0.05" units="cm"/>
    </inkml:brush>
  </inkml:definitions>
  <inkml:trace contextRef="#ctx0" brushRef="#br0">43 4 24575,'-1'0'0,"0"0"0,0 1 0,0-1 0,0 1 0,0-1 0,0 1 0,0-1 0,1 1 0,-1-1 0,0 1 0,0 0 0,1 0 0,-1-1 0,1 1 0,-1 0 0,0 0 0,1 0 0,-1 0 0,1 0 0,0 0 0,-1 1 0,-9 25 0,8-21 0,-1 1 0,0 1 0,1 0 0,0 0 0,1 0 0,-1 0 0,1 0 0,1 15 0,0-18 0,1-1 0,0 0 0,0 1 0,1-1 0,-1 0 0,1 0 0,0 0 0,0 0 0,0 0 0,0 0 0,1-1 0,-1 1 0,1-1 0,0 0 0,0 0 0,6 5 0,-1-2 0,1-1 0,0 0 0,0 0 0,0-1 0,0 0 0,1 0 0,0-1 0,0-1 0,0 0 0,0 0 0,0 0 0,0-2 0,0 1 0,0-1 0,0-1 0,20-2 0,-27 2 0,0 0 0,0 0 0,0 0 0,0 0 0,0 0 0,0 0 0,0-1 0,-1 0 0,1 1 0,0-1 0,-1 0 0,0 0 0,1-1 0,-1 1 0,0 0 0,0-1 0,0 1 0,0-1 0,0 0 0,-1 1 0,0-1 0,1 0 0,-1 0 0,0 0 0,0 0 0,0 0 0,-1-1 0,1 1 0,-1 0 0,0 0 0,0 0 0,0-4 0,0 0 0,-1 1 0,0-1 0,0 0 0,0 1 0,-1-1 0,0 1 0,0-1 0,-1 1 0,0 0 0,0 0 0,0 0 0,-1 1 0,0-1 0,-6-6 0,2 5-97,0 1-1,0 0 1,0 0-1,-1 1 1,0 0-1,0 1 1,0 0-1,-1 0 1,1 1-1,-1 0 1,0 1-1,0 0 0,-13-1 1,-3 0-6729</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0:59.203"/>
    </inkml:context>
    <inkml:brush xml:id="br0">
      <inkml:brushProperty name="width" value="0.05" units="cm"/>
      <inkml:brushProperty name="height" value="0.05" units="cm"/>
    </inkml:brush>
  </inkml:definitions>
  <inkml:trace contextRef="#ctx0" brushRef="#br0">0 1 24575,'178'9'0,"-86"-2"0,496 22-243,235 17-159,-656-34 402,419 46 0,-574-57 46,-8-1 13,0 1 0,1-1 1,-1 1-1,0 0 0,7 3 0,-11-4-53,1 0 0,-1 1 0,1-1 0,-1 0 0,1 1 0,-1-1 0,1 1 0,-1-1 0,1 1 0,-1-1 0,0 1-1,1-1 1,-1 1 0,0-1 0,1 1 0,-1 0 0,0-1 0,0 1 0,1 0 0,-1-1 0,0 1 0,0 0 0,0-1 0,0 1 0,0-1 0,0 1 0,0 0 0,0-1 0,0 1 0,0 0 0,-1-1 0,1 1 0,0 0 0,0-1 0,-1 1-1,1-1 1,0 1 0,-1 0 0,1-1 0,-1 1 0,-5 11-6,2 0 0,-1 0 0,1 0 0,1 1 0,0-1 0,1 1 0,-1 20 0,4 94 0,1-85 0,22 324 0,0 220 0,-48-340 0,-2 35 0,26-277 0,0 0 0,0 0 0,0-1 0,1 1 0,-1 0 0,1 0 0,0-1 0,0 1 0,0-1 0,0 1 0,1-1 0,1 4 0,-1-5 0,0 0 0,0 0 0,0 0 0,0-1 0,0 1 0,0 0 0,1-1 0,-1 0 0,0 0 0,1 1 0,-1-1 0,1-1 0,-1 1 0,1 0 0,0-1 0,-1 1 0,6-1 0,311 21 0,-165-14 0,1163 58-109,3-42-1841,-1302-23-4182</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00.618"/>
    </inkml:context>
    <inkml:brush xml:id="br0">
      <inkml:brushProperty name="width" value="0.05" units="cm"/>
      <inkml:brushProperty name="height" value="0.05" units="cm"/>
    </inkml:brush>
  </inkml:definitions>
  <inkml:trace contextRef="#ctx0" brushRef="#br0">356 19 24575,'2'0'0,"0"0"0,1 0 0,-1-1 0,0 1 0,0 0 0,0-1 0,0 0 0,0 1 0,0-1 0,-1 0 0,1 0 0,0 0 0,0 0 0,2-2 0,-4 3 0,0-1 0,-1 1 0,1 0 0,0-1 0,0 1 0,0 0 0,-1 0 0,1-1 0,0 1 0,0 0 0,-1-1 0,1 1 0,0 0 0,-1 0 0,1 0 0,0-1 0,-1 1 0,1 0 0,0 0 0,-1 0 0,1 0 0,0 0 0,-1-1 0,1 1 0,0 0 0,-1 0 0,1 0 0,-1 0 0,1 0 0,0 0 0,-1 0 0,1 0 0,-1 1 0,1-1 0,-19-2 0,-53 2 0,-123 17 0,192-17 0,1 0 0,-1 0 0,0 0 0,1 1 0,-1-1 0,0 1 0,1 0 0,-1 0 0,1 0 0,-1 0 0,1 0 0,-1 1 0,1-1 0,0 1 0,0-1 0,0 1 0,0 0 0,0 0 0,0 0 0,0 0 0,0 0 0,1 1 0,-1-1 0,1 0 0,0 1 0,0-1 0,0 1 0,0-1 0,0 1 0,0-1 0,1 1 0,-1 0 0,1 0 0,0-1 0,-1 1 0,2 3 0,-3 16 0,0-1 0,-8 29 0,5-26 0,-2 31 0,6-53 0,1 0 0,0 0 0,0 0 0,0 0 0,0 0 0,0 0 0,0 0 0,1 0 0,-1-1 0,1 1 0,-1 0 0,1 0 0,0 0 0,0 0 0,1 2 0,-1-3 0,0-1 0,-1 1 0,1-1 0,0 1 0,0-1 0,0 1 0,0-1 0,-1 1 0,1-1 0,0 0 0,0 1 0,0-1 0,0 0 0,0 0 0,0 0 0,0 0 0,0 0 0,0 0 0,0 0 0,0 0 0,0 0 0,1-1 0,6-1 0,0-1 0,0-1 0,-1 1 0,1-2 0,11-7 0,-4 3 0,-8 4 0,1 1 0,-1 1 0,1-1 0,0 1 0,0 0 0,0 1 0,0 0 0,1 0 0,-1 1 0,9 0 0,-12 1 0,0 0 0,0 1 0,0 0 0,0 0 0,-1 0 0,1 1 0,-1 0 0,1-1 0,-1 2 0,1-1 0,-1 0 0,0 1 0,0 0 0,0 0 0,-1 0 0,1 0 0,-1 1 0,6 6 0,-3-3 0,0-1 0,-1 2 0,0-1 0,0 1 0,-1 0 0,7 15 0,-11-21 0,1 1 0,-1-1 0,1 1 0,-1-1 0,0 1 0,0-1 0,0 1 0,0-1 0,0 1 0,-1 0 0,1-1 0,-1 1 0,1-1 0,-1 0 0,0 1 0,0-1 0,0 0 0,0 1 0,-1-1 0,1 0 0,-1 0 0,1 0 0,-1 0 0,0 0 0,0 0 0,1-1 0,-1 1 0,-4 1 0,-3 4-139,-1-2 0,0 1 1,-1-2-1,1 1 0,-1-1 0,-18 4 0,24-7-254,-17 5-6433</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01.723"/>
    </inkml:context>
    <inkml:brush xml:id="br0">
      <inkml:brushProperty name="width" value="0.05" units="cm"/>
      <inkml:brushProperty name="height" value="0.05" units="cm"/>
    </inkml:brush>
  </inkml:definitions>
  <inkml:trace contextRef="#ctx0" brushRef="#br0">120 0 24575,'-1'0'0,"0"1"0,0-1 0,0 1 0,0 0 0,0-1 0,0 1 0,0 0 0,0-1 0,0 1 0,0 0 0,0 0 0,1 0 0,-1 0 0,0 0 0,1 0 0,-1 0 0,0 1 0,-12 22 0,12-21 0,-12 29 0,0 1 0,2 0 0,2 1 0,-9 58 0,-3 142 0,20-221 0,-2 40 0,3 58 0,1-108 0,-1-1 0,0 1 0,1-1 0,0 1 0,-1-1 0,1 1 0,0-1 0,0 1 0,0-1 0,1 0 0,-1 0 0,1 0 0,-1 0 0,1 0 0,0 0 0,2 3 0,0-2 0,0-1 0,0 1 0,0-1 0,0 1 0,1-1 0,-1 0 0,1-1 0,5 2 0,9 1 0,1-1 0,-1 0 0,29-2 0,-35 0 0,560 0 19,-276-4-157,629 23-461,-409 10 1317,-477-27-718,66-5 0,-92-1-1365,-4-1-5461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02.228"/>
    </inkml:context>
    <inkml:brush xml:id="br0">
      <inkml:brushProperty name="width" value="0.05" units="cm"/>
      <inkml:brushProperty name="height" value="0.05" units="cm"/>
    </inkml:brush>
  </inkml:definitions>
  <inkml:trace contextRef="#ctx0" brushRef="#br0">19 0 24575,'-17'204'0,"17"-182"72,-1-8-251,0-1-1,1 0 0,1 1 1,0-1-1,1 0 0,0 0 1,8 22-1,-3-21-6646</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02.620"/>
    </inkml:context>
    <inkml:brush xml:id="br0">
      <inkml:brushProperty name="width" value="0.05" units="cm"/>
      <inkml:brushProperty name="height" value="0.05" units="cm"/>
    </inkml:brush>
  </inkml:definitions>
  <inkml:trace contextRef="#ctx0" brushRef="#br0">74 24 24575,'0'-1'0,"0"0"0,1 0 0,-1 0 0,0 1 0,-1-1 0,1 0 0,0 0 0,0 0 0,0 0 0,0 1 0,-1-1 0,1 0 0,0 0 0,-1 0 0,1 1 0,0-1 0,-1 0 0,1 1 0,-1-1 0,1 0 0,-1 1 0,0-1 0,0 0 0,0 0 0,0 1 0,0 0 0,1 0 0,-1 0 0,0 0 0,0 0 0,0 0 0,0 0 0,0 0 0,1 0 0,-1 0 0,0 0 0,0 1 0,0-1 0,1 0 0,-1 0 0,0 1 0,-1 0 0,-1 1 0,-1 0 0,1 0 0,1 1 0,-1-1 0,0 1 0,0-1 0,1 1 0,-1 0 0,-3 6 0,3-2 0,0 1 0,0 0 0,1-1 0,0 1 0,0 0 0,1 0 0,0 0 0,0 0 0,1 1 0,0-1 0,1 0 0,-1 0 0,2 0 0,2 10 0,-2-7 0,2-1 0,-1-1 0,1 1 0,1 0 0,0-1 0,0 0 0,1 0 0,0-1 0,0 1 0,12 11 0,-14-17 0,-1 0 0,1 0 0,-1 0 0,1 0 0,0-1 0,0 1 0,0-1 0,0 0 0,0 0 0,1-1 0,-1 1 0,0-1 0,1 0 0,-1 0 0,1-1 0,0 1 0,-1-1 0,1 0 0,-1 0 0,1 0 0,0-1 0,-1 0 0,1 0 0,-1 0 0,0 0 0,1-1 0,-1 0 0,0 1 0,0-2 0,0 1 0,0 0 0,0-1 0,0 0 0,-1 0 0,1 0 0,-1 0 0,0 0 0,0-1 0,0 1 0,0-1 0,-1 0 0,3-4 0,0-1 0,-1 0 0,1 0 0,-2 0 0,1-1 0,-1 1 0,-1-1 0,1 0 0,-2 0 0,1 0 0,-2 0 0,1 0 0,-2-12 0,1 17 0,-1-1 0,0 1 0,0 0 0,-1 0 0,1 0 0,-1 0 0,0 0 0,0 1 0,-1-1 0,0 0 0,1 1 0,-1 0 0,-1 0 0,1 0 0,-1 0 0,1 0 0,-1 1 0,0-1 0,-1 1 0,1 0 0,0 0 0,-1 1 0,0-1 0,-9-2 0,-1 1-195,1 1 0,-1 0 0,0 1 0,0 1 0,0 1 0,-28 2 0,24-1-6631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06.261"/>
    </inkml:context>
    <inkml:brush xml:id="br0">
      <inkml:brushProperty name="width" value="0.05" units="cm"/>
      <inkml:brushProperty name="height" value="0.05" units="cm"/>
    </inkml:brush>
  </inkml:definitions>
  <inkml:trace contextRef="#ctx0" brushRef="#br0">892 117 24575,'1'0'0,"0"-1"0,0 0 0,-1 0 0,1 1 0,0-1 0,0 0 0,0 0 0,-1 0 0,1 0 0,-1 0 0,1 0 0,0 0 0,-1 0 0,0 0 0,1 0 0,-1-1 0,0 1 0,1 0 0,-1 0 0,0 0 0,0 0 0,0-1 0,0 1 0,0 0 0,0 0 0,0 0 0,-1 0 0,1 0 0,0-1 0,-1 1 0,1 0 0,-1 0 0,1 0 0,-1 0 0,1 0 0,-1 0 0,0 0 0,1 0 0,-1 0 0,0 1 0,0-1 0,0 0 0,0 0 0,0 1 0,0-1 0,0 0 0,0 1 0,-2-2 0,-1 0 0,-1 0 0,0 0 0,0 0 0,0 0 0,0 1 0,0 0 0,0 0 0,0 0 0,-10 0 0,-19 5 0,1 0 0,0 3 0,-63 19 0,-90 51 0,148-59 0,0 2 0,1 1 0,2 2 0,0 2 0,2 1 0,-40 39 0,57-48 0,1 0 0,0 1 0,2 1 0,0 0 0,1 1 0,1 0 0,0 0 0,2 1 0,1 1 0,0 0 0,2 0 0,0 0 0,-3 29 0,7-28 0,1 0 0,0 0 0,2 0 0,1 0 0,1 0 0,1 0 0,0-1 0,2 1 0,13 31 0,-9-30 0,2-1 0,1 0 0,0 0 0,2-2 0,0 0 0,2-1 0,0 0 0,24 20 0,-6-9 0,2-2 0,2-2 0,0-1 0,1-2 0,2-2 0,54 21 0,-49-25 0,2-2 0,0-2 0,1-2 0,0-3 0,81 5 0,-88-13 0,0-3 0,-1-1 0,0-2 0,0-2 0,0-2 0,-1-2 0,0-1 0,-1-2 0,0-2 0,-2-2 0,41-24 0,-36 15 0,-1-1 0,-1-2 0,-1-2 0,-2-2 0,-2-1 0,-1-2 0,-1-2 0,54-83 0,-73 99 0,-2-1 0,0 0 0,-2-1 0,-1 0 0,-1-1 0,-1 0 0,6-34 0,-12 44 0,0 0 0,-1 0 0,-1-1 0,0 1 0,-1 0 0,-1 0 0,-1 0 0,0 0 0,-1 0 0,0 0 0,-2 1 0,0 0 0,-11-21 0,6 18 0,-2 0 0,0 0 0,-1 1 0,0 1 0,-2 0 0,0 1 0,0 1 0,-2 1 0,0 0 0,-36-19 0,-5 3 0,-1 2 0,-85-25 0,24 14 0,-2 6 0,-2 4 0,-168-14 0,253 39 0,-51 3 0,80 0 0,0 1 0,0 1 0,-1 0 0,1 1 0,0 0 0,1 0 0,-1 1 0,1 0 0,-12 8 0,-4 10-1365,11 0-5461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07.570"/>
    </inkml:context>
    <inkml:brush xml:id="br0">
      <inkml:brushProperty name="width" value="0.05" units="cm"/>
      <inkml:brushProperty name="height" value="0.05" units="cm"/>
    </inkml:brush>
  </inkml:definitions>
  <inkml:trace contextRef="#ctx0" brushRef="#br0">1399 89 24575,'-2'-2'0,"-11"-11"0,-25-20 0,32 29 0,0 0 0,0 1 0,0-1 0,-1 1 0,0 1 0,0-1 0,-10-2 0,-13 0 0,0 2 0,0 0 0,0 2 0,0 1 0,0 2 0,0 0 0,0 2 0,-35 10 0,-12 7 0,-139 58 0,-96 71 0,268-124 0,0 2 0,2 2 0,1 1 0,-61 62 0,91-82 0,1 1 0,0 1 0,1-1 0,0 1 0,1 1 0,1-1 0,0 2 0,1-1 0,-9 29 0,13-30 0,-1 0 0,2 1 0,-1-1 0,2 0 0,0 1 0,1-1 0,0 1 0,1-1 0,0 0 0,1 0 0,9 24 0,-2-12 0,2 0 0,1-1 0,1 0 0,1-1 0,1-1 0,1 0 0,1-1 0,30 27 0,-8-12 0,2-3 0,1-1 0,67 37 0,-73-49 0,0-2 0,2-2 0,0-1 0,0-2 0,1-1 0,1-3 0,52 6 0,-39-10 0,0-3 0,0-2 0,0-2 0,0-3 0,57-13 0,-34 1 0,-1-4 0,142-58 0,-123 35 0,147-93 0,-42-5 0,-178 123 0,0 0 0,-1-2 0,-2 0 0,0-2 0,-1 0 0,20-33 0,-32 45 0,-1-1 0,0 1 0,0-1 0,-1 0 0,0 0 0,-1-1 0,-1 1 0,0-1 0,-1 1 0,0-1 0,-1 0 0,0 1 0,-1-1 0,0 1 0,-1-1 0,0 1 0,-1-1 0,-1 1 0,0 0 0,-1 0 0,0 1 0,0-1 0,-1 1 0,-1 0 0,0 1 0,0 0 0,-11-11 0,-3 0 0,0 1 0,-2 1 0,0 1 0,-1 1 0,-1 1 0,0 2 0,-1 0 0,-53-19 0,-2 6 0,-150-30 0,61 28-455,0 7 0,-296 0 0,414 23-6371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8:00.254"/>
    </inkml:context>
    <inkml:brush xml:id="br0">
      <inkml:brushProperty name="width" value="0.05" units="cm"/>
      <inkml:brushProperty name="height" value="0.05" units="cm"/>
    </inkml:brush>
  </inkml:definitions>
  <inkml:trace contextRef="#ctx0" brushRef="#br0">466 193 24575,'0'-3'0,"0"1"0,0-1 0,-1 1 0,1-1 0,-1 1 0,1-1 0,-1 1 0,0-1 0,0 1 0,0 0 0,0-1 0,-1 1 0,1 0 0,-1 0 0,1 0 0,-1 0 0,0 0 0,0 1 0,1-1 0,-1 0 0,0 1 0,-1-1 0,1 1 0,0 0 0,0 0 0,-1 0 0,1 0 0,0 0 0,-1 0 0,1 0 0,-1 1 0,1 0 0,-6-1 0,-2 0 0,-1 0 0,0 1 0,0 1 0,0 0 0,0 0 0,-18 5 0,10-1 0,1 2 0,0 0 0,0 1 0,1 0 0,0 2 0,1 0 0,0 1 0,0 0 0,1 1 0,1 1 0,-17 18 0,23-21 0,1-1 0,0 1 0,0 0 0,1 1 0,0-1 0,1 1 0,0 1 0,-4 15 0,7-18 0,0 0 0,1 0 0,0 0 0,0 1 0,1-1 0,0 0 0,1 0 0,0 0 0,0 1 0,1-1 0,6 17 0,-4-16 0,1 0 0,0 0 0,1-1 0,0 0 0,1 0 0,0 0 0,0-1 0,1 0 0,0 0 0,0-1 0,1 0 0,0 0 0,0-1 0,0 0 0,1-1 0,20 9 0,-11-7 0,0 0 0,1-2 0,-1 0 0,1-1 0,0-1 0,0 0 0,0-2 0,31-1 0,-43-1 0,0 0 0,0 0 0,0 0 0,0-1 0,-1-1 0,1 1 0,-1-1 0,1 0 0,-1-1 0,9-5 0,-12 6 0,1-1 0,-1 0 0,1 0 0,-1 0 0,0-1 0,-1 1 0,1-1 0,-1 0 0,0 0 0,0 0 0,-1-1 0,1 1 0,-1-1 0,2-9 0,0-2 0,-2 0 0,0 0 0,-1 0 0,-1 0 0,0 0 0,-1 0 0,-1 0 0,-1 0 0,-5-20 0,0 7 0,-2 1 0,-1 0 0,-1 1 0,-20-34 0,22 45 0,-1 0 0,-1 1 0,0 1 0,-1 0 0,0 1 0,-1 0 0,-30-21 0,32 26 0,-1 1 0,-1 0 0,0 1 0,0 1 0,0 0 0,0 1 0,-1 0 0,0 2 0,0-1 0,-24-1 0,15 4-682,-35 3-1,-18 8-6143</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08.820"/>
    </inkml:context>
    <inkml:brush xml:id="br0">
      <inkml:brushProperty name="width" value="0.05" units="cm"/>
      <inkml:brushProperty name="height" value="0.05" units="cm"/>
    </inkml:brush>
  </inkml:definitions>
  <inkml:trace contextRef="#ctx0" brushRef="#br0">1301 105 24575,'-13'-11'0,"-1"0"0,0 1 0,-1 1 0,0 0 0,0 1 0,-1 1 0,0 0 0,-1 1 0,1 1 0,-1 0 0,-32-3 0,0 2 0,0 3 0,-97 6 0,63 3 0,0 3 0,1 4 0,0 4 0,-142 48 0,201-56 0,0 1 0,1 0 0,0 2 0,1 1 0,0 0 0,-26 24 0,37-28 0,0 1 0,1 0 0,1 0 0,-1 1 0,2 0 0,0 0 0,0 1 0,1 0 0,0 0 0,1 1 0,0-1 0,1 1 0,-3 18 0,5-13 0,0-1 0,0 1 0,2 0 0,0 0 0,2 0 0,-1-1 0,2 1 0,8 26 0,-4-20 0,1-2 0,2 1 0,0-1 0,2 0 0,24 35 0,-15-29 0,1-2 0,1 0 0,1-2 0,1-1 0,2-1 0,0 0 0,1-3 0,1 0 0,34 16 0,-30-20 0,1-2 0,1-1 0,0-2 0,0-1 0,0-2 0,1-1 0,1-2 0,-1-2 0,0-1 0,0-1 0,1-3 0,40-7 0,-40 3 0,1-1 0,-1-3 0,0 0 0,-1-3 0,0-1 0,-2-2 0,0-1 0,0-1 0,-2-2 0,0-2 0,37-34 0,-51 39 0,-1-1 0,0 0 0,-1-2 0,-2 0 0,0 0 0,-1-1 0,-1-1 0,10-26 0,-15 30 0,0-1 0,-1 0 0,-1 0 0,-1 0 0,-1-1 0,-1 1 0,-1-1 0,-1 0 0,0 0 0,-5-28 0,3 38 0,-1 0 0,0 0 0,0 0 0,-1 1 0,-1 0 0,0-1 0,0 2 0,-1-1 0,0 1 0,0-1 0,-13-12 0,7 11 0,0 0 0,-1 0 0,0 1 0,-1 1 0,0 0 0,0 1 0,-17-7 0,-13-1 0,-1 2 0,0 1 0,0 3 0,-75-8 0,21 8-1365,10 4-5461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09.964"/>
    </inkml:context>
    <inkml:brush xml:id="br0">
      <inkml:brushProperty name="width" value="0.05" units="cm"/>
      <inkml:brushProperty name="height" value="0.05" units="cm"/>
    </inkml:brush>
  </inkml:definitions>
  <inkml:trace contextRef="#ctx0" brushRef="#br0">0 154 24575,'35'-7'0,"-9"1"0,718-66-453,-589 62 325,538-33 12,-685 42 116,-1 1 0,-1 0 0,1-1 0,-1 0 0,12-3 0,-17 2 109,-7 0 131,-9-1 108,-22 2-1713,18 0-5461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10.569"/>
    </inkml:context>
    <inkml:brush xml:id="br0">
      <inkml:brushProperty name="width" value="0.05" units="cm"/>
      <inkml:brushProperty name="height" value="0.05" units="cm"/>
    </inkml:brush>
  </inkml:definitions>
  <inkml:trace contextRef="#ctx0" brushRef="#br0">20 57 24575,'8'-37'0,"-2"17"0,-16 64 0,1 0 0,-4 70 0,12-88 0,1 0 0,1 0 0,1-1 0,1 1 0,13 48 0,-13-64 0,0-1 0,1 1 0,0-1 0,0 0 0,1-1 0,0 1 0,1-1 0,0 0 0,0 0 0,1-1 0,0 0 0,12 10 0,-13-12 0,1-1 0,-1 0 0,1-1 0,0 0 0,0 0 0,0 0 0,1-1 0,-1 0 0,0 0 0,1-1 0,-1 0 0,1 0 0,0-1 0,-1 0 0,1-1 0,-1 1 0,10-3 0,-6 1 0,0-1 0,0 0 0,-1-1 0,1 0 0,-1-1 0,0 0 0,0-1 0,-1 0 0,0 0 0,0-1 0,0 0 0,10-11 0,-9 7 0,-1 1 0,-1-1 0,0 0 0,-1-1 0,0 0 0,-1 0 0,0-1 0,-1 1 0,7-23 0,-10 23 0,1 1 0,-1-1 0,-1 0 0,0 0 0,-1 0 0,0 0 0,-1 0 0,0 0 0,-1 0 0,0 0 0,-4-12 0,3 15 0,-1 0 0,0 0 0,-1 0 0,0 1 0,0-1 0,0 1 0,-1 0 0,0 1 0,-1-1 0,0 1 0,0 1 0,-1-1 0,1 1 0,-14-8 0,17 12-170,0 0-1,0-1 0,-1 2 1,1-1-1,0 0 0,-1 1 1,-5-2-1,-4 3-6655</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11.032"/>
    </inkml:context>
    <inkml:brush xml:id="br0">
      <inkml:brushProperty name="width" value="0.05" units="cm"/>
      <inkml:brushProperty name="height" value="0.05" units="cm"/>
    </inkml:brush>
  </inkml:definitions>
  <inkml:trace contextRef="#ctx0" brushRef="#br0">1 67 24575,'0'-3'0,"0"0"0,0 0 0,0 0 0,1 0 0,0 0 0,-1 0 0,1 1 0,0-1 0,0 0 0,0 0 0,1 0 0,-1 1 0,1-1 0,-1 1 0,1-1 0,0 1 0,0 0 0,0-1 0,3-1 0,-3 2 0,0 1 0,0 0 0,1 0 0,-1 0 0,1 0 0,-1 0 0,0 0 0,1 1 0,-1-1 0,1 1 0,0 0 0,-1-1 0,1 1 0,-1 0 0,1 1 0,-1-1 0,1 0 0,-1 1 0,1 0 0,-1-1 0,1 1 0,-1 0 0,4 2 0,1 1 0,0 0 0,-1 1 0,1 0 0,-1 0 0,0 1 0,0-1 0,-1 1 0,1 0 0,-1 1 0,-1 0 0,1-1 0,-1 1 0,0 1 0,-1-1 0,4 10 0,3 14 0,0 0 0,7 44 0,-14-61 0,-1-5 0,0 0 0,0-1 0,-1 2 0,0-1 0,-1 0 0,0 0 0,0 0 0,-2 12 0,2-20 0,-1 0 0,1 0 0,0 0 0,-1 0 0,1-1 0,-1 1 0,1 0 0,-1 0 0,1 0 0,-1 0 0,1-1 0,-1 1 0,0 0 0,0 0 0,0-1 0,1 1 0,0-1 0,-1 0 0,1 0 0,0 0 0,-1 0 0,1 0 0,0 0 0,-1 0 0,1 0 0,0 0 0,-1 0 0,1 0 0,0 0 0,-1 0 0,1 0 0,0 0 0,-1 0 0,1 0 0,0 0 0,-1 0 0,1-1 0,0 1 0,-1 0 0,0-1 0,0 0 0,0 0 0,0 0 0,0-1 0,-1 1 0,1-1 0,0 1 0,1-1 0,-1 1 0,0-1 0,0 0 0,1 1 0,-1-1 0,0-2 0,0-4 0,1 0 0,0 1 0,0-1 0,1 0 0,-1 1 0,2-1 0,-1 1 0,1-1 0,0 1 0,6-13 0,5-9 0,20-32 0,-30 56 0,3-6 0,1 0 0,0 0 0,1 1 0,0 0 0,0 1 0,1 0 0,10-8 0,-16 15 0,-1-1 0,1 2 0,0-1 0,0 0 0,0 0 0,-1 1 0,1 0 0,1 0 0,-1-1 0,0 2 0,0-1 0,0 0 0,0 1 0,1-1 0,-1 1 0,0 0 0,1 0 0,-1 0 0,0 1 0,0-1 0,1 1 0,-1 0 0,0-1 0,0 2 0,0-1 0,0 0 0,0 1 0,0-1 0,0 1 0,-1 0 0,1 0 0,2 2 0,1 2 0,0 0 0,-1 0 0,0 0 0,-1 0 0,0 1 0,0 0 0,0 0 0,0 0 0,2 10 0,4 12 0,6 33 0,-8-27 0,14 71-1365,-17-89-5461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11.430"/>
    </inkml:context>
    <inkml:brush xml:id="br0">
      <inkml:brushProperty name="width" value="0.05" units="cm"/>
      <inkml:brushProperty name="height" value="0.05" units="cm"/>
    </inkml:brush>
  </inkml:definitions>
  <inkml:trace contextRef="#ctx0" brushRef="#br0">1 434 24575,'0'-23'0,"0"37"0,1 38 0,2 1 0,2 0 0,18 72 0,-18-109-1365,0-5-5461</inkml:trace>
  <inkml:trace contextRef="#ctx0" brushRef="#br0" timeOffset="1">86 178 24575,'-6'-15'0,"-1"-10"0,-3-7 0,0-1 0,2 3 0,0 6 0,0 10 0,3 10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11.915"/>
    </inkml:context>
    <inkml:brush xml:id="br0">
      <inkml:brushProperty name="width" value="0.05" units="cm"/>
      <inkml:brushProperty name="height" value="0.05" units="cm"/>
    </inkml:brush>
  </inkml:definitions>
  <inkml:trace contextRef="#ctx0" brushRef="#br0">133 100 24575,'2'0'0,"0"-1"0,1 1 0,-1-1 0,0 1 0,0-1 0,0 0 0,0 0 0,0 0 0,0 0 0,0-1 0,0 1 0,0 0 0,0-1 0,-1 1 0,1-1 0,0 0 0,-1 1 0,0-1 0,1 0 0,-1 0 0,0 0 0,0 0 0,0 0 0,0 0 0,0 0 0,0-1 0,-1 1 0,1 0 0,-1 0 0,0-1 0,1-2 0,-1 3 0,0 1 0,1-1 0,-1 0 0,0 1 0,0-1 0,0 0 0,0 1 0,-1-1 0,1 0 0,0 1 0,-1-1 0,1 0 0,-1 1 0,1-1 0,-1 1 0,0-1 0,0 1 0,0 0 0,0-1 0,0 1 0,0 0 0,0-1 0,0 1 0,0 0 0,-1 0 0,1 0 0,0 0 0,-1 0 0,1 0 0,-1 1 0,1-1 0,-1 0 0,1 1 0,-1-1 0,1 1 0,-1-1 0,0 1 0,1 0 0,-1 0 0,0 0 0,1 0 0,-1 0 0,-2 0 0,-2 1 0,0 1 0,0 0 0,0 0 0,0 0 0,1 0 0,-1 1 0,1 0 0,-1 0 0,1 1 0,0 0 0,0-1 0,1 2 0,-1-1 0,-6 9 0,5-7 0,1 2 0,-1-1 0,2 1 0,-1 0 0,1 0 0,0 0 0,0 0 0,1 1 0,-3 12 0,5-16 0,1-1 0,-1 1 0,1-1 0,0 1 0,0-1 0,1 1 0,-1-1 0,1 1 0,0-1 0,0 0 0,1 1 0,-1-1 0,1 0 0,0 0 0,3 5 0,-1-4 0,0 1 0,0 0 0,1-1 0,0 0 0,0 0 0,0-1 0,0 1 0,1-1 0,8 5 0,-7-5 0,0 0 0,0-1 0,1 0 0,-1 0 0,1 0 0,0-1 0,0 0 0,0-1 0,0 1 0,0-2 0,0 1 0,0-1 0,0 0 0,0-1 0,0 0 0,0 0 0,13-4 0,-16 2 0,0 0 0,-1 0 0,1 0 0,-1 0 0,1-1 0,-1 0 0,0 0 0,-1 0 0,1 0 0,-1-1 0,0 1 0,0-1 0,0 0 0,0 0 0,-1 0 0,0 0 0,0 0 0,0 0 0,1-10 0,1-5 0,-1 0 0,-1 0 0,0-40 0,-3 163 143,4 103-3,-1-176-470,1 0 1,2-1-1,1 0 1,20 56-1,-18-65-6496</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12.288"/>
    </inkml:context>
    <inkml:brush xml:id="br0">
      <inkml:brushProperty name="width" value="0.05" units="cm"/>
      <inkml:brushProperty name="height" value="0.05" units="cm"/>
    </inkml:brush>
  </inkml:definitions>
  <inkml:trace contextRef="#ctx0" brushRef="#br0">102 60 24575,'-15'-19'0,"13"16"0,1 0 0,-1 0 0,0 0 0,-1 0 0,1 1 0,0-1 0,-1 1 0,1-1 0,-1 1 0,0 0 0,0 0 0,0 0 0,0 1 0,0-1 0,0 1 0,-6-2 0,8 3 0,0 0 0,-1 0 0,1 0 0,0 1 0,0-1 0,-1 1 0,1-1 0,0 1 0,0-1 0,0 1 0,0-1 0,-1 1 0,1 0 0,0 0 0,0 0 0,0-1 0,1 1 0,-1 0 0,0 0 0,0 0 0,0 0 0,1 1 0,-1-1 0,1 0 0,-1 0 0,1 0 0,-1 1 0,1-1 0,-1 1 0,-7 39 0,7-28 0,0 0 0,1 1 0,1-1 0,0 0 0,1 0 0,0 0 0,1 0 0,1 0 0,5 14 0,-7-22 0,0 1 0,0-1 0,1 0 0,0 0 0,0-1 0,0 1 0,0-1 0,1 1 0,0-1 0,0 0 0,0 0 0,0-1 0,1 1 0,-1-1 0,1 0 0,0 0 0,0-1 0,0 1 0,0-1 0,1 0 0,-1 0 0,1-1 0,-1 0 0,6 1 0,-8-2 0,0 0 0,0 0 0,0 0 0,0 0 0,-1-1 0,1 1 0,0-1 0,0 0 0,-1 0 0,1 0 0,0 0 0,-1 0 0,1 0 0,-1-1 0,4-2 0,-2 1 0,0-1 0,0 0 0,-1 0 0,1 0 0,-1 0 0,0-1 0,4-7 0,1-5 0,0-1 0,-2-1 0,7-26 0,-13 43 0,5-17-455,-2 0 0,2-19 0,-4 18-6371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12.750"/>
    </inkml:context>
    <inkml:brush xml:id="br0">
      <inkml:brushProperty name="width" value="0.05" units="cm"/>
      <inkml:brushProperty name="height" value="0.05" units="cm"/>
    </inkml:brush>
  </inkml:definitions>
  <inkml:trace contextRef="#ctx0" brushRef="#br0">18 291 24575,'-1'-16'0,"1"-7"0,0 22 0,1 0 0,-1 0 0,1 1 0,-1-1 0,1 0 0,-1 0 0,1 1 0,-1-1 0,1 0 0,0 1 0,0-1 0,-1 1 0,1-1 0,0 1 0,0-1 0,-1 1 0,1 0 0,0-1 0,0 1 0,0 0 0,0 0 0,0-1 0,-1 1 0,1 0 0,2 0 0,47-3 0,-41 4 0,0-1 0,1-1 0,-1 0 0,0 0 0,0 0 0,0-2 0,0 1 0,0-1 0,12-5 0,-15 4 0,0 1 0,-1-1 0,1 0 0,-1-1 0,0 1 0,0-1 0,0 0 0,-1 0 0,0-1 0,0 1 0,0-1 0,0 0 0,-1 0 0,0 0 0,4-12 0,-6 14 0,0 0 0,-1 0 0,1 1 0,-1-1 0,1 0 0,-1 0 0,0 0 0,-1 0 0,1 1 0,-1-1 0,0 0 0,1 0 0,-2 1 0,1-1 0,0 0 0,-1 1 0,1-1 0,-1 1 0,0 0 0,0 0 0,-1-1 0,1 1 0,-1 1 0,1-1 0,-1 0 0,0 1 0,0-1 0,0 1 0,-6-3 0,5 2 0,-1 0 0,1 1 0,-1 0 0,0 0 0,0 0 0,0 0 0,0 1 0,0 0 0,0 0 0,0 0 0,-1 1 0,1-1 0,0 1 0,0 1 0,0-1 0,-1 1 0,1 0 0,0 0 0,0 0 0,0 1 0,0 0 0,0 0 0,1 0 0,-1 0 0,0 1 0,1 0 0,0 0 0,-6 5 0,3-2 0,0 1 0,1-1 0,0 2 0,0-1 0,0 1 0,1-1 0,0 2 0,1-1 0,0 0 0,0 1 0,1 0 0,0 0 0,1 0 0,-1 0 0,0 11 0,2-9 0,1 1 0,0-1 0,0 1 0,1 0 0,1-1 0,0 1 0,0-1 0,1 0 0,1 0 0,0 0 0,0 0 0,1-1 0,1 1 0,-1-1 0,2-1 0,-1 1 0,1-1 0,1 0 0,0 0 0,0-1 0,0 0 0,1-1 0,1 0 0,-1 0 0,1-1 0,0 0 0,0-1 0,1 0 0,-1-1 0,1 0 0,0 0 0,1-1 0,12 2 0,10-2-1365,-5-2-5461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13.107"/>
    </inkml:context>
    <inkml:brush xml:id="br0">
      <inkml:brushProperty name="width" value="0.05" units="cm"/>
      <inkml:brushProperty name="height" value="0.05" units="cm"/>
    </inkml:brush>
  </inkml:definitions>
  <inkml:trace contextRef="#ctx0" brushRef="#br0">103 1 24575,'-25'1'0,"-46"9"0,64-8 0,17 0 0,27 0 0,-32-1 0,1267 31-3387,-843-25 2306,-379-6 1088,864 10-787,-4-44 1480,-893 32-1059</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33.052"/>
    </inkml:context>
    <inkml:brush xml:id="br0">
      <inkml:brushProperty name="width" value="0.05" units="cm"/>
      <inkml:brushProperty name="height" value="0.05" units="cm"/>
    </inkml:brush>
  </inkml:definitions>
  <inkml:trace contextRef="#ctx0" brushRef="#br0">1717 208 24575,'0'-2'0,"-1"0"0,1 1 0,-1-1 0,0 0 0,1 1 0,-1-1 0,0 0 0,0 1 0,0-1 0,0 1 0,0 0 0,-1-1 0,1 1 0,0 0 0,-3-2 0,-25-19 0,22 18 0,-25-17 0,-1 2 0,-1 2 0,0 1 0,-1 1 0,-1 2 0,-1 2 0,1 1 0,-1 2 0,-1 2 0,-39-2 0,13 4 0,-1 4 0,0 2 0,1 3 0,0 3 0,-70 18 0,66-9 0,1 3 0,1 3 0,-88 44 0,113-46 0,2 1 0,0 2 0,2 2 0,1 2 0,1 1 0,-41 44 0,62-58 0,1 1 0,0 0 0,2 1 0,0 1 0,0 0 0,2 0 0,0 1 0,-11 37 0,17-46 0,1 0 0,0 0 0,1-1 0,0 1 0,1 0 0,0 0 0,0 0 0,1 0 0,0 0 0,1 0 0,0 0 0,1 0 0,0-1 0,0 1 0,1-1 0,1 0 0,-1 0 0,1-1 0,1 1 0,7 9 0,-1-5 0,1 0 0,1-1 0,0 0 0,0-1 0,2 0 0,-1-1 0,1-1 0,0-1 0,1 0 0,0-1 0,30 8 0,6-2 0,0-2 0,91 7 0,-41-11-130,-1-4-1,175-19 1,-213 8 62,-1-3 0,0-3 0,-1-3 0,-1-2 0,88-41 0,-121 47 53,-1-1 1,-1-2-1,0-1 0,-1-1 1,-1-1-1,0-1 0,31-36 1,-47 46 48,1 0 0,-2 0 0,0-1 0,0 0 0,-1-1 0,0 0 0,-1 0 0,0 0 0,-1 0 0,0-1 0,-1 1 1,-1-1-1,0 0 0,0 0 0,-2 0 0,1 0 0,-2 0 0,0 0 0,0 0 0,-4-16 0,-1 12-18,0-1-1,-1 1 0,-1 0 0,0 1 1,-1 0-1,-1 0 0,0 1 0,-2 0 1,1 0-1,-2 2 0,0-1 1,-21-15-1,6 6-15,-2 2 1,0 1-1,-1 1 0,-2 2 1,-46-18-1,60 27 0,-1 0 0,-1 2 0,1 0 0,-1 2 0,0 0 0,0 1 0,0 1 0,-26 1 0,44 1-59,0 0 0,0 0-1,1 1 1,-1-1-1,0 1 1,0 0 0,1-1-1,-1 1 1,0 1 0,1-1-1,-1 0 1,1 0 0,-1 1-1,1 0 1,0-1-1,0 1 1,-1 0 0,1 0-1,0 0 1,1 0 0,-1 0-1,-2 4 1,-1 9-6767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8:02.016"/>
    </inkml:context>
    <inkml:brush xml:id="br0">
      <inkml:brushProperty name="width" value="0.05" units="cm"/>
      <inkml:brushProperty name="height" value="0.05" units="cm"/>
    </inkml:brush>
  </inkml:definitions>
  <inkml:trace contextRef="#ctx0" brushRef="#br0">4 35 24575,'-3'-2'0,"2"-5"0,4-1 0,8 2 0,4 1 0,6 1 0,4 2 0,8 1 0,3 1 0,2 0 0,0 1 0,-4-1 0,-1 0 0,-4 0 0,-4 0 0,-3 1 0,-5-1-8191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34.428"/>
    </inkml:context>
    <inkml:brush xml:id="br0">
      <inkml:brushProperty name="width" value="0.05" units="cm"/>
      <inkml:brushProperty name="height" value="0.05" units="cm"/>
    </inkml:brush>
  </inkml:definitions>
  <inkml:trace contextRef="#ctx0" brushRef="#br0">54 21 24575,'0'-1'0,"-1"-1"0,1 1 0,0 0 0,-1 0 0,1 0 0,-1 0 0,0 0 0,1 0 0,-1 0 0,0 0 0,0 0 0,1 1 0,-1-1 0,0 0 0,0 0 0,0 1 0,0-1 0,0 0 0,0 1 0,0-1 0,0 1 0,0 0 0,0-1 0,0 1 0,0 0 0,-1-1 0,1 1 0,0 0 0,0 0 0,0 0 0,0 0 0,-1 0 0,1 0 0,0 0 0,0 1 0,0-1 0,0 0 0,0 1 0,0-1 0,0 1 0,0-1 0,0 1 0,0-1 0,0 1 0,0 0 0,0-1 0,-1 2 0,0 2 0,1-1 0,0 1 0,0-1 0,0 1 0,0-1 0,1 1 0,-1-1 0,1 1 0,0 0 0,0-1 0,1 5 0,7 42 0,-3-31 0,14 98 0,16 70 0,-25-153-1365,0-7-5461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34.811"/>
    </inkml:context>
    <inkml:brush xml:id="br0">
      <inkml:brushProperty name="width" value="0.05" units="cm"/>
      <inkml:brushProperty name="height" value="0.05" units="cm"/>
    </inkml:brush>
  </inkml:definitions>
  <inkml:trace contextRef="#ctx0" brushRef="#br0">5 76 24575,'0'-3'0,"0"-3"0,-3-2 0,2 2 0,7 1 0,5 1 0,4-1 0,5 0 0,2-2 0,3 1 0,0 0 0,2 2 0,-4-1 0,-5-1-8191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35.157"/>
    </inkml:context>
    <inkml:brush xml:id="br0">
      <inkml:brushProperty name="width" value="0.05" units="cm"/>
      <inkml:brushProperty name="height" value="0.05" units="cm"/>
    </inkml:brush>
  </inkml:definitions>
  <inkml:trace contextRef="#ctx0" brushRef="#br0">13 68 24575,'-1'-1'0,"0"1"0,0-1 0,0 0 0,0 0 0,0 0 0,1 0 0,-1 0 0,0 0 0,1 0 0,-1 0 0,1 0 0,-1 0 0,1 0 0,-1 0 0,1 0 0,0 0 0,-1-1 0,1 1 0,0 0 0,0 0 0,0 0 0,0-1 0,0 1 0,0 0 0,0 0 0,1 0 0,-1 0 0,0-1 0,1 1 0,-1 0 0,1 0 0,-1 0 0,1 0 0,-1 0 0,1 0 0,0 0 0,-1 0 0,1 0 0,0 0 0,0 0 0,0 1 0,0-1 0,1-1 0,2 0 0,1-1 0,-1 1 0,1-1 0,-1 1 0,1 0 0,0 1 0,0-1 0,9 0 0,-1 0 0,0 1 0,1 1 0,-1 1 0,0 0 0,0 0 0,0 1 0,0 1 0,-1 0 0,1 1 0,-1 0 0,23 12 0,-29-13 0,-1 0 0,1 1 0,-1 0 0,0 0 0,0 1 0,0-1 0,0 1 0,-1 0 0,0 0 0,0 0 0,4 7 0,-6-7 0,0 0 0,0 0 0,0 0 0,-1 0 0,0 0 0,0 1 0,0-1 0,0 0 0,-1 0 0,0 1 0,0-1 0,-1 0 0,1 1 0,-1-1 0,-2 8 0,-1 0 0,-1 0 0,0 0 0,-1-1 0,0 1 0,-1-1 0,-1 0 0,0-1 0,0 0 0,-13 12 0,4-5 0,-1-2 0,0 0 0,-2-1 0,-28 17 0,35-22 0,13-10 0,0 0 0,0 0 0,0 0 0,0 0 0,0 0 0,0 0 0,0 0 0,0 0 0,0 0 0,0 0 0,0 0 0,0 1 0,0-1 0,0 0 0,0 0 0,0 0 0,0 0 0,0 0 0,0 0 0,0 0 0,0 0 0,0 0 0,0 0 0,0 1 0,0-1 0,0 0 0,0 0 0,0 0 0,0 0 0,0 0 0,0 0 0,0 0 0,0 0 0,0 0 0,0 0 0,1 0 0,-1 0 0,0 0 0,0 0 0,0 1 0,0-1 0,0 0 0,0 0 0,0 0 0,0 0 0,0 0 0,0 0 0,0 0 0,0 0 0,1 0 0,-1 0 0,0 0 0,0 0 0,0 0 0,0 0 0,0 0 0,0 0 0,0 0 0,0 0 0,0 0 0,0 0 0,1 0 0,25-4 0,-20 3 0,51-7 114,0 2-1,61 3 1,-64 3-683,-1-2 1,82-14-1,-89 6-6257</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35.536"/>
    </inkml:context>
    <inkml:brush xml:id="br0">
      <inkml:brushProperty name="width" value="0.05" units="cm"/>
      <inkml:brushProperty name="height" value="0.05" units="cm"/>
    </inkml:brush>
  </inkml:definitions>
  <inkml:trace contextRef="#ctx0" brushRef="#br0">207 136 24575,'-1'-8'0,"0"0"0,0 0 0,-1 0 0,1 0 0,-2 0 0,1 1 0,-1-1 0,-1 1 0,1 0 0,-1 0 0,0 0 0,-7-9 0,9 14 0,-1-1 0,1 1 0,0-1 0,-1 1 0,1 0 0,-1 0 0,0 0 0,0 1 0,0-1 0,0 0 0,0 1 0,0 0 0,-6-2 0,6 3 0,1 0 0,-1 0 0,0 0 0,1 0 0,-1 0 0,0 1 0,0-1 0,1 1 0,-1 0 0,1-1 0,-1 1 0,1 1 0,-1-1 0,1 0 0,-1 1 0,1-1 0,0 1 0,0-1 0,-3 4 0,-2 2 0,1 0 0,0 0 0,0 1 0,1 0 0,-1 1 0,2-1 0,-1 1 0,1 0 0,1 0 0,0 0 0,0 0 0,-3 18 0,4-13 0,0 1 0,1-1 0,0 1 0,1 0 0,1-1 0,0 1 0,7 26 0,-7-35 0,1 1 0,0-1 0,1 0 0,0 0 0,0 0 0,0-1 0,0 1 0,1-1 0,0 1 0,0-1 0,0-1 0,1 1 0,0 0 0,0-1 0,0 0 0,0 0 0,1-1 0,-1 0 0,1 0 0,0 0 0,0 0 0,0-1 0,1 0 0,-1 0 0,0-1 0,1 0 0,-1 0 0,1 0 0,-1-1 0,1 0 0,-1 0 0,1 0 0,-1-1 0,1 0 0,-1-1 0,0 1 0,1-1 0,-1 0 0,0-1 0,0 0 0,0 0 0,-1 0 0,6-4 0,-1-1 0,0 1 0,-1-2 0,0 1 0,0-1 0,-1-1 0,0 1 0,-1-1 0,0-1 0,0 0 0,-1 1 0,-1-2 0,5-12 0,-7 17 0,-2 1 0,1 0 0,0-1 0,-1 0 0,-1 1 0,1-1 0,-1 0 0,0 1 0,0-1 0,-3-11 0,2 14 0,0-1 0,-1 1 0,0-1 0,0 1 0,0 0 0,0 0 0,-1 0 0,1 0 0,-1 0 0,0 1 0,0-1 0,-1 1 0,1 0 0,-1 0 0,1 0 0,-7-4 0,4 4-195,0 0 0,-1 0 0,1 1 0,0-1 0,-1 1 0,-8-1 0,-10-1-6631</inkml:trace>
  <inkml:trace contextRef="#ctx0" brushRef="#br0" timeOffset="1">821 238 24575,'0'-3'0,"-3"-4"0,2 0 0,4 0 0,4-1 0,7 1 0,10-2 0,6 2 0,7-2 0,6 1 0,5 1 0,-1 0 0,-8 1-8191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35.870"/>
    </inkml:context>
    <inkml:brush xml:id="br0">
      <inkml:brushProperty name="width" value="0.05" units="cm"/>
      <inkml:brushProperty name="height" value="0.05" units="cm"/>
    </inkml:brush>
  </inkml:definitions>
  <inkml:trace contextRef="#ctx0" brushRef="#br0">0 48 24575,'3'-9'0,"4"-3"0,0-2 0,0 4 0,-2 7 0,-2 10 0,-1 9 0,-1 8 0,-1 8 0,0 8 0,0 2 0,0 4 0,-1-1 0,4-2 0,1-9-8191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36.217"/>
    </inkml:context>
    <inkml:brush xml:id="br0">
      <inkml:brushProperty name="width" value="0.05" units="cm"/>
      <inkml:brushProperty name="height" value="0.05" units="cm"/>
    </inkml:brush>
  </inkml:definitions>
  <inkml:trace contextRef="#ctx0" brushRef="#br0">104 150 24575,'1'-34'0,"0"16"0,-1 0 0,-1 1 0,-3-20 0,4 36 0,0 1 0,0-1 0,0 0 0,0 0 0,0 1 0,-1-1 0,1 0 0,0 0 0,0 1 0,-1-1 0,1 0 0,0 1 0,-1-1 0,1 0 0,-1 1 0,1-1 0,-1 1 0,1-1 0,-1 0 0,1 1 0,-1-1 0,-1 0 0,2 1 0,-1 0 0,1 1 0,-1-1 0,0 0 0,1 0 0,-1 0 0,1 0 0,-1 1 0,1-1 0,-1 0 0,1 0 0,-1 1 0,1-1 0,-1 0 0,1 1 0,-1-1 0,1 1 0,-1-1 0,1 1 0,0-1 0,-1 1 0,-2 4 0,0-1 0,0 1 0,1 0 0,-1 0 0,-1 5 0,-4 17 0,2 1 0,-6 41 0,11-54 0,0 0 0,0 0 0,2 1 0,0-1 0,1 0 0,4 20 0,-5-32 0,0 1 0,0-1 0,0 1 0,0-1 0,1 0 0,-1 0 0,1 1 0,0-1 0,0 0 0,0 0 0,0-1 0,0 1 0,1 0 0,-1-1 0,1 0 0,0 1 0,0-1 0,0 0 0,0 0 0,0-1 0,0 1 0,0 0 0,1-1 0,-1 0 0,0 0 0,1 0 0,-1 0 0,1-1 0,-1 1 0,1-1 0,0 0 0,-1 0 0,1 0 0,-1-1 0,1 1 0,-1-1 0,1 0 0,-1 0 0,1 0 0,-1 0 0,0-1 0,0 1 0,1-1 0,2-2 0,2-1 0,0 0 0,0-1 0,-1 1 0,0-2 0,0 1 0,-1-1 0,1 0 0,-2 0 0,1 0 0,-1-1 0,0 0 0,0 0 0,-1-1 0,0 1 0,5-18 0,-8 19 0,1 1 0,-1 0 0,0 0 0,0-1 0,-1 1 0,0-1 0,0 1 0,0 0 0,-1-1 0,0 1 0,0 0 0,-1-1 0,0 1 0,0 0 0,0 0 0,-1 0 0,0 1 0,0-1 0,0 1 0,-1-1 0,0 1 0,0 0 0,0 0 0,-5-4 0,-2 1-114,0 1 1,0-1-1,-1 2 0,1 0 0,-2 0 1,1 1-1,-1 0 0,1 1 0,-1 1 1,0 0-1,-22-2 0,-28 0-6712</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40.090"/>
    </inkml:context>
    <inkml:brush xml:id="br0">
      <inkml:brushProperty name="width" value="0.05" units="cm"/>
      <inkml:brushProperty name="height" value="0.05" units="cm"/>
    </inkml:brush>
  </inkml:definitions>
  <inkml:trace contextRef="#ctx0" brushRef="#br0">59 225 24575,'-3'-1'0,"-1"-1"0,0 0 0,1 0 0,-1 0 0,1-1 0,0 1 0,0-1 0,0 0 0,0 0 0,0 0 0,0 0 0,1 0 0,0 0 0,-1-1 0,1 1 0,1-1 0,-1 0 0,0 1 0,1-1 0,0 0 0,0 0 0,0 0 0,0 0 0,1 0 0,-1 0 0,1 0 0,0 0 0,0 0 0,1-1 0,-1 1 0,1 0 0,0 0 0,0 0 0,0 1 0,1-1 0,-1 0 0,1 0 0,0 1 0,0-1 0,0 1 0,0-1 0,6-4 0,1 0 0,0 0 0,0 1 0,1 1 0,0 0 0,0 0 0,0 1 0,1 0 0,0 1 0,0 0 0,0 0 0,18-2 0,-21 4 0,2 1 0,-1 0 0,0 0 0,0 1 0,0 0 0,0 1 0,0 0 0,0 0 0,0 1 0,0 0 0,0 1 0,0 0 0,-1 0 0,1 1 0,8 5 0,-14-7 0,1 0 0,-1 0 0,0 1 0,0-1 0,0 1 0,0 0 0,-1 0 0,1 0 0,-1 0 0,0 1 0,0-1 0,0 1 0,0-1 0,-1 1 0,1-1 0,-1 1 0,1 6 0,-1-5 0,-1 0 0,0 1 0,0-1 0,0 0 0,-1 1 0,0-1 0,0 0 0,0 0 0,-1 0 0,0 0 0,-3 8 0,-4 2 0,0 0 0,0-1 0,-2 0 0,1 0 0,-2-1 0,-25 22 0,12-16 0,-1-1 0,-1 0 0,-1-3 0,0 0 0,-41 14 0,63-26 0,6-3 0,0 0 0,0 0 0,0 0 0,0 0 0,0 0 0,0 0 0,0 0 0,0 0 0,0 0 0,0 0 0,0 0 0,0 0 0,0 0 0,0 1 0,0-1 0,0 0 0,0 0 0,0 0 0,0 0 0,0 0 0,0 0 0,0 0 0,0 0 0,0 0 0,0 0 0,0 0 0,0 0 0,0 0 0,0 0 0,0 0 0,0 0 0,0 0 0,0 0 0,0 0 0,0 1 0,0-1 0,0 0 0,0 0 0,0 0 0,0 0 0,0 0 0,0 0 0,0 0 0,0 0 0,0 0 0,0 0 0,0 0 0,0 0 0,0 0 0,0 0 0,0 0 0,0 0 0,0 0 0,0 0 0,0 0 0,9 1 0,14 0 0,618-6-1073,-616 5 781,25 0-6534</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40.449"/>
    </inkml:context>
    <inkml:brush xml:id="br0">
      <inkml:brushProperty name="width" value="0.05" units="cm"/>
      <inkml:brushProperty name="height" value="0.05" units="cm"/>
    </inkml:brush>
  </inkml:definitions>
  <inkml:trace contextRef="#ctx0" brushRef="#br0">1 28 24575,'0'-3'0,"3"0"0,4-1 0,6 1 0,10 1 0,6 1 0,8-3 0,6 0 0,-5 0-8191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40.805"/>
    </inkml:context>
    <inkml:brush xml:id="br0">
      <inkml:brushProperty name="width" value="0.05" units="cm"/>
      <inkml:brushProperty name="height" value="0.05" units="cm"/>
    </inkml:brush>
  </inkml:definitions>
  <inkml:trace contextRef="#ctx0" brushRef="#br0">27 55 24575,'-9'-8'0,"-8"-8"0,17 15 0,0 1 0,0-1 0,0 1 0,0-1 0,0 1 0,0-1 0,0 1 0,0-1 0,0 0 0,0 1 0,0-1 0,0 1 0,0-1 0,1 1 0,-1-1 0,0 1 0,0-1 0,1 1 0,-1-1 0,0 1 0,1-1 0,-1 1 0,0-1 0,1 1 0,-1 0 0,1-1 0,-1 1 0,0 0 0,1-1 0,-1 1 0,1 0 0,-1 0 0,1-1 0,-1 1 0,1 0 0,-1 0 0,1 0 0,0 0 0,-1 0 0,1-1 0,9-2 0,0 0 0,0 1 0,0 0 0,0 1 0,0-1 0,18 2 0,65 6 0,-79-4 0,-11-2 0,31 4 0,43 10 0,-69-13 0,0 1 0,0 1 0,0 0 0,-1 0 0,0 0 0,1 1 0,-1 0 0,0 0 0,-1 1 0,1 0 0,8 8 0,-13-11 0,-1 0 0,1 0 0,-1 0 0,0 0 0,1 0 0,-1 0 0,0 0 0,0 1 0,-1-1 0,1 0 0,0 1 0,-1-1 0,1 1 0,-1-1 0,0 0 0,0 1 0,0 4 0,-1-4 0,0 1 0,0 0 0,0 0 0,0-1 0,-1 1 0,1 0 0,-1-1 0,0 0 0,0 1 0,-3 2 0,-4 5 0,-1-1 0,0 0 0,0-1 0,-1-1 0,-14 10 0,0-3 0,-1-2 0,-1 0 0,-37 12 0,6-3 0,58-22 0,-1 1 0,0-1 0,1 0 0,-1 0 0,1 0 0,-1 0 0,1 1 0,-1-1 0,1 0 0,-1 0 0,1 1 0,-1-1 0,1 0 0,0 1 0,-1-1 0,1 0 0,-1 1 0,1-1 0,0 1 0,-1-1 0,1 1 0,0-1 0,-1 1 0,12 3 0,33-4 0,-36 0 0,473 25-1365,-438-21-5461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41.198"/>
    </inkml:context>
    <inkml:brush xml:id="br0">
      <inkml:brushProperty name="width" value="0.05" units="cm"/>
      <inkml:brushProperty name="height" value="0.05" units="cm"/>
    </inkml:brush>
  </inkml:definitions>
  <inkml:trace contextRef="#ctx0" brushRef="#br0">173 129 24575,'0'-7'0,"0"1"0,-1-1 0,0 1 0,0 0 0,0-1 0,-1 1 0,0 0 0,0 0 0,-6-11 0,7 15 0,0 1 0,0-1 0,-1 0 0,1 1 0,0-1 0,-1 1 0,1-1 0,-1 1 0,0-1 0,1 1 0,-1 0 0,0 0 0,0 0 0,0 0 0,0 0 0,0 0 0,0 1 0,0-1 0,0 1 0,0-1 0,0 1 0,0 0 0,0 0 0,0 0 0,0 0 0,0 0 0,0 0 0,0 0 0,0 1 0,-1-1 0,1 1 0,0 0 0,-3 1 0,-1 1 0,0 1 0,0-1 0,0 1 0,1 0 0,0 0 0,-1 1 0,1 0 0,1 0 0,-1 0 0,1 0 0,0 1 0,0-1 0,1 1 0,0 0 0,0 0 0,0 1 0,0-1 0,1 1 0,0-1 0,1 1 0,0 0 0,0-1 0,0 1 0,0 0 0,2 9 0,-1-9 0,0 0 0,0 0 0,1 0 0,0-1 0,0 1 0,0 0 0,1-1 0,0 1 0,1-1 0,0 0 0,0 0 0,0 0 0,0 0 0,1 0 0,0-1 0,0 1 0,1-1 0,-1 0 0,1 0 0,0-1 0,0 1 0,1-1 0,0-1 0,-1 1 0,10 4 0,-9-6 0,1 0 0,0 0 0,-1 0 0,1-1 0,0 0 0,0 0 0,0-1 0,0 0 0,0 0 0,0 0 0,0-1 0,0 0 0,0-1 0,0 1 0,-1-1 0,1-1 0,-1 1 0,1-1 0,-1 0 0,0-1 0,0 1 0,0-1 0,-1 0 0,1-1 0,-1 1 0,0-1 0,0 0 0,-1-1 0,1 1 0,-1-1 0,0 1 0,-1-1 0,1-1 0,-1 1 0,-1 0 0,1-1 0,-1 1 0,0-1 0,1-7 0,-2 5-54,0 1-1,0-1 0,-1 0 1,0 1-1,0-1 1,-1 0-1,-1 1 0,1-1 1,-1 1-1,-1 0 1,1-1-1,-2 1 0,1 0 1,-1 0-1,0 1 0,0-1 1,-1 1-1,0 0 1,-1 0-1,1 1 0,-1-1 1,-1 1-1,1 1 1,-14-10-1,-1 2-6771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8:02.541"/>
    </inkml:context>
    <inkml:brush xml:id="br0">
      <inkml:brushProperty name="width" value="0.05" units="cm"/>
      <inkml:brushProperty name="height" value="0.05" units="cm"/>
    </inkml:brush>
  </inkml:definitions>
  <inkml:trace contextRef="#ctx0" brushRef="#br0">1 1 24575,'0'3'0,"3"0"0,3 1 0,5-1 0,5-1 0,6-1 0,6 0 0,6-1 0,6 0 0,5 0 0,3 0 0,3 0 0,-2-1 0,-3 1 0,-7 0 0,-10 0-8191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41.560"/>
    </inkml:context>
    <inkml:brush xml:id="br0">
      <inkml:brushProperty name="width" value="0.05" units="cm"/>
      <inkml:brushProperty name="height" value="0.05" units="cm"/>
    </inkml:brush>
  </inkml:definitions>
  <inkml:trace contextRef="#ctx0" brushRef="#br0">1 223 24575,'3'0'0,"7"0"0,7 0 0,6 0 0,6 0 0,7 0 0,5 0 0,4 0 0,1 0 0,-1 0 0,-4 0 0,-5 0 0,-9 0-8191</inkml:trace>
  <inkml:trace contextRef="#ctx0" brushRef="#br0" timeOffset="1">905 0 24575,'0'3'0,"-3"4"0,-1 6 0,0 8 0,1 4 0,-2 6 0,0 2 0,0 1 0,2 2 0,1-1 0,0 0 0,5 0 0,4 0 0,0-6-8191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41.916"/>
    </inkml:context>
    <inkml:brush xml:id="br0">
      <inkml:brushProperty name="width" value="0.05" units="cm"/>
      <inkml:brushProperty name="height" value="0.05" units="cm"/>
    </inkml:brush>
  </inkml:definitions>
  <inkml:trace contextRef="#ctx0" brushRef="#br0">178 95 24575,'4'-7'0,"14"-35"0,-17 41 0,0-1 0,-1 0 0,1 0 0,-1 0 0,0 1 0,1-1 0,-1 0 0,0 0 0,0 0 0,0 0 0,0 0 0,0 0 0,-1 0 0,1 0 0,0 0 0,-1 1 0,0-1 0,-1-3 0,1 4 0,0 0 0,0 0 0,0 1 0,0-1 0,0 1 0,0-1 0,0 0 0,0 1 0,-1 0 0,1-1 0,0 1 0,0 0 0,-1 0 0,1-1 0,0 1 0,0 0 0,-1 0 0,1 0 0,0 1 0,0-1 0,-1 0 0,1 0 0,0 1 0,0-1 0,0 0 0,0 1 0,-1 0 0,1-1 0,0 1 0,0 0 0,-1 0 0,-35 25 0,22-12 0,0 0 0,1 1 0,-17 25 0,24-32 0,1 1 0,0 1 0,1-1 0,0 1 0,0 0 0,1 0 0,1 1 0,-3 12 0,5-20 0,1 1 0,-1-1 0,1 1 0,0-1 0,0 1 0,1-1 0,-1 1 0,1-1 0,-1 0 0,1 1 0,0-1 0,1 0 0,-1 0 0,0 0 0,1 1 0,0-1 0,-1-1 0,4 5 0,-2-4 0,1 1 0,-1-1 0,1 0 0,0 0 0,0 0 0,0-1 0,0 1 0,1-1 0,-1 0 0,1 0 0,-1-1 0,6 2 0,-4-2 0,0 1 0,1-1 0,-1 0 0,1-1 0,-1 1 0,1-1 0,-1 0 0,1-1 0,-1 0 0,1 0 0,-1 0 0,1-1 0,-1 0 0,0 0 0,0-1 0,0 1 0,0-2 0,-1 1 0,9-6 0,-11 6 0,0 0 0,0 0 0,0-1 0,0 1 0,0-1 0,-1 1 0,0-1 0,0 0 0,0 0 0,0 0 0,0 0 0,-1 0 0,0-1 0,0 1 0,0 0 0,0-1 0,-1 1 0,0 0 0,0-1 0,0 1 0,0-1 0,-1 1 0,0-6 0,-2 3 0,1 0 0,-1 0 0,1 1 0,-2-1 0,1 1 0,-1 0 0,0 0 0,0 0 0,-1 1 0,0-1 0,0 1 0,0 0 0,-11-7 0,-8-4-455,0 1 0,-37-15 0,2 3-6371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42.362"/>
    </inkml:context>
    <inkml:brush xml:id="br0">
      <inkml:brushProperty name="width" value="0.05" units="cm"/>
      <inkml:brushProperty name="height" value="0.05" units="cm"/>
    </inkml:brush>
  </inkml:definitions>
  <inkml:trace contextRef="#ctx0" brushRef="#br0">9 1 24575,'-2'2'0,"1"0"0,0 0 0,0 0 0,0 1 0,1-1 0,-1 0 0,0 1 0,1-1 0,0 1 0,-1-1 0,1 1 0,0-1 0,0 0 0,0 1 0,1-1 0,-1 1 0,1-1 0,-1 1 0,2 3 0,0 1 0,28 120 0,57 148 0,-74-234 0,152 422-273,34 104-424,-33 11 238,-60-96 404,-101-458-504,17 47 0,-10-46-5030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42.731"/>
    </inkml:context>
    <inkml:brush xml:id="br0">
      <inkml:brushProperty name="width" value="0.05" units="cm"/>
      <inkml:brushProperty name="height" value="0.05" units="cm"/>
    </inkml:brush>
  </inkml:definitions>
  <inkml:trace contextRef="#ctx0" brushRef="#br0">65 51 24575,'-2'-4'0,"-16"-26"0,17 28 0,0 1 0,0 0 0,1 0 0,-1 0 0,0 0 0,0 0 0,0 0 0,0 0 0,-1 1 0,1-1 0,0 0 0,0 0 0,0 1 0,-1-1 0,1 1 0,0-1 0,0 1 0,-1 0 0,1-1 0,0 1 0,-2 0 0,2 0 0,0 1 0,0-1 0,0 1 0,0-1 0,0 1 0,0 0 0,0-1 0,0 1 0,0 0 0,0 0 0,1 0 0,-1 0 0,0 0 0,1 0 0,-1 0 0,1 0 0,-1 0 0,1 0 0,-1 0 0,1 0 0,-1 0 0,1 0 0,0 0 0,0 0 0,0 0 0,0 0 0,0 2 0,-1 36 0,1-36 0,4 59 0,17 90 0,27 59 0,68 218-213,64 280-237,-142-476 573,-10-60-1501,-24-154-4895</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43.186"/>
    </inkml:context>
    <inkml:brush xml:id="br0">
      <inkml:brushProperty name="width" value="0.05" units="cm"/>
      <inkml:brushProperty name="height" value="0.05" units="cm"/>
    </inkml:brush>
  </inkml:definitions>
  <inkml:trace contextRef="#ctx0" brushRef="#br0">1 1 24575,'3'1'0,"1"0"0,-1 1 0,0-1 0,0 1 0,1-1 0,-1 1 0,-1 0 0,1 0 0,0 1 0,0-1 0,-1 1 0,1-1 0,3 6 0,5 4 0,846 749-1662,-592-552 740,401 240-1,-645-437 893,74 45 75,115 50 1,-203-104 92,34 12 527,-40-15-653,0 1 0,0-1-1,1 0 1,-1 1 0,1-1 0,-1 0 0,0 0 0,1 0 0,-1 0 0,0 0 0,1 0 0,-1 0 0,1 0 0,-1-1 0,0 1 0,1-1 0,-1 1 0,0-1 0,0 1 0,1-1 0,-1 0-1,0 1 1,2-3 0,1-8-5846</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43.521"/>
    </inkml:context>
    <inkml:brush xml:id="br0">
      <inkml:brushProperty name="width" value="0.05" units="cm"/>
      <inkml:brushProperty name="height" value="0.05" units="cm"/>
    </inkml:brush>
  </inkml:definitions>
  <inkml:trace contextRef="#ctx0" brushRef="#br0">2481 0 24575,'-26'0'0,"1"2"0,-1 0 0,1 1 0,0 2 0,0 0 0,0 2 0,-28 11 0,-243 131-9,211-102-134,-767 398-1874,559-294 1678,234-121 325,-461 257-453,494-271 739,0 1 0,1 2 0,-40 38 0,61-52 881,9-8-2227,4-5-5295</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2:03.852"/>
    </inkml:context>
    <inkml:brush xml:id="br0">
      <inkml:brushProperty name="width" value="0.05" units="cm"/>
      <inkml:brushProperty name="height" value="0.05" units="cm"/>
    </inkml:brush>
  </inkml:definitions>
  <inkml:trace contextRef="#ctx0" brushRef="#br0">55 403 24575,'-13'-3'0,"12"3"0,1-1 0,-1 1 0,1 0 0,-1-1 0,0 1 0,1 0 0,-1 0 0,0 0 0,1 0 0,-1-1 0,0 1 0,1 0 0,-1 0 0,0 0 0,0 1 0,1-1 0,-1 0 0,0 0 0,1 0 0,-1 0 0,0 1 0,1-1 0,-1 0 0,1 1 0,-1-1 0,0 0 0,1 1 0,-1-1 0,1 1 0,-1-1 0,1 1 0,-1-1 0,1 1 0,-1-1 0,1 1 0,0-1 0,-1 1 0,1 0 0,-1 0 0,-2 5 0,1 1 0,-1-1 0,1 0 0,0 1 0,0-1 0,1 1 0,0-1 0,0 1 0,1 0 0,0 7 0,0-2 0,1 0 0,0-1 0,1 1 0,6 22 0,-3-20 0,0-1 0,1 0 0,0 0 0,1-1 0,1 1 0,0-1 0,0-1 0,20 21 0,-21-26 0,0 0 0,0 0 0,1 0 0,0-1 0,0 0 0,0 0 0,1-1 0,-1-1 0,1 1 0,0-1 0,0 0 0,0-1 0,0 0 0,15 1 0,-10-3 0,0 0 0,-1-1 0,1 0 0,0-1 0,0-1 0,-1 0 0,1-1 0,-1 0 0,0-1 0,0-1 0,0 0 0,-1 0 0,0-1 0,0-1 0,-1 0 0,0-1 0,-1 0 0,19-20 0,-15 12 0,0 0 0,-2-1 0,0-1 0,-1 0 0,-1 0 0,-1-1 0,0-1 0,-2 1 0,0-1 0,-1 0 0,3-31 0,-5 29 0,-2-1 0,-1 1 0,-1-1 0,-1 0 0,-1 0 0,-1 1 0,-1-1 0,-1 1 0,-1 0 0,-1 1 0,-1-1 0,-1 1 0,-12-21 0,18 38 0,0 1 0,0-1 0,0 1 0,-1 0 0,0 0 0,-6-6 0,10 10 0,-1-1 0,0 0 0,0 1 0,0-1 0,0 0 0,0 1 0,0-1 0,0 1 0,0-1 0,0 1 0,0 0 0,0-1 0,0 1 0,0 0 0,0 0 0,0 0 0,0 0 0,0 0 0,-1 0 0,1 0 0,0 0 0,0 0 0,0 0 0,0 1 0,0-1 0,0 0 0,0 1 0,0-1 0,0 1 0,0-1 0,0 1 0,0 0 0,0-1 0,0 1 0,1 0 0,-1 0 0,0-1 0,0 2 0,-2 3 0,0-1 0,1 1 0,-1-1 0,1 1 0,0 0 0,1 0 0,-1 0 0,1 0 0,0 0 0,0 0 0,1 6 0,-1 8 0,3 33 0,3-3 0,3-1 0,2 0 0,18 52 0,60 135 0,-84-227 0,-1-2 0,-1-1 0,0 1 0,0 0 0,0 0 0,0 0 0,1 12 0,-4-18 0,1 0 0,0 1 0,0-1 0,0 0 0,0 0 0,-1 0 0,1 0 0,0 0 0,0 1 0,0-1 0,-1 0 0,1 0 0,0 0 0,0 0 0,-1 0 0,1 0 0,0 0 0,0 0 0,0 0 0,-1 0 0,1 0 0,0 0 0,0 0 0,-1 0 0,1 0 0,0 0 0,0 0 0,-1 0 0,1 0 0,0 0 0,0 0 0,0 0 0,-1-1 0,1 1 0,0 0 0,0 0 0,0 0 0,0 0 0,-1 0 0,1-1 0,0 1 0,0 0 0,0 0 0,-1-1 0,-11-8 0,11 9 0,-8-8 0,1 3 0,0 0 0,1-1 0,0 0 0,0-1 0,0 0 0,1 0 0,0 0 0,0-1 0,-5-9 0,11 16 0,-1 0 0,1 0 0,0 0 0,0 1 0,-1-1 0,1 0 0,0 0 0,0 0 0,0 0 0,0 0 0,0 1 0,0-1 0,0 0 0,0 0 0,1 0 0,-1 0 0,0 0 0,0 1 0,1-1 0,-1 0 0,1 0 0,-1 0 0,1 1 0,-1-1 0,1 0 0,-1 1 0,1-1 0,-1 0 0,1 1 0,0-1 0,-1 1 0,1-1 0,0 1 0,0-1 0,-1 1 0,1 0 0,0-1 0,1 1 0,3-2 0,1 0 0,-1 1 0,1-1 0,10 0 0,351-19 0,99-14 0,-450 33 0,-5 0 0,-1 1 0,1-1 0,-1-1 0,0 0 0,1 0 0,13-7 0,-23 9 0,0 1 0,0-1 0,0 1 0,-1-1 0,1 1 0,0-1 0,0 0 0,-1 1 0,1-1 0,0 0 0,-1 0 0,1 0 0,-1 1 0,1-1 0,-1 0 0,0 0 0,1 0 0,-1 0 0,0 0 0,1 0 0,-1 0 0,0 0 0,0 0 0,0 0 0,0 0 0,0 0 0,0 0 0,0 0 0,0 0 0,0 0 0,-1 0 0,1 0 0,0 0 0,-1 0 0,1 0 0,0 1 0,-1-1 0,1 0 0,-1 0 0,0 0 0,1 0 0,-1 1 0,0-1 0,1 0 0,-1 1 0,-1-2 0,-4-4 0,0 0 0,-1 1 0,0 0 0,-7-5 0,0 2 0,0 1 0,0 0 0,-1 1 0,0 0 0,0 1 0,0 1 0,-1 0 0,1 2 0,-1-1 0,-28 1 0,36 2 0,0 0 0,0 1 0,0 1 0,0-1 0,0 1 0,0 0 0,1 1 0,-1 0 0,1 0 0,-8 5 0,10-5 0,0 1 0,0 0 0,0 0 0,1 0 0,0 1 0,0-1 0,0 1 0,0 0 0,1 0 0,-1 0 0,1 1 0,1-1 0,-1 1 0,-2 9 0,1-4 0,1 1 0,1 0 0,0 1 0,0-1 0,1 0 0,1 1 0,0-1 0,1 0 0,0 1 0,1-1 0,4 17 0,-3-20 0,-1-1 0,1-1 0,1 1 0,-1 0 0,2-1 0,-1 0 0,1 0 0,0 0 0,0 0 0,0-1 0,1 0 0,0 0 0,1 0 0,-1-1 0,1 0 0,0 0 0,12 6 0,-2-5-72,0 0 1,0-1-1,0-1 0,0 0 0,1-2 0,0 0 0,-1-1 0,1 0 1,0-2-1,0 0 0,-1-1 0,1 0 0,0-2 0,-1 0 0,0-1 1,0-1-1,-1 0 0,27-15 0,-16 4-6754</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3:13.879"/>
    </inkml:context>
    <inkml:brush xml:id="br0">
      <inkml:brushProperty name="width" value="0.05" units="cm"/>
      <inkml:brushProperty name="height" value="0.05" units="cm"/>
    </inkml:brush>
  </inkml:definitions>
  <inkml:trace contextRef="#ctx0" brushRef="#br0">61 203 24575,'-3'-3'0,"0"1"0,0-1 0,1 0 0,-1 0 0,1 0 0,0 0 0,0 0 0,0-1 0,0 1 0,1-1 0,-1 1 0,1-1 0,0 1 0,0-1 0,0 0 0,0 0 0,1 1 0,-1-1 0,1 0 0,0 0 0,1 0 0,-1 0 0,0 0 0,1 1 0,0-1 0,0 0 0,0 1 0,1-1 0,-1 0 0,4-5 0,-1 2 0,1 1 0,-1 0 0,1 0 0,1 0 0,-1 0 0,1 1 0,0 0 0,0 0 0,0 1 0,1-1 0,-1 2 0,1-1 0,0 1 0,11-4 0,-11 4 0,0 1 0,1 1 0,-1-1 0,1 1 0,0 0 0,-1 1 0,1 0 0,0 0 0,-1 1 0,1-1 0,8 4 0,-12-3 0,-1 0 0,0 0 0,1 0 0,-1 1 0,0-1 0,0 1 0,0 0 0,0 0 0,0 0 0,-1 1 0,1-1 0,-1 1 0,1-1 0,-1 1 0,0 0 0,0 0 0,0 0 0,0 0 0,-1 0 0,1 0 0,-1 1 0,0-1 0,0 0 0,0 1 0,0-1 0,0 6 0,-1-4 0,1 1 0,-1 0 0,0 0 0,-1-1 0,1 1 0,-1 0 0,0 0 0,-1-1 0,1 1 0,-1-1 0,0 1 0,-4 5 0,2-2 0,-2-1 0,1 0 0,-1 0 0,0-1 0,-1 0 0,-12 11 0,-1-2 0,-1-1 0,-1-1 0,0-1 0,-36 15 0,40-20 0,3-1 0,-1 0 0,-21 5 0,35-11 0,5-3 0,9-4 0,21-8 0,15 0 0,78-14 0,-101 24 0,1 2 0,0 0 0,-1 2 0,51 6 0,-66-5-151,0 2-1,-1 0 0,1 0 0,-1 0 1,1 1-1,-1 1 0,0-1 1,8 7-1,-3 0-6674</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3:14.260"/>
    </inkml:context>
    <inkml:brush xml:id="br0">
      <inkml:brushProperty name="width" value="0.05" units="cm"/>
      <inkml:brushProperty name="height" value="0.05" units="cm"/>
    </inkml:brush>
  </inkml:definitions>
  <inkml:trace contextRef="#ctx0" brushRef="#br0">2 34 24575,'0'-11'0,"-1"9"0,1 1 0,0-1 0,0 0 0,0 1 0,0-1 0,0 0 0,0 1 0,1-1 0,-1 0 0,1-1 0,6 0 0,7 9 0,3 7 0,-1 0 0,0 1 0,-1 1 0,0 0 0,-1 1 0,19 30 0,-21-30 0,-2 0 0,0 0 0,-1 1 0,0 0 0,-2 1 0,8 23 0,-13-33 0,0 0 0,-1 0 0,1 0 0,-2 1 0,1-1 0,-1 0 0,-1 0 0,1 1 0,-1-1 0,-1 0 0,0 0 0,0 0 0,0 0 0,-1 0 0,0-1 0,-1 1 0,-4 7 0,-17 20-1365,-1-6-5461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3:15.067"/>
    </inkml:context>
    <inkml:brush xml:id="br0">
      <inkml:brushProperty name="width" value="0.05" units="cm"/>
      <inkml:brushProperty name="height" value="0.05" units="cm"/>
    </inkml:brush>
  </inkml:definitions>
  <inkml:trace contextRef="#ctx0" brushRef="#br0">339 225 24575,'16'-18'0,"0"0"0,-1-1 0,-1 0 0,22-41 0,-34 57 0,0-1 0,0 1 0,-1-1 0,0 1 0,1-1 0,-1 0 0,-1 1 0,1-1 0,0 0 0,-1 0 0,0 0 0,0 0 0,0 1 0,-1-5 0,1 6 0,-1 0 0,0 1 0,0-1 0,0 0 0,0 1 0,0-1 0,0 0 0,0 1 0,0-1 0,-1 1 0,1 0 0,0-1 0,-1 1 0,1 0 0,-1 0 0,0 0 0,1 0 0,-1 0 0,0 0 0,0 1 0,1-1 0,-1 0 0,0 1 0,0 0 0,0-1 0,0 1 0,0 0 0,0 0 0,-2 0 0,-13 1 0,1 0 0,0 1 0,1 0 0,-1 1 0,0 1 0,1 1 0,0 0 0,0 1 0,0 1 0,0 0 0,1 1 0,1 0 0,-1 1 0,-14 14 0,23-20 0,1 1 0,0 0 0,0 0 0,1 1 0,-1-1 0,1 1 0,0 0 0,0 0 0,0 0 0,1 0 0,-4 10 0,6-12 0,-1 0 0,1 0 0,0 0 0,-1 0 0,1 0 0,0 0 0,1-1 0,-1 1 0,1 0 0,-1 0 0,1 0 0,0 0 0,0-1 0,0 1 0,0 0 0,0-1 0,1 1 0,-1-1 0,1 1 0,0-1 0,0 0 0,-1 1 0,2-1 0,2 2 0,4 3 0,0 0 0,0-1 0,0-1 0,1 0 0,0 0 0,0-1 0,1 0 0,11 3 0,92 15 0,-83-17 0,15 2 0,-42-4 0,-10 0 0,-12 1 0,-165 40 0,154-35 0,0 2 0,1 0 0,0 2 0,-31 20 0,53-30 0,1 1 0,0 0 0,0 0 0,1 0 0,-1 1 0,1-1 0,0 1 0,0 0 0,-4 6 0,7-9 0,1 0 0,-1-1 0,0 1 0,0 0 0,1-1 0,-1 1 0,1 0 0,0 0 0,-1 0 0,1-1 0,0 1 0,0 0 0,0 0 0,1 0 0,-1 0 0,0-1 0,0 1 0,1 0 0,0 0 0,-1-1 0,1 1 0,0 0 0,-1-1 0,1 1 0,0 0 0,0-1 0,1 0 0,-1 1 0,0-1 0,0 1 0,1-1 0,-1 0 0,0 0 0,1 0 0,2 1 0,3 3 0,1-1 0,0 0 0,0-1 0,0 1 0,1-2 0,-1 1 0,1-1 0,10 1 0,74 4 0,-79-6 0,28-1-455,0-2 0,78-12 0,-59 2-6371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8:03.221"/>
    </inkml:context>
    <inkml:brush xml:id="br0">
      <inkml:brushProperty name="width" value="0.05" units="cm"/>
      <inkml:brushProperty name="height" value="0.05" units="cm"/>
    </inkml:brush>
  </inkml:definitions>
  <inkml:trace contextRef="#ctx0" brushRef="#br0">1 1 24575,'61'-1'0,"0"4"0,0 1 0,0 4 0,69 18 0,-92-18-1365,-23-5-5461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3:15.834"/>
    </inkml:context>
    <inkml:brush xml:id="br0">
      <inkml:brushProperty name="width" value="0.05" units="cm"/>
      <inkml:brushProperty name="height" value="0.05" units="cm"/>
    </inkml:brush>
  </inkml:definitions>
  <inkml:trace contextRef="#ctx0" brushRef="#br0">222 324 24575,'4'0'0,"0"0"0,0 0 0,0-1 0,0 1 0,-1-1 0,1 0 0,0 0 0,0-1 0,-1 1 0,1-1 0,0 0 0,-1 0 0,0 0 0,1 0 0,-1-1 0,0 1 0,4-5 0,-5 5 0,-1 0 0,0 0 0,1 0 0,-1 0 0,0-1 0,0 1 0,-1 0 0,1 0 0,0-1 0,-1 1 0,1 0 0,-1-1 0,0 1 0,1 0 0,-1-1 0,-1 1 0,1 0 0,0-1 0,0 1 0,-1 0 0,0-1 0,1 1 0,-1 0 0,0-1 0,0 1 0,0 0 0,0 0 0,0 0 0,-1 0 0,-1-2 0,0 0 0,-1 1 0,1-1 0,-1 1 0,0 0 0,0 0 0,0 0 0,0 1 0,0-1 0,0 1 0,-1 0 0,1 0 0,-1 1 0,0-1 0,1 1 0,-1 0 0,0 0 0,0 1 0,0-1 0,0 1 0,0 0 0,-8 2 0,3-1 0,-1 0 0,0 1 0,1 1 0,0-1 0,-1 2 0,1 0 0,0 0 0,-17 10 0,20-9 0,1 0 0,0 0 0,0 0 0,1 0 0,-1 1 0,1 0 0,0 0 0,1 1 0,-1-1 0,1 1 0,1 0 0,-5 11 0,7-15 0,0 0 0,0 0 0,0 0 0,0 0 0,1 0 0,-1 1 0,1-1 0,0 0 0,0 0 0,0 1 0,1-1 0,-1 0 0,1 0 0,0 0 0,0 0 0,0 0 0,0 0 0,0 0 0,0 0 0,1 0 0,0 0 0,-1-1 0,1 1 0,0 0 0,0-1 0,1 0 0,-1 1 0,0-1 0,1 0 0,-1 0 0,1-1 0,4 4 0,3-1 0,0 1 0,1-1 0,-1-1 0,1 0 0,-1 0 0,1-1 0,0 0 0,0-1 0,0 0 0,0-1 0,16-1 0,-18 0 0,1 0 0,0-1 0,-1 0 0,0 0 0,1-1 0,-1 0 0,0 0 0,-1-1 0,1-1 0,-1 1 0,1-1 0,-2-1 0,11-8 0,-11 6 0,-1 1 0,0-1 0,0-1 0,-1 1 0,-1-1 0,1 0 0,-1 0 0,-1-1 0,1 1 0,-2-1 0,1 1 0,-1-1 0,-1 0 0,1-16 0,-1-5 0,-2-1 0,-1 1 0,-7-41 0,8 69 0,-6-29 0,7 31 0,-1-1 0,1 1 0,-1 0 0,1-1 0,-1 1 0,0 0 0,0-1 0,1 1 0,-1 0 0,0 0 0,0 0 0,0 0 0,0 0 0,0 0 0,0 0 0,-1 0 0,1 0 0,-2 0 0,3 1 0,-1 0 0,1 0 0,-1 0 0,1 0 0,-1 0 0,1 0 0,-1 0 0,1 0 0,-1 0 0,1 1 0,-1-1 0,1 0 0,-1 0 0,1 1 0,-1-1 0,1 0 0,0 1 0,-1-1 0,1 0 0,-1 1 0,1-1 0,0 0 0,-1 1 0,1-1 0,0 1 0,0-1 0,-1 1 0,1-1 0,0 1 0,0-1 0,0 1 0,-1 0 0,-5 22 0,6-21 0,-5 22 0,1-1 0,2 1 0,0-1 0,1 1 0,4 30 0,-1-38 0,0 1 0,1-1 0,1 0 0,0 0 0,1 0 0,1-1 0,1 1 0,12 20 0,-16-31 0,1-1 0,0 1 0,0-1 0,0 0 0,1 1 0,-1-2 0,1 1 0,0-1 0,0 1 0,0-1 0,1-1 0,-1 1 0,1-1 0,0 0 0,-1 0 0,9 1 0,-9-2 0,0 0 0,0-1 0,0 1 0,0-1 0,0 0 0,0 0 0,1-1 0,-1 0 0,0 0 0,0 0 0,-1 0 0,1-1 0,0 1 0,0-1 0,-1-1 0,1 1 0,-1-1 0,0 1 0,7-7 0,-7 5 0,-1 0 0,0 0 0,-1 0 0,1-1 0,-1 1 0,0-1 0,0 1 0,0-1 0,-1 0 0,0 0 0,0 0 0,0 0 0,0 0 0,-1 0 0,0-9 0,0-6 0,-2 0 0,-6-31 0,-2-3 0,15 97 0,-1-28 0,1 0 0,0 0 0,2-1 0,-1 0 0,2 0 0,0 0 0,0-1 0,2 0 0,13 15 0,-20-26-170,-1 0-1,1 1 0,0-1 1,0 0-1,1 0 0,-1-1 1,6 3-1,4 0-6655</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3:16.194"/>
    </inkml:context>
    <inkml:brush xml:id="br0">
      <inkml:brushProperty name="width" value="0.05" units="cm"/>
      <inkml:brushProperty name="height" value="0.05" units="cm"/>
    </inkml:brush>
  </inkml:definitions>
  <inkml:trace contextRef="#ctx0" brushRef="#br0">146 34 24575,'-3'-3'0,"-6"-4"0,-5-1 0,-6 1 0,-2 2 0,-1 2 0,4 4 0,2 5 0,5 4 0,6 0 0,10 2 0,5-1-8191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3:16.547"/>
    </inkml:context>
    <inkml:brush xml:id="br0">
      <inkml:brushProperty name="width" value="0.05" units="cm"/>
      <inkml:brushProperty name="height" value="0.05" units="cm"/>
    </inkml:brush>
  </inkml:definitions>
  <inkml:trace contextRef="#ctx0" brushRef="#br0">4 97 24575,'5'-49'0,"-4"46"0,-1-1 0,1 1 0,0 0 0,0-1 0,1 1 0,-1 0 0,1 0 0,-1 0 0,1 0 0,0 1 0,4-6 0,-5 8 0,-1-1 0,1 1 0,-1-1 0,1 1 0,-1 0 0,1-1 0,-1 1 0,1 0 0,-1-1 0,1 1 0,-1 0 0,1 0 0,0-1 0,-1 1 0,1 0 0,-1 0 0,1 0 0,0 0 0,-1 0 0,1 0 0,-1 0 0,1 0 0,0 0 0,-1 0 0,1 0 0,-1 1 0,1-1 0,0 0 0,0 0 0,0 1 0,0 0 0,0 0 0,0 0 0,0 1 0,0-1 0,0 0 0,0 0 0,0 0 0,0 1 0,-1-1 0,2 3 0,1 3 0,-1 1 0,0-1 0,2 13 0,0 42 0,-3 97 0,-2-27 0,1-124 0,0-1 0,1 1 0,0 0 0,0-1 0,1 1 0,0-1 0,0 0 0,1 0 0,0 1 0,7 11 0,-6-14 0,-1-1 0,0-1 0,1 1 0,-1 0 0,1-1 0,0 0 0,0 0 0,1 0 0,-1 0 0,0-1 0,1 1 0,0-1 0,-1-1 0,1 1 0,0 0 0,0-1 0,6 1 0,11 0-682,37 1-1,-20-3-6143</inkml:trace>
  <inkml:trace contextRef="#ctx0" brushRef="#br0" timeOffset="1">192 249 24575,'-9'-2'0,"-11"-2"0,-12 0 0,-5 2 0,-3 0 0,9 0 0,12 2 0,15-1 0,18 1 0,14-3 0,11 0 0,9-1 0,3-2 0,3 0 0,-2 1 0,-10 2-8191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3:52.143"/>
    </inkml:context>
    <inkml:brush xml:id="br0">
      <inkml:brushProperty name="width" value="0.05" units="cm"/>
      <inkml:brushProperty name="height" value="0.05" units="cm"/>
    </inkml:brush>
  </inkml:definitions>
  <inkml:trace contextRef="#ctx0" brushRef="#br0">4 166 24575,'-3'0'0,"2"0"0,7 0 0,8 0 0,14-3 0,13-4 0,17-3 0,19-3 0,20-3 0,16 0 0,39-2 0,16 0 0,0 1 0,-14-1-853,-21 3 853,-26 5 0,-35 6 0,-32 4-7338</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2:20.749"/>
    </inkml:context>
    <inkml:brush xml:id="br0">
      <inkml:brushProperty name="width" value="0.05" units="cm"/>
      <inkml:brushProperty name="height" value="0.05" units="cm"/>
    </inkml:brush>
  </inkml:definitions>
  <inkml:trace contextRef="#ctx0" brushRef="#br0">7 25 24575,'0'-22'0,"0"20"0,0 4 0,0 33 0,0 2 0,2 189 0,-4 243 0,-1-427-1365,-1-8-5461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2:21.100"/>
    </inkml:context>
    <inkml:brush xml:id="br0">
      <inkml:brushProperty name="width" value="0.05" units="cm"/>
      <inkml:brushProperty name="height" value="0.05" units="cm"/>
    </inkml:brush>
  </inkml:definitions>
  <inkml:trace contextRef="#ctx0" brushRef="#br0">26 1 24575,'-3'0'0,"-4"0"0,0 3 0,0 7 0,5 4 0,2 3 0,5 1 0,4 1 0,3 3 0,3 0 0,1 0 0,4-1 0,-1-5-8191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2:21.422"/>
    </inkml:context>
    <inkml:brush xml:id="br0">
      <inkml:brushProperty name="width" value="0.05" units="cm"/>
      <inkml:brushProperty name="height" value="0.05" units="cm"/>
    </inkml:brush>
  </inkml:definitions>
  <inkml:trace contextRef="#ctx0" brushRef="#br0">367 118 24575,'0'-14'0,"1"4"0,-1 0 0,0 0 0,-1 0 0,0 0 0,-3-10 0,3 18 0,1 0 0,-1 0 0,0 1 0,1-1 0,-1 0 0,0 1 0,0-1 0,0 1 0,0-1 0,0 1 0,0-1 0,0 1 0,-1 0 0,1 0 0,-1-1 0,1 1 0,0 0 0,-1 0 0,0 1 0,1-1 0,-1 0 0,0 0 0,1 1 0,-1-1 0,0 1 0,1-1 0,-1 1 0,0 0 0,0 0 0,0 0 0,1 0 0,-1 0 0,0 0 0,-3 1 0,-1 0 0,1 1 0,0-1 0,-1 1 0,1 0 0,0 1 0,0-1 0,1 1 0,-7 4 0,-37 33 0,32-26 0,-144 131-1365,125-110-5461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2:38.627"/>
    </inkml:context>
    <inkml:brush xml:id="br0">
      <inkml:brushProperty name="width" value="0.05" units="cm"/>
      <inkml:brushProperty name="height" value="0.05" units="cm"/>
    </inkml:brush>
  </inkml:definitions>
  <inkml:trace contextRef="#ctx0" brushRef="#br0">37 101 24575,'-1'-21'0,"0"15"0,1 0 0,-1 0 0,1 0 0,1 0 0,-1 0 0,1 0 0,0 0 0,0 0 0,1 0 0,-1 0 0,5-8 0,-10 50 0,-10 34 0,2 0 0,-4 108 0,16-162 54,-1-5 13,1 0 1,1 0 0,2 16-1,-3-24-147,1-1-1,-1 1 1,1-1-1,0 0 1,0 1 0,0-1-1,0 0 1,1 1-1,-1-1 1,0 0-1,1 0 1,0 0-1,-1 0 1,1 0 0,0 0-1,0-1 1,0 1-1,0-1 1,0 1-1,3 0 1,8 3-6746</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2:38.996"/>
    </inkml:context>
    <inkml:brush xml:id="br0">
      <inkml:brushProperty name="width" value="0.05" units="cm"/>
      <inkml:brushProperty name="height" value="0.05" units="cm"/>
    </inkml:brush>
  </inkml:definitions>
  <inkml:trace contextRef="#ctx0" brushRef="#br0">0 87 24575,'1'159'0,"-1"-155"0,0 0 0,1-1 0,-1 1 0,1-1 0,0 1 0,0-1 0,0 1 0,0-1 0,1 1 0,0-1 0,-1 0 0,1 0 0,0 0 0,0 0 0,1 0 0,3 3 0,-4-4 0,1 0 0,-1 0 0,1-1 0,0 0 0,0 1 0,-1-1 0,1 0 0,0 0 0,0 0 0,0-1 0,0 1 0,0-1 0,0 0 0,0 0 0,1 0 0,-1 0 0,0 0 0,0-1 0,5 0 0,4-2 0,-1-1 0,1 0 0,-1 0 0,0-1 0,-1-1 0,1 1 0,-1-2 0,0 0 0,0 0 0,-1 0 0,0-1 0,10-12 0,-15 15 0,0 1 0,0-1 0,0 0 0,-1-1 0,0 1 0,0 0 0,0-1 0,-1 0 0,0 1 0,0-1 0,0 0 0,-1 0 0,0 0 0,0 0 0,-1-1 0,1 1 0,-1 0 0,-1 0 0,1 0 0,-1 0 0,0 0 0,0 0 0,-1 0 0,0 0 0,-3-9 0,2 10 17,0 0 0,0 0 0,-1 1 1,1-1-1,-1 1 0,0 0 0,0 0 0,0 0 0,0 0 0,-1 1 0,0 0 0,0 0 0,0 0 0,0 0 0,0 1 0,0 0 0,-1 0 0,1 0 1,-8 0-1,5 0-139,1 1 0,-1 0 0,0 1 0,0-1 0,1 2 0,-1-1 0,0 1 0,0 0 0,1 1 1,-1 0-1,1 0 0,-1 0 0,-10 7 0,-7 6-6704</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2:39.635"/>
    </inkml:context>
    <inkml:brush xml:id="br0">
      <inkml:brushProperty name="width" value="0.05" units="cm"/>
      <inkml:brushProperty name="height" value="0.05" units="cm"/>
    </inkml:brush>
  </inkml:definitions>
  <inkml:trace contextRef="#ctx0" brushRef="#br0">82 244 24575,'-10'-10'0,"1"-1"0,-1 1 0,2-1 0,-1-1 0,2 0 0,-13-24 0,19 33 0,-1-1 0,1 0 0,0 1 0,0-1 0,0 0 0,0 0 0,1 0 0,-1 0 0,1 0 0,0 0 0,0 0 0,1 0 0,-1 0 0,1 1 0,0-1 0,0 0 0,0 0 0,0 0 0,1 1 0,0-1 0,-1 1 0,1-1 0,1 1 0,-1 0 0,0 0 0,1 0 0,0 0 0,-1 0 0,5-3 0,-2 2 0,0 1 0,0 0 0,0 0 0,0 0 0,0 0 0,0 1 0,1 0 0,-1 0 0,1 1 0,0-1 0,0 1 0,-1 0 0,1 1 0,0-1 0,0 1 0,0 0 0,0 1 0,-1-1 0,1 1 0,0 1 0,11 3 0,-11-3 0,0 0 0,0 1 0,0 0 0,-1 0 0,1 0 0,-1 1 0,0 0 0,0 0 0,0 1 0,0-1 0,-1 1 0,1 0 0,-1 0 0,-1 0 0,1 1 0,-1-1 0,0 1 0,0 0 0,3 8 0,-4-5 0,0 0 0,-1 0 0,0 1 0,0-1 0,-1 0 0,0 0 0,-1 0 0,0 0 0,0 0 0,-1 0 0,0 0 0,0 0 0,-1 0 0,-1-1 0,1 1 0,-1-1 0,-1 0 0,-6 11 0,0-4 0,-1 0 0,0-1 0,0 0 0,-2-1 0,1 0 0,-2-1 0,0-1 0,-17 11 0,28-20 0,0 1 0,0-1 0,0 0 0,0 0 0,0 0 0,0 0 0,0-1 0,-1 1 0,1-1 0,-1-1 0,1 1 0,-5 0 0,9-1 0,0 0 0,0 0 0,-1 0 0,1 0 0,0 0 0,0 0 0,0 0 0,0 0 0,0 0 0,0 0 0,0 0 0,-1 0 0,1 0 0,0 0 0,0 0 0,0 0 0,0 0 0,0 0 0,0 0 0,0 0 0,0 0 0,0 0 0,-1 0 0,1 0 0,0-1 0,0 1 0,0 0 0,0 0 0,0 0 0,0 0 0,0 0 0,0 0 0,0 0 0,0 0 0,0 0 0,0 0 0,0-1 0,0 1 0,0 0 0,0 0 0,-1 0 0,1 0 0,0 0 0,0 0 0,0 0 0,0 0 0,0-1 0,1 1 0,-1 0 0,0 0 0,0 0 0,6-6 0,10-2 0,19-6 69,1 2-1,0 2 0,1 1 0,43-4 1,-8 6-923,89 2 1,-144 5-5973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8:03.738"/>
    </inkml:context>
    <inkml:brush xml:id="br0">
      <inkml:brushProperty name="width" value="0.05" units="cm"/>
      <inkml:brushProperty name="height" value="0.05" units="cm"/>
    </inkml:brush>
  </inkml:definitions>
  <inkml:trace contextRef="#ctx0" brushRef="#br0">1 1 24575,'3'0'0,"3"0"0,5 0 0,5 0 0,3 0 0,5 0 0,3 3 0,6 1 0,3-1 0,2 3 0,3 0 0,-6-1-8191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2:39.972"/>
    </inkml:context>
    <inkml:brush xml:id="br0">
      <inkml:brushProperty name="width" value="0.05" units="cm"/>
      <inkml:brushProperty name="height" value="0.05" units="cm"/>
    </inkml:brush>
  </inkml:definitions>
  <inkml:trace contextRef="#ctx0" brushRef="#br0">82 78 24575,'0'-16'0,"1"12"0,0 0 0,-1 0 0,0 0 0,0 0 0,0 0 0,0 0 0,-1 0 0,0 0 0,0 0 0,0 0 0,0 0 0,0 1 0,-2-5 0,2 8 0,1-1 0,-1 1 0,1 0 0,-1 0 0,0-1 0,1 1 0,-1 0 0,1 0 0,-1 0 0,0-1 0,1 1 0,-1 0 0,1 0 0,-1 0 0,0 0 0,1 0 0,-1 0 0,1 0 0,-1 1 0,0-1 0,1 0 0,-1 0 0,1 0 0,-1 0 0,1 1 0,-1-1 0,1 0 0,-1 1 0,1-1 0,-1 0 0,1 1 0,-1-1 0,1 1 0,-1-1 0,1 1 0,0-1 0,-1 1 0,-15 20 0,11-11 0,-1 0 0,1 0 0,1 1 0,0-1 0,1 1 0,0 0 0,0 0 0,-1 20 0,3-27 0,1 0 0,0 0 0,0 0 0,1 0 0,-1 0 0,1 0 0,0 0 0,0-1 0,0 1 0,1 0 0,-1-1 0,1 1 0,0-1 0,0 1 0,0-1 0,1 0 0,-1 0 0,1 0 0,-1 0 0,1 0 0,0-1 0,0 1 0,0-1 0,1 0 0,-1 0 0,0 0 0,1 0 0,6 2 0,-5-2 0,1-1 0,0 0 0,0 0 0,1-1 0,-1 1 0,0-1 0,0 0 0,0-1 0,0 0 0,0 0 0,0 0 0,0 0 0,0-1 0,-1 0 0,1-1 0,0 1 0,-1-1 0,0 0 0,1 0 0,-1-1 0,6-5 0,-8 7 0,1-1 0,-1 0 0,0 0 0,1 0 0,-1 0 0,-1-1 0,1 1 0,-1-1 0,1 0 0,-1 0 0,0 0 0,0 0 0,-1 0 0,1 0 0,-1 0 0,0 0 0,0-1 0,0 1 0,-1 0 0,1-1 0,-1 1 0,0-1 0,-1 1 0,1-1 0,-1 1 0,1 0 0,-1-1 0,-1 1 0,1 0 0,-3-5 0,2 6-62,0-1 0,-1 0 0,0 1 0,0 0 0,0-1 0,0 1 0,-1 1 0,1-1 0,-1 0 0,1 1 0,-1-1 0,0 1-1,0 0 1,0 1 0,0-1 0,-1 1 0,1-1 0,0 1 0,-1 1 0,1-1 0,-6 0 0,-14 1-6764</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2:40.579"/>
    </inkml:context>
    <inkml:brush xml:id="br0">
      <inkml:brushProperty name="width" value="0.05" units="cm"/>
      <inkml:brushProperty name="height" value="0.05" units="cm"/>
    </inkml:brush>
  </inkml:definitions>
  <inkml:trace contextRef="#ctx0" brushRef="#br0">46 226 24575,'-5'-5'0,"0"0"0,1-1 0,0 1 0,0-1 0,0 0 0,1 0 0,0-1 0,0 1 0,0 0 0,1-1 0,-3-13 0,5 17 0,0-1 0,-1 0 0,1 0 0,1 0 0,-1 0 0,0 1 0,1-1 0,0 0 0,0 0 0,0 1 0,0-1 0,1 1 0,0-1 0,-1 1 0,1-1 0,0 1 0,1 0 0,-1 0 0,0 0 0,1 0 0,0 1 0,0-1 0,3-2 0,4-2 0,0 1 0,1 0 0,0 0 0,0 1 0,0 1 0,1 0 0,-1 0 0,1 1 0,13-1 0,-6 1 0,1 1 0,0 0 0,0 2 0,35 3 0,-47-1 0,0-1 0,0 1 0,0 1 0,0-1 0,-1 1 0,1 0 0,-1 1 0,10 6 0,-15-9 0,0 1 0,0-1 0,0 0 0,0 1 0,0 0 0,0 0 0,-1-1 0,1 1 0,-1 0 0,1 0 0,-1 1 0,0-1 0,0 0 0,0 0 0,0 0 0,0 1 0,0-1 0,0 1 0,-1-1 0,1 1 0,-1-1 0,0 1 0,0-1 0,0 1 0,0-1 0,0 1 0,0-1 0,-1 0 0,1 1 0,-1-1 0,-1 4 0,-2 2 0,0 0 0,-1 0 0,0 0 0,0-1 0,-1 1 0,1-1 0,-2 0 0,1-1 0,-1 0 0,0 0 0,-14 9 0,2-3 0,-2-1 0,1 0 0,-34 11 0,33-12 0,16-4 0,14-2 0,12-1 0,1-2 0,23-1 0,-23-1 0,-1 1 0,0 2 0,29 4 0,-45-5 0,1 0 0,-1 1 0,1 0 0,-1 0 0,0 0 0,0 1 0,1 0 0,-2 0 0,1 0 0,0 0 0,-1 1 0,1 0 0,-1 0 0,0 0 0,-1 0 0,7 10 0,-8-12 0,0 1 0,-1 0 0,1-1 0,-1 1 0,0 0 0,0 0 0,0 0 0,0 0 0,-1 0 0,1 0 0,-1 0 0,0 0 0,0 0 0,0 0 0,0 0 0,0 0 0,-2 6 0,1-5 0,-1 0 0,1-1 0,-1 1 0,0-1 0,0 0 0,-1 1 0,1-1 0,-1 0 0,1 0 0,-1 0 0,0-1 0,-4 4 0,-3 0 0,1 0 0,0-1 0,-1 0 0,0 0 0,-1-1 0,1-1 0,0 1 0,-1-2 0,-12 2 0,13-2 43,0-2 0,0 1-1,1-2 1,-1 1 0,0-1-1,0-1 1,-18-4 0,24 5-107,1 0 1,0 0 0,0-1 0,0 1 0,0-1-1,0 0 1,0 1 0,0-1 0,1-1 0,-1 1-1,1 0 1,-1-1 0,1 1 0,0-1-1,0 1 1,0-1 0,0 0 0,0 0 0,1 0-1,-1 0 1,1 0 0,0-1 0,0 1 0,0 0-1,0-1 1,0-3 0,1-14-6763</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2:40.932"/>
    </inkml:context>
    <inkml:brush xml:id="br0">
      <inkml:brushProperty name="width" value="0.05" units="cm"/>
      <inkml:brushProperty name="height" value="0.05" units="cm"/>
    </inkml:brush>
  </inkml:definitions>
  <inkml:trace contextRef="#ctx0" brushRef="#br0">69 120 24575,'0'0'0,"1"0"0,-1 0 0,0 0 0,0 0 0,1 0 0,-1-1 0,0 1 0,1 0 0,-1 0 0,0 0 0,1 0 0,-1 0 0,0 0 0,0 0 0,1 0 0,-1 0 0,0 0 0,1 0 0,-1 1 0,0-1 0,1 0 0,-1 0 0,0 0 0,0 0 0,1 0 0,-1 0 0,0 1 0,0-1 0,1 0 0,-1 0 0,0 0 0,0 1 0,0-1 0,1 0 0,-1 0 0,0 1 0,0-1 0,0 0 0,0 1 0,1-1 0,-11 10 0,5-6 0,-2 3 0,0-1 0,1 1 0,1 0 0,-1 1 0,1-1 0,0 1 0,-4 10 0,6-13 0,1 0 0,0 0 0,0 0 0,1 0 0,-1 0 0,1 1 0,0-1 0,1 0 0,-1 1 0,1-1 0,0 0 0,1 1 0,0 8 0,0-12 0,0 0 0,0 0 0,0 0 0,0 0 0,0 0 0,0 0 0,0 0 0,1 0 0,-1 0 0,1-1 0,-1 1 0,1-1 0,0 1 0,-1-1 0,1 1 0,0-1 0,0 0 0,0 0 0,0 0 0,0 0 0,0 0 0,0-1 0,0 1 0,1-1 0,-1 1 0,0-1 0,0 0 0,1 0 0,-1 0 0,0 0 0,4 0 0,3-1 0,-1 0 0,1-1 0,-1 0 0,1 0 0,-1-1 0,15-7 0,-6 2 0,-1-1 0,0-1 0,-1-1 0,0 0 0,19-18 0,-27 22 0,-1 0 0,1 0 0,-1-1 0,-1 0 0,1 0 0,-1 0 0,-1 0 0,1-1 0,-2 0 0,1 0 0,-1 0 0,2-11 0,-4 16 17,-1 1-1,1 0 0,-1 0 0,0-1 1,0 1-1,0 0 0,-1 0 0,1 0 1,-1-1-1,0 1 0,0 0 0,0 0 1,0 0-1,0 0 0,-1 0 0,1 0 1,-1 1-1,0-1 0,0 0 0,-4-4 1,1 3-173,0 1 1,1-1 0,-2 1 0,1 0 0,0 0 0,0 0 0,-1 1-1,0-1 1,1 2 0,-8-3 0,-20-3-6671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2:41.424"/>
    </inkml:context>
    <inkml:brush xml:id="br0">
      <inkml:brushProperty name="width" value="0.05" units="cm"/>
      <inkml:brushProperty name="height" value="0.05" units="cm"/>
    </inkml:brush>
  </inkml:definitions>
  <inkml:trace contextRef="#ctx0" brushRef="#br0">35 17 24575,'-3'-3'0,"1"2"0,1-1 0,0 1 0,-1-1 0,1 1 0,-1 0 0,1 0 0,-1 0 0,0 0 0,1 0 0,-3-1 0,-3 6 0,3 13 0,3 23 0,1 0 0,2-1 0,10 57 0,-4-35 0,14 115-28,61 633-525,-73-617 409,-9 0 1,-28 236-1,19-378-1053,1-14-4785</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2:41.791"/>
    </inkml:context>
    <inkml:brush xml:id="br0">
      <inkml:brushProperty name="width" value="0.05" units="cm"/>
      <inkml:brushProperty name="height" value="0.05" units="cm"/>
    </inkml:brush>
  </inkml:definitions>
  <inkml:trace contextRef="#ctx0" brushRef="#br0">14 1 24575,'0'0'0,"-1"0"0,0 0 0,0 1 0,1-1 0,-1 0 0,0 0 0,1 1 0,-1-1 0,1 1 0,-1-1 0,0 1 0,1-1 0,-1 1 0,1-1 0,-1 1 0,1-1 0,0 1 0,-1-1 0,1 1 0,-1 0 0,1-1 0,0 1 0,0 0 0,-1-1 0,1 1 0,0 0 0,0 0 0,0-1 0,0 1 0,0 0 0,0 0 0,0-1 0,0 1 0,0 0 0,0 0 0,4 28 0,0-15 0,1-1 0,0 0 0,1 0 0,1-1 0,0 1 0,1-1 0,0-1 0,0 0 0,2 0 0,15 15 0,-22-23 0,1 0 0,0-1 0,-1 0 0,1 1 0,0-1 0,0 0 0,0-1 0,0 1 0,1-1 0,-1 0 0,0 0 0,1 0 0,5 0 0,-3-1 0,1 0 0,-1 0 0,1-1 0,-1 0 0,0-1 0,1 0 0,8-3 0,3-3 0,0-1 0,0-1 0,0-1 0,26-20 0,-32 21 0,0 0 0,-1 0 0,0-2 0,17-19 0,-25 20 171,-13 14 0,-15 14-1878,-5 8-5119</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3:52.981"/>
    </inkml:context>
    <inkml:brush xml:id="br0">
      <inkml:brushProperty name="width" value="0.05" units="cm"/>
      <inkml:brushProperty name="height" value="0.05" units="cm"/>
    </inkml:brush>
  </inkml:definitions>
  <inkml:trace contextRef="#ctx0" brushRef="#br0">34 189 24575,'-1'0'0,"-1"0"0,0 0 0,0-1 0,1 1 0,-1 0 0,0-1 0,1 1 0,-1-1 0,0 0 0,1 1 0,-1-1 0,1 0 0,-1 0 0,1 0 0,-1 0 0,1 0 0,0 0 0,-2-2 0,3 2 0,-1 1 0,1-1 0,0 0 0,-1 0 0,1 1 0,0-1 0,0 0 0,0 0 0,-1 0 0,1 0 0,0 1 0,0-1 0,0 0 0,0 0 0,0 0 0,0 1 0,1-1 0,-1 0 0,0 0 0,0 0 0,0 1 0,1-1 0,-1 0 0,1 0 0,-1 1 0,0-1 0,1 0 0,-1 1 0,1-1 0,0 0 0,-1 1 0,1-1 0,-1 1 0,1-1 0,0 1 0,-1-1 0,1 1 0,0 0 0,0-1 0,1 0 0,9-5 0,2 0 0,-1 0 0,1 1 0,-1 1 0,20-4 0,74-10 0,-86 15 0,426-44 56,5 21-649,-140 9-788</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3:54.664"/>
    </inkml:context>
    <inkml:brush xml:id="br0">
      <inkml:brushProperty name="width" value="0.05" units="cm"/>
      <inkml:brushProperty name="height" value="0.05" units="cm"/>
    </inkml:brush>
  </inkml:definitions>
  <inkml:trace contextRef="#ctx0" brushRef="#br0">1942 217 24575,'-3'-4'0,"-1"-1"0,1 1 0,0 0 0,-4-9 0,-12-17 0,8 20 0,0 1 0,0 0 0,-1 1 0,0 0 0,0 1 0,0 0 0,-1 1 0,-1 0 0,-26-7 0,10 5 0,0 2 0,0 1 0,-52-1 0,43 6 0,-1 2 0,1 2 0,0 1 0,0 2 0,-51 17 0,15 1 0,-122 60 0,121-47-54,1 4 0,3 3 0,2 3 0,-94 84 1,117-88 14,2 2 0,2 2 1,2 2-1,3 1 1,1 3-1,-45 88 1,46-63-86,4 2 0,3 1 0,4 1 0,-15 87 0,-24 349-495,55-360 619,16 210 0,2-273 0,3-1 0,5 0 0,43 136 0,-44-184 0,2-2 0,2 1 0,2-2 0,2-1 0,2-1 0,59 74 0,-59-87 0,1 0 0,2-2 0,0-1 0,2-1 0,1-2 0,1-1 0,0-2 0,2-1 0,41 17 0,-29-19 6,0-2 0,0-2 0,2-2 0,-1-2 0,58 3 0,-43-9 3,1-3 0,-1-3 1,101-17-1,-76 1-70,-1-3 0,-1-4 0,-2-4 0,0-3 0,151-86 0,-147 65-98,-2-3 0,-2-4 0,-4-4-1,-2-3 1,-3-3 0,-4-4 0,-3-3 0,-3-2 0,67-111 0,-89 119 202,-4-2-1,-3-2 1,-3-1 0,41-152 0,-57 159-55,-4-2 0,-3 0-1,-2 0 1,-4 0 0,-4-1-1,-8-74 1,-1 75 12,-3 0 0,-3 1 0,-4 1 0,-2 0 0,-4 2 0,-2 1 0,-4 1 0,-2 1 0,-3 2 0,-2 1 0,-4 3 0,-2 1 0,-2 2 0,-3 2 0,-2 2 0,-102-79 0,81 79-74,-1 3 1,-3 4-1,-1 3 0,-2 3 1,-2 4-1,-1 3 1,-140-33-1,190 57 670,-1 2-1,0 1 1,-59-1 0,90 6-529,-1 0 1,1 0 0,0 0 0,0 0 0,-1 1-1,1-1 1,0 1 0,0-1 0,0 1 0,0 0 0,0 0-1,-4 2 1,6-3-48,0 0 0,-1 1-1,1-1 1,0 0 0,0 0-1,0 1 1,0-1 0,-1 0-1,1 1 1,0-1 0,0 0 0,0 1-1,0-1 1,0 0 0,0 1-1,0-1 1,0 0 0,0 1-1,0-1 1,0 0 0,0 0 0,0 1-1,0-1 1,0 0 0,0 1-1,0-1 1,1 1 0,11 12 225,15 6-241,-19-14-168,-1 0 1,0 0 0,0 0-1,0 1 1,-1 0 0,0 0-1,10 14 1,-11-10-6663</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2:53.694"/>
    </inkml:context>
    <inkml:brush xml:id="br0">
      <inkml:brushProperty name="width" value="0.05" units="cm"/>
      <inkml:brushProperty name="height" value="0.05" units="cm"/>
    </inkml:brush>
  </inkml:definitions>
  <inkml:trace contextRef="#ctx0" brushRef="#br0">5 14 24575,'-3'0'0,"2"0"0,4 0 0,4 0 0,8 0 0,3 0 0,7 0 0,6 0 0,3 0 0,5 0 0,1 0 0,-1 0 0,0 0 0,-2 0 0,-4-3 0,-1-1 0,-4 0 0,-7 1-8191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2:54.117"/>
    </inkml:context>
    <inkml:brush xml:id="br0">
      <inkml:brushProperty name="width" value="0.05" units="cm"/>
      <inkml:brushProperty name="height" value="0.05" units="cm"/>
    </inkml:brush>
  </inkml:definitions>
  <inkml:trace contextRef="#ctx0" brushRef="#br0">4 66 24575,'-3'0'0,"2"0"0,7 0 0,5-3 0,7 0 0,9-1 0,8-2 0,8 0 0,7-2 0,4 0 0,2 2 0,-3-1 0,-4 1 0,-9 1 0,-10 1-8191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3:03.447"/>
    </inkml:context>
    <inkml:brush xml:id="br0">
      <inkml:brushProperty name="width" value="0.05" units="cm"/>
      <inkml:brushProperty name="height" value="0.05" units="cm"/>
    </inkml:brush>
  </inkml:definitions>
  <inkml:trace contextRef="#ctx0" brushRef="#br0">47 105 24575,'-3'-3'0,"-3"-4"0,-5 0 0,-2-3 0,3-2 0,7 2 0,9-2 0,10 2 0,10 3 0,10-1 0,11 1 0,5 2 0,6 2 0,1 1 0,-2 1 0,-4 1 0,-7 0 0,-11 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8:04.457"/>
    </inkml:context>
    <inkml:brush xml:id="br0">
      <inkml:brushProperty name="width" value="0.05" units="cm"/>
      <inkml:brushProperty name="height" value="0.05" units="cm"/>
    </inkml:brush>
  </inkml:definitions>
  <inkml:trace contextRef="#ctx0" brushRef="#br0">0 0 24575,'3'0'0,"4"0"0,4 0 0,2 0 0,5 0 0,3 0 0,3 0 0,7 0 0,3 0 0,5 0 0,1 0 0,3 0 0,0 0 0,-2 3 0,-4 1 0,-9 0-8191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3:03.845"/>
    </inkml:context>
    <inkml:brush xml:id="br0">
      <inkml:brushProperty name="width" value="0.05" units="cm"/>
      <inkml:brushProperty name="height" value="0.05" units="cm"/>
    </inkml:brush>
  </inkml:definitions>
  <inkml:trace contextRef="#ctx0" brushRef="#br0">1 1 24575,'0'3'0,"3"4"0,3 3 0,2 6 0,1 7 0,0 4 0,-2 4 0,1 5 0,-1 2 0,-1 1 0,-3 3 0,-3-1 0,-3-2 0,-1 0 0,1-5 0,1-9-8191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3:04.220"/>
    </inkml:context>
    <inkml:brush xml:id="br0">
      <inkml:brushProperty name="width" value="0.05" units="cm"/>
      <inkml:brushProperty name="height" value="0.05" units="cm"/>
    </inkml:brush>
  </inkml:definitions>
  <inkml:trace contextRef="#ctx0" brushRef="#br0">136 30 24575,'-2'-3'0,"-1"0"0,0 1 0,0-1 0,0 1 0,0 0 0,-1 0 0,1 0 0,0 0 0,-1 1 0,0-1 0,1 1 0,-1 0 0,0 0 0,1 0 0,-1 1 0,0-1 0,0 1 0,-6 0 0,8 0 0,-1 1 0,0-1 0,0 1 0,1 0 0,-1-1 0,0 1 0,1 1 0,-1-1 0,1 0 0,0 1 0,-1-1 0,1 1 0,0 0 0,0-1 0,0 1 0,0 0 0,0 0 0,0 1 0,1-1 0,-1 0 0,1 1 0,-1-1 0,1 0 0,0 1 0,-1 4 0,-1 1 0,1 1 0,1-1 0,-1 1 0,2 0 0,-1-1 0,1 1 0,0 0 0,1 0 0,2 12 0,4 11 0,14 37 0,-9-31 0,-6-18-455,0 0 0,12 23 0,-7-24-6371</inkml:trace>
  <inkml:trace contextRef="#ctx0" brushRef="#br0" timeOffset="1">460 98 24575,'0'-2'0,"0"0"0,0 0 0,0 0 0,0 0 0,0 0 0,0 0 0,-1 0 0,1 0 0,-1 0 0,0 0 0,1 0 0,-1 0 0,0 0 0,0 1 0,0-1 0,0 0 0,-3-2 0,3 3 0,0 1 0,-1-1 0,1 1 0,0-1 0,-1 1 0,1 0 0,0-1 0,-1 1 0,1 0 0,0 0 0,-1 0 0,1 0 0,-1 0 0,1 1 0,0-1 0,-1 0 0,1 1 0,0-1 0,-1 1 0,1-1 0,0 1 0,0-1 0,-1 1 0,1 0 0,0 0 0,-2 1 0,-6 5 0,1-1 0,0 1 0,0 1 0,0 0 0,1 0 0,0 0 0,1 1 0,0 0 0,0 0 0,1 1 0,0-1 0,1 1 0,0 0 0,0 1 0,1-1 0,1 0 0,-3 15 0,5-21 0,0 0 0,0-1 0,0 1 0,1 0 0,-1 0 0,1-1 0,0 1 0,0 0 0,0-1 0,1 1 0,-1-1 0,1 1 0,0-1 0,0 0 0,0 1 0,0-1 0,3 3 0,0-2 0,-1 0 0,1 0 0,0-1 0,0 0 0,0 1 0,0-2 0,0 1 0,1-1 0,-1 1 0,7 0 0,1 1 0,1-2 0,-1 0 0,0 0 0,1-1 0,-1-1 0,1 0 0,-1-1 0,27-4 0,-28 1 0,-1 0 0,1 0 0,-1-1 0,0 0 0,0-1 0,-1 0 0,0-1 0,17-14 0,-22 17 0,-1 0 0,0-1 0,0 0 0,0 0 0,0 0 0,-1 0 0,0 0 0,4-10 0,-6 12 0,1-1 0,-2 1 0,1-1 0,0 1 0,-1-1 0,1 1 0,-1-1 0,0 1 0,0-1 0,-1 0 0,1 1 0,-1-1 0,0 1 0,1-1 0,-4-5 0,3 6 23,-1-1 0,0 1 0,0 0-1,0 0 1,-1 0 0,1 0 0,-1 0-1,1 1 1,-1-1 0,0 1 0,0-1-1,0 1 1,0 0 0,-5-2 0,-2-1-450,0 1 0,-1 1 1,-17-5-1,-22-2-6399</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3:55.830"/>
    </inkml:context>
    <inkml:brush xml:id="br0">
      <inkml:brushProperty name="width" value="0.05" units="cm"/>
      <inkml:brushProperty name="height" value="0.05" units="cm"/>
    </inkml:brush>
  </inkml:definitions>
  <inkml:trace contextRef="#ctx0" brushRef="#br0">2557 126 24575,'-13'0'0,"-332"6"0,255 0 0,-161 33 0,147-12-76,1 4-1,2 5 0,1 4 1,-101 56-1,87-32-18,4 5-1,2 5 0,-99 88 0,131-94 96,3 3 0,3 3 0,3 2 0,-97 149 0,126-164 0,2 2 0,4 1 0,2 1 0,3 2 0,3 1 0,3 0 0,-18 108 0,33-133 0,2 1 0,2-1 0,2 1 0,1 0 0,14 80 0,-7-89 0,1 0 0,1 0 0,3-1 0,0 0 0,2-1 0,2-1 0,29 44 0,-11-29-92,3-1 0,1-2 0,2-2 0,2-2-1,1-1 1,3-3 0,100 61 0,-64-51-56,2-4 1,2-4-1,2-3 1,111 27-1,-78-33 148,1-6 0,2-4 0,-1-7 0,2-4 0,146-11 0,-135-8 0,0-5 0,-2-6 0,0-7 0,202-69 0,-243 63 0,-1-4 0,-2-4 0,-3-4 0,-1-4 0,84-65 0,-117 74 0,-2-3 0,-2-3 0,50-60 0,-66 66 0,-2-2 0,-2-2 0,-2 0 0,33-75 0,-39 67 0,-2 0 0,-3-1 0,-2 0 0,-3-2 0,-2 0 0,-3 0 0,-2 0 0,-3-59 0,-4 64 0,-3 0 0,-2 1 0,-2 0 0,-2 1 0,-3 0 0,-1 0 0,-3 2 0,-2 0 0,-29-51 0,11 38 0,-2 1 0,-3 3 0,-3 1 0,-2 2 0,-2 2 0,-106-83 0,30 43 0,-3 5 0,-156-77 0,155 96-156,-192-71 1,262 118 103,-1 3 0,-1 2 0,0 3 0,-1 2 0,-114-3 0,148 14 305,1 2 1,0 0-1,0 2 0,0 1 1,0 1-1,-39 15 0,56-17-172,0 1-1,1 1 1,-1-1-1,1 2 0,1 0 1,-1 0-1,-15 15 1,20-16-152,-1 0 1,2 1-1,-1 0 0,1-1 1,0 2-1,0-1 1,0 0-1,1 1 0,1-1 1,-1 1-1,1 0 1,-1 12-1,0 11-6755</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3:37.179"/>
    </inkml:context>
    <inkml:brush xml:id="br0">
      <inkml:brushProperty name="width" value="0.05" units="cm"/>
      <inkml:brushProperty name="height" value="0.05" units="cm"/>
    </inkml:brush>
  </inkml:definitions>
  <inkml:trace contextRef="#ctx0" brushRef="#br0">3 141 24575,'6'-14'0,"-1"0"0,0-1 0,5-28 0,-7 28 0,-3 14 0,1-1 0,-1-1 0,1 1 0,0 0 0,-1 0 0,0-1 0,0 1 0,0 0 0,0 0 0,0-1 0,0 1 0,0 0 0,-1-1 0,1 1 0,-2-4 0,-1 11 0,1-1 0,1 1 0,-1 0 0,-2 10 0,-4 35 0,2-1 0,0 65 0,16 101 0,10-71 0,-10-87 0,4 80 0,-15-105-1365,-2-5-5461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3:37.549"/>
    </inkml:context>
    <inkml:brush xml:id="br0">
      <inkml:brushProperty name="width" value="0.05" units="cm"/>
      <inkml:brushProperty name="height" value="0.05" units="cm"/>
    </inkml:brush>
  </inkml:definitions>
  <inkml:trace contextRef="#ctx0" brushRef="#br0">61 17 24575,'-56'0'0,"52"0"0,6 0 0,30 0 0,313 1 0,376-3 0,-696 2 0,38-6 0,-53 3 342,-15-1-2049,-8 2-5119</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3:37.910"/>
    </inkml:context>
    <inkml:brush xml:id="br0">
      <inkml:brushProperty name="width" value="0.05" units="cm"/>
      <inkml:brushProperty name="height" value="0.05" units="cm"/>
    </inkml:brush>
  </inkml:definitions>
  <inkml:trace contextRef="#ctx0" brushRef="#br0">98 1 24575,'-23'0'0,"-12"0"0,25 0 0,9 0 0,2 1 0,15 1 0,-1 1 0,0 0 0,-1 2 0,1 0 0,-1 0 0,18 10 0,-27-12 0,1 0 0,-1 0 0,0 0 0,0 1 0,0 0 0,0 0 0,-1 0 0,1 0 0,-1 1 0,0-1 0,0 1 0,-1 0 0,0 1 0,0-1 0,0 0 0,0 1 0,-1 0 0,3 8 0,-5-9 0,0 0 0,0 0 0,0-1 0,-1 1 0,1 0 0,-1 0 0,0-1 0,-1 1 0,1-1 0,-1 1 0,0-1 0,0 0 0,0 1 0,-1-1 0,1 0 0,-1 0 0,0-1 0,-6 7 0,-1 0 0,-1 0 0,1-1 0,-2 0 0,1-1 0,-14 7 0,7-5-455,-2-1 0,-21 7 0,4-4-6371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3:38.328"/>
    </inkml:context>
    <inkml:brush xml:id="br0">
      <inkml:brushProperty name="width" value="0.05" units="cm"/>
      <inkml:brushProperty name="height" value="0.05" units="cm"/>
    </inkml:brush>
  </inkml:definitions>
  <inkml:trace contextRef="#ctx0" brushRef="#br0">49 77 24575,'0'-76'0,"-20"133"0,10-5 0,-8 102 0,18-146-136,0 0-1,0 0 1,1 0-1,0 0 1,0 0-1,1 0 1,0 0-1,1 0 0,3 7 1,4 4-6690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3:38.731"/>
    </inkml:context>
    <inkml:brush xml:id="br0">
      <inkml:brushProperty name="width" value="0.05" units="cm"/>
      <inkml:brushProperty name="height" value="0.05" units="cm"/>
    </inkml:brush>
  </inkml:definitions>
  <inkml:trace contextRef="#ctx0" brushRef="#br0">114 20 24575,'0'-1'0,"0"0"0,0 0 0,0 1 0,0-1 0,0 0 0,0 0 0,0 1 0,0-1 0,0 0 0,0 0 0,0 1 0,-1-1 0,1 0 0,0 0 0,0 1 0,-1-1 0,1 0 0,-1 1 0,1-1 0,-1 1 0,1-1 0,-1 0 0,1 1 0,-1-1 0,1 1 0,-1-1 0,-1 0 0,1 1 0,0 0 0,0 0 0,0 0 0,0 0 0,-1 0 0,1 0 0,0 1 0,0-1 0,0 0 0,0 1 0,0-1 0,0 0 0,-1 1 0,1-1 0,-1 2 0,-4 2 0,0 0 0,0 1 0,1 0 0,-9 9 0,8-7 0,1 0 0,0 0 0,0 0 0,1 1 0,0 0 0,0 0 0,1 0 0,0 0 0,0 0 0,-2 14 0,5-17 0,-1 0 0,1 0 0,0 0 0,0 0 0,1 0 0,-1 0 0,1 0 0,0 0 0,0-1 0,1 1 0,0 0 0,-1-1 0,1 1 0,1-1 0,-1 0 0,1 1 0,0-1 0,0 0 0,0-1 0,4 5 0,2-1 0,0 0 0,0-1 0,0 0 0,1 0 0,0-1 0,0 0 0,0-1 0,1 0 0,-1-1 0,1 0 0,0-1 0,0 0 0,0 0 0,18-1 0,-18-1 0,0 0 0,0 0 0,-1-1 0,1 0 0,0-1 0,0-1 0,-1 1 0,0-2 0,1 1 0,-1-2 0,0 1 0,-1-1 0,1-1 0,-1 0 0,9-7 0,-15 10 0,1-1 0,0 0 0,-1 0 0,0-1 0,0 1 0,0-1 0,0 1 0,-1-1 0,0 0 0,0 0 0,0 0 0,-1 0 0,1 0 0,-1-1 0,0-7 0,0 9 0,-1 1 0,-1-1 0,1 0 0,0 0 0,-1 1 0,0-1 0,0 0 0,0 1 0,0-1 0,0 1 0,-1-1 0,0 1 0,1-1 0,-1 1 0,-1 0 0,1 0 0,0 0 0,-1 0 0,1 1 0,-1-1 0,0 1 0,-5-4 0,-2 1-136,0 0-1,-1 1 1,1 0-1,-1 0 1,0 1-1,0 1 1,-1 0-1,1 1 0,-13-1 1,-20 0-6690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3:45.875"/>
    </inkml:context>
    <inkml:brush xml:id="br0">
      <inkml:brushProperty name="width" value="0.05" units="cm"/>
      <inkml:brushProperty name="height" value="0.05" units="cm"/>
    </inkml:brush>
  </inkml:definitions>
  <inkml:trace contextRef="#ctx0" brushRef="#br0">7 273 24575,'-3'0'0,"-1"-3"0,6-3 0,9-2 0,13-1 0,12 0 0,15 2 0,9 2 0,7 2 0,3-2 0,2 0 0,-4 2 0,-6 0 0,-15 1-8191</inkml:trace>
  <inkml:trace contextRef="#ctx0" brushRef="#br0" timeOffset="1">331 1 24575,'-3'0'0,"-4"0"0,0 3 0,0 3 0,2 5 0,5 5 0,1 6 0,5 6 0,0 3 0,3 2 0,0 4 0,-2 2 0,-2 0 0,-2-1 0,-2-1 0,0-7-8191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3:46.245"/>
    </inkml:context>
    <inkml:brush xml:id="br0">
      <inkml:brushProperty name="width" value="0.05" units="cm"/>
      <inkml:brushProperty name="height" value="0.05" units="cm"/>
    </inkml:brush>
  </inkml:definitions>
  <inkml:trace contextRef="#ctx0" brushRef="#br0">54 41 24575,'0'-3'0,"0"-4"0,-3-1 0,-4-2 0,-3 2 0,-1 3 0,3 7 0,1 8 0,3 6 0,2 5 0,1 6 0,1 3 0,0 3 0,1-1 0,-1-7-8191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8:04.862"/>
    </inkml:context>
    <inkml:brush xml:id="br0">
      <inkml:brushProperty name="width" value="0.05" units="cm"/>
      <inkml:brushProperty name="height" value="0.05" units="cm"/>
    </inkml:brush>
  </inkml:definitions>
  <inkml:trace contextRef="#ctx0" brushRef="#br0">1 36 24575,'3'-3'0,"3"-1"0,8 1 0,6-3 0,9 0 0,5 1 0,5 1 0,6 2 0,3 0 0,2 2 0,-7 0-8191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3:46.596"/>
    </inkml:context>
    <inkml:brush xml:id="br0">
      <inkml:brushProperty name="width" value="0.05" units="cm"/>
      <inkml:brushProperty name="height" value="0.05" units="cm"/>
    </inkml:brush>
  </inkml:definitions>
  <inkml:trace contextRef="#ctx0" brushRef="#br0">35 138 24575,'1'0'0,"-1"-1"0,1 1 0,-1-1 0,1 1 0,-1-1 0,1 1 0,-1-1 0,0 1 0,1-1 0,-1 1 0,0-1 0,0 1 0,1-1 0,-1 1 0,0-1 0,0 0 0,0 1 0,0-1 0,0 1 0,1-1 0,-1 0 0,0 1 0,-1-1 0,1 0 0,0 1 0,0-1 0,0 1 0,0-2 0,-1 2 0,1 0 0,-1 0 0,1-1 0,0 1 0,-1 0 0,1 0 0,-1 0 0,1 0 0,0 0 0,-1 0 0,1 0 0,-1 0 0,1 0 0,-1 0 0,1 0 0,0 0 0,-1 0 0,1 0 0,-1 0 0,1 0 0,0 0 0,-1 1 0,1-1 0,-1 0 0,1 0 0,0 0 0,-1 1 0,1-1 0,0 0 0,-1 1 0,1-1 0,0 0 0,0 0 0,-1 1 0,1-1 0,0 1 0,0-1 0,0 0 0,-1 1 0,1-1 0,0 1 0,-4 7 0,0-1 0,1 1 0,0 0 0,0 1 0,1-1 0,0 0 0,0 1 0,1 0 0,0-1 0,0 1 0,1-1 0,1 1 0,-1 0 0,3 11 0,-2-16 0,1 1 0,-1-1 0,1 0 0,0-1 0,0 1 0,0 0 0,0 0 0,0-1 0,1 1 0,0-1 0,0 0 0,0 0 0,5 4 0,-3-3 0,1 0 0,1 0 0,-1-1 0,0 0 0,1 0 0,-1-1 0,12 4 0,-3-3 0,0-1 0,0 0 0,0-1 0,0 0 0,0-2 0,0 0 0,16-2 0,-19 0 0,-1 0 0,1 0 0,0-1 0,-1 0 0,0-1 0,0 0 0,0-1 0,-1-1 0,1 1 0,-2-2 0,1 1 0,15-17 0,-21 21 0,-1-2 0,1 1 0,-1 0 0,0-1 0,0 1 0,-1-1 0,1 0 0,-1 0 0,0 0 0,-1 0 0,1-1 0,-1 1 0,0 0 0,0-1 0,0 1 0,-1 0 0,0-1 0,0 1 0,0-1 0,-1 1 0,0-1 0,0 1 0,0 0 0,-1 0 0,0-1 0,0 1 0,0 0 0,0 1 0,-1-1 0,-5-7 0,3 5 34,0 0 1,-1 1-1,0-1 0,0 2 0,0-1 0,-1 0 0,0 1 0,0 1 0,-10-6 1,3 3-377,-1 0 1,0 2 0,0 0-1,-16-3 1,-17-2-6485</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3:39.158"/>
    </inkml:context>
    <inkml:brush xml:id="br0">
      <inkml:brushProperty name="width" value="0.05" units="cm"/>
      <inkml:brushProperty name="height" value="0.05" units="cm"/>
    </inkml:brush>
  </inkml:definitions>
  <inkml:trace contextRef="#ctx0" brushRef="#br0">97 73 24575,'-5'0'0,"1"-1"0,-1 0 0,1 0 0,-1 0 0,1-1 0,0 1 0,0-1 0,-8-5 0,11 6 0,-1 1 0,1-1 0,0 0 0,0 0 0,0 0 0,0 0 0,0 0 0,0 0 0,0 0 0,0-1 0,0 1 0,1 0 0,-2-3 0,2 3 0,0 1 0,0-1 0,0 0 0,0 0 0,0 0 0,0 0 0,0 1 0,0-1 0,0 0 0,0 0 0,1 0 0,-1 1 0,0-1 0,1 0 0,-1 0 0,0 0 0,1 1 0,-1-1 0,1 0 0,-1 1 0,1-1 0,-1 1 0,1-1 0,0 0 0,1 0 0,1-1 0,1-1 0,0 1 0,0 0 0,0 0 0,1 0 0,-1 1 0,0 0 0,1 0 0,-1 0 0,1 0 0,-1 0 0,1 1 0,-1 0 0,1 0 0,8 1 0,-2 1 0,-1-1 0,1 1 0,-1 1 0,0 0 0,17 8 0,-23-9 0,0 0 0,0 0 0,0 1 0,0-1 0,0 1 0,0 0 0,-1 0 0,1 0 0,-1 1 0,0-1 0,0 1 0,-1 0 0,1 0 0,-1 0 0,1 0 0,-1 0 0,0 0 0,2 9 0,-3-8 0,-1 1 0,1-1 0,-1 1 0,0-1 0,0 1 0,0-1 0,-1 1 0,0-1 0,0 0 0,0 1 0,-1-1 0,0 0 0,0 0 0,0 0 0,-6 9 0,1-2 0,-2-1 0,1 0 0,-2-1 0,1 1 0,-1-2 0,-1 1 0,0-1 0,-20 12 0,16-12 0,-1 0 0,0-1 0,-1-1 0,1-1 0,-1 0 0,-24 5 0,73-18 0,98-16 0,34 16 341,4-1-2047,-136 5-5120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3:39.544"/>
    </inkml:context>
    <inkml:brush xml:id="br0">
      <inkml:brushProperty name="width" value="0.05" units="cm"/>
      <inkml:brushProperty name="height" value="0.05" units="cm"/>
    </inkml:brush>
  </inkml:definitions>
  <inkml:trace contextRef="#ctx0" brushRef="#br0">145 29 24575,'0'-2'0,"0"1"0,0 0 0,-1-1 0,1 1 0,-1 0 0,1 0 0,0 0 0,-1-1 0,0 1 0,1 0 0,-1 0 0,0 0 0,0 0 0,1 0 0,-1 0 0,0 0 0,0 0 0,0 0 0,0 1 0,0-1 0,0 0 0,0 1 0,-1-1 0,1 1 0,0-1 0,0 1 0,0-1 0,-1 1 0,1 0 0,0-1 0,-1 1 0,1 0 0,0 0 0,-2 0 0,-2 0 0,1 0 0,-1 0 0,1 0 0,-1 1 0,1-1 0,0 1 0,-1 0 0,-6 3 0,7-3 0,0 1 0,0 1 0,0-1 0,0 0 0,0 1 0,1 0 0,-1 0 0,1 0 0,0 0 0,0 1 0,0-1 0,0 1 0,0 0 0,1 0 0,0 0 0,0 0 0,0 0 0,0 0 0,1 1 0,-1-1 0,1 0 0,-1 8 0,2-5 0,0-1 0,0 1 0,0-1 0,1 1 0,0-1 0,0 0 0,1 1 0,0-1 0,0 0 0,0 0 0,1 0 0,0 0 0,0-1 0,0 1 0,7 7 0,0-1 0,1-1 0,0 0 0,1-1 0,0 0 0,1 0 0,0-1 0,0-1 0,1-1 0,22 10 0,-22-11 0,-1-1 0,1-1 0,0 0 0,0-1 0,1-1 0,-1 0 0,0-1 0,1 0 0,-1-1 0,23-3 0,-31 2 0,-1 0 0,0 0 0,1 0 0,-1-1 0,0 0 0,0 0 0,0 0 0,0-1 0,0 0 0,0 0 0,-1 0 0,0 0 0,1-1 0,-1 1 0,0-1 0,-1 0 0,1-1 0,-1 1 0,0-1 0,0 1 0,0-1 0,0 0 0,-1 0 0,0 0 0,0 0 0,0 0 0,-1-1 0,0 1 0,0-1 0,0 1 0,-1-1 0,1 1 0,-1-1 0,-1 1 0,1-1 0,-1 1 0,0-1 0,0 1 0,-1 0 0,1 0 0,-4-7 0,2 4-85,-2-1 0,1 1-1,-1 0 1,0 0 0,-1 0-1,0 1 1,0-1 0,0 1-1,-1 1 1,0-1 0,-1 1-1,1 1 1,-1-1 0,0 1-1,-13-5 1,-16-6-6741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3:39.940"/>
    </inkml:context>
    <inkml:brush xml:id="br0">
      <inkml:brushProperty name="width" value="0.05" units="cm"/>
      <inkml:brushProperty name="height" value="0.05" units="cm"/>
    </inkml:brush>
  </inkml:definitions>
  <inkml:trace contextRef="#ctx0" brushRef="#br0">90 37 24575,'-35'-26'0,"33"25"0,0 0 0,0 0 0,1 0 0,-2 0 0,1 0 0,0 0 0,0 0 0,0 1 0,0-1 0,0 1 0,-1-1 0,1 1 0,0 0 0,0 0 0,-1 0 0,-2 0 0,4 1 0,0 0 0,0 0 0,0 0 0,0 0 0,0 0 0,0 0 0,0 0 0,0 0 0,0 1 0,1-1 0,-1 0 0,0 0 0,1 1 0,-1-1 0,1 0 0,-1 1 0,1-1 0,0 1 0,0-1 0,-1 1 0,1 1 0,0 36 0,0-30 0,0-6 0,0 11 0,1 0 0,0-1 0,0 1 0,2 0 0,3 14 0,-5-26 0,0 1 0,0-1 0,0 1 0,0-1 0,0 1 0,0-1 0,1 0 0,-1 0 0,1 0 0,0 0 0,0 0 0,-1 0 0,1 0 0,1 0 0,-1 0 0,0-1 0,0 1 0,0-1 0,1 0 0,-1 0 0,1 0 0,-1 0 0,1 0 0,-1 0 0,1-1 0,0 1 0,-1-1 0,1 0 0,0 1 0,-1-1 0,1-1 0,0 1 0,3-1 0,1 0 0,-1-1 0,0 1 0,0-1 0,0-1 0,0 1 0,0-1 0,-1 0 0,1 0 0,-1-1 0,0 1 0,8-8 0,2-4 0,0-1 0,13-20 0,6-5 0,-33 40 0,-1 0 0,1 0 0,-1 1 0,1-1 0,0 0 0,-1 1 0,1-1 0,0 0 0,0 1 0,0-1 0,0 1 0,-1-1 0,1 1 0,0 0 0,0-1 0,2 1 0,-3 0 0,0 0 0,1 0 0,-1 0 0,0 1 0,1-1 0,-1 0 0,0 0 0,0 0 0,1 1 0,-1-1 0,0 0 0,0 1 0,1-1 0,-1 0 0,0 1 0,0-1 0,0 0 0,0 1 0,1-1 0,-1 0 0,0 1 0,0-1 0,0 0 0,0 1 0,0-1 0,0 0 0,0 1 0,0 0 0,-5 33 0,-25 61 297,15-52-1128,-14 65 0,25-80-5995</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3:40.325"/>
    </inkml:context>
    <inkml:brush xml:id="br0">
      <inkml:brushProperty name="width" value="0.05" units="cm"/>
      <inkml:brushProperty name="height" value="0.05" units="cm"/>
    </inkml:brush>
  </inkml:definitions>
  <inkml:trace contextRef="#ctx0" brushRef="#br0">122 58 24575,'-1'-1'0,"1"0"0,0 0 0,0 1 0,-1-1 0,1 0 0,0 1 0,-1-1 0,1 0 0,-1 1 0,1-1 0,-1 0 0,1 1 0,-1-1 0,1 1 0,-1-1 0,0 1 0,1-1 0,-1 1 0,0 0 0,1-1 0,-1 1 0,0 0 0,0-1 0,1 1 0,-1 0 0,0 0 0,0 0 0,1 0 0,-1 0 0,0 0 0,0 0 0,-1 0 0,-1 0 0,0 0 0,0 0 0,-1 0 0,1 0 0,0 1 0,0-1 0,-4 2 0,3 0 0,0 1 0,-1-1 0,1 1 0,0 0 0,0 0 0,0 0 0,1 0 0,-1 1 0,1 0 0,0-1 0,0 1 0,0 0 0,0 1 0,-3 6 0,3-4 0,1 0 0,0 0 0,-1 0 0,2 0 0,-1 1 0,1-1 0,1 1 0,-1-1 0,2 10 0,-1-9 0,0-1 0,1 1 0,1-1 0,-1 1 0,1-1 0,0 0 0,1 0 0,0 0 0,0 0 0,0 0 0,1-1 0,0 1 0,0-1 0,1 0 0,-1 0 0,1-1 0,1 1 0,-1-1 0,1 0 0,8 5 0,-9-7 0,1 0 0,0 0 0,0-1 0,1 0 0,-1 0 0,0-1 0,1 0 0,-1 0 0,1 0 0,-1-1 0,1 0 0,0 0 0,-1 0 0,8-2 0,-5 0 0,0-1 0,0 0 0,-1 0 0,1 0 0,-1-1 0,0-1 0,0 1 0,0-1 0,10-9 0,-9 6 0,0 0 0,0-1 0,-1 0 0,0 0 0,-1-1 0,1 0 0,-2 0 0,0-1 0,0 1 0,-1-2 0,0 1 0,-1 0 0,0-1 0,-1 0 0,3-17 0,-6 25 17,0 0 0,0-1 0,0 1 1,0 0-1,0 0 0,-1 0 0,0 0 0,0 0 0,0 1 0,0-1 0,-1 0 0,1 0 0,-1 1 0,0-1 0,0 1 0,0-1 0,-1 1 0,1 0 1,-4-4-1,1 3-160,0 0 1,0 1 0,-1-1 0,1 1-1,0 0 1,-1 1 0,0-1 0,0 1 0,0 0-1,0 1 1,-10-2 0,-21-2-6684</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3:42.299"/>
    </inkml:context>
    <inkml:brush xml:id="br0">
      <inkml:brushProperty name="width" value="0.05" units="cm"/>
      <inkml:brushProperty name="height" value="0.05" units="cm"/>
    </inkml:brush>
  </inkml:definitions>
  <inkml:trace contextRef="#ctx0" brushRef="#br0">183 93 24575,'-1'-1'0,"0"-1"0,-1 1 0,1-1 0,0 0 0,1 1 0,-1-1 0,0 0 0,0 1 0,1-1 0,-1 0 0,1 0 0,-1 1 0,1-1 0,0 0 0,0 0 0,0 0 0,0 0 0,0 1 0,0-1 0,0 0 0,1 0 0,-1 0 0,1 0 0,-1 1 0,1-1 0,0 0 0,0 1 0,0-1 0,-1 0 0,3-1 0,-1 0 0,0 0 0,0 0 0,0 1 0,0-1 0,0 1 0,0 0 0,1-1 0,-1 1 0,1 0 0,0 0 0,-1 1 0,1-1 0,0 1 0,0-1 0,0 1 0,5-1 0,-8 1 0,0 1 0,1 0 0,-1 0 0,1 0 0,-1 0 0,1 0 0,-1 0 0,0 0 0,1 0 0,-1 0 0,1 0 0,-1 0 0,1 0 0,-1 0 0,0 0 0,1 0 0,-1 0 0,1 0 0,-1 0 0,1 0 0,-1 1 0,0-1 0,1 0 0,-1 0 0,0 1 0,1-1 0,-1 0 0,0 0 0,1 1 0,-1-1 0,0 0 0,0 1 0,1 0 0,-6 14 0,-21 15 0,25-29 0,-97 86 0,2-2 0,95-84 0,0 0 0,0 0 0,0 0 0,0 0 0,0 0 0,0 0 0,0 1 0,0-1 0,0 0 0,0 1 0,1-1 0,-1 1 0,1-1 0,-1 1 0,1-1 0,0 1 0,-1-1 0,1 1 0,0-1 0,0 1 0,0-1 0,0 1 0,0-1 0,0 1 0,1 0 0,-1-1 0,1 1 0,-1-1 0,1 1 0,-1-1 0,1 0 0,0 1 0,-1-1 0,1 0 0,0 1 0,0-1 0,0 0 0,0 0 0,0 0 0,1 0 0,-1 0 0,0 0 0,0 0 0,2 1 0,8 5 0,-1-1 0,1 0 0,0-1 0,18 6 0,-20-8 0,192 58-1365,-171-54-5461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3:42.668"/>
    </inkml:context>
    <inkml:brush xml:id="br0">
      <inkml:brushProperty name="width" value="0.05" units="cm"/>
      <inkml:brushProperty name="height" value="0.05" units="cm"/>
    </inkml:brush>
  </inkml:definitions>
  <inkml:trace contextRef="#ctx0" brushRef="#br0">67 53 24575,'-14'0'0,"7"-1"0,0 1 0,0 0 0,0 1 0,-11 2 0,11 0 0,11 0 0,16 1 0,305-3-5,-226-4-117,1075-56-516,-1156 56 638,-16 3 0,-3-1 0,-26 0 0,-73 4-728,44 1-5970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3:43.256"/>
    </inkml:context>
    <inkml:brush xml:id="br0">
      <inkml:brushProperty name="width" value="0.05" units="cm"/>
      <inkml:brushProperty name="height" value="0.05" units="cm"/>
    </inkml:brush>
  </inkml:definitions>
  <inkml:trace contextRef="#ctx0" brushRef="#br0">42 119 24575,'-4'-4'0,"-1"-2"0,1 1 0,0-1 0,0 1 0,0-1 0,1 0 0,0-1 0,0 1 0,-2-10 0,4 15 0,1-1 0,-1 1 0,1-1 0,0 0 0,0 1 0,-1-1 0,1 0 0,0 1 0,1-1 0,-1 0 0,0 1 0,0-1 0,1 0 0,-1 1 0,1-1 0,-1 1 0,1-1 0,0 1 0,0-1 0,-1 1 0,1-1 0,0 1 0,0 0 0,0 0 0,1-1 0,-1 1 0,0 0 0,0 0 0,1 0 0,-1 0 0,0 0 0,1 0 0,-1 1 0,1-1 0,0 0 0,-1 1 0,1-1 0,-1 1 0,1 0 0,0-1 0,-1 1 0,1 0 0,2 0 0,1 0 0,0 0 0,-1 0 0,1 0 0,0 0 0,0 1 0,-1 0 0,1 0 0,0 0 0,-1 0 0,1 1 0,-1 0 0,1 0 0,-1 0 0,0 1 0,0-1 0,0 1 0,0 0 0,-1 0 0,1 0 0,-1 1 0,0-1 0,1 1 0,2 4 0,0 2 0,0 0 0,0 0 0,-1 0 0,0 1 0,0 0 0,-2 0 0,1 0 0,2 17 0,-3-9 0,-1 0 0,0 1 0,-2 24 0,0-37 0,-1 0 0,0 1 0,0-1 0,0 0 0,-1 0 0,0 0 0,-1 0 0,0 0 0,0 0 0,0 0 0,-8 10 0,11-16 0,-1 0 0,0 0 0,1 0 0,-1-1 0,0 1 0,0 0 0,1 0 0,-1 0 0,0-1 0,0 1 0,0-1 0,0 1 0,0 0 0,0-1 0,0 0 0,0 1 0,-1-1 0,1 0 0,-1 1 0,1-1 0,0-1 0,1 1 0,-1 0 0,0 0 0,1-1 0,-1 1 0,0 0 0,1-1 0,-1 1 0,1-1 0,-1 1 0,0-1 0,1 1 0,-1-1 0,1 1 0,-1-1 0,1 1 0,0-1 0,-1 0 0,1 1 0,-1-2 0,-1-3 0,1 0 0,-1 0 0,1 0 0,0 0 0,0 0 0,1 0 0,0-6 0,1-3 0,0 0 0,2 0 0,0 0 0,0 1 0,1-1 0,1 1 0,0 0 0,14-23 0,-2 6 0,1 2 0,35-41 0,-49 65 0,-1-1 0,1 1 0,1 0 0,-1 1 0,0-1 0,1 1 0,0 0 0,6-4 0,-10 7 0,0 0 0,0-1 0,1 1 0,-1-1 0,0 1 0,0 0 0,0 0 0,0 0 0,1 0 0,-1 0 0,0 0 0,0 0 0,1 0 0,-1 0 0,0 1 0,0-1 0,2 1 0,-1 0 0,-1 0 0,0 0 0,0 0 0,1 0 0,-1 1 0,0-1 0,0 0 0,0 1 0,0-1 0,0 0 0,0 1 0,-1-1 0,1 1 0,0-1 0,-1 1 0,1 2 0,2 13 0,0-1 0,-1 1 0,-1-1 0,-1 1 0,-3 29 0,3-41 0,1-11 0,1 0 0,0-1 0,1 2 0,-1-1 0,1 0 0,0 0 0,1 1 0,-1 0 0,1 0 0,0 0 0,1 0 0,8-8 0,-5 5 0,0 1 0,1 0 0,0 0 0,0 1 0,1 0 0,-1 1 0,17-7 0,-24 11 0,1 0 0,0 0 0,-1 0 0,1 1 0,0-1 0,-1 1 0,1-1 0,0 1 0,0 0 0,0 0 0,-1 0 0,1 1 0,0-1 0,0 0 0,0 1 0,-1 0 0,1 0 0,0 0 0,-1 0 0,1 0 0,-1 0 0,1 1 0,-1-1 0,0 1 0,0 0 0,0 0 0,1 0 0,-2 0 0,1 0 0,0 0 0,0 0 0,-1 0 0,1 1 0,-1-1 0,0 1 0,1-1 0,0 4 0,2 6 0,-1 0 0,0 0 0,-1 0 0,0 0 0,-1 1 0,0 24 0,-2-32-97,1 0-1,-1 0 1,2 1-1,-1-1 1,0 0-1,1 1 1,0-1-1,1 0 1,-1 0-1,1 0 1,0 0-1,0 0 0,4 7 1,4 0-6729</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3:43.608"/>
    </inkml:context>
    <inkml:brush xml:id="br0">
      <inkml:brushProperty name="width" value="0.05" units="cm"/>
      <inkml:brushProperty name="height" value="0.05" units="cm"/>
    </inkml:brush>
  </inkml:definitions>
  <inkml:trace contextRef="#ctx0" brushRef="#br0">310 176 24575,'21'-37'0,"10"-18"0,-29 51 0,0-1 0,0 0 0,-1 0 0,1 0 0,-1 0 0,0 0 0,-1 0 0,1-1 0,-1-5 0,0 10 0,0 0 0,-1 0 0,1 0 0,0 0 0,0 0 0,-1 0 0,1 0 0,-1 0 0,1 0 0,-1 0 0,1 0 0,-1 0 0,1 1 0,-1-1 0,0 0 0,0 0 0,1 0 0,-1 1 0,0-1 0,0 0 0,-1 0 0,-1 0 0,0-1 0,0 1 0,1 0 0,-1 1 0,0-1 0,0 0 0,-6 0 0,-3 1 0,0 0 0,-22 4 0,33-4 0,-21 4 0,-1 1 0,1 0 0,0 2 0,-39 17 0,52-19 0,0-1 0,0 1 0,0 1 0,0 0 0,1 0 0,0 0 0,0 1 0,1 1 0,0-1 0,0 1 0,0 0 0,1 0 0,-5 11 0,10-17 0,0 0 0,0 0 0,0 0 0,0 0 0,0 1 0,1-1 0,-1 0 0,1 1 0,-1-1 0,1 0 0,0 1 0,0-1 0,0 0 0,0 1 0,1-1 0,-1 0 0,0 1 0,1-1 0,0 0 0,0 0 0,-1 1 0,1-1 0,0 0 0,1 0 0,-1 0 0,0 0 0,3 2 0,-1-1 0,1 0 0,-1 0 0,1 0 0,0-1 0,0 0 0,0 0 0,0 0 0,0 0 0,0-1 0,0 1 0,1-1 0,-1 0 0,8 0 0,6 0 0,0 0 0,1-2 0,-1 0 0,0-1 0,1-1 0,-1 0 0,-1-2 0,22-7 0,-35 11 0,-1-1 0,1 2 0,0-1 0,-1 0 0,1 1 0,0-1 0,-1 1 0,1 0 0,0 1 0,-1-1 0,1 0 0,0 1 0,-1 0 0,7 2 0,-5 0 0,0-1 0,-1 1 0,1 1 0,-1-1 0,1 1 0,-1 0 0,0 0 0,6 8 0,-4-4 39,-1-2-215,0 1 1,1-1-1,0 0 1,-1-1-1,2 1 1,-1-1-1,12 7 1,0-4-6651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3:43.950"/>
    </inkml:context>
    <inkml:brush xml:id="br0">
      <inkml:brushProperty name="width" value="0.05" units="cm"/>
      <inkml:brushProperty name="height" value="0.05" units="cm"/>
    </inkml:brush>
  </inkml:definitions>
  <inkml:trace contextRef="#ctx0" brushRef="#br0">175 81 24575,'-3'-6'0,"-4"-4"0,-1 1 0,4 9 0,6 7 0,5 6 0,4 5 0,4 7 0,4 4 0,3 0 0,3 1 0,0-2 0,-2-2 0,-1-3 0,-2-6 0,-1-5 0,-4-5-8191</inkml:trace>
  <inkml:trace contextRef="#ctx0" brushRef="#br0" timeOffset="1">413 81 24575,'0'-6'0,"0"-4"0,-3-7 0,-4-1 0,-3 3 0,-3 5 0,-6 6 0,-7 9 0,-6 11 0,-9 11 0,-6 9 0,-6 7 0,-4 6 0,0 2 0,10-7-8191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02T01:49:50.897"/>
    </inkml:context>
    <inkml:brush xml:id="br0">
      <inkml:brushProperty name="width" value="0.05" units="cm"/>
      <inkml:brushProperty name="height" value="0.05" units="cm"/>
      <inkml:brushProperty name="color" value="#F6630D"/>
    </inkml:brush>
  </inkml:definitions>
  <inkml:trace contextRef="#ctx0" brushRef="#br0">112 4 4192 0 0,'4'-3'2787'0'0,"-11"6"-2817"0"0,-19 13 93 0 0,20-12 281 0 0,4-4-335 0 0,1 0 0 0 0,-1 1 0 0 0,1-1 0 0 0,-1 1-1 0 0,1-1 1 0 0,-1 1 0 0 0,1 0 0 0 0,-1-1 0 0 0,1 1 0 0 0,0 0 0 0 0,-1 0 0 0 0,-1 2 0 0 0,0-1 9 0 0,-2 0 51 0 0,2 1-9 0 0,-4 4-49 0 0,0 0 0 0 0,0 0 0 0 0,1 1 0 0 0,-10 14 0 0 0,14-19 1010 0 0,17-6-837 0 0,4-4-54 0 0,-15 6 340 0 0,-1-1-511 0 0,11-6-13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8:07.679"/>
    </inkml:context>
    <inkml:brush xml:id="br0">
      <inkml:brushProperty name="width" value="0.05" units="cm"/>
      <inkml:brushProperty name="height" value="0.05" units="cm"/>
    </inkml:brush>
  </inkml:definitions>
  <inkml:trace contextRef="#ctx0" brushRef="#br0">68 49 24575,'17'-19'0,"-13"14"0,-1 1 0,1-1 0,1 1 0,8-8 0,-13 13 0,0-1 0,0 0 0,0 0 0,0 0 0,0 0 0,0 0 0,0 0 0,0 0 0,0 0 0,0 0 0,0 0 0,0 0 0,0 0 0,0 0 0,0 0 0,0 0 0,0 1 0,0-1 0,0 0 0,0 0 0,0 0 0,0 0 0,0 0 0,0 0 0,0 0 0,0 0 0,0 0 0,0 0 0,0 0 0,0 0 0,0 0 0,0 0 0,0 1 0,0-1 0,0 0 0,0 0 0,0 0 0,0 0 0,0 0 0,0 0 0,0 0 0,1 0 0,-1 0 0,0 0 0,0 0 0,0 0 0,0 0 0,0 0 0,0 0 0,0 0 0,0 0 0,0 0 0,0 0 0,0 0 0,0 0 0,0 0 0,0 0 0,1 0 0,-1 0 0,0 0 0,0 0 0,0 0 0,0 0 0,0 0 0,0 0 0,-4 10 0,-6 12 0,-8 9 0,1 1 0,-24 67 0,35-81 0,1 1 0,0 1 0,1-1 0,1 0 0,1 1 0,1 0 0,1 19 0,1-33 0,-1-1 0,1 0 0,0 1 0,0-1 0,0 0 0,1 0 0,0 0 0,0 0 0,0 0 0,1 0 0,0-1 0,-1 1 0,2-1 0,-1 0 0,8 8 0,-6-8 0,0 0 0,1 0 0,0-1 0,0 0 0,0 0 0,0 0 0,1-1 0,-1 0 0,1 0 0,-1 0 0,1-1 0,8 1 0,25 2-227,0-2-1,1-2 1,-1-1-1,1-3 1,51-9-1,-63 5-6598</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3:44.478"/>
    </inkml:context>
    <inkml:brush xml:id="br0">
      <inkml:brushProperty name="width" value="0.05" units="cm"/>
      <inkml:brushProperty name="height" value="0.05" units="cm"/>
    </inkml:brush>
  </inkml:definitions>
  <inkml:trace contextRef="#ctx0" brushRef="#br0">22 134 24575,'-3'-3'0,"-4"-3"0,-1-5 0,5 1 0,7-2 0,13-1 0,11-1 0,14 1 0,10 0 0,11 0 0,4 2 0,2 2 0,-11 3-8191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3:44.847"/>
    </inkml:context>
    <inkml:brush xml:id="br0">
      <inkml:brushProperty name="width" value="0.05" units="cm"/>
      <inkml:brushProperty name="height" value="0.05" units="cm"/>
    </inkml:brush>
  </inkml:definitions>
  <inkml:trace contextRef="#ctx0" brushRef="#br0">1 16 24575,'8'-6'0,"7"-2"0,3 7 0,1 5 0,-2 9 0,-4 11 0,-8 9 0,-7 8 0,-6 9 0,-4 8 0,-4 5 0,1 0 0,0-1 0,3-3 0,4-11-8191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3:45.183"/>
    </inkml:context>
    <inkml:brush xml:id="br0">
      <inkml:brushProperty name="width" value="0.05" units="cm"/>
      <inkml:brushProperty name="height" value="0.05" units="cm"/>
    </inkml:brush>
  </inkml:definitions>
  <inkml:trace contextRef="#ctx0" brushRef="#br0">36 46 24575,'-3'-6'0,"-4"-4"0,0-4 0,0 3 0,2 7 0,2 10 0,0 9 0,3 11 0,-1 10 0,1 8 0,1 4 0,-1 3 0,0 2 0,0 0 0,1-3 0,-1-10-8191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3:45.522"/>
    </inkml:context>
    <inkml:brush xml:id="br0">
      <inkml:brushProperty name="width" value="0.05" units="cm"/>
      <inkml:brushProperty name="height" value="0.05" units="cm"/>
    </inkml:brush>
  </inkml:definitions>
  <inkml:trace contextRef="#ctx0" brushRef="#br0">99 59 24575,'1'-6'0,"-2"1"0,1-1 0,-1 0 0,1 1 0,-2-1 0,-1-6 0,3 11 0,0 1 0,-1-1 0,1 0 0,0 1 0,-1-1 0,1 0 0,-1 0 0,1 1 0,-1-1 0,1 1 0,-1-1 0,0 1 0,1-1 0,-1 1 0,0-1 0,1 1 0,-1-1 0,0 1 0,1 0 0,-2-1 0,0 1 0,1 0 0,0 0 0,-1 0 0,1 0 0,0 1 0,0-1 0,-1 0 0,1 1 0,0-1 0,0 1 0,0-1 0,-1 1 0,1 0 0,0-1 0,0 1 0,0 0 0,-1 1 0,-4 3 0,1 1 0,0-1 0,1 1 0,0 0 0,-1 0 0,2 0 0,-1 1 0,1 0 0,0-1 0,0 1 0,1 0 0,-3 14 0,3-12 0,1 1 0,-1-1 0,2 0 0,-1 0 0,1 1 0,1-1 0,0 0 0,0 0 0,5 18 0,-2-18 0,0 0 0,0 0 0,1-1 0,0 1 0,1-1 0,0 0 0,0-1 0,1 0 0,-1 0 0,2 0 0,-1 0 0,1-1 0,0-1 0,0 1 0,0-1 0,1-1 0,0 1 0,0-2 0,0 1 0,0-1 0,1 0 0,13 1 0,-15-2 0,0-1 0,0-1 0,0 1 0,0-1 0,0-1 0,-1 1 0,1-1 0,0-1 0,0 1 0,-1-1 0,1-1 0,-1 1 0,1-1 0,-1-1 0,0 1 0,0-1 0,-1 0 0,1-1 0,-1 0 0,0 0 0,0 0 0,0-1 0,-1 0 0,0 0 0,0 0 0,0 0 0,-1-1 0,4-8 0,-5 9 0,0-1 0,0 0 0,-1 0 0,0 0 0,-1 0 0,1 0 0,-1 0 0,0-1 0,-1 1 0,0 0 0,0 0 0,-1-1 0,0 1 0,0 0 0,0 0 0,-1 0 0,0 0 0,-1 0 0,1 0 0,-1 0 0,-1 1 0,1 0 0,-1-1 0,0 1 0,-1 1 0,1-1 0,-1 0 0,0 1 0,-1 0 0,1 0 0,-1 1 0,0 0 0,0 0 0,0 0 0,-1 1 0,1-1 0,-1 2 0,0-1 0,0 1 0,0 0 0,0 0 0,0 1 0,-8-1 0,-35 0-1365,4 5-5461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3:47.354"/>
    </inkml:context>
    <inkml:brush xml:id="br0">
      <inkml:brushProperty name="width" value="0.05" units="cm"/>
      <inkml:brushProperty name="height" value="0.05" units="cm"/>
    </inkml:brush>
  </inkml:definitions>
  <inkml:trace contextRef="#ctx0" brushRef="#br0">1532 163 24575,'6'-4'0,"1"0"0,-1 0 0,0 0 0,0 0 0,0-1 0,0 0 0,-1-1 0,8-8 0,-12 13 0,0-1 0,0 1 0,0-1 0,-1 1 0,1-1 0,0 0 0,-1 1 0,1-1 0,-1 0 0,1 0 0,-1 1 0,0-1 0,1 0 0,-1 0 0,0 0 0,0 1 0,-1-1 0,1 0 0,0 0 0,-1 0 0,1 1 0,-1-1 0,1 0 0,-1 1 0,0-1 0,1 0 0,-1 1 0,0-1 0,0 1 0,0-1 0,-1 1 0,1 0 0,0-1 0,0 1 0,-1 0 0,1 0 0,-1 0 0,1 0 0,-1 0 0,-2-1 0,-8-5 0,0 1 0,0 1 0,-1 0 0,1 1 0,-1 0 0,0 1 0,-26-4 0,-99 0 0,47 9-116,1 4 0,-1 4-1,1 5 1,1 3 0,1 4-1,-167 65 1,188-59 116,-99 57 0,136-66 0,0 0 0,2 2 0,0 2 0,1 0 0,-29 34 0,46-46 0,1 1 0,0 1 0,0-1 0,2 2 0,-1-1 0,2 1 0,0 0 0,0 0 0,-3 19 0,7-24 0,0 0 0,1 0 0,0 0 0,1 0 0,0 0 0,0 0 0,1 0 0,1 1 0,-1-2 0,1 1 0,1 0 0,0 0 0,0-1 0,0 1 0,1-1 0,8 13 0,-1-6 1,1 0-1,1-1 1,0 0 0,1-1-1,0-1 1,1 0-1,0 0 1,1-2 0,0 0-1,1-1 1,18 7 0,10 3-26,1-3 0,1-1 0,58 9 0,0-6-384,1-5 0,189-1 0,-150-17-136,218-37 1,-15-37 347,-291 61 106,-1-2 0,0-3-1,99-58 1,-138 71 68,-1-1 0,0-1 0,-1-1 1,0 0-1,16-18 0,-27 26 34,0 0 0,0 0 0,-1 0 0,0 0 1,1-1-1,-2 1 0,1-1 0,-1 0 0,0 0 0,0 0 0,0 0 0,-1 0 1,0 0-1,0 0 0,-1 0 0,0-1 0,0 1 0,0 0 0,-2-12 0,0 12 53,0 0 0,-1-1 0,1 1 0,-1 0-1,0 0 1,-1 1 0,1-1 0,-1 1 0,0-1-1,-1 1 1,1 1 0,-7-6 0,-2-1-32,0 1 0,-1 1-1,0 1 1,-18-9 0,-5 0 52,-1 3 0,-53-15 0,-82-8-1204,-22 4-3493</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4:00.281"/>
    </inkml:context>
    <inkml:brush xml:id="br0">
      <inkml:brushProperty name="width" value="0.05" units="cm"/>
      <inkml:brushProperty name="height" value="0.05" units="cm"/>
    </inkml:brush>
  </inkml:definitions>
  <inkml:trace contextRef="#ctx0" brushRef="#br0">2312 237 24575,'0'-10'0,"1"9"0,-1 0 0,0-1 0,0 1 0,0-1 0,0 1 0,0-1 0,0 1 0,0 0 0,0-1 0,-1 1 0,1-1 0,-1 1 0,1 0 0,-1-1 0,1 1 0,-1 0 0,0 0 0,1-1 0,-1 1 0,0 0 0,0 0 0,0 0 0,0 0 0,0 0 0,0 0 0,0 0 0,0 0 0,-1 1 0,1-1 0,0 0 0,0 1 0,-4-2 0,-23-9 0,-1 0 0,-1 2 0,0 2 0,-35-5 0,18 3 0,-128-24 0,-232-11 0,273 38 0,-1 7 0,-183 24 0,258-16 0,1 3 0,0 2 0,1 3 0,0 2 0,2 3 0,0 2 0,2 3 0,0 2 0,2 2 0,-49 40 0,77-52 0,0 1 0,1 2 0,2 0 0,0 2 0,1 0 0,-31 51 0,45-63 0,0 0 0,1 0 0,0 0 0,1 1 0,0 0 0,1 0 0,0 0 0,0 15 0,2-19 0,1 1 0,1-1 0,0 0 0,0 1 0,1-1 0,0 0 0,0 0 0,1 0 0,0 0 0,1-1 0,0 1 0,9 13 0,-3-8 0,2 1 0,0-2 0,0 0 0,1 0 0,1-1 0,0 0 0,1-2 0,25 16 0,7-1 0,84 32 0,-40-25-88,1-3-1,2-5 0,129 17 1,-81-25-89,234-4-1,-281-15 178,1-5 0,0-3 0,-2-5 0,0-3 0,-1-5 0,-1-4 0,-1-3 0,-2-5 0,110-61 0,25-42 0,-176 104 0,-2-2 0,59-59 0,-94 85 10,0-1-1,-1-1 1,0 1 0,-1-2 0,0 1-1,7-18 1,-14 27 15,0-1-1,0 1 1,-1 0 0,0-1-1,0 1 1,0-1 0,0 1-1,-1-1 1,0 0-1,0 1 1,0-1 0,0 1-1,-1-1 1,0 1 0,0-1-1,0 1 1,0-1 0,-1 1-1,1 0 1,-1-1 0,0 1-1,-1 0 1,1 0-1,-1 1 1,-5-8 0,-5-1-25,0 0 0,-1 1 0,0 0 0,-1 1 0,0 0 0,-27-12 0,-105-36 0,143 56 0,-167-54-157,-2 8-1,-3 7 0,-200-20 0,152 46-1102,138 15-5040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4:01.160"/>
    </inkml:context>
    <inkml:brush xml:id="br0">
      <inkml:brushProperty name="width" value="0.05" units="cm"/>
      <inkml:brushProperty name="height" value="0.05" units="cm"/>
    </inkml:brush>
  </inkml:definitions>
  <inkml:trace contextRef="#ctx0" brushRef="#br0">2297 567 24575,'1'-1'0,"0"1"0,-1 0 0,1-1 0,0 1 0,0-1 0,-1 1 0,1-1 0,0 1 0,-1-1 0,1 1 0,-1-1 0,1 1 0,0-1 0,-1 0 0,1 1 0,-1-1 0,0 0 0,1 0 0,-1 1 0,0-1 0,1 0 0,-1 0 0,0 0 0,0 1 0,0-1 0,0 0 0,1 0 0,-1 0 0,-1-1 0,0-26 0,0 24 0,-1 0 0,0 0 0,0 1 0,-1-1 0,1 1 0,-1 0 0,1-1 0,-1 1 0,0 0 0,0 1 0,-1-1 0,1 1 0,-1-1 0,1 1 0,-1 0 0,1 0 0,-8-2 0,-6-3 0,-2 2 0,-28-7 0,36 10 0,-78-14-55,-1 4 0,0 4-1,-91 3 1,-274 33-356,-31 33 253,354-37 173,-210 67 1,295-75-16,-59 28 0,94-38 0,1 0 0,0 1 0,0 0 0,0 1 0,1 0 0,0 0 0,0 1 0,1 0 0,1 1 0,-11 13 0,17-18 17,0-1-1,-1 1 1,2-1-1,-1 1 1,0-1-1,1 1 1,0 0-1,0 0 1,0 0-1,1 0 1,0 0-1,0-1 1,0 1-1,0 0 1,1 0-1,0 0 1,0 0-1,0 0 1,1-1-1,-1 1 1,1 0-1,4 6 1,1 1 37,1 0 0,0 0 0,1-1 1,0 0-1,1 0 0,19 16 0,8 2-124,1-1-1,1-3 1,64 32-1,139 47-453,-85-49 23,3-6-1,1-7 0,330 40 0,-332-69 149,0-7 0,0-7 0,0-7 0,202-35 0,-220 16 251,-2-7 0,196-73 1,-249 73-13,-3-4 0,-1-3 1,-2-4-1,142-106 1,-190 126 96,-2-2 1,0-2-1,-2 0 0,30-40 1,-48 54 86,0 0 0,-1-1 0,0 0 0,11-33-1,-17 38-16,0 0-1,0 0 0,-1-1 0,0 0 0,-1 1 0,-1-1 0,0 0 0,-2-16 0,0 16 26,0 1 0,-1 0 0,-1 0 1,1 1-1,-2-1 0,0 1 0,0 0 0,-1 0 0,0 0 0,0 1 0,-1 0 0,0 0 0,-13-11 0,0 2-41,-1 1 0,-1 1 0,0 1-1,-41-21 1,5 8 214,0 3-1,-115-33 1,-137-9-950,-441-13-1844,2 70 1860,475 17-896</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7:08.763"/>
    </inkml:context>
    <inkml:brush xml:id="br0">
      <inkml:brushProperty name="width" value="0.05" units="cm"/>
      <inkml:brushProperty name="height" value="0.05" units="cm"/>
    </inkml:brush>
  </inkml:definitions>
  <inkml:trace contextRef="#ctx0" brushRef="#br0">0 0 24575,'0'2445'-1365,"0"-2408"-5461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7:09.271"/>
    </inkml:context>
    <inkml:brush xml:id="br0">
      <inkml:brushProperty name="width" value="0.05" units="cm"/>
      <inkml:brushProperty name="height" value="0.05" units="cm"/>
    </inkml:brush>
  </inkml:definitions>
  <inkml:trace contextRef="#ctx0" brushRef="#br0">0 14 24575,'0'6'0,"0"5"0,3 6 0,4 3 0,3 4 0,3-1 0,3-6 0,1-5 0,3-5 0,2-3 0,5-3 0,4-7 0,6-11 0,2-9 0,-3-3 0,-4-2 0,-5 4 0,-7 7-8191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7:09.932"/>
    </inkml:context>
    <inkml:brush xml:id="br0">
      <inkml:brushProperty name="width" value="0.05" units="cm"/>
      <inkml:brushProperty name="height" value="0.05" units="cm"/>
    </inkml:brush>
  </inkml:definitions>
  <inkml:trace contextRef="#ctx0" brushRef="#br0">1 0 24575,'3'3'0,"9"16"0,4 15 0,-2 21 0,-3 20 0,-3 6 0,-4 7 0,-1 0 0,-3-6 0,0-5 0,0-5 0,-1-6 0,1-2 0,-1-6 0,1-10 0,-1-17 0,1-13-8191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8:08.146"/>
    </inkml:context>
    <inkml:brush xml:id="br0">
      <inkml:brushProperty name="width" value="0.05" units="cm"/>
      <inkml:brushProperty name="height" value="0.05" units="cm"/>
    </inkml:brush>
  </inkml:definitions>
  <inkml:trace contextRef="#ctx0" brushRef="#br0">239 68 24575,'1'-3'0,"-1"0"0,-1 0 0,1-1 0,0 1 0,-1 0 0,0 0 0,0-1 0,0 1 0,0 0 0,0 0 0,-1 0 0,1 1 0,-1-1 0,-3-5 0,3 6 0,0 1 0,0-1 0,0 1 0,0-1 0,0 1 0,0 0 0,0 0 0,-1 0 0,1 0 0,0 0 0,-1 0 0,1 1 0,0-1 0,-1 1 0,1 0 0,-1-1 0,1 1 0,0 0 0,-1 1 0,1-1 0,-4 1 0,-3 1 0,0 1 0,0 0 0,0 1 0,0 0 0,0 0 0,1 1 0,0 0 0,0 0 0,0 1 0,1 0 0,-1 0 0,1 1 0,1 0 0,0 0 0,0 1 0,0 0 0,1 0 0,0 0 0,0 0 0,1 1 0,0 0 0,1 0 0,0 0 0,0 0 0,-2 17 0,5-23 0,-1-1 0,1 1 0,0-1 0,0 1 0,0 0 0,1-1 0,-1 1 0,1-1 0,-1 1 0,1-1 0,0 1 0,0-1 0,0 0 0,0 1 0,0-1 0,1 0 0,-1 0 0,1 0 0,2 3 0,-2-3 0,1 0 0,0 0 0,0 0 0,0-1 0,0 1 0,0-1 0,0 0 0,0 1 0,0-2 0,0 1 0,1 0 0,-1-1 0,4 1 0,4-1 0,0 0 0,0-1 0,0 0 0,0-1 0,-1 0 0,1 0 0,-1-1 0,11-5 0,-1-1 0,28-19 0,-31 18 0,0 0 0,25-10 0,-41 19 0,0 1 0,0-1 0,0 1 0,0-1 0,1 1 0,-1 0 0,0-1 0,0 1 0,1 0 0,-1 0 0,0 0 0,1 0 0,-1 0 0,0 0 0,1 0 0,-1 0 0,0 0 0,0 1 0,1-1 0,-1 1 0,0-1 0,0 1 0,0-1 0,1 1 0,-1 0 0,0-1 0,0 1 0,0 0 0,0 0 0,0 0 0,-1 0 0,1 0 0,0 0 0,0 0 0,0 0 0,0 1 0,2 5 0,-1 0 0,0 0 0,0 0 0,-1 0 0,1 13 0,5 18 0,1-18-1365,2-2-5461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7:11.475"/>
    </inkml:context>
    <inkml:brush xml:id="br0">
      <inkml:brushProperty name="width" value="0.05" units="cm"/>
      <inkml:brushProperty name="height" value="0.05" units="cm"/>
    </inkml:brush>
  </inkml:definitions>
  <inkml:trace contextRef="#ctx0" brushRef="#br0">1198 314 24575,'-6'-3'0,"1"1"0,0-1 0,0 0 0,1 0 0,-1 0 0,0-1 0,1 0 0,0 0 0,0 0 0,0 0 0,1 0 0,-1-1 0,1 0 0,-5-9 0,-3-7 0,2 0 0,-9-26 0,18 46 0,-2-4 0,1 0 0,-1 0 0,0 1 0,0-1 0,-1 1 0,0-1 0,1 1 0,-6-5 0,5 6 0,1 1 0,-1 0 0,0 0 0,0 0 0,-1 1 0,1-1 0,0 1 0,0-1 0,-1 1 0,1 0 0,-1 0 0,1 1 0,-6-1 0,-14-1 0,0 1 0,0 0 0,-1 2 0,1 1 0,-39 8 0,-115 39 0,75-18 0,46-17 0,-56 18 0,98-27 0,1 1 0,-1 0 0,2 1 0,-1 0 0,1 1 0,-12 10 0,-2 4 0,1 2 0,2 0 0,0 2 0,1 0 0,2 1 0,1 2 0,1 0 0,1 0 0,1 2 0,2 0 0,-16 55 0,20-53 0,2 0 0,2 1 0,0 0 0,3 0 0,1 0 0,1 0 0,7 58 0,-6-89 0,1 1 0,0 0 0,-1-1 0,2 1 0,-1-1 0,0 1 0,1-1 0,-1 0 0,1 0 0,0 0 0,0 0 0,0 0 0,0 0 0,1 0 0,-1 0 0,5 2 0,-2-2 0,0 0 0,1 0 0,-1 0 0,1-1 0,0 0 0,0 0 0,0-1 0,12 2 0,50 4 0,1-3 0,69-5 0,-63 0 0,414-2 0,-484 3 0,0 1 0,0-1 0,0-1 0,0 1 0,0-1 0,0 1 0,0-1 0,0-1 0,-1 1 0,1-1 0,-1 0 0,1 0 0,-1 0 0,1 0 0,-1-1 0,0 0 0,0 0 0,0 0 0,-1 0 0,7-7 0,5-11 0,-1-1 0,-1-1 0,-1 0 0,-1 0 0,13-39 0,-14 36 0,10-30 0,-3-1 0,-2-1 0,-3 0 0,6-75 0,-6-238 0,-12 364 0,0 1 0,0 0 0,-1 0 0,0-1 0,0 1 0,0 0 0,-1 0 0,0 0 0,-5-10 0,5 13 0,0 1 0,0-1 0,0 1 0,0-1 0,0 1 0,-1 0 0,1 0 0,-1 0 0,0 0 0,1 1 0,-1-1 0,0 1 0,0-1 0,0 1 0,0 0 0,0 0 0,0 1 0,0-1 0,-1 0 0,-4 1 0,1-1 57,0 1 0,0-1 0,0 2 0,0-1 0,-9 2 0,13-1-147,1 0 0,0-1 0,-1 1 0,1 0 0,0 0 1,0 0-1,-1 1 0,1-1 0,0 0 0,0 1 1,1 0-1,-1-1 0,0 1 0,0 0 0,1 0 0,-1 0 1,1 0-1,-2 2 0,-4 11-6736</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57.156"/>
    </inkml:context>
    <inkml:brush xml:id="br0">
      <inkml:brushProperty name="width" value="0.05" units="cm"/>
      <inkml:brushProperty name="height" value="0.05" units="cm"/>
    </inkml:brush>
  </inkml:definitions>
  <inkml:trace contextRef="#ctx0" brushRef="#br0">0 94 24575,'0'-3'0,"0"-4"0,0-3 0,9-24 0,3-6-8191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58.345"/>
    </inkml:context>
    <inkml:brush xml:id="br0">
      <inkml:brushProperty name="width" value="0.05" units="cm"/>
      <inkml:brushProperty name="height" value="0.05" units="cm"/>
    </inkml:brush>
  </inkml:definitions>
  <inkml:trace contextRef="#ctx0" brushRef="#br0">7 36 24575,'0'-1'0,"-1"0"0,0 0 0,1 1 0,-1-1 0,1 0 0,-1 0 0,1 0 0,-1 0 0,1 0 0,-1 0 0,1 0 0,0 0 0,0 0 0,-1 0 0,1 0 0,0 0 0,0 0 0,0 0 0,0 0 0,0 0 0,0 0 0,1 0 0,-1 0 0,0 0 0,0 0 0,1 0 0,-1 0 0,1 0 0,-1 0 0,1 0 0,-1 1 0,1-1 0,-1 0 0,1 0 0,0 0 0,1-1 0,-2 2 0,0 0 0,1 0 0,-1 0 0,0 0 0,1 0 0,-1 0 0,0 0 0,0 0 0,1 0 0,-1 0 0,0 0 0,1 0 0,-1 0 0,0 0 0,0 1 0,1-1 0,-1 0 0,0 0 0,1 0 0,-1 0 0,0 0 0,0 1 0,1-1 0,-1 0 0,0 0 0,0 0 0,0 1 0,1-1 0,-1 0 0,0 0 0,0 1 0,0-1 0,0 0 0,0 1 0,1-1 0,-1 0 0,0 0 0,0 1 0,0-1 0,0 1 0,3 13 0,-3-14 0,5 58 0,-3 0 0,-6 63 0,4-104 0,-9 61 0,6-54 0,0 0 0,1 48 0,2-72-20,0 0-1,0 0 0,0 0 1,0 1-1,0-1 0,0 0 0,0 0 1,0 0-1,0 1 0,0-1 1,0 0-1,0 0 0,0 0 1,1 1-1,-1-1 0,0 0 1,0 0-1,0 0 0,0 1 1,0-1-1,0 0 0,0 0 0,0 0 1,1 0-1,-1 1 0,0-1 1,0 0-1,0 0 0,0 0 1,1 0-1,-1 0 0,0 0 1,0 0-1,0 1 0,1-1 1,-1 0-1,0 0 0,0 0 0,0 0 1,1 0-1,-1 0 0,0 0 1,0 0-1,0 0 0,1 0 1,-1 0-1,0 0 0,0 0 1,0 0-1,1 0 0,-1 0 1,0-1-1,0 1 0,0 0 0,1 0 1,-1 0-1,0 0 0,0 0 1,0 0-1,0-1 0,1 1 1,-1 0-1,0 0 0,0 0 1,0-1-1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58.805"/>
    </inkml:context>
    <inkml:brush xml:id="br0">
      <inkml:brushProperty name="width" value="0.05" units="cm"/>
      <inkml:brushProperty name="height" value="0.05" units="cm"/>
    </inkml:brush>
  </inkml:definitions>
  <inkml:trace contextRef="#ctx0" brushRef="#br0">105 11 24575,'-8'-10'0,"13"10"0,18 14 0,24 21 0,-2 1 0,52 56 0,-83-77 0,-1 0 0,0 1 0,-2 0 0,1 1 0,-2 0 0,0 1 0,-1 0 0,-1 1 0,-1 0 0,6 26 0,-10-34 0,-2 1 0,0 0 0,0 0 0,-1 0 0,-1 0 0,0-1 0,0 1 0,-1 0 0,-4 11 0,1-6 0,-1-1 0,-1 0 0,0-1 0,-1 1 0,-16 21 0,2-7 0,-2-2 0,-1 0 0,-1-2 0,-2-1 0,-32 23 0,-72 40-1365,77-57-5461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59.219"/>
    </inkml:context>
    <inkml:brush xml:id="br0">
      <inkml:brushProperty name="width" value="0.05" units="cm"/>
      <inkml:brushProperty name="height" value="0.05" units="cm"/>
    </inkml:brush>
  </inkml:definitions>
  <inkml:trace contextRef="#ctx0" brushRef="#br0">384 179 24575,'-1'-8'0,"-1"-1"0,1 1 0,-2-1 0,1 1 0,-5-11 0,1 1 0,3 11 0,0-1 0,0 1 0,0 0 0,-1 0 0,0 0 0,0 1 0,0-1 0,-1 1 0,-11-11 0,14 15 0,-1 0 0,0 0 0,0 0 0,0 0 0,0 0 0,0 1 0,0-1 0,0 1 0,0 0 0,-1 0 0,1 0 0,0 1 0,-1-1 0,1 1 0,-1-1 0,1 1 0,-1 0 0,1 1 0,-1-1 0,1 1 0,0-1 0,-1 1 0,1 0 0,-6 2 0,-2 3 0,-1 0 0,1 0 0,0 1 0,1 1 0,-1-1 0,1 2 0,1-1 0,0 2 0,-10 11 0,5-3 0,1 0 0,1 0 0,0 2 0,-12 30 0,16-33 0,1 1 0,2 1 0,-1-1 0,2 1 0,1 0 0,0 0 0,1 0 0,1 0 0,3 37 0,-1-47 0,1 0 0,-1 0 0,2-1 0,-1 1 0,1-1 0,0 1 0,1-1 0,0 0 0,0 0 0,1-1 0,0 1 0,0-1 0,1 0 0,0 0 0,0-1 0,0 0 0,1 0 0,0 0 0,0-1 0,1 0 0,-1 0 0,1-1 0,11 5 0,-1-3-273,1 0 0,0-2 0,-1 0 0,21 2 0,16-1-6553</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59.638"/>
    </inkml:context>
    <inkml:brush xml:id="br0">
      <inkml:brushProperty name="width" value="0.05" units="cm"/>
      <inkml:brushProperty name="height" value="0.05" units="cm"/>
    </inkml:brush>
  </inkml:definitions>
  <inkml:trace contextRef="#ctx0" brushRef="#br0">50 179 24575,'-2'0'0,"0"0"0,0 0 0,0 0 0,0-1 0,0 1 0,0 0 0,0-1 0,0 0 0,0 1 0,0-1 0,0 0 0,1 0 0,-1 0 0,0 0 0,1 0 0,-1 0 0,0 0 0,1-1 0,0 1 0,-1-1 0,1 1 0,0-1 0,0 1 0,0-1 0,0 0 0,0 0 0,0 1 0,0-1 0,0 0 0,1 0 0,-1 0 0,1 0 0,-1 0 0,1 0 0,0 0 0,0 0 0,0 0 0,0 0 0,0 0 0,0 0 0,1 0 0,-1 1 0,1-1 0,-1 0 0,1 0 0,0 0 0,0 0 0,0 0 0,0 1 0,0-1 0,0 0 0,0 1 0,0-1 0,1 1 0,2-3 0,3-1 0,1 0 0,0 1 0,1 0 0,-1 0 0,1 1 0,0 0 0,0 1 0,0 0 0,0 0 0,0 1 0,0 0 0,15 1 0,-8 0 0,-1 1 0,1 0 0,-1 2 0,0 0 0,0 0 0,26 11 0,-32-10 0,0 0 0,-1 0 0,0 1 0,0 0 0,-1 1 0,1 0 0,-1 0 0,0 0 0,-1 1 0,0 0 0,0 0 0,0 1 0,-1-1 0,0 1 0,0 1 0,-1-1 0,0 1 0,-1-1 0,0 1 0,0 0 0,-1 0 0,0 0 0,0 1 0,-1-1 0,-1 0 0,1 11 0,-1-18 0,-1 0 0,1 0 0,0 0 0,-1 0 0,1-1 0,-1 1 0,1 0 0,-1 0 0,0-1 0,0 1 0,1 0 0,-1-1 0,-1 1 0,0 1 0,1-2 0,0 0 0,0 0 0,0-1 0,0 1 0,0-1 0,0 1 0,0-1 0,0 1 0,0-1 0,0 0 0,0 1 0,0-1 0,0 0 0,0 0 0,0 0 0,0 0 0,-1 0 0,0 0 0,-1 0 0,0-1 0,1 0 0,-1 0 0,1 0 0,-1 0 0,1 0 0,0 0 0,-1-1 0,1 1 0,0-1 0,0 0 0,0 0 0,0 1 0,0-1 0,0 0 0,1-1 0,-1 1 0,-2-4 0,-1-3 25,1-1-1,0 0 0,0 1 1,1-1-1,0-1 1,1 1-1,0 0 0,1-1 1,0 1-1,0-1 0,1 1 1,1-1-1,2-15 1,-2 18-115,1 1 0,0-1 0,1 0 0,-1 1 0,2 0 1,-1 0-1,1 0 0,0 0 0,0 0 0,1 1 1,-1 0-1,2 0 0,-1 0 0,1 1 0,-1-1 0,1 1 1,1 1-1,10-7 0,5-1-6736</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59.976"/>
    </inkml:context>
    <inkml:brush xml:id="br0">
      <inkml:brushProperty name="width" value="0.05" units="cm"/>
      <inkml:brushProperty name="height" value="0.05" units="cm"/>
    </inkml:brush>
  </inkml:definitions>
  <inkml:trace contextRef="#ctx0" brushRef="#br0">66 154 24575,'0'0'0,"0"0"0,0 0 0,-1 0 0,1 0 0,0 0 0,-1 0 0,1 0 0,0 0 0,-1 1 0,1-1 0,0 0 0,0 0 0,-1 0 0,1 0 0,0 0 0,-1 0 0,1 1 0,0-1 0,0 0 0,0 0 0,-1 0 0,1 1 0,0-1 0,0 0 0,0 0 0,-1 1 0,1-1 0,0 0 0,0 0 0,0 1 0,0-1 0,0 0 0,0 1 0,1 12 0,12 10 0,-8-18 0,1 0 0,-1-1 0,1 0 0,0 0 0,0-1 0,0 1 0,1-1 0,-1 0 0,1-1 0,0 0 0,-1 0 0,1 0 0,0-1 0,12 1 0,-6-1 0,-1-1 0,0-1 0,0 1 0,1-2 0,-1 0 0,0 0 0,20-8 0,-27 9 0,-1-1 0,0 0 0,1 0 0,-1-1 0,0 1 0,0-1 0,0 0 0,-1 0 0,1-1 0,-1 1 0,1 0 0,-1-1 0,0 0 0,-1 0 0,1 0 0,-1 0 0,1-1 0,-1 1 0,-1 0 0,1-1 0,-1 1 0,1-1 0,-1 0 0,0 0 0,-1 1 0,1-1 0,-1 0 0,0 0 0,0 0 0,-1 1 0,0-1 0,1 0 0,-1 0 0,-1 1 0,1-1 0,-1 1 0,0-1 0,0 1 0,0-1 0,0 1 0,-1 0 0,0 0 0,0 0 0,0 1 0,0-1 0,0 1 0,-1 0 0,0-1 0,0 2 0,-4-4 0,1 2 0,1 1 0,-1-1 0,0 1 0,0 1 0,0-1 0,-1 1 0,1 0 0,0 1 0,-1 0 0,0 0 0,1 1 0,-1 0 0,1 0 0,-1 1 0,1-1 0,-14 4 0,11-1 0,-1 1 0,1 0 0,0 0 0,0 1 0,0 0 0,1 1 0,0 0 0,0 0 0,0 1 0,1 0 0,-8 9 0,10-10 0,0 1 0,0 0 0,1 1 0,0-1 0,0 1 0,1 0 0,0 0 0,0 1 0,1-1 0,0 1 0,0-1 0,1 1 0,-1 11 0,3-14 0,0 1 0,0 0 0,0 0 0,1 0 0,0-1 0,1 1 0,-1-1 0,1 1 0,0-1 0,1 1 0,0-1 0,0 0 0,0 0 0,1 0 0,-1-1 0,1 1 0,1-1 0,-1 0 0,7 5 0,-2-2-105,0-1 0,1 0 0,0-1 0,0-1 0,1 1 0,-1-2 0,1 1 0,0-1 0,0-1 0,1 0 0,-1-1 0,18 2 0,15 0-6721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2:00.346"/>
    </inkml:context>
    <inkml:brush xml:id="br0">
      <inkml:brushProperty name="width" value="0.05" units="cm"/>
      <inkml:brushProperty name="height" value="0.05" units="cm"/>
    </inkml:brush>
  </inkml:definitions>
  <inkml:trace contextRef="#ctx0" brushRef="#br0">342 119 24575,'0'-14'0,"0"6"0,1-1 0,-2 1 0,1-1 0,-1 0 0,-4-14 0,4 20 0,0 1 0,0 0 0,0 0 0,0 0 0,-1 0 0,1 0 0,-1 0 0,1 0 0,-1 0 0,1 0 0,-1 1 0,0-1 0,0 1 0,0-1 0,0 1 0,0 0 0,0 0 0,0 0 0,0 0 0,-1 0 0,1 0 0,0 1 0,-1-1 0,1 1 0,-5-1 0,-2 1 0,-1 0 0,1 1 0,-1 0 0,1 0 0,-1 1 0,1 0 0,0 1 0,0 0 0,0 0 0,0 1 0,-8 5 0,-1 1 0,0 0 0,2 2 0,-1 0 0,-16 16 0,26-22 0,1 1 0,0-1 0,1 1 0,0 1 0,0-1 0,0 0 0,1 1 0,0 0 0,0 0 0,1 0 0,0 1 0,-1 9 0,3-14 0,0-1 0,1 2 0,0-1 0,0 0 0,0 0 0,0 0 0,0 0 0,1 0 0,0 0 0,0 0 0,0-1 0,0 1 0,1 0 0,-1 0 0,1-1 0,0 1 0,0-1 0,0 1 0,1-1 0,-1 0 0,1 0 0,0 0 0,0 0 0,0-1 0,0 1 0,0-1 0,0 1 0,5 1 0,0 0 0,-1 0 0,2 0 0,-1-1 0,0 0 0,1 0 0,-1-1 0,1 0 0,11 1 0,-14-3 0,0 0 0,0 0 0,0-1 0,-1 1 0,1-1 0,0 0 0,-1-1 0,1 1 0,0-1 0,-1 0 0,0-1 0,0 1 0,9-6 0,-13 6-62,1 1 0,-1 0 0,1 0 0,-1-1 0,0 1 0,0-1 0,0 1 0,0-1 0,0 0 0,0 1 0,0-1 0,0 0-1,0 1 1,-1-1 0,1 0 0,-1 0 0,1 0 0,-1 0 0,0 0 0,0 0 0,0-2 0,0-24-6764</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7:25.555"/>
    </inkml:context>
    <inkml:brush xml:id="br0">
      <inkml:brushProperty name="width" value="0.05" units="cm"/>
      <inkml:brushProperty name="height" value="0.05" units="cm"/>
    </inkml:brush>
  </inkml:definitions>
  <inkml:trace contextRef="#ctx0" brushRef="#br0">1 11 24575,'6'0'0,"19"0"0,28 0 0,38 3 0,49 1 0,42 0 0,39-1-1678,28-1 1678,19 0 0,3-2 0,-20 1 0,-39-1 0,-47-1 0,-48-2 406,-41-4-406,-40 0 0,-42 0 0,-22 2-6919</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7:25.932"/>
    </inkml:context>
    <inkml:brush xml:id="br0">
      <inkml:brushProperty name="width" value="0.05" units="cm"/>
      <inkml:brushProperty name="height" value="0.05" units="cm"/>
    </inkml:brush>
  </inkml:definitions>
  <inkml:trace contextRef="#ctx0" brushRef="#br0">0 0 24575,'6'0'0,"8"0"0,12 0 0,18 0 0,20 0 0,32 3 0,34 1 0,42 0 0,20-1 0,18-1 0,-3-1-1514,-8 0 1514,-30-1 0,-34 0 0,-37 0 0,-33 0 0,-27 0-6677</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8:08.521"/>
    </inkml:context>
    <inkml:brush xml:id="br0">
      <inkml:brushProperty name="width" value="0.05" units="cm"/>
      <inkml:brushProperty name="height" value="0.05" units="cm"/>
    </inkml:brush>
  </inkml:definitions>
  <inkml:trace contextRef="#ctx0" brushRef="#br0">21 98 24575,'0'-6'0,"-1"-5"0,1 0 0,1 0 0,0 0 0,0 0 0,1 0 0,4-11 0,-3 19 0,-2 9 0,-1 12 0,-16 34 0,12-40 0,0-1 0,1 1 0,-4 22 0,7-34 0,0 1 0,0-1 0,0 1 0,0-1 0,0 0 0,0 1 0,0-1 0,0 1 0,0-1 0,0 1 0,0-1 0,0 1 0,0-1 0,1 0 0,-1 1 0,0-1 0,0 1 0,0-1 0,1 0 0,-1 1 0,0-1 0,1 1 0,-1-1 0,0 0 0,1 0 0,-1 1 0,0-1 0,1 0 0,-1 1 0,0-1 0,1 0 0,16-2 0,22-18 0,-33 17 0,2-2 0,2 0 0,-1 0 0,0 1 0,1 0 0,0 1 0,0 0 0,11-1 0,-17 4 0,0-1 0,0 1 0,0 0 0,0 0 0,0 1 0,0-1 0,0 1 0,0 0 0,0 0 0,0 0 0,-1 1 0,1-1 0,0 1 0,-1 0 0,1 0 0,-1 0 0,0 0 0,0 1 0,0 0 0,0-1 0,4 5 0,13 21-1365,-12-17-5461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2:49.475"/>
    </inkml:context>
    <inkml:brush xml:id="br0">
      <inkml:brushProperty name="width" value="0.05" units="cm"/>
      <inkml:brushProperty name="height" value="0.05" units="cm"/>
    </inkml:brush>
  </inkml:definitions>
  <inkml:trace contextRef="#ctx0" brushRef="#br0">73 46 24575,'1'0'0,"-1"-1"0,1 1 0,0-1 0,0 1 0,0-1 0,0 0 0,-1 1 0,1-1 0,0 0 0,-1 0 0,1 1 0,-1-1 0,1 0 0,0 0 0,-1 0 0,0 0 0,1 0 0,-1 0 0,0 0 0,1 0 0,-1 0 0,0 0 0,0 0 0,0 0 0,0 0 0,0 0 0,0 0 0,0 0 0,0 0 0,0 0 0,0 0 0,-1-1 0,1 1 0,0 0 0,-1 0 0,1 0 0,0 0 0,0 0 0,-1 0 0,1 0 0,0 1 0,-1-1 0,1 0 0,-1 0 0,1 0 0,-1 0 0,0 1 0,0-2 0,0 2 0,1 0 0,0 0 0,-1-1 0,1 1 0,-1 0 0,1 0 0,-1 0 0,1 0 0,-1 0 0,1 0 0,-1 0 0,1 0 0,-1 0 0,1 0 0,0 0 0,-1 0 0,1 1 0,-1-1 0,1 0 0,-1 0 0,1 0 0,-1 0 0,1 1 0,0-1 0,-1 0 0,1 1 0,0-1 0,-1 0 0,1 1 0,0-1 0,-1 0 0,1 1 0,0 0 0,-4 4 0,0 0 0,0 0 0,1 0 0,0 1 0,0 0 0,0 0 0,-3 11 0,-9 46 0,14-54 0,-6 22 0,-3 62 0,10-82 0,0 0 0,0 0 0,1 0 0,1 0 0,0 0 0,0 0 0,1-1 0,0 1 0,6 12 0,-7-20-52,0 0-1,0 0 1,0 0-1,1 0 1,-1 0-1,1-1 1,-1 1-1,1-1 1,0 0-1,0 1 1,0-1-1,0-1 1,0 1-1,0 0 1,1-1-1,-1 1 1,1-1-1,-1 0 1,1 0-1,-1-1 0,1 1 1,-1-1-1,1 0 1,0 0-1,5 0 1,17-2-6774</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2:49.830"/>
    </inkml:context>
    <inkml:brush xml:id="br0">
      <inkml:brushProperty name="width" value="0.05" units="cm"/>
      <inkml:brushProperty name="height" value="0.05" units="cm"/>
    </inkml:brush>
  </inkml:definitions>
  <inkml:trace contextRef="#ctx0" brushRef="#br0">136 49 24575,'1'-2'0,"-1"1"0,-1-1 0,1 1 0,0-1 0,0 1 0,-1-1 0,1 1 0,0-1 0,-1 1 0,0-1 0,1 1 0,-1-1 0,0 1 0,0 0 0,0-1 0,0 1 0,0 0 0,0 0 0,0 0 0,0 0 0,0 0 0,0 0 0,-1 0 0,1 0 0,0 0 0,-1 0 0,1 1 0,-1-1 0,1 1 0,-1-1 0,1 1 0,-1-1 0,1 1 0,-1 0 0,1 0 0,-1 0 0,-2 0 0,0 0 0,1 0 0,-1 0 0,0 1 0,1 0 0,-1-1 0,1 1 0,-1 0 0,1 1 0,-1-1 0,1 1 0,-1-1 0,1 1 0,0 0 0,0 0 0,-3 3 0,2-1 0,0 0 0,1 1 0,-1-1 0,1 0 0,0 1 0,1 0 0,-1 0 0,1 0 0,0 0 0,0 0 0,1 0 0,-1 0 0,1 1 0,0-1 0,1 1 0,-1-1 0,1 0 0,0 1 0,0-1 0,1 1 0,0-1 0,0 1 0,0-1 0,0 0 0,1 0 0,0 0 0,0 0 0,4 8 0,-2-7 0,-1-1 0,1 1 0,1 0 0,-1-1 0,1 0 0,-1 0 0,2 0 0,-1-1 0,0 0 0,1 0 0,0 0 0,0-1 0,0 1 0,0-1 0,1-1 0,-1 1 0,1-1 0,-1 0 0,1-1 0,0 0 0,0 0 0,8 0 0,-5-1 0,1-2 0,-1 1 0,0-1 0,0-1 0,0 0 0,0 0 0,0-1 0,-1 0 0,1 0 0,-1-1 0,0-1 0,16-12 0,-21 14 0,-1 1 0,1-1 0,0 0 0,-1 0 0,0 0 0,0 0 0,0-1 0,0 1 0,-1-1 0,0 0 0,0 0 0,2-5 0,-3 6 0,-1 0 0,1 0 0,-1 0 0,0 0 0,0 0 0,0 0 0,-1 0 0,1 0 0,-1 0 0,0 0 0,0 0 0,-1 0 0,1 0 0,-1 0 0,0 1 0,0-1 0,-3-4 0,1 3 27,0 0-1,0 0 0,-1 0 0,0 0 1,0 0-1,0 1 0,-1 0 0,1 0 1,-1 1-1,0 0 0,0-1 0,-8-1 1,2 0-312,0 2 1,0 0-1,-1 0 1,1 1-1,-21-1 1,-7 3-6542</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2:58.809"/>
    </inkml:context>
    <inkml:brush xml:id="br0">
      <inkml:brushProperty name="width" value="0.05" units="cm"/>
      <inkml:brushProperty name="height" value="0.05" units="cm"/>
    </inkml:brush>
  </inkml:definitions>
  <inkml:trace contextRef="#ctx0" brushRef="#br0">165 44 24575,'16'-43'0,"-37"80"0,-43 87 0,-25 50 0,88-172 0,1-1 0,-1 1 0,0-1 0,0 1 0,1-1 0,-1 1 0,1-1 0,-1 1 0,1-1 0,0 1 0,0 0 0,-1-1 0,1 1 0,0 0 0,1-1 0,-1 1 0,0-1 0,0 1 0,1 0 0,-1-1 0,1 1 0,-1-1 0,1 1 0,1 2 0,0-3 0,0 1 0,0-1 0,0 0 0,0 0 0,0 0 0,0 0 0,1 0 0,-1 0 0,0-1 0,0 1 0,1-1 0,-1 0 0,0 1 0,1-1 0,-1 0 0,0 0 0,4-1 0,38-4 0,81-19 0,-39 6 0,-13 1-1365,-44 8-5461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2:59.166"/>
    </inkml:context>
    <inkml:brush xml:id="br0">
      <inkml:brushProperty name="width" value="0.05" units="cm"/>
      <inkml:brushProperty name="height" value="0.05" units="cm"/>
    </inkml:brush>
  </inkml:definitions>
  <inkml:trace contextRef="#ctx0" brushRef="#br0">18 317 24575,'-2'0'0,"1"0"0,0 0 0,0 0 0,0 0 0,0 0 0,0 0 0,0 0 0,0-1 0,0 1 0,0 0 0,0 0 0,0-1 0,0 1 0,0-1 0,0 0 0,1 1 0,-1 0 0,1-1 0,0 1 0,0 0 0,0-1 0,0 1 0,0 0 0,0 0 0,0-1 0,0 1 0,0 0 0,0-1 0,0 1 0,0 0 0,1 0 0,-1-1 0,0 1 0,0 0 0,0-1 0,0 1 0,0 0 0,1 0 0,-1-1 0,0 1 0,0 0 0,0 0 0,1 0 0,-1-1 0,0 1 0,0 0 0,1 0 0,3-3 0,0 0 0,0 1 0,0-1 0,0 1 0,6-2 0,231-77 0,-124 45 0,149-68 0,-256 99 0,-2 2 0,-1 0 0,0-1 0,0 0 0,-1 0 0,1 0 0,-1-1 0,0 0 0,0 0 0,7-8 0,-9 2-1365</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2:59.801"/>
    </inkml:context>
    <inkml:brush xml:id="br0">
      <inkml:brushProperty name="width" value="0.05" units="cm"/>
      <inkml:brushProperty name="height" value="0.05" units="cm"/>
    </inkml:brush>
  </inkml:definitions>
  <inkml:trace contextRef="#ctx0" brushRef="#br0">76 205 24575,'-8'-5'0,"0"1"0,1-1 0,-1 0 0,-9-10 0,14 13 0,1 0 0,-1 0 0,1-1 0,0 1 0,0-1 0,0 1 0,1-1 0,-1 0 0,0 0 0,1 1 0,0-1 0,0 0 0,0 0 0,0 0 0,-1-7 0,2 9 0,1-1 0,-1 0 0,0 1 0,1-1 0,0 1 0,-1-1 0,1 1 0,0-1 0,0 1 0,-1-1 0,1 1 0,0 0 0,1-1 0,-1 1 0,0 0 0,0 0 0,0 0 0,1 0 0,-1 0 0,1 0 0,-1 0 0,1 0 0,-1 1 0,1-1 0,-1 0 0,1 1 0,-1-1 0,1 1 0,3-1 0,4 0 0,1-1 0,-1 1 0,18 0 0,-19 2 0,0 0 0,0 0 0,1 0 0,-1 1 0,0 0 0,0 0 0,0 1 0,-1 0 0,1 1 0,-1 0 0,1 0 0,-1 0 0,0 1 0,-1 0 0,1 1 0,-1-1 0,0 1 0,-1 0 0,1 1 0,4 6 0,-5-4 0,0-1 0,0 1 0,0 0 0,-1 0 0,-1 0 0,0 1 0,0-1 0,0 1 0,-1 0 0,-1 0 0,0 0 0,0-1 0,-1 1 0,0 0 0,-1 0 0,-2 16 0,0-17 0,0 1 0,0-1 0,-1 0 0,0 0 0,-9 15 0,11-21 0,1 0 0,-1-1 0,0 1 0,0 0 0,0-1 0,0 1 0,-1-1 0,1 0 0,-1 0 0,1 0 0,-1 0 0,0 0 0,0 0 0,0-1 0,0 1 0,0-1 0,0 0 0,0 0 0,0 0 0,-5 0 0,7-1 0,0 0 0,0 0 0,-1 0 0,1 0 0,0-1 0,0 1 0,-1 0 0,1-1 0,0 1 0,0-1 0,0 0 0,0 1 0,0-1 0,0 0 0,0 0 0,0 1 0,0-1 0,0 0 0,0 0 0,0 0 0,-1-2 0,0-1 0,1 1 0,-1 0 0,1-1 0,0 1 0,0-1 0,0 1 0,0-7 0,0-4 0,1 1 0,0-1 0,3-15 0,0 4 0,2 0 0,0 1 0,2-1 0,1 1 0,0 1 0,2-1 0,1 1 0,0 1 0,2 0 0,20-26 0,-29 43 0,0 0 0,1 0 0,0 1 0,0-1 0,0 1 0,0 1 0,1-1 0,-1 1 0,1-1 0,10-3 0,-12 6 0,-1 0 0,0 1 0,0-1 0,0 1 0,1-1 0,-1 1 0,0 0 0,0 1 0,1-1 0,-1 0 0,0 1 0,0 0 0,0-1 0,1 1 0,-1 1 0,0-1 0,0 0 0,0 1 0,-1-1 0,1 1 0,0 0 0,4 4 0,0 1 0,0 0 0,-1 1 0,0 0 0,0 0 0,0 0 0,-1 1 0,0 0 0,-1 0 0,0 0 0,-1 1 0,0-1 0,0 1 0,-1 0 0,0-1 0,0 1 0,-1 0 0,-1 0 0,0 0 0,0 0 0,-1 0 0,-4 20 0,1-19 0,2-14 0,6-22 0,5 1 0,1-4 0,17-33 0,-24 55 0,0-1 0,1 2 0,0-1 0,0 0 0,0 1 0,0-1 0,1 1 0,0 1 0,0-1 0,1 1 0,6-5 0,-12 9 0,1-1 0,0 1 0,0-1 0,0 1 0,0 0 0,0-1 0,0 1 0,0 0 0,0-1 0,0 1 0,0 0 0,0 0 0,0 0 0,0 0 0,0 0 0,0 0 0,0 0 0,0 1 0,0-1 0,0 0 0,0 0 0,0 1 0,2 0 0,-2 0 0,1 0 0,-1 1 0,0-1 0,1 0 0,-1 1 0,0-1 0,0 1 0,0-1 0,0 1 0,0-1 0,-1 1 0,2 2 0,1 5 0,-1 0 0,0 0 0,2 19 0,-2 16 206,-3-35-337,1-1 0,0 0 0,1 0 0,-1 1 0,2-1 0,-1 0 0,1 0 1,0 0-1,1 0 0,0 0 0,6 12 0,1-8-6695</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3:00.232"/>
    </inkml:context>
    <inkml:brush xml:id="br0">
      <inkml:brushProperty name="width" value="0.05" units="cm"/>
      <inkml:brushProperty name="height" value="0.05" units="cm"/>
    </inkml:brush>
  </inkml:definitions>
  <inkml:trace contextRef="#ctx0" brushRef="#br0">261 271 24575,'31'-75'0,"-23"59"0,-1 0 0,-1 0 0,0 0 0,-1-1 0,5-31 0,-10 46 0,1-1 0,-1 0 0,0 1 0,0-1 0,0 1 0,-1-1 0,1 1 0,-1-1 0,1 0 0,-1 1 0,0 0 0,0-1 0,0 1 0,0-1 0,0 1 0,0 0 0,-1 0 0,1 0 0,-1 0 0,0 0 0,-2-3 0,1 3 0,0 1 0,1-1 0,-1 1 0,0 0 0,0 0 0,0 0 0,0 0 0,0 0 0,0 1 0,0-1 0,0 1 0,0 0 0,0 0 0,-1 0 0,1 1 0,0-1 0,-5 2 0,-6 1 0,0 2 0,1 0 0,0 0 0,0 1 0,0 1 0,0 0 0,1 1 0,0 1 0,1-1 0,0 2 0,0-1 0,1 2 0,-10 12 0,11-13 0,1 0 0,1 1 0,0 0 0,0 1 0,1-1 0,0 1 0,1 0 0,1 1 0,0-1 0,0 1 0,2 0 0,-1 0 0,2 0 0,-1 22 0,2-30 0,1-1 0,-1 1 0,1 0 0,1-1 0,-1 1 0,1 0 0,-1-1 0,1 0 0,1 1 0,-1-1 0,0 0 0,1 0 0,0 0 0,0-1 0,0 1 0,8 6 0,-9-9 0,0 1 0,1 0 0,-1-1 0,1 0 0,-1 1 0,1-1 0,0 0 0,-1-1 0,1 1 0,0 0 0,0-1 0,0 1 0,-1-1 0,1 0 0,0 0 0,0 0 0,0 0 0,0 0 0,-1-1 0,1 0 0,0 1 0,0-1 0,-1 0 0,1 0 0,0 0 0,-1-1 0,1 1 0,-1-1 0,4-2 0,6-6 0,-2-1 0,1 0 0,-2 0 0,1-1 0,-1 0 0,-1-1 0,0 0 0,9-22 0,-10 19 0,1 1 0,1 1 0,0-1 0,0 1 0,2 1 0,14-15 0,-24 26 0,0 1 0,0 0 0,0 0 0,0 0 0,1 0 0,-1 0 0,0 0 0,0 0 0,1 1 0,-1-1 0,1 0 0,-1 1 0,0-1 0,1 1 0,-1-1 0,1 1 0,0 0 0,-1-1 0,1 1 0,-1 0 0,1 0 0,-1 0 0,1 1 0,-1-1 0,1 0 0,-1 0 0,1 1 0,-1-1 0,1 1 0,-1-1 0,1 1 0,-1 0 0,0 0 0,1 0 0,-1-1 0,0 1 0,0 0 0,1 0 0,-1 1 0,1 1 0,4 5 0,0 1 0,-1 0 0,0 0 0,0 0 0,3 13 0,4 4 0,-5-11 0,2 0 0,0-1 0,0 0 0,1-1 0,24 24 0,-27-30 0,1 0 0,1-1 0,-1 1 0,1-2 0,0 1 0,0-1 0,0-1 0,1 0 0,0 0 0,18 4 0,-24-7-114,-1-1 1,1 1-1,0-1 0,0 0 0,0 0 1,0 0-1,0-1 0,-1 1 0,1-1 1,0 0-1,6-2 0,10-7-6712</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3:00.607"/>
    </inkml:context>
    <inkml:brush xml:id="br0">
      <inkml:brushProperty name="width" value="0.05" units="cm"/>
      <inkml:brushProperty name="height" value="0.05" units="cm"/>
    </inkml:brush>
  </inkml:definitions>
  <inkml:trace contextRef="#ctx0" brushRef="#br0">1 1 24575,'3'3'0,"4"3"0,3 8 0,3 3 0,3 5 0,3 5 0,3 3 0,2 2 0,1 2 0,1 1 0,3 0 0,-2-3 0,-1-4 0,-6-6-8191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3:00.959"/>
    </inkml:context>
    <inkml:brush xml:id="br0">
      <inkml:brushProperty name="width" value="0.05" units="cm"/>
      <inkml:brushProperty name="height" value="0.05" units="cm"/>
    </inkml:brush>
  </inkml:definitions>
  <inkml:trace contextRef="#ctx0" brushRef="#br0">239 1 24575,'-3'5'0,"-3"6"0,-8 9 0,-3 10 0,-5 8 0,-2 10 0,1 5 0,-2 5 0,1 5 0,1-1 0,2-1 0,4-5 0,5-7 0,5-9 0,6-8 0,4-9-8191</inkml:trace>
  <inkml:trace contextRef="#ctx0" brushRef="#br0" timeOffset="1">716 342 24575,'-3'0'0,"0"3"0,-1 3 0,1 5 0,-2 2 0,0-1-8191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3:01.926"/>
    </inkml:context>
    <inkml:brush xml:id="br0">
      <inkml:brushProperty name="width" value="0.05" units="cm"/>
      <inkml:brushProperty name="height" value="0.05" units="cm"/>
    </inkml:brush>
  </inkml:definitions>
  <inkml:trace contextRef="#ctx0" brushRef="#br0">120 83 24575,'-10'-4'0,"0"0"0,0 1 0,-13-3 0,16 5 0,0 0 0,-1-1 0,1-1 0,0 1 0,0-1 0,0 0 0,-7-5 0,14 8 0,0 0 0,0 0 0,0 0 0,0 0 0,-1 0 0,1 0 0,0-1 0,0 1 0,0 0 0,0 0 0,-1 0 0,1 0 0,0 0 0,0-1 0,0 1 0,0 0 0,0 0 0,0 0 0,0-1 0,0 1 0,0 0 0,0 0 0,0 0 0,0 0 0,0-1 0,0 1 0,0 0 0,0 0 0,0 0 0,0-1 0,0 1 0,0 0 0,0 0 0,0 0 0,0-1 0,0 1 0,0 0 0,0 0 0,0 0 0,0 0 0,0-1 0,0 1 0,1 0 0,-1 0 0,0 0 0,0 0 0,0 0 0,0-1 0,0 1 0,1 0 0,-1 0 0,0 0 0,0 0 0,0 0 0,1 0 0,-1 0 0,0 0 0,0 0 0,0 0 0,0 0 0,1 0 0,-1 0 0,0 0 0,0 0 0,0 0 0,1 0 0,-1 0 0,19-3 0,-17 2 0,218-14 339,-20 3-2043,-174 9-5122</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3:02.256"/>
    </inkml:context>
    <inkml:brush xml:id="br0">
      <inkml:brushProperty name="width" value="0.05" units="cm"/>
      <inkml:brushProperty name="height" value="0.05" units="cm"/>
    </inkml:brush>
  </inkml:definitions>
  <inkml:trace contextRef="#ctx0" brushRef="#br0">36 8 24575,'-1'-1'0,"1"1"0,0-1 0,-1 1 0,1-1 0,-1 1 0,1-1 0,-1 1 0,1-1 0,-1 1 0,0 0 0,1-1 0,-1 1 0,1 0 0,-1-1 0,0 1 0,1 0 0,-1 0 0,0 0 0,1 0 0,-1-1 0,0 1 0,1 0 0,-1 0 0,0 0 0,1 0 0,-1 1 0,0-1 0,1 0 0,-1 0 0,0 0 0,1 0 0,-1 1 0,0-1 0,1 0 0,-1 1 0,1-1 0,-1 0 0,1 1 0,-1-1 0,1 1 0,-1-1 0,1 1 0,-1-1 0,1 1 0,-1-1 0,1 1 0,0 0 0,-1-1 0,1 1 0,0-1 0,0 1 0,-1 0 0,1-1 0,0 1 0,0 0 0,0-1 0,0 1 0,0 0 0,-2 7 0,1-1 0,-1 0 0,1 15 0,1 233 250,1-110-1865,-1-117-5211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8:09.003"/>
    </inkml:context>
    <inkml:brush xml:id="br0">
      <inkml:brushProperty name="width" value="0.05" units="cm"/>
      <inkml:brushProperty name="height" value="0.05" units="cm"/>
    </inkml:brush>
  </inkml:definitions>
  <inkml:trace contextRef="#ctx0" brushRef="#br0">136 351 24575,'6'-30'0,"-4"25"0,-1-1 0,0 1 0,0-1 0,0 1 0,-1-12 0,0 15 0,0 1 0,0 0 0,-1 0 0,1-1 0,0 1 0,-1 0 0,1 0 0,-1 0 0,0 0 0,1-1 0,-1 1 0,0 0 0,0 0 0,1 0 0,-1 0 0,0 1 0,0-1 0,0 0 0,0 0 0,0 0 0,0 1 0,-1-1 0,1 1 0,0-1 0,0 1 0,0-1 0,-1 1 0,1 0 0,0-1 0,0 1 0,-2 0 0,-2 0 0,0 0 0,0 0 0,0 1 0,0-1 0,0 1 0,0 0 0,0 1 0,0-1 0,0 1 0,1 0 0,-1 0 0,-5 4 0,6-4 0,0 0 0,0 1 0,0-1 0,1 1 0,0 0 0,-1 0 0,1 0 0,0 0 0,0 1 0,1-1 0,-1 1 0,1 0 0,-1-1 0,-1 6 0,4-8 0,0 0 0,-1 0 0,1 0 0,0 0 0,0-1 0,0 1 0,0 0 0,-1 0 0,1 0 0,1 0 0,-1 0 0,0 0 0,0 0 0,0 0 0,0 0 0,1 0 0,-1 0 0,0-1 0,1 1 0,-1 0 0,1 0 0,-1 0 0,1-1 0,-1 1 0,1 0 0,0 0 0,1 0 0,0 1 0,0-1 0,0 0 0,0 0 0,0 0 0,0-1 0,1 1 0,-1 0 0,0-1 0,1 0 0,-1 1 0,3-1 0,1 0 0,1 0 0,0 0 0,-1-1 0,1 0 0,-1 0 0,0-1 0,11-3 0,-9 1 0,0-1 0,0 0 0,-1-1 0,0 0 0,0 0 0,-1 0 0,1-1 0,-1 0 0,-1 0 0,1-1 0,-1 0 0,-1 0 0,1 0 0,3-10 0,4-13 0,-2-1 0,10-50 0,-16 62 0,8-48 0,-15 85 0,-9 68 0,9-34 171,5 56 0,0-88-415,0 0 0,2 0 0,0 0 0,1-1 1,0 1-1,10 20 0,-3-17-6582</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3:02.642"/>
    </inkml:context>
    <inkml:brush xml:id="br0">
      <inkml:brushProperty name="width" value="0.05" units="cm"/>
      <inkml:brushProperty name="height" value="0.05" units="cm"/>
    </inkml:brush>
  </inkml:definitions>
  <inkml:trace contextRef="#ctx0" brushRef="#br0">143 18 24575,'-2'-1'0,"1"-1"0,-1 1 0,0-1 0,1 1 0,-1-1 0,0 1 0,0 0 0,0 0 0,0 0 0,0 0 0,0 0 0,0 1 0,0-1 0,0 1 0,0-1 0,-1 1 0,1 0 0,0 0 0,0 0 0,0 0 0,-1 0 0,1 0 0,-4 1 0,3 1 0,-1-1 0,1 1 0,0 0 0,-1 0 0,1 1 0,0-1 0,0 1 0,1-1 0,-1 1 0,0 0 0,1 0 0,-1 0 0,-1 4 0,-3 4 0,1 0 0,1 1 0,0-1 0,0 1 0,1 1 0,0-1 0,1 0 0,-1 17 0,2-12 0,0 1 0,2-1 0,0 1 0,1 0 0,5 26 0,-4-37-273,0 0 0,0 0 0,0-1 0,8 13 0,0-1-6553</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3:03.012"/>
    </inkml:context>
    <inkml:brush xml:id="br0">
      <inkml:brushProperty name="width" value="0.05" units="cm"/>
      <inkml:brushProperty name="height" value="0.05" units="cm"/>
    </inkml:brush>
  </inkml:definitions>
  <inkml:trace contextRef="#ctx0" brushRef="#br0">234 81 24575,'-2'-2'0,"-7"-7"0,0 1 0,0 0 0,-1 0 0,-18-10 0,25 17 0,-1-1 0,0 0 0,0 1 0,0 0 0,0 0 0,0 0 0,0 1 0,-1-1 0,1 1 0,0 0 0,0 0 0,0 0 0,0 1 0,0 0 0,0-1 0,-1 2 0,-5 1 0,4 0 0,0 0 0,0 0 0,0 0 0,0 0 0,1 1 0,0 0 0,0 0 0,0 1 0,0 0 0,1-1 0,0 2 0,0-1 0,0 0 0,-4 8 0,7-11 0,0 1 0,0-1 0,0 1 0,0-1 0,0 1 0,0 0 0,1-1 0,-1 1 0,1 0 0,-1 0 0,1 0 0,0-1 0,1 1 0,-1 0 0,0 0 0,1 0 0,-1-1 0,1 1 0,0 0 0,0-1 0,0 1 0,0-1 0,0 1 0,1-1 0,-1 1 0,1-1 0,0 0 0,0 0 0,-1 0 0,1 0 0,1 0 0,-1 0 0,0 0 0,5 2 0,3 2 0,0-1 0,0-1 0,0 0 0,1 0 0,0-1 0,-1 0 0,1-1 0,1 0 0,-1 0 0,17-1 0,-19-1 0,0 0 0,0-1 0,0 0 0,0 0 0,0-1 0,0 0 0,0 0 0,-1-1 0,1 0 0,-1-1 0,0 0 0,0 0 0,11-8 0,-16 10 0,-1-1 0,1 1 0,-1 0 0,1-1 0,-1 1 0,0-1 0,0 0 0,0 0 0,0 0 0,-1 0 0,1 0 0,-1 0 0,0 0 0,0 0 0,0-1 0,0 1 0,0 0 0,-1-1 0,1 1 0,-1-1 0,0 1 0,0-1 0,-1 1 0,1 0 0,0-1 0,-1 1 0,0 0 0,0-1 0,0 1 0,0 0 0,-1 0 0,1 0 0,-1 0 0,0 0 0,0 0 0,0 0 0,0 0 0,0 1 0,-1-1 0,1 1 0,-1 0 0,0 0 0,-4-3 0,-3-2-114,-1 1 1,0 0-1,-1 1 0,0 0 0,0 1 1,0 0-1,0 1 0,0 0 0,-1 1 1,1 0-1,-17 1 0,-14 1-6712</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7:26.613"/>
    </inkml:context>
    <inkml:brush xml:id="br0">
      <inkml:brushProperty name="width" value="0.05" units="cm"/>
      <inkml:brushProperty name="height" value="0.05" units="cm"/>
    </inkml:brush>
  </inkml:definitions>
  <inkml:trace contextRef="#ctx0" brushRef="#br0">0 90 24575,'3'0'0,"18"0"0,29 0 0,41 0 0,33 0 0,20 0 0,16 0 0,-9 0 0,-23 0 0,-29 0 0,-29-3 0,-27-4 0,-28-1 0,-33-4 0,-26-7 0,-19-2 0,3 2-8191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7:26.981"/>
    </inkml:context>
    <inkml:brush xml:id="br0">
      <inkml:brushProperty name="width" value="0.05" units="cm"/>
      <inkml:brushProperty name="height" value="0.05" units="cm"/>
    </inkml:brush>
  </inkml:definitions>
  <inkml:trace contextRef="#ctx0" brushRef="#br0">1 11 24575,'0'-3'0,"6"-1"0,10 0 0,17 10 0,15 6 0,5 2 0,8-2 0,-4 0 0,-11 1 0,-14 0 0,-12 3 0,-10 5 0,-6 4 0,-4-1 0,-2-1 0,0-2 0,-4-1 0,1-4-8191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7:27.399"/>
    </inkml:context>
    <inkml:brush xml:id="br0">
      <inkml:brushProperty name="width" value="0.05" units="cm"/>
      <inkml:brushProperty name="height" value="0.05" units="cm"/>
    </inkml:brush>
  </inkml:definitions>
  <inkml:trace contextRef="#ctx0" brushRef="#br0">1 1 24575,'2'9'0,"2"11"0,0 14 0,-2 10 0,0 9 0,0 7 0,-2-1 0,1-4 0,-1-9 0,6-12 0,4-21 0,4-18 0,-1-9-8191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7:27.931"/>
    </inkml:context>
    <inkml:brush xml:id="br0">
      <inkml:brushProperty name="width" value="0.05" units="cm"/>
      <inkml:brushProperty name="height" value="0.05" units="cm"/>
    </inkml:brush>
  </inkml:definitions>
  <inkml:trace contextRef="#ctx0" brushRef="#br0">97 94 24575,'0'4'0,"1"-1"0,-1 1 0,1 0 0,-1 0 0,0 0 0,-1 0 0,1 0 0,-1 0 0,1-1 0,-1 1 0,-3 6 0,1 3 0,-3 10 0,3-15 0,1-1 0,0 1 0,1 1 0,-1-1 0,1 11 0,1-17 0,0-1 0,0 1 0,0 0 0,1-1 0,-1 1 0,1 0 0,-1-1 0,1 1 0,-1-1 0,1 1 0,0-1 0,0 1 0,0-1 0,0 0 0,0 1 0,0-1 0,0 0 0,0 0 0,0 0 0,1 0 0,-1 0 0,0 0 0,1 0 0,-1 0 0,1 0 0,-1-1 0,1 1 0,-1-1 0,1 1 0,-1-1 0,1 1 0,1-1 0,3 1 0,0-1 0,1 0 0,-1 0 0,0-1 0,0 1 0,0-1 0,0-1 0,0 1 0,-1-1 0,1 0 0,0 0 0,-1-1 0,1 0 0,6-4 0,-2 0 0,0 1 0,0-2 0,-1 1 0,0-1 0,-1-1 0,12-13 0,-16 17 0,-1-1 0,1 1 0,-1-1 0,0 0 0,0 0 0,-1 0 0,0 0 0,0 0 0,0 0 0,-1-1 0,1-9 0,-2 12 0,0 1 0,0 0 0,0-1 0,0 1 0,-1 0 0,0-1 0,0 1 0,0 0 0,0 0 0,0 0 0,-1 0 0,1 0 0,-1 0 0,0 0 0,1 1 0,-1-1 0,-1 0 0,1 1 0,0 0 0,-1-1 0,1 1 0,-1 0 0,-4-2 0,-4-2 34,0 1 1,0 0-1,-1 1 0,1 0 0,-1 1 0,0 0 0,0 1 0,0 0 0,-15 0 1,19 2-136,1 0 1,-1 0-1,0 0 1,1 1 0,0 0-1,-1 1 1,1-1-1,0 1 1,0 1 0,0-1-1,0 1 1,0 1 0,0-1-1,1 1 1,0 0-1,-7 6 1,1 3-6726</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7:28.573"/>
    </inkml:context>
    <inkml:brush xml:id="br0">
      <inkml:brushProperty name="width" value="0.05" units="cm"/>
      <inkml:brushProperty name="height" value="0.05" units="cm"/>
    </inkml:brush>
  </inkml:definitions>
  <inkml:trace contextRef="#ctx0" brushRef="#br0">0 14 24575,'56'-6'0,"-15"0"0,-36 5 0,0 1 0,0 0 0,0 0 0,0 0 0,0 1 0,0-1 0,0 1 0,0 1 0,0-1 0,8 4 0,-11-4 0,0 1 0,0-1 0,0 1 0,0 0 0,0-1 0,0 1 0,0 0 0,-1 0 0,1 0 0,-1 1 0,1-1 0,-1 0 0,0 1 0,0-1 0,0 0 0,0 1 0,0-1 0,-1 1 0,1 0 0,-1-1 0,1 1 0,-1 4 0,0 2 0,-1-1 0,0 0 0,0 0 0,-1 0 0,0 0 0,0 0 0,-1 0 0,0 0 0,0 0 0,-8 11 0,-5 8 0,-28 34 0,36-50 0,7-11 0,-12 20 0,13-19 0,0-1 0,0 0 0,0 0 0,-1 1 0,1-1 0,0 0 0,0 1 0,0-1 0,0 0 0,0 0 0,0 1 0,0-1 0,0 0 0,0 1 0,0-1 0,0 0 0,0 1 0,0-1 0,0 0 0,0 1 0,0-1 0,0 0 0,0 1 0,0-1 0,0 0 0,0 1 0,0-1 0,1 0 0,-1 0 0,0 1 0,0-1 0,0 0 0,1 0 0,-1 1 0,0-1 0,0 0 0,0 0 0,1 0 0,-1 1 0,0-1 0,1 0 0,-1 0 0,0 0 0,0 0 0,1 0 0,-1 0 0,0 1 0,1-1 0,-1 0 0,0 0 0,1 0 0,-1 0 0,0 0 0,1 0 0,-1 0 0,0 0 0,1 0 0,-1-1 0,0 1 0,1 0 0,-1 0 0,0 0 0,0 0 0,1 0 0,-1-1 0,15-3-341,0 0 0,0-2-1,15-7 1,-5 2-6485</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7:29.327"/>
    </inkml:context>
    <inkml:brush xml:id="br0">
      <inkml:brushProperty name="width" value="0.05" units="cm"/>
      <inkml:brushProperty name="height" value="0.05" units="cm"/>
    </inkml:brush>
  </inkml:definitions>
  <inkml:trace contextRef="#ctx0" brushRef="#br0">0 228 24575,'1'0'0,"0"1"0,0-1 0,-1 0 0,1 1 0,0-1 0,0 0 0,-1 1 0,1-1 0,0 1 0,-1-1 0,1 1 0,-1 0 0,1-1 0,-1 1 0,1-1 0,-1 1 0,1 0 0,-1 0 0,1-1 0,-1 1 0,0 0 0,0 0 0,1-1 0,-1 1 0,0 0 0,0 0 0,0 0 0,0 1 0,3 30 0,-2-24 0,-1-4 0,0 0 0,1 0 0,-1 0 0,1 0 0,0 0 0,0 0 0,1-1 0,-1 1 0,1 0 0,0-1 0,0 1 0,0-1 0,0 1 0,0-1 0,1 0 0,0 0 0,-1 0 0,1-1 0,0 1 0,0-1 0,1 1 0,-1-1 0,0 0 0,1 0 0,-1 0 0,1-1 0,0 1 0,0-1 0,-1 0 0,1 0 0,0 0 0,0-1 0,0 1 0,0-1 0,7-1 0,2 0 0,0-1 0,0 0 0,0-1 0,0-1 0,-1 0 0,21-10 0,69-43 0,-66 36 0,-2-1 0,-1-2 0,-1-2 0,-1-1 0,30-33 0,-56 54 0,0 0 0,-1 0 0,0-1 0,0 1 0,0-1 0,-1 0 0,3-8 0,-6 14 0,1-1 0,-1 1 0,0 0 0,1-1 0,-1 1 0,0-1 0,0 1 0,0-1 0,0 1 0,0 0 0,0-1 0,0 1 0,-1-1 0,1 1 0,0 0 0,-1-1 0,1 1 0,-1 0 0,1-1 0,-1 1 0,0 0 0,0 0 0,0-1 0,1 1 0,-1 0 0,0 0 0,0 0 0,-1 0 0,1 0 0,0 1 0,0-1 0,0 0 0,0 0 0,-1 1 0,1-1 0,0 1 0,-1-1 0,1 1 0,0-1 0,-1 1 0,1 0 0,-1 0 0,-1 0 0,-14-3 0,-1 2 0,0 0 0,0 1 0,0 1 0,0 1 0,1 0 0,-29 8 0,18-2 0,1 1 0,0 1 0,-50 27 0,63-29-91,1 0 0,0 1 0,0 0 0,1 1 0,1 1 0,-1 0 0,2 0 0,-1 1 0,2 0 0,0 1 0,0 0 0,1 1 0,1-1 0,-9 23 0,9-16-6735</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1T06:04:36.903"/>
    </inkml:context>
    <inkml:brush xml:id="br0">
      <inkml:brushProperty name="width" value="0.1" units="cm"/>
      <inkml:brushProperty name="height" value="0.1" units="cm"/>
    </inkml:brush>
  </inkml:definitions>
  <inkml:trace contextRef="#ctx0" brushRef="#br0">0 1 24575,'0'0'-8191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4:39.619"/>
    </inkml:context>
    <inkml:brush xml:id="br0">
      <inkml:brushProperty name="width" value="0.05" units="cm"/>
      <inkml:brushProperty name="height" value="0.05" units="cm"/>
    </inkml:brush>
  </inkml:definitions>
  <inkml:trace contextRef="#ctx0" brushRef="#br0">206 874 24575,'160'-8'0,"-13"-1"0,1169 8 0,-639 3 0,1914-2 0,-2555-2 0,0-2 0,36-7 0,5-2 0,31 1 0,122 2 0,-181 11 0,78-2 0,-124 1 0,0 0 0,0 0 0,0 0 0,0-1 0,0 0 0,0 1 0,-1-1 0,1 0 0,0 0 0,0 0 0,0-1 0,-1 1 0,1-1 0,-1 1 0,1-1 0,-1 0 0,0 0 0,1 0 0,-1 0 0,3-4 0,-3 1 0,0 0 0,0 0 0,0 1 0,0-1 0,-1 0 0,0-1 0,0 1 0,0 0 0,0 0 0,-1 0 0,0-6 0,-1-40 0,-1 1 0,-3-1 0,-2 1 0,-22-80 0,-64-170 0,92 295 0,-1-1 0,0 0 0,0 1 0,0-1 0,-1 1 0,0 0 0,0 0 0,-4-6 0,5 9 0,-1 0 0,0-1 0,1 1 0,-1 0 0,0 1 0,0-1 0,0 0 0,0 1 0,0 0 0,0-1 0,0 1 0,-1 1 0,1-1 0,0 0 0,-7 0 0,-194-1 0,121 4 0,-2515 3 0,1483-7 0,-315 2 0,1422 0 0,-1 1 0,1 0 0,-1 0 0,1 0 0,0 1 0,0 0 0,0 1 0,0 0 0,0 0 0,0 1 0,1 0 0,-1 0 0,1 0 0,0 1 0,1 1 0,-1-1 0,1 1 0,0 0 0,0 0 0,1 1 0,0-1 0,0 1 0,0 0 0,1 1 0,0-1 0,1 1 0,0 0 0,0 0 0,0 0 0,-1 9 0,-3 26 0,-3 75 0,8-81 0,-1 0 0,-1 0 0,-14 49 0,13-67 86,0-1-1,1 1 0,-3 27 1,6-41-176,1 0 0,0 0 0,0 0 0,1 0 0,0 0 1,-1-1-1,1 1 0,1 0 0,-1 0 0,1-1 1,0 1-1,0-1 0,0 0 0,0 1 0,1-1 0,0 0 1,0 0-1,6 6 0,4 1-6736</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8:09.405"/>
    </inkml:context>
    <inkml:brush xml:id="br0">
      <inkml:brushProperty name="width" value="0.05" units="cm"/>
      <inkml:brushProperty name="height" value="0.05" units="cm"/>
    </inkml:brush>
  </inkml:definitions>
  <inkml:trace contextRef="#ctx0" brushRef="#br0">0 260 24575,'0'-3'0,"3"-1"0,1-3 0,2 0 0,4 1 0,2 5 0,0 5 0,-2 8 0,-1 4 0,-1 3 0,-2 4 0,-2 4 0,-2 3 0,-1-1 0,-1-2 0,0-3 0,0-3 0,-1-4-8191</inkml:trace>
  <inkml:trace contextRef="#ctx0" brushRef="#br0" timeOffset="1">170 72 24575,'0'-6'0,"0"-4"0,0-5 0,0-1 0,3 1 0,1 7 0,0 7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4:51.523"/>
    </inkml:context>
    <inkml:brush xml:id="br0">
      <inkml:brushProperty name="width" value="0.05" units="cm"/>
      <inkml:brushProperty name="height" value="0.05" units="cm"/>
    </inkml:brush>
  </inkml:definitions>
  <inkml:trace contextRef="#ctx0" brushRef="#br0">326 0 24575,'-2'0'0,"1"1"0,-1-1 0,0 1 0,1-1 0,-1 1 0,1 0 0,-1 0 0,1 0 0,-1 0 0,1 0 0,0 0 0,-1 0 0,1 0 0,0 0 0,0 0 0,0 1 0,0-1 0,-1 3 0,-18 29 0,18-28 0,-14 28 0,2 1 0,2 1 0,0 0 0,-7 46 0,-15 151 0,29-197 0,-34 477-348,25 3-113,11-382 431,-55 1474-1378,7-151 737,51-1367 742,3 223-214,3-216 672,21 116 0,-25-195-300,2-1-1,0 0 1,1-1-1,12 30 1,-15-42-205,-1 0 0,1 0 0,-1-1 0,1 1 0,0 0-1,0-1 1,0 1 0,0-1 0,0 0 0,1 0 0,-1 0 0,1 0 0,-1 0 0,1 0 0,0-1 0,0 1 0,-1-1-1,1 0 1,0 0 0,0 0 0,1 0 0,-1 0 0,0-1 0,0 1 0,0-1 0,0 0 0,1 0 0,-1 0 0,0 0-1,0-1 1,0 1 0,5-2 0,14-6-24,-1-1 0,0-1 0,27-17 0,20-9 0,5 5-172,1 3 0,1 4 0,90-18 0,239-25-515,795-59-4924,8 49 1448,1205-27 2245,-1 42 1338,-2252 59 628,579-30 2251,-727 32-2138,10 0 281,0-2 1,0 0-1,-1-1 1,1-1-1,27-10 0,-19-3-148</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4:52.822"/>
    </inkml:context>
    <inkml:brush xml:id="br0">
      <inkml:brushProperty name="width" value="0.05" units="cm"/>
      <inkml:brushProperty name="height" value="0.05" units="cm"/>
    </inkml:brush>
  </inkml:definitions>
  <inkml:trace contextRef="#ctx0" brushRef="#br0">156 615 24575,'-11'-5'0,"0"1"0,0 0 0,0 1 0,-16-2 0,16 3 0,0 0 0,0-1 0,0 0 0,-13-7 0,23 10 0,0 0 0,0-1 0,1 1 0,-1 0 0,0-1 0,0 1 0,0 0 0,1-1 0,-1 1 0,0-1 0,1 1 0,-1-1 0,0 0 0,1 1 0,-1-1 0,1 0 0,-1 1 0,1-1 0,-1 0 0,1 0 0,-1 1 0,1-1 0,0 0 0,0 0 0,-1 0 0,1 0 0,0 1 0,0-1 0,0 0 0,0 0 0,0 0 0,0-1 0,1 0 0,0 1 0,0-1 0,0 1 0,0 0 0,1 0 0,-1-1 0,1 1 0,-1 0 0,0 0 0,1 0 0,0 0 0,-1 0 0,1 1 0,0-1 0,-1 0 0,4 0 0,33-10 0,1 2 0,68-7 0,-48 8 0,1163-144-4351,12 37-867,1428-34 1591,3 108 1666,-2614 41 1971,1424-7 64,-493-10 3172,-892 14-1900,147-1 2823,-225 4-3872,-7 0-17,1 0 0,0 0 1,0 0-1,-1 0 0,1 1 1,0 0-1,-1 1 0,1-1 1,5 3-1,-11-4-230,1 1-1,-1-1 1,1 1-1,-1-1 1,1 0 0,-1 1-1,1-1 1,-1 1 0,0-1-1,1 1 1,-1 0-1,0-1 1,1 1 0,-1-1-1,0 1 1,0 0 0,1-1-1,-1 1 1,0-1-1,0 1 1,0 0 0,0-1-1,0 1 1,0 0 0,0-1-1,0 1 1,0 0 0,0-1-1,-1 1 1,1 0-1,0-1 1,0 1 0,0-1-1,-1 1 1,0 0 0,-14 23 877,12-19-977,-14 17 105,2 1 0,0 1 0,2 0 0,0 0-1,2 1 1,1 1 0,1 0 0,1 0-1,-6 35 1,2 55-55,4 214 0,8-149-127,-39 577-963,0-11 213,55 196 332,-2-527 387,-13-135 770,1 24 668,21-3-539,-17-259-659,22 78 0,-27-120-82,0 0 0,-1 1 0,1-1 0,-1 0 0,0 1 0,1-1 0,-1 1 0,0-1 0,0 0 0,0 1 0,0-1 0,0 1 0,0-1 0,0 0 0,0 1 0,0-1 0,-1 1 0,1-1 0,-1 0 0,1 1 0,-1-1 0,0 0 0,1 0 0,-1 0 0,-1 2 0,-1-1 0,1-1 0,-1 0 0,1 1 0,-1-1 0,0-1 0,0 1 0,1 0 0,-1-1 0,0 1 0,0-1 0,0 0 0,-3 0 0,-430 18 0,-414-1-2366,6-26 595,623 5-2283</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4:53.652"/>
    </inkml:context>
    <inkml:brush xml:id="br0">
      <inkml:brushProperty name="width" value="0.05" units="cm"/>
      <inkml:brushProperty name="height" value="0.05" units="cm"/>
    </inkml:brush>
  </inkml:definitions>
  <inkml:trace contextRef="#ctx0" brushRef="#br0">12 66 24575,'0'0'0,"-1"0"0,0 0 0,1 0 0,-1-1 0,1 1 0,-1 0 0,0-1 0,1 1 0,-1-1 0,1 1 0,-1 0 0,1-1 0,-1 1 0,1-1 0,-1 1 0,1-1 0,0 0 0,-1 1 0,1-1 0,0 1 0,-1-1 0,1 0 0,0 1 0,0-1 0,0 0 0,0 1 0,0-1 0,-1 0 0,1 1 0,0-1 0,1 0 0,-1-23 0,0 23 0,0 0 0,0 0 0,0 0 0,0 0 0,0 0 0,1 0 0,-1 0 0,0 0 0,0 0 0,1 0 0,-1 0 0,1 0 0,-1 0 0,1 0 0,-1 1 0,1-1 0,0 0 0,-1 0 0,1 0 0,0 1 0,0-1 0,0 0 0,-1 1 0,1-1 0,0 1 0,0-1 0,0 1 0,0-1 0,0 1 0,0 0 0,0-1 0,0 1 0,0 0 0,0 0 0,0 0 0,0 0 0,2 0 0,-1 0 0,1 1 0,-1 0 0,0 0 0,0 0 0,1 1 0,-1-1 0,0 0 0,0 1 0,0-1 0,-1 1 0,1 0 0,0-1 0,-1 1 0,1 0 0,-1 0 0,2 2 0,5 11 0,0 0 0,-1 1 0,0-1 0,5 21 0,14 71 0,-23-91 0,21 107 0,-5 1 0,-5 1 0,-5 198 0,-13-262-682,-18 98-1,13-113-6143</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4:53.990"/>
    </inkml:context>
    <inkml:brush xml:id="br0">
      <inkml:brushProperty name="width" value="0.05" units="cm"/>
      <inkml:brushProperty name="height" value="0.05" units="cm"/>
    </inkml:brush>
  </inkml:definitions>
  <inkml:trace contextRef="#ctx0" brushRef="#br0">48 44 24575,'-2'1'0,"0"-1"0,0 1 0,0-1 0,1 1 0,-1 0 0,0 0 0,0-1 0,1 1 0,-1 1 0,0-1 0,1 0 0,-1 0 0,1 1 0,0-1 0,-1 0 0,-1 4 0,1-2 0,-1 0 0,1 0 0,0 0 0,1 1 0,-1-1 0,1 0 0,-1 1 0,0 3 0,2-4 0,-1 0 0,1 0 0,0 0 0,1 0 0,-1 0 0,0 0 0,1 0 0,0 0 0,0 0 0,0 0 0,0 0 0,0 0 0,0-1 0,1 1 0,-1 0 0,1-1 0,0 1 0,0-1 0,0 0 0,0 0 0,0 1 0,0-1 0,1-1 0,-1 1 0,4 2 0,1 0 0,1 1 0,-1-2 0,1 1 0,-1-1 0,1 0 0,0-1 0,0 0 0,10 2 0,-8-3 0,0 0 0,0 0 0,1-1 0,-1 0 0,0-1 0,0 0 0,0-1 0,0 0 0,15-5 0,-17 3 0,0 1 0,-1-1 0,1-1 0,-1 1 0,1-1 0,-2-1 0,1 1 0,0-1 0,-1-1 0,0 1 0,7-11 0,3-5 0,-2 0 0,0 0 0,11-26 0,-53 68 0,4 5-1365,0 3-5461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4:55.691"/>
    </inkml:context>
    <inkml:brush xml:id="br0">
      <inkml:brushProperty name="width" value="0.05" units="cm"/>
      <inkml:brushProperty name="height" value="0.05" units="cm"/>
    </inkml:brush>
  </inkml:definitions>
  <inkml:trace contextRef="#ctx0" brushRef="#br0">233 137 24575,'1'-3'0,"0"0"0,0 0 0,0 0 0,0 0 0,0 1 0,1-1 0,-1 0 0,1 1 0,1-4 0,9-14 0,-11 15 0,1 0 0,-1 0 0,0 0 0,0 0 0,-1-1 0,0 1 0,0 0 0,0 0 0,0 0 0,-2-6 0,2 10 0,0 0 0,-1-1 0,1 1 0,-1 0 0,1 0 0,-1-1 0,0 1 0,1 0 0,-1 0 0,0 0 0,0 0 0,0 0 0,0 0 0,0 0 0,0 0 0,0 0 0,-2-1 0,2 2 0,-1-1 0,0 1 0,0-1 0,0 1 0,1 0 0,-1 0 0,0-1 0,0 1 0,0 0 0,0 1 0,0-1 0,1 0 0,-1 0 0,0 1 0,0-1 0,-2 2 0,-7 3 0,1-1 0,0 2 0,0 0 0,0 0 0,0 1 0,1 0 0,0 0 0,1 1 0,0 0 0,0 1 0,0 0 0,-9 16 0,3-4 0,2 1 0,0 0 0,2 1 0,-15 44 0,22-56 0,0-1 0,0 1 0,1 0 0,1 0 0,0 0 0,1 0 0,0 0 0,0 0 0,3 17 0,-1-23 0,-1 0 0,1 0 0,0 0 0,0 0 0,0 0 0,0-1 0,1 1 0,0-1 0,0 1 0,0-1 0,1 0 0,-1 0 0,1-1 0,0 1 0,0-1 0,0 0 0,0 0 0,1 0 0,-1 0 0,1-1 0,9 4 0,-2-2 38,0-1 0,0 0 0,1-1 0,-1 0 0,0-1 0,1-1 0,-1 0 0,22-2 0,-8-2-465,-1-1 0,0-1 1,28-10-1,-5-2-6399</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4:56.324"/>
    </inkml:context>
    <inkml:brush xml:id="br0">
      <inkml:brushProperty name="width" value="0.05" units="cm"/>
      <inkml:brushProperty name="height" value="0.05" units="cm"/>
    </inkml:brush>
  </inkml:definitions>
  <inkml:trace contextRef="#ctx0" brushRef="#br0">44 87 24575,'-3'0'0,"-1"-1"0,0 1 0,1-1 0,-1 1 0,1-1 0,-1 0 0,1-1 0,0 1 0,-1-1 0,-4-3 0,10 5 0,1-1 0,0 0 0,0 1 0,0 0 0,0 0 0,0 0 0,0 0 0,0 0 0,5 1 0,24 4 0,35 9 0,-54-11 0,-1 1 0,0 0 0,0 1 0,0 1 0,20 12 0,-30-17 0,0 1 0,-1-1 0,1 1 0,0-1 0,-1 1 0,1-1 0,-1 1 0,1 0 0,-1 0 0,0 0 0,0 0 0,0 0 0,0 0 0,0 0 0,0 0 0,0 0 0,-1 1 0,1-1 0,-1 0 0,0 0 0,0 1 0,1-1 0,-1 0 0,-1 0 0,1 1 0,0-1 0,-2 4 0,1-2 0,0 0 0,-1 0 0,0 0 0,0-1 0,0 1 0,0-1 0,-1 1 0,1-1 0,-1 0 0,0 0 0,0 0 0,0 0 0,0-1 0,-5 4 0,7-6 0,1 1 0,-1-1 0,0 1 0,1-1 0,-1 1 0,0-1 0,1 0 0,-1 1 0,0-1 0,0 0 0,0 1 0,1-1 0,-1 0 0,0 0 0,0 0 0,0 0 0,0 0 0,-1 0 0,2 0 0,0-1 0,-1 1 0,1 0 0,0-1 0,-1 1 0,1 0 0,0-1 0,0 1 0,0 0 0,-1-1 0,1 1 0,0 0 0,0-1 0,0 1 0,0-1 0,0 1 0,-1 0 0,1-1 0,0 1 0,0-1 0,0 1 0,0 0 0,0-1 0,0 1 0,1-1 0,-1-3 0,1 0 0,0 0 0,0 1 0,0-1 0,1 1 0,2-6 0,4-5 0,0 0 0,2 1 0,0 0 0,0 0 0,1 1 0,1 0 0,0 1 0,0 0 0,1 1 0,0 1 0,1 0 0,0 1 0,1 0 0,0 1 0,28-9 0,-42 15 0,0 1 0,0 0 0,0-1 0,1 1 0,-1 0 0,0 0 0,0 0 0,0 0 0,0 0 0,1 0 0,-1 0 0,0 0 0,0 1 0,0-1 0,0 0 0,0 1 0,0-1 0,1 1 0,-1-1 0,0 1 0,0-1 0,0 1 0,-1 0 0,1 0 0,0-1 0,0 1 0,1 1 0,0 2 0,0 0 0,0 0 0,0 0 0,0 0 0,-1 0 0,2 5 0,-2-5 0,0-1 0,0 1 0,0 0 0,1-1 0,0 1 0,-1-1 0,1 0 0,1 1 0,3 4 0,-4-6 0,1-1 0,0 1 0,0-1 0,0 1 0,0-1 0,0 0 0,0 0 0,1 0 0,-1-1 0,0 1 0,0-1 0,1 1 0,-1-1 0,0 0 0,1 0 0,-1-1 0,0 1 0,0-1 0,1 0 0,-1 0 0,0 0 0,0 0 0,0 0 0,0-1 0,0 1 0,0-1 0,0 0 0,-1 0 0,1 0 0,3-3 0,-4 3 0,0 0 0,0 0 0,0 0 0,0 0 0,0-1 0,0 1 0,0-1 0,-1 1 0,1-1 0,-1 0 0,0 0 0,0 1 0,0-1 0,1-5 0,-2 6 0,0 0 0,0 0 0,0-1 0,0 1 0,-1 0 0,1 0 0,-1 0 0,1 0 0,-1 0 0,0 0 0,1 0 0,-1 0 0,0 0 0,0 1 0,-1-1 0,1 0 0,0 1 0,-1-1 0,1 0 0,-1 1 0,1 0 0,-4-3 0,4 3 0,-1-1 0,1 1 0,-1 0 0,0 0 0,1 0 0,-1 0 0,0 1 0,1-1 0,-1 0 0,0 1 0,0-1 0,0 1 0,1 0 0,-1-1 0,0 1 0,0 0 0,0 0 0,0 0 0,0 0 0,0 1 0,0-1 0,1 0 0,-1 1 0,0-1 0,0 1 0,0 0 0,1 0 0,-1 0 0,-1 1 0,0 0 0,1 0 0,0 0 0,0 0 0,0 0 0,0 1 0,0-1 0,1 0 0,-1 1 0,1 0 0,-1-1 0,1 1 0,0 0 0,0 0 0,1 0 0,-1 0 0,0 0 0,0 5 0,1 1 0,1-1 0,-1 1 0,1-1 0,1 1 0,-1-1 0,2 0 0,-1 0 0,1 0 0,0 0 0,0 0 0,1-1 0,0 1 0,1-1 0,0 0 0,0 0 0,8 8 0,-6-7 0,1-1 0,0 0 0,-1 0 0,2-1 0,-1 0 0,1-1 0,0 0 0,0 0 0,1-1 0,-1 0 0,1 0 0,0-1 0,13 2 0,27-2-1365,-3-5-5461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4:57.096"/>
    </inkml:context>
    <inkml:brush xml:id="br0">
      <inkml:brushProperty name="width" value="0.05" units="cm"/>
      <inkml:brushProperty name="height" value="0.05" units="cm"/>
    </inkml:brush>
  </inkml:definitions>
  <inkml:trace contextRef="#ctx0" brushRef="#br0">58 117 24575,'-6'0'0,"1"-1"0,-1 1 0,1-1 0,-1 0 0,1 0 0,0-1 0,0 1 0,-10-6 0,33 4 0,83-4 0,0-4 0,114-27 0,-207 37 0,0-1 0,-1-1 0,1 0 0,11-5 0,-19 8 0,0 0 0,0 0 0,0 0 0,1 0 0,-1 0 0,0 0 0,0 0 0,0 0 0,1 0 0,-1-1 0,0 1 0,0 0 0,0 0 0,0 0 0,0 0 0,1 0 0,-1-1 0,0 1 0,0 0 0,0 0 0,0 0 0,0 0 0,0-1 0,0 1 0,0 0 0,0 0 0,1 0 0,-1-1 0,0 1 0,0 0 0,0 0 0,0 0 0,0-1 0,0 1 0,0 0 0,0 0 0,-1 0 0,1-1 0,0 1 0,0 0 0,0 0 0,0 0 0,0-1 0,0 1 0,0 0 0,-12-6 0,-17-2 0,28 8 0,-7-2 0,-1 1 0,1 0 0,-1 0 0,0 0 0,0 1 0,-14 2 0,21-1 0,-1-1 0,1 1 0,0 0 0,0-1 0,0 1 0,0 0 0,0 0 0,0 1 0,0-1 0,0 0 0,0 1 0,1-1 0,-1 1 0,0-1 0,1 1 0,0 0 0,-1 0 0,1-1 0,0 1 0,0 0 0,0 0 0,0 0 0,0 1 0,0-1 0,1 0 0,-1 0 0,0 0 0,1 0 0,0 1 0,0-1 0,0 3 0,0 13 0,1 0 0,2 0 0,-1 0 0,11 34 0,-2-9 0,27 129-1365,-28-122-5461</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4:57.447"/>
    </inkml:context>
    <inkml:brush xml:id="br0">
      <inkml:brushProperty name="width" value="0.05" units="cm"/>
      <inkml:brushProperty name="height" value="0.05" units="cm"/>
    </inkml:brush>
  </inkml:definitions>
  <inkml:trace contextRef="#ctx0" brushRef="#br0">0 110 24575,'6'-13'0,"1"1"0,0 0 0,1 1 0,0-1 0,19-18 0,-26 28 0,1 0 0,0 0 0,0 1 0,0-1 0,0 1 0,1-1 0,-1 1 0,0 0 0,1 0 0,-1 0 0,0 0 0,1 0 0,-1 1 0,1-1 0,0 1 0,-1-1 0,1 1 0,-1 0 0,1 0 0,-1 0 0,1 0 0,0 1 0,-1-1 0,1 1 0,-1 0 0,1-1 0,-1 1 0,0 0 0,1 0 0,-1 1 0,0-1 0,1 0 0,-1 1 0,0 0 0,0-1 0,0 1 0,-1 0 0,3 3 0,8 8 0,-1 1 0,0 0 0,-2 0 0,1 1 0,-2 1 0,0-1 0,-1 1 0,-1 1 0,0-1 0,-1 1 0,-1 0 0,4 33 0,-9-66-114,0-1 1,1 1-1,1-1 0,1 1 0,0-1 1,1 1-1,1 0 0,0 0 0,1 0 1,1 1-1,15-28 0,-7 19-6712</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4:57.804"/>
    </inkml:context>
    <inkml:brush xml:id="br0">
      <inkml:brushProperty name="width" value="0.05" units="cm"/>
      <inkml:brushProperty name="height" value="0.05" units="cm"/>
    </inkml:brush>
  </inkml:definitions>
  <inkml:trace contextRef="#ctx0" brushRef="#br0">103 140 24575,'1'0'0,"1"-1"0,-1 1 0,0-1 0,1 1 0,-1-1 0,0 1 0,1-1 0,-1 0 0,0 1 0,0-1 0,0 0 0,0 0 0,0 0 0,0 0 0,0 0 0,0 0 0,0 0 0,0 0 0,0-1 0,-1 1 0,1 0 0,0 0 0,-1-1 0,1 1 0,-1 0 0,1-4 0,1-1 0,-1 0 0,0 0 0,0 0 0,0-11 0,-1 12 0,0-1 0,-1 1 0,0-1 0,0 1 0,0 0 0,-1 0 0,1-1 0,-1 1 0,-4-5 0,6 9 0,0 0 0,-1 0 0,0 0 0,1 1 0,-1-1 0,1 0 0,-1 0 0,0 1 0,1-1 0,-1 1 0,0-1 0,0 0 0,0 1 0,1 0 0,-1-1 0,0 1 0,0-1 0,0 1 0,0 0 0,0 0 0,0-1 0,-1 1 0,0 1 0,1-1 0,-1 1 0,0-1 0,1 1 0,-1 0 0,1 0 0,-1-1 0,1 1 0,0 0 0,-1 0 0,1 1 0,0-1 0,0 0 0,-1 0 0,1 1 0,0-1 0,-1 3 0,-6 9 0,0 0 0,1 1 0,0 0 0,-8 27 0,-11 62 0,24-95 0,1 0 0,0 0 0,0 0 0,1 10 0,0-17 0,0-1 0,0 1 0,0 0 0,0 0 0,0 0 0,0 0 0,0 0 0,0-1 0,1 1 0,-1 0 0,0 0 0,1 0 0,-1-1 0,0 1 0,1 0 0,-1 0 0,1-1 0,-1 1 0,1 0 0,-1-1 0,1 1 0,-1 0 0,1-1 0,0 1 0,0-1 0,-1 1 0,1-1 0,0 0 0,0 1 0,-1-1 0,1 0 0,0 1 0,0-1 0,0 0 0,-1 0 0,1 0 0,0 0 0,0 1 0,0-1 0,0 0 0,0-1 0,-1 1 0,1 0 0,0 0 0,0 0 0,0 0 0,0-1 0,-1 1 0,1 0 0,0-1 0,0 1 0,-1-1 0,2 0 0,6-3 0,-1-1 0,0 0 0,1 0 0,-2-1 0,1 0 0,0 0 0,-1-1 0,-1 1 0,1-1 0,7-14 0,-3 5 0,0-1 0,-2 0 0,13-37 0,-17 38 0,-3 11 0,0 1 0,0 0 0,0 0 0,1 0 0,-1 0 0,1 0 0,3-5 0,-4 9 0,-1 0 0,0 0 0,0 0 0,0 0 0,0 0 0,1 0 0,-1-1 0,0 1 0,0 0 0,0 0 0,0 0 0,1 0 0,-1 0 0,0 0 0,0 0 0,0 0 0,0 0 0,1 0 0,-1 0 0,0 0 0,0 0 0,0 0 0,1 0 0,-1 0 0,0 1 0,0-1 0,0 0 0,0 0 0,0 0 0,1 0 0,-1 0 0,0 0 0,0 0 0,0 1 0,0-1 0,0 0 0,1 0 0,-1 0 0,0 0 0,0 0 0,0 1 0,0-1 0,0 0 0,0 0 0,0 0 0,0 0 0,0 1 0,0-1 0,0 0 0,0 0 0,0 0 0,0 0 0,0 1 0,0-1 0,0 0 0,0 0 0,0 0 0,0 1 0,0-1 0,0 0 0,0 0 0,0 0 0,1 14 0,0 13 0,1-1 0,1-1 0,1 1 0,2 0 0,8 26 0,-12-48-151,-1-1-1,1 0 0,0 1 0,0-1 1,0 0-1,0 0 0,1 0 1,4 4-1,5 2-6674</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4:58.639"/>
    </inkml:context>
    <inkml:brush xml:id="br0">
      <inkml:brushProperty name="width" value="0.05" units="cm"/>
      <inkml:brushProperty name="height" value="0.05" units="cm"/>
    </inkml:brush>
  </inkml:definitions>
  <inkml:trace contextRef="#ctx0" brushRef="#br0">1 663 24575,'0'-24'0,"-1"12"0,1-1 0,1 1 0,2-19 0,-3 31 0,0-1 0,0 1 0,0 0 0,0-1 0,0 1 0,0-1 0,0 1 0,0 0 0,1-1 0,-1 1 0,0-1 0,0 1 0,0 0 0,0-1 0,1 1 0,-1 0 0,0-1 0,0 1 0,1 0 0,-1-1 0,0 1 0,1 0 0,-1 0 0,0-1 0,1 1 0,-1 0 0,0 0 0,1 0 0,-1-1 0,0 1 0,1 0 0,-1 0 0,1 0 0,-1 0 0,1 0 0,13 11 0,10 29 0,-21-35 0,12 25 0,16 27 0,-28-53 0,-1-1 0,1 1 0,0 0 0,0-1 0,0 0 0,1 0 0,-1 0 0,1 0 0,0 0 0,-1-1 0,6 3 0,-8-5 0,-1 0 0,1 1 0,0-1 0,0 0 0,-1 0 0,1 0 0,0 0 0,0 1 0,0-1 0,-1 0 0,1 0 0,0-1 0,0 1 0,0 0 0,-1 0 0,1 0 0,0 0 0,0-1 0,-1 1 0,1 0 0,0-1 0,-1 1 0,2-1 0,0-1 0,-1 1 0,1-1 0,-1 1 0,0-1 0,0 1 0,0-1 0,0 0 0,0 0 0,1-2 0,2-6 0,-1 0 0,3-21 0,-5 23 0,10-50 0,-6 24 0,1 2 0,17-52 0,-22 83 0,-1 0 0,1-1 0,-1 1 0,1 0 0,-1 0 0,1 0 0,0-1 0,-1 1 0,1 0 0,0 0 0,0 0 0,0 0 0,0 0 0,1-1 0,-2 2 0,1 0 0,-1 0 0,0 0 0,1 0 0,-1 0 0,0 1 0,1-1 0,-1 0 0,0 0 0,1 0 0,-1 0 0,0 0 0,1 0 0,-1 1 0,0-1 0,1 0 0,-1 0 0,0 0 0,0 1 0,1-1 0,-1 0 0,0 0 0,0 1 0,1-1 0,-1 0 0,0 0 0,0 1 0,0-1 0,0 0 0,1 1 0,-1-1 0,0 1 0,11 41 0,-9-31 0,0-4 0,-1 0 0,1 0 0,1 0 0,-1-1 0,1 1 0,1 0 0,-1-1 0,1 0 0,5 7 0,-7-10 0,1-1 0,0 0 0,0 1 0,0-1 0,0 0 0,0 0 0,0 0 0,0-1 0,1 1 0,-1-1 0,0 0 0,1 0 0,0 0 0,-1 0 0,1 0 0,-1-1 0,1 0 0,0 0 0,-1 0 0,5 0 0,49-10 0,-42 6 0,0 1 0,20-1 0,-32 4 0,0 0 0,0 0 0,1-1 0,-1 0 0,0 1 0,0-1 0,0 0 0,0 0 0,0-1 0,0 1 0,0-1 0,0 1 0,0-1 0,-1 0 0,1 0 0,4-5 0,-6 5 0,0 0 0,1 0 0,-1 0 0,0 0 0,0 0 0,0 0 0,-1 0 0,1 0 0,0 0 0,-1-1 0,0 1 0,1 0 0,-1-1 0,0 1 0,0 0 0,0 0 0,0-1 0,-1 1 0,1 0 0,-1-1 0,1 1 0,-1 0 0,0 0 0,0 0 0,-1-3 0,0 2 0,0-1 0,0 1 0,0 0 0,0 0 0,-1-1 0,1 2 0,-1-1 0,0 0 0,0 0 0,0 1 0,0 0 0,0-1 0,-1 1 0,1 0 0,-1 1 0,1-1 0,-1 1 0,0-1 0,0 1 0,1 0 0,-1 1 0,-7-2 0,8 2 0,-1 0 0,1 0 0,0 1 0,0-1 0,-1 1 0,1-1 0,0 1 0,0 0 0,0 0 0,0 1 0,0-1 0,0 0 0,0 1 0,0 0 0,0 0 0,1 0 0,-1 0 0,1 0 0,-1 0 0,1 1 0,0-1 0,0 1 0,0 0 0,0-1 0,1 1 0,-1 0 0,-1 6 0,0-1 0,0 1 0,1 0 0,0 0 0,1 0 0,0 0 0,0 0 0,1 1 0,0-1 0,1 0 0,0 0 0,0 0 0,1 0 0,0 0 0,4 10 0,-5-15 0,1 1 0,0-1 0,0 0 0,0 0 0,0 0 0,1 0 0,0 0 0,0 0 0,0-1 0,0 1 0,0-1 0,1 0 0,-1 0 0,1 0 0,0-1 0,0 1 0,0-1 0,0 0 0,0 0 0,1 0 0,-1 0 0,1-1 0,-1 0 0,1 0 0,-1 0 0,1 0 0,0-1 0,-1 0 0,6 0 0,0-2 0,-1 1 0,1-2 0,-1 1 0,1-1 0,-1-1 0,0 0 0,-1 0 0,1-1 0,-1 1 0,1-2 0,-2 0 0,1 0 0,-1 0 0,12-13 0,-2 1 0,-2-1 0,0 0 0,-1-2 0,19-37 0,-18 25 0,-1 0 0,-1-1 0,-3 0 0,0-1 0,-2 0 0,-2 0 0,-1-1 0,-2 0 0,-1-36 0,-8 11 0,6 56 0,-1 1 0,0 0 0,0 0 0,-1 0 0,1 0 0,-1 0 0,0 0 0,0 0 0,0 0 0,0 1 0,-5-6 0,7 9 0,-1-1 0,1 1 0,-1-1 0,1 1 0,-1-1 0,0 1 0,1-1 0,-1 1 0,1 0 0,-1-1 0,0 1 0,1 0 0,-1 0 0,0-1 0,1 1 0,-1 0 0,0 0 0,1 0 0,-1 0 0,0 0 0,1 0 0,-1 0 0,0 0 0,0 0 0,1 0 0,-1 0 0,0 1 0,1-1 0,-1 0 0,0 0 0,1 1 0,-1-1 0,1 0 0,-1 1 0,0-1 0,1 1 0,-1-1 0,1 0 0,-1 1 0,1 0 0,-1-1 0,1 1 0,0-1 0,-1 1 0,0 0 0,-1 3 0,0 0 0,0 1 0,0-1 0,0 0 0,-2 8 0,-1 14 0,0 0 0,2 0 0,0 0 0,2 0 0,3 41 0,4-11 0,19 84 0,-25-139 0,24 85 0,-22-78 0,2 0 0,-1 0 0,1 0 0,0 0 0,0-1 0,1 1 0,12 12 0,-17-19-35,1 0 0,0 0 0,-1-1 0,1 1 0,0-1 0,0 1 0,0 0 0,0-1 0,0 0 0,0 1 0,0-1 0,-1 1 0,1-1 0,0 0 0,0 0 0,0 0 0,0 1 0,0-1 0,0 0 0,0 0 0,0 0 0,0-1 0,0 1 0,0 0 0,0 0 0,0-1 0,0 1 0,0 0 0,0-1 0,0 1 0,0-1 0,0 1 0,0-1 0,0 1 0,-1-1 0,1 0 0,0 1 0,0-2 0,9-8-6791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8:10.120"/>
    </inkml:context>
    <inkml:brush xml:id="br0">
      <inkml:brushProperty name="width" value="0.05" units="cm"/>
      <inkml:brushProperty name="height" value="0.05" units="cm"/>
    </inkml:brush>
  </inkml:definitions>
  <inkml:trace contextRef="#ctx0" brushRef="#br0">0 52 24575,'22'-2'0,"-20"1"0,0 1 0,0-1 0,-1 1 0,1 0 0,0-1 0,0 1 0,0 0 0,0 0 0,0 0 0,0 1 0,-1-1 0,1 0 0,0 1 0,0-1 0,0 1 0,-1 0 0,1 0 0,0-1 0,-1 1 0,1 0 0,-1 0 0,3 2 0,5 6 0,0 0 0,13 16 0,-15-15 0,1-1 0,0 0 0,0 0 0,19 14 0,-24-22 0,-1 1 0,1-1 0,0 1 0,-1-1 0,1 0 0,0 0 0,0 0 0,0 0 0,0-1 0,0 1 0,0-1 0,0 1 0,1-1 0,-1 0 0,0-1 0,0 1 0,0 0 0,0-1 0,0 0 0,0 0 0,0 0 0,0 0 0,5-2 0,4-6 0,1 0 0,-1 0 0,-1-1 0,0 0 0,0-1 0,-1 0 0,0-1 0,-1 0 0,8-14 0,-16 25 0,0 0 0,0 0 0,0 0 0,-1 0 0,1-1 0,0 1 0,-1 0 0,1 0 0,-1 0 0,0 0 0,1-1 0,-1 1 0,0 0 0,0-1 0,1 1 0,-1 0 0,0 0 0,0-1 0,-1 1 0,1 0 0,0 0 0,0-1 0,-1 1 0,1 0 0,0 0 0,-1-1 0,1 1 0,-1 0 0,0 0 0,0-1 0,0 1 0,-1 0 0,1 0 0,-1 0 0,1 1 0,0-1 0,-1 1 0,1-1 0,-1 1 0,0-1 0,1 1 0,-1 0 0,1 0 0,-1 0 0,1 0 0,-1 0 0,0 0 0,1 0 0,-1 0 0,1 1 0,-1-1 0,1 1 0,-1-1 0,1 1 0,-3 1 0,3-2 0,-1 1 0,1-1 0,0 0 0,0 1 0,0 0 0,0-1 0,0 1 0,0 0 0,0 0 0,0-1 0,0 1 0,0 0 0,0 0 0,1 0 0,-1 0 0,0 0 0,1 0 0,-1 0 0,1 0 0,-1 1 0,1-1 0,-1 0 0,1 0 0,0 0 0,-1 2 0,1-2 0,1 0 0,-1 1 0,0-1 0,1 0 0,-1 0 0,1 0 0,-1-1 0,1 1 0,-1 0 0,1 0 0,0 0 0,-1 0 0,1 0 0,0-1 0,0 1 0,0 0 0,-1-1 0,1 1 0,0 0 0,0-1 0,0 1 0,0-1 0,0 0 0,0 1 0,0-1 0,0 0 0,0 1 0,0-1 0,2 0 0,16 3 0,-17-3 0,1 0 0,-1 0 0,1 0 0,-1 0 0,1 1 0,-1-1 0,0 1 0,1 0 0,-1 0 0,0 0 0,1 0 0,-1 0 0,0 0 0,0 0 0,0 1 0,0-1 0,0 1 0,0-1 0,-1 1 0,1 0 0,0 0 0,-1 0 0,1 0 0,1 4 0,2 8 0,-1 0 0,-1 1 0,-1-1 0,0 1 0,0-1 0,-1 1 0,-2 21 0,1-12 0,0-2 0,-2 176 0,-1-154 0,-2 0 0,-15 64 0,18-99 0,-1-1 0,0 0 0,0 0 0,0-1 0,-1 1 0,0-1 0,-1 0 0,-6 9 0,9-14 0,1-1 0,0 0 0,-1 1 0,0-1 0,1 0 0,-1 0 0,1 1 0,-1-1 0,0-1 0,0 1 0,0 0 0,0 0 0,0-1 0,1 1 0,-1-1 0,-3 1 0,2-1 0,1-1 0,0 1 0,0 0 0,-1-1 0,1 0 0,0 0 0,0 1 0,0-1 0,0-1 0,0 1 0,0 0 0,0 0 0,0-1 0,1 1 0,-1-1 0,1 1 0,-1-1 0,-1-2 0,-1-1 0,0-1 0,1 1 0,0-1 0,0 0 0,0 0 0,1 0 0,0 0 0,0 0 0,0-1 0,1 1 0,0-1 0,0 1 0,1-1 0,-1 1 0,2-1 0,-1 1 0,1-1 0,0 1 0,3-14 0,2 0 0,0 0 0,2 0 0,0 1 0,22-37 0,-20 38-91,1 1 0,1 0 0,1 1 0,0 0 0,1 1 0,0 0 0,2 2 0,0-1 0,0 2 0,1 0 0,0 1 0,1 1 0,0 1 0,37-14 0,-17 13-6735</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4:59.702"/>
    </inkml:context>
    <inkml:brush xml:id="br0">
      <inkml:brushProperty name="width" value="0.05" units="cm"/>
      <inkml:brushProperty name="height" value="0.05" units="cm"/>
    </inkml:brush>
  </inkml:definitions>
  <inkml:trace contextRef="#ctx0" brushRef="#br0">31 1811 24575,'-1'2'0,"1"-1"0,-1 1 0,0-1 0,0 0 0,0 0 0,0 1 0,0-1 0,0 0 0,0 0 0,0 0 0,-1 0 0,1 0 0,0 0 0,-1 0 0,1 0 0,0-1 0,-1 1 0,1 0 0,-1-1 0,1 0 0,-1 1 0,-1-1 0,2 0 0,1 0 0,0 0 0,0 0 0,0 0 0,0 0 0,0 0 0,0-1 0,0 1 0,-1 0 0,1 0 0,0 0 0,0 0 0,0 0 0,0-1 0,0 1 0,0 0 0,0 0 0,0 0 0,0 0 0,0 0 0,0-1 0,0 1 0,0 0 0,0 0 0,0 0 0,0 0 0,0-1 0,0 1 0,0 0 0,0 0 0,1 0 0,-1 0 0,0 0 0,0-1 0,0 1 0,0 0 0,0 0 0,0 0 0,0 0 0,0 0 0,1 0 0,-1 0 0,0-1 0,0 1 0,0 0 0,0 0 0,0 0 0,1 0 0,-1 0 0,0 0 0,0 0 0,0 0 0,11-11 0,17-9 0,50-27 0,272-123-967,23 22-867,-67 35-478,1471-445-3749,27 95 3551,-1518 396 2670,-127 31 96,321-89 4158,-429 104-3207,-50 20-1062,1 0 0,-1 1 0,0-1 0,0 0-1,0 0 1,0 1 0,0-1 0,0 0 0,0 0 0,0 0 0,0 0 0,0 0 0,0-2 0,0 2-98,-1 1 1,0 0 0,0-1 0,0 1 0,0-1 0,0 1 0,0-1 0,0 1-1,0 0 1,0-1 0,0 1 0,0 0 0,-1-1 0,1 1 0,0-1 0,0 1-1,0 0 1,0-1 0,-1 1 0,1 0 0,0-1 0,0 1 0,-1 0 0,1-1-1,0 1 1,-1 0 0,1 0 0,-1-1 0,-2-1 234,0 1 0,0-1 0,-1 0 0,1 1 1,-1 0-1,1 0 0,-6-1 0,-39-4 281,0 2 0,-81 4 0,84 0-1644,-1 1-5745</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00.398"/>
    </inkml:context>
    <inkml:brush xml:id="br0">
      <inkml:brushProperty name="width" value="0.05" units="cm"/>
      <inkml:brushProperty name="height" value="0.05" units="cm"/>
    </inkml:brush>
  </inkml:definitions>
  <inkml:trace contextRef="#ctx0" brushRef="#br0">28 1 24575,'0'3'0,"-3"6"0,0 5 0,-1 6 0,1 5 0,1 8 0,1 3 0,0 4 0,1 5 0,-3 0 0,-1-2 0,1-8-8191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00.829"/>
    </inkml:context>
    <inkml:brush xml:id="br0">
      <inkml:brushProperty name="width" value="0.05" units="cm"/>
      <inkml:brushProperty name="height" value="0.05" units="cm"/>
    </inkml:brush>
  </inkml:definitions>
  <inkml:trace contextRef="#ctx0" brushRef="#br0">151 765 24575,'-13'-40'0,"-20"-48"0,5 19 0,-32-123 0,54 169 0,2-1 0,1 1 0,1 0 0,0-1 0,2 0 0,4-35 0,-3 51 0,1-1 0,0 1 0,0 0 0,1 0 0,0 0 0,0 0 0,1 0 0,0 1 0,0-1 0,1 1 0,0 0 0,0 1 0,1-1 0,0 1 0,0 0 0,12-8 0,-10 8 0,2 1 0,-1 0 0,0 0 0,1 1 0,0 0 0,0 1 0,0 0 0,0 0 0,1 1 0,-1 1 0,1 0 0,20 0 0,-13 3 0,0-1 0,0 2 0,-1 0 0,0 1 0,0 1 0,0 1 0,0 0 0,-1 1 0,0 1 0,0 0 0,-1 1 0,0 1 0,22 19 0,-29-22 0,0 1 0,0 0 0,0 0 0,-1 1 0,-1 0 0,0 0 0,0 0 0,0 1 0,-2 0 0,1 0 0,-1 1 0,0-1 0,-1 1 0,-1 0 0,1-1 0,-2 1 0,1 0 0,-2 1 0,1-1 0,-1 0 0,-1 0 0,-4 21 0,1-15 0,-1-1 0,-1 0 0,0-1 0,-2 1 0,1-1 0,-2 0 0,0-1 0,0 0 0,-2-1 0,1 0 0,-23 20 0,-11 6 0,-1-3 0,-56 34 0,-5 4 0,101-71 0,1 1 0,0 0 0,-1-1 0,1 1 0,1 1 0,-1-1 0,-4 7 0,8-10 0,-1 0 0,1 0 0,-1 1 0,1-1 0,-1 0 0,1 1 0,0-1 0,0 0 0,0 1 0,0-1 0,0 0 0,0 1 0,0-1 0,0 0 0,0 1 0,0-1 0,1 0 0,-1 0 0,1 1 0,-1-1 0,1 0 0,-1 0 0,1 1 0,0-1 0,0 0 0,-1 0 0,1 0 0,0 0 0,0 0 0,0 0 0,0 0 0,0-1 0,0 1 0,0 0 0,2 0 0,12 9 0,1-2 0,0 1 0,0-2 0,0-1 0,1 0 0,27 6 0,108 14 0,-142-25 0,63 5-1365,-56-6-5461</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01.417"/>
    </inkml:context>
    <inkml:brush xml:id="br0">
      <inkml:brushProperty name="width" value="0.05" units="cm"/>
      <inkml:brushProperty name="height" value="0.05" units="cm"/>
    </inkml:brush>
  </inkml:definitions>
  <inkml:trace contextRef="#ctx0" brushRef="#br0">22 100 24575,'0'0'0,"0"-1"0,0 1 0,0 0 0,0-1 0,0 1 0,-1 0 0,1-1 0,0 1 0,0 0 0,0-1 0,-1 1 0,1 0 0,0-1 0,-1 1 0,1 0 0,0 0 0,0-1 0,-1 1 0,1 0 0,0 0 0,-1 0 0,1-1 0,-1 1 0,1 0 0,0 0 0,-1 0 0,1 0 0,0 0 0,-1 0 0,1 0 0,-1 0 0,1 0 0,0 0 0,-1 0 0,1 0 0,-1 0 0,1 0 0,0 0 0,-1 0 0,1 1 0,0-1 0,-1 0 0,1 0 0,0 0 0,-1 0 0,1 1 0,0-1 0,-1 1 0,1-1 0,-1 0 0,1 0 0,0 0 0,-1 0 0,1 0 0,0 1 0,0-1 0,-1 0 0,1 0 0,0 1 0,0-1 0,-1 0 0,1 0 0,0 1 0,0-1 0,0 0 0,0 1 0,-1-1 0,1 0 0,0 0 0,0 1 0,0-1 0,0 0 0,0 1 0,0-1 0,0 0 0,0 1 0,0-1 0,0 1 0,0-1 0,0 0 0,0 1 0,0-1 0,0 0 0,0 0 0,0 1 0,0-1 0,1 0 0,-1 1 0,0-1 0,0 0 0,0 1 0,1-1 0,-1 0 0,0 0 0,0 1 0,0-1 0,1 0 0,-1 0 0,0 0 0,1 1 0,-1-1 0,0 0 0,0 0 0,1 0 0,-1 0 0,0 0 0,1 1 0,-1-1 0,0 0 0,1 0 0,-1 0 0,0 0 0,1 0 0,6 2-261,0 0 0,-1-1 0,1 1 1,0-1-1,0-1 0,0 1 0,0-1 0,0 0 0,0-1 0,0 0 0,-1 0 0,8-2 0,-4 0-163,1 0 0,-1-1 0,0 0 0,-1 0 0,1-1 0,-1-1 0,10-6 0,-17 10 650,0 0 1,0 0-1,0 0 0,0 0 0,0 0 0,0 0 0,0-1 0,-1 1 0,1-1 1,-1 1-1,0-1 0,0 1 0,0-1 0,1-4 0,-1 5-136,-1 1-1,0 0 0,0 0 0,0 0 1,0-1-1,-1 1 0,1 0 0,0 0 1,0 0-1,-1 0 0,1-1 0,-1 1 1,1 0-1,-1 0 0,1 0 0,-1 0 1,0 0-1,1 0 0,-1 0 1,0 0-1,0 1 0,0-1 0,1 0 1,-1 0-1,0 0 0,0 1 0,0-1 1,0 1-1,-1-1 0,1 1 0,0-1 1,0 1-1,0 0 0,0-1 0,0 1 1,-1 0-1,-1 0 0,-3-1-89,0 1 0,0 0 0,-1 0 0,1 0 0,0 1 0,0 0 0,-1 0 0,1 1 0,0-1 0,0 1 0,0 1 0,1-1 0,-1 1 0,1 0 0,-1 0 0,-5 5 0,4-3 0,0 0 0,1 1 0,-1 0 0,1 0 0,0 1 0,1 0 0,-1-1 0,1 2 0,0-1 0,1 1 0,-4 8 0,5-8 0,1 0 0,0-1 0,0 1 0,1 0 0,0 0 0,0 0 0,1 0 0,0 0 0,0 0 0,1 0 0,0 0 0,2 8 0,-2-11 0,0-1 0,1 0 0,-1 0 0,1 0 0,0-1 0,0 1 0,0 0 0,1-1 0,0 1 0,-1-1 0,1 0 0,0 1 0,0-1 0,1-1 0,-1 1 0,1-1 0,-1 1 0,1-1 0,0 0 0,0 0 0,0 0 0,0-1 0,7 2 0,-4-1 0,0-1 0,-1 0 0,1 0 0,0-1 0,0 0 0,0 0 0,0-1 0,0 0 0,0 0 0,-1 0 0,1-1 0,0 0 0,-1-1 0,0 1 0,1-1 0,-1 0 0,0-1 0,0 0 0,-1 1 0,1-2 0,-1 1 0,7-8 0,-5 4 0,0 0 0,-1 0 0,0-1 0,-1 1 0,0-1 0,0-1 0,-1 1 0,0 0 0,-1-1 0,0 0 0,0 0 0,-1 0 0,-1 0 0,1-17 0,-2 23 0,2-19 0,1 19 0,4 13 0,4 20 0,-1-1 0,-2 2 0,9 53 0,-9-38 0,-1-15 0,25 154 0,-28-155 0,-2 1 0,-1-1 0,-2 1 0,-4 35 0,4-56 0,-1 0 0,0-1 0,-1 1 0,0 0 0,0-1 0,0 0 0,-1 0 0,-1 0 0,-9 13 0,11-17 0,0-1 0,0 1 0,0-1 0,0 0 0,-1 0 0,0-1 0,1 1 0,-1-1 0,0 1 0,0-1 0,0-1 0,-1 1 0,1 0 0,0-1 0,-1 0 0,1 0 0,-1 0 0,1-1 0,-1 1 0,1-1 0,-5-1 0,-33-7-1365,5-6-5461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01.783"/>
    </inkml:context>
    <inkml:brush xml:id="br0">
      <inkml:brushProperty name="width" value="0.05" units="cm"/>
      <inkml:brushProperty name="height" value="0.05" units="cm"/>
    </inkml:brush>
  </inkml:definitions>
  <inkml:trace contextRef="#ctx0" brushRef="#br0">1 0 24575,'3'0'0,"0"3"0,1 4 0,-1 4 0,-1-1-8191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02.414"/>
    </inkml:context>
    <inkml:brush xml:id="br0">
      <inkml:brushProperty name="width" value="0.05" units="cm"/>
      <inkml:brushProperty name="height" value="0.05" units="cm"/>
    </inkml:brush>
  </inkml:definitions>
  <inkml:trace contextRef="#ctx0" brushRef="#br0">0 710 24575,'5'0'0,"0"-1"0,-1 0 0,1-1 0,-1 1 0,1-1 0,-1 0 0,8-4 0,11-4 0,98-24 0,-119 34 0,0-1 0,0 0 0,1-1 0,-1 1 0,0 0 0,0-1 0,0 1 0,-1-1 0,1 1 0,0-1 0,-1 0 0,1 0 0,-1 0 0,1 0 0,-1 0 0,0 0 0,0 0 0,0 0 0,0-1 0,0 1 0,0 0 0,-1-1 0,1 1 0,-1 0 0,0-5 0,1 4 0,-1 0 0,0 0 0,-1 0 0,1-1 0,-1 1 0,1 0 0,-1 0 0,0 0 0,0 0 0,0 0 0,0 0 0,-1 0 0,1 1 0,-1-1 0,0 0 0,0 1 0,0-1 0,0 1 0,-3-3 0,5 5 0,-1-1 0,0 0 0,0 1 0,0-1 0,0 1 0,1-1 0,-1 1 0,0 0 0,0-1 0,0 1 0,0 0 0,0 0 0,0 0 0,0-1 0,0 1 0,0 0 0,0 0 0,0 0 0,0 1 0,0-1 0,0 0 0,0 0 0,-2 1 0,1 0 0,-1 0 0,1 1 0,0-1 0,0 1 0,0-1 0,0 1 0,0 0 0,-4 4 0,0 2 0,1 0 0,-1 0 0,1 0 0,-3 9 0,0 0 0,2 1 0,0-1 0,1 1 0,1 0 0,-3 24 0,6-35 0,0 0 0,1 1 0,0-1 0,0 1 0,0-1 0,1 0 0,1 1 0,-1-1 0,1 0 0,0 0 0,1 0 0,0 0 0,0-1 0,0 1 0,1-1 0,4 7 0,-6-11 0,0 0 0,0 0 0,0 0 0,0 0 0,0 0 0,1 0 0,-1-1 0,1 1 0,-1-1 0,1 0 0,-1 0 0,1 0 0,0 0 0,0 0 0,-1 0 0,4-1 0,-1 1 0,0-1 0,0 0 0,0-1 0,0 1 0,0-1 0,0 0 0,0 0 0,7-3 0,3-3 0,1-1 0,-1 0 0,-1-1 0,18-14 0,2-2 0,46-46 0,-68 58 0,-1 1 0,0-2 0,0 1 0,-1-2 0,-1 1 0,12-25 0,-19 33 0,0 1 0,-1 0 0,1-1 0,-1 1 0,0-1 0,-1 0 0,1 1 0,-1-1 0,-1-9 0,1 13 0,0 0 0,-1-1 0,1 1 0,-1 0 0,1 0 0,-1 0 0,0 0 0,0 0 0,0 0 0,0 0 0,0 0 0,-1 0 0,1 0 0,-1 0 0,1 1 0,-1-1 0,1 1 0,-1-1 0,0 1 0,0-1 0,0 1 0,0 0 0,0 0 0,0 0 0,0 0 0,-3-1 0,3 2 0,1 0 0,0-1 0,-1 1 0,1 0 0,0 0 0,-1 0 0,1 0 0,-1 0 0,1 0 0,0 0 0,-1 0 0,1 0 0,0 1 0,-1-1 0,1 0 0,0 1 0,-1 0 0,1-1 0,0 1 0,0 0 0,-2 1 0,1 0 0,0-1 0,1 1 0,-1 0 0,1 0 0,0 0 0,0 0 0,0 1 0,0-1 0,0 0 0,0 0 0,-1 5 0,1 1 0,0 0 0,0 0 0,1 1 0,-1-1 0,2 0 0,1 11 0,-1-11 0,0 0 0,1-1 0,0 0 0,1 1 0,0-1 0,0 0 0,0 0 0,1 0 0,8 11 0,-10-16 0,0 1 0,0-1 0,0 0 0,1 0 0,-1 0 0,1 0 0,0-1 0,-1 1 0,1-1 0,0 1 0,0-1 0,0 0 0,0 0 0,0 0 0,0 0 0,0-1 0,0 0 0,0 1 0,1-1 0,-1 0 0,0 0 0,0-1 0,0 1 0,0 0 0,0-1 0,4-1 0,6-3 0,0 0 0,0 0 0,-1-2 0,0 1 0,0-2 0,-1 1 0,0-1 0,0-1 0,-1 0 0,0-1 0,10-11 0,-5 2 0,-1 1 0,-1-2 0,-1 0 0,0 0 0,15-39 0,-15 27 0,-2 0 0,-1-1 0,-2 0 0,4-40 0,-9 52 0,-1-1 0,0 0 0,-2 0 0,-1 1 0,0-1 0,-2 0 0,-9-31 0,12 50 0,0 1 0,0-1 0,0 1 0,0-1 0,0 1 0,0 0 0,-1-1 0,1 1 0,-1 0 0,0 0 0,1 0 0,-1 0 0,0 0 0,0 1 0,-3-3 0,4 4 0,0 0 0,1-1 0,-1 1 0,0 0 0,1 0 0,-1 0 0,0 0 0,1 0 0,-1 0 0,0 0 0,0 0 0,1 0 0,-1 0 0,0 0 0,1 0 0,-1 0 0,0 0 0,1 1 0,-1-1 0,0 0 0,1 1 0,-1-1 0,-1 2 0,0-1 0,1 1 0,0-1 0,-1 1 0,1-1 0,0 1 0,0 0 0,0-1 0,0 1 0,0 0 0,-1 2 0,-3 12 0,0 0 0,1 0 0,0 0 0,2 1 0,0-1 0,0 27 0,3 3 0,7 52 0,0-44 171,21 81 0,-20-107-513,0 1 1,2-1 0,1-1-1,22 36 1,-19-40-6485</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03.507"/>
    </inkml:context>
    <inkml:brush xml:id="br0">
      <inkml:brushProperty name="width" value="0.05" units="cm"/>
      <inkml:brushProperty name="height" value="0.05" units="cm"/>
    </inkml:brush>
  </inkml:definitions>
  <inkml:trace contextRef="#ctx0" brushRef="#br0">6 707 24575,'0'0'0,"0"0"0,0 0 0,0-1 0,0 1 0,0 0 0,0 0 0,1 0 0,-1 0 0,0-1 0,0 1 0,0 0 0,0 0 0,0 0 0,0 0 0,0-1 0,0 1 0,0 0 0,0 0 0,0 0 0,0 0 0,0-1 0,0 1 0,0 0 0,0 0 0,0 0 0,0 0 0,-1-1 0,1 1 0,0 0 0,0 0 0,0 0 0,0 0 0,0 0 0,0-1 0,0 1 0,0 0 0,-1 0 0,1 0 0,0 0 0,0 0 0,0 0 0,0 0 0,-1 0 0,1-1 0,0 1 0,0 0 0,0 0 0,0 0 0,-1 0 0,1 0 0,0 0 0,0 0 0,0 0 0,0 0 0,-1 0 0,1 0 0,0 0 0,0 0 0,0 0 0,0 0 0,-1 0 0,1 1 0,0-1 0,0 0 0,13-8 0,266-40 0,-274 47 0,5 0 0,-1 1 0,1 0 0,-1 1 0,17 3 0,15 1 0,-39-5 0,0 0 0,1 0 0,-1 0 0,0-1 0,1 1 0,-1 0 0,0-1 0,0 0 0,1 1 0,-1-1 0,0 0 0,0 0 0,0 0 0,0 0 0,0-1 0,0 1 0,-1 0 0,1-1 0,0 1 0,0-1 0,-1 0 0,0 0 0,1 0 0,-1 1 0,0-1 0,0 0 0,1-1 0,-2 1 0,1 0 0,0 0 0,0 0 0,-1 0 0,1-5 0,-1 6 0,0-1 0,0 0 0,0 0 0,0 0 0,0 0 0,-1 0 0,1 0 0,-1 1 0,1-1 0,-1 0 0,0 0 0,0 0 0,0 1 0,0-1 0,0 1 0,0-1 0,0 1 0,0-1 0,-1 1 0,1-1 0,0 1 0,-1 0 0,1 0 0,-1 0 0,0 0 0,1 0 0,-1 0 0,0 0 0,0 1 0,1-1 0,-1 1 0,0-1 0,0 1 0,0-1 0,0 1 0,0 0 0,0 0 0,0 0 0,1 0 0,-5 1 0,0 0 0,0 0 0,1 0 0,-1 1 0,0 0 0,0 0 0,1 0 0,0 1 0,-1 0 0,1 0 0,0 0 0,0 0 0,0 1 0,1 0 0,-1 0 0,1 0 0,0 1 0,-5 6 0,1 0 0,0 0 0,1 1 0,0 0 0,1 0 0,0 1 0,-6 19 0,10-27 0,1 1 0,0-1 0,0 0 0,0 1 0,0-1 0,1 1 0,0-1 0,0 1 0,0-1 0,1 0 0,0 1 0,0-1 0,0 0 0,4 9 0,-3-11 0,-1 0 0,2 1 0,-1-1 0,0 0 0,1 0 0,-1-1 0,1 1 0,0 0 0,0-1 0,0 1 0,0-1 0,0 0 0,0 0 0,1-1 0,-1 1 0,1-1 0,-1 1 0,1-1 0,0 0 0,0 0 0,5 0 0,2 0 0,1-1 0,-1 0 0,0 0 0,1-1 0,-1-1 0,0 0 0,0-1 0,0 0 0,-1 0 0,14-7 0,-1 0 0,-1-1 0,0-2 0,31-23 0,-36 23 0,-1 0 0,0-2 0,13-15 0,-25 26 0,0-1 0,0 0 0,0 0 0,-1 0 0,0 0 0,0-1 0,0 1 0,-1-1 0,0 1 0,0-1 0,0 0 0,-1 0 0,0 0 0,0 0 0,0-6 0,-2 8 0,0-1 0,0 1 0,0 0 0,-1 0 0,0 0 0,0 0 0,0 1 0,0-1 0,0 0 0,-1 1 0,1-1 0,-1 1 0,0 0 0,0 0 0,0 0 0,-1 1 0,1-1 0,-1 1 0,0-1 0,1 1 0,-9-3 0,9 4 0,0-1 0,0 1 0,0-1 0,0 1 0,-1 0 0,1 1 0,0-1 0,-1 0 0,1 1 0,0 0 0,-1 0 0,1 0 0,-1 0 0,1 1 0,0-1 0,-1 1 0,1 0 0,0 0 0,-1 0 0,1 0 0,0 0 0,0 1 0,0-1 0,0 1 0,0 0 0,1 0 0,-6 5 0,6-5 0,1 1 0,-1 0 0,1 0 0,-1 1 0,1-1 0,0 0 0,0 0 0,1 1 0,-1-1 0,1 0 0,-1 1 0,1-1 0,0 0 0,0 1 0,1-1 0,-1 0 0,1 1 0,-1-1 0,1 0 0,0 1 0,0-1 0,2 3 0,-2-3 0,1 1 0,-1-1 0,1 0 0,-1 0 0,1 0 0,0 0 0,0 0 0,1 0 0,-1-1 0,0 1 0,1-1 0,0 0 0,-1 1 0,1-1 0,0 0 0,0-1 0,0 1 0,1 0 0,-1-1 0,0 0 0,4 1 0,-4-2 0,0 0 0,0 0 0,-1-1 0,1 1 0,0-1 0,-1 0 0,1 0 0,0 0 0,-1 0 0,1-1 0,-1 1 0,0-1 0,1 1 0,-1-1 0,0 0 0,0 0 0,0 0 0,0 0 0,0 0 0,-1 0 0,1 0 0,1-4 0,6-8 0,0 0 0,8-20 0,-16 31 0,23-53 0,-2-1 0,19-83 0,12-121 0,-47 213 0,-6 43 0,-1 6 0,-6 24 0,-8 59 0,4 0 0,4 0 0,3 0 0,4 1 0,13 98 0,13-26 0,-20-130 0,2-1 0,0 0 0,22 44 0,-29-68 23,0-1 0,-1 0 0,1 1-1,0-1 1,0 0 0,0 0 0,0 0-1,1 0 1,-1 1 0,0-1 0,0-1-1,1 1 1,-1 0 0,3 1 0,-4-2-34,0 0 0,0 0 0,1 0 0,-1 0 0,0 0 0,0 0-1,1 0 1,-1 0 0,0 0 0,0 0 0,1 0 0,-1 0 0,0 0 0,0 0 0,1 0 0,-1 0 0,0 0 0,0 0 0,1 0 0,-1 0 0,0-1 0,0 1 0,1 0 0,-1 0 0,0 0 0,0 0 0,0-1 0,0 1 0,1 0 0,-1-1 0,1-13-1354,-4 4-5461</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04.872"/>
    </inkml:context>
    <inkml:brush xml:id="br0">
      <inkml:brushProperty name="width" value="0.05" units="cm"/>
      <inkml:brushProperty name="height" value="0.05" units="cm"/>
    </inkml:brush>
  </inkml:definitions>
  <inkml:trace contextRef="#ctx0" brushRef="#br0">29 123 24575,'-18'8'0,"7"-3"0,11-5 0,1 0 0,-1 0 0,0 0 0,0 0 0,0 0 0,0 0 0,0 0 0,0 0 0,0 0 0,0 0 0,0 0 0,0 0 0,0 0 0,0 0 0,0 0 0,0 0 0,0 0 0,0 0 0,0 0 0,0 0 0,0 0 0,1 1 0,-1-1 0,0 0 0,0 0 0,0 0 0,0 0 0,0 0 0,0 0 0,0 0 0,0 0 0,0 0 0,0 0 0,0 0 0,0 0 0,0 0 0,0 0 0,0 1 0,0-1 0,0 0 0,0 0 0,-1 0 0,178-7 0,-72 0 0,720-32-992,1155-42-2752,-1923 79 3775,-14 0 478,72 6 0,-101-1-109,-12 1 918,-21 4-1609,-5-2-5640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07.205"/>
    </inkml:context>
    <inkml:brush xml:id="br0">
      <inkml:brushProperty name="width" value="0.05" units="cm"/>
      <inkml:brushProperty name="height" value="0.05" units="cm"/>
    </inkml:brush>
  </inkml:definitions>
  <inkml:trace contextRef="#ctx0" brushRef="#br0">358 258 24575,'-7'132'0,"-30"178"0,31-270 0,-28 174 0,-10-2 0,-140 405 0,176-594 0,-20 54 0,26-68 0,0-1 0,0 1 0,0 0 0,1 0 0,1 0 0,0 15 0,1-21 0,-1 0 0,1 0 0,0 0 0,0 0 0,0 0 0,1 0 0,-1-1 0,1 1 0,-1 0 0,1-1 0,0 1 0,0-1 0,0 1 0,0-1 0,1 0 0,-1 0 0,0 0 0,1 0 0,0 0 0,-1-1 0,1 1 0,0-1 0,0 0 0,0 0 0,0 0 0,5 1 0,8 2 0,1-1 0,0-1 0,30 1 0,-32-3 0,495-11-869,-321 2 314,1894-26-7117,3 62 4942,137 1 2017,-1537-40 4980,-679 11-4197,24 0 1019,0-1 0,43-10 0,-71 12-921,1-1 1,-1 0-1,0 0 1,1-1-1,-1 1 1,0-1-1,4-2 0,-7 4-126,1-1 1,-1 1-1,0-1 0,1 1 0,-1 0 0,0-1 0,1 1 1,-1-1-1,0 1 0,1-1 0,-1 1 0,0-1 0,0 1 0,0-1 1,0 1-1,1-1 0,-1 0 0,0 1 0,0-1 0,0 1 0,0-1 1,0 1-1,0-1 0,0 1 0,0-1 0,-1 1 0,1-1 1,0 0-1,0 1 0,0-1 0,-1 1 0,1-1 0,0 1 0,0 0 1,-1-1-1,1 1 0,0-1 0,-1 1 0,1-1 0,-1 1 0,1 0 1,-1-1-1,1 1 0,0 0 0,-1 0 0,1-1 0,-1 1 0,0 0 1,-11-8 216,0 1 1,0 1-1,0 0 1,-1 1-1,-22-7 1,19 8-269,1-1-1,0-1 1,1-1-1,-17-9 1,27 13 10,0 0-1,0 0 1,0 0 0,0-1-1,1 1 1,0-1 0,-1 0-1,1 0 1,1 0 0,-1-1 0,0 1-1,1-1 1,0 1 0,0-1-1,1 0 1,-1 0 0,0-7-1,0-13 0,1 0 0,1 0 0,1 0 0,1 0 0,11-47 0,-5 26 0,108-541 0,-77 439 0,110-272 0,-119 354 0,-10 25 0,-2 0 0,-2-2 0,13-50 0,-28 89 0,-1 0 0,1 0 0,0-1 0,-1 1 0,0 0 0,0 0 0,0 0 0,-1 0 0,0 0 0,1 0 0,-1 0 0,0 0 0,-1 0 0,1 1 0,-1-1 0,-3-5 0,3 5 0,-1 1 0,0-1 0,-1 1 0,1 0 0,0 0 0,-1 0 0,0 1 0,0-1 0,0 1 0,0 0 0,0 0 0,0 0 0,0 1 0,-9-3 0,-5 0 0,-1 1 0,0 0 0,0 2 0,0 0 0,-30 3 0,-99 18 0,79-9 0,-1196 126-3942,-6-53-1371,915-63 4911,-48 4 376,-2428 132-901,1837-122 2756,942-33-1656,28 0 614,-1-1 0,1-1 0,-1-1-1,-43-8 1,68 9-694,0-1 0,0 1-1,0 0 1,0 0-1,0 0 1,0-1-1,0 1 1,0 0 0,0-1-1,0 1 1,1-1-1,-1 1 1,0-1 0,0 1-1,0-1 1,0 0-1,1 1 1,-1-1-1,0 0 1,1 0 0,-1 1-1,0-2 1,1 1-34,0 0 0,0 0 0,1 1 0,-1-1 0,0 0 0,1 1 0,-1-1 0,0 0 1,1 1-1,-1-1 0,1 1 0,-1-1 0,1 0 0,-1 1 0,1-1 0,-1 1 0,1-1 0,0 1 0,-1 0 1,1-1-1,1 0 0,7-3 143,0-1 1,1 1-1,10-3 1,55-12-58,2 3-1,147-12 1,-209 27-145,-4 0 0,-1 0 0,1 1 0,0 0 0,20 3 0,-31-3 0,1 0 0,-1 0 0,1 0 0,-1 0 0,1 0 0,-1 0 0,1 0 0,-1 0 0,1 0 0,-1 1 0,1-1 0,-1 0 0,1 0 0,-1 0 0,1 1 0,-1-1 0,1 0 0,-1 1 0,0-1 0,1 1 0,-1-1 0,0 0 0,1 1 0,-1-1 0,0 1 0,0-1 0,1 1 0,-10 8 0,-19 4 0,-44 4 0,50-13 0,1 1 0,-38 14 0,46-12-1365,2 0-5461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09.641"/>
    </inkml:context>
    <inkml:brush xml:id="br0">
      <inkml:brushProperty name="width" value="0.05" units="cm"/>
      <inkml:brushProperty name="height" value="0.05" units="cm"/>
    </inkml:brush>
  </inkml:definitions>
  <inkml:trace contextRef="#ctx0" brushRef="#br0">7 79 24575,'0'0'0,"-1"0"0,1 1 0,0-1 0,-1 0 0,1 0 0,0 0 0,0 0 0,-1 0 0,1 0 0,0 1 0,0-1 0,-1 0 0,1 0 0,0 0 0,0 1 0,-1-1 0,1 0 0,0 0 0,0 1 0,0-1 0,0 0 0,-1 0 0,1 1 0,0-1 0,0 0 0,0 1 0,0-1 0,0 0 0,0 0 0,0 1 0,0-1 0,0 0 0,0 1 0,0-1 0,0 1 0,10 7 0,19 2 0,28 0 0,0-3 0,1-2 0,65-4 0,-62 0 0,1494-16-7137,-1213 8 6467,53 0 412,617-16-1616,-7-25 997,-748 26 2593,-183 15-807</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6:27.699"/>
    </inkml:context>
    <inkml:brush xml:id="br0">
      <inkml:brushProperty name="width" value="0.05" units="cm"/>
      <inkml:brushProperty name="height" value="0.05" units="cm"/>
    </inkml:brush>
  </inkml:definitions>
  <inkml:trace contextRef="#ctx0" brushRef="#br0">1161 190 24575,'0'-3'0,"0"-1"0,-1 1 0,1 0 0,-1 0 0,1-1 0,-1 1 0,0 0 0,0 0 0,-1 0 0,1 0 0,-1 0 0,1 0 0,-1 0 0,0 0 0,0 1 0,0-1 0,-1 1 0,1-1 0,-1 1 0,1 0 0,-1 0 0,0 0 0,1 0 0,-1 1 0,0-1 0,0 1 0,0 0 0,-6-2 0,-8-2 0,-1 1 0,1 1 0,-1 1 0,-23-1 0,5 1 0,-52-6 0,-172 8 0,252 1 0,0 1 0,-1 0 0,1 0 0,0 1 0,0 0 0,0 0 0,0 1 0,1 0 0,-1 0 0,1 1 0,0 0 0,0 0 0,1 1 0,0 0 0,0 0 0,0 0 0,-9 14 0,-2 5 0,0 2 0,2 0 0,-19 44 0,-29 111 0,27-69 0,-5-15 0,-6 20 0,26-57 0,8-26 0,2 0 0,1 1 0,2 0 0,2 0 0,-3 43 0,8-54 0,0 4 0,1-1 0,6 50 0,-4-70 0,-1 0 0,1-1 0,1 1 0,-1 0 0,1 0 0,1-1 0,-1 0 0,1 0 0,1 0 0,-1 0 0,1 0 0,0-1 0,1 0 0,7 7 0,4 0 0,1 0 0,1-2 0,0 0 0,0-1 0,1-1 0,30 10 0,131 28 0,-160-42 0,25 4 0,1-2 0,58 1 0,94-8 0,-94-2 0,-41 1 0,0-2 0,107-19 0,-149 17 0,0 0 0,0-2 0,-1 0 0,1-1 0,-2-1 0,1-1 0,-1-1 0,-1-1 0,0-1 0,-1 0 0,19-18 0,-28 21 0,-1 0 0,0 0 0,0-1 0,-1 0 0,0-1 0,9-22 0,22-79 0,-26 70 0,1-4 0,-3 0 0,-1 0 0,3-66 0,-8-148 0,-4 223 0,1 20 0,-2 0 0,0 1 0,-1-1 0,-1 0 0,0 1 0,-1-1 0,-1 1 0,-1 0 0,-1 1 0,0-1 0,-1 1 0,-12-17 0,-104-132 0,90 122 0,19 25 0,0 1 0,0 0 0,-2 2 0,0-1 0,-26-17 0,30 25 0,0 1 0,0 0 0,-1 1 0,0 0 0,0 1 0,0 0 0,-1 2 0,0 0 0,-17-2 0,-274 0 0,179 8 0,-25-5 0,-123 4 0,262-1 0,0 1 0,0 0 0,0 1 0,1 1 0,-1 0 0,1 0 0,0 2 0,0-1 0,0 1 0,-16 12 0,9-4 0,1 0 0,1 1 0,0 1 0,1 0 0,-16 23 0,22-25 0,1 0 0,0 1 0,2 0 0,0 0 0,-8 24 0,-18 85 0,21-77 0,1 6 0,1 1 0,-2 72 0,9 108 0,3-190 0,0 0 0,-1-22 0,0 1 0,2 0 0,1 0 0,1 0 0,10 38 0,-2-31 0,1-1 0,1 0 0,2-1 0,1 0 0,33 43 0,-12-23 0,51 52 0,-62-75 0,0-2 0,2 0 0,44 27 0,-44-33 0,0-2 0,0-1 0,1-2 0,1-1 0,0-1 0,44 9 0,39 3 0,1-5 0,150 3 0,359-18 0,-309-4 0,-195-1 0,124-20 0,114-36 0,92-11 0,-97 21 0,-205 27 0,143-38 0,-5-21 0,36-9 0,70-21 0,-321 90 0,272-101 0,-35 11 0,123-18 0,71-22 0,-309 78 0,-121 44 0,293-125 0,-180 81 0,-33 26 339,17-6-2043,-149 45-5122</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10.059"/>
    </inkml:context>
    <inkml:brush xml:id="br0">
      <inkml:brushProperty name="width" value="0.05" units="cm"/>
      <inkml:brushProperty name="height" value="0.05" units="cm"/>
    </inkml:brush>
  </inkml:definitions>
  <inkml:trace contextRef="#ctx0" brushRef="#br0">4 73 24575,'-1'0'0,"1"1"0,0-1 0,-1 1 0,1-1 0,0 0 0,0 1 0,0-1 0,-1 1 0,1-1 0,0 0 0,0 1 0,0-1 0,0 1 0,0-1 0,0 1 0,0-1 0,0 1 0,0-1 0,0 1 0,0-1 0,0 0 0,0 1 0,0-1 0,0 1 0,0-1 0,0 1 0,1-1 0,-1 0 0,0 1 0,0-1 0,1 1 0,-1-1 0,0 0 0,0 1 0,1-1 0,-1 0 0,0 1 0,1-1 0,-1 0 0,1 0 0,-1 1 0,0-1 0,1 0 0,-1 0 0,1 0 0,-1 1 0,0-1 0,1 0 0,-1 0 0,1 0 0,-1 0 0,1 0 0,27 8 0,37-2 0,108-2 0,-96-5 0,2644-43-6381,-2028 26 5339,-536 14 299,633-29 1108,-709 25-755</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11.453"/>
    </inkml:context>
    <inkml:brush xml:id="br0">
      <inkml:brushProperty name="width" value="0.05" units="cm"/>
      <inkml:brushProperty name="height" value="0.05" units="cm"/>
    </inkml:brush>
  </inkml:definitions>
  <inkml:trace contextRef="#ctx0" brushRef="#br0">63 326 24575,'-1'0'0,"0"0"0,1 1 0,-1-1 0,0 0 0,0 1 0,1-1 0,-1 1 0,0-1 0,1 1 0,-1-1 0,0 1 0,1 0 0,-1-1 0,1 1 0,-1 0 0,1-1 0,-1 1 0,1 0 0,0 0 0,-1-1 0,1 1 0,0 0 0,0 0 0,-1 0 0,1 0 0,0-1 0,0 1 0,0 1 0,-3 28 0,3-26 0,0 129 0,-1 23 0,-4-136 0,1-17 0,0-13 0,-5-61 0,0-82 0,4 33 0,2 85 0,0 11 0,1 0 0,1 0 0,2-1 0,4-32 0,-4 51 0,0-1 0,1 1 0,0 0 0,0-1 0,1 1 0,0 0 0,0 1 0,0-1 0,0 0 0,1 1 0,0 0 0,0 0 0,1 0 0,0 0 0,-1 1 0,1 0 0,1 0 0,-1 0 0,1 0 0,11-5 0,-2 3 0,0 0 0,1 2 0,-1-1 0,1 2 0,0 0 0,30-1 0,-36 3 0,0 1 0,0 0 0,0 1 0,0 0 0,0 1 0,0 0 0,0 1 0,0 0 0,-1 0 0,1 1 0,-1 0 0,9 6 0,-15-9 0,-1 1 0,1 1 0,0-1 0,-1 0 0,0 0 0,1 1 0,-1 0 0,0-1 0,0 1 0,0 0 0,-1 0 0,1 0 0,-1 0 0,0 0 0,0 0 0,0 0 0,0 1 0,0-1 0,-1 0 0,1 0 0,-1 1 0,0-1 0,0 1 0,0-1 0,0 0 0,-1 1 0,1-1 0,-1 0 0,0 0 0,0 1 0,-2 3 0,-3 7 0,-1 1 0,-1-2 0,0 1 0,-1-1 0,-13 16 0,-2-2 0,-2 0 0,-47 39 0,2-4 0,69-60 0,0 0 0,0 0 0,0 0 0,0 0 0,1 0 0,-1 1 0,0-1 0,1 1 0,0-1 0,-1 1 0,1-1 0,0 1 0,0 0 0,1 0 0,-2 4 0,3-5 0,-1-1 0,0 1 0,1 0 0,-1-1 0,1 1 0,-1 0 0,1-1 0,0 1 0,0-1 0,-1 1 0,1-1 0,0 0 0,0 1 0,1-1 0,-1 0 0,0 0 0,0 1 0,1-1 0,-1 0 0,0 0 0,1-1 0,-1 1 0,1 0 0,-1 0 0,1-1 0,0 1 0,1 0 0,24 8 0,42 8 0,17 5 0,-76-19 0,-1 1 0,1 0 0,0 1 0,-1 0 0,0 0 0,9 8 0,-16-12 0,0 1 0,0-1 0,0 1 0,0 0 0,0-1 0,-1 1 0,1 0 0,0 0 0,-1 0 0,0 0 0,0 0 0,1 0 0,-1 1 0,0-1 0,0 0 0,-1 0 0,1 1 0,-1-1 0,1 1 0,-1-1 0,0 0 0,1 1 0,-1-1 0,-1 1 0,1 3 0,-1-3 0,-1 0 0,1 0 0,-1 0 0,0 0 0,0 0 0,0 0 0,0 0 0,0-1 0,-1 1 0,1-1 0,-1 1 0,0-1 0,0 0 0,1 0 0,-1-1 0,-1 1 0,-4 2 0,-9 3 0,-1 0 0,0-1 0,0-1 0,0-1 0,-1-1 0,0 0 0,1-1 0,-1-1 0,0-1 0,-23-3 0,37 3 43,0-1 0,1 0-1,-1 0 1,0-1 0,1 1-1,-1-1 1,-6-3 0,10 4-107,0 0 1,0 0 0,-1 0 0,1 0 0,0 0-1,0 0 1,0 0 0,0 0 0,0 0 0,0-1-1,1 1 1,-1 0 0,0-1 0,1 1-1,-1 0 1,0-1 0,1 1 0,0-1 0,-1 1-1,1-1 1,0 1 0,0-1 0,0 1 0,0-1-1,0 1 1,0-3 0,4-14-6763</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12.691"/>
    </inkml:context>
    <inkml:brush xml:id="br0">
      <inkml:brushProperty name="width" value="0.05" units="cm"/>
      <inkml:brushProperty name="height" value="0.05" units="cm"/>
    </inkml:brush>
  </inkml:definitions>
  <inkml:trace contextRef="#ctx0" brushRef="#br0">0 220 24575,'28'-5'0,"-25"4"0,1 0 0,-1 0 0,0 0 0,0 1 0,1-1 0,-1 1 0,4 0 0,-7 0 0,1 0 0,-1 0 0,0 0 0,1 0 0,-1 0 0,0 1 0,0-1 0,1 0 0,-1 0 0,0 0 0,0 0 0,1 1 0,-1-1 0,0 0 0,0 0 0,0 0 0,1 1 0,-1-1 0,0 0 0,0 0 0,0 0 0,0 1 0,1-1 0,-1 0 0,0 1 0,0-1 0,0 0 0,0 0 0,0 1 0,0-1 0,0 0 0,0 1 0,0-1 0,0 0 0,0 0 0,0 1 0,0-1 0,0 0 0,0 1 0,0-1 0,0 0 0,-1 0 0,1 1 0,0-1 0,0 0 0,0 0 0,0 1 0,0-1 0,-1 0 0,1 0 0,0 0 0,0 1 0,-1-1 0,-10 15 0,10-14 0,-4 6 0,0-1 0,0 1 0,0 0 0,1 0 0,0 1 0,1-1 0,0 1 0,0-1 0,0 1 0,-2 12 0,5-15 0,-1 0 0,1-1 0,0 1 0,0 0 0,1 0 0,-1-1 0,1 1 0,0 0 0,0-1 0,1 1 0,-1-1 0,1 1 0,0-1 0,0 0 0,0 0 0,1 0 0,0 0 0,0 0 0,5 6 0,-1-4 0,1 0 0,-1-1 0,1 0 0,0 0 0,0-1 0,0 0 0,1 0 0,-1-1 0,1 0 0,0 0 0,0-1 0,0 0 0,0-1 0,0 0 0,0 0 0,1-1 0,-1 0 0,0-1 0,12-2 0,-14 2 0,0-1 0,0 0 0,1 0 0,-1 0 0,0-1 0,-1 0 0,1-1 0,0 1 0,-1-1 0,10-9 0,-12 10 0,0-1 0,0 0 0,-1-1 0,1 1 0,-1 0 0,0-1 0,-1 0 0,1 0 0,-1 0 0,0 0 0,0 0 0,0 0 0,-1 0 0,0-1 0,1-8 0,-1 9 0,-1 1 0,0 0 0,0-1 0,0 1 0,-1 0 0,1-1 0,-1 1 0,0 0 0,0-1 0,-1 1 0,1 0 0,-1 0 0,0 0 0,0 0 0,0 1 0,-1-1 0,1 0 0,-1 1 0,0 0 0,0 0 0,0-1 0,0 2 0,0-1 0,-1 0 0,0 1 0,1-1 0,-1 1 0,0 0 0,0 1 0,0-1 0,0 1 0,0-1 0,-1 1 0,1 0 0,0 1 0,-1-1 0,1 1 0,0 0 0,-1 0 0,1 0 0,0 0 0,-1 1 0,1 0 0,0 0 0,0 0 0,-8 3 0,10-3 0,-1 0 0,1 0 0,0 1 0,0-1 0,0 0 0,0 1 0,0-1 0,0 1 0,0 0 0,0 0 0,0 0 0,1 0 0,-1 0 0,1 0 0,0 0 0,-1 0 0,1 0 0,0 1 0,0-1 0,1 0 0,-1 1 0,0 3 0,1-4 0,0 0 0,0 0 0,1 0 0,-1 0 0,1 0 0,-1 0 0,1 0 0,0 0 0,0 0 0,0 0 0,0 0 0,0 0 0,0-1 0,1 1 0,-1 0 0,0-1 0,1 1 0,-1-1 0,1 1 0,0-1 0,0 0 0,-1 0 0,1 0 0,0 0 0,0 0 0,0 0 0,2 1 0,6 1 0,1 1 0,-1-1 0,1-1 0,-1 0 0,1-1 0,0 0 0,0 0 0,0-1 0,-1 0 0,12-3 0,15-3 0,55-16 0,-81 19 0,57-18 0,-61 18 0,0 0 0,0 0 0,0-1 0,0 0 0,-1 0 0,12-11 0,-17 15 0,-1-1 0,1 1 0,0-1 0,-1 1 0,1-1 0,-1 0 0,1 0 0,-1 1 0,1-1 0,-1 0 0,1 1 0,-1-1 0,0 0 0,0 0 0,1 0 0,-1 0 0,0 1 0,0-1 0,0-1 0,0 1 0,0 1 0,0-1 0,-1 1 0,1-1 0,0 1 0,0 0 0,-1-1 0,1 1 0,0-1 0,-1 1 0,1 0 0,-1-1 0,1 1 0,0 0 0,-1 0 0,1-1 0,-1 1 0,1 0 0,-1 0 0,1 0 0,-1 0 0,1-1 0,-1 1 0,-3 0 0,0-1 0,0 1 0,0 0 0,0 0 0,0 0 0,-6 1 0,3 1 0,1 0 0,0 1 0,-1-1 0,1 1 0,0 0 0,0 1 0,1-1 0,-1 1 0,1 0 0,0 1 0,0-1 0,0 1 0,-5 7 0,8-10 0,0 0 0,1 1 0,-1-1 0,1 1 0,-1-1 0,1 1 0,0-1 0,0 1 0,0 0 0,0-1 0,0 1 0,1 0 0,-1 0 0,1 0 0,0-1 0,0 1 0,0 0 0,0 0 0,0 0 0,1 0 0,-1 0 0,1-1 0,0 1 0,0 0 0,0-1 0,0 1 0,0 0 0,1-1 0,-1 1 0,1-1 0,-1 0 0,1 1 0,4 2 0,0 1 0,1-1 0,0 1 0,0-2 0,1 1 0,-1-1 0,1 0 0,0-1 0,0 0 0,10 3 0,3 0 0,0-2 0,34 4 0,-34-7 0,1-1 0,-1-1 0,0 0 0,0-2 0,0 0 0,0-1 0,-1-2 0,1 0 0,-1-1 0,0-1 0,25-14 0,-41 20 0,0-1 0,0 1 0,0-1 0,0 0 0,0-1 0,-1 1 0,1-1 0,-1 0 0,0 0 0,5-8 0,-7 10 0,0 0 0,0 0 0,-1 0 0,1 0 0,-1 0 0,1 0 0,-1 0 0,0 0 0,1-1 0,-1 1 0,0 0 0,0 0 0,-1 0 0,1 0 0,0 0 0,-1 0 0,1 0 0,-1-1 0,0 1 0,0 1 0,0-1 0,0 0 0,0 0 0,0 0 0,0 0 0,-1 1 0,-1-3 0,-3-2 0,0 1 0,0 0 0,0 1 0,-1 0 0,1 0 0,-1 0 0,0 1 0,0-1 0,-1 2 0,1-1 0,0 1 0,-1 0 0,-13-1 0,-1 1 0,-1 1 0,1 0 0,-34 5 0,36-2 0,-1 1 0,-25 7 0,41-9 0,0 0 0,0 1 0,1 0 0,-1-1 0,1 2 0,-1-1 0,1 1 0,0-1 0,0 1 0,0 0 0,0 1 0,1-1 0,-1 1 0,1-1 0,-5 7 0,8-9 0,-1 0 0,0 0 0,1 0 0,-1 0 0,1 0 0,-1 0 0,1 1 0,-1-1 0,1 0 0,0 0 0,0 0 0,0 1 0,0-1 0,0 0 0,0 0 0,0 0 0,0 1 0,0-1 0,0 0 0,1 0 0,-1 0 0,0 0 0,1 1 0,-1-1 0,1 0 0,-1 0 0,2 1 0,-1 0 0,1-1 0,0 1 0,0-1 0,0 1 0,0-1 0,1 0 0,-1 0 0,0 0 0,0 0 0,1 0 0,-1 0 0,4 0 0,6 1 0,0 0 0,0-1 0,0-1 0,17-1 0,-4-2 0,0-1 0,0-1 0,45-16 0,-54 15 0,-1 0 0,1-1 0,-2-1 0,1 0 0,-1-1 0,25-21 0,-34 25 0,-1 1 0,0-1 0,0 0 0,-1 0 0,1 0 0,-1 0 0,0-1 0,-1 1 0,1-1 0,-1 0 0,0 1 0,0-1 0,1-9 0,-1-3 0,-1 0 0,-1-1 0,-2-19 0,1-17 0,1 54 0,-1 0 0,1 0 0,0 1 0,0-1 0,0 0 0,1 0 0,-1 0 0,0 0 0,0 0 0,0 0 0,1 0 0,-1 1 0,0-1 0,1 0 0,-1 0 0,0 0 0,1 1 0,0-2 0,0 2 0,-1 0 0,1 0 0,-1 0 0,1 0 0,-1 0 0,0 0 0,1 0 0,-1 0 0,1 0 0,-1 0 0,1 0 0,-1 1 0,0-1 0,1 0 0,-1 0 0,0 0 0,1 1 0,-1-1 0,0 0 0,1 0 0,-1 1 0,0-1 0,1 0 0,-1 1 0,1 0 0,17 29 0,-12-14 0,0 0 0,-1 0 0,-1 0 0,-1 0 0,0 1 0,-1 0 0,-1 0 0,0-1 0,-2 1 0,0 0 0,0 0 0,-2-1 0,0 1 0,-7 23 0,8-34 0,0 0 0,1 1 0,-1-1 0,1 11 0,1-16 0,0 0 0,0-1 0,0 1 0,0-1 0,0 1 0,0 0 0,0-1 0,0 1 0,0-1 0,1 1 0,-1-1 0,0 1 0,0-1 0,1 1 0,-1 0 0,0-1 0,1 0 0,-1 1 0,0-1 0,1 1 0,-1-1 0,1 1 0,-1-1 0,1 1 0,0-1 0,0 0 0,0 0 0,0 0 0,0 0 0,0 0 0,1-1 0,-1 1 0,0 0 0,0 0 0,0-1 0,0 1 0,0-1 0,0 1 0,-1-1 0,1 1 0,0-1 0,0 0 0,0 1 0,1-2 0,6-6 0,1 0 0,-1 0 0,0-1 0,10-15 0,-13 17 0,0-1 0,1 1 0,0 1 0,0-1 0,0 1 0,1 0 0,0 0 0,15-8 0,-22 13 0,1 1 0,-1-1 0,1 1 0,-1 0 0,1-1 0,-1 1 0,1 0 0,-1 0 0,1-1 0,0 1 0,-1 0 0,1 0 0,-1 0 0,1 0 0,0 0 0,-1 0 0,1 0 0,-1 0 0,1 0 0,0 0 0,-1 0 0,1 0 0,0 0 0,-1 0 0,1 1 0,-1-1 0,1 0 0,-1 0 0,1 1 0,-1-1 0,1 0 0,0 1 0,-1 0 0,1 0 0,-1 0 0,0 0 0,0 0 0,-1 0 0,1 0 0,0 0 0,0 0 0,0-1 0,0 1 0,-1 0 0,1 0 0,0 0 0,-1 0 0,1-1 0,-1 1 0,1 0 0,-1 0 0,1-1 0,-1 1 0,0 0 0,1-1 0,-2 2 0,-12 10 0,-1 0 0,0 0 0,-1-1 0,-28 14 0,22-13 0,-35 27 0,56-39 0,0 1 0,-1 0 0,1 0 0,0 0 0,1 0 0,-1 0 0,0 0 0,0 0 0,0 0 0,0 0 0,1 0 0,-1 0 0,1 1 0,-1-1 0,1 0 0,-1 3 0,1-4 0,0 1 0,0 0 0,0-1 0,0 1 0,0-1 0,1 1 0,-1 0 0,0-1 0,0 1 0,1-1 0,-1 1 0,1-1 0,-1 1 0,0-1 0,1 1 0,-1-1 0,1 1 0,-1-1 0,1 1 0,-1-1 0,1 0 0,-1 1 0,2-1 0,4 3 0,1-1 0,-1 0 0,1-1 0,-1 1 0,8 0 0,50 4-132,110-4-1,-123-3-967,-36 1-5726</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13.075"/>
    </inkml:context>
    <inkml:brush xml:id="br0">
      <inkml:brushProperty name="width" value="0.05" units="cm"/>
      <inkml:brushProperty name="height" value="0.05" units="cm"/>
    </inkml:brush>
  </inkml:definitions>
  <inkml:trace contextRef="#ctx0" brushRef="#br0">0 83 24575,'3'0'0,"1"-3"0,0-4 0,2-3 0,0-4 0,-1-1 0,1-2 0,0 5 0,-1 8 0,-1 7 0,-2 6 0,-1 8 0,0 6 0,-1 2 0,0 3 0,-1-4-8191</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13.706"/>
    </inkml:context>
    <inkml:brush xml:id="br0">
      <inkml:brushProperty name="width" value="0.05" units="cm"/>
      <inkml:brushProperty name="height" value="0.05" units="cm"/>
    </inkml:brush>
  </inkml:definitions>
  <inkml:trace contextRef="#ctx0" brushRef="#br0">35 45 24575,'-5'-12'0,"5"10"0,-1 0 0,1 0 0,-1 0 0,0 0 0,0 0 0,0 0 0,0 0 0,0 0 0,0 0 0,0 0 0,-1 1 0,1-1 0,0 1 0,-1-1 0,0 1 0,-2-2 0,4 3 0,-1 0 0,1 1 0,-1-1 0,1 0 0,-1 1 0,1-1 0,-1 0 0,1 1 0,0-1 0,-1 1 0,1-1 0,-1 1 0,1-1 0,0 1 0,0-1 0,-1 1 0,1 0 0,0-1 0,0 1 0,0-1 0,-1 1 0,1 0 0,0-1 0,0 1 0,0-1 0,0 1 0,0 0 0,0 0 0,-1 24 0,1-23 0,2 24 0,0 0 0,2-1 0,1 1 0,1-1 0,1 0 0,13 31 0,-19-54 0,0 1 0,0-1 0,1 0 0,-1 1 0,1-1 0,-1 0 0,1 0 0,0 0 0,0 0 0,0 0 0,0-1 0,0 1 0,0 0 0,0-1 0,5 3 0,3 0 0,0-1 0,20 6 0,13 4 0,-28-5 0,0-1 0,1-1 0,30 8 0,-39-13 0,0 0 0,0-1 0,0 1 0,0-1 0,0-1 0,0 1 0,0-1 0,0 0 0,0-1 0,0 0 0,-1 0 0,8-3 0,-7 2 0,1-1 0,-1 0 0,0-1 0,0 1 0,0-1 0,9-9 0,-13 12 0,-1 0 0,0 0 0,-1 0 0,1-1 0,0 1 0,0 0 0,-1-1 0,0 1 0,1-1 0,-1 0 0,0 1 0,0-1 0,0 0 0,-1 1 0,1-1 0,-1 0 0,1 0 0,-1 0 0,0 0 0,0 0 0,-1 1 0,0-6 0,1 7 0,0 1 0,0-1 0,0 0 0,0 1 0,-1-1 0,1 0 0,0 1 0,-1-1 0,1 0 0,0 1 0,-1-1 0,1 1 0,-1-1 0,1 1 0,-1-1 0,1 1 0,-1-1 0,0 1 0,1-1 0,-1 1 0,1 0 0,-1-1 0,0 1 0,1 0 0,-1-1 0,0 1 0,0 0 0,1 0 0,-2 0 0,0 0 0,0 0 0,0 0 0,0 1 0,0-1 0,1 1 0,-1-1 0,0 1 0,0 0 0,0-1 0,-3 3 0,-3 2 0,1 1 0,-1-1 0,-10 12 0,10-8 0,-1 1 0,2-1 0,-1 2 0,1-1 0,1 1 0,0 0 0,-9 23 0,13-30 0,0 1 0,1 0 0,0-1 0,0 1 0,0 0 0,0 0 0,1 0 0,0 0 0,0 0 0,0 0 0,1-1 0,-1 1 0,1 0 0,0 0 0,1 0 0,-1-1 0,1 1 0,0-1 0,0 1 0,0-1 0,1 0 0,-1 0 0,5 6 0,6 5 0,-2 0 0,0 1 0,0 1 0,-2 0 0,0 0 0,-1 1 0,-1 0 0,0 1 0,5 28 0,-6-20 0,-2 1 0,0 0 0,-2 0 0,-1 0 0,-1 0 0,-5 29 0,4-49 0,-1 1 0,1-1 0,-6 13 0,7-20 0,-1 1 0,1 0 0,-1-1 0,0 1 0,0-1 0,1 1 0,-1-1 0,0 1 0,0-1 0,-1 0 0,1 1 0,0-1 0,0 0 0,-1 0 0,1 0 0,0 0 0,-1 0 0,1 0 0,-1 0 0,1 0 0,-1-1 0,0 1 0,-2 0 0,2-1 0,1 0 0,0 0 0,-1-1 0,1 1 0,0 0 0,0-1 0,-1 1 0,1-1 0,0 1 0,0-1 0,0 0 0,0 0 0,0 1 0,0-1 0,0 0 0,0 0 0,0 0 0,0 0 0,0 0 0,0 0 0,1 0 0,-1-1 0,0 1 0,1 0 0,-1 0 0,1 0 0,-1-1 0,1-1 0,-3-4 0,2 0 0,-1-1 0,-1-13 0,3 4 0,0-1 0,1 0 0,1 1 0,0-1 0,2 1 0,0 0 0,10-28 0,-5 23 0,0-1 0,2 2 0,1 0 0,0 0 0,17-20 0,-24 34 38,1 0 0,0 1 0,0 0 0,1 0 0,-1 1 0,1 0 0,1 0 0,9-5 0,-15 8-102,1 1 1,0 0 0,0 0 0,0 0 0,0 0-1,0 0 1,0 1 0,0-1 0,0 1 0,0 0-1,0 0 1,0 0 0,0 0 0,0 1-1,0-1 1,0 1 0,0-1 0,0 1 0,0 0-1,0 0 1,0 1 0,-1-1 0,1 1 0,0-1-1,-1 1 1,4 3 0,2 3-6763</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14.881"/>
    </inkml:context>
    <inkml:brush xml:id="br0">
      <inkml:brushProperty name="width" value="0.05" units="cm"/>
      <inkml:brushProperty name="height" value="0.05" units="cm"/>
    </inkml:brush>
  </inkml:definitions>
  <inkml:trace contextRef="#ctx0" brushRef="#br0">27 216 24575,'-3'-3'0,"-4"-1"0,-1-3 0,2-2 0,4-1 0,8-1 0,15-1 0,18-2 0,23-5 0,24-1 0,23-3 0,23-4 0,20-3-871,-15 3-6449</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15.204"/>
    </inkml:context>
    <inkml:brush xml:id="br0">
      <inkml:brushProperty name="width" value="0.05" units="cm"/>
      <inkml:brushProperty name="height" value="0.05" units="cm"/>
    </inkml:brush>
  </inkml:definitions>
  <inkml:trace contextRef="#ctx0" brushRef="#br0">593 1 24575,'-32'11'0,"-36"17"0,-31 10 0,-14 9 0,2-1 0,20-6 0,32-9 0,40-10 0,46-11 0,51-14 0,49-9 0,48-7 0,33-7-1952,23-5 1952,9-2 0,-36 5-6239</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16.932"/>
    </inkml:context>
    <inkml:brush xml:id="br0">
      <inkml:brushProperty name="width" value="0.05" units="cm"/>
      <inkml:brushProperty name="height" value="0.05" units="cm"/>
    </inkml:brush>
  </inkml:definitions>
  <inkml:trace contextRef="#ctx0" brushRef="#br0">1135 280 24575,'0'-6'0,"0"2"0,0 1 0,0 0 0,0 0 0,0 0 0,-1-1 0,1 1 0,-3-6 0,2 8 0,1 0 0,-1 0 0,0 0 0,0 0 0,0 0 0,0 0 0,0 0 0,0 1 0,0-1 0,0 0 0,0 0 0,0 1 0,0-1 0,-1 1 0,1-1 0,0 1 0,0-1 0,-1 1 0,1 0 0,0 0 0,-1-1 0,-1 1 0,-11-1 0,-1 1 0,1 0 0,0 1 0,-27 5 0,-57 19 0,76-18 0,-68 21 0,2 5 0,2 4 0,1 3 0,-91 58 0,125-66 0,-88 73 0,119-88 0,1 2 0,1-1 0,1 2 0,0 1 0,2 0 0,-25 43 0,36-56 0,0 1 0,1-1 0,0 1 0,0 0 0,1 0 0,0 0 0,1 0 0,0 0 0,0 1 0,1-1 0,1 12 0,0-14 0,0 1 0,1-1 0,0 1 0,0-1 0,1 0 0,0 0 0,1 0 0,-1-1 0,1 1 0,0-1 0,1 0 0,0 0 0,0 0 0,7 6 0,3 1 0,1-1 0,0-1 0,1 0 0,0-1 0,1-1 0,0 0 0,0-2 0,21 7 0,19 2 0,82 13 0,-33-15-96,0-5-1,0-4 0,1-5 1,-1-5-1,1-4 1,-2-5-1,167-44 0,-206 40 87,0-3-1,-2-3 1,-1-3 0,-1-3-1,102-64 1,-134 72 1,-1-1 0,-1-2 1,-1-1-1,48-58 1,-59 61 5,-1 0 1,-1-1-1,-1-1 1,-1 0-1,-2-1 1,0 0-1,10-40 1,-17 51 34,-1-1 0,0 0 0,-1 0 0,-1-1 0,-1 1 0,0 0 0,-1 0 0,0 0 0,-2 0 0,0 0 0,-9-27 0,7 29-5,-1 1 1,0 0-1,-1 1 1,0 0-1,-1 0 1,-1 0-1,0 1 0,0 0 1,-1 1-1,-1 0 1,1 1-1,-1 0 1,-20-12-1,3 5-25,-1 2 0,-1 1 1,0 1-1,-1 2 0,0 1 0,0 1 1,-63-7-1,14 9-184,-1 3 0,-81 7-1,68 5-265,0 3 1,-138 37-1,121-18-5741</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17.768"/>
    </inkml:context>
    <inkml:brush xml:id="br0">
      <inkml:brushProperty name="width" value="0.05" units="cm"/>
      <inkml:brushProperty name="height" value="0.05" units="cm"/>
    </inkml:brush>
  </inkml:definitions>
  <inkml:trace contextRef="#ctx0" brushRef="#br0">339 29 24575,'-1'-1'0,"1"-1"0,0 1 0,-1 0 0,1 0 0,-1 0 0,0-1 0,1 1 0,-1 0 0,0 0 0,1 0 0,-1 0 0,0 0 0,0 0 0,0 0 0,0 0 0,0 1 0,0-1 0,0 0 0,-1 1 0,1-1 0,0 0 0,0 1 0,0 0 0,-1-1 0,1 1 0,0 0 0,-2-1 0,-2 0 0,0 0 0,-1 0 0,1 0 0,0 1 0,-8 0 0,-2 2 0,1 1 0,1 0 0,-1 1 0,0 0 0,1 1 0,0 1 0,0 0 0,1 1 0,-1 1 0,1 0 0,1 0 0,0 1 0,0 0 0,1 1 0,0 0 0,-11 15 0,14-16 0,1 0 0,0 0 0,1 1 0,0 0 0,0 0 0,1 0 0,1 1 0,-1-1 0,-2 18 0,5-20 0,1 1 0,-1-1 0,1 1 0,1-1 0,0 1 0,0-1 0,0 0 0,1 1 0,0-1 0,1 0 0,0 0 0,0 0 0,6 9 0,-5-10 17,1-1 0,0 1 0,0-1 1,0 0-1,1-1 0,0 1 0,0-1 0,0-1 0,0 1 0,1-1 0,0 0 0,0 0 0,0-1 0,1 0 0,-1 0 0,1 0 0,-1-1 0,1-1 1,9 2-1,-3-1-173,0-1 1,0-1 0,0 0 0,0-1 0,0 0 0,-1-1 0,1-1-1,0 0 1,-1 0 0,14-7 0,7-5-6671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18.125"/>
    </inkml:context>
    <inkml:brush xml:id="br0">
      <inkml:brushProperty name="width" value="0.05" units="cm"/>
      <inkml:brushProperty name="height" value="0.05" units="cm"/>
    </inkml:brush>
  </inkml:definitions>
  <inkml:trace contextRef="#ctx0" brushRef="#br0">46 116 24575,'-16'-12'0,"14"11"0,0 0 0,-1-1 0,1 1 0,0-1 0,0 1 0,0-1 0,0 0 0,0 0 0,0 0 0,1 0 0,-1-1 0,0 1 0,-1-5 0,3 7 0,0 0 0,0-1 0,0 1 0,0 0 0,1 0 0,-1-1 0,0 1 0,0 0 0,0-1 0,1 1 0,-1 0 0,0 0 0,0-1 0,1 1 0,-1 0 0,0 0 0,0 0 0,1-1 0,-1 1 0,0 0 0,1 0 0,-1 0 0,0 0 0,1 0 0,-1-1 0,0 1 0,1 0 0,-1 0 0,0 0 0,1 0 0,-1 0 0,0 0 0,1 0 0,-1 0 0,1 1 0,-1-1 0,0 0 0,1 0 0,-1 0 0,0 0 0,0 0 0,1 0 0,-1 1 0,1-1 0,16 8 0,-8-2 0,1 0 0,-2 1 0,1 0 0,-1 1 0,0 0 0,-1 0 0,1 0 0,7 15 0,-12-19 0,0 0 0,-1 1 0,0 0 0,0-1 0,0 1 0,-1 0 0,0 0 0,0 0 0,1 6 0,-2-8 0,0 0 0,0 0 0,0 0 0,-1 0 0,1 0 0,-1 0 0,0 0 0,0 0 0,0-1 0,0 1 0,0 0 0,0-1 0,-1 1 0,1 0 0,-1-1 0,-3 4 0,4-5 0,1 0 0,-1 0 0,0-1 0,1 1 0,-1 0 0,0 0 0,1-1 0,-1 1 0,0-1 0,1 1 0,-1-1 0,0 1 0,0-1 0,0 1 0,0-1 0,0 0 0,1 1 0,-1-1 0,0 0 0,0 0 0,0 0 0,0 0 0,0 0 0,0 0 0,0 0 0,0 0 0,0 0 0,0 0 0,0 0 0,0 0 0,0-1 0,1 1 0,-1 0 0,0-1 0,0 1 0,0-1 0,-1 0 0,1-1 0,-1 1 0,1-1 0,0 0 0,0 1 0,0-1 0,0 0 0,0 0 0,0 0 0,0 0 0,0 0 0,1 0 0,-1 0 0,1 0 0,0 0 0,0 0 0,-1-3 0,2-4 0,0 0 0,1 0 0,-1-1 0,2 2 0,-1-1 0,1 0 0,1 0 0,-1 1 0,2 0 0,-1 0 0,1 0 0,8-11 0,-3 7 0,1-1 0,0 1 0,0 1 0,1 0 0,1 1 0,18-13 0,-9 12-1365,-2 2-5461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6:28.525"/>
    </inkml:context>
    <inkml:brush xml:id="br0">
      <inkml:brushProperty name="width" value="0.05" units="cm"/>
      <inkml:brushProperty name="height" value="0.05" units="cm"/>
    </inkml:brush>
  </inkml:definitions>
  <inkml:trace contextRef="#ctx0" brushRef="#br0">0 0 24575,'442'0'0,"-435"0"0,0 0 0,0 1 0,0-1 0,0 1 0,12 4 0,-18-5 0,0 1 0,0-1 0,0 1 0,1-1 0,-1 1 0,0 0 0,0-1 0,0 1 0,0 0 0,0 0 0,0 0 0,0 0 0,0 0 0,0 0 0,-1 0 0,1 0 0,0 0 0,-1 0 0,1 0 0,-1 1 0,1-1 0,-1 0 0,1 0 0,-1 1 0,0-1 0,0 0 0,0 1 0,1-1 0,-1 0 0,0 0 0,-1 1 0,1-1 0,0 0 0,0 1 0,-1-1 0,1 0 0,-1 2 0,-2 5 0,0 0 0,-1-1 0,0 1 0,0-1 0,0 0 0,-1 0 0,-7 8 0,-46 44 0,37-40 0,-33 33 282,-39 39-1929,73-69-5179</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19.016"/>
    </inkml:context>
    <inkml:brush xml:id="br0">
      <inkml:brushProperty name="width" value="0.05" units="cm"/>
      <inkml:brushProperty name="height" value="0.05" units="cm"/>
    </inkml:brush>
  </inkml:definitions>
  <inkml:trace contextRef="#ctx0" brushRef="#br0">7 381 24575,'0'10'0,"-1"0"0,1 0 0,1 0 0,-1 0 0,2 0 0,4 17 0,-5-24 0,0 0 0,0-1 0,1 1 0,-1-1 0,1 1 0,-1-1 0,1 1 0,0-1 0,0 0 0,0 0 0,1 0 0,-1 0 0,0 0 0,1 0 0,-1-1 0,1 1 0,0-1 0,-1 0 0,1 0 0,0 0 0,0 0 0,0 0 0,0-1 0,3 1 0,-2 0 0,1-1 0,-1 0 0,1 0 0,0-1 0,-1 1 0,0-1 0,1 0 0,-1 0 0,1 0 0,-1-1 0,0 1 0,0-1 0,0 0 0,0-1 0,0 1 0,0-1 0,4-3 0,-3 2 0,0-1 0,-1 1 0,1-1 0,-1 0 0,0 0 0,0 0 0,0-1 0,-1 0 0,0 1 0,0-1 0,3-9 0,-6 13 0,1 0 0,-1 0 0,0 0 0,1 0 0,-1 0 0,0 1 0,0-1 0,0 0 0,-1 0 0,1 0 0,0 0 0,-1 0 0,1 0 0,-1 0 0,1 0 0,-1 1 0,0-1 0,0 0 0,0 1 0,0-1 0,0 0 0,0 1 0,-1-1 0,1 1 0,0 0 0,-1-1 0,1 1 0,-1 0 0,1 0 0,-1 0 0,0 0 0,1 0 0,-1 0 0,0 0 0,0 1 0,-2-1 0,-2-1 0,1 0 0,0 1 0,-1 0 0,0 0 0,1 1 0,-1-1 0,1 1 0,-1 0 0,0 1 0,1-1 0,-10 3 0,10-1 0,-1 0 0,1 1 0,0-1 0,0 1 0,1 0 0,-1 1 0,0-1 0,1 1 0,0-1 0,0 1 0,0 1 0,0-1 0,1 0 0,0 1 0,0 0 0,0 0 0,0 0 0,1 0 0,-3 9 0,2-5 0,0-1 0,1 2 0,1-1 0,-1 0 0,1 0 0,1 0 0,0 1 0,0-1 0,1 0 0,0 0 0,3 13 0,-3-18 0,0-1 0,0 0 0,1 0 0,-1 0 0,0-1 0,1 1 0,0 0 0,0 0 0,0-1 0,0 1 0,0-1 0,0 0 0,1 0 0,-1 0 0,1 0 0,4 3 0,-1-2 0,-1-1 0,1 1 0,-1-1 0,1-1 0,0 1 0,0-1 0,0 0 0,9 0 0,-1-1 0,0 0 0,0-1 0,0-1 0,0 0 0,-1-1 0,1 0 0,16-7 0,-20 6 0,1-1 0,-1 0 0,0-1 0,-1 0 0,0-1 0,1 0 0,-2 0 0,1 0 0,-1-1 0,-1-1 0,1 1 0,7-13 0,-11 14 0,0 0 0,0-1 0,-1 1 0,0-1 0,0 0 0,-1 0 0,0 0 0,0-1 0,-1 1 0,0 0 0,0 0 0,-1-1 0,0 1 0,0-1 0,-1 1 0,-1 0 0,-2-11 0,4 17 0,0 0 0,-1 0 0,0 0 0,1-1 0,-1 1 0,0 0 0,0 0 0,0 0 0,-1 0 0,1 1 0,0-1 0,-1 0 0,1 0 0,-1 1 0,0-1 0,1 1 0,-1-1 0,0 1 0,0 0 0,0 0 0,0-1 0,0 2 0,0-1 0,-3-1 0,3 2 0,-1 0 0,0 0 0,1 0 0,-1 0 0,1 0 0,-1 1 0,1 0 0,-1-1 0,1 1 0,-1 0 0,1 0 0,-1 0 0,1 0 0,0 1 0,0-1 0,-1 1 0,1-1 0,0 1 0,0 0 0,1 0 0,-3 2 0,-3 5 0,0-1 0,1 1 0,1 0 0,-1 0 0,1 0 0,1 1 0,0 0 0,0 0 0,-3 15 0,7-24 0,0 1 0,0-1 0,0 1 0,-1-1 0,1 1 0,1-1 0,-1 1 0,0-1 0,0 1 0,0-1 0,1 1 0,-1-1 0,1 0 0,-1 1 0,1-1 0,0 1 0,-1-1 0,1 0 0,0 0 0,1 2 0,0-1 0,0-1 0,0 1 0,0-1 0,0 0 0,0 1 0,0-1 0,1 0 0,-1 0 0,0-1 0,1 1 0,3 0 0,7 1 0,0-1 0,0 0 0,26-3 0,-23 1 0,-10 0 0,1 0 0,-1 0 0,0 0 0,0-1 0,0 0 0,1 0 0,-2-1 0,1 0 0,0 0 0,-1 0 0,1 0 0,-1-1 0,0 0 0,0 0 0,0-1 0,-1 1 0,0-1 0,0 0 0,7-10 0,0-4 0,0 1 0,-2-1 0,0-1 0,10-34 0,-7 18 0,-2 0 0,-1-1 0,-2 0 0,3-66 0,-10 101 0,0-1 0,0 0 0,-1 0 0,1 0 0,-1 1 0,1-1 0,-1 0 0,0 1 0,-2-4 0,3 5 0,0 1 0,0 0 0,0 0 0,0-1 0,-1 1 0,1 0 0,0 0 0,0-1 0,0 1 0,-1 0 0,1 0 0,0 0 0,0-1 0,-1 1 0,1 0 0,0 0 0,0 0 0,-1 0 0,1 0 0,0 0 0,0 0 0,-1-1 0,1 1 0,0 0 0,-1 0 0,1 0 0,0 0 0,-1 0 0,1 0 0,0 0 0,-1 1 0,0-1 0,0 1 0,0 0 0,1-1 0,-1 1 0,0 0 0,0 0 0,1-1 0,-1 1 0,0 0 0,1 0 0,-1 0 0,1 0 0,-2 2 0,-2 9 0,-1-1 0,1 1 0,1 0 0,0 1 0,1-1 0,-1 15 0,1 79 0,2-94 0,0 20-227,1 0-1,2-1 1,1 1-1,1-1 1,17 53-1,-10-53-6598</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19.355"/>
    </inkml:context>
    <inkml:brush xml:id="br0">
      <inkml:brushProperty name="width" value="0.05" units="cm"/>
      <inkml:brushProperty name="height" value="0.05" units="cm"/>
    </inkml:brush>
  </inkml:definitions>
  <inkml:trace contextRef="#ctx0" brushRef="#br0">0 185 24575,'18'0'0,"-1"0"0,1-2 0,-1 0 0,0-1 0,31-9 0,-43 11 0,0-1 0,-1 0 0,1-1 0,-1 1 0,0-1 0,0 0 0,0 0 0,0 0 0,0 0 0,0-1 0,4-5 0,-6 5 0,0 1 0,0-1 0,0 1 0,-1-1 0,1 0 0,-1 0 0,0 0 0,0 0 0,-1 0 0,1 0 0,-1 0 0,1 0 0,-1 0 0,-1 0 0,1 0 0,-2-6 0,2 7 0,-1 0 0,1 1 0,-1-1 0,0 0 0,0 0 0,0 1 0,-1-1 0,1 0 0,-1 1 0,1-1 0,-1 1 0,0 0 0,0-1 0,0 1 0,0 0 0,-1 0 0,1 1 0,0-1 0,-1 0 0,-4-2 0,5 4 0,0-1 0,0 0 0,0 1 0,0 0 0,0-1 0,0 1 0,0 0 0,0 0 0,0 0 0,0 0 0,0 0 0,0 1 0,1-1 0,-1 1 0,0-1 0,0 1 0,0-1 0,0 1 0,0 0 0,0 0 0,1 0 0,-1 0 0,0 1 0,1-1 0,-1 0 0,1 1 0,0-1 0,-1 1 0,1-1 0,0 1 0,-1 2 0,-4 5 0,0 2 0,1-1 0,1 0 0,0 1 0,0 0 0,1 0 0,0 0 0,1 1 0,-1 15 0,2-9 0,0 0 0,1 0 0,1-1 0,1 1 0,5 25 0,-3-30-341,0-1 0,1 0-1,6 14 1,3-2-6485</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19.887"/>
    </inkml:context>
    <inkml:brush xml:id="br0">
      <inkml:brushProperty name="width" value="0.05" units="cm"/>
      <inkml:brushProperty name="height" value="0.05" units="cm"/>
    </inkml:brush>
  </inkml:definitions>
  <inkml:trace contextRef="#ctx0" brushRef="#br0">60 238 24575,'-15'0'0,"11"1"0,0-1 0,0 0 0,0 0 0,-1 0 0,1 0 0,0-1 0,0 1 0,-6-3 0,10 3 0,0 0 0,-1 0 0,1 0 0,0-1 0,0 1 0,0 0 0,0 0 0,0 0 0,0 0 0,0 0 0,0 0 0,0-1 0,0 1 0,0 0 0,0 0 0,0 0 0,0 0 0,0 0 0,0-1 0,0 1 0,0 0 0,0 0 0,0 0 0,0 0 0,0 0 0,0 0 0,0-1 0,0 1 0,0 0 0,0 0 0,0 0 0,0 0 0,0 0 0,0 0 0,0-1 0,0 1 0,1 0 0,-1 0 0,0 0 0,0 0 0,0 0 0,0 0 0,0 0 0,0 0 0,0 0 0,1 0 0,-1-1 0,0 1 0,0 0 0,0 0 0,0 0 0,0 0 0,0 0 0,1 0 0,-1 0 0,0 0 0,11-4 0,88-22 0,153-20 0,-142 28 0,113-17-156,238-47-320,-423 72-784,-22 2-5039</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20.224"/>
    </inkml:context>
    <inkml:brush xml:id="br0">
      <inkml:brushProperty name="width" value="0.05" units="cm"/>
      <inkml:brushProperty name="height" value="0.05" units="cm"/>
    </inkml:brush>
  </inkml:definitions>
  <inkml:trace contextRef="#ctx0" brushRef="#br0">0 190 24575,'6'-3'0,"10"-4"0,12-3 0,12-7 0,14-2 0,16-5 0,12 0 0,16 1 0,15-2 0,11 3 0,-16 6-8191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25.816"/>
    </inkml:context>
    <inkml:brush xml:id="br0">
      <inkml:brushProperty name="width" value="0.05" units="cm"/>
      <inkml:brushProperty name="height" value="0.05" units="cm"/>
    </inkml:brush>
  </inkml:definitions>
  <inkml:trace contextRef="#ctx0" brushRef="#br0">225 0 24575,'3'7'0,"0"0"0,-1 0 0,0 1 0,-1-1 0,2 14 0,-3-13 0,-1-1 0,0 1 0,-1-1 0,1 1 0,-2-1 0,1 1 0,-1-1 0,0 0 0,0 0 0,-1-1 0,0 1 0,0-1 0,0 1 0,-1-1 0,-8 7 0,-9 10 0,-2-1 0,-32 23 0,54-43 0,-71 50 0,73-52 0,-1 1 0,0-1 0,1 1 0,-1-1 0,1 1 0,-1-1 0,1 1 0,-1-1 0,1 1 0,-1 0 0,1-1 0,-1 1 0,1 0 0,0-1 0,-1 1 0,1 0 0,0 0 0,0-1 0,-1 1 0,1 1 0,0-2 0,1 1 0,-1-1 0,0 1 0,0-1 0,1 1 0,-1-1 0,0 1 0,1-1 0,-1 0 0,0 1 0,1-1 0,-1 1 0,1-1 0,-1 0 0,1 0 0,-1 1 0,0-1 0,1 0 0,-1 0 0,1 1 0,-1-1 0,2 0 0,38 5 0,-29-4 0,70 9-455,-1 4 0,122 36 0,-175-41-6371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26.152"/>
    </inkml:context>
    <inkml:brush xml:id="br0">
      <inkml:brushProperty name="width" value="0.05" units="cm"/>
      <inkml:brushProperty name="height" value="0.05" units="cm"/>
    </inkml:brush>
  </inkml:definitions>
  <inkml:trace contextRef="#ctx0" brushRef="#br0">49 110 24575,'-9'0'0,"6"1"0,0-1 0,0 0 0,0 0 0,0 0 0,0-1 0,0 1 0,0-1 0,1 1 0,-1-1 0,0 0 0,-5-2 0,8 2 0,0 1 0,0 0 0,0 0 0,0-1 0,0 1 0,0 0 0,0 0 0,0 0 0,0-1 0,0 1 0,0 0 0,0 0 0,0-1 0,0 1 0,1 0 0,-1 0 0,0-1 0,0 1 0,0 0 0,0 0 0,0 0 0,1-1 0,-1 1 0,0 0 0,0 0 0,0 0 0,0 0 0,1 0 0,-1-1 0,0 1 0,0 0 0,1 0 0,-1 0 0,0 0 0,0 0 0,0 0 0,1 0 0,-1 0 0,0 0 0,0 0 0,1 0 0,-1 0 0,0 0 0,0 0 0,1 0 0,-1 0 0,16-5 0,-15 5 0,156-31 307,-86 19-1143,91-29 0,-137 33-5990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26.615"/>
    </inkml:context>
    <inkml:brush xml:id="br0">
      <inkml:brushProperty name="width" value="0.05" units="cm"/>
      <inkml:brushProperty name="height" value="0.05" units="cm"/>
    </inkml:brush>
  </inkml:definitions>
  <inkml:trace contextRef="#ctx0" brushRef="#br0">3 10 24575,'0'0'0,"0"0"0,0-1 0,0 1 0,-1 0 0,1 0 0,0 0 0,0-1 0,0 1 0,0 0 0,-1 0 0,1 0 0,0-1 0,0 1 0,0 0 0,0 0 0,0-1 0,0 1 0,0 0 0,0 0 0,0-1 0,0 1 0,0 0 0,0 0 0,0-1 0,0 1 0,0 0 0,0 0 0,0-1 0,0 1 0,0 0 0,0 0 0,0-1 0,0 1 0,0 0 0,0 0 0,1-1 0,-1 1 0,0 0 0,0 0 0,1-1 0,-1 1 0,0 0 0,1 0 0,-1 0 0,0 0 0,1 0 0,-1 0 0,0 0 0,0 0 0,1 0 0,-1 0 0,0 0 0,1 0 0,-1 0 0,0 1 0,1-1 0,-1 0 0,0 0 0,0 0 0,1 0 0,-1 0 0,0 1 0,0-1 0,1 0 0,-1 0 0,0 0 0,0 1 0,1-1 0,-1 0 0,0 0 0,0 1 0,0-1 0,0 0 0,1 1 0,6 14 0,0 1 0,-1 0 0,0 0 0,-1 1 0,-1-1 0,3 30 0,-3-23 0,5 23 0,12 69 0,11 176 0,-32-272-455,-1 0 0,-4 30 0,-2-16-6371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26.957"/>
    </inkml:context>
    <inkml:brush xml:id="br0">
      <inkml:brushProperty name="width" value="0.05" units="cm"/>
      <inkml:brushProperty name="height" value="0.05" units="cm"/>
    </inkml:brush>
  </inkml:definitions>
  <inkml:trace contextRef="#ctx0" brushRef="#br0">0 12 24575,'0'-3'0,"3"-1"0,4 0 0,3 4 0,3 2 0,5 3 0,3 1 0,3 2 0,4 0 0,-1 2 0,2-1 0,-2-3 0,-3 2 0,-1-2 0,0-1 0,-1-2 0,-1-1 0,-4-1-8191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27.285"/>
    </inkml:context>
    <inkml:brush xml:id="br0">
      <inkml:brushProperty name="width" value="0.05" units="cm"/>
      <inkml:brushProperty name="height" value="0.05" units="cm"/>
    </inkml:brush>
  </inkml:definitions>
  <inkml:trace contextRef="#ctx0" brushRef="#br0">31 98 24575,'0'-3'0,"3"-4"0,1-3 0,2-6 0,4-4 0,0 0 0,-2 5 0,-5 9 0,-9 11 0,-9 12 0,-11 14 0,-1 0-8191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28.893"/>
    </inkml:context>
    <inkml:brush xml:id="br0">
      <inkml:brushProperty name="width" value="0.05" units="cm"/>
      <inkml:brushProperty name="height" value="0.05" units="cm"/>
    </inkml:brush>
  </inkml:definitions>
  <inkml:trace contextRef="#ctx0" brushRef="#br0">1 13 24575,'5'-11'0,"-5"11"0,1-1 0,-1 1 0,0 0 0,0 0 0,0 0 0,0 0 0,0 0 0,1 0 0,-1-1 0,0 1 0,0 0 0,0 0 0,1 0 0,-1 0 0,0 0 0,0 0 0,0 0 0,1 0 0,-1 0 0,0 0 0,0 0 0,0 0 0,1 0 0,-1 0 0,0 0 0,0 0 0,0 0 0,0 0 0,1 1 0,-1-1 0,0 0 0,0 0 0,0 0 0,1 0 0,-1 0 0,0 0 0,0 0 0,0 1 0,0-1 0,0 0 0,0 0 0,1 0 0,-1 0 0,0 1 0,0-1 0,0 0 0,0 0 0,0 0 0,0 1 0,0-1 0,0 0 0,0 0 0,0 0 0,0 1 0,0-1 0,0 0 0,0 0 0,0 0 0,0 0 0,0 1 0,3 13 0,-1 1 0,-1 0 0,0 0 0,-3 24 0,1-4 0,-7 172 338,-1-22-2041,9-154-5123</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6:30.441"/>
    </inkml:context>
    <inkml:brush xml:id="br0">
      <inkml:brushProperty name="width" value="0.05" units="cm"/>
      <inkml:brushProperty name="height" value="0.05" units="cm"/>
    </inkml:brush>
  </inkml:definitions>
  <inkml:trace contextRef="#ctx0" brushRef="#br0">1109 161 24575,'0'-34'0,"1"14"0,-3-37 0,1 55 0,1 0 0,-1 0 0,0 0 0,0 0 0,1 1 0,-1-1 0,0 0 0,0 0 0,-1 1 0,1-1 0,0 1 0,0-1 0,-1 1 0,1 0 0,-1-1 0,1 1 0,-1 0 0,0 0 0,0 0 0,1 0 0,-1 0 0,0 1 0,0-1 0,-3-1 0,-6 0 0,0 0 0,1 0 0,-16 0 0,21 1 0,-52-2 0,0 1 0,-72 9 0,105-5 0,1 2 0,0 1 0,0 0 0,0 2 0,1 1 0,0 1 0,0 0 0,-26 17 0,-19 18 0,-66 58 0,118-89 0,1 1 0,0 1 0,2 1 0,-22 31 0,-33 72 0,59-103 0,-16 34 0,3 1 0,-24 84 0,-13 109 0,49-192 0,-5 92 0,13 53 0,2-128 0,-1-63 0,0-1 0,1 1 0,0 0 0,0 0 0,0 0 0,1 0 0,-1 0 0,2-1 0,-1 1 0,0-1 0,1 0 0,7 10 0,-3-6 0,0-1 0,1 0 0,1 0 0,-1-1 0,1 0 0,11 6 0,6 3 0,1-1 0,0-2 0,1-1 0,1 0 0,0-3 0,0 0 0,1-2 0,0-1 0,0-1 0,1-2 0,38 0 0,234-4 0,-105-1 0,-180 2 0,0-1 0,1-1 0,-1-1 0,0 0 0,0-2 0,-1 0 0,1-1 0,-1-1 0,0 0 0,-1-1 0,0-1 0,0 0 0,-1-2 0,17-13 0,-10 5 0,-2-2 0,0 0 0,-1-2 0,-1 0 0,-1 0 0,-1-2 0,-1 0 0,14-34 0,6-19 0,26-88 0,-50 127 0,-1 0 0,-2 0 0,-2-1 0,2-63 0,-7 87 0,-1 0 0,-1 0 0,0 1 0,-1-1 0,0 0 0,-1 1 0,-1-1 0,-9-21 0,-6-3 0,-2 0 0,-50-70 0,-68-65 0,132 167 0,-14-15 0,-2 1 0,0 1 0,-2 1 0,0 1 0,-1 1 0,-50-25 0,65 37 0,0 1 0,0 0 0,-1 0 0,1 2 0,-1-1 0,0 1 0,0 1 0,0 0 0,-1 1 0,1 0 0,0 1 0,0 0 0,-1 1 0,1 0 0,0 1 0,0 1 0,0 0 0,-19 7 0,-21 16-1365,4 3-5461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29.343"/>
    </inkml:context>
    <inkml:brush xml:id="br0">
      <inkml:brushProperty name="width" value="0.05" units="cm"/>
      <inkml:brushProperty name="height" value="0.05" units="cm"/>
    </inkml:brush>
  </inkml:definitions>
  <inkml:trace contextRef="#ctx0" brushRef="#br0">1 1 24575,'1'3'0,"1"1"0,-1-1 0,1 1 0,0-1 0,0 0 0,0 0 0,1 0 0,-1 0 0,1 0 0,3 3 0,2 2 0,30 32 0,63 50 0,-43-40 0,205 182 0,-239-214 0,-23-18 0,-1 0 0,0 0 0,1 0 0,-1 1 0,1-1 0,-1 0 0,0 0 0,1 0 0,-1 0 0,1 0 0,-1 0 0,1 0 0,-1 0 0,0 0 0,1 0 0,-1-1 0,1 1 0,-1 0 0,1 0 0,-1 0 0,0 0 0,1-1 0,0 0 0,-1 1 0,1-1 0,-1 0 0,1 0 0,-1 1 0,1-1 0,-1 0 0,0 0 0,1 0 0,-1 0 0,0 0 0,0 1 0,0-1 0,1 0 0,-1-2 0,0-17 0,-1 0 0,-6-40 0,1 12 0,-4-48 0,-7-115 0,17 220 2,9 252 337,-5-213-765,3-1-1,1 1 1,21 65-1,-17-81-6399</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30.178"/>
    </inkml:context>
    <inkml:brush xml:id="br0">
      <inkml:brushProperty name="width" value="0.05" units="cm"/>
      <inkml:brushProperty name="height" value="0.05" units="cm"/>
    </inkml:brush>
  </inkml:definitions>
  <inkml:trace contextRef="#ctx0" brushRef="#br0">1 359 24575,'23'0'0,"4"1"0,-1-1 0,0-2 0,1-1 0,32-7 0,-52 9 0,-1-1 0,1 0 0,-1-1 0,0 1 0,0-1 0,0-1 0,0 1 0,-1-1 0,0 0 0,1 0 0,-1 0 0,0-1 0,-1 0 0,1 0 0,-1 0 0,0 0 0,0-1 0,-1 1 0,0-1 0,0 0 0,0 0 0,2-10 0,-4 13 0,0-1 0,0 1 0,-1-1 0,1 0 0,-1 1 0,0-1 0,0 0 0,-1 1 0,1-1 0,-1 0 0,0 1 0,1-1 0,-2 1 0,1-1 0,0 1 0,-1-1 0,1 1 0,-5-6 0,4 7 0,1 0 0,-1 0 0,0 0 0,0 0 0,0 1 0,0-1 0,0 1 0,0-1 0,0 1 0,0 0 0,-1-1 0,1 1 0,-1 1 0,1-1 0,0 0 0,-1 0 0,1 1 0,-1 0 0,0-1 0,1 1 0,-1 0 0,1 0 0,-1 0 0,1 1 0,-1-1 0,0 1 0,1-1 0,-3 2 0,-3 1 0,0 1 0,0 0 0,0 0 0,1 1 0,0 0 0,0 0 0,0 1 0,0 0 0,1 0 0,0 0 0,1 1 0,-1 0 0,1 0 0,-5 10 0,0 1 0,0 1 0,2 0 0,0 1 0,-9 37 0,14-48 0,2 1 0,-1-1 0,1 0 0,1 1 0,0-1 0,0 0 0,1 1 0,0-1 0,0 0 0,1 0 0,1 1 0,5 14 0,-6-20 0,0 0 0,0 0 0,0 0 0,1-1 0,-1 1 0,1-1 0,0 1 0,0-1 0,0 0 0,1 0 0,-1 0 0,1-1 0,-1 1 0,1-1 0,0 0 0,0 0 0,0 0 0,0 0 0,0-1 0,1 0 0,-1 0 0,0 0 0,1 0 0,-1-1 0,1 1 0,-1-1 0,0 0 0,9-2 0,-5 1 0,0-1 0,0 0 0,0-1 0,-1 1 0,1-2 0,-1 1 0,0-1 0,0 0 0,0-1 0,0 1 0,-1-1 0,1-1 0,-1 1 0,-1-1 0,7-8 0,8-12 0,-1 0 0,22-43 0,-32 55 0,37-78 0,-29 56 0,37-57 0,-54 92 0,1 0 0,-1 1 0,1-1 0,-1 0 0,1 0 0,0 0 0,-1 0 0,1 1 0,0-1 0,0 0 0,0 1 0,0-1 0,-1 1 0,1-1 0,0 1 0,2-1 0,-3 1 0,0 0 0,1 0 0,-1 0 0,1 0 0,-1 1 0,0-1 0,1 0 0,-1 0 0,0 0 0,1 1 0,-1-1 0,0 0 0,0 0 0,1 1 0,-1-1 0,0 0 0,0 0 0,1 1 0,-1-1 0,0 0 0,0 1 0,0-1 0,0 1 0,1-1 0,-1 0 0,0 1 0,0-1 0,0 1 0,3 36 0,-3-35 0,0 52 0,-1-12 0,5 46 0,-3-76 0,1 1 0,1-1 0,0 0 0,0 1 0,1-1 0,1-1 0,0 1 0,7 12 0,-11-23 0,-1 1 0,1-1 0,0 0 0,0 1 0,0-1 0,0 0 0,0 1 0,0-1 0,0 0 0,0 0 0,0 0 0,1 0 0,-1 0 0,0 0 0,1 0 0,-1-1 0,1 1 0,-1 0 0,1-1 0,-1 1 0,1-1 0,-1 0 0,1 1 0,0-1 0,-1 0 0,1 0 0,-1 0 0,1 0 0,0 0 0,-1 0 0,1-1 0,-1 1 0,1-1 0,-1 1 0,1-1 0,-1 1 0,1-1 0,-1 0 0,1 1 0,-1-1 0,0 0 0,1 0 0,-1 0 0,2-2 0,4-4 0,-1 0 0,0 0 0,0 0 0,0-1 0,-1 1 0,6-13 0,28-72 0,-29 64 0,22-42 0,-31 68 0,0 0 0,0-1 0,1 1 0,-1 0 0,1 0 0,-1 0 0,1 0 0,0 1 0,3-4 0,-4 5 0,0 0 0,-1 0 0,1 0 0,0-1 0,-1 1 0,1 0 0,0 0 0,-1 0 0,1 0 0,0 0 0,0 0 0,-1 0 0,1 1 0,0-1 0,-1 0 0,1 0 0,0 0 0,-1 1 0,1-1 0,-1 0 0,1 1 0,0-1 0,-1 1 0,1-1 0,-1 0 0,1 1 0,-1-1 0,1 1 0,-1 0 0,1-1 0,-1 1 0,0-1 0,1 1 0,-1 0 0,0-1 0,1 2 0,24 41 0,14 22 0,-35-59 0,1-1 0,0 1 0,0-1 0,0 0 0,1 0 0,-1-1 0,1 1 0,7 3 0,-11-7 0,0 0 0,0 0 0,0 0 0,1 0 0,-1 0 0,0-1 0,0 1 0,0-1 0,1 1 0,-1-1 0,0 0 0,1 0 0,-1 0 0,0 0 0,0-1 0,1 1 0,-1-1 0,3 0 0,-2-1 0,0 1 0,1-1 0,-2 0 0,1 0 0,0 0 0,0 0 0,-1 0 0,1-1 0,-1 1 0,5-7 0,-1-1 0,1-1 0,-1 0 0,-1-1 0,0 0 0,5-19 0,-3 7 0,-2-1 0,4-40 0,-8 54 0,0-1 0,-1 0 0,0 1 0,-1-1 0,-1 1 0,0-1 0,-6-20 0,7 29-54,-1 0-1,1 0 0,-1 1 1,1-1-1,-1 1 1,0 0-1,1-1 0,-1 1 1,-1 0-1,1 0 1,0 0-1,0 0 0,-1 0 1,1 1-1,-1-1 0,1 1 1,-1 0-1,0-1 1,0 1-1,1 1 0,-1-1 1,0 0-1,0 1 1,-4-1-1,-18 0-6771</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33.427"/>
    </inkml:context>
    <inkml:brush xml:id="br0">
      <inkml:brushProperty name="width" value="0.05" units="cm"/>
      <inkml:brushProperty name="height" value="0.05" units="cm"/>
    </inkml:brush>
  </inkml:definitions>
  <inkml:trace contextRef="#ctx0" brushRef="#br0">152 937 24575,'1'-6'0,"1"-1"0,0 0 0,0 1 0,1 0 0,0-1 0,0 1 0,7-10 0,-8 12 0,8-9 0,-10 22 0,-10 26 0,-32 75 0,-82 155 0,115-252 0,9-13 0,0 0 0,0 0 0,0 0 0,0 0 0,0 1 0,-1-1 0,1 0 0,0 0 0,0 0 0,0 0 0,0 0 0,0 0 0,0 0 0,0 0 0,0 0 0,0 0 0,0 0 0,-1 0 0,1 0 0,0 0 0,0 0 0,0 0 0,0 0 0,0 0 0,0 0 0,0 0 0,0 0 0,0 0 0,0 0 0,-1 0 0,1 0 0,0 0 0,0 0 0,0 0 0,0 0 0,0 0 0,0 0 0,0 0 0,0 0 0,0 0 0,0 0 0,0-1 0,-1 1 0,1 0 0,0 0 0,0 0 0,0 0 0,0 0 0,0 0 0,0 0 0,0 0 0,0 0 0,0 0 0,0 0 0,0-1 0,0 1 0,0 0 0,0 0 0,0 0 0,0 0 0,4-28 0,188-571 0,-183 574 0,-2 5 0,0 0 0,2 0 0,0 1 0,22-34 0,-30 52 0,-1 0 0,1 0 0,0-1 0,0 1 0,0 0 0,0 0 0,0 0 0,0 0 0,0 0 0,1 0 0,-1 1 0,0-1 0,0 0 0,1 0 0,-1 1 0,1-1 0,-1 1 0,0-1 0,1 1 0,-1 0 0,1 0 0,2-1 0,-2 2 0,-1-1 0,1 1 0,0 0 0,-1 0 0,1-1 0,-1 1 0,1 0 0,-1 0 0,1 0 0,-1 1 0,0-1 0,1 0 0,-1 0 0,0 1 0,0-1 0,1 2 0,5 9 0,-1-1 0,-1 1 0,1 0 0,2 14 0,-6-21 0,123 473 0,-124-472 0,0-1 0,0 1 0,0 0 0,-1 0 0,0 8 0,0-13 0,0-1 0,0 1 0,0-1 0,0 1 0,-1-1 0,1 1 0,0-1 0,0 1 0,0-1 0,-1 1 0,1-1 0,0 1 0,-1-1 0,1 1 0,0-1 0,-1 1 0,1-1 0,0 0 0,-1 1 0,1-1 0,-1 0 0,1 1 0,-1-1 0,1 0 0,-1 1 0,-1-1 0,1 0 0,0 0 0,0 0 0,-1-1 0,1 1 0,0 0 0,-1 0 0,1-1 0,0 1 0,0-1 0,0 1 0,-1-1 0,1 0 0,0 1 0,0-1 0,-1-1 0,-22-17 0,1-1 0,0-1 0,2-1 0,-30-39 0,7 8 0,41 50 0,0 0 0,0 0 0,1 0 0,-1-1 0,1 1 0,0 0 0,-2-5 0,4 7 0,-1 1 0,1-1 0,0 1 0,0-1 0,0 1 0,0-1 0,0 1 0,0-1 0,0 1 0,0-1 0,0 0 0,0 1 0,0-1 0,0 1 0,0-1 0,1 1 0,-1 0 0,0-1 0,0 1 0,0-1 0,1 0 0,0 0 0,0 0 0,0 1 0,0-1 0,0 0 0,0 1 0,0-1 0,0 1 0,0-1 0,0 1 0,0 0 0,0-1 0,0 1 0,3 0 0,74-13 0,-24 6 0,0-3 0,73-24 0,-125 33 0,0 0 0,1 0 0,-1 0 0,1 1 0,-1-1 0,1 1 0,0 0 0,-1-1 0,1 1 0,0 0 0,3 1 0,-5-1 0,0 1 0,1 0 0,-1-1 0,0 1 0,0 0 0,0 0 0,0 0 0,0 0 0,0 0 0,-1 0 0,1 0 0,0 0 0,0 0 0,-1 1 0,1-1 0,-1 0 0,1 0 0,-1 1 0,1-1 0,-1 0 0,0 0 0,1 1 0,-1-1 0,0 2 0,8 61 0,-3 1 0,-4 92 0,-1-103 0,0-45 0,0-6 0,1 1 0,-1-1 0,0 1 0,-1-1 0,1 1 0,-1-1 0,1 0 0,-1 1 0,0-1 0,0 0 0,-2 4 0,3-7 0,-1 0 0,1 0 0,0 0 0,-1 0 0,1-1 0,0 1 0,-1 0 0,1 0 0,0 0 0,0-1 0,-1 1 0,1 0 0,0 0 0,0-1 0,-1 1 0,1 0 0,0 0 0,0-1 0,0 1 0,0 0 0,-1-1 0,1 1 0,0 0 0,0-1 0,0 1 0,0 0 0,0-1 0,0 1 0,0 0 0,0-1 0,0 1 0,0 0 0,0-1 0,0 1 0,0 0 0,0-1 0,-2-18 0,1-25 0,3 1 0,1-1 0,3 1 0,10-44 0,-10 58 0,1 0 0,2 1 0,18-44 0,-26 70 0,1-1 0,-1 0 0,1 1 0,-1-1 0,1 1 0,0 0 0,0-1 0,0 1 0,0 0 0,0 0 0,1 0 0,-1 0 0,1 1 0,-1-1 0,1 1 0,3-2 0,-4 3 0,-1-1 0,1 1 0,-1 0 0,1 0 0,-1 0 0,1 0 0,-1 1 0,1-1 0,-1 0 0,1 1 0,-1-1 0,1 1 0,-1-1 0,1 1 0,-1 0 0,0-1 0,1 1 0,-1 0 0,0 0 0,0 0 0,1 0 0,-1 0 0,0 0 0,0 0 0,0 1 0,-1-1 0,1 0 0,0 1 0,0-1 0,-1 0 0,1 1 0,0 2 0,2 2 0,-1 0 0,0 0 0,0 1 0,-1-1 0,0 1 0,0-1 0,0 1 0,-1-1 0,0 1 0,0 0 0,-1-1 0,1 1 0,-2-1 0,-1 8 0,1-6 0,-1 0 0,0 0 0,0 0 0,-1-1 0,1 1 0,-2-1 0,1 0 0,-1 0 0,-1 0 0,-8 9 0,14-16 0,-1 1 0,0 0 0,1-1 0,-1 1 0,0 0 0,1-1 0,-1 1 0,0-1 0,0 0 0,1 1 0,-1-1 0,0 1 0,0-1 0,0 0 0,1 0 0,-1 1 0,0-1 0,-1 0 0,1 0 0,1-1 0,-1 1 0,1 0 0,0 0 0,-1 0 0,1-1 0,0 1 0,-1 0 0,1-1 0,0 1 0,0 0 0,-1-1 0,1 1 0,0 0 0,0-1 0,-1 1 0,1 0 0,0-1 0,0 1 0,0-1 0,0 1 0,0-1 0,-1 1 0,1 0 0,0-1 0,0-3 0,0 1 0,0 0 0,0 0 0,0 0 0,1 0 0,-1-1 0,1 1 0,1-4 0,2-3 0,1 1 0,1 0 0,-1-1 0,2 2 0,-1-1 0,1 1 0,0 0 0,1 0 0,9-7 0,-11 10 0,0 0 0,-1 1 0,2 0 0,-1 0 0,0 1 0,1-1 0,0 2 0,-1-1 0,1 0 0,0 1 0,0 1 0,1-1 0,-1 1 0,9 0 0,-14 1 0,0 0 0,0 1 0,0-1 0,-1 1 0,1-1 0,0 1 0,0 0 0,-1-1 0,1 1 0,-1 0 0,1 0 0,-1 0 0,1 1 0,-1-1 0,1 0 0,-1 0 0,0 1 0,0-1 0,0 1 0,0-1 0,0 1 0,0 0 0,0-1 0,0 1 0,0 2 0,2 5 0,0 1 0,0 0 0,1 15 0,-1-9 0,10 62 0,5 99 0,-17-168 0,-1 1 0,0 0 0,-1 0 0,1 0 0,-2-1 0,1 1 0,-2 0 0,1-1 0,-5 12 0,7-21 0,0 1 0,-1-1 0,1 0 0,0 1 0,0-1 0,0 0 0,0 1 0,-1-1 0,1 0 0,0 1 0,0-1 0,0 0 0,-1 1 0,1-1 0,0 0 0,-1 0 0,1 1 0,0-1 0,-1 0 0,1 0 0,0 1 0,-1-1 0,1 0 0,0 0 0,-1 0 0,1 0 0,-1 0 0,1 0 0,-1 0 0,-5-9 0,2-21 0,5-25 0,1 1 0,4 0 0,1 0 0,3 1 0,24-77 0,-33 126 0,4-12 0,0 1 0,11-22 0,-15 34 0,0 0 0,1 0 0,0 0 0,-1 1 0,1-1 0,0 0 0,0 1 0,0 0 0,1-1 0,-1 1 0,1 0 0,-1 0 0,1 0 0,0 1 0,-1-1 0,1 1 0,0-1 0,0 1 0,5-1 0,-6 2 0,1 0 0,-1 0 0,1 0 0,-1 1 0,1-1 0,-1 1 0,1 0 0,-1-1 0,0 1 0,1 0 0,-1 1 0,0-1 0,0 0 0,0 1 0,0-1 0,0 1 0,0 0 0,0-1 0,0 1 0,-1 0 0,1 0 0,-1 0 0,2 3 0,2 2 0,-1 1 0,0-1 0,0 1 0,-1-1 0,4 16 0,-4-13 0,-1 0 0,-1-1 0,0 1 0,-1 0 0,1 0 0,-2 0 0,1-1 0,-3 12 0,2-17 0,0-1 0,0 0 0,0 1 0,0-1 0,0 0 0,-1 1 0,1-1 0,-1 0 0,0 0 0,0 0 0,0 0 0,0-1 0,0 1 0,-1-1 0,0 1 0,1-1 0,-1 0 0,0 0 0,0 0 0,0 0 0,0 0 0,0-1 0,0 1 0,-1-1 0,-5 1 0,8-1 0,0-1 0,0 1 0,0-1 0,-1 0 0,1 0 0,0 0 0,0 1 0,0-1 0,0 0 0,0 0 0,0-1 0,0 1 0,-1 0 0,1 0 0,0 0 0,0-1 0,0 1 0,0-1 0,0 1 0,0-1 0,0 1 0,0-1 0,0 1 0,0-1 0,1 0 0,-1 0 0,0 1 0,0-1 0,0 0 0,1 0 0,-1 0 0,1 0 0,-1 0 0,0 0 0,1 0 0,0 0 0,-1 0 0,1 0 0,0 0 0,-1 0 0,1 0 0,0 0 0,0 0 0,0-1 0,0 1 0,0 0 0,0-2 0,1-4 0,-1 0 0,2 1 0,-1-1 0,1 0 0,0 0 0,3-7 0,-1 6 0,0 1 0,0-1 0,0 1 0,1 0 0,0 1 0,1-1 0,-1 1 0,1 0 0,1 0 0,-1 1 0,1 0 0,0 0 0,0 0 0,0 1 0,12-5 0,-12 6 0,0 1 0,0-1 0,0 1 0,1 1 0,-1-1 0,1 1 0,-1 0 0,1 1 0,-1 0 0,1 0 0,-1 1 0,1 0 0,-1 0 0,0 0 0,1 1 0,-1 1 0,11 4 0,0 2 0,0 0 0,-2 2 0,27 20 0,-38-28 0,-1 1 0,1 0 0,-1 1 0,0-1 0,0 1 0,0 0 0,-1-1 0,1 2 0,-1-1 0,-1 0 0,1 1 0,-1-1 0,1 1 0,-2 0 0,1 0 0,1 7 0,-3-11 0,0-1 0,0 1 0,0 0 0,0 0 0,-1-1 0,1 1 0,0 0 0,-1 0 0,1-1 0,-1 1 0,0 0 0,1-1 0,-1 1 0,0 0 0,0-1 0,0 1 0,0-1 0,-1 0 0,1 1 0,0-1 0,0 0 0,-1 0 0,1 0 0,-1 0 0,1 0 0,-1 0 0,1 0 0,-1 0 0,0 0 0,1-1 0,-1 1 0,0-1 0,0 1 0,1-1 0,-1 0 0,0 0 0,-3 0 0,2 0 0,-1 0 0,1 0 0,0 0 0,0 0 0,-1-1 0,1 0 0,0 0 0,0 0 0,0 0 0,0 0 0,0 0 0,0-1 0,1 1 0,-1-1 0,0 0 0,1 0 0,-1 0 0,1 0 0,-1 0 0,-2-5 0,3 3 0,0 1 0,1-1 0,0 0 0,0 0 0,0 0 0,0 0 0,0 1 0,1-1 0,-1 0 0,1 0 0,0-1 0,1 1 0,-1 0 0,1 1 0,0-1 0,0 0 0,0 0 0,0 0 0,0 0 0,1 1 0,0-1 0,0 0 0,0 1 0,4-6 0,3-3 0,-1 1 0,2 0 0,0 1 0,0 0 0,19-15 0,-16 16 0,1 0 0,0 1 0,0 0 0,0 1 0,1 1 0,0 0 0,25-5 0,-39 10 0,1 1 0,-1 0 0,0-1 0,0 1 0,1 0 0,-1 0 0,0 0 0,1 0 0,-1 0 0,0 0 0,1 0 0,-1 1 0,0-1 0,0 0 0,2 1 0,-3 0 0,1-1 0,-1 0 0,0 1 0,1-1 0,-1 0 0,0 1 0,1-1 0,-1 1 0,0-1 0,0 1 0,0-1 0,1 1 0,-1-1 0,0 1 0,0-1 0,0 0 0,0 1 0,0-1 0,0 1 0,0-1 0,0 1 0,0-1 0,0 1 0,0-1 0,0 1 0,-1 0 0,-1 5 0,0 1 0,-1-1 0,0 0 0,-7 10 0,-1 3 0,9-14 0,1 0 0,-1-1 0,2 1 0,-1 0 0,0 0 0,1 0 0,0 0 0,0-1 0,0 1 0,1 0 0,0 0 0,0 0 0,0-1 0,0 1 0,1 0 0,-1-1 0,1 1 0,1-1 0,-1 0 0,0 1 0,1-1 0,0-1 0,0 1 0,0 0 0,1-1 0,-1 1 0,1-1 0,0 0 0,0 0 0,0 0 0,8 3 0,-8-3 0,-1-1 0,1 0 0,0 0 0,0-1 0,0 1 0,0-1 0,1 0 0,-1 0 0,0 0 0,0-1 0,1 1 0,-1-1 0,0 0 0,1 0 0,-1-1 0,0 1 0,0-1 0,1 0 0,-1 0 0,0-1 0,0 1 0,0-1 0,0 0 0,0 0 0,-1 0 0,1 0 0,0-1 0,-1 1 0,0-1 0,0 0 0,0 0 0,0 0 0,0-1 0,0 1 0,3-7 0,-4 6 0,0 1 0,-1-1 0,1 0 0,-1 1 0,0-1 0,0 0 0,0 1 0,-1-1 0,1 0 0,-1 0 0,0 0 0,0 0 0,-1 0 0,1 1 0,-1-1 0,1 0 0,-1 0 0,-3-5 0,-1-2 0,0 0 0,-1 0 0,0 1 0,-12-15 0,18 25 0,0 0 0,-1-1 0,1 1 0,0 0 0,0-1 0,-1 1 0,1 0 0,0-1 0,0 1 0,0-1 0,0 1 0,-1 0 0,1-1 0,0 1 0,0-1 0,0 1 0,0 0 0,0-1 0,0 1 0,0-1 0,0 1 0,0 0 0,0-1 0,0 1 0,1-1 0,-1 1 0,0 0 0,0-1 0,0 1 0,0-1 0,1 1 0,-1 0 0,0-1 0,0 1 0,1 0 0,-1 0 0,0-1 0,0 1 0,1 0 0,-1-1 0,0 1 0,1 0 0,-1 0 0,1 0 0,-1 0 0,0-1 0,1 1 0,-1 0 0,0 0 0,1 0 0,-1 0 0,1 0 0,-1 0 0,1 0 0,-1 0 0,0 0 0,1 0 0,-1 0 0,1 0 0,38 0 0,-19 0 0,9-4 0,40-12 0,22-2 0,-86 17 0,0 1 0,0 0 0,0 0 0,0 1 0,0-1 0,0 1 0,-1 0 0,1 1 0,0-1 0,0 1 0,-1 0 0,1 0 0,-1 0 0,1 1 0,-1 0 0,0-1 0,0 2 0,0-1 0,-1 0 0,1 1 0,-1-1 0,0 1 0,5 7 0,-2-2 0,-1 0 0,0 0 0,0 1 0,-1 0 0,0 0 0,-1 0 0,0 0 0,-1 1 0,0-1 0,0 13 0,-1-14 0,-2-6 0,1-1 0,0 1 0,0-1 0,1 1 0,-1-1 0,0 1 0,1-1 0,-1 0 0,1 1 0,0-1 0,0 1 0,2 3 0,-3-6 0,1 0 0,-1 1 0,0-1 0,1 0 0,-1 0 0,0 0 0,1 0 0,-1 0 0,0 0 0,0 0 0,1 0 0,-1 0 0,0 0 0,1 0 0,-1 0 0,0 0 0,1 0 0,-1 0 0,0 0 0,1 0 0,-1 0 0,0-1 0,0 1 0,1 0 0,-1 0 0,0 0 0,0 0 0,1-1 0,-1 1 0,0 0 0,0 0 0,1-1 0,-1 1 0,0 0 0,0 0 0,0-1 0,9-12 0,-7 11 0,90-164 0,-91 163 0,1 0 0,-1 1 0,0-1 0,1 1 0,-1 0 0,1-1 0,0 1 0,0 0 0,0 0 0,5-3 0,-6 4 0,0 1 0,0 0 0,0-1 0,0 1 0,0 0 0,0 0 0,0 0 0,0 0 0,0 0 0,0 0 0,0 0 0,1 0 0,-1 1 0,0-1 0,0 0 0,0 1 0,0-1 0,0 0 0,0 1 0,0 0 0,0-1 0,0 1 0,-1-1 0,1 1 0,0 0 0,0 0 0,0-1 0,-1 1 0,1 0 0,0 1 0,4 3 0,-1-1 0,1 0 0,-1-1 0,1 1 0,0-1 0,1 0 0,-1 0 0,0-1 0,1 0 0,10 4 0,-6-4 0,1 0 0,-1-1 0,1 0 0,0 0 0,15-2 0,4-2 0,1-2 0,-2-1 0,36-12 0,-54 14 0,0 1 0,-1-1 0,1-1 0,-1 0 0,0-1 0,0 0 0,10-8 0,-16 10 0,0 0 0,0 1 0,0-1 0,-1 0 0,1-1 0,-1 1 0,0-1 0,-1 1 0,1-1 0,-1 0 0,0 0 0,0 0 0,0 0 0,-1-1 0,0 1 0,0 0 0,1-7 0,-2 11 0,0 0 0,0-1 0,0 1 0,0 0 0,0-1 0,0 1 0,0 0 0,0-1 0,0 1 0,-1 0 0,1 0 0,0-1 0,-1 1 0,1 0 0,-1 0 0,0 0 0,1-1 0,-1 1 0,0 0 0,0 0 0,0 0 0,1 0 0,-1 0 0,0 1 0,0-1 0,0 0 0,-1 0 0,1 1 0,0-1 0,0 0 0,0 1 0,0-1 0,-1 1 0,1-1 0,0 1 0,0 0 0,-1 0 0,1 0 0,0-1 0,-2 1 0,-1 1 0,0-1 0,0 0 0,0 1 0,0 0 0,1 0 0,-1 0 0,0 0 0,1 1 0,-1-1 0,1 1 0,-1 0 0,-4 4 0,0 1 0,0 0 0,0 0 0,1 1 0,1 1 0,-1-1 0,-9 18 0,13-19 0,-1-1 0,1 1 0,0 0 0,1 1 0,0-1 0,0 0 0,0 1 0,1-1 0,0 1 0,0 10 0,1-15 0,1-1 0,-1 1 0,1-1 0,-1 1 0,1 0 0,0-1 0,0 1 0,0-1 0,0 1 0,1-1 0,-1 0 0,0 1 0,1-1 0,0 0 0,-1 0 0,1 0 0,3 2 0,0 0 0,-1-1 0,1-1 0,0 1 0,0 0 0,0-1 0,0 0 0,0 0 0,7 1 0,8 0 0,1 0 0,-1-1 0,32-1 0,0-2 0,-1-2 0,1-3 0,-1-2 0,0-2 0,86-28 0,-132 36 0,1 0 0,-1-1 0,1 1 0,-1-1 0,0-1 0,0 1 0,0 0 0,0-1 0,4-5 0,-8 8 0,0 0 0,0-1 0,0 1 0,0-1 0,0 1 0,0-1 0,-1 1 0,1-1 0,0 0 0,-1 1 0,0-1 0,1 0 0,-1 0 0,0 1 0,0-1 0,0 0 0,0 1 0,0-1 0,0 0 0,0 0 0,-1 1 0,1-1 0,-1 0 0,1 1 0,-1-1 0,0 0 0,1 1 0,-1-1 0,0 1 0,0-1 0,0 1 0,0 0 0,0-1 0,-1 1 0,0-1 0,-7-7 0,0 1 0,0 0 0,-1 0 0,0 1 0,0 1 0,-1 0 0,0 0 0,0 1 0,-18-6 0,27 10 0,1 1 0,-1-1 0,1 0 0,-1 1 0,0 0 0,1-1 0,-1 1 0,0 0 0,1 0 0,-1 0 0,0 0 0,0 0 0,1 0 0,-1 1 0,0-1 0,1 0 0,-1 1 0,1 0 0,-1-1 0,1 1 0,-1 0 0,1 0 0,-1 0 0,1-1 0,-1 2 0,1-1 0,0 0 0,0 0 0,-1 0 0,1 1 0,0-1 0,0 0 0,0 1 0,1-1 0,-1 1 0,0-1 0,1 1 0,-1-1 0,0 1 0,1 0 0,0-1 0,-1 1 0,1 0 0,0-1 0,0 1 0,0 3 0,0 2 0,0 0 0,0 0 0,1 0 0,0 0 0,0 0 0,1 0 0,0 0 0,0 0 0,1 0 0,3 6 0,-2-5 0,1-1 0,0 0 0,0 0 0,0 0 0,1-1 0,0 0 0,0 0 0,8 6 0,-10-10 0,-1 0 0,1 1 0,0-1 0,0-1 0,0 1 0,0 0 0,0-1 0,1 0 0,-1 0 0,0 0 0,1-1 0,-1 1 0,0-1 0,1 0 0,-1 0 0,1-1 0,5-1 0,10-3 0,0 0 0,-1-2 0,0-1 0,-1 0 0,1-1 0,-1-1 0,-1-1 0,0 0 0,-1-1 0,0-1 0,-1 0 0,0-2 0,-1 1 0,17-24 0,-15 14 0,0 0 0,-1-1 0,-1-1 0,-1 0 0,-2-1 0,-1 0 0,-1-1 0,-1 0 0,6-41 0,-8 23 0,-2 0 0,-3-81 0,-2 121 0,0 1 0,0 0 0,0-1 0,0 1 0,-1 0 0,0 0 0,-2-5 0,4 9 0,-1 1 0,1-1 0,0 1 0,0-1 0,-1 1 0,1 0 0,0-1 0,-1 1 0,1-1 0,0 1 0,-1 0 0,1-1 0,-1 1 0,1 0 0,-1-1 0,1 1 0,0 0 0,-1 0 0,1-1 0,-1 1 0,1 0 0,-1 0 0,0 0 0,1 0 0,-1 0 0,1 0 0,-2 0 0,1 0 0,0 1 0,0 0 0,0 0 0,0-1 0,0 1 0,0 0 0,0 0 0,1 0 0,-1 0 0,0 0 0,0 1 0,1-1 0,-1 0 0,1 0 0,-1 0 0,1 1 0,-1 0 0,-3 11 0,0-1 0,1 1 0,1-1 0,0 1 0,-1 15 0,3 66 0,0-82 0,4 65 0,2 1 0,35 151 0,-37-215 342,-4-14-383,0 1 0,1-1 1,-1 0-1,0 0 0,0 1 1,0-1-1,0 0 1,0 1-1,0-1 0,0 0 1,0 0-1,1 1 0,-1-1 1,0 0-1,0 0 0,0 1 1,1-1-1,-1 0 1,0 0-1,0 0 0,0 1 1,1-1-1,-1 0 0,0 0 1,0 0-1,1 0 0,-1 0 1,0 1-1,1-1 1,-1 0-1,0 0 0,1 0 1,-1 0-1,0 0 0,0 0 1,1 0-1,-1 0 1,0 0-1,1 0 0,-1 0 1,1 0-1</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34.090"/>
    </inkml:context>
    <inkml:brush xml:id="br0">
      <inkml:brushProperty name="width" value="0.05" units="cm"/>
      <inkml:brushProperty name="height" value="0.05" units="cm"/>
    </inkml:brush>
  </inkml:definitions>
  <inkml:trace contextRef="#ctx0" brushRef="#br0">6069 857 24575,'-5'-129'0,"3"111"0,-1 0 0,-1 1 0,-1-1 0,0 1 0,-8-18 0,2 14-17,0 0 0,-1 0 0,-1 1 0,-1 1-1,-1 0 1,-20-20 0,9 15-65,0 0 1,-2 2-1,-49-30 1,14 17-185,-1 3 0,-2 3 0,-108-33 0,28 22-861,-1 6 1,-166-17 0,-312 11-1405,303 42 605,-638 87 1,681-39 1401,2 13 0,-412 148 0,522-146 217,4 7 1,-285 172 0,350-179 358,-150 132 1,184-137 8,2 3 0,-98 130 1,129-150 50,2 2 1,2 1-1,2 1 1,2 1 0,3 1-1,-27 97 1,38-109 37,2-1 1,2 1-1,1 1 1,3-1 0,0 0-1,2 0 1,2 1-1,2-1 1,1-1-1,18 59 1,-11-55-70,3-1 0,1-1 1,2 0-1,1-2 0,48 65 0,-32-57 31,1-2 0,3-1 0,82 66 0,-43-51-22,3-2 1,2-5 0,2-3 0,171 65 0,-94-56-353,3-7 1,1-7 0,308 34-1,-193-54-260,440-23-1,-313-30 40,-2-17 0,-2-19 0,721-218 0,-371 6 345,-578 199 15,-4-7 1,181-125 0,-281 164 279,-3-4 0,-2-3 0,95-100 0,-134 123 21,-1-2 0,-2-1 1,31-56-1,-43 65-10,-1-1 1,-2 0 0,0-1-1,-2 0 1,9-54-1,-15 61 70,-1 0-1,-1-1 0,-1 1 1,-1 0-1,-1 0 0,-1 0 1,0 0-1,-13-40 1,6 36-196,-1-1 0,-1 1 1,-2 1-1,0 0 1,-2 1-1,-21-26 1,6 13-29,-1 3 0,-2 0 1,-41-31-1,14 19 695,-74-42 0,13 20-577,-2 5 1,-135-46-1,-273-54-211,282 109 1598,186 44-545,-119-4 0,173 13-849,1 1 0,0 1 0,-1 0 0,1 0 0,-1 1 0,1 0 0,-10 4 0,17-5-44,0 0-1,0 0 1,0 0-1,0 1 1,0-1-1,0 0 1,0 1-1,0-1 1,0 1-1,1 0 0,-1 0 1,1 0-1,-1-1 1,1 1-1,0 1 1,-1-1-1,1 0 1,0 0-1,1 0 1,-1 1-1,0-1 0,1 0 1,-1 1-1,1-1 1,-1 0-1,1 1 1,0-1-1,0 1 1,1-1-1,-1 0 1,1 4-1,1 2-138,0 1-1,0-1 1,1 1-1,0-1 1,1 0-1,0 0 1,0-1 0,1 1-1,0-1 1,0 0-1,1 0 1,0-1-1,12 12 1,-3-7-6768</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34.971"/>
    </inkml:context>
    <inkml:brush xml:id="br0">
      <inkml:brushProperty name="width" value="0.05" units="cm"/>
      <inkml:brushProperty name="height" value="0.05" units="cm"/>
    </inkml:brush>
  </inkml:definitions>
  <inkml:trace contextRef="#ctx0" brushRef="#br0">289 381 24575,'-143'-9'0,"-2"1"0,447-14 15,-183 10-315,684-59-3581,540-49 981,-1228 109 3001,182-20-1084,-15-21 1645,-275 51-572,0-1 1,0 0-1,0-1 1,0 0-1,7-4 1,-14 7-74,0 0 0,1 0 0,-1 0 0,0 0 0,1-1 0,-1 1 1,0 0-1,0 0 0,1-1 0,-1 1 0,0 0 0,0 0 0,1-1 0,-1 1 0,0 0 0,0-1 0,0 1 0,0 0 0,0-1 1,1 1-1,-1 0 0,0-1 0,0 1 0,0 0 0,0-1 0,0 1 0,0 0 0,0-1 0,0 1 0,0 0 0,0-1 0,0 1 1,-1 0-1,1-1 0,0 1 0,0 0 0,0-1 0,0 1 0,0 0 0,-1-1 0,1 1 0,0 0 0,0-1 0,0 1 0,-1 0 1,1 0-1,0-1 0,-1 1 0,1 0 0,0 0 0,-1-1 0,-24-11-2353</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35.342"/>
    </inkml:context>
    <inkml:brush xml:id="br0">
      <inkml:brushProperty name="width" value="0.05" units="cm"/>
      <inkml:brushProperty name="height" value="0.05" units="cm"/>
    </inkml:brush>
  </inkml:definitions>
  <inkml:trace contextRef="#ctx0" brushRef="#br0">143 290 24575,'-37'14'0,"24"-10"0,-1 0 0,1 2 0,0-1 0,1 2 0,-23 14 0,35-21 0,-1 1 0,1-1 0,0 0 0,-1 0 0,1 0 0,0 0 0,-1 1 0,1-1 0,0 0 0,0 0 0,-1 1 0,1-1 0,0 0 0,0 0 0,-1 1 0,1-1 0,0 0 0,0 1 0,0-1 0,0 0 0,0 1 0,-1-1 0,1 0 0,0 1 0,0-1 0,0 1 0,0-1 0,0 0 0,0 1 0,0-1 0,0 0 0,0 1 0,0-1 0,0 0 0,1 1 0,-1-1 0,0 1 0,17 3 0,16-4 0,0-2 0,1-2 0,35-7 0,-20 2 0,1252-173-4603,-59 76 1608,5 67 2715,-1150 41 4642,-364-1-846,263-1-3667,0 0-1,0 0 0,0-1 0,0 1 1,0-1-1,0 0 0,1-1 1,-8-2-1,1-4-6674</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36.300"/>
    </inkml:context>
    <inkml:brush xml:id="br0">
      <inkml:brushProperty name="width" value="0.05" units="cm"/>
      <inkml:brushProperty name="height" value="0.05" units="cm"/>
    </inkml:brush>
  </inkml:definitions>
  <inkml:trace contextRef="#ctx0" brushRef="#br0">232 52 24575,'-199'14'0,"173"-9"0,19-2 0,10 0 0,15 0 0,78 3 0,182-13 0,-184 2 0,610-40-665,-676 43 665,-19 2 0,1 0 0,0-1 0,-1 0 0,1-1 0,-1 0 0,1-1 0,10-3 0,-17 1-39,-10 2 261,-8 0-1216,-2 2-5721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36.890"/>
    </inkml:context>
    <inkml:brush xml:id="br0">
      <inkml:brushProperty name="width" value="0.05" units="cm"/>
      <inkml:brushProperty name="height" value="0.05" units="cm"/>
    </inkml:brush>
  </inkml:definitions>
  <inkml:trace contextRef="#ctx0" brushRef="#br0">337 476 24575,'19'-8'0,"-13"5"0,1 0 0,-1 0 0,0-1 0,1 0 0,-1 0 0,5-5 0,-9 7 0,0 0 0,-1 0 0,1 0 0,-1-1 0,1 1 0,-1-1 0,0 1 0,0-1 0,0 1 0,0-1 0,0 0 0,-1 1 0,1-1 0,-1 0 0,1 0 0,-1 1 0,0-1 0,0 0 0,-1 0 0,0-2 0,0-3 0,0 1 0,-1-1 0,0 1 0,-1 0 0,1 0 0,-2 0 0,1 0 0,-1 0 0,0 1 0,0-1 0,0 1 0,-1 0 0,0 1 0,0-1 0,-1 1 0,0 0 0,0 0 0,0 1 0,-12-7 0,9 6 0,0 1 0,0 0 0,0 0 0,-1 1 0,1 0 0,-1 1 0,0 0 0,0 1 0,0 0 0,0 0 0,1 1 0,-1 1 0,0-1 0,-17 5 0,16-3 0,-1 2 0,2-1 0,-1 1 0,0 1 0,1 0 0,0 1 0,0 0 0,0 0 0,1 1 0,-13 12 0,17-15 0,1 1 0,1-1 0,-1 1 0,1-1 0,0 1 0,0 0 0,0 0 0,0 1 0,1-1 0,0 0 0,0 1 0,1-1 0,0 1 0,0 0 0,0-1 0,0 1 0,1 0 0,0 0 0,0 0 0,0-1 0,1 1 0,3 11 0,0-6 0,0 0 0,1 0 0,0-1 0,1 1 0,0-1 0,1 0 0,0-1 0,1 0 0,-1 0 0,2 0 0,-1-1 0,13 9 0,16 10 0,71 41 0,-91-59 0,46 25 0,-36-21 0,0 2 0,36 26 0,-62-40 0,1 0 0,-1 0 0,0 0 0,0 0 0,1 0 0,-1 0 0,0 1 0,0-1 0,0 0 0,0 0 0,-1 1 0,1-1 0,0 0 0,0 1 0,-1-1 0,1 1 0,-1-1 0,0 1 0,1 1 0,-1-2 0,0 0 0,-1 0 0,1 0 0,0 0 0,-1 0 0,1 0 0,-1 0 0,1 0 0,-1 0 0,0 0 0,1 0 0,-1 0 0,0-1 0,0 1 0,1 0 0,-1-1 0,0 1 0,0 0 0,0-1 0,0 1 0,-1 0 0,-7 3 0,0-1 0,-1 0 0,1 0 0,-17 2 0,23-5 0,-41 7 0,0-1 0,-1-3 0,0-2 0,-58-5 0,95 3 0,1 0 0,0 0 0,-1-1 0,1 0 0,0 0 0,-10-5 0,16 7 0,-1-1 0,1 0 0,0 1 0,-1-1 0,1 0 0,0 0 0,0 0 0,0 0 0,0 0 0,0 0 0,0 0 0,0-1 0,0 1 0,0 0 0,0-1 0,1 1 0,-1 0 0,1-1 0,-1 1 0,1-1 0,-1 1 0,1-1 0,0 1 0,0-1 0,-1 1 0,1-1 0,0 1 0,0-1 0,1 1 0,-1-1 0,0 1 0,0-1 0,1 1 0,-1-1 0,1 1 0,0 0 0,0-3 0,6-8 0,1-1 0,0 1 0,1 1 0,0-1 0,1 1 0,21-18 0,-10 9 0,58-57 0,220-233 0,-233 230 0,89-95 0,-153 173 0,-1 0 0,1 0 0,0 0 0,0 1 0,1-1 0,-1 1 0,0 0 0,0-1 0,6-1 0,-8 3 0,1 0 0,0 0 0,-1 1 0,1-1 0,0 0 0,0 0 0,-1 0 0,1 0 0,0 1 0,-1-1 0,1 0 0,-1 1 0,1-1 0,0 0 0,-1 1 0,1-1 0,-1 1 0,1-1 0,-1 1 0,1-1 0,-1 1 0,1-1 0,-1 1 0,1-1 0,-1 1 0,0 0 0,0-1 0,1 1 0,-1 0 0,0-1 0,0 1 0,1 0 0,-1-1 0,0 1 0,0 0 0,0 0 0,0-1 0,0 2 0,3 29 0,-1-1 0,-1 1 0,-4 35 0,0-6 0,-2 92-682,-44 278-1,40-387-6143</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37.571"/>
    </inkml:context>
    <inkml:brush xml:id="br0">
      <inkml:brushProperty name="width" value="0.05" units="cm"/>
      <inkml:brushProperty name="height" value="0.05" units="cm"/>
    </inkml:brush>
  </inkml:definitions>
  <inkml:trace contextRef="#ctx0" brushRef="#br0">1 836 24575,'0'-10'0,"-1"-6"0,1 0 0,1-1 0,1 1 0,6-28 0,-7 40 0,1-1 0,-1 1 0,1 0 0,0 0 0,0 0 0,1 0 0,-1 0 0,1 0 0,0 1 0,0-1 0,0 1 0,0 0 0,1 0 0,-1 0 0,1 0 0,0 1 0,0-1 0,0 1 0,0 0 0,0 0 0,8-2 0,7-1 0,0 1 0,0 1 0,33-2 0,61 6 0,-59 0 0,71 1 0,137-1 0,-254-1 0,33-3 0,-40 3 0,1 0 0,-1-1 0,1 1 0,0 0 0,-1-1 0,1 1 0,-1-1 0,1 0 0,-1 1 0,0-1 0,1 0 0,-1 0 0,0 0 0,1 0 0,-1 0 0,0 0 0,0 0 0,0 0 0,2-3 0,-3 3 0,0 0 0,0-1 0,0 1 0,0 0 0,0-1 0,0 1 0,0 0 0,0 0 0,0-1 0,-1 1 0,1 0 0,0 0 0,-1 0 0,1 0 0,-1-1 0,0 1 0,1 0 0,-1 0 0,0 0 0,1 0 0,-1 0 0,0 0 0,-1-1 0,-25-20 0,27 21 0,-16-10 0,-1 0 0,1 1 0,-2 1 0,1 0 0,-25-7 0,31 12 0,0 1 0,-1 0 0,1 1 0,-1 0 0,0 1 0,1 0 0,-1 1 0,0 0 0,0 0 0,-12 4 0,17-2 0,1 0 0,-1 0 0,1 1 0,0 0 0,0 0 0,0 1 0,0 0 0,1 0 0,0 0 0,-1 0 0,1 1 0,1 0 0,-1 0 0,1 0 0,0 1 0,0 0 0,0-1 0,1 1 0,0 1 0,0-1 0,-2 8 0,0 2 0,0 1 0,1 0 0,0 0 0,1 1 0,2-1 0,-1 1 0,2 19 0,1-32 0,-1 0 0,0 0 0,1 0 0,0 0 0,0 0 0,0-1 0,1 1 0,-1 0 0,1-1 0,0 1 0,1-1 0,-1 1 0,1-1 0,3 4 0,-4-6 0,1 0 0,-1 0 0,1 0 0,-1 0 0,1-1 0,0 1 0,0-1 0,-1 0 0,1 0 0,0 0 0,0 0 0,0 0 0,0 0 0,1-1 0,-1 1 0,0-1 0,0 0 0,0 0 0,0-1 0,0 1 0,1 0 0,-1-1 0,3-1 0,3 0 0,1-2 0,0 1 0,-1-1 0,0-1 0,0 1 0,-1-2 0,1 1 0,-1-1 0,0 0 0,12-13 0,5-7 0,34-49 0,-44 55 0,-15 19 0,1 0 0,0 0 0,-1 0 0,1 0 0,0 0 0,0 0 0,0 0 0,-1 1 0,1-1 0,0 0 0,0 1 0,0-1 0,0 0 0,0 1 0,0-1 0,2 1 0,-3 0 0,1 0 0,-1 0 0,0 0 0,1 0 0,-1 0 0,1 1 0,-1-1 0,0 0 0,1 0 0,-1 1 0,0-1 0,1 0 0,-1 0 0,0 1 0,0-1 0,1 0 0,-1 1 0,0-1 0,0 0 0,1 1 0,-1-1 0,0 1 0,0-1 0,0 0 0,0 1 0,0-1 0,1 1 0,-1 0 0,1 7 0,0 1 0,0 0 0,-1 12 0,0-2 0,1-12 0,0 1 0,0-1 0,1 0 0,0 0 0,1 1 0,-1-1 0,1-1 0,5 10 0,-6-14 0,-1 1 0,1-1 0,0 0 0,0 0 0,0 0 0,0 0 0,0 0 0,0 0 0,0-1 0,1 1 0,-1 0 0,1-1 0,-1 0 0,1 0 0,0 0 0,-1 0 0,1 0 0,0 0 0,0-1 0,-1 1 0,1-1 0,0 0 0,0 0 0,5 0 0,1-2 0,0 0 0,0 0 0,-1-1 0,1 0 0,-1-1 0,0 0 0,1 0 0,-2 0 0,1-1 0,-1-1 0,13-10 0,-1-2 0,0-1 0,28-40 0,-22 24 0,-2-2 0,-2 0 0,-1-1 0,16-46 0,-16 29 0,-3 0 0,16-88 0,-30 127 0,0 0 0,0-1 0,-2 1 0,0-1 0,-1 1 0,-1-1 0,-4-25 0,5 41 0,0-1 0,0 1 0,-1 0 0,1 0 0,-1 0 0,1 0 0,0-1 0,-1 1 0,0 0 0,1 0 0,-1 0 0,0 0 0,1 0 0,-1 0 0,0 0 0,0 1 0,0-1 0,0 0 0,0 0 0,0 1 0,-2-2 0,2 2 0,0 0 0,0 0 0,-1 0 0,1 0 0,0 0 0,0 0 0,0 0 0,0 0 0,0 1 0,-1-1 0,1 1 0,0-1 0,0 0 0,0 1 0,0 0 0,0-1 0,0 1 0,-1 1 0,-4 3 0,1 0 0,0 0 0,0 1 0,0 0 0,-7 12 0,-2 7 0,2 1 0,0 0 0,2 1 0,1 1 0,1-1 0,-5 33 0,7-18 0,1 0 0,2 0 0,5 66 0,1-75-682,8 34-1,-4-32-6143</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38.323"/>
    </inkml:context>
    <inkml:brush xml:id="br0">
      <inkml:brushProperty name="width" value="0.05" units="cm"/>
      <inkml:brushProperty name="height" value="0.05" units="cm"/>
    </inkml:brush>
  </inkml:definitions>
  <inkml:trace contextRef="#ctx0" brushRef="#br0">70 465 24575,'-7'-6'0,"0"-1"0,1 0 0,0 0 0,1 0 0,0-1 0,0 0 0,0 0 0,1 0 0,0 0 0,1-1 0,0 1 0,0-1 0,1 0 0,-3-18 0,5 24 0,1 1 0,-1 0 0,1-1 0,-1 1 0,1 0 0,0-1 0,0 1 0,0 0 0,0 0 0,1 0 0,-1 0 0,0 0 0,1 0 0,-1 0 0,1 0 0,0 1 0,0-1 0,-1 1 0,1-1 0,0 1 0,4-2 0,5-3 0,0 0 0,22-7 0,-28 11 0,160-45 0,-36 11 0,-107 30 0,-7 2 0,0-1 0,0 0 0,0-1 0,-1-1 0,1 0 0,22-16 0,-37 23 0,1 0 0,-1 0 0,1-1 0,-1 1 0,1-1 0,-1 1 0,0 0 0,1-1 0,-1 1 0,0-1 0,1 1 0,-1-1 0,0 1 0,1-1 0,-1 1 0,0-1 0,0 1 0,0-1 0,1 1 0,-1-1 0,0 0 0,0 1 0,0-1 0,0 1 0,0-1 0,0 1 0,0-2 0,-1 2 0,1 0 0,-1 0 0,1-1 0,0 1 0,-1 0 0,1 0 0,-1 0 0,1-1 0,0 1 0,-1 0 0,1 0 0,-1 0 0,1 0 0,-1 0 0,1 0 0,-1 0 0,1 0 0,0 0 0,-1 0 0,1 0 0,-1 1 0,1-1 0,-1 0 0,1 0 0,0 0 0,-1 0 0,1 1 0,-1-1 0,1 0 0,0 0 0,-1 1 0,1-1 0,-1 1 0,-5 4 0,-1 0 0,1 0 0,0 1 0,0 0 0,1 0 0,0 1 0,0 0 0,0 0 0,1 0 0,-7 15 0,0 5 0,-13 48 0,20-62 0,-2 8 0,0 0 0,2 0 0,-3 32 0,7-47 0,0 0 0,0 0 0,1 0 0,-1 0 0,1 0 0,1 0 0,2 8 0,-3-10 0,1-1 0,-1 0 0,1 0 0,0 0 0,0-1 0,0 1 0,0 0 0,0-1 0,1 1 0,-1-1 0,1 0 0,-1 0 0,1 0 0,4 2 0,-3-2 0,0 0 0,0 0 0,0-1 0,0 1 0,0-1 0,1 0 0,-1 0 0,0 0 0,1-1 0,-1 0 0,1 1 0,-1-2 0,1 1 0,5-1 0,-3-1 0,-1 0 0,0 0 0,0 0 0,0-1 0,0 0 0,0 0 0,-1-1 0,11-7 0,-4 0 0,0-1 0,-1 0 0,-1 0 0,0-1 0,0 0 0,15-29 0,-10 8 0,-2-1 0,-1 0 0,10-48 0,-12 41 0,-2 25 0,-8 17 0,0 0 0,0 0 0,0 0 0,1 0 0,-1 0 0,0 0 0,0 0 0,0 0 0,1 0 0,-1 0 0,0 0 0,0 0 0,0 0 0,0 0 0,1 1 0,-1-1 0,0 0 0,0 0 0,0 0 0,0 0 0,0 0 0,1 1 0,-1-1 0,0 0 0,0 0 0,0 0 0,0 0 0,0 1 0,0-1 0,0 0 0,0 0 0,0 0 0,0 1 0,0-1 0,0 0 0,0 0 0,0 0 0,0 1 0,0-1 0,0 0 0,0 0 0,3 38 0,-3 2 0,-1-25 0,0-1 0,1 1 0,1-1 0,0 0 0,1 1 0,1-1 0,5 18 0,-7-30 0,0 0 0,0 0 0,0 0 0,0-1 0,0 1 0,1 0 0,-1 0 0,1-1 0,-1 1 0,1-1 0,-1 1 0,1-1 0,0 0 0,0 1 0,-1-1 0,1 0 0,0 0 0,0 0 0,0-1 0,0 1 0,1 0 0,-1-1 0,0 1 0,0-1 0,0 0 0,0 0 0,0 0 0,1 0 0,-1 0 0,0 0 0,0-1 0,0 1 0,0-1 0,0 1 0,0-1 0,3-1 0,6-2 0,0-1 0,0 0 0,-1-1 0,0 0 0,13-10 0,1-2 0,-1-2 0,-1-1 0,-1 0 0,23-30 0,-30 32 0,-1 0 0,-1 0 0,0-2 0,-2 1 0,0-1 0,7-24 0,-16 42 0,0 0 0,-1-1 0,1 1 0,-1 0 0,0 0 0,0 0 0,0-4 0,0 7 0,0 0 0,0 0 0,0-1 0,0 1 0,0 0 0,0 0 0,0 0 0,-1-1 0,1 1 0,0 0 0,0 0 0,0-1 0,0 1 0,0 0 0,0 0 0,0 0 0,0-1 0,-1 1 0,1 0 0,0 0 0,0 0 0,0 0 0,0-1 0,-1 1 0,1 0 0,0 0 0,0 0 0,0 0 0,-1 0 0,1 0 0,0 0 0,-1-1 0,-8 12 0,4-3 0,1 1 0,1 0 0,0 0 0,0 0 0,1 0 0,0 0 0,0 1 0,1-1 0,0 1 0,1-1 0,0 1 0,1-1 0,1 10 0,2 3 0,0 0 0,2 0 0,0 0 0,14 29 0,25 33 0,-31-61 0,-2 0 0,17 40 0,-29-61 0,1-1 0,-1 1 0,1-1 0,-1 1 0,1 0 0,-1-1 0,0 1 0,0-1 0,0 1 0,0 0 0,0-1 0,0 1 0,0-1 0,-1 1 0,1 0 0,0-1 0,-1 1 0,0-1 0,1 1 0,-1-1 0,0 0 0,0 2 0,-1-1 0,0 0 0,0-1 0,1 0 0,-1 1 0,0-1 0,0 0 0,0 0 0,0 0 0,-1 0 0,1 0 0,0 0 0,0-1 0,-4 1 0,-6 1 0,0-1 0,1-1 0,-1 0 0,-21-3 0,17 1-341,1-1 0,-1-1-1,-21-8 1,1-3-6485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6:31.513"/>
    </inkml:context>
    <inkml:brush xml:id="br0">
      <inkml:brushProperty name="width" value="0.05" units="cm"/>
      <inkml:brushProperty name="height" value="0.05" units="cm"/>
    </inkml:brush>
  </inkml:definitions>
  <inkml:trace contextRef="#ctx0" brushRef="#br0">143 1 24575,'9'212'0,"-1"2"0,-7-194 0,-1-13 0,0 0 0,0 1 0,0-1 0,-1 0 0,-2 13 0,2-18 0,0 0 0,1-1 0,-1 1 0,0 0 0,0-1 0,0 1 0,0-1 0,-1 1 0,1-1 0,0 1 0,-1-1 0,1 0 0,-1 0 0,1 0 0,-1 1 0,1-2 0,-1 1 0,0 0 0,1 0 0,-1 0 0,0-1 0,0 1 0,0-1 0,0 0 0,1 1 0,-5-1 0,-68 0 0,33-3 0,879 3 0,-822 0 0,10 0 0,0-1 0,31-4 0,-33-3 0,-24 8 0,0 0 0,0 0 0,1 0 0,-1 0 0,0 0 0,0 0 0,0 0 0,0 0 0,1-1 0,-1 1 0,0 0 0,0 0 0,0 0 0,0 0 0,0 0 0,1-1 0,-1 1 0,0 0 0,0 0 0,0 0 0,0 0 0,0-1 0,0 1 0,0 0 0,0 0 0,0 0 0,0 0 0,0-1 0,0 1 0,0 0 0,0 0 0,0 0 0,0-1 0,0 1 0,0 0 0,0 0 0,0 0 0,0-1 0,0 1 0,0 0 0,0 0 0,0 0 0,-1 0 0,1-1 0,0 1 0,0 0 0,0 0 0,0 0 0,0 0 0,0 0 0,-1 0 0,1-1 0,0 1 0,0 0 0,0 0 0,0 0 0,-1 0 0,1 0 0,0 0 0,0 0 0,0 0 0,-1 0 0,-12-5 0,-19 0 58,-1 2-1,0 0 1,-39 4-1,-18-3-1652,38-1-5231</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38.645"/>
    </inkml:context>
    <inkml:brush xml:id="br0">
      <inkml:brushProperty name="width" value="0.05" units="cm"/>
      <inkml:brushProperty name="height" value="0.05" units="cm"/>
    </inkml:brush>
  </inkml:definitions>
  <inkml:trace contextRef="#ctx0" brushRef="#br0">140 53 24575,'-6'0'0,"-7"-3"0,-5-1 0,-5-2 0,-2-1 0,1 1 0,5-1 0,7 1 0,16 0 0,15 2 0,13 2 0,13 1 0,11 1 0,6 0 0,2 0 0,-1 0 0,-5 0 0,-13 1-8191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39.047"/>
    </inkml:context>
    <inkml:brush xml:id="br0">
      <inkml:brushProperty name="width" value="0.05" units="cm"/>
      <inkml:brushProperty name="height" value="0.05" units="cm"/>
    </inkml:brush>
  </inkml:definitions>
  <inkml:trace contextRef="#ctx0" brushRef="#br0">77 0 24575,'-33'14'0,"-4"1"0,37-15 0,-1 0 0,1 1 0,0-1 0,-1 0 0,1 0 0,-1 0 0,1 1 0,0-1 0,-1 0 0,1 1 0,0-1 0,0 0 0,-1 1 0,1-1 0,0 0 0,0 1 0,-1-1 0,1 0 0,0 1 0,0-1 0,0 1 0,-1-1 0,1 0 0,0 1 0,0-1 0,0 1 0,0-1 0,0 1 0,10 6 0,24 1 0,-31-8 0,282 19 0,-161-15 0,-73-1 0,-16 0 0,0-2 0,1-1 0,63-8 0,-68-2-1365,-11 0-5461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39.555"/>
    </inkml:context>
    <inkml:brush xml:id="br0">
      <inkml:brushProperty name="width" value="0.05" units="cm"/>
      <inkml:brushProperty name="height" value="0.05" units="cm"/>
    </inkml:brush>
  </inkml:definitions>
  <inkml:trace contextRef="#ctx0" brushRef="#br0">51 73 24575,'-3'-3'0,"-1"-7"0,-3-4 0,0-3 0,1-2 0,2 9 0,1 11 0,1 12 0,2 12 0,-1 11 0,-1 8 0,-2 4 0,1 4 0,1-1 0,0-10-8191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39.890"/>
    </inkml:context>
    <inkml:brush xml:id="br0">
      <inkml:brushProperty name="width" value="0.05" units="cm"/>
      <inkml:brushProperty name="height" value="0.05" units="cm"/>
    </inkml:brush>
  </inkml:definitions>
  <inkml:trace contextRef="#ctx0" brushRef="#br0">4 37 24575,'-2'-14'0,"0"-5"0,8 16 0,8 7 0,1 5 0,0-1 0,0 2 0,-1 0 0,22 21 0,49 56 0,-65-65 0,36 36 0,-3 3 0,87 131 0,-122-158-1365,-6-6-5461</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40.226"/>
    </inkml:context>
    <inkml:brush xml:id="br0">
      <inkml:brushProperty name="width" value="0.05" units="cm"/>
      <inkml:brushProperty name="height" value="0.05" units="cm"/>
    </inkml:brush>
  </inkml:definitions>
  <inkml:trace contextRef="#ctx0" brushRef="#br0">539 112 24575,'0'-19'0,"1"12"0,-1 0 0,1 1 0,-2-1 0,1 0 0,-1 1 0,0-1 0,0 0 0,-1 1 0,0-1 0,-3-6 0,5 12 0,-1 1 0,1-1 0,-1 0 0,1 0 0,-1 0 0,0 1 0,1-1 0,-1 0 0,0 1 0,0-1 0,1 0 0,-1 1 0,0-1 0,0 1 0,0-1 0,0 1 0,0 0 0,0-1 0,0 1 0,0 0 0,0 0 0,0-1 0,-1 1 0,0 0 0,0 1 0,0-1 0,0 1 0,0-1 0,0 1 0,0-1 0,0 1 0,0 0 0,0 0 0,-3 2 0,-4 3 0,1 1 0,-1 0 0,-10 12 0,17-17 0,-48 52 0,-74 104 0,-28 75 0,86-129 0,41-64-1365,7-9-5461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40.552"/>
    </inkml:context>
    <inkml:brush xml:id="br0">
      <inkml:brushProperty name="width" value="0.05" units="cm"/>
      <inkml:brushProperty name="height" value="0.05" units="cm"/>
    </inkml:brush>
  </inkml:definitions>
  <inkml:trace contextRef="#ctx0" brushRef="#br0">1 70 24575,'3'-6'0,"4"-8"0,3-4 0,4 1 0,-2 6 0,-2 8 0,0 7 0,-2 6 0,1 5 0,-1 1 0,0 2 0,0 1 0,-2-1 0,-2 1 0,-4 2 0,-6 0 0,-1-3-8191</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41.252"/>
    </inkml:context>
    <inkml:brush xml:id="br0">
      <inkml:brushProperty name="width" value="0.05" units="cm"/>
      <inkml:brushProperty name="height" value="0.05" units="cm"/>
    </inkml:brush>
  </inkml:definitions>
  <inkml:trace contextRef="#ctx0" brushRef="#br0">31 15 24575,'-3'0'0,"-1"-3"0,-3-4 0,1 3 0,0 7 0,2 9 0,4 11 0,2 14 0,1 11 0,-1 13 0,1 10 0,1 8 0,1 4 0,-1 0 0,0-2 0,-2-15-8191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41.590"/>
    </inkml:context>
    <inkml:brush xml:id="br0">
      <inkml:brushProperty name="width" value="0.05" units="cm"/>
      <inkml:brushProperty name="height" value="0.05" units="cm"/>
    </inkml:brush>
  </inkml:definitions>
  <inkml:trace contextRef="#ctx0" brushRef="#br0">221 510 24575,'-41'-41'0,"-49"-63"0,78 88 0,0-1 0,2 1 0,0-2 0,1 0 0,1 0 0,0 0 0,-8-32 0,15 43 0,-1 1 0,2-1 0,-1 0 0,0 1 0,1-1 0,0 0 0,1 1 0,0-1 0,0 0 0,0 1 0,1-1 0,0 1 0,0 0 0,4-8 0,-3 9 0,0 0 0,1 0 0,-1 0 0,1 0 0,0 0 0,1 1 0,-1 0 0,1 0 0,0 0 0,0 1 0,0 0 0,0 0 0,1 0 0,-1 0 0,12-3 0,3 0 0,1 2 0,0 0 0,0 1 0,0 1 0,0 1 0,0 1 0,24 2 0,7 4 0,88 22 0,-83-13 0,0 2 0,102 48 0,-127-48 0,0 0 0,0 3 0,-2 0 0,-1 2 0,50 47 0,-69-58 0,-1-1 0,0 2 0,0-1 0,-1 1 0,-1 0 0,0 1 0,0 0 0,-2 0 0,1 0 0,-2 0 0,4 16 0,-6-19 0,-1 0 0,0 0 0,0 0 0,-1 0 0,-1-1 0,0 1 0,0 0 0,-1 0 0,0-1 0,0 1 0,-1-1 0,-1 1 0,1-1 0,-2 0 0,1 0 0,-11 15 0,1-6 0,-1-1 0,-1 0 0,0-2 0,-1 1 0,-1-2 0,0 0 0,-1-1 0,-1-1 0,-32 15 0,7-7 0,0-2 0,-2-3 0,-68 15 0,-28-9-1365,90-17-5461</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42.601"/>
    </inkml:context>
    <inkml:brush xml:id="br0">
      <inkml:brushProperty name="width" value="0.05" units="cm"/>
      <inkml:brushProperty name="height" value="0.05" units="cm"/>
    </inkml:brush>
  </inkml:definitions>
  <inkml:trace contextRef="#ctx0" brushRef="#br0">89 616 24575,'25'-8'0,"-21"6"0,1 0 0,-1 1 0,1-1 0,0 1 0,-1 0 0,1 0 0,0 0 0,0 1 0,0 0 0,0-1 0,-1 2 0,9 0 0,-12-1 0,-1 1 0,0-1 0,1 0 0,-1 0 0,0 0 0,1 1 0,-1-1 0,0 0 0,1 0 0,-1 1 0,0-1 0,0 0 0,1 1 0,-1-1 0,0 0 0,0 1 0,0-1 0,0 1 0,1-1 0,-1 0 0,0 1 0,0-1 0,0 0 0,0 1 0,0-1 0,0 1 0,0-1 0,0 0 0,0 1 0,0-1 0,0 1 0,0-1 0,-1 0 0,1 1 0,0-1 0,0 1 0,0-1 0,0 0 0,-1 1 0,1-1 0,0 0 0,0 1 0,-1-1 0,1 0 0,0 0 0,0 1 0,-1-1 0,-16 16 0,17-15 0,-16 11 0,-5 5 0,0 1 0,1 1 0,-20 24 0,34-36 0,0 1 0,1 0 0,0 1 0,1-1 0,0 1 0,0 0 0,1 0 0,0 0 0,0 0 0,1 1 0,1-1 0,-2 19 0,3-19 0,0 1 0,1-1 0,1 1 0,-1-1 0,1 0 0,1 0 0,0 0 0,0 0 0,1 0 0,0 0 0,0-1 0,1 0 0,0 0 0,0 0 0,1 0 0,0-1 0,1 0 0,-1-1 0,1 1 0,1-1 0,-1 0 0,1-1 0,0 0 0,0 0 0,12 4 0,-12-5 0,0-1 0,0 0 0,0 0 0,1-1 0,-1 0 0,1-1 0,0 0 0,-1 0 0,1 0 0,0-2 0,0 1 0,-1-1 0,1 0 0,0 0 0,-1-1 0,1-1 0,-1 1 0,0-1 0,0-1 0,0 1 0,0-2 0,-1 1 0,1-1 0,-1 0 0,0 0 0,0-1 0,8-9 0,-7 4 0,0 1 0,-1-1 0,-1 0 0,0 0 0,0-1 0,-1 0 0,-1 0 0,0 0 0,-1 0 0,0-1 0,-1 1 0,0-1 0,0-18 0,-1 19 0,-1-1 0,-1 0 0,0 1 0,0-1 0,-1 1 0,-1 0 0,0-1 0,-1 1 0,0 1 0,-1-1 0,0 0 0,-1 1 0,-11-17 0,14 25 0,0-1 0,0 0 0,0 1 0,-1 0 0,1 0 0,-1 0 0,0 0 0,0 1 0,0 0 0,0-1 0,0 1 0,0 1 0,-1-1 0,1 1 0,-1-1 0,-5 0 0,8 2 0,-1 0 0,0 0 0,1 0 0,-1 1 0,0-1 0,1 1 0,-1-1 0,0 1 0,1 0 0,-1 0 0,1 0 0,0 0 0,-1 1 0,1-1 0,0 1 0,0-1 0,-1 1 0,1 0 0,1 0 0,-1 0 0,0 0 0,0 0 0,1 0 0,-1 0 0,1 1 0,0-1 0,0 0 0,-1 1 0,1 3 0,-1-3 0,1 1 0,0 0 0,0 0 0,0 0 0,0 0 0,1-1 0,0 1 0,0 0 0,0 0 0,0 0 0,0 0 0,1 0 0,0 0 0,0 0 0,0 0 0,0-1 0,0 1 0,1 0 0,0-1 0,0 1 0,0-1 0,0 1 0,0-1 0,1 0 0,4 4 0,-3-3 0,0 0 0,0-1 0,0 1 0,1-1 0,0 0 0,0 0 0,0-1 0,0 0 0,0 1 0,0-2 0,1 1 0,-1-1 0,0 1 0,1-1 0,0-1 0,-1 1 0,11-1 0,-1-2 0,0-1 0,0 0 0,0-1 0,0-1 0,-1 0 0,18-9 0,81-51 0,-49 27 0,-59 35 0,6-3 0,0 0 0,0 0 0,0 1 0,20-5 0,-29 9 0,0 1 0,0-1 0,1 1 0,-1-1 0,0 1 0,0 0 0,0 0 0,1 0 0,-1 0 0,0 1 0,0-1 0,0 0 0,1 1 0,-1 0 0,0-1 0,0 1 0,0 0 0,0 0 0,0 0 0,0 0 0,-1 1 0,1-1 0,0 0 0,0 1 0,-1-1 0,1 1 0,-1 0 0,0-1 0,1 1 0,-1 0 0,0 0 0,0 0 0,1 2 0,2 8 0,0 1 0,-2 0 0,1-1 0,-1 1 0,0 24 0,1 2 0,0-10 0,-1-2 0,0-1 0,3 0 0,0 0 0,1 0 0,11 26 0,-16-50 0,-1 0 0,1 0 0,0 0 0,0 0 0,1 0 0,-1 0 0,0 0 0,1-1 0,-1 1 0,1 0 0,-1-1 0,1 1 0,0-1 0,0 0 0,-1 1 0,1-1 0,0 0 0,0 0 0,0 0 0,1 0 0,3 0 0,-3 0 0,-1-1 0,1-1 0,0 1 0,0 0 0,-1-1 0,1 1 0,0-1 0,-1 0 0,1 0 0,-1 0 0,1 0 0,-1 0 0,1-1 0,-1 1 0,0-1 0,0 0 0,3-2 0,13-13 0,-1-1 0,0 0 0,-2-1 0,19-31 0,45-88 0,-76 132 0,47-100 0,15-26 0,-65 132 0,0 0 0,0 0 0,0-1 0,0 1 0,0 0 0,0 0 0,0 0 0,0 0 0,0-1 0,0 1 0,0 0 0,0 0 0,0 0 0,1 0 0,-1 0 0,0-1 0,0 1 0,0 0 0,0 0 0,0 0 0,0 0 0,0 0 0,0 0 0,1-1 0,-1 1 0,0 0 0,0 0 0,0 0 0,0 0 0,0 0 0,1 0 0,-1 0 0,0 0 0,0 0 0,0 0 0,0 0 0,1 0 0,-1 0 0,0 0 0,0 0 0,0 0 0,0 0 0,1 0 0,-1 0 0,0 0 0,0 0 0,0 0 0,0 0 0,1 0 0,-1 0 0,0 0 0,0 0 0,0 0 0,0 1 0,0-1 0,0 0 0,1 0 0,-1 0 0,0 0 0,0 0 0,3 16 0,-3 25 0,0-38 0,-1 21 0,1 0 0,2 0 0,6 40 0,-6-56 0,0-1 0,0 0 0,1 0 0,0 1 0,0-1 0,9 12 0,-10-16 0,1 1 0,0-1 0,0 0 0,0 0 0,0 0 0,0 0 0,1-1 0,-1 0 0,1 1 0,0-1 0,-1 0 0,1-1 0,6 3 0,-4-3 0,-1 0 0,0-1 0,1 1 0,-1-1 0,1 0 0,-1-1 0,0 1 0,1-1 0,-1 0 0,0-1 0,1 1 0,-1-1 0,0 0 0,0 0 0,-1-1 0,1 1 0,0-1 0,-1 0 0,1-1 0,-1 1 0,4-4 0,5-5 0,-1-1 0,0 0 0,-1 0 0,0-1 0,11-20 0,-1-5 0,-1-1 0,-2-1 0,-2 0 0,20-81 0,-25 70 0,-2 1 0,-3-1 0,0-97 0,-6 141 0,0-1 0,-1 0 0,-1 1 0,1-1 0,-6-14 0,7 21 0,-1 1 0,1-1 0,-1 1 0,0-1 0,1 1 0,-1-1 0,0 1 0,0 0 0,0 0 0,0-1 0,0 1 0,0 0 0,0 0 0,0 0 0,-1 0 0,1 0 0,0 0 0,-1 1 0,1-1 0,0 0 0,-1 1 0,1-1 0,-1 1 0,1-1 0,-1 1 0,1 0 0,-1-1 0,1 1 0,-1 0 0,0 0 0,1 0 0,-1 0 0,1 1 0,-1-1 0,1 0 0,-1 1 0,1-1 0,-1 1 0,-2 0 0,-1 2 0,1 0 0,-1 0 0,0 0 0,1 1 0,-1 0 0,1 0 0,0 0 0,0 0 0,1 0 0,-1 1 0,1 0 0,0-1 0,-5 12 0,1 0 0,0 1 0,1 0 0,-5 20 0,4 1 0,1 1 0,1 0 0,3 0 0,1-1 0,5 49 0,4-8 0,31 121 0,-34-179 0,24 88 0,-25-98 0,1 1 0,0-1 0,0 0 0,1 0 0,1-1 0,14 20 0,-4-16-1365,-2-5-5461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42.956"/>
    </inkml:context>
    <inkml:brush xml:id="br0">
      <inkml:brushProperty name="width" value="0.05" units="cm"/>
      <inkml:brushProperty name="height" value="0.05" units="cm"/>
    </inkml:brush>
  </inkml:definitions>
  <inkml:trace contextRef="#ctx0" brushRef="#br0">30 152 24575,'0'-3'0,"-3"-4"0,-1-3 0,-2-1 0,-4 0 0,4-3 0,7 0 0,8 1 0,10 0 0,8 0 0,8-1 0,7-1 0,-4 2-8191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6:21.663"/>
    </inkml:context>
    <inkml:brush xml:id="br0">
      <inkml:brushProperty name="width" value="0.05" units="cm"/>
      <inkml:brushProperty name="height" value="0.05" units="cm"/>
    </inkml:brush>
  </inkml:definitions>
  <inkml:trace contextRef="#ctx0" brushRef="#br0">1867 18 24575,'-37'-5'0,"8"0"0,-311-3 0,318 9 0,-37 0 0,0 2 0,0 4 0,0 1 0,1 4 0,0 2 0,1 2 0,1 3 0,1 2 0,0 3 0,2 2 0,-75 49 0,41-13 0,3 3 0,3 4 0,2 3 0,-84 103 0,142-150 0,1 1 0,1 1 0,1 1 0,2 1 0,1 0 0,1 1 0,1 0 0,2 1 0,1 1 0,2-1 0,1 2 0,1-1 0,-2 41 0,6-26 0,2 0 0,2 0 0,1-1 0,12 54 0,-10-78 0,1-1 0,0 0 0,2-1 0,0 1 0,1-1 0,1-1 0,1 0 0,1-1 0,0 0 0,1 0 0,19 18 0,-4-11 0,0-1 0,1-2 0,1-1 0,1-2 0,55 27 0,-15-15 0,122 35 0,-106-43 0,0-4 0,105 8 0,177-12 0,-345-15 0,0-1 0,-1-1 0,25-5 0,-41 5 0,1 0 0,-1 0 0,1-1 0,-1 0 0,0-1 0,0 1 0,0-1 0,-1-1 0,1 1 0,-1-1 0,0 0 0,10-12 0,8-14 0,-2-2 0,31-58 0,4-7 0,-37 68 0,112-181 0,-105 163 0,-2-1 0,27-78 0,-44 100 0,-1-1 0,-1-1 0,-2 1 0,2-43 0,-10-118 0,0 76 0,4 90 0,-2 0 0,0 0 0,-1 0 0,-2 0 0,0 1 0,-1 0 0,-2 0 0,0 1 0,-1-1 0,-1 2 0,-1-1 0,-1 2 0,-29-37 0,18 32 0,-2 1 0,-43-32 0,36 30 0,-28-18 0,-91-49 0,102 67-1365,24 12-5461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6:32.098"/>
    </inkml:context>
    <inkml:brush xml:id="br0">
      <inkml:brushProperty name="width" value="0.05" units="cm"/>
      <inkml:brushProperty name="height" value="0.05" units="cm"/>
    </inkml:brush>
  </inkml:definitions>
  <inkml:trace contextRef="#ctx0" brushRef="#br0">0 165 24575,'6'0'0,"10"0"0,15 0 0,24 0 0,13-3 0,5 0 0,3-4 0,-4-2 0,-5-10 0,-8-3 0,-8-2 0,-10 1 0,-9 4 0,-2 0 0,-5 3-8191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44.557"/>
    </inkml:context>
    <inkml:brush xml:id="br0">
      <inkml:brushProperty name="width" value="0.05" units="cm"/>
      <inkml:brushProperty name="height" value="0.05" units="cm"/>
    </inkml:brush>
  </inkml:definitions>
  <inkml:trace contextRef="#ctx0" brushRef="#br0">243 795 24575,'2'-1'0,"-1"1"0,1-1 0,-1 0 0,0 1 0,1-1 0,-1 0 0,0 0 0,1 0 0,-1 0 0,0 0 0,0 0 0,0 0 0,0 0 0,0-1 0,0 1 0,0 0 0,-1 0 0,1-1 0,0-1 0,13-28 0,-5 0 0,-1-1 0,-2-1 0,-1 1 0,-1-1 0,-2 1 0,-3-43 0,1 70 0,-1-1 0,0 0 0,0 0 0,0 0 0,0 1 0,-1-1 0,-2-5 0,3 10 0,1 0 0,-1 0 0,1 0 0,-1 0 0,0 0 0,1 0 0,-1 0 0,0 1 0,0-1 0,1 0 0,-1 0 0,0 0 0,0 1 0,0-1 0,0 0 0,0 1 0,0-1 0,0 1 0,0-1 0,0 1 0,-1 0 0,1-1 0,0 1 0,0 0 0,0 0 0,0 0 0,0 0 0,-1 0 0,1 0 0,0 0 0,0 0 0,0 0 0,0 1 0,0-1 0,-1 0 0,1 1 0,0-1 0,0 1 0,0-1 0,0 1 0,0 0 0,-1 0 0,-5 4 0,-1 1 0,1-1 0,0 2 0,0-1 0,-11 15 0,-28 43 0,31-42 0,-13 19 0,-40 79 0,59-101 0,2 0 0,0 0 0,0 0 0,2 1 0,1 0 0,0 0 0,0 24 0,3-39 0,1-1 0,0 0 0,1 0 0,-1 0 0,1 1 0,0-1 0,0 0 0,0 0 0,0 0 0,1 0 0,-1 0 0,1 0 0,4 5 0,-4-7 0,-1 0 0,1 0 0,0-1 0,0 1 0,0-1 0,-1 0 0,2 1 0,-1-1 0,0 0 0,0 0 0,0 0 0,0 0 0,1-1 0,-1 1 0,0-1 0,1 1 0,-1-1 0,0 0 0,1 0 0,-1 0 0,0 0 0,1 0 0,-1-1 0,0 1 0,4-2 0,3 0 0,-1-1 0,0 0 0,-1-1 0,1 0 0,-1 0 0,0-1 0,0 0 0,0 0 0,0-1 0,-1 0 0,0 0 0,5-7 0,4-4 0,-2-1 0,0-1 0,13-27 0,-14 20 0,-1-1 0,14-54 0,-11 28 0,-21 80 0,1-1 0,-4 50 0,8-59 0,1 0 0,1 0 0,1 0 0,1 0 0,0 0 0,7 24 0,-9-38 0,1 1 0,1-1 0,-1 1 0,1-1 0,-1 0 0,1 0 0,0 0 0,0 0 0,0 0 0,0 0 0,1 0 0,-1-1 0,1 1 0,0-1 0,0 0 0,0 0 0,6 4 0,-5-5 0,0 1 0,0-1 0,0 0 0,1 0 0,-1-1 0,0 1 0,1-1 0,-1 0 0,0 0 0,1-1 0,-1 1 0,0-1 0,5-1 0,4-2 0,0-1 0,0 0 0,-1 0 0,0-2 0,0 0 0,0 0 0,-1-1 0,15-12 0,-3-2 0,-2-1 0,0-1 0,-2-1 0,0-1 0,-2 0 0,-1-1 0,18-42 0,-6 1 0,-2-1 0,16-75 0,-38 128 0,54-250 0,-57 262 0,0-1 0,0-1 0,0 1 0,-1-1 0,0 1 0,0-1 0,0 1 0,-1 0 0,0-1 0,-1-6 0,2 12 0,-1-1 0,1 1 0,0 0 0,0-1 0,0 1 0,0-1 0,-1 1 0,1 0 0,0-1 0,0 1 0,-1 0 0,1-1 0,0 1 0,-1 0 0,1-1 0,0 1 0,-1 0 0,1 0 0,0 0 0,-1-1 0,1 1 0,-1 0 0,1 0 0,-1 0 0,1 0 0,0 0 0,-1 0 0,1-1 0,-1 1 0,0 0 0,-12 8 0,-9 19 0,6 2 0,2-1 0,0 2 0,-10 35 0,-21 98 0,31-102 0,3 0 0,-2 63 0,11-94 0,2-1 0,1 1 0,1 0 0,2-1 0,0 0 0,13 41 0,-14-61 0,0-1 0,1 1 0,0-1 0,0 1 0,1-1 0,0-1 0,0 1 0,1-1 0,12 14 0,-13-18 0,-1 1 0,1-1 0,0 1 0,0-2 0,0 1 0,0 0 0,0-1 0,0 0 0,1 0 0,-1-1 0,1 1 0,0-1 0,-1 0 0,1-1 0,0 0 0,0 1 0,7-2 0,-3 0 0,0-1 0,0 0 0,0 0 0,0-1 0,-1-1 0,1 1 0,-1-2 0,15-8 0,-10 4 0,-1-1 0,0 0 0,0-1 0,19-21 0,-5-2 0,-1-1 0,-2-1 0,23-45 0,-20 31 0,-3 0 0,-1-2 0,-3-1 0,-2 0 0,19-98 0,-37 147 0,4-29 0,-4 32 0,1 0 0,-1 0 0,0 0 0,0 0 0,0 0 0,0 0 0,0 0 0,0 0 0,-1 0 0,1 0 0,0 0 0,0 0 0,-1 0 0,1 0 0,0 1 0,-1-1 0,1 0 0,-1 0 0,1 0 0,-1 0 0,1 1 0,-1-1 0,0 0 0,0 1 0,0-2 0,0 2 0,0 0 0,0 1 0,0-1 0,0 0 0,0 1 0,0-1 0,1 0 0,-1 1 0,0-1 0,0 1 0,0-1 0,1 1 0,-1 0 0,0-1 0,1 1 0,-1 0 0,1-1 0,-1 1 0,0 0 0,1 0 0,-1 0 0,1 0 0,-15 25 0,12-21 0,-23 51 0,3 1 0,2 1 0,-22 95 0,12 0 0,29-136 0,0-1 0,1 0 0,1 1 0,1-1 0,1 1 0,0-1 0,6 23 0,-7-35 0,0 0 0,1 0 0,-1 0 0,1 0 0,0-1 0,0 1 0,1 0 0,-1-1 0,1 0 0,-1 0 0,1 0 0,0 0 0,0 0 0,0 0 0,1-1 0,-1 1 0,1-1 0,-1 0 0,1 0 0,0-1 0,0 1 0,0-1 0,-1 1 0,1-1 0,1-1 0,-1 1 0,0 0 0,0-1 0,0 0 0,7 0 0,1-1 0,0-1 0,0 0 0,0-1 0,-1 0 0,1 0 0,-1-2 0,1 1 0,-1-1 0,14-9 0,-7 2 0,-1 0 0,0-1 0,-1 0 0,0-1 0,-1-1 0,-1-1 0,0 0 0,21-35 0,-26 36 0,0-1 0,-2 0 0,0-1 0,0 1 0,-2-2 0,0 1 0,-1 0 0,-1-1 0,0 0 0,0-33 0,-4 46 0,1 0 0,0 0 0,-1-1 0,0 1 0,0 0 0,-1 0 0,1 0 0,-1 0 0,0 0 0,-4-6 0,5 10 0,0-1 0,0 1 0,0 0 0,0 0 0,0 0 0,0 0 0,0 1 0,0-1 0,0 0 0,0 0 0,0 1 0,0-1 0,-1 0 0,1 1 0,0-1 0,-1 1 0,-1-1 0,1 1 0,0 0 0,0 0 0,0 1 0,0-1 0,0 0 0,0 1 0,0-1 0,1 1 0,-1 0 0,0 0 0,0 0 0,1 0 0,-1 0 0,1 0 0,-1 0 0,-1 2 0,-3 3 0,1-1 0,0 1 0,0 0 0,1 1 0,0-1 0,0 1 0,0 0 0,1 0 0,0 0 0,0 0 0,1 1 0,0-1 0,-2 12 0,2-6 0,1-1 0,0 0 0,0 0 0,2 1 0,-1-1 0,1 0 0,6 23 0,-7-33 0,1 1 0,0-1 0,0 1 0,-1-1 0,1 1 0,1-1 0,-1 0 0,0 0 0,1 1 0,-1-1 0,1 0 0,-1 0 0,1 0 0,0-1 0,0 1 0,0 0 0,0-1 0,0 1 0,0-1 0,1 0 0,-1 0 0,0 0 0,4 1 0,-3-1 0,1-1 0,0 1 0,0-1 0,0 0 0,0-1 0,0 1 0,0-1 0,-1 1 0,1-1 0,0-1 0,0 1 0,-1 0 0,1-1 0,6-3 0,6-5 0,0 0 0,-1-1 0,0-1 0,-1-1 0,0 0 0,-1 0 0,0-1 0,20-31 0,-21 27 0,-1-1 0,-1 0 0,0-1 0,-2 0 0,0 0 0,-2-1 0,7-33 0,-12 53 0,-1-1 0,0 1 0,1-1 0,-1 1 0,0 0 0,0-1 0,0 1 0,0-1 0,0 1 0,0-1 0,-1 1 0,1-1 0,0 1 0,-1 0 0,1-1 0,-1 1 0,0-1 0,1 1 0,-1 0 0,0 0 0,0-1 0,0 1 0,0 0 0,0 0 0,0 0 0,-1-1 0,2 2 0,-1 0 0,0 0 0,1-1 0,-1 1 0,1 0 0,-1 0 0,1 0 0,-1 0 0,0 0 0,1 0 0,-1 0 0,1 0 0,-1 0 0,0 0 0,1 0 0,-1 1 0,1-1 0,-1 0 0,1 0 0,-1 1 0,1-1 0,-1 0 0,0 1 0,0 0 0,-1 0 0,1 1 0,0-1 0,-1 1 0,1-1 0,0 1 0,0-1 0,0 1 0,1-1 0,-1 1 0,-1 2 0,1-1 0,0 0 0,0 0 0,0 0 0,1 0 0,-1 1 0,1-1 0,-1 0 0,1 0 0,0 1 0,0-1 0,1 0 0,-1 0 0,1 0 0,-1 1 0,1-1 0,0 0 0,0 0 0,1 0 0,-1 0 0,1 0 0,-1-1 0,1 1 0,0 0 0,0-1 0,0 1 0,0-1 0,4 3 0,-3-2 0,0-1 0,1 1 0,-1-1 0,1 0 0,0 0 0,0-1 0,0 1 0,0-1 0,0 0 0,0 0 0,0 0 0,0 0 0,1-1 0,-1 0 0,0 0 0,0 0 0,1 0 0,-1-1 0,0 1 0,8-3 0,11-6 0,-16 6 0,0 0 0,0 0 0,0 1 0,1 0 0,12-1 0,-19 3 0,1 0 0,-1 0 0,1 0 0,0 0 0,-1 0 0,1 0 0,-1 1 0,1-1 0,-1 1 0,1-1 0,-1 1 0,1 0 0,-1 0 0,0-1 0,1 1 0,-1 0 0,0 0 0,0 0 0,0 1 0,1-1 0,-1 0 0,0 0 0,-1 0 0,1 1 0,0-1 0,0 1 0,0-1 0,-1 0 0,1 1 0,-1-1 0,1 1 0,-1 1 0,4 16 0,-2-1 0,0 1 0,-1 0 0,0 0 0,-5 30 0,1 5 0,3-46 0,0-1 0,0 1 0,1 0 0,0-1 0,0 1 0,1-1 0,2 8 0,-3-13 0,0 0 0,-1-1 0,1 1 0,0 0 0,0-1 0,0 1 0,1-1 0,-1 0 0,0 1 0,1-1 0,-1 0 0,0 0 0,1 0 0,-1 0 0,1 0 0,0 0 0,-1 0 0,1 0 0,0-1 0,-1 1 0,1-1 0,0 1 0,0-1 0,0 0 0,0 1 0,-1-1 0,1 0 0,0 0 0,0-1 0,0 1 0,0 0 0,-1-1 0,1 1 0,3-2 0,4-1 0,-1-1 0,1 0 0,-1-1 0,-1 0 0,1 0 0,0-1 0,-1 0 0,0 0 0,11-14 0,9-7 0,-20 21 0,22-20 0,36-25 0,-56 45 0,0 0 0,0 1 0,0 0 0,1 0 0,0 1 0,0 0 0,0 1 0,0 0 0,15-2 0,-21 5 0,0 0 0,0 0 0,0 0 0,0 1 0,0-1 0,0 1 0,0 0 0,0 0 0,0 0 0,0 1 0,-1-1 0,1 1 0,0 0 0,-1 0 0,0 0 0,1 1 0,-1-1 0,0 1 0,0 0 0,0 0 0,-1 0 0,5 6 0,3 6 0,-1 0 0,-1 1 0,0 0 0,5 18 0,11 19 0,-22-48 0,1 0 0,0 0 0,0 0 0,0-1 0,1 0 0,-1 1 0,1-1 0,0 0 0,9 6 0,-11-9 0,0 0 0,0 0 0,0 0 0,1 0 0,-1-1 0,0 1 0,1-1 0,-1 1 0,0-1 0,1 0 0,-1 0 0,1 0 0,-1 0 0,0 0 0,1 0 0,-1-1 0,1 1 0,-1-1 0,0 0 0,0 0 0,1 0 0,-1 0 0,0 0 0,0 0 0,2-2 0,2-1 0,0-1 0,0 0 0,-1 0 0,0-1 0,0 0 0,0 0 0,-1 0 0,1 0 0,-2-1 0,1 1 0,-1-1 0,0 0 0,0 0 0,-1 0 0,0 0 0,0-1 0,1-12 0,-1 5 0,-1 1 0,0-1 0,-1 1 0,-1-1 0,0 0 0,-1 1 0,-1 0 0,-5-20 0,2 18 23,-1 0 0,-1 1 0,0 0-1,-1 0 1,0 1 0,-1 0 0,-1 1-1,0 0 1,-1 0 0,0 1 0,-1 1-1,0 0 1,-1 1 0,-20-12 0,9 8-237,-1 1 1,-1 1 0,0 1-1,0 2 1,-1 0 0,0 2-1,-47-6 1,-4 6-6613</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46.731"/>
    </inkml:context>
    <inkml:brush xml:id="br0">
      <inkml:brushProperty name="width" value="0.05" units="cm"/>
      <inkml:brushProperty name="height" value="0.05" units="cm"/>
    </inkml:brush>
  </inkml:definitions>
  <inkml:trace contextRef="#ctx0" brushRef="#br0">26 335 24575,'0'-2'0,"0"1"0,0 0 0,0 0 0,-1 0 0,1-1 0,0 1 0,-1 0 0,1 0 0,-1 0 0,1 0 0,-1 0 0,1-1 0,-1 1 0,0 0 0,0 1 0,1-1 0,-1 0 0,0 0 0,0 0 0,0 0 0,-2-1 0,3 2 0,0 0 0,-1 0 0,1 0 0,0 0 0,0 0 0,-1 0 0,1 0 0,0-1 0,-1 1 0,1 0 0,0 0 0,0 0 0,-1 0 0,1 0 0,0 1 0,-1-1 0,1 0 0,0 0 0,0 0 0,-1 0 0,1 0 0,0 0 0,0 0 0,-1 0 0,1 1 0,0-1 0,0 0 0,-1 0 0,1 0 0,0 1 0,0-1 0,-1 0 0,1 1 0,-1 0 0,1 0 0,0 1 0,-1-1 0,1 0 0,0 0 0,0 0 0,0 0 0,0 0 0,0 1 0,0-1 0,0 0 0,0 2 0,37 202 0,-20-121 0,20 84 0,-34-260 0,-2 24 0,17-123 0,-11 147 0,3 1 0,1 0 0,32-76 0,-39 109 0,0 1 0,1-1 0,1 1 0,0 1 0,0-1 0,0 1 0,1 0 0,0 0 0,15-11 0,-15 14 0,-1 1 0,1 0 0,0 0 0,1 1 0,-1 0 0,1 0 0,-1 0 0,1 1 0,0 1 0,0-1 0,0 1 0,0 1 0,11-1 0,4 2 0,0 2 0,0 0 0,0 1 0,42 14 0,-27-5 0,71 37 0,-103-46 0,0-1 0,0 1 0,0 0 0,-1 0 0,1 1 0,-1-1 0,0 1 0,5 7 0,-9-11 0,0 1 0,0-1 0,-1 0 0,1 0 0,-1 1 0,1-1 0,-1 0 0,1 1 0,-1-1 0,0 0 0,1 1 0,-1-1 0,0 1 0,0-1 0,0 0 0,0 1 0,0-1 0,-1 3 0,0-2 0,0 0 0,0 0 0,0-1 0,0 1 0,-1 0 0,1-1 0,0 1 0,-1 0 0,1-1 0,-1 0 0,0 1 0,1-1 0,-1 0 0,0 0 0,0 0 0,-2 1 0,-27 11 0,0-1 0,-1-2 0,0-1 0,-1-2 0,-35 4 0,-38 9 0,102-19 0,-1 0 0,1 0 0,0 1 0,0 0 0,-7 3 0,11-5 0,0 0 0,-1 0 0,1 1 0,0-1 0,-1 0 0,1 0 0,0 1 0,-1-1 0,1 1 0,0-1 0,-1 0 0,1 1 0,0-1 0,0 0 0,0 1 0,-1-1 0,1 1 0,0-1 0,0 1 0,0-1 0,0 1 0,0-1 0,0 1 0,0 0 0,0 0 0,1 0 0,-1-1 0,1 1 0,-1 0 0,1 0 0,-1 0 0,1-1 0,-1 1 0,1 0 0,0-1 0,-1 1 0,1-1 0,0 1 0,-1-1 0,3 2 0,21 10 0,0 0 0,1-1 0,1-2 0,46 12 0,-31-9 0,43 9 0,-48-13 0,0 2 0,59 24 0,-92-33 0,-1 0 0,1 1 0,0-1 0,-1 1 0,1-1 0,-1 1 0,0 0 0,0 0 0,0 0 0,0 0 0,0 0 0,0 1 0,3 4 0,-5-6 0,1 1 0,-1 0 0,0-1 0,1 1 0,-1-1 0,0 1 0,0 0 0,0-1 0,-1 1 0,1 0 0,0-1 0,0 1 0,-1-1 0,1 1 0,-1-1 0,0 1 0,1-1 0,-1 1 0,0-1 0,0 1 0,0-1 0,0 0 0,0 1 0,0-1 0,-2 2 0,-6 6 0,-1-1 0,0 0 0,0-1 0,-1 0 0,0 0 0,0-1 0,0-1 0,-16 6 0,-5 0 0,-61 13 0,79-21 0,7 0 0,-1-2 0,1 1 0,-1-1 0,1 0 0,-1-1 0,1 0 0,-1 0 0,-11-2 0,19 2 0,0 0 0,-1 0 0,1 0 0,-1 0 0,1 0 0,0-1 0,-1 1 0,1 0 0,0 0 0,-1 0 0,1 0 0,0-1 0,-1 1 0,1 0 0,0 0 0,-1-1 0,1 1 0,0 0 0,0-1 0,-1 1 0,1 0 0,0-1 0,0 1 0,0 0 0,0-1 0,-1 1 0,1 0 0,0-1 0,0 1 0,0-1 0,0 1 0,0 0 0,0-1 0,0 1 0,0-1 0,0 1 0,0 0 0,0-1 0,0 1 0,0-1 0,0 1 0,1 0 0,-1-1 0,0 1 0,0 0 0,0-1 0,0 1 0,1 0 0,-1-1 0,0 1 0,1-1 0,16-17 0,-16 17 0,34-28 0,2 1 0,1 2 0,65-34 0,132-49 0,-198 93 0,-19 8 0,-10 4 0,0 0 0,-1 1 0,1 0 0,1 0 0,-1 1 0,14-2 0,-21 4 0,0 0 0,1 0 0,-1 0 0,0 0 0,0 1 0,0-1 0,0 0 0,1 1 0,-1-1 0,0 1 0,0-1 0,0 1 0,0 0 0,0-1 0,0 1 0,-1 0 0,1 0 0,0-1 0,0 1 0,0 0 0,-1 0 0,1 0 0,0 0 0,-1 0 0,1 0 0,-1 0 0,1 2 0,10 35 0,-8-22 0,1-1 0,0-1 0,1 0 0,1-1 0,0 1 0,1-1 0,0-1 0,1 1 0,1-1 0,13 15 0,-18-23 0,1 1 0,0-1 0,0 0 0,0 0 0,1 0 0,-1-1 0,1 0 0,0 0 0,0 0 0,0-1 0,0 0 0,0 0 0,1 0 0,-1-1 0,1 0 0,-1 0 0,1-1 0,-1 0 0,1 0 0,-1 0 0,1-1 0,-1 0 0,9-2 0,-12 2 0,1 0 0,0 0 0,0 0 0,-1 0 0,1-1 0,0 0 0,-1 0 0,0 0 0,1 0 0,-1 0 0,0-1 0,0 1 0,0-1 0,0 0 0,-1 0 0,1 0 0,-1 0 0,0 0 0,0-1 0,0 1 0,1-4 0,-1 2 0,-1 0 0,0 0 0,0 0 0,-1 0 0,0 0 0,0 0 0,0 0 0,0 0 0,-1 0 0,0 0 0,0 1 0,0-1 0,0 0 0,-1 0 0,0 1 0,-3-7 0,-3-3 0,-2 0 0,1 0 0,-1 1 0,-1 1 0,0 0 0,-1 0 0,-19-14 0,-2-3 0,32 28 0,0 0 0,0 0 0,0 0 0,0 0 0,0 0 0,0 0 0,0 0 0,0 0 0,1 0 0,-1-1 0,0 1 0,1 0 0,-1 0 0,1-1 0,-1 1 0,1-1 0,-1-1 0,2 2 0,-1 0 0,1 1 0,-1-1 0,1 0 0,-1 0 0,1 1 0,-1-1 0,1 0 0,0 1 0,0-1 0,-1 1 0,1-1 0,0 1 0,0-1 0,-1 1 0,1-1 0,0 1 0,0 0 0,0 0 0,0-1 0,0 1 0,0 0 0,-1 0 0,1 0 0,0 0 0,0 0 0,0 0 0,1 0 0,47-1 0,0 1 0,79 12 0,-48-4 0,65 9 0,-143-17 0,-1 1 0,1-1 0,0 0 0,-1 0 0,1 1 0,0-1 0,-1 1 0,1 0 0,-1-1 0,0 1 0,1 0 0,-1 0 0,1 0 0,-1 0 0,0 0 0,0 0 0,1 0 0,-1 1 0,0-1 0,0 0 0,0 1 0,-1-1 0,1 0 0,0 1 0,0-1 0,-1 1 0,1 0 0,-1-1 0,1 1 0,-1-1 0,0 1 0,0 0 0,1-1 0,-1 1 0,0 0 0,-1-1 0,1 1 0,-1 2 0,-1 8 0,-1 0 0,0-1 0,-1 0 0,-9 18 0,2-2 0,8-20 0,1 1 0,0-1 0,1 1 0,0 0 0,0 0 0,0 0 0,1-1 0,0 1 0,1 0 0,0 0 0,0 0 0,0 0 0,1-1 0,3 9 0,-2-10 0,0 0 0,0-1 0,0 1 0,1-1 0,-1 1 0,1-1 0,1 0 0,-1 0 0,1-1 0,0 0 0,0 1 0,0-1 0,0-1 0,1 1 0,0-1 0,-1 0 0,10 3 0,-3-2 0,0 0 0,0-1 0,0 0 0,0-1 0,1 0 0,-1-1 0,1 0 0,-1-1 0,1-1 0,-1 0 0,0 0 0,19-6 0,-25 6 0,0-1 0,0 0 0,0-1 0,-1 0 0,1 0 0,-1 0 0,1 0 0,-1-1 0,0 0 0,-1 0 0,1 0 0,-1-1 0,1 1 0,-1-1 0,-1 0 0,1 0 0,-1-1 0,0 1 0,0-1 0,0 1 0,-1-1 0,0 0 0,0 0 0,0 0 0,-1 0 0,1-10 0,-1 3 0,-1 0 0,0 0 0,-1 0 0,-1 0 0,0 1 0,-1-1 0,0 0 0,-1 1 0,0 0 0,-1 0 0,0 0 0,-1 0 0,0 1 0,-1 0 0,-11-13 0,10 13 0,0 1 0,-1 1 0,0 0 0,0 0 0,-1 1 0,0 0 0,-1 0 0,0 1 0,0 1 0,0 0 0,-1 0 0,0 1 0,0 1 0,0 0 0,-19-3 0,29 6 0,0 1 0,-1 0 0,1-1 0,0 1 0,-1 0 0,1 0 0,0 1 0,-1-1 0,1 0 0,0 1 0,-1 0 0,1-1 0,0 1 0,0 0 0,0 0 0,-1 0 0,1 0 0,0 1 0,1-1 0,-1 1 0,0-1 0,0 1 0,1-1 0,-3 3 0,3-2 0,1 0 0,-1-1 0,0 1 0,1 0 0,0 0 0,-1 0 0,1-1 0,0 1 0,0 0 0,0 0 0,0 0 0,0-1 0,0 1 0,0 0 0,1 0 0,-1 0 0,1-1 0,-1 1 0,1 0 0,0-1 0,0 1 0,-1 0 0,1-1 0,0 1 0,0-1 0,1 1 0,-1-1 0,0 0 0,0 1 0,1-1 0,1 1 0,3 3 0,0-2 0,0 1 0,0 0 0,0-1 0,1-1 0,-1 1 0,1-1 0,0 0 0,-1 0 0,1-1 0,0 1 0,9-1 0,2 0 0,-1-1 0,1 0 0,31-5 0,-38 3 0,-1 0 0,1-1 0,-1 0 0,1-1 0,-1 0 0,0 0 0,-1-1 0,1-1 0,-1 1 0,0-2 0,0 1 0,-1-1 0,0-1 0,0 1 0,-1-1 0,0 0 0,0-1 0,-1 0 0,0 0 0,0 0 0,-1-1 0,0 0 0,-1 0 0,3-12 0,11-44 0,-12 42 0,15-39 0,-21 61 0,1 1 0,-1 0 0,0 0 0,1 0 0,-1-1 0,1 1 0,0 0 0,-1 0 0,1 0 0,0 0 0,0 0 0,0 0 0,0 0 0,-1 1 0,1-1 0,0 0 0,0 0 0,2 0 0,-2 1 0,-1 0 0,1 0 0,-1 0 0,1 1 0,0-1 0,-1 0 0,1 0 0,-1 1 0,1-1 0,-1 0 0,0 1 0,1-1 0,-1 1 0,1-1 0,-1 0 0,0 1 0,1-1 0,-1 1 0,0-1 0,1 1 0,-1-1 0,0 1 0,0 0 0,1-1 0,-1 1 0,0 0 0,2 7 0,1 0 0,-2 1 0,2 16 0,0 26 0,-3 0 0,-3 0 0,-1 0 0,-3 0 0,-17 67 0,32-136 0,-2 6 0,-1-1 0,7-23 0,-10 32 0,-1 0 0,-1 0 0,1 0 0,-1 0 0,1 1 0,-1-1 0,0 0 0,-1 0 0,1 0 0,-1 0 0,1 0 0,-1 0 0,0 0 0,-2-4 0,69 69 0,93 126 0,-158-184 0,1-1 0,0 0 0,0 0 0,0 0 0,0 0 0,0 0 0,0 0 0,0-1 0,1 1 0,-1-1 0,1 1 0,-1-1 0,1 0 0,0 0 0,-1 0 0,1 0 0,0-1 0,0 1 0,5-1 0,-4 0 0,-1-1 0,1 1 0,-1-1 0,1 0 0,-1-1 0,1 1 0,-1-1 0,0 1 0,0-1 0,1 0 0,-1 0 0,-1 0 0,1-1 0,5-4 0,-2 1 0,-1 0 0,0-1 0,0 1 0,0-1 0,-1 0 0,0 0 0,-1 0 0,1-1 0,-1 1 0,-1-1 0,0 0 0,3-13 0,1 3 0,-6 18 0,0 0 0,0 0 0,0 0 0,1 0 0,-1 0 0,0 0 0,0 0 0,0 0 0,0 0 0,1 0 0,-1 0 0,0 0 0,0 0 0,0 0 0,0 0 0,1 0 0,-1 0 0,0 0 0,0 0 0,0 0 0,0 1 0,0-1 0,1 0 0,-1 0 0,0 0 0,0 0 0,0 0 0,0 0 0,0 1 0,0-1 0,0 0 0,0 0 0,0 0 0,1 0 0,-1 0 0,0 1 0,0-1 0,0 0 0,0 0 0,0 0 0,0 0 0,0 1 0,0-1 0,0 0 0,0 0 0,4 35 0,-4 140-1365,0-154-5461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47.717"/>
    </inkml:context>
    <inkml:brush xml:id="br0">
      <inkml:brushProperty name="width" value="0.05" units="cm"/>
      <inkml:brushProperty name="height" value="0.05" units="cm"/>
    </inkml:brush>
  </inkml:definitions>
  <inkml:trace contextRef="#ctx0" brushRef="#br0">0 0 24575,'2'1'0,"-1"-1"0,1 0 0,-1 1 0,0-1 0,1 1 0,-1 0 0,1-1 0,-1 1 0,0 0 0,0 0 0,1 0 0,-1 0 0,0 0 0,0 0 0,0 0 0,0 0 0,1 3 0,16 24 0,-15-23 0,2 5 0,-1 0 0,0 1 0,0 0 0,1 12 0,12 31 0,-15-50 0,-1 0 0,1-1 0,0 1 0,1 0 0,-1-1 0,1 1 0,-1-1 0,1 0 0,0 0 0,5 4 0,1-2 0,-1-1 0,1 0 0,0-1 0,0 0 0,0 0 0,14 2 0,7 2 0,-19-4 0,1-1 0,-1 0 0,16-1 0,-16 0 0,0 0 0,0 0 0,12 3 0,-23-3 0,1-1 0,0 1 0,0-1 0,0 1 0,-1 0 0,1-1 0,0 1 0,-1 0 0,1 0 0,0 0 0,-1-1 0,1 1 0,-1 0 0,1 0 0,-1 0 0,0 0 0,1 0 0,-1 0 0,0 0 0,0 0 0,0 0 0,0 0 0,1 0 0,-1 0 0,0 0 0,-1 1 0,-2 36 0,1-23 0,1 16 0,1 0 0,2 0 0,11 57 0,32 88 0,-25-106 0,14 87 0,-33-148 0,0 1 0,0 0 0,-1 0 0,0 0 0,-2 12 0,2-20 0,-1 1 0,1-1 0,-1 1 0,0-1 0,0 1 0,0-1 0,0 1 0,0-1 0,0 0 0,-1 0 0,1 0 0,-1 0 0,0 0 0,1 0 0,-1 0 0,0 0 0,0-1 0,0 1 0,0-1 0,-1 1 0,1-1 0,0 0 0,0 0 0,-1 0 0,-2 1 0,-2 0 0,0-1 0,0 0 0,-1-1 0,1 1 0,0-1 0,0 0 0,0-1 0,0 0 0,0 0 0,0 0 0,0-1 0,0 0 0,0-1 0,1 1 0,-1-1 0,1-1 0,0 1 0,-9-7 0,8 5 0,0 0 0,1-1 0,-1 0 0,1 0 0,1 0 0,-1-1 0,1 0 0,0 0 0,0 0 0,1-1 0,0 0 0,1 0 0,0 0 0,-5-16 0,6 11-114,1-1 1,1 0-1,0 0 0,0 1 0,1-1 1,1 0-1,1 1 0,-1-1 0,2 1 1,0 0-1,7-15 0,6-11-6712</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48.055"/>
    </inkml:context>
    <inkml:brush xml:id="br0">
      <inkml:brushProperty name="width" value="0.05" units="cm"/>
      <inkml:brushProperty name="height" value="0.05" units="cm"/>
    </inkml:brush>
  </inkml:definitions>
  <inkml:trace contextRef="#ctx0" brushRef="#br0">1 0 24575,'3'0'0,"0"3"0,4 1 0,-3-1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48.992"/>
    </inkml:context>
    <inkml:brush xml:id="br0">
      <inkml:brushProperty name="width" value="0.05" units="cm"/>
      <inkml:brushProperty name="height" value="0.05" units="cm"/>
    </inkml:brush>
  </inkml:definitions>
  <inkml:trace contextRef="#ctx0" brushRef="#br0">105 148 24575,'-19'-54'0,"18"47"0,0 0 0,-1 0 0,0 0 0,-1 0 0,1 1 0,-1 0 0,-1-1 0,1 1 0,-1 0 0,0 0 0,0 1 0,-9-9 0,13 13 0,-1 1 0,1 0 0,0 0 0,-1-1 0,1 1 0,-1 0 0,1 0 0,-1 0 0,1-1 0,-1 1 0,1 0 0,-1 0 0,1 0 0,-1 0 0,1 0 0,-1 0 0,1 0 0,-1 0 0,1 0 0,-1 0 0,1 0 0,-1 1 0,1-1 0,-1 0 0,1 0 0,-1 0 0,1 1 0,0-1 0,-1 0 0,1 0 0,-1 1 0,1-1 0,0 0 0,-1 1 0,1-1 0,0 1 0,-1-1 0,1 0 0,0 1 0,0-1 0,-1 1 0,1-1 0,0 1 0,0 0 0,-8 23 0,1 20 0,3-1 0,1 1 0,5 59 0,-2-96 0,3 65-62,3 0 0,4-1 0,2 0-1,3 0 1,4-2 0,2 0 0,4-1-1,2-1 1,3-2 0,4-1 0,1-1-1,85 110 1,-54-95-386,3-3 0,155 129-1,-121-125-167,217 126-1,-150-118 284,3-7 0,3-8-1,251 67 1,-132-66 368,372 42 0,308-17-776,-892-91 540,37 3 127,377 41 2341,-482-48-1582,-11-2-530,-1 0 0,1 0-1,0 0 1,-1-1-1,1 1 1,0-1 0,0 0-1,0 0 1,-1 0 0,1-1-1,0 1 1,0-1-1,-1 0 1,5-2 0,-8 3-173,1 0 0,-1-1 0,0 1 0,0-1 0,0 1 1,0 0-1,1-1 0,-1 1 0,0-1 0,0 1 0,0 0 0,0-1 1,0 1-1,0-1 0,0 1 0,0-1 0,0 1 0,0 0 0,-1-1 1,1 1-1,0-1 0,0 1 0,0 0 0,0-1 0,-1 1 0,1-1 0,0 1 1,0 0-1,-1-1 0,1 1 0,0 0 0,-1-1 0,1 1 0,0 0 1,-1 0-1,1-1 0,0 1 0,-1 0 0,1 0 0,-1 0 0,0-1 1,1 1-232,-13-9-6549</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5:59.158"/>
    </inkml:context>
    <inkml:brush xml:id="br0">
      <inkml:brushProperty name="width" value="0.05" units="cm"/>
      <inkml:brushProperty name="height" value="0.05" units="cm"/>
    </inkml:brush>
  </inkml:definitions>
  <inkml:trace contextRef="#ctx0" brushRef="#br0">1 3 24575,'0'0'0,"0"0"0,0-1 0,0 1 0,0 0 0,0 0 0,0 0 0,0 0 0,0 0 0,0 0 0,0 0 0,0 0 0,0 0 0,0-1 0,0 1 0,0 0 0,0 0 0,0 0 0,0 0 0,0 0 0,0 0 0,0 0 0,0 0 0,1 0 0,-1 0 0,0 0 0,0-1 0,0 1 0,0 0 0,0 0 0,0 0 0,0 0 0,0 0 0,0 0 0,0 0 0,1 0 0,-1 0 0,0 0 0,0 0 0,0 0 0,0 0 0,0 0 0,0 0 0,0 0 0,0 0 0,0 0 0,1 0 0,-1 0 0,0 0 0,0 0 0,0 0 0,0 0 0,0 0 0,0 0 0,0 0 0,0 0 0,0 1 0,1-1 0,7 6 0,7 10 0,114 140 0,-104-130 0,1-1 0,2-1 0,48 32 0,-16-20 0,2-2 0,2-3 0,74 25 0,208 45 0,-226-77 0,0-6 0,1-5 0,166-2 0,-93-21 0,-168 6 0,0 0 0,0-2 0,-1-1 0,0-1 0,33-15 0,-49 18 0,-1 0 0,0-1 0,-1 0 0,1 0 0,-1-1 0,0 0 0,10-13 0,-10 11 0,0 0 0,1 1 0,0 1 0,0-1 0,13-8 0,-9 8 0,29-15 0,-39 21 0,0 1 0,1 0 0,-1 0 0,1 0 0,-1 1 0,1-1 0,-1 1 0,1-1 0,0 1 0,-1 0 0,1 0 0,-1 0 0,1 0 0,2 1 0,-3-1 0,-1 1 0,0 0 0,0-1 0,0 1 0,0 0 0,0 0 0,0 0 0,0 0 0,0 0 0,0 0 0,0 0 0,0 0 0,0 0 0,-1 0 0,1 0 0,-1 1 0,1-1 0,-1 0 0,1 0 0,-1 1 0,1-1 0,-1 0 0,0 2 0,2 35 0,-2-30 0,2 48 0,2-1 0,3 0 0,25 95 0,-29-135 0,1-1 0,1 1 0,1-1 0,-1 0 0,9 13 0,-11-23 0,0 0 0,0 0 0,0 0 0,1 0 0,-1-1 0,1 1 0,0-1 0,0 0 0,0 0 0,0 0 0,1-1 0,-1 1 0,1-1 0,0 0 0,-1-1 0,1 1 0,0-1 0,8 1 0,-11-1 23,0-1 0,0 1 0,1-1-1,-1 0 1,0 0 0,0 0 0,1 0-1,-1-1 1,0 1 0,1-1 0,-1 1-1,0-1 1,0 0 0,2-1 0,-3 2-84,0-1 0,0 0 0,0 0 0,0 0 0,0 0 0,-1 0 0,1 0 0,0 0 0,-1 0 0,1 0 0,-1 0 0,1 0 0,-1-1 0,0 1 0,1 0 0,-1 0 0,0 0 0,0-1 1,0 1-1,0 0 0,0 0 0,0 0 0,0-1 0,0 1 0,0 0 0,-1 0 0,1-2 0,-3-8-6765</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6:07.299"/>
    </inkml:context>
    <inkml:brush xml:id="br0">
      <inkml:brushProperty name="width" value="0.05" units="cm"/>
      <inkml:brushProperty name="height" value="0.05" units="cm"/>
    </inkml:brush>
  </inkml:definitions>
  <inkml:trace contextRef="#ctx0" brushRef="#br0">515 434 24575,'1'0'0,"1"-1"0,-1 1 0,1-1 0,-1 1 0,1-1 0,-1 1 0,0-1 0,1 0 0,-1 0 0,0 0 0,1 0 0,-1 0 0,0 0 0,0 0 0,0 0 0,0 0 0,0 0 0,0-1 0,0 1 0,0 0 0,0-1 0,0-1 0,13-33 0,0-14 0,12-80 0,-25 128 0,-1-1 0,0 1 0,0 0 0,1 0 0,-1-1 0,-1 1 0,1 0 0,0 0 0,-1-1 0,1 1 0,-1 0 0,1 0 0,-1 0 0,0 0 0,-1-3 0,1 5 0,0-1 0,0 0 0,0 0 0,0 0 0,0 1 0,0-1 0,-1 1 0,1-1 0,0 1 0,0-1 0,0 1 0,-1 0 0,1-1 0,0 1 0,0 0 0,-1 0 0,1 0 0,0 0 0,-1 0 0,1 0 0,0 0 0,0 1 0,-1-1 0,1 0 0,0 1 0,0-1 0,-3 2 0,-8 3 0,0 0 0,0 1 0,1 1 0,0 0 0,0 1 0,1 0 0,-14 12 0,6-2 0,1 1 0,-29 39 0,34-41 0,0 1 0,2 0 0,0 1 0,1 0 0,-8 22 0,16-35 0,-1-1 0,1 1 0,0 0 0,1-1 0,-1 1 0,1 0 0,0-1 0,0 1 0,1 0 0,1 8 0,0-11 0,-1 1 0,0 0 0,1-1 0,0 1 0,0-1 0,0 0 0,0 0 0,1 1 0,-1-1 0,1-1 0,0 1 0,-1 0 0,1-1 0,1 1 0,-1-1 0,7 4 0,-3-3 0,1 0 0,-1 0 0,1-1 0,0 1 0,0-2 0,0 1 0,0-1 0,0-1 0,1 1 0,-1-1 0,0-1 0,0 1 0,0-1 0,0-1 0,0 0 0,15-4 0,-2-3 0,1 1 0,-1-2 0,0-1 0,31-23 0,-44 29 0,-4 1 0,1 1 0,1-1 0,-1 1 0,0 0 0,7-2 0,-11 5 0,0 0 0,0-1 0,-1 1 0,1 0 0,0 0 0,0 0 0,0 0 0,-1 0 0,1 0 0,0 0 0,0 0 0,0 0 0,0 0 0,-1 0 0,1 0 0,0 1 0,0-1 0,-1 0 0,1 1 0,0-1 0,0 0 0,-1 1 0,1-1 0,0 1 0,-1-1 0,1 1 0,-1 0 0,1-1 0,-1 1 0,1 0 0,-1-1 0,1 1 0,-1 0 0,1-1 0,-1 1 0,0 0 0,1 0 0,-1-1 0,0 1 0,0 0 0,0 0 0,0 0 0,0-1 0,0 1 0,0 2 0,3 16 0,-3-12 0,1 1 0,0-1 0,1 0 0,0 0 0,5 14 0,-6-19 0,0 0 0,0 0 0,0 0 0,1 0 0,-1-1 0,1 1 0,0 0 0,0-1 0,-1 1 0,1-1 0,0 1 0,0-1 0,0 0 0,0 0 0,1 0 0,-1 0 0,0 0 0,0 0 0,1-1 0,-1 1 0,0-1 0,1 0 0,2 1 0,-2-2 0,1 1 0,-1 0 0,0-1 0,1 0 0,-1 0 0,0 0 0,1 0 0,-1 0 0,0-1 0,0 1 0,0-1 0,0 0 0,0 0 0,-1 0 0,1 0 0,0-1 0,-1 1 0,0-1 0,0 1 0,1-1 0,1-4 0,4-5 0,-1 0 0,0 0 0,9-24 0,-9 17 0,-2 0 0,0 0 0,-1 0 0,-1-1 0,0 1 0,-2-1 0,-1 0 0,0 0 0,-1 1 0,-1-1 0,-1 1 0,-1-1 0,-8-24 0,8 31 0,-1 0 0,-1 0 0,0 1 0,-1 0 0,0 0 0,-1 1 0,0 0 0,-17-18 0,18 22 0,-1 0 0,0 0 0,-1 1 0,0 0 0,0 1 0,0 0 0,-1 0 0,1 1 0,-1 0 0,0 1 0,0 0 0,-14-2 0,8 3 0,-1 1 0,1 1 0,-1 0 0,1 1 0,-1 1 0,1 0 0,0 2 0,0 0 0,0 0 0,0 1 0,1 1 0,0 1 0,-18 10 0,2 2 0,0 1 0,2 2 0,0 0 0,-49 52 0,50-44 0,2 0 0,1 2 0,2 1 0,1 0 0,-31 67 0,43-79 0,2 1 0,0-1 0,1 2 0,2-1 0,0 1 0,1-1 0,1 1 0,2 0 0,0 0 0,1 1 0,6 34 0,-5-47 0,2-1 0,0 0 0,0 1 0,0-1 0,2-1 0,-1 1 0,1-1 0,0 1 0,1-1 0,0-1 0,1 1 0,0-1 0,0 0 0,0-1 0,10 8 0,-5-7 0,0 0 0,1 0 0,0-1 0,0-1 0,1 0 0,0-1 0,0 0 0,0-1 0,0-1 0,21 3 0,57-1-1365,-5-8-5461</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6:07.857"/>
    </inkml:context>
    <inkml:brush xml:id="br0">
      <inkml:brushProperty name="width" value="0.05" units="cm"/>
      <inkml:brushProperty name="height" value="0.05" units="cm"/>
    </inkml:brush>
  </inkml:definitions>
  <inkml:trace contextRef="#ctx0" brushRef="#br0">151 531 24575,'-5'0'0,"1"0"0,-1 0 0,1 1 0,-1-1 0,1 1 0,-1 0 0,1 1 0,0-1 0,0 1 0,-1 0 0,1 0 0,1 0 0,-1 0 0,0 1 0,-4 3 0,4-2 0,0 0 0,0 0 0,1 1 0,0 0 0,-1 0 0,1 0 0,1 0 0,-1 0 0,1 1 0,-2 6 0,-1 11 0,0 0 0,2 0 0,1 0 0,1 39 0,1-60 0,0 32 0,-3 177 0,0-152 0,-18 90 0,24-214 0,26-145 0,78-298 0,-88 440 0,30-71 0,-40 117 0,2 1 0,0 0 0,1 0 0,1 1 0,0 1 0,2 0 0,18-19 0,-28 33 0,1 0 0,0 0 0,0 0 0,1 1 0,-1 0 0,1 0 0,0 0 0,0 1 0,0 0 0,0 1 0,0-1 0,1 1 0,-1 1 0,1-1 0,9 1 0,-11 1 0,-1 0 0,1 1 0,-1 0 0,1 0 0,-1 0 0,1 1 0,-1 0 0,0 0 0,0 0 0,0 0 0,0 1 0,0 0 0,-1 0 0,1 0 0,-1 1 0,0-1 0,0 1 0,0 0 0,0 1 0,-1-1 0,6 9 0,-3-4 0,-1 1 0,0 0 0,-1 0 0,0 0 0,0 0 0,-1 1 0,0 0 0,-1-1 0,2 16 0,-3-9 0,-1-1 0,-1 1 0,0 0 0,-1-1 0,-7 27 0,0-12 0,-2 0 0,-1-1 0,-1-1 0,-1 0 0,-35 52 0,-56 54 0,84-112 0,0-2 0,-2 0 0,-38 28 0,24-29 0,71-42 0,-22 17 0,0 0 0,1 1 0,-1 1 0,1 0 0,-1 0 0,1 1 0,0 1 0,0 0 0,0 1 0,-1 0 0,1 1 0,0 1 0,0 0 0,18 5 0,-14-1 0,-1 0 0,1 1 0,-2 0 0,1 2 0,-1 0 0,-1 0 0,1 1 0,-2 1 0,1 1 0,13 14 0,-6-3-1365,-4-5-5461</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6:08.210"/>
    </inkml:context>
    <inkml:brush xml:id="br0">
      <inkml:brushProperty name="width" value="0.05" units="cm"/>
      <inkml:brushProperty name="height" value="0.05" units="cm"/>
    </inkml:brush>
  </inkml:definitions>
  <inkml:trace contextRef="#ctx0" brushRef="#br0">46 1 24575,'-2'9'0,"0"1"0,-1-1 0,0 0 0,-5 11 0,-7 22 0,12-29 0,0 0 0,0 0 0,1 0 0,1 0 0,0 1 0,1-1 0,1 0 0,0 1 0,3 17 0,-2-26 0,-1-1 0,0 1 0,1 0 0,0 0 0,0-1 0,1 1 0,-1-1 0,1 0 0,0 0 0,0 0 0,0 0 0,0 0 0,1-1 0,0 1 0,0-1 0,0 0 0,0 0 0,0 0 0,0-1 0,1 0 0,-1 1 0,1-2 0,0 1 0,0 0 0,-1-1 0,1 0 0,9 1 0,-8-1 0,0-1 0,0 0 0,0 0 0,0 0 0,0-1 0,0 0 0,0 0 0,0-1 0,0 1 0,0-1 0,0-1 0,9-4 0,-7 2 0,0 0 0,-1-1 0,0 0 0,0 0 0,-1 0 0,1-1 0,9-14 0,-6 6 0,0-2 0,-1 1 0,-1-1 0,-1 0 0,-1 0 0,0-1 0,6-34 0,-11 46 0,1 2 0,-1-1 0,-1 1 0,1-1 0,-1 1 0,1-1 0,-1 0 0,0 1 0,-1-1 0,1 1 0,-1-1 0,-3-8 0,4 13-23,0 0-1,0 0 1,0 0-1,0 0 1,-1 0-1,1 0 0,0 0 1,0 0-1,0-1 1,0 1-1,-1 0 1,1 0-1,0 0 1,0 0-1,-1 0 1,1 0-1,0 0 1,0 0-1,0 0 0,-1 0 1,1 0-1,0 0 1,0 0-1,0 0 1,-1 1-1,1-1 1,0 0-1,0 0 1,0 0-1,0 0 1,-1 0-1,1 0 0,0 0 1,0 1-1,0-1 1,0 0-1,0 0 1,-1 0-1,1 0 1,0 0-1,0 1 1,0-1-1,0 0 0,0 0 1,0 0-1,0 1 1,0-1-1,0 0 1,0 0-1,0 0 1,-1 1-1,1-1 1,0 0-1,0 0 1,1 0-1,-1 1 0,0-1 1,-3 10-6803</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6:08.578"/>
    </inkml:context>
    <inkml:brush xml:id="br0">
      <inkml:brushProperty name="width" value="0.05" units="cm"/>
      <inkml:brushProperty name="height" value="0.05" units="cm"/>
    </inkml:brush>
  </inkml:definitions>
  <inkml:trace contextRef="#ctx0" brushRef="#br0">1 82 24575,'0'-3'0,"0"-1"0,0 1 0,1-1 0,0 1 0,-1 0 0,1-1 0,0 1 0,1 0 0,-1 0 0,1 0 0,-1 0 0,4-5 0,-4 7 0,-1 1 0,1-1 0,0 0 0,0 0 0,0 0 0,0 1 0,-1-1 0,1 0 0,0 1 0,0-1 0,1 1 0,-1-1 0,0 1 0,0-1 0,0 1 0,0 0 0,0 0 0,0-1 0,1 1 0,-1 0 0,0 0 0,0 0 0,0 0 0,0 1 0,1-1 0,-1 0 0,0 0 0,0 1 0,0-1 0,0 0 0,0 1 0,0-1 0,0 1 0,0 0 0,0-1 0,0 1 0,0 0 0,1 1 0,4 4 0,0-1 0,0 1 0,-1 1 0,0-1 0,0 1 0,-1 0 0,0 0 0,0 1 0,-1-1 0,3 10 0,1 2 0,-1 1 0,6 39 0,-12-55 0,1 0 0,-1 0 0,1 0 0,-1 0 0,0 0 0,0 0 0,-1 0 0,1 0 0,-1 0 0,-2 8 0,15-40 0,7-1 0,2 0 0,1 1 0,1 2 0,2 0 0,0 2 0,32-24 0,-52 45 0,0-1 0,0 1 0,0 1 0,0-1 0,0 1 0,1 0 0,-1 0 0,1 0 0,-1 1 0,1 0 0,11-1 0,-14 2 0,0 0 0,0 1 0,0-1 0,-1 1 0,1 0 0,0 0 0,0 0 0,-1 0 0,1 0 0,-1 0 0,1 1 0,-1 0 0,1-1 0,-1 1 0,0 0 0,0 0 0,0 0 0,0 0 0,0 1 0,0-1 0,-1 0 0,1 1 0,-1-1 0,0 1 0,2 4 0,2 6 0,-1 0 0,-1 0 0,0 1 0,0-1 0,0 18 0,-2-16 0,0-1 0,2 0 0,0 0 0,7 21 0,-1-18-1365,0-5-5461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6:33.034"/>
    </inkml:context>
    <inkml:brush xml:id="br0">
      <inkml:brushProperty name="width" value="0.05" units="cm"/>
      <inkml:brushProperty name="height" value="0.05" units="cm"/>
    </inkml:brush>
  </inkml:definitions>
  <inkml:trace contextRef="#ctx0" brushRef="#br0">52 147 24575,'3'54'0,"13"79"0,1-4 0,-7-77 0,-9-50 0,-3-7 0,-3-12 0,-24-82 0,-31-201 0,59 293 0,0 0 0,1 0 0,0 1 0,0-1 0,2-14 0,-1 20 0,-1-1 0,1 0 0,0 0 0,-1 0 0,1 1 0,0-1 0,0 0 0,0 1 0,0-1 0,1 1 0,-1-1 0,0 1 0,1-1 0,-1 1 0,0 0 0,1 0 0,0 0 0,-1 0 0,1 0 0,0 0 0,-1 0 0,1 0 0,0 1 0,0-1 0,2 0 0,18-2 0,1 1 0,-1 0 0,1 2 0,38 4 0,-15-1 0,-38-3 0,0 0 0,0 1 0,-1-1 0,1 1 0,-1 1 0,15 3 0,-20-4 0,-1 0 0,1 0 0,0 0 0,0 0 0,-1 0 0,1 0 0,-1 1 0,1-1 0,-1 1 0,1-1 0,-1 1 0,0-1 0,0 1 0,0 0 0,0-1 0,0 1 0,0 0 0,0 0 0,0 0 0,-1 0 0,1 0 0,-1 0 0,0 0 0,1 0 0,-1 0 0,0 0 0,0 3 0,0 9 0,-1 0 0,0 1 0,-1-1 0,-1 0 0,0 1 0,-1-1 0,0-1 0,-1 1 0,-1-1 0,-7 15 0,9-22 0,-1 1 0,1-1 0,-1 1 0,0-1 0,0-1 0,-1 1 0,1-1 0,-1 0 0,0 0 0,-1 0 0,1-1 0,-1 0 0,0-1 0,0 1 0,0-1 0,-1-1 0,1 1 0,-1-1 0,1-1 0,-11 2 0,6-2-273,0-1 0,-1 0 0,1 0 0,-22-5 0,11 0-6553</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6:08.933"/>
    </inkml:context>
    <inkml:brush xml:id="br0">
      <inkml:brushProperty name="width" value="0.05" units="cm"/>
      <inkml:brushProperty name="height" value="0.05" units="cm"/>
    </inkml:brush>
  </inkml:definitions>
  <inkml:trace contextRef="#ctx0" brushRef="#br0">1 29 24575,'0'-6'0,"3"-7"0,1 4 0,-1 9 0,3 11 0,0 11 0,0 15 0,-3 9 0,0 8 0,-2 5 0,0 2 0,-1-2 0,0-12-8191</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6:09.287"/>
    </inkml:context>
    <inkml:brush xml:id="br0">
      <inkml:brushProperty name="width" value="0.05" units="cm"/>
      <inkml:brushProperty name="height" value="0.05" units="cm"/>
    </inkml:brush>
  </inkml:definitions>
  <inkml:trace contextRef="#ctx0" brushRef="#br0">0 95 24575,'1'-1'0,"-1"0"0,0 1 0,1-1 0,-1 0 0,1 1 0,-1-1 0,1 0 0,-1 1 0,1-1 0,-1 1 0,1-1 0,-1 0 0,1 1 0,0-1 0,-1 1 0,1 0 0,0-1 0,0 1 0,-1 0 0,1-1 0,0 1 0,0 0 0,0 0 0,-1 0 0,1 0 0,0 0 0,1 0 0,28-3 0,-25 2 0,102-1 0,-63 2 0,83-10 0,-123 9 0,0 1 0,0-1 0,0-1 0,0 1 0,0 0 0,0-1 0,-1 0 0,1 0 0,-1 0 0,6-4 0,-8 5 0,0-1 0,0 1 0,0 0 0,0 0 0,0-1 0,0 1 0,0 0 0,0-1 0,-1 1 0,1-1 0,0 1 0,-1-1 0,1 1 0,-1-1 0,0 1 0,0-1 0,1 0 0,-1 1 0,0-1 0,0 1 0,-1-1 0,1 0 0,0 1 0,0-1 0,-1 1 0,1-1 0,-1 1 0,-1-4 0,2 6 0,0-1 0,0 0 0,0 0 0,0 0 0,0 0 0,0 0 0,0 0 0,0 0 0,0 0 0,-1 0 0,1 0 0,0 1 0,0-1 0,0 0 0,0 0 0,0 0 0,0 0 0,0 0 0,-1 0 0,1 0 0,0 0 0,0 0 0,0 0 0,0 0 0,0 0 0,0 0 0,-1 0 0,1 0 0,0 0 0,0 0 0,0 0 0,0 0 0,0 0 0,0 0 0,0 0 0,-1 0 0,1-1 0,0 1 0,0 0 0,0 0 0,0 0 0,0 0 0,0 0 0,0 0 0,0 0 0,0 0 0,0 0 0,-1 0 0,1-1 0,0 1 0,0 0 0,0 0 0,0 0 0,-1 12 0,22 204-1365,-17-185-5461</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6:09.922"/>
    </inkml:context>
    <inkml:brush xml:id="br0">
      <inkml:brushProperty name="width" value="0.05" units="cm"/>
      <inkml:brushProperty name="height" value="0.05" units="cm"/>
    </inkml:brush>
  </inkml:definitions>
  <inkml:trace contextRef="#ctx0" brushRef="#br0">1 135 24575,'2'0'0,"0"0"0,1 1 0,-1-1 0,1 0 0,-1 1 0,0-1 0,1 1 0,-1 0 0,0 0 0,0 0 0,0 0 0,0 0 0,1 0 0,-1 1 0,-1-1 0,1 1 0,3 2 0,-2 0 0,-1-1 0,1 1 0,-1-1 0,0 1 0,0 0 0,0 0 0,-1 0 0,1 0 0,0 5 0,1 8 0,-1 0 0,0 0 0,-2 32 0,0-43 0,0-6 0,0 1 0,0 0 0,0 0 0,0 0 0,0-1 0,0 1 0,0 0 0,0 0 0,0 0 0,0-1 0,1 1 0,-1 0 0,0 0 0,0 0 0,1-1 0,-1 1 0,1 0 0,-1-1 0,0 1 0,2 1 0,-2-2 0,1 0 0,-1 0 0,1 0 0,-1 0 0,1-1 0,-1 1 0,1 0 0,-1 0 0,1 0 0,-1 0 0,1 0 0,-1-1 0,0 1 0,1 0 0,-1 0 0,1-1 0,-1 1 0,1 0 0,-1-1 0,0 1 0,1 0 0,-1-1 0,1 0 0,25-35 0,-20 28 0,11-16 0,42-45 0,-50 61 0,-1 0 0,1 0 0,0 1 0,1 0 0,0 1 0,0 0 0,0 1 0,14-6 0,-21 10 0,0 0 0,0 0 0,0 1 0,0-1 0,0 1 0,0-1 0,0 1 0,0 0 0,0 0 0,0 0 0,5 2 0,-6-2 0,0 1 0,0 0 0,-1-1 0,1 1 0,0 0 0,-1 0 0,1 0 0,-1 1 0,1-1 0,-1 0 0,0 0 0,1 1 0,-1-1 0,2 4 0,1 2 0,-1 1 0,0 1 0,0-1 0,-1 0 0,0 1 0,2 15 0,-3-16 0,0-1 0,0 1 0,1-1 0,0 0 0,0 1 0,1-1 0,5 10 0,-7-16 0,0 0 0,0 1 0,0-1 0,0 0 0,0 0 0,1 0 0,-1 0 0,0 0 0,1 0 0,-1 0 0,1 0 0,-1-1 0,1 1 0,-1 0 0,1-1 0,-1 0 0,1 1 0,-1-1 0,1 0 0,2 1 0,-1-2 0,0 1 0,1 0 0,-1-1 0,0 0 0,1 0 0,-1 0 0,0 0 0,0 0 0,4-3 0,6-3 0,-1-2 0,0 1 0,16-17 0,-25 23 0,15-15 0,-3 3 0,31-24 0,-42 35 0,-1 1 0,1-1 0,1 1 0,-1 0 0,0 0 0,0 1 0,1-1 0,-1 1 0,1 0 0,-1 0 0,1 0 0,-1 1 0,1-1 0,5 1 0,-8 1 0,0 0 0,1-1 0,-1 1 0,0 0 0,0 0 0,1 0 0,-1 1 0,0-1 0,0 1 0,0-1 0,-1 1 0,1-1 0,0 1 0,0 0 0,-1 0 0,1 0 0,-1 0 0,0 0 0,1 0 0,0 3 0,3 6 0,0 1 0,6 20 0,-8-22 0,1 5 0,0-2 0,0 0 0,1 0 0,0 0 0,10 15 0,-14-26 0,0 0 0,0 0 0,0 0 0,0-1 0,0 1 0,1 0 0,-1-1 0,1 1 0,-1-1 0,1 0 0,0 1 0,-1-1 0,1 0 0,0 0 0,0 0 0,0 0 0,0 0 0,0-1 0,0 1 0,0 0 0,0-1 0,0 0 0,0 1 0,0-1 0,1 0 0,-1 0 0,0 0 0,0 0 0,0-1 0,0 1 0,0-1 0,0 1 0,0-1 0,0 0 0,3-1 0,9-6 0,1-1 0,-1 0 0,-1-1 0,0-1 0,0 0 0,-1-1 0,17-21 0,-3-1 0,40-66 0,-60 90 0,-2 4 0,0 0 0,-1-1 0,1 1 0,-1-1 0,-1 1 0,1-1 0,-1 0 0,0 0 0,2-14 0,-4 20 0,0 0 0,0 0 0,0 1 0,0-1 0,0 0 0,-1 0 0,1 0 0,0 0 0,0 1 0,-1-1 0,1 0 0,0 0 0,-1 1 0,1-1 0,-1 0 0,1 0 0,-1 1 0,1-1 0,-1 0 0,1 1 0,-1-1 0,0 1 0,1-1 0,-1 1 0,0-1 0,1 1 0,-1-1 0,0 1 0,0 0 0,1-1 0,-1 1 0,0 0 0,0 0 0,0 0 0,0 0 0,1 0 0,-1-1 0,0 1 0,0 1 0,0-1 0,0 0 0,1 0 0,-1 0 0,-1 1 0,-3 0 0,1 0 0,-1 0 0,1 1 0,-1 0 0,1-1 0,-7 6 0,2-1 0,0 1 0,0 0 0,1 1 0,0 0 0,0 0 0,1 0 0,0 1 0,1 1 0,0-1 0,0 1 0,1 0 0,0 0 0,1 0 0,0 1 0,-4 17 0,6-21 0,1 1 0,0-1 0,0 0 0,0 1 0,1-1 0,0 0 0,0 1 0,1-1 0,0 0 0,0 1 0,1-1 0,0 0 0,0 0 0,1 0 0,0 0 0,0-1 0,0 1 0,1-1 0,0 1 0,0-1 0,1-1 0,0 1 0,0-1 0,8 8 0,17 6-1365,-1-5-5461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6:10.769"/>
    </inkml:context>
    <inkml:brush xml:id="br0">
      <inkml:brushProperty name="width" value="0.05" units="cm"/>
      <inkml:brushProperty name="height" value="0.05" units="cm"/>
    </inkml:brush>
  </inkml:definitions>
  <inkml:trace contextRef="#ctx0" brushRef="#br0">156 263 24575,'1'-12'0,"1"-1"0,1 2 0,0-1 0,1 0 0,0 1 0,1-1 0,0 1 0,8-11 0,-5 5 0,10-17 0,-9 20 0,-2-1 0,1 0 0,-2 0 0,6-22 0,-29 63 0,-114 226 0,98-181 0,-38 124 0,70-191 0,-1 4 0,0-1 0,0 1 0,0 0 0,0 12 0,2-20 0,0 0 0,0 0 0,0 0 0,0 1 0,0-1 0,0 0 0,0 0 0,0 0 0,0 0 0,0 0 0,0 0 0,0 0 0,0 1 0,0-1 0,0 0 0,0 0 0,0 0 0,0 0 0,0 0 0,0 0 0,0 0 0,0 1 0,0-1 0,0 0 0,0 0 0,0 0 0,0 0 0,0 0 0,0 0 0,0 0 0,0 0 0,1 0 0,-1 1 0,0-1 0,0 0 0,0 0 0,0 0 0,0 0 0,0 0 0,0 0 0,0 0 0,0 0 0,1 0 0,-1 0 0,0 0 0,0 0 0,0 0 0,0 0 0,0 0 0,0 0 0,0 0 0,1 0 0,-1 0 0,0 0 0,0 0 0,0 0 0,0 0 0,0 0 0,7-8 0,6-13 0,1-4 0,2 0 0,0 1 0,2 1 0,1 1 0,0 0 0,2 1 0,42-33 0,-50 44 0,1 1 0,0 0 0,1 1 0,-1 0 0,1 1 0,1 1 0,-1 0 0,1 1 0,0 1 0,1 1 0,-1 0 0,0 1 0,1 0 0,0 2 0,20 1 0,-31 0 0,1 0 0,-1 0 0,1 1 0,-1 0 0,1 0 0,-1 1 0,0-1 0,0 2 0,0-1 0,-1 0 0,1 1 0,-1 0 0,9 9 0,-11-10 0,-1 0 0,1 0 0,-1 0 0,0 0 0,0 1 0,0-1 0,0 1 0,-1-1 0,1 1 0,-1 0 0,0-1 0,0 1 0,-1 0 0,1 0 0,-1 0 0,0 0 0,1 0 0,-2 0 0,1-1 0,0 1 0,-1 0 0,0 0 0,0 0 0,-3 6 0,0 0 0,-1-1 0,0 0 0,0 0 0,-1-1 0,-1 0 0,1 0 0,-1 0 0,-1-1 0,1 0 0,-1 0 0,-13 8 0,3-3 0,-1-1 0,0 0 0,-1-2 0,-29 10 0,42-16-114,1-1 1,-1 0-1,0 0 0,0-1 0,0 0 1,0 0-1,0 0 0,0-1 0,0 0 1,0-1-1,-8-1 0,-3-4-6712</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6:11.487"/>
    </inkml:context>
    <inkml:brush xml:id="br0">
      <inkml:brushProperty name="width" value="0.05" units="cm"/>
      <inkml:brushProperty name="height" value="0.05" units="cm"/>
    </inkml:brush>
  </inkml:definitions>
  <inkml:trace contextRef="#ctx0" brushRef="#br0">170 165 24575,'14'0'0,"-10"1"0,0-1 0,-1 0 0,1 0 0,0 0 0,0 0 0,-1 0 0,1-1 0,0 0 0,-1 0 0,1 0 0,-1 0 0,1 0 0,-1-1 0,4-1 0,-6 2 0,-1 0 0,1 1 0,-1-1 0,1 0 0,-1 0 0,1 0 0,-1 1 0,0-1 0,1 0 0,-1 0 0,0 0 0,0 0 0,1 0 0,-1 0 0,0 0 0,0 0 0,0 1 0,0-1 0,0 0 0,-1 0 0,1 0 0,0 0 0,0 0 0,0 0 0,-1 0 0,1 1 0,-1-1 0,1 0 0,0 0 0,-1 0 0,0 1 0,1-1 0,-1 0 0,1 1 0,-1-1 0,0 0 0,1 1 0,-3-2 0,0-1 0,0 0 0,0 1 0,0-1 0,-1 1 0,1 0 0,-1 0 0,-5-3 0,6 4 0,-1 1 0,1-1 0,-1 0 0,1 1 0,-1 0 0,1-1 0,-1 2 0,1-1 0,-1 0 0,1 1 0,0-1 0,-1 1 0,1 0 0,-4 1 0,1 1 0,0 0 0,1 0 0,-1 0 0,1 1 0,0 0 0,0 0 0,-5 6 0,-3 3 0,2 2 0,-1 0 0,2 0 0,-12 23 0,16-28 0,1 0 0,0 0 0,1 0 0,0 0 0,-4 21 0,8-28 0,-1-1 0,1 0 0,0 1 0,0-1 0,0 1 0,0-1 0,0 0 0,0 1 0,1-1 0,-1 1 0,1-1 0,0 0 0,0 0 0,0 1 0,0-1 0,0 0 0,0 0 0,0 0 0,1 0 0,-1 0 0,1 0 0,-1 0 0,1-1 0,0 1 0,0-1 0,0 1 0,0-1 0,0 1 0,0-1 0,0 0 0,0 0 0,4 1 0,1 0 0,0 0 0,0-1 0,0 0 0,0-1 0,0 1 0,1-1 0,-1-1 0,0 1 0,0-1 0,0 0 0,0-1 0,0 0 0,-1 0 0,1 0 0,0-1 0,-1 0 0,1 0 0,6-6 0,-1 2 0,-1-1 0,-1 0 0,1 0 0,-1-1 0,-1-1 0,0 1 0,0-2 0,14-20 0,-3-11 0,-19 39 0,1 0 0,-1 0 0,-1 0 0,1 0 0,0 0 0,-1-1 0,1 1 0,-1 0 0,0 0 0,0-1 0,-1-4 0,-3 6 0,-2 8 0,-3 8 0,5-2 0,0 0 0,1 0 0,0 1 0,1 0 0,0-1 0,1 1 0,0 0 0,1 0 0,1-1 0,3 22 0,-4-32 0,1 0 0,-1 0 0,0 0 0,1-1 0,0 1 0,-1 0 0,1 0 0,0-1 0,0 1 0,0 0 0,0-1 0,0 1 0,1-1 0,-1 1 0,0-1 0,1 0 0,2 2 0,-3-2 0,0-1 0,1 1 0,-1-1 0,1 1 0,-1-1 0,1 0 0,-1 0 0,1 1 0,-1-1 0,1 0 0,-1-1 0,1 1 0,0 0 0,-1 0 0,0-1 0,1 1 0,1-1 0,6-3 0,0-1 0,-1 0 0,0 0 0,1-1 0,9-8 0,-16 11 0,121-97 0,146-116 0,-251 201 0,-18 15 0,0 0 0,1 0 0,-1 0 0,0 0 0,0 0 0,0 0 0,0 0 0,0 0 0,1 0 0,-1 0 0,0 0 0,0 0 0,0-1 0,0 1 0,0 0 0,0 0 0,1 0 0,-1 0 0,0 0 0,0 0 0,0 0 0,0 0 0,0-1 0,0 1 0,0 0 0,0 0 0,0 0 0,0 0 0,0 0 0,0-1 0,0 1 0,0 0 0,1 0 0,-1 0 0,0 0 0,0 0 0,0-1 0,0 1 0,-1 0 0,1 0 0,0 0 0,0 0 0,0 0 0,0-1 0,0 1 0,0 0 0,0 0 0,0 0 0,0 0 0,0 0 0,0 0 0,0 0 0,0-1 0,0 1 0,-1 0 0,1 0 0,0 0 0,-12 1 0,-17 9 0,22-6 0,-1 0 0,1 0 0,0 0 0,0 1 0,1 0 0,0 0 0,-1 1 0,-8 10 0,13-14 0,1 1 0,-1-1 0,1 0 0,0 1 0,-1-1 0,1 0 0,0 1 0,1-1 0,-1 1 0,0 0 0,1-1 0,-1 1 0,1 0 0,0-1 0,0 1 0,0 0 0,0-1 0,1 1 0,-1 0 0,1-1 0,-1 1 0,1-1 0,0 1 0,0-1 0,0 1 0,0-1 0,1 1 0,-1-1 0,0 0 0,5 4 0,4 6 0,1-1 0,0 0 0,21 14 0,-20-16 0,0 0 0,-1 0 0,-1 2 0,13 14 0,-22-24 0,0 0 0,0-1 0,0 1 0,-1 0 0,1 0 0,0 0 0,-1 0 0,1 1 0,-1-1 0,1 0 0,-1 0 0,1 0 0,-1 0 0,0 0 0,0 1 0,1-1 0,-1 0 0,0 0 0,0 1 0,0-1 0,0 0 0,0 0 0,-1 0 0,1 1 0,0-1 0,-1 0 0,1 0 0,0 0 0,-1 0 0,0 0 0,1 0 0,-1 1 0,1-1 0,-1-1 0,0 1 0,0 0 0,0 0 0,0 0 0,1 0 0,-1 0 0,0-1 0,-2 2 0,-3 1 0,-1 0 0,0 0 0,0 0 0,0-1 0,-12 3 0,-18 2-682,-63 4-1,58-9-6143</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6:12.241"/>
    </inkml:context>
    <inkml:brush xml:id="br0">
      <inkml:brushProperty name="width" value="0.05" units="cm"/>
      <inkml:brushProperty name="height" value="0.05" units="cm"/>
    </inkml:brush>
  </inkml:definitions>
  <inkml:trace contextRef="#ctx0" brushRef="#br0">0 394 24575,'6'0'0,"0"0"0,1 0 0,-1 1 0,0-1 0,0 2 0,0-1 0,0 1 0,-1-1 0,1 2 0,9 4 0,-7-4 0,0 0 0,0-1 0,0 1 0,1-2 0,-1 1 0,0-1 0,1 0 0,-1-1 0,0 0 0,1 0 0,-1-1 0,1 0 0,-1 0 0,0-1 0,0 0 0,1-1 0,-1 0 0,-1 0 0,1 0 0,0-1 0,-1 0 0,0-1 0,0 0 0,0 0 0,7-8 0,-13 12 0,1 0 0,-1 0 0,0 0 0,0 0 0,0 0 0,0-1 0,-1 1 0,1 0 0,0 0 0,0-1 0,-1 1 0,1-1 0,-1 1 0,1-1 0,-1 1 0,0-1 0,1 1 0,-1-1 0,0 1 0,0-1 0,0 1 0,0-1 0,0 0 0,-1 1 0,1-1 0,0 1 0,-1-1 0,1 1 0,-1 0 0,1-1 0,-1 1 0,0-1 0,0 1 0,0 0 0,1-1 0,-1 1 0,0 0 0,-1 0 0,1 0 0,0 0 0,-1-1 0,-3-1 0,1 0 0,-1 0 0,1 1 0,-1 0 0,0 0 0,0 0 0,0 0 0,0 1 0,0 0 0,0 0 0,-7-1 0,4 2 0,1 1 0,-1-1 0,0 1 0,0 1 0,1-1 0,-1 1 0,1 0 0,-1 1 0,1 0 0,0 0 0,0 1 0,0 0 0,1 0 0,-1 0 0,1 1 0,0 0 0,0 0 0,-6 8 0,9-10 0,0 1 0,0 0 0,1-1 0,-1 1 0,1 0 0,0 1 0,0-1 0,0 0 0,0 1 0,1-1 0,0 1 0,0-1 0,0 1 0,0-1 0,1 1 0,0 0 0,0 0 0,0-1 0,0 1 0,1 0 0,0-1 0,0 1 0,0-1 0,1 1 0,-1-1 0,1 1 0,0-1 0,0 0 0,1 0 0,-1 0 0,4 4 0,2 1 0,-1-1 0,1 0 0,0-1 0,1 0 0,0 0 0,0-1 0,1 0 0,-1-1 0,1 0 0,0 0 0,1-1 0,-1 0 0,16 3 0,-1-2 0,1 0 0,0-2 0,-1-1 0,45-2 0,-20-3 0,0-3 0,-1-3 0,1-1 0,-1-2 0,80-33 0,-126 44 0,67-32 0,-64 30 0,0 0 0,-1-1 0,0 0 0,0 0 0,0 0 0,0-1 0,0 1 0,-1-1 0,6-9 0,-9 13 0,-1 0 0,1 0 0,0-1 0,-1 1 0,1 0 0,-1-1 0,1 1 0,-1-1 0,0 1 0,0 0 0,1-1 0,-1 1 0,0-1 0,0 1 0,-1 0 0,1-1 0,0 1 0,0-1 0,-1 1 0,1 0 0,0-1 0,-1 1 0,0 0 0,1-1 0,-1 1 0,0 0 0,0 0 0,1-1 0,-1 1 0,0 0 0,0 0 0,0 0 0,0 0 0,-1 0 0,1 1 0,0-1 0,0 0 0,0 0 0,-1 1 0,-1-1 0,-4-3 0,0 1 0,-1 0 0,1 1 0,-1 0 0,-14-2 0,-8 0 0,-1 2 0,-36 1 0,52 2 0,0 1 0,1 0 0,-1 0 0,1 1 0,0 1 0,-24 10 0,36-13 0,-1 0 0,1 0 0,0 0 0,0 1 0,-1-1 0,1 1 0,0-1 0,0 1 0,1 0 0,-1 0 0,0 0 0,0 0 0,1 0 0,-1 0 0,1 0 0,0 0 0,0 1 0,0-1 0,0 0 0,0 1 0,0-1 0,1 1 0,-1-1 0,0 6 0,2-6 0,-1 1 0,0-1 0,1 1 0,0-1 0,0 1 0,0-1 0,0 0 0,0 0 0,0 1 0,0-1 0,1 0 0,-1 0 0,1 0 0,-1 0 0,1 0 0,0-1 0,0 1 0,0 0 0,0-1 0,0 0 0,0 1 0,0-1 0,1 0 0,-1 0 0,4 1 0,4 1 0,-1 0 0,1 0 0,0-1 0,-1 0 0,1-1 0,0 0 0,0-1 0,0 0 0,0-1 0,0 0 0,0 0 0,0-1 0,-1 0 0,1-1 0,0 0 0,-1 0 0,0-1 0,0 0 0,0-1 0,-1 0 0,11-8 0,-3 1 0,-1-1 0,-1 0 0,0-1 0,-1 0 0,-1-1 0,0 0 0,-1-1 0,0-1 0,15-34 0,22-75 0,1-4 0,-38 114 0,-11 16 0,0 0 0,0 0 0,0 0 0,0 0 0,1 0 0,-1-1 0,0 1 0,0 0 0,0 0 0,0 0 0,1 0 0,-1 0 0,0 0 0,0 0 0,0 0 0,1 0 0,-1 0 0,0 0 0,0 0 0,0 0 0,1 0 0,-1 0 0,0 0 0,0 0 0,0 0 0,1 0 0,-1 0 0,0 0 0,0 0 0,0 1 0,0-1 0,1 0 0,-1 0 0,0 0 0,0 0 0,0 0 0,0 0 0,0 1 0,1-1 0,-1 0 0,1 3 0,0-1 0,0 1 0,0-1 0,-1 1 0,1 0 0,-1-1 0,0 1 0,1 0 0,-2 4 0,-4 103 295,1-73-848,3 0-1,4 64 1,3-59-6273</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6:12.980"/>
    </inkml:context>
    <inkml:brush xml:id="br0">
      <inkml:brushProperty name="width" value="0.05" units="cm"/>
      <inkml:brushProperty name="height" value="0.05" units="cm"/>
    </inkml:brush>
  </inkml:definitions>
  <inkml:trace contextRef="#ctx0" brushRef="#br0">194 104 24575,'-5'-1'0,"0"0"0,0-1 0,-1 1 0,1-1 0,0 0 0,1-1 0,-1 1 0,-5-4 0,-6-3 0,1 1 0,7 4 0,1 0 0,-1 0 0,0 1 0,0 0 0,-11-3 0,18 6 0,-1 0 0,1 0 0,-1-1 0,0 1 0,1 0 0,-1 0 0,1 1 0,-1-1 0,1 0 0,-1 0 0,1 1 0,-1-1 0,1 1 0,-1-1 0,1 1 0,-1 0 0,1 0 0,0-1 0,-1 1 0,1 0 0,0 0 0,0 0 0,0 0 0,-1 1 0,1-1 0,0 0 0,1 0 0,-1 1 0,0-1 0,0 0 0,1 1 0,-1-1 0,0 1 0,0 2 0,-2 11 0,0 0 0,1 0 0,0 0 0,1 1 0,1-1 0,1 1 0,0-1 0,5 24 0,-5-34 0,0 0 0,0 1 0,1-1 0,0 0 0,0 0 0,0 0 0,0 0 0,1 0 0,0-1 0,0 1 0,0-1 0,1 0 0,-1 0 0,7 5 0,-7-6 0,1-1 0,0 1 0,0-1 0,0 0 0,0 0 0,1-1 0,-1 1 0,0-1 0,1 0 0,-1 0 0,1-1 0,-1 1 0,1-1 0,-1 0 0,1 0 0,-1 0 0,8-2 0,-4 0 0,0 0 0,0 0 0,0-1 0,0 0 0,0 0 0,-1-1 0,0 0 0,0 0 0,0-1 0,0 0 0,-1 0 0,1 0 0,-1-1 0,-1 0 0,1 0 0,9-14 0,-12 15 0,0 0 0,-1 0 0,1 0 0,-1-1 0,0 1 0,0-1 0,-1 1 0,1-1 0,-1 1 0,-1-1 0,1 0 0,-1 0 0,0 1 0,0-1 0,0 0 0,-1 0 0,0 1 0,0-1 0,-1 0 0,1 1 0,-1 0 0,-1-1 0,1 1 0,-1 0 0,-3-6 0,3 7 0,0 0 0,0 1 0,-1-1 0,1 1 0,-1 0 0,0 0 0,0 0 0,0 1 0,0-1 0,-1 1 0,1 0 0,-1 0 0,1 0 0,-1 1 0,1-1 0,-1 1 0,0 1 0,0-1 0,0 0 0,0 1 0,1 0 0,-1 0 0,0 1 0,-8 1 0,5 3 0,10 0 0,16 0 0,-3-6 0,-1 0 0,1-1 0,0-1 0,-1 0 0,1-1 0,15-7 0,-3 2 0,-2 1 0,1 1 0,-1 1 0,36-3 0,-54 8 0,0 1 0,-1 0 0,1 0 0,0 0 0,-1 1 0,1 0 0,-1 0 0,1 1 0,-1 0 0,1 0 0,-1 0 0,0 1 0,0 0 0,0 0 0,-1 0 0,1 1 0,-1 0 0,9 8 0,-7-4 0,0 1 0,0 0 0,-1 0 0,0 1 0,-1 0 0,0 0 0,0 0 0,6 21 0,-7-13 0,-1-1 0,0 0 0,-1 1 0,0 33 0,0-34 0,-2-17 0,0 0 0,0 0 0,1 0 0,-1 0 0,0 0 0,0 0 0,0 0 0,1 0 0,-1 1 0,0-1 0,0 0 0,0 0 0,1 0 0,-1 0 0,0 0 0,0 0 0,0 0 0,1 0 0,-1 0 0,0 0 0,0 0 0,0 0 0,1-1 0,-1 1 0,0 0 0,0 0 0,0 0 0,0 0 0,1 0 0,-1 0 0,0 0 0,0 0 0,0-1 0,0 1 0,1 0 0,-1 0 0,0 0 0,0-1 0,20-27 0,-11 14 0,18-18 0,0 1 0,2 2 0,1 0 0,35-23 0,-56 45 0,1 0 0,1 0 0,0 1 0,0 1 0,0 0 0,22-7 0,-30 11 0,0 0 0,1 0 0,-1 1 0,0-1 0,0 1 0,0 0 0,0 0 0,1 0 0,-1 0 0,0 1 0,0-1 0,0 1 0,0 0 0,0-1 0,0 1 0,0 1 0,0-1 0,0 0 0,0 1 0,0 0 0,-1-1 0,1 1 0,-1 0 0,1 0 0,-1 1 0,0-1 0,0 0 0,0 1 0,0 0 0,0-1 0,1 4 0,4 11 28,-1 0 0,-1 0 0,0 0 0,-1 1 0,-1 0 0,1 20 0,7 33-1589,-7-52-5265</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6:13.555"/>
    </inkml:context>
    <inkml:brush xml:id="br0">
      <inkml:brushProperty name="width" value="0.05" units="cm"/>
      <inkml:brushProperty name="height" value="0.05" units="cm"/>
    </inkml:brush>
  </inkml:definitions>
  <inkml:trace contextRef="#ctx0" brushRef="#br0">153 513 24575,'5'-1'0,"0"0"0,1-1 0,-1 1 0,0-1 0,0 0 0,0-1 0,6-3 0,7-3 0,-13 7 0,0-1 0,0 0 0,0 0 0,0 0 0,0 0 0,-1-1 0,1 0 0,-1 0 0,0 0 0,4-6 0,-7 8 0,0 1 0,0-1 0,0 0 0,0 1 0,0-1 0,0 0 0,0 0 0,-1 0 0,1 1 0,0-1 0,-1 0 0,0 0 0,1 0 0,-1 0 0,0 0 0,0 0 0,0 0 0,0 0 0,-1 0 0,1 0 0,0 0 0,-1 0 0,0 0 0,1 1 0,-1-1 0,0 0 0,0 0 0,0 0 0,0 1 0,0-1 0,0 1 0,-3-3 0,2 2 0,-1 0 0,1 0 0,-1 0 0,0 1 0,0-1 0,0 1 0,0 0 0,0 0 0,0 0 0,0 0 0,0 1 0,0-1 0,0 1 0,0 0 0,0-1 0,-1 1 0,1 1 0,0-1 0,-5 2 0,-3 0 0,0 0 0,0 2 0,0-1 0,-11 7 0,9-4 0,0 1 0,0 0 0,0 1 0,1 1 0,-16 15 0,24-20 0,0 0 0,0 0 0,0 0 0,0 1 0,1-1 0,0 1 0,0 0 0,0 0 0,0 0 0,1 0 0,0 1 0,0-1 0,0 1 0,1-1 0,0 1 0,0-1 0,0 7 0,1-8 0,0-1 0,1 0 0,0 0 0,-1 0 0,1 0 0,0 0 0,1 0 0,-1 0 0,0 0 0,1 0 0,0-1 0,-1 1 0,1-1 0,0 1 0,1-1 0,-1 0 0,0 1 0,0-1 0,1 0 0,0 0 0,-1-1 0,1 1 0,0-1 0,0 1 0,0-1 0,0 0 0,0 0 0,0 0 0,0 0 0,4 0 0,3 1 0,-1-1 0,1 0 0,0-1 0,0 0 0,0 0 0,0-1 0,0 0 0,15-4 0,-13 1 0,0-1 0,0 0 0,-1-1 0,1 0 0,-1 0 0,-1-1 0,0-1 0,0 0 0,0 0 0,-1-1 0,0 0 0,-1-1 0,0 0 0,0 0 0,6-13 0,10-18 0,-3-1 0,28-77 0,-38 89 0,70-188 0,-70 193 0,-27 102 0,-15 83 0,26-128 0,3 1 0,2 65 0,0-88-124,1-1 0,1 1 0,0-1 0,0 0 0,1 0 0,0 0-1,1 0 1,0 0 0,0-1 0,7 9 0,5 6-6702</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6:14.111"/>
    </inkml:context>
    <inkml:brush xml:id="br0">
      <inkml:brushProperty name="width" value="0.05" units="cm"/>
      <inkml:brushProperty name="height" value="0.05" units="cm"/>
    </inkml:brush>
  </inkml:definitions>
  <inkml:trace contextRef="#ctx0" brushRef="#br0">122 639 24575,'9'-20'0,"0"3"0,-1 0 0,8-30 0,-14 42 0,-1-1 0,0 0 0,0 0 0,-1 0 0,1 0 0,-1 1 0,-1-1 0,1 0 0,-1 0 0,0 0 0,0 0 0,-4-9 0,4 13 0,1 1 0,-1-1 0,1 1 0,-1-1 0,0 1 0,0-1 0,0 1 0,1-1 0,-1 1 0,-1 0 0,1-1 0,0 1 0,0 0 0,0 0 0,-1 0 0,1 0 0,0 0 0,-1 0 0,1 0 0,-1 1 0,1-1 0,-1 0 0,0 1 0,1-1 0,-1 1 0,1 0 0,-1-1 0,0 1 0,0 0 0,1 0 0,-1 0 0,0 0 0,1 0 0,-1 1 0,0-1 0,1 0 0,-1 1 0,1-1 0,-1 1 0,1 0 0,-1 0 0,1-1 0,-1 1 0,-1 1 0,-5 3 0,0 1 0,1 0 0,-1 0 0,1 0 0,1 1 0,-10 11 0,11-11 0,0 0 0,0 0 0,0 0 0,1 1 0,0 0 0,-3 11 0,6-17 0,1-1 0,-1 1 0,1 0 0,-1-1 0,1 1 0,-1-1 0,1 1 0,0 0 0,0 0 0,0-1 0,0 1 0,0 0 0,1-1 0,-1 1 0,0 0 0,1-1 0,-1 1 0,1-1 0,-1 1 0,1-1 0,0 1 0,0-1 0,0 1 0,0-1 0,0 1 0,0-1 0,0 0 0,0 0 0,0 0 0,1 0 0,-1 0 0,0 0 0,1 0 0,-1 0 0,1 0 0,-1 0 0,1-1 0,0 1 0,1 0 0,9 1 0,0 0 0,1-1 0,-1 0 0,0-1 0,1-1 0,-1 0 0,0 0 0,17-5 0,26-1 0,-34 9 0,-20-2 0,-1 0 0,0 1 0,1-1 0,-1 0 0,1 1 0,-1-1 0,0 0 0,1 1 0,-1-1 0,0 0 0,1 1 0,-1-1 0,0 0 0,0 1 0,1-1 0,-1 1 0,0-1 0,0 1 0,0-1 0,0 1 0,1-1 0,-1 1 0,0 0 0,-1 2 0,1 1 0,-1-1 0,0 0 0,0 0 0,0 1 0,0-1 0,-1 0 0,-1 4 0,1-4 0,0 0 0,0 1 0,1 0 0,-1-1 0,1 1 0,0 0 0,0 4 0,1-7 0,0 1 0,0-1 0,0 1 0,0-1 0,1 1 0,-1-1 0,1 1 0,-1-1 0,1 1 0,-1-1 0,1 0 0,0 1 0,0-1 0,0 0 0,-1 0 0,1 0 0,0 0 0,1 1 0,-1-1 0,0 0 0,0-1 0,0 1 0,1 0 0,-1 0 0,0 0 0,1-1 0,-1 1 0,0-1 0,1 1 0,-1-1 0,1 0 0,-1 1 0,1-1 0,-1 0 0,1 0 0,1 0 0,3 0 0,0 0 0,0 0 0,0-1 0,0 0 0,0 0 0,0 0 0,10-5 0,5-4 0,0-1 0,-1-1 0,-1 0 0,0-2 0,-1 0 0,0-2 0,-1 0 0,-1 0 0,0-2 0,-2 0 0,17-25 0,3-12 0,-2-2 0,44-105 0,-62 129 0,0-2 0,-2 1 0,-2-2 0,6-39 0,-16 66 0,-4 18 0,-5 20 0,-2 20 0,2 2 0,2-1 0,2 1 0,2 0 0,3 0 0,2 0 0,11 67 0,-12-108-151,1-1-1,0 1 0,1-1 0,0 0 1,0 0-1,1 0 0,0-1 1,10 15-1,-1-8-6674</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6:14.588"/>
    </inkml:context>
    <inkml:brush xml:id="br0">
      <inkml:brushProperty name="width" value="0.05" units="cm"/>
      <inkml:brushProperty name="height" value="0.05" units="cm"/>
    </inkml:brush>
  </inkml:definitions>
  <inkml:trace contextRef="#ctx0" brushRef="#br0">40 255 24575,'-1'0'0,"-3"-4"0,0 1 0,0-1 0,0 0 0,1 0 0,0-1 0,-1 1 0,1 0 0,1-1 0,-1 0 0,-1-5 0,4 9 0,0 1 0,0-1 0,0 0 0,0 1 0,1-1 0,-1 0 0,0 0 0,1 1 0,-1-1 0,0 1 0,1-1 0,-1 0 0,1 1 0,-1-1 0,1 1 0,-1-1 0,1 1 0,0-1 0,-1 1 0,1 0 0,-1-1 0,1 1 0,0-1 0,-1 1 0,1 0 0,0 0 0,0 0 0,-1-1 0,1 1 0,0 0 0,0 0 0,-1 0 0,2 0 0,30-2 0,-27 2 0,53-2 0,113-7 0,-154 6 0,1 0 0,-1-1 0,0 0 0,1-2 0,-2 0 0,1-1 0,20-11 0,-32 15 0,0-1 0,0 1 0,-1-1 0,0 0 0,1 0 0,-1 0 0,-1-1 0,1 1 0,-1-1 0,0 0 0,3-5 0,-5 8 0,0 0 0,-1 1 0,1-1 0,-1 0 0,1 0 0,-1 1 0,0-1 0,1 0 0,-1 0 0,0 0 0,0 0 0,0 1 0,-1-1 0,1 0 0,0 0 0,-1 0 0,1 1 0,-1-1 0,1 0 0,-1 1 0,0-1 0,0 0 0,0 1 0,0-1 0,0 1 0,0-1 0,0 1 0,0 0 0,-1-1 0,1 1 0,-1 0 0,1 0 0,-1 0 0,1 0 0,-1 0 0,1 0 0,-1 1 0,-2-2 0,0 1 0,1-1 0,0 1 0,-1 0 0,1 0 0,0 0 0,-1 1 0,1-1 0,-1 1 0,1 0 0,-1 0 0,1 0 0,-1 0 0,1 1 0,-1-1 0,1 1 0,-5 1 0,2 1 0,1-1 0,-1 1 0,1 0 0,0 0 0,0 1 0,0 0 0,1-1 0,-9 10 0,4-3 0,1 1 0,0 0 0,0 1 0,2-1 0,-1 1 0,1 1 0,-8 24 0,13-32 0,0 0 0,0 0 0,0 0 0,0 0 0,1 0 0,0 1 0,0-1 0,0 0 0,1 0 0,0 0 0,0 0 0,0 0 0,1 0 0,-1 0 0,1 0 0,0 0 0,1 0 0,3 5 0,-4-7 0,1 1 0,0-1 0,0 0 0,0 0 0,1 0 0,-1 0 0,0-1 0,1 1 0,0-1 0,0 0 0,0 0 0,-1 0 0,2-1 0,-1 1 0,0-1 0,0 0 0,0 0 0,1 0 0,-1-1 0,0 0 0,1 1 0,6-2 0,-1-1 0,1 1 0,0-2 0,-1 0 0,1 0 0,-1-1 0,0 0 0,0-1 0,0 0 0,17-12 0,-21 12 0,0 1 0,-1-1 0,1-1 0,-1 1 0,0-1 0,5-7 0,-8 10 0,0 0 0,0 0 0,-1 0 0,1 0 0,-1 0 0,0 0 0,0 0 0,0-1 0,0 1 0,-1-1 0,0 1 0,1 0 0,-1-6 0,2 22 42,0 0 1,1 0-1,0-1 0,2 1 0,-1-1 1,1 0-1,12 20 0,56 74-1292,-64-93 797,11 14-6373</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6:52.861"/>
    </inkml:context>
    <inkml:brush xml:id="br0">
      <inkml:brushProperty name="width" value="0.05" units="cm"/>
      <inkml:brushProperty name="height" value="0.05" units="cm"/>
    </inkml:brush>
  </inkml:definitions>
  <inkml:trace contextRef="#ctx0" brushRef="#br0">0 0 24575,'0'6'0,"3"11"0,4 5 0,1 7 0,-1 2 0,1 2 0,-1-2 0,-2-4 0,-1-3 0,-2 0 0,0 1 0,-2 1 0,0-3 0,0-4-8191</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6:15.329"/>
    </inkml:context>
    <inkml:brush xml:id="br0">
      <inkml:brushProperty name="width" value="0.05" units="cm"/>
      <inkml:brushProperty name="height" value="0.05" units="cm"/>
    </inkml:brush>
  </inkml:definitions>
  <inkml:trace contextRef="#ctx0" brushRef="#br0">1 66 24575,'0'-35'0,"-1"4"0,3 56 0,37 319 0,-18-185 0,26 197-1365,-41-311-5461</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6:15.668"/>
    </inkml:context>
    <inkml:brush xml:id="br0">
      <inkml:brushProperty name="width" value="0.05" units="cm"/>
      <inkml:brushProperty name="height" value="0.05" units="cm"/>
    </inkml:brush>
  </inkml:definitions>
  <inkml:trace contextRef="#ctx0" brushRef="#br0">35 10 24575,'-1'-1'0,"1"1"0,-1-1 0,0 0 0,0 0 0,0 1 0,0-1 0,0 0 0,0 1 0,0-1 0,0 1 0,0-1 0,0 1 0,0 0 0,-1-1 0,1 1 0,0 0 0,0 0 0,0 0 0,0 0 0,0 0 0,-1 0 0,1 0 0,0 0 0,-1 1 0,1-1 0,1 1 0,-1-1 0,1 1 0,-1-1 0,1 0 0,-1 1 0,1 0 0,-1-1 0,1 1 0,0-1 0,-1 1 0,1 0 0,0-1 0,-1 1 0,1-1 0,0 1 0,0 0 0,0-1 0,0 1 0,0 0 0,0 0 0,0-1 0,0 1 0,0 0 0,0-1 0,0 1 0,0 0 0,0-1 0,0 1 0,1 0 0,-1-1 0,0 1 0,1-1 0,-1 1 0,0 0 0,1-1 0,-1 1 0,1-1 0,-1 1 0,1 0 0,5 6 0,-1 0 0,1-1 0,0 0 0,0 0 0,1 0 0,0-1 0,0 0 0,0 0 0,0-1 0,1 0 0,0 0 0,0-1 0,0 0 0,0 0 0,0-1 0,16 3 0,2-2 0,0 0 0,-1-1 0,1-2 0,36-3 0,-37 0 0,0-1 0,0-2 0,0 0 0,0-1 0,-1-2 0,-1 0 0,1-2 0,28-17 0,-20 12 0,-31 16 0,-1 0 0,0 0 0,1 0 0,-1 0 0,0 0 0,1-1 0,-1 1 0,0 0 0,1 0 0,-1 0 0,0 0 0,1 0 0,-1 0 0,0 0 0,1 0 0,-1 0 0,0 1 0,1-1 0,-1 0 0,0 0 0,1 0 0,-1 0 0,0 0 0,1 1 0,-1-1 0,0 0 0,1 0 0,-1 0 0,0 1 0,1 0 0,-1 0 0,0 0 0,0 1 0,0-1 0,-1 0 0,1 0 0,0 0 0,0 0 0,-1 0 0,1 0 0,0 0 0,-1 0 0,1 0 0,-1 0 0,0 1 0,-10 16-682,-22 28-1,4-11-6143</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6:16.297"/>
    </inkml:context>
    <inkml:brush xml:id="br0">
      <inkml:brushProperty name="width" value="0.05" units="cm"/>
      <inkml:brushProperty name="height" value="0.05" units="cm"/>
    </inkml:brush>
  </inkml:definitions>
  <inkml:trace contextRef="#ctx0" brushRef="#br0">1450 57 24575,'3'-5'0,"0"1"0,-1 0 0,1-1 0,-1 1 0,0-1 0,0 0 0,0 0 0,-1 0 0,2-10 0,-4 16 0,-1-1 0,0 1 0,1 0 0,-1 0 0,1-1 0,-1 1 0,1 0 0,-1 0 0,-1 3 0,-197 173 28,-39 33-169,-155 110-163,-177 150 40,563-463 256,-27 20 129,35-27-133,0 0 0,1 0 1,-1-1-1,0 1 0,0 0 0,0 0 0,0 0 0,0-1 0,0 1 0,0 0 0,0 0 0,0 0 1,0-1-1,-1 1 0,1 0 0,0 0 0,0 0 0,0 0 0,0-1 0,0 1 0,0 0 0,0 0 1,0 0-1,0-1 0,-1 1 0,1 0 0,0 0 0,0 0 0,0 0 0,0 0 0,-1 0 0,1-1 1,0 1-1,0 0 0,0 0 0,0 0 0,-1 0 0,1 0 0,0 0 0,0 0 0,0 0 0,-1 0 1,1 0-1,0 0 0,0 0 0,0 0 0,-1 0 0,1 0 0,0 0 0,0 0 0,0 0 0,-1 0 1,1 0-1,0 0 0,0 0 0,0 1 0,-1-1 0,1 0 0,0 0 0,0 0 0,0 0 0,0 0 1,0 0-1,-1 1 0,1-1 0,0 0 0,2-9-6814</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6:16.838"/>
    </inkml:context>
    <inkml:brush xml:id="br0">
      <inkml:brushProperty name="width" value="0.05" units="cm"/>
      <inkml:brushProperty name="height" value="0.05" units="cm"/>
    </inkml:brush>
  </inkml:definitions>
  <inkml:trace contextRef="#ctx0" brushRef="#br0">1 60 24575,'0'-2'0,"0"0"0,0 0 0,0-1 0,0 1 0,0 0 0,0 0 0,1 0 0,-1 0 0,1-1 0,-1 1 0,1 0 0,0 0 0,0 0 0,0 0 0,0 0 0,0 0 0,0 1 0,1-1 0,-1 0 0,1 0 0,-1 1 0,1-1 0,-1 1 0,1 0 0,0-1 0,0 1 0,0 0 0,0 0 0,0 0 0,0 0 0,0 0 0,0 1 0,0-1 0,0 1 0,0-1 0,4 1 0,5-1 0,0 1 0,1 0 0,-1 1 0,0 0 0,0 1 0,0 0 0,17 6 0,77 33 0,-100-39 0,291 149-496,-8 20-94,-249-147 576,351 225 14,189 110 0,-554-345 0,86 45 0,-92-50 0,0-2 0,0 0 0,38 9 0,-55-16 37,0 1 0,0-1 0,0 0 0,-1 1 0,1-1 1,0 0-1,0 0 0,0 0 0,0 0 0,0 0 0,-1-1 1,1 1-1,0-1 0,0 1 0,0-1 0,-1 1 0,1-1 0,0 0 1,-1 0-1,1 0 0,0 0 0,-1 0 0,3-2 0,-3 1-89,-1 0-1,1 0 1,0 1-1,-1-1 1,1 0-1,-1 0 0,0 0 1,0 0-1,1 0 1,-1 0-1,0 0 1,-1 0-1,1 0 0,0 1 1,0-1-1,-1 0 1,1 0-1,-1 0 1,0 0-1,0 0 1,-1-2-1,-8-16-6773</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6:17.162"/>
    </inkml:context>
    <inkml:brush xml:id="br0">
      <inkml:brushProperty name="width" value="0.05" units="cm"/>
      <inkml:brushProperty name="height" value="0.05" units="cm"/>
    </inkml:brush>
  </inkml:definitions>
  <inkml:trace contextRef="#ctx0" brushRef="#br0">115 0 24575,'0'18'0,"0"-1"0,1 0 0,1 0 0,1 0 0,8 30 0,54 127 0,-31-88 0,24 99 0,-56-178 0,0 0 0,-1 0 0,0 0 0,0 0 0,-1 0 0,0 0 0,0 0 0,-2 9 0,1-12 0,0-1 0,0 0 0,0-1 0,0 1 0,-1 0 0,1 0 0,-1 0 0,0-1 0,0 1 0,0-1 0,0 0 0,0 1 0,-1-1 0,1 0 0,0 0 0,-1 0 0,0-1 0,1 1 0,-1-1 0,0 1 0,-4 0 0,-14 5-60,-1-1-1,1-1 1,-1 0-1,-37 1 0,30-3-1001,-43 5-5764</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6:17.702"/>
    </inkml:context>
    <inkml:brush xml:id="br0">
      <inkml:brushProperty name="width" value="0.05" units="cm"/>
      <inkml:brushProperty name="height" value="0.05" units="cm"/>
    </inkml:brush>
  </inkml:definitions>
  <inkml:trace contextRef="#ctx0" brushRef="#br0">40 104 24575,'1'-10'0,"0"-1"0,1 1 0,4-14 0,0-3 0,-6 26 0,0-1 0,0 1 0,0 0 0,0 0 0,0 0 0,1 0 0,-1 0 0,0 0 0,1-1 0,-1 1 0,1 0 0,-1 0 0,1 0 0,0 0 0,-1 0 0,1 1 0,0-1 0,0 0 0,0-1 0,0 2 0,-1 1 0,1-1 0,0 0 0,-1 1 0,1-1 0,-1 0 0,1 1 0,-1-1 0,1 0 0,-1 1 0,1-1 0,-1 1 0,0-1 0,1 1 0,-1-1 0,1 1 0,-1 0 0,0-1 0,0 1 0,1-1 0,-1 1 0,0 0 0,0 0 0,3 8 0,0 1 0,0-1 0,1 13 0,-3-4 0,-1 0 0,0 0 0,-1 0 0,-1 0 0,-1-1 0,-7 27 0,-42 101 0,41-118 0,10-23 0,-1 1 0,0 0 0,1-1 0,0 1 0,0 0 0,0-1 0,1 1 0,0 0 0,0 5 0,0-7 0,0-1 0,1 0 0,0 0 0,-1 0 0,1 0 0,0 0 0,0 0 0,0 0 0,0 0 0,0 0 0,1 0 0,-1 0 0,0-1 0,1 1 0,-1 0 0,1-1 0,0 0 0,0 1 0,-1-1 0,1 0 0,0 0 0,3 1 0,5 2 38,0 0 0,1-1 0,-1 0 0,1-1 0,-1 0 0,1-1 0,0 0 0,15-1 0,87-10-1745,-40-1-5119</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6:18.443"/>
    </inkml:context>
    <inkml:brush xml:id="br0">
      <inkml:brushProperty name="width" value="0.05" units="cm"/>
      <inkml:brushProperty name="height" value="0.05" units="cm"/>
    </inkml:brush>
  </inkml:definitions>
  <inkml:trace contextRef="#ctx0" brushRef="#br0">206 99 24575,'-1'0'0,"1"-1"0,-1 0 0,0 0 0,1 1 0,-1-1 0,0 0 0,1 1 0,-1-1 0,0 1 0,0-1 0,0 1 0,1-1 0,-1 1 0,0 0 0,0-1 0,0 1 0,0 0 0,0 0 0,0-1 0,0 1 0,0 0 0,0 0 0,0 0 0,1 0 0,-1 0 0,0 1 0,0-1 0,0 0 0,0 0 0,0 0 0,0 1 0,0-1 0,-1 1 0,-1 2 0,0 0 0,0 0 0,0 1 0,1-1 0,-1 0 0,-3 7 0,6-9 0,-23 40 0,-32 84 0,15-31 0,6-20 0,61-136 0,3 8 0,57-100 0,-70 129 0,0 1 0,2 1 0,39-40 0,-52 57 0,0 1 0,1 0 0,-1 0 0,1 0 0,0 1 0,0 0 0,1 1 0,-1-1 0,15-3 0,-18 6 0,0 0 0,-1 1 0,1 0 0,0 0 0,0 0 0,-1 0 0,1 1 0,0-1 0,-1 1 0,1 0 0,0 0 0,-1 0 0,1 1 0,-1-1 0,0 1 0,1 0 0,-1 0 0,0 0 0,0 0 0,0 0 0,-1 1 0,1 0 0,4 4 0,7 10 69,-1 1-1,-1 0 0,-1 1 0,17 36 1,-13-19-923,19 69 1,-26-73-5973</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6:18.780"/>
    </inkml:context>
    <inkml:brush xml:id="br0">
      <inkml:brushProperty name="width" value="0.05" units="cm"/>
      <inkml:brushProperty name="height" value="0.05" units="cm"/>
    </inkml:brush>
  </inkml:definitions>
  <inkml:trace contextRef="#ctx0" brushRef="#br0">9 205 24575,'-3'-6'0,"-1"-7"0,3-5 0,8-5 0,8 1 0,10 2 0,10 1 0,10 1 0,7 4 0,5 4 0,6 0 0,-1 3 0,-1 2 0,-2 2 0,-12 1-8191</inkml:trace>
  <inkml:trace contextRef="#ctx0" brushRef="#br0" timeOffset="1">844 0 24575,'3'0'0,"1"3"0,2 4 0,1 3 0,-1 4 0,-2 1 0,1 5 0,1 1 0,-2 3 0,-1 4 0,-1-1 0,0 2 0,-2-2 0,0-6-8191</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6:19.136"/>
    </inkml:context>
    <inkml:brush xml:id="br0">
      <inkml:brushProperty name="width" value="0.05" units="cm"/>
      <inkml:brushProperty name="height" value="0.05" units="cm"/>
    </inkml:brush>
  </inkml:definitions>
  <inkml:trace contextRef="#ctx0" brushRef="#br0">34 0 24575,'3'0'0,"4"0"0,0 3 0,0 4 0,-2 3 0,-5 6 0,-1 4 0,-5 3 0,0 4 0,-3 6 0,0 1 0,0 0 0,0-3 0,2-4 0,3-3 0,1-7-8191</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6:19.472"/>
    </inkml:context>
    <inkml:brush xml:id="br0">
      <inkml:brushProperty name="width" value="0.05" units="cm"/>
      <inkml:brushProperty name="height" value="0.05" units="cm"/>
    </inkml:brush>
  </inkml:definitions>
  <inkml:trace contextRef="#ctx0" brushRef="#br0">1 177 24575,'2'-7'0,"1"-1"0,-1 0 0,0 1 0,0-1 0,0-11 0,-1 12 0,0 0 0,0 0 0,0 0 0,1 0 0,0 0 0,4-7 0,-2 14 0,0 7 0,2 8 0,2 16 0,1-1 0,0-1 0,14 30 0,-20-52 0,1 1 0,0-1 0,0-1 0,1 1 0,-1 0 0,1-1 0,1 0 0,-1-1 0,1 1 0,0-1 0,0 0 0,1 0 0,7 4 0,-12-8 0,0 0 0,0 0 0,0 0 0,0-1 0,0 1 0,1 0 0,-1-1 0,0 0 0,0 1 0,0-1 0,1 0 0,-1 0 0,0 0 0,0-1 0,0 1 0,1 0 0,-1-1 0,0 1 0,0-1 0,2-1 0,0 0 0,-1 0 0,0 0 0,0-1 0,0 1 0,-1-1 0,1 1 0,0-1 0,-1 0 0,0 0 0,4-7 0,0-1 0,0-1 0,-1-1 0,-1 1 0,0-1 0,4-23 0,-4 9 0,-1 0 0,-2-1 0,0 1 0,-6-42 0,5 67 58,0 2-115,0-1 0,-1 1 0,1-1 0,0 0 0,0 1 0,0-1 0,0 1 0,0-1 0,0 1 1,0-1-1,0 1 0,0-1 0,0 1 0,0-1 0,0 0 0,0 1 0,0-1 0,1 1 0,-1-1 0,0 1 1,0-1-1,1 1 0,-1-1 0,1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6:54.021"/>
    </inkml:context>
    <inkml:brush xml:id="br0">
      <inkml:brushProperty name="width" value="0.05" units="cm"/>
      <inkml:brushProperty name="height" value="0.05" units="cm"/>
    </inkml:brush>
  </inkml:definitions>
  <inkml:trace contextRef="#ctx0" brushRef="#br0">1 8 24575,'3'-3'0,"4"-1"0,0 3 0,0 8 0,-2 8 0,-2 14 0,-1 7 0,-1 6 0,-1 11 0,0 2 0,0-3 0,5-4 0,3-7 0,-1-12-8191</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6:19.809"/>
    </inkml:context>
    <inkml:brush xml:id="br0">
      <inkml:brushProperty name="width" value="0.05" units="cm"/>
      <inkml:brushProperty name="height" value="0.05" units="cm"/>
    </inkml:brush>
  </inkml:definitions>
  <inkml:trace contextRef="#ctx0" brushRef="#br0">19 1 24575,'3'0'0,"4"0"0,0 3 0,3 6 0,-1 6 0,-2 4 0,-2 10 0,-5 4 0,-5 6 0,-2 4 0,-2 2 0,-4-2 0,2-2 0,2-5 0,2-6 0,3-6 0,2-5-8191</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6:20.150"/>
    </inkml:context>
    <inkml:brush xml:id="br0">
      <inkml:brushProperty name="width" value="0.05" units="cm"/>
      <inkml:brushProperty name="height" value="0.05" units="cm"/>
    </inkml:brush>
  </inkml:definitions>
  <inkml:trace contextRef="#ctx0" brushRef="#br0">31 529 24575,'4'-14'0,"-1"-1"0,0 1 0,-1-1 0,0 0 0,-1-24 0,-9-73 0,8 110 0,-18-117 0,-1-16 0,19 132 0,-1-1 0,1 0 0,0 0 0,1 0 0,-1 0 0,1 0 0,1-6 0,-2 9 0,0 0 0,1 1 0,-1-1 0,1 0 0,-1 1 0,0-1 0,1 1 0,-1-1 0,1 1 0,-1-1 0,1 1 0,0-1 0,-1 1 0,1-1 0,0 1 0,-1 0 0,1-1 0,0 1 0,-1 0 0,1-1 0,0 1 0,-1 0 0,1 0 0,0 0 0,0 0 0,-1 0 0,1 0 0,0 0 0,0 0 0,-1 0 0,1 0 0,0 0 0,0 0 0,-1 1 0,1-1 0,0 0 0,-1 0 0,1 1 0,0-1 0,-1 0 0,1 1 0,0-1 0,0 2 0,9 3 0,-1 1 0,0 1 0,0 0 0,-1 0 0,1 0 0,-2 1 0,1 0 0,-1 1 0,0 0 0,-1 0 0,0 0 0,-1 1 0,9 19 0,-11-21 0,0 0 0,0 1 0,-1 0 0,0-1 0,0 1 0,-1 0 0,0 0 0,-1 0 0,0 0 0,0 0 0,-1 0 0,0 0 0,-1 0 0,0-1 0,0 1 0,0 0 0,-7 12 0,1-8 0,0 0 0,-13 15 0,14-19 0,0-1 0,1 1 0,0 1 0,0-1 0,1 1 0,-5 12 0,10-18 0,-1-1 0,1 1 0,0 0 0,0 0 0,0-1 0,0 1 0,0 0 0,1-1 0,0 1 0,0 0 0,0-1 0,0 1 0,1-1 0,-1 0 0,1 1 0,0-1 0,0 0 0,0 0 0,0 0 0,3 3 0,8 9 0,0-1 0,25 20 0,-20-19 0,208 209-1365,-174-162-5461</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6:21.648"/>
    </inkml:context>
    <inkml:brush xml:id="br0">
      <inkml:brushProperty name="width" value="0.05" units="cm"/>
      <inkml:brushProperty name="height" value="0.05" units="cm"/>
    </inkml:brush>
  </inkml:definitions>
  <inkml:trace contextRef="#ctx0" brushRef="#br0">14 225 24575,'0'-3'0,"0"1"0,0 0 0,-1 0 0,0 0 0,1 1 0,-1-1 0,0 0 0,-2-3 0,3 4 0,-1 0 0,0 0 0,1 0 0,-1 0 0,1 0 0,-1 0 0,1 0 0,-1 0 0,1 0 0,0-1 0,-1 1 0,1 0 0,0 0 0,0 0 0,0 0 0,0 0 0,0-1 0,0 1 0,0 0 0,0 0 0,1 0 0,-1 0 0,0 0 0,1 0 0,-1 0 0,1 0 0,-1 0 0,1 0 0,-1 0 0,2-2 0,-1 3 0,-1-1 0,0 1 0,1 0 0,-1-1 0,1 1 0,-1 0 0,1-1 0,-1 1 0,1 0 0,-1 0 0,0 0 0,1 0 0,-1-1 0,1 1 0,0 0 0,-1 0 0,1 0 0,-1 0 0,1 0 0,-1 0 0,1 0 0,-1 0 0,1 0 0,-1 1 0,1-1 0,-1 0 0,1 0 0,-1 0 0,1 1 0,-1-1 0,0 0 0,1 0 0,-1 1 0,1-1 0,-1 0 0,0 1 0,1-1 0,-1 0 0,0 1 0,1 0 0,14 21 0,-14-20 0,12 24 0,-2 0 0,0 0 0,8 39 0,15 36 0,-33-99 0,0 0 0,0 0 0,0 0 0,0 0 0,0 0 0,0 0 0,1 0 0,2 2 0,-3-3 0,-1-1 0,1 0 0,-1 1 0,1-1 0,-1 0 0,1 1 0,0-1 0,-1 0 0,1 0 0,-1 0 0,1 1 0,0-1 0,-1 0 0,1 0 0,0 0 0,-1 0 0,1 0 0,0 0 0,-1 0 0,2-1 0,1 0 0,-1 0 0,1-1 0,-1 1 0,0-1 0,1 0 0,-1 0 0,0 0 0,0 0 0,0 0 0,0 0 0,3-5 0,32-42 0,1-3 0,3 0 0,2 3 0,67-59 0,-87 88-227,0 2-1,2 0 1,0 2-1,0 1 1,38-16-1,-41 23-6598</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6:22.034"/>
    </inkml:context>
    <inkml:brush xml:id="br0">
      <inkml:brushProperty name="width" value="0.05" units="cm"/>
      <inkml:brushProperty name="height" value="0.05" units="cm"/>
    </inkml:brush>
  </inkml:definitions>
  <inkml:trace contextRef="#ctx0" brushRef="#br0">1192 307 24575,'0'-5'0,"-1"0"0,0 0 0,0 0 0,0 0 0,0 0 0,-1 0 0,0 0 0,0 1 0,0-1 0,-1 1 0,0-1 0,0 1 0,0 0 0,0 0 0,0 0 0,-1 1 0,0-1 0,1 1 0,-2-1 0,1 2 0,-7-5 0,0 0 0,-2 0 0,1 1 0,-1 1 0,0 0 0,0 1 0,-24-5 0,13 6 0,0 1 0,-1 2 0,1 0 0,-1 1 0,1 1 0,0 1 0,0 2 0,0 0 0,0 2 0,-22 9 0,-2 3 0,2 2 0,1 3 0,-77 51 0,77-42 0,2 1 0,1 2 0,1 2 0,3 2 0,1 1 0,-48 70 0,64-78 0,2 0 0,1 1 0,2 1 0,-15 42 0,23-50 0,1 1 0,1-1 0,1 1 0,1 0 0,2 0 0,1 36 0,2-50 0,0 0 0,1 0 0,0 0 0,1 0 0,1 0 0,0-1 0,1 1 0,1-1 0,0 0 0,0-1 0,1 1 0,1-1 0,0-1 0,1 1 0,0-1 0,1-1 0,0 0 0,0 0 0,1-1 0,0-1 0,1 1 0,0-2 0,0 0 0,1 0 0,0-1 0,0-1 0,23 7 0,-2-3-34,1-2-1,0-1 1,0-2 0,0-2-1,0 0 1,0-3-1,1-1 1,59-11-1,-44 3-16,-1-3-1,0-2 0,-1-2 1,-1-3-1,61-32 1,-64 26 51,-2-2 0,-1-1 0,-1-3 0,-2-1 0,-1-2 0,-1-1 0,60-81 0,-73 84 0,-1-2 0,-2 0 0,-1-2 0,-2 0 0,-2-1 0,-1-1 0,-2 0 0,-2-1 0,-2 0 0,7-55 0,-15 73 0,0 1 0,-1-1 0,-1 0 0,-1 1 0,-1 0 0,-1-1 0,-1 1 0,-10-30 0,8 35 0,1 1 0,-2 0 0,0 1 0,-1 0 0,0 0 0,-1 1 0,-1 0 0,0 1 0,0 0 0,-2 1 0,-21-17 0,11 13 0,-2 2 0,1 0 0,-2 1 0,1 2 0,-2 0 0,1 2 0,-1 1 0,-1 1 0,1 1 0,-1 2 0,-47 0 0,16 4 0,0 2 0,0 4 0,0 2 0,-84 24 0,31 2-1262,19 1-5048</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6:23.128"/>
    </inkml:context>
    <inkml:brush xml:id="br0">
      <inkml:brushProperty name="width" value="0.05" units="cm"/>
      <inkml:brushProperty name="height" value="0.05" units="cm"/>
    </inkml:brush>
  </inkml:definitions>
  <inkml:trace contextRef="#ctx0" brushRef="#br0">1339 148 24575,'2'-2'0,"8"-2"0,-1-1 0,0-1 0,0 1 0,11-10 0,-18 13 0,0 0 0,0 1 0,-1-1 0,1 0 0,-1 0 0,1 0 0,-1 0 0,0 0 0,1 0 0,-1 0 0,0 0 0,-1 0 0,1-1 0,0 1 0,-1 0 0,1-1 0,-1 1 0,1 0 0,-1-1 0,0 1 0,0-1 0,-1 1 0,1 0 0,0-1 0,-2-3 0,1 3 0,-1 0 0,1 0 0,-1 0 0,0 1 0,0-1 0,0 1 0,0-1 0,-1 1 0,1 0 0,-1 0 0,1 0 0,-1 0 0,0 0 0,0 1 0,1-1 0,-1 1 0,0 0 0,0-1 0,-1 2 0,1-1 0,0 0 0,-4 0 0,-9-2 0,0 1 0,-1 1 0,-17 0 0,-5 3 6,0 2 0,1 1 0,0 2 0,0 2-1,-49 17 1,21 0-64,0 2-1,-63 37 1,66-28-69,1 3 0,2 3 0,2 2 0,2 2 0,-70 78 1,89-84 133,3 1 1,2 2-1,1 1 1,2 2 0,3 0-1,2 2 1,-36 103-1,51-123-8,1 1-1,2 0 1,1 1-1,2-1 1,1 1-1,1 0 1,6 54-1,-3-66-3,2 1-1,0-1 0,1 0 1,1 0-1,1-1 0,1 0 1,0 0-1,2 0 0,0-1 1,0-1-1,2 0 0,0 0 1,16 16-1,-9-15-16,0 0 1,0-1-1,2-2 0,0 0 1,0-1-1,33 15 0,-22-15-44,0-2-1,1 0 0,0-3 1,42 7-1,-19-9-14,0-2 1,0-3-1,0-2 0,0-3 0,91-17 1,-86 7 80,-1-1 0,0-4 0,-2-2 0,0-2 0,-1-3 0,-2-3 0,-1-2 0,-2-2 0,93-76 0,-110 77 0,0-1 0,-2-1 0,-2-2 0,-1-1 0,-2-2 0,-2-1 0,-1 0 0,-2-2 0,-2-1 0,-2-1 0,-2 0 0,-2-2 0,14-68 0,-24 88-8,-2 0 1,0 0 0,-2 0 0,-1-1 0,-1 1 0,-1 0 0,-2 0 0,0 0 0,-10-28 0,8 36 2,0 0 0,-2 1 0,0 0 0,-1 0-1,-1 1 1,0 0 0,-1 1 0,-1 0 0,0 1 0,-1 0 0,0 1 0,-1 1 0,-24-16 0,9 9 16,-1 2 0,-1 2 0,-1 1 0,0 1-1,0 1 1,-2 2 0,-55-9 0,16 8-357,0 4 0,-112 3 0,63 8-4851</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6:23.573"/>
    </inkml:context>
    <inkml:brush xml:id="br0">
      <inkml:brushProperty name="width" value="0.05" units="cm"/>
      <inkml:brushProperty name="height" value="0.05" units="cm"/>
    </inkml:brush>
  </inkml:definitions>
  <inkml:trace contextRef="#ctx0" brushRef="#br0">1 53 24575,'13'-23'0,"-12"20"0,0 0 0,0 1 0,1-1 0,-1 0 0,1 1 0,0-1 0,3-3 0,-4 5 0,0 1 0,0-1 0,-1 1 0,1-1 0,0 1 0,0 0 0,0-1 0,0 1 0,0 0 0,0 0 0,0 0 0,0 0 0,0 0 0,0 0 0,-1 0 0,1 0 0,0 0 0,0 0 0,0 0 0,0 1 0,0-1 0,0 0 0,0 1 0,0-1 0,-1 1 0,1-1 0,0 1 0,0-1 0,0 1 0,0 1 0,9 5 0,-1 0 0,-1 1 0,1 1 0,-1 0 0,13 19 0,31 57 0,-29-44 0,2 0 0,78 120 0,-85-139-1365,-2-7-5461</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6:23.894"/>
    </inkml:context>
    <inkml:brush xml:id="br0">
      <inkml:brushProperty name="width" value="0.05" units="cm"/>
      <inkml:brushProperty name="height" value="0.05" units="cm"/>
    </inkml:brush>
  </inkml:definitions>
  <inkml:trace contextRef="#ctx0" brushRef="#br0">585 36 24575,'1'-1'0,"0"0"0,0 0 0,0 0 0,0 0 0,-1 0 0,1 0 0,0 0 0,-1 0 0,1-1 0,-1 1 0,1 0 0,-1 0 0,0 0 0,1-1 0,-1 1 0,0 0 0,0 0 0,0-1 0,0 1 0,0-2 0,0 2 0,-1 0 0,1 1 0,0-1 0,-1 1 0,1-1 0,-1 1 0,1-1 0,0 1 0,-1-1 0,1 1 0,-1 0 0,1-1 0,-1 1 0,1 0 0,-1-1 0,0 1 0,1 0 0,-1-1 0,1 1 0,-1 0 0,0 0 0,1 0 0,-1 0 0,0 0 0,1 0 0,-1 0 0,1 0 0,-1 0 0,0 0 0,1 0 0,-1 0 0,0 0 0,1 0 0,-1 0 0,1 1 0,-1-1 0,0 0 0,1 1 0,-1-1 0,1 0 0,-1 1 0,-18 9 0,0 1 0,1 1 0,1 1 0,0 0 0,-21 22 0,24-22 0,-83 79 0,-158 192 0,242-267-341,0 0 0,1 1-1,-18 37 1,21-33-6485</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6:25.447"/>
    </inkml:context>
    <inkml:brush xml:id="br0">
      <inkml:brushProperty name="width" value="0.05" units="cm"/>
      <inkml:brushProperty name="height" value="0.05" units="cm"/>
    </inkml:brush>
  </inkml:definitions>
  <inkml:trace contextRef="#ctx0" brushRef="#br0">406 554 24575,'4'-5'0,"0"0"0,0-1 0,0 1 0,0-1 0,-1 0 0,0 0 0,0-1 0,-1 1 0,1-1 0,-2 1 0,3-12 0,-4 16 0,0 1 0,0-1 0,0 0 0,0 0 0,0 0 0,-1 1 0,1-1 0,-1 0 0,1 1 0,-1-1 0,1 0 0,-1 1 0,0-1 0,0 1 0,0-1 0,0 1 0,0-1 0,0 1 0,-3-2 0,2 1 0,-1 0 0,1 0 0,-1 1 0,0 0 0,0-1 0,0 1 0,0 0 0,0 0 0,0 1 0,-4-1 0,-3 0 0,0 0 0,0 1 0,0 1 0,1 0 0,-1 0 0,-12 3 0,-2 3 0,0 1 0,0 2 0,1 0 0,0 1 0,-21 14 0,28-15 0,1 1 0,0 0 0,0 1 0,2 1 0,-1 0 0,2 1 0,-17 23 0,26-33 0,0 1 0,0-1 0,1 1 0,0 0 0,0 0 0,0 0 0,0 1 0,1-1 0,0 0 0,0 0 0,0 1 0,1-1 0,0 1 0,0 10 0,1-13 0,0 0 0,0 0 0,0 0 0,0 1 0,0-1 0,1 0 0,0 0 0,-1-1 0,1 1 0,0 0 0,0-1 0,0 1 0,1-1 0,-1 1 0,1-1 0,-1 0 0,1 0 0,0 0 0,0-1 0,0 1 0,0-1 0,0 1 0,0-1 0,0 0 0,4 1 0,1-1 0,0 1 0,1-1 0,-1-1 0,1 1 0,0-2 0,-1 1 0,1-1 0,-1 0 0,1-1 0,-1 0 0,0 0 0,0-1 0,0 0 0,11-6 0,3-2 0,0-2 0,0-1 0,30-25 0,-30 20 0,-1-1 0,-1-1 0,-1 0 0,-1-2 0,-1 0 0,21-37 0,-18 21 0,-1 0 0,-2-1 0,18-67 0,-32 97 0,7-30 0,-9 37 0,-1 1 0,0-1 0,0 1 0,0-1 0,0 0 0,0 1 0,0-1 0,0 1 0,-1-1 0,0 1 0,1-1 0,-3-3 0,3 6 0,0 0 0,0-1 0,-1 1 0,1 0 0,0 0 0,0-1 0,-1 1 0,1 0 0,0 0 0,-1 0 0,1 0 0,0-1 0,-1 1 0,1 0 0,0 0 0,-1 0 0,1 0 0,0 0 0,-1 0 0,1 0 0,0 0 0,-1 0 0,1 0 0,0 0 0,-1 0 0,1 0 0,-1 0 0,1 0 0,0 0 0,-1 0 0,1 0 0,0 1 0,-1-1 0,1 0 0,0 0 0,0 0 0,-1 0 0,1 1 0,0-1 0,-1 0 0,1 0 0,0 1 0,0-1 0,0 0 0,-1 1 0,1-1 0,0 0 0,0 1 0,-14 18 0,12-16 0,-15 24 0,1 1 0,-24 58 0,34-71 0,1-1 0,1 2 0,0-1 0,1 0 0,1 1 0,1 0 0,0 0 0,1 17 0,0-27 0,1 0 0,0 0 0,1 0 0,-1-1 0,1 1 0,0 0 0,0-1 0,1 1 0,-1-1 0,1 0 0,1 0 0,-1 0 0,1 0 0,-1-1 0,1 1 0,1-1 0,-1 0 0,1 0 0,-1-1 0,1 1 0,0-1 0,0 0 0,1 0 0,-1-1 0,1 1 0,-1-1 0,11 2 0,-8-2 0,-1-1 0,1 0 0,-1 0 0,1-1 0,0 0 0,-1 0 0,1-1 0,-1 0 0,1-1 0,-1 1 0,0-1 0,0-1 0,1 1 0,-1-1 0,-1 0 0,1-1 0,0 0 0,-1 0 0,0 0 0,0-1 0,9-8 0,-6 3 0,-1 0 0,0-1 0,9-13 0,-14 19 0,0 0 0,-1 0 0,0 0 0,0-1 0,0 1 0,0 0 0,-1-1 0,0 1 0,1-12 0,-2 16 0,0 1 0,0-1 0,0 0 0,0 1 0,0-1 0,0 0 0,0 1 0,0-1 0,0 0 0,0 1 0,0-1 0,0 0 0,-1 1 0,1-1 0,0 0 0,0 1 0,-1-1 0,1 1 0,-1-1 0,1 1 0,0-1 0,-1 0 0,1 1 0,-1 0 0,1-1 0,-1 1 0,1-1 0,-2 0 0,1 1 0,0 0 0,0 0 0,0 0 0,0 1 0,-1-1 0,1 0 0,0 0 0,0 1 0,0-1 0,0 0 0,0 1 0,0-1 0,0 1 0,1 0 0,-3 0 0,-30 31 0,24-23 0,1 1 0,0 0 0,1 0 0,0 1 0,0 0 0,1 0 0,0 1 0,-5 17 0,10-28 0,1 1 0,0-1 0,-1 0 0,1 0 0,0 1 0,0-1 0,0 0 0,0 0 0,0 0 0,0 1 0,1-1 0,-1 0 0,0 0 0,1 1 0,-1-1 0,0 0 0,1 0 0,0 0 0,-1 0 0,1 0 0,0 0 0,-1 0 0,1 0 0,1 2 0,0-2 0,1 0 0,-1 0 0,0 1 0,0-2 0,0 1 0,1 0 0,-1 0 0,0-1 0,1 1 0,-1-1 0,5 1 0,6-1 0,-1-1 0,0 0 0,24-5 0,-28 4 0,-1 0 0,1-1 0,-1 0 0,1 0 0,-1-1 0,0 0 0,0 0 0,0-1 0,-1 0 0,0 0 0,0 0 0,0-1 0,0 0 0,-1 0 0,0 0 0,8-14 0,-9 14 0,-1 0 0,-1 1 0,1-1 0,-1-1 0,0 1 0,0 0 0,-1 0 0,0-1 0,0 1 0,-1-1 0,1 1 0,-1-1 0,-1 1 0,1-1 0,-1 1 0,0 0 0,-1-1 0,1 1 0,-1 0 0,-1 0 0,-3-9 0,5 14 0,0-1 0,0 0 0,0 1 0,0-1 0,1 0 0,-1 0 0,1 1 0,-1-1 0,1 0 0,-1 0 0,1 0 0,0 0 0,0 0 0,0-2 0,1 3 0,-1 0 0,1 0 0,0 0 0,0 0 0,-1 0 0,1 0 0,0 0 0,0 0 0,0 0 0,0 1 0,0-1 0,0 0 0,0 1 0,0-1 0,0 0 0,0 1 0,1 0 0,-1-1 0,0 1 0,0 0 0,0-1 0,3 1 0,29-7 0,0 0 0,0 3 0,52-1 0,-83 5 0,1 0 0,-1 0 0,1 0 0,-1 1 0,0-1 0,0 1 0,1-1 0,-1 1 0,0 0 0,0 0 0,0 0 0,0 0 0,0 1 0,0-1 0,0 0 0,0 1 0,0-1 0,2 4 0,-2-1 0,0-1 0,0 0 0,0 1 0,-1-1 0,1 1 0,-1-1 0,0 1 0,0 0 0,0 0 0,0 6 0,0 7 0,-2 0 0,0 0 0,-1 0 0,-4 19 0,6-33 0,-11 57 0,11-60 0,0 0 0,0 0 0,1 0 0,-1 0 0,0-1 0,0 1 0,0 0 0,0 0 0,0 0 0,0 0 0,0 0 0,1 0 0,-1 0 0,0 0 0,0-1 0,0 1 0,0 0 0,0 0 0,1 0 0,-1 0 0,0 0 0,0 0 0,0 0 0,0 0 0,1 0 0,-1 0 0,0 0 0,0 0 0,0 0 0,0 0 0,1 0 0,-1 0 0,0 0 0,0 0 0,0 0 0,0 0 0,0 1 0,1-1 0,-1 0 0,0 0 0,0 0 0,0 0 0,0 0 0,0 0 0,0 0 0,0 0 0,1 1 0,-1-1 0,0 0 0,0 0 0,0 0 0,0 0 0,0 0 0,0 1 0,0-1 0,0 0 0,0 0 0,0 0 0,0 0 0,0 1 0,0-1 0,0 0 0,0 0 0,0 0 0,0 0 0,0 0 0,0 1 0,10-11 0,8-12 0,15-27 0,-18 26 0,25-31 0,-31 45 0,30-33 0,-37 41 0,0-1 0,-1 1 0,1-1 0,0 1 0,0 0 0,0 0 0,0-1 0,0 1 0,0 1 0,1-1 0,-1 0 0,0 0 0,0 1 0,1 0 0,-1-1 0,0 1 0,1 0 0,-1 0 0,4 0 0,-4 1 0,-1 0 0,0-1 0,0 1 0,0 0 0,1-1 0,-1 1 0,0 0 0,0 0 0,0 0 0,0 0 0,0 0 0,-1 0 0,1 0 0,0 0 0,0 1 0,-1-1 0,1 0 0,-1 0 0,1 1 0,-1-1 0,1 0 0,-1 2 0,5 36 0,-3-19 0,-1-12 0,1 1 0,0-1 0,0 0 0,1 0 0,0 0 0,0 0 0,9 13 0,-10-18 0,0-1 0,0 1 0,0-1 0,1 0 0,-1 0 0,1 0 0,-1 0 0,1 0 0,0 0 0,-1 0 0,1-1 0,0 0 0,0 1 0,0-1 0,1 0 0,-1-1 0,0 1 0,0 0 0,0-1 0,1 0 0,-1 0 0,0 0 0,5 0 0,1-2 0,1 0 0,-1 0 0,1-1 0,-1 0 0,0-1 0,0 0 0,0 0 0,0-1 0,-1 0 0,0 0 0,0-1 0,-1 0 0,1-1 0,11-13 0,-5 3 0,0 1 0,-2-2 0,0 0 0,-1 0 0,15-35 0,-17 32 0,-2-1 0,0 0 0,-1-1 0,2-25 0,-6 34 0,-1 0 0,0 0 0,-1 1 0,-1-1 0,0 0 0,-1 0 0,0 0 0,-5-14 0,7 27 0,0 0 0,-1-1 0,1 1 0,-1-1 0,1 1 0,-1 0 0,0 0 0,1-1 0,-1 1 0,0 0 0,0 0 0,0 0 0,0 0 0,0 0 0,0 0 0,0 0 0,0 0 0,0 0 0,-1 0 0,1 0 0,0 1 0,0-1 0,-1 1 0,-2-2 0,3 3 0,-1-1 0,1 0 0,-1 0 0,0 1 0,1-1 0,-1 1 0,1-1 0,-1 1 0,1 0 0,-1-1 0,1 1 0,0 0 0,-1 0 0,1 0 0,0 0 0,0 0 0,0 0 0,0 1 0,0-1 0,0 0 0,0 1 0,-1 0 0,-3 7 0,0 0 0,0 1 0,1-1 0,0 1 0,1 0 0,0 0 0,1 0 0,-3 20 0,1 88 0,4-93 0,10 99 0,-5-84 0,0 47 0,-9-67 0,0-16 0,-4-11 0,6 4 0,1-1 0,-1 1 0,0-1 0,1 0 0,0 0 0,-1 1 0,2-1 0,-1 0 0,0 0 0,1 0 0,0 0 0,0 0 0,0 0 0,0 0 0,0 0 0,1 0 0,0 0 0,0 0 0,0 0 0,0 0 0,1 0 0,0 1 0,-1-1 0,1 1 0,1-1 0,-1 1 0,3-4 0,0 1 0,1-1 0,0 1 0,1 0 0,-1 1 0,1 0 0,0 0 0,0 0 0,1 1 0,0 0 0,-1 0 0,15-4 0,14-1-1365,-3 3-5461</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6:27.191"/>
    </inkml:context>
    <inkml:brush xml:id="br0">
      <inkml:brushProperty name="width" value="0.05" units="cm"/>
      <inkml:brushProperty name="height" value="0.05" units="cm"/>
    </inkml:brush>
  </inkml:definitions>
  <inkml:trace contextRef="#ctx0" brushRef="#br0">357 537 24575,'-74'84'0,"34"-37"0,29-34 0,8-9 0,0 0 0,0 0 0,-1 0 0,1-1 0,-1 1 0,0-1 0,-5 3 0,6-7 0,3-7 0,5-10 0,-5 17 0,12-33 0,17-63 0,-26 83 0,-1 1 0,0-1 0,0 1 0,-2-1 0,0-16 0,0 28 0,0 0 0,0-1 0,0 1 0,-1 0 0,1-1 0,-1 1 0,1 0 0,-1 0 0,0 0 0,0 0 0,0-1 0,0 1 0,0 0 0,0 1 0,-1-1 0,1 0 0,-1 0 0,1 1 0,-1-1 0,0 0 0,1 1 0,-1 0 0,0-1 0,0 1 0,0 0 0,0 0 0,0 0 0,-4-1 0,2 1 0,0 1 0,0 0 0,-1 0 0,1 0 0,0 0 0,0 1 0,0 0 0,0 0 0,0 0 0,0 0 0,0 0 0,0 1 0,0 0 0,1 0 0,-5 3 0,-5 3 0,1 0 0,0 2 0,1-1 0,0 2 0,0-1 0,1 2 0,-12 15 0,17-19 0,0 0 0,0 0 0,1 0 0,0 0 0,0 1 0,1-1 0,0 1 0,0 0 0,1 0 0,0 0 0,1 1 0,0-1 0,1 11 0,0-16 0,0 1 0,1-1 0,0 0 0,0 0 0,0 0 0,0 0 0,1 0 0,0 0 0,0 0 0,0 0 0,0 0 0,0-1 0,1 1 0,-1-1 0,1 0 0,0 0 0,0 0 0,1 0 0,-1 0 0,0-1 0,1 1 0,0-1 0,-1 0 0,1 0 0,6 2 0,-5-3 0,0 1 0,1-1 0,-1 0 0,0 0 0,1 0 0,-1-1 0,1 0 0,-1 0 0,1 0 0,-1-1 0,1 0 0,-1 0 0,0 0 0,1-1 0,-1 0 0,0 0 0,0 0 0,0 0 0,6-5 0,1-2 0,-2 0 0,1 0 0,-1-1 0,-1 0 0,0 0 0,0-1 0,-1-1 0,9-16 0,5-14 0,18-51 0,-4 8 0,-39 94 0,1 0 0,0 1 0,1-1 0,0 1 0,0 12 0,0-4 0,-1 8 0,-3 57 0,5-73 0,1 0 0,-1 0 0,2 0 0,0-1 0,0 1 0,4 10 0,-5-17 0,0 1 0,1-1 0,-1 0 0,1 0 0,0 0 0,0 0 0,0 0 0,1 0 0,-1-1 0,1 1 0,-1-1 0,1 0 0,0 1 0,0-1 0,0 0 0,5 2 0,-3-2 0,-1-1 0,1 1 0,0-1 0,0-1 0,0 1 0,0 0 0,0-1 0,-1 0 0,1 0 0,10-2 0,-3-1 0,0 0 0,0-1 0,0 0 0,-1 0 0,1-2 0,-1 1 0,0-2 0,17-12 0,-14 8 0,-1-2 0,-1 0 0,0 0 0,-1-1 0,0-1 0,-1 1 0,-1-2 0,0 1 0,-1-1 0,-1-1 0,8-27 0,0-8 0,-3-1 0,9-82 0,-18 112 0,6-71 0,-8 83 0,-1 0 0,-1-1 0,0 1 0,0 0 0,-6-21 0,7 31 0,-1-1 0,1 1 0,0 0 0,-1 0 0,1 0 0,-1 0 0,1 0 0,-1-1 0,0 1 0,0 0 0,1 0 0,-1 1 0,0-1 0,0 0 0,0 0 0,0 0 0,0 0 0,-1 0 0,1 1 0,0 0 0,1 0 0,-1 0 0,0-1 0,0 1 0,1 1 0,-1-1 0,0 0 0,1 0 0,-1 0 0,0 0 0,0 0 0,1 1 0,-1-1 0,0 0 0,1 1 0,-1-1 0,0 0 0,1 1 0,-1-1 0,0 2 0,-3 2 0,0 0 0,0 0 0,1 1 0,0 0 0,-1-1 0,-2 9 0,-6 14 0,1 1 0,1 0 0,2 0 0,-7 41 0,7-21 0,-1 93 0,9-117 0,1 1 0,0-1 0,6 24 0,-6-42 0,0-1 0,1 1 0,0 0 0,-1-1 0,2 1 0,-1-1 0,1 0 0,-1 0 0,1 0 0,1 0 0,-1 0 0,1 0 0,0-1 0,0 0 0,0 0 0,1 0 0,-1 0 0,6 3 0,-7-6 0,0 1 0,0-1 0,0 0 0,0 0 0,0 0 0,0-1 0,0 1 0,0-1 0,0 1 0,1-1 0,-1 0 0,0 0 0,0-1 0,0 1 0,5-2 0,-3 1 0,0-1 0,0 0 0,0-1 0,-1 1 0,1-1 0,-1 0 0,1 0 0,5-5 0,3-5 0,-1 0 0,-1-1 0,0 0 0,13-23 0,-8 12 0,-2-2 0,-1 1 0,-2-1 0,0-1 0,-2 0 0,11-55 0,-19 80 0,-1 1 0,0-1 0,0 0 0,0 1 0,0-1 0,0 0 0,0 1 0,-1-1 0,0 1 0,1-1 0,-1 1 0,-1-3 0,2 4 0,-1 1 0,1-1 0,0 1 0,0 0 0,-1-1 0,1 1 0,0 0 0,-1-1 0,1 1 0,0 0 0,-1-1 0,1 1 0,0 0 0,-1 0 0,1-1 0,-1 1 0,1 0 0,-1 0 0,1 0 0,-1 0 0,1 0 0,0 0 0,-1 0 0,1 0 0,-2 0 0,1 0 0,0 0 0,0 1 0,-1-1 0,1 1 0,0-1 0,0 1 0,0 0 0,0 0 0,0-1 0,0 1 0,0 0 0,0 0 0,-2 2 0,-1 4 0,-1-1 0,1 1 0,0 0 0,0 0 0,1 1 0,0-1 0,1 1 0,-3 11 0,0 0 0,2 0 0,-2 27 0,5-39 0,0 0 0,1-1 0,-1 1 0,2 0 0,-1-1 0,0 1 0,1-1 0,0 1 0,1-1 0,0 0 0,0 0 0,0 0 0,0 0 0,1 0 0,0-1 0,0 0 0,10 10 0,-10-12 0,0 0 0,0 0 0,0 0 0,0 0 0,1-1 0,-1 1 0,1-1 0,-1 0 0,1-1 0,0 1 0,0-1 0,0 0 0,0 0 0,0 0 0,0-1 0,0 0 0,0 0 0,0 0 0,0 0 0,0-1 0,0 0 0,0 0 0,0 0 0,6-3 0,-4 1 0,0-1 0,-1 1 0,0-1 0,0 0 0,0-1 0,0 1 0,-1-1 0,1 0 0,-1-1 0,0 1 0,-1-1 0,0 0 0,1 0 0,5-13 0,-9 16 0,0 0 0,1 0 0,-1 0 0,-1 0 0,1 0 0,0 0 0,-1 0 0,1 0 0,-1-1 0,0 1 0,0 0 0,0 0 0,-1 0 0,1-1 0,-1 1 0,0 0 0,0 0 0,0 0 0,0 0 0,0 0 0,-1 0 0,1 1 0,-1-1 0,0 0 0,0 1 0,0-1 0,0 1 0,0 0 0,0-1 0,-1 1 0,1 0 0,-1 0 0,1 1 0,-1-1 0,0 0 0,-3 0 0,0-1 0,0 1 0,0 0 0,0 0 0,0 0 0,-11-1 0,14 3 0,1 0 0,0 0 0,0 0 0,0 0 0,0 0 0,-1 0 0,1 1 0,0-1 0,-3 2 0,5-2 0,-1 0 0,0 1 0,0-1 0,1 1 0,-1-1 0,0 1 0,1-1 0,-1 1 0,1-1 0,-1 1 0,1 0 0,-1-1 0,1 1 0,-1 0 0,1-1 0,0 1 0,-1 0 0,1-1 0,0 1 0,-1 0 0,1 0 0,0 0 0,0-1 0,0 3 0,0-2 0,0 0 0,0 0 0,0 0 0,0 0 0,0 0 0,0 0 0,1 0 0,-1 0 0,0 0 0,1 0 0,-1-1 0,1 1 0,-1 0 0,1 0 0,-1 0 0,1 0 0,-1 0 0,1-1 0,0 1 0,0 0 0,1 0 0,0 1 0,0-1 0,1 1 0,-1-1 0,1 0 0,0 0 0,-1 0 0,6 1 0,4 0 0,0-1 0,21 0 0,-31-1 0,4 1 0,0-1 0,0-1 0,-1 1 0,1-1 0,0 0 0,0-1 0,-1 1 0,1-1 0,-1 0 0,1 0 0,-1-1 0,0 0 0,0 0 0,0 0 0,0 0 0,-1-1 0,1 0 0,-1 0 0,0 0 0,0 0 0,0-1 0,-1 1 0,0-1 0,0 0 0,0 0 0,0 0 0,-1-1 0,1 1 0,-2 0 0,1-1 0,0 0 0,-1 1 0,0-7 0,-1 11 0,1 0 0,-1 0 0,0 0 0,0 0 0,0 0 0,1 0 0,-1 0 0,1 0 0,-1 0 0,1 0 0,-1 0 0,1 0 0,-1 0 0,1 0 0,0 0 0,-1 0 0,1 1 0,0-1 0,0 0 0,0 1 0,0-1 0,0 0 0,-1 1 0,3-2 0,0 2 0,-1-1 0,0 1 0,0-1 0,1 1 0,-1 0 0,0 0 0,0 0 0,1 0 0,-1 0 0,0 1 0,5 0 0,-4 0 0,0 0 0,0 0 0,0 0 0,0 0 0,-1 0 0,1 1 0,0-1 0,0 1 0,-1 0 0,1 0 0,-1 0 0,0 0 0,0 0 0,1 0 0,-1 1 0,-1-1 0,1 1 0,0 0 0,2 4 0,-1 9 0,0 1 0,0 25 0,-3-32 0,1 0 0,-1 1 0,2-1 0,0 0 0,0 0 0,0 0 0,1 0 0,1 0 0,0-1 0,6 13 0,-8-20 0,-1-1 0,0 1 0,0-1 0,1 1 0,-1-1 0,1 1 0,-1-1 0,1 0 0,0 0 0,-1 0 0,1 0 0,0 0 0,0 0 0,0 0 0,0-1 0,0 1 0,0-1 0,0 1 0,0-1 0,0 0 0,0 1 0,0-1 0,0 0 0,0-1 0,0 1 0,0 0 0,0 0 0,0-1 0,0 1 0,0-1 0,0 0 0,0 0 0,-1 0 0,4-1 0,6-5 0,1 0 0,-1 0 0,-1-1 0,13-11 0,-12 9 0,-2 2 0,-4 3 0,0 1 0,0 0 0,0 0 0,10-5 0,-13 8 0,0 1 0,0-1 0,0 0 0,0 1 0,0-1 0,-1 1 0,1 0 0,0 0 0,0 0 0,0 0 0,0 0 0,0 0 0,0 0 0,0 1 0,0-1 0,0 1 0,0-1 0,-1 1 0,1 0 0,3 1 0,2 2 0,1 0 0,0 0 0,0-1 0,1 0 0,-1 0 0,1-1 0,-1 0 0,1-1 0,0 0 0,-1 0 0,1-1 0,0 0 0,0 0 0,14-4 0,-7 2 0,1-2 0,-1 0 0,0-1 0,0 0 0,27-14 0,-38 16 0,0 0 0,0 0 0,-1 0 0,1-1 0,-1 0 0,0 0 0,0 0 0,0 0 0,4-6 0,-7 7 0,1 0 0,0 0 0,-1 0 0,0 0 0,0 0 0,0 0 0,0 0 0,-1 0 0,1 0 0,-1 0 0,1-1 0,-1 1 0,0 0 0,-1 0 0,1-1 0,0 1 0,-2-4 0,0 1 19,0 0 0,-1 1 0,0 0 0,0 0 0,0 0 0,0 0 0,-1 0 0,1 1 0,-1-1 0,-1 1 0,1 0 0,-1 0 0,1 0 0,-1 1 0,0 0 0,0 0 0,-6-3 0,-6-1-361,1-1 1,-1 2 0,0 1-1,-24-5 1,0 2-6485</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6:29.060"/>
    </inkml:context>
    <inkml:brush xml:id="br0">
      <inkml:brushProperty name="width" value="0.05" units="cm"/>
      <inkml:brushProperty name="height" value="0.05" units="cm"/>
    </inkml:brush>
  </inkml:definitions>
  <inkml:trace contextRef="#ctx0" brushRef="#br0">35 458 24575,'1'-12'0,"1"1"0,0 0 0,0 0 0,8-22 0,4-19 0,-38 105 0,9 1 0,-11 89 0,26-196 0,3 1 0,15-83 0,-15 122 0,7-36 0,23-61 0,-28 97 0,0-1 0,2 0 0,-1 1 0,2 1 0,0-1 0,0 1 0,1 0 0,21-20 0,-26 29 0,0-1 0,0 1 0,0 1 0,0-1 0,1 1 0,-1-1 0,1 1 0,-1 1 0,1-1 0,0 1 0,0-1 0,0 1 0,0 1 0,0-1 0,0 1 0,0 0 0,0 0 0,0 0 0,0 1 0,0 0 0,0 0 0,0 0 0,-1 0 0,1 1 0,0 0 0,-1 0 0,5 2 0,-4-1 0,0 0 0,0 0 0,0 1 0,-1-1 0,0 1 0,0 0 0,0 0 0,0 1 0,0-1 0,-1 1 0,0 0 0,0 0 0,0 0 0,-1 0 0,1 0 0,-1 0 0,0 1 0,-1-1 0,0 1 0,1 0 0,-2-1 0,1 1 0,-1 9 0,0-9 0,-1 0 0,0 0 0,0 0 0,0 0 0,-1 0 0,0-1 0,0 1 0,0 0 0,-1-1 0,0 1 0,-5 7 0,-2-1 0,-1 0 0,-23 21 0,20-20 0,-23 26 0,36-38 0,0 0 0,1 0 0,-1 1 0,0-1 0,1 0 0,-1 0 0,1 0 0,-1 1 0,1-1 0,-1 0 0,1 1 0,0-1 0,0 0 0,-1 1 0,1-1 0,0 0 0,1 1 0,-1-1 0,0 0 0,0 1 0,0-1 0,1 0 0,-1 0 0,1 1 0,-1-1 0,1 0 0,-1 0 0,1 1 0,0-1 0,-1 0 0,1 0 0,0 0 0,0 0 0,0 0 0,0 0 0,0 0 0,0-1 0,0 1 0,0 0 0,2 0 0,7 6 0,0-2 0,0 1 0,20 6 0,-15-5 0,-10-6 0,-1 2 0,1-1 0,-1 0 0,0 1 0,0 0 0,0 0 0,0 0 0,0 0 0,0 1 0,-1 0 0,0-1 0,5 8 0,-7-8 0,0-1 0,0 1 0,0-1 0,0 1 0,-1 0 0,1-1 0,-1 1 0,0 0 0,0-1 0,0 1 0,0 0 0,0 0 0,0-1 0,-1 1 0,1 0 0,-1-1 0,0 1 0,0 0 0,0-1 0,0 1 0,0-1 0,0 0 0,-1 1 0,-2 3 0,-2 2 0,-1-1 0,1 0 0,-1 0 0,-1 0 0,1 0 0,-1-1 0,0-1 0,-1 1 0,1-1 0,-1-1 0,0 0 0,0 0 0,-1-1 0,-10 3 0,19-5 0,1-1 0,-1 0 0,0 0 0,1 0 0,-1 0 0,0 1 0,0-1 0,1 0 0,-1 0 0,0 0 0,1 0 0,-1-1 0,0 1 0,1 0 0,-1 0 0,0 0 0,1 0 0,-1-1 0,0 1 0,1 0 0,-1-1 0,0 0 0,1 1 0,0-1 0,-1 1 0,1-1 0,0 1 0,0-1 0,0 1 0,0-1 0,0 1 0,0-1 0,0 1 0,0-1 0,0 1 0,0-1 0,1 0 0,-1 1 0,0-1 0,0 1 0,0-1 0,1 1 0,-1-1 0,1 0 0,21-27 0,25-14 0,2 2 0,56-36 0,51-40 0,-145 103 0,-11 12 0,0 1 0,0 0 0,0 0 0,0-1 0,0 1 0,0 0 0,0 0 0,0-1 0,0 1 0,0 0 0,0 0 0,0 0 0,0-1 0,0 1 0,0 0 0,0 0 0,0-1 0,-1 1 0,1 0 0,0 0 0,0 0 0,0 0 0,0-1 0,0 1 0,-1 0 0,1 0 0,0 0 0,0 0 0,0-1 0,-1 1 0,1 0 0,0 0 0,0 0 0,0 0 0,-1 0 0,-1 0 0,0-1 0,0 1 0,0 0 0,1 0 0,-1 0 0,0 0 0,0 1 0,0-1 0,0 0 0,0 1 0,1 0 0,-1-1 0,-3 3 0,1-1 0,0 1 0,-1-1 0,2 1 0,-1 1 0,0-1 0,1 0 0,-1 1 0,1 0 0,0 0 0,0 0 0,0 0 0,1 0 0,0 0 0,0 1 0,0-1 0,0 1 0,-1 6 0,2-9 0,1 1 0,-1-1 0,1 0 0,0 1 0,0-1 0,0 1 0,0 0 0,0-1 0,1 0 0,-1 1 0,1-1 0,0 1 0,-1-1 0,1 0 0,0 1 0,0-1 0,1 0 0,-1 0 0,0 0 0,1 0 0,-1 0 0,1 0 0,0 0 0,0 0 0,0-1 0,-1 1 0,2-1 0,-1 1 0,0-1 0,0 0 0,0 0 0,1 0 0,-1 0 0,0 0 0,4 1 0,2-1 0,0 1 0,-1-1 0,1 0 0,0-1 0,0 0 0,0 0 0,-1-1 0,1 0 0,14-4 0,-19 4 0,0 0 0,1 0 0,-1 0 0,0-1 0,0 1 0,0-1 0,0 0 0,0 0 0,0 0 0,4-5 0,-6 6 0,1-1 0,-1 1 0,0-1 0,0 0 0,0 0 0,-1 1 0,1-1 0,0 0 0,-1 0 0,1 0 0,-1 0 0,1 1 0,-1-1 0,0 0 0,0 0 0,0 0 0,0 0 0,0 0 0,-1 0 0,0-3 0,0 1 0,-1 0 0,1 1 0,-1-1 0,0 1 0,-1-1 0,1 1 0,0 0 0,-1 0 0,0 0 0,0 0 0,0 0 0,0 1 0,-4-3 0,4 2 0,0 1 0,-1-1 0,1 1 0,1-1 0,-1 0 0,0 0 0,1 0 0,-1-1 0,1 1 0,-3-8 0,5 11 0,0-1 0,0 0 0,0 1 0,0-1 0,0 0 0,0 1 0,0-1 0,0 0 0,1 1 0,-1-1 0,0 0 0,1 1 0,-1-1 0,0 1 0,1-1 0,-1 0 0,1 1 0,-1-1 0,0 1 0,1-1 0,-1 1 0,1 0 0,0-1 0,-1 1 0,1-1 0,-1 1 0,1 0 0,0 0 0,-1-1 0,1 1 0,0 0 0,-1 0 0,2 0 0,28-8 0,-24 7 0,-1-1 0,0 1 0,0 0 0,0 1 0,0-1 0,0 1 0,1 0 0,4 1 0,-9-1 0,1 1 0,-1-1 0,1 0 0,-1 1 0,1 0 0,-1-1 0,0 1 0,0 0 0,1 0 0,-1 0 0,0 0 0,0 0 0,0 0 0,0 0 0,0 0 0,0 0 0,0 0 0,0 1 0,-1-1 0,1 0 0,0 0 0,-1 1 0,1-1 0,-1 1 0,1-1 0,-1 1 0,0-1 0,1 3 0,3 52 0,-3-40 0,0 1 0,5 17 0,-5-28 0,0-1 0,1 1 0,0-1 0,0 0 0,1 0 0,0 1 0,-1-1 0,2-1 0,-1 1 0,4 4 0,-4-7 0,-1 1 0,0-1 0,1 0 0,-1 0 0,1 0 0,0-1 0,-1 1 0,1 0 0,0-1 0,0 0 0,0 0 0,0 0 0,1 0 0,-1 0 0,0-1 0,0 1 0,0-1 0,0 0 0,1 0 0,-1 0 0,0 0 0,0-1 0,1 1 0,-1-1 0,0 0 0,0 0 0,4-2 0,1 0 0,-1-1 0,1 0 0,-1 0 0,0-1 0,0 0 0,0-1 0,-1 1 0,0-1 0,6-7 0,-5 4 0,-1 0 0,0 0 0,0 0 0,-1-1 0,-1 0 0,1 0 0,-2 0 0,4-12 0,-6 18 0,0-1 0,0 0 0,-1 0 0,0 0 0,0 0 0,0 0 0,0 0 0,-2-10 0,1 13 0,0-1 0,0 0 0,0 1 0,0-1 0,-1 1 0,1-1 0,-1 1 0,1 0 0,-1-1 0,0 1 0,0 0 0,0 0 0,0 0 0,0 0 0,0 1 0,-4-3 0,3 2 0,0 1 0,0 0 0,0 0 0,1 1 0,-1-1 0,0 0 0,0 1 0,0 0 0,0 0 0,0 0 0,0 0 0,0 0 0,0 0 0,0 1 0,0-1 0,0 1 0,0 0 0,-5 3 0,3-2 0,-1 1 0,1-1 0,0 2 0,0-1 0,0 0 0,0 1 0,0 0 0,-4 6 0,8-10 0,1 1 0,-1-1 0,1 0 0,-1 1 0,1-1 0,0 0 0,-1 1 0,1-1 0,0 0 0,-1 1 0,1-1 0,0 1 0,0-1 0,-1 1 0,1-1 0,0 1 0,0-1 0,0 1 0,0-1 0,0 1 0,-1-1 0,1 1 0,0-1 0,0 1 0,0-1 0,1 1 0,-1-1 0,0 1 0,0 0 0,14 0 0,22-12 0,12-9 0,0-3 0,-2-2 0,78-54 0,-101 65 0,-22 14 0,-1-1 0,0 1 0,0 0 0,0 0 0,1 0 0,-1 0 0,0 0 0,0 0 0,0 0 0,1 0 0,-1 0 0,0 0 0,0 0 0,0 0 0,0 0 0,1 0 0,-1 0 0,0 0 0,0 1 0,0-1 0,1 0 0,-1 0 0,0 0 0,0 0 0,0 0 0,0 0 0,0 0 0,1 0 0,-1 1 0,0-1 0,0 0 0,0 0 0,0 0 0,0 0 0,0 1 0,1-1 0,-3 14 0,-14 33 0,8-26 0,-8 33 0,15-48 0,0 0 0,0-1 0,1 1 0,-1 0 0,1 0 0,1 0 0,-1 0 0,1 0 0,0 0 0,3 8 0,-4-13 0,0 0 0,0-1 0,1 1 0,-1-1 0,0 1 0,1-1 0,-1 1 0,0-1 0,1 1 0,-1-1 0,1 1 0,-1-1 0,1 1 0,-1-1 0,1 0 0,-1 1 0,1-1 0,0 0 0,-1 1 0,1-1 0,-1 0 0,1 0 0,0 0 0,-1 0 0,1 1 0,0-1 0,-1 0 0,1 0 0,0 0 0,-1 0 0,1 0 0,0-1 0,26-7 0,-10 2 0,-11 5 0,-1 1 0,0 0 0,0 1 0,0-1 0,0 1 0,1 0 0,-1 0 0,0 1 0,-1-1 0,1 1 0,0 0 0,0 1 0,5 3 0,9 6 0,32 26 0,-25-17 0,-19-16-170,-1 0-1,2 0 0,-1-1 1,0 1-1,1-2 0,0 1 1,11 2-1,-5-3-6655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6:17.576"/>
    </inkml:context>
    <inkml:brush xml:id="br0">
      <inkml:brushProperty name="width" value="0.05" units="cm"/>
      <inkml:brushProperty name="height" value="0.05" units="cm"/>
    </inkml:brush>
  </inkml:definitions>
  <inkml:trace contextRef="#ctx0" brushRef="#br0">802 103 24575,'0'-5'0,"0"-1"0,0 1 0,0-1 0,-1 1 0,0-1 0,0 1 0,-3-8 0,3 11 0,0 0 0,0 0 0,-1 1 0,1-1 0,0 0 0,-1 0 0,0 1 0,1-1 0,-1 1 0,0-1 0,0 1 0,0 0 0,0-1 0,0 1 0,0 0 0,0 0 0,0 1 0,0-1 0,0 0 0,-3 0 0,-25-4 0,0 2 0,0 1 0,0 1 0,-44 4 0,9-1 0,-118 0 0,178-1 0,-1 0 0,1 0 0,-1 0 0,1 1 0,0 0 0,0 0 0,0 1 0,0-1 0,0 1 0,0 0 0,1 0 0,-1 1 0,-5 4 0,-5 8 0,-29 36 0,33-38 0,-7 9 0,1 0 0,1 1 0,2 1 0,0 1 0,2-1 0,0 2 0,-8 30 0,8-12 0,2 0 0,2 1 0,-3 60 0,7 140 0,4-218 0,0 19 0,2 69 0,0-100 0,0-1 0,0 0 0,1-1 0,1 1 0,9 21 0,-9-28 0,0-1 0,1 1 0,0-1 0,0 0 0,0 0 0,1 0 0,1-1 0,-1 0 0,1 0 0,0-1 0,0 1 0,0-2 0,1 1 0,-1-1 0,1 0 0,1-1 0,14 5 0,11 1 0,0-1 0,0-3 0,43 3 0,-53-6 0,103 12 0,-38-3 0,181-1 0,-264-11 0,-1 0 0,0 0 0,0 0 0,0 0 0,0-1 0,0 0 0,0 0 0,-1 0 0,1-1 0,-1 1 0,1-1 0,-1 0 0,0 0 0,0-1 0,5-5 0,4-6 0,-1 0 0,19-33 0,-4 6 0,2 3 0,-2-2 0,21-45 0,-39 67 0,-1 1 0,-1-1 0,0-1 0,-2 1 0,0-1 0,-1 0 0,2-33 0,-8-246 0,0 107 0,2 177 0,-1-1 0,0 0 0,-5-24 0,4 33 0,0 0 0,-1-1 0,0 1 0,0 0 0,-1 0 0,1 1 0,-2-1 0,1 1 0,-7-7 0,-4-5 0,-1 2 0,0 0 0,-1 0 0,-23-15 0,28 24 0,0 0 0,0 1 0,0 0 0,-1 0 0,0 2 0,0-1 0,0 2 0,-20-4 0,-52-2-682,-127 2-1,197 7-6143</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6:29.397"/>
    </inkml:context>
    <inkml:brush xml:id="br0">
      <inkml:brushProperty name="width" value="0.05" units="cm"/>
      <inkml:brushProperty name="height" value="0.05" units="cm"/>
    </inkml:brush>
  </inkml:definitions>
  <inkml:trace contextRef="#ctx0" brushRef="#br0">1 8 24575,'0'-3'0,"3"0"0,1 2 0,2 2 0,4 0 0,0 1-8191</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6:29.895"/>
    </inkml:context>
    <inkml:brush xml:id="br0">
      <inkml:brushProperty name="width" value="0.05" units="cm"/>
      <inkml:brushProperty name="height" value="0.05" units="cm"/>
    </inkml:brush>
  </inkml:definitions>
  <inkml:trace contextRef="#ctx0" brushRef="#br0">3529 520 24575,'2'-9'0,"0"1"0,0-1 0,-1 1 0,0-1 0,-1 1 0,0-1 0,0 0 0,-1 1 0,0-1 0,-1 1 0,0-1 0,0 1 0,-1 0 0,0 0 0,0 0 0,0 0 0,-10-14 0,3 7 0,0 1 0,-1 0 0,0 1 0,-1 0 0,-1 1 0,0 0 0,-27-19 0,12 15-59,0 1 0,0 1 0,-1 1 0,-1 2 0,0 0 0,-61-11-1,23 11-196,1 4 0,-87 0 0,19 10-243,0 6-1,1 6 1,-223 55 0,148-12-1020,-312 131 1,362-120 1321,-268 161 1,347-178-65,3 3 0,2 3 1,2 3-1,-120 134 0,162-158 226,2 1 0,2 1 0,1 2 1,2 0-1,2 2 0,2 0 0,-23 72 0,34-83 43,1 0 0,2 0 0,1 1 1,2 0-1,1 0 0,2 0 0,1 0 0,1 0 0,2 0 0,1-1 0,17 57 0,-10-55-9,1 0-1,2-1 1,1-1 0,1 0-1,36 47 1,-24-42-1,2-1 0,1-2 0,70 57-1,-43-48 17,2-2 0,2-3 0,1-2 0,2-3 0,110 37 0,-46-28 81,1-7-1,2-5 1,1-6 0,178 9-1,-130-27-4,0-7 0,312-43 0,4-60-85,-369 66 0,230-102 0,-274 98-2,-1-4 0,-2-3-1,103-82 1,-129 85-2,-3-2 0,-2-3-1,-2-1 1,-2-3 0,43-67 0,-60 76-9,-2-2 0,-3-1 0,-1-1 0,-3-1 0,-2-1 0,-2-1 0,-2 0 0,-3-1 0,8-85 0,-17 97 2,-2 0 1,-1-1-1,-3 1 0,-1 0 0,-2 0 1,-3 1-1,0 0 0,-3 0 1,-1 1-1,-3 1 0,0 0 1,-3 1-1,-24-38 0,15 35 6,-2 2-1,-1 0 0,-2 2 1,-56-48-1,40 44 7,-2 2-1,-2 3 1,-59-31 0,23 23-1,-2 4 1,-1 4-1,-2 3 1,-150-30-1,92 36-71,-197-10-1,126 27-624</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6:30.962"/>
    </inkml:context>
    <inkml:brush xml:id="br0">
      <inkml:brushProperty name="width" value="0.05" units="cm"/>
      <inkml:brushProperty name="height" value="0.05" units="cm"/>
    </inkml:brush>
  </inkml:definitions>
  <inkml:trace contextRef="#ctx0" brushRef="#br0">363 471 24575,'0'5'0,"0"0"0,1 0 0,0-1 0,-1 1 0,1 0 0,1-1 0,-1 1 0,1-1 0,0 1 0,0-1 0,0 0 0,0 0 0,6 7 0,-7-10 0,1 1 0,-1-1 0,1 1 0,-1-1 0,1 0 0,0 0 0,0 0 0,0 0 0,0 0 0,0 0 0,0 0 0,0 0 0,0-1 0,0 1 0,0-1 0,0 0 0,0 1 0,0-1 0,0 0 0,0 0 0,1 0 0,-1-1 0,0 1 0,0 0 0,0-1 0,0 0 0,0 1 0,0-1 0,0 0 0,0 0 0,0 0 0,3-3 0,2-1 0,0 0 0,0-1 0,0-1 0,-1 1 0,0-1 0,0 0 0,-1 0 0,0 0 0,5-10 0,0-1 0,-1-1 0,13-37 0,-20 48 0,0 0 0,0 0 0,-1-1 0,0 1 0,0 0 0,-1 0 0,0-1 0,0 1 0,-1 0 0,-3-16 0,3 21 0,0 0 0,0 0 0,0 0 0,-1 0 0,1 0 0,-1 0 0,0 0 0,0 1 0,0-1 0,0 1 0,0-1 0,0 1 0,-1 0 0,1 0 0,-1 0 0,1 0 0,-1 0 0,0 0 0,0 1 0,0 0 0,0-1 0,0 1 0,0 0 0,0 0 0,0 1 0,0-1 0,-1 1 0,1 0 0,0-1 0,-6 2 0,-1 0 0,1 0 0,-1 1 0,1 0 0,0 1 0,0 0 0,0 0 0,0 1 0,1 0 0,-1 1 0,-10 7 0,-4 4 0,0 2 0,-24 24 0,18-14 0,2 2 0,0 0 0,3 2 0,0 1 0,2 0 0,1 2 0,2 1 0,2 0 0,1 1 0,2 1 0,1 0 0,-10 57 0,21-82 0,0-1 0,1 0 0,0 0 0,1 1 0,1-1 0,3 20 0,-4-29 0,1 0 0,0 0 0,0 0 0,0 0 0,0 0 0,0 0 0,1 0 0,-1 0 0,1-1 0,0 1 0,0-1 0,0 1 0,0-1 0,0 0 0,1 1 0,-1-1 0,1-1 0,-1 1 0,1 0 0,0-1 0,-1 1 0,1-1 0,0 0 0,0 1 0,0-2 0,0 1 0,0 0 0,1-1 0,-1 1 0,0-1 0,4 0 0,3 0 0,1-1 0,0 0 0,0-1 0,0 0 0,-1-1 0,1 0 0,-1-1 0,0 0 0,16-9 0,-1-1 0,-1-1 0,34-29 0,-23 14 0,-1-3 0,-2-1 0,-1-1 0,-2-1 0,-1-2 0,-2-1 0,33-66 0,-28 39 0,-2-2 0,-4-2 0,-2 0 0,14-78 0,-36 142 0,2-9 0,0 0 0,0 0 0,-2 0 0,0-19 0,-6 15 0,4 19 0,1-1 0,0 1 0,-1 0 0,1-1 0,0 1 0,-1 0 0,1-1 0,0 1 0,-1 0 0,1 0 0,-1-1 0,1 1 0,0 0 0,-1 0 0,1 0 0,-1 0 0,1 0 0,-1 0 0,1-1 0,-1 1 0,1 0 0,0 0 0,-2 1 0,0-1 0,0 1 0,0 0 0,0 0 0,0 0 0,1 0 0,-1 0 0,0 1 0,0-1 0,1 0 0,-1 1 0,1-1 0,-1 1 0,-1 3 0,-8 10 0,1 1 0,0 0 0,1 1 0,-7 19 0,-24 76 0,31-87 0,-65 239 0,68-230 0,0 0 0,3 1 0,0-1 0,3 1 0,6 65 0,-5-89-227,1-1-1,1 0 1,0 1-1,0-1 1,9 17-1,2-5-6598</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6:31.379"/>
    </inkml:context>
    <inkml:brush xml:id="br0">
      <inkml:brushProperty name="width" value="0.05" units="cm"/>
      <inkml:brushProperty name="height" value="0.05" units="cm"/>
    </inkml:brush>
  </inkml:definitions>
  <inkml:trace contextRef="#ctx0" brushRef="#br0">0 175 24575,'21'-55'0,"-19"50"0,1 0 0,0-1 0,0 2 0,0-1 0,0 0 0,1 1 0,7-8 0,-11 12 0,0-1 0,0 1 0,0 0 0,0 0 0,1-1 0,-1 1 0,0 0 0,0 0 0,1 0 0,-1-1 0,0 1 0,1 0 0,-1 0 0,0 0 0,0 0 0,1 0 0,-1 0 0,0 0 0,1-1 0,-1 1 0,0 0 0,1 0 0,-1 0 0,0 0 0,1 0 0,-1 0 0,0 0 0,0 1 0,1-1 0,-1 0 0,0 0 0,1 0 0,-1 0 0,1 0 0,1 12 0,-6 15 0,-11 21 0,8-27 0,1 1 0,-6 37 0,12-57 0,0 0 0,-1 0 0,1 0 0,0 0 0,1 0 0,-1 0 0,0 0 0,0 0 0,1-1 0,-1 1 0,1 0 0,0 0 0,-1 0 0,1 0 0,0-1 0,0 1 0,0 0 0,0-1 0,1 1 0,-1 0 0,2 1 0,0-1 0,-1-1 0,1 1 0,-1-1 0,1 0 0,0 1 0,0-1 0,0-1 0,0 1 0,0 0 0,0-1 0,0 1 0,5-1 0,4 0 0,1-1 0,-1 0 0,1-1 0,-1-1 0,21-6 0,-23 5 0,0 0 0,0-1 0,-1 0 0,1-1 0,-1 0 0,0 0 0,-1-1 0,0 0 0,0-1 0,0 1 0,-1-2 0,0 1 0,8-14 0,4-10 0,-2-1 0,21-55 0,-20 47 0,-38 102 0,7-17 0,-73 252 0,62-207 0,17-65 0,1 3 0,-1-1 0,-2 0 0,-1 0 0,-20 38 0,28-61 16,0 0-1,-1 0 1,1 0-1,-1-1 1,1 1-1,-1 0 1,0-1-1,0 0 1,0 0-1,0 0 1,0 0-1,-1 0 1,1 0-1,-1-1 1,1 0-1,-1 0 1,1 0 0,-1 0-1,0 0 1,1-1-1,-6 1 1,6-2-80,0 1 1,0 0 0,1-1 0,-1 1 0,0-1-1,0 0 1,0 0 0,1 0 0,-1 0 0,0 0-1,1-1 1,-1 1 0,1-1 0,0 0-1,-1 0 1,1 0 0,0 0 0,0 0 0,0 0-1,0 0 1,1-1 0,-1 1 0,0-1 0,1 1-1,0-1 1,-2-5 0,-5-17-6763</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6:31.761"/>
    </inkml:context>
    <inkml:brush xml:id="br0">
      <inkml:brushProperty name="width" value="0.05" units="cm"/>
      <inkml:brushProperty name="height" value="0.05" units="cm"/>
    </inkml:brush>
  </inkml:definitions>
  <inkml:trace contextRef="#ctx0" brushRef="#br0">1 165 24575,'40'-18'0,"-17"8"0,0-1 0,-1-1 0,-1-1 0,30-23 0,-50 35 0,26-19 0,-26 20 0,-1 0 0,1 0 0,-1 0 0,1-1 0,-1 1 0,0 0 0,1 0 0,-1 0 0,1 0 0,-1 0 0,1 0 0,-1 0 0,1 0 0,-1 0 0,0 0 0,1 0 0,-1 0 0,1 0 0,-1 0 0,1 0 0,-1 0 0,0 1 0,2-1 0,-2 1 0,0 0 0,1-1 0,-1 1 0,0 0 0,1 0 0,-1-1 0,0 1 0,0 0 0,1 0 0,-1-1 0,0 1 0,0 0 0,0 0 0,0 0 0,0-1 0,0 1 0,-1 0 0,1 0 0,0 1 0,-7 32 0,-14 41 0,0-3 0,18-62 0,-2 8 0,5-16 0,4-9 0,12-30 0,37-62 0,-43 83 0,1 0 0,0 1 0,2 0 0,-1 1 0,30-25 0,-40 38 0,-1 0 0,1-1 0,-1 1 0,1 0 0,0 0 0,-1 0 0,1 0 0,0 0 0,0 0 0,-1 1 0,1-1 0,0 1 0,0-1 0,0 1 0,0 0 0,0 0 0,0-1 0,0 1 0,0 1 0,0-1 0,0 0 0,0 0 0,0 1 0,2 0 0,-2 1 0,0-1 0,0 1 0,-1-1 0,1 1 0,0 0 0,-1 0 0,1 0 0,-1 0 0,0 0 0,1 0 0,-1 0 0,0 0 0,-1 1 0,1-1 0,0 0 0,-1 1 0,1-1 0,-1 1 0,1 3 0,2 37 0,-3-33 0,0 0 0,1-1 0,0 1 0,0 0 0,1-1 0,1 1 0,4 11 0,-7-19-91,1-1 0,0 1 0,0-1 0,0 0 0,0 1 0,0-1 0,1 0 0,-1 0 0,0 0 0,0 0 0,1 0 0,-1 0 0,1 0 0,1 0 0,8 3-6735</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6:32.115"/>
    </inkml:context>
    <inkml:brush xml:id="br0">
      <inkml:brushProperty name="width" value="0.05" units="cm"/>
      <inkml:brushProperty name="height" value="0.05" units="cm"/>
    </inkml:brush>
  </inkml:definitions>
  <inkml:trace contextRef="#ctx0" brushRef="#br0">15 400 24575,'0'-3'0,"3"-1"0,1 3 0,0 5 0,-4 4 0,-2 8 0,-3 2 0,-1 5 0,0 2 0,2-2 0,1 0 0,4-3 0,5-3 0,4-6 0,4-7 0,-2-4-8191</inkml:trace>
  <inkml:trace contextRef="#ctx0" brushRef="#br0" timeOffset="1">117 8 24575,'-2'-3'0,"-5"-1"0,-1 3 0,2 5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6:32.473"/>
    </inkml:context>
    <inkml:brush xml:id="br0">
      <inkml:brushProperty name="width" value="0.05" units="cm"/>
      <inkml:brushProperty name="height" value="0.05" units="cm"/>
    </inkml:brush>
  </inkml:definitions>
  <inkml:trace contextRef="#ctx0" brushRef="#br0">81 113 24575,'8'-1'0,"0"0"0,0 0 0,0-1 0,0 0 0,0 0 0,0-1 0,10-5 0,-2 0 0,0 0 0,19-15 0,-33 21 0,0 0 0,0 0 0,1 0 0,-1 0 0,0 0 0,-1-1 0,1 1 0,0 0 0,-1-1 0,0 1 0,3-6 0,-4 7 0,0 1 0,0-1 0,0 0 0,1 1 0,-1-1 0,0 0 0,0 1 0,0-1 0,0 0 0,0 1 0,-1-1 0,1 0 0,0 1 0,0-1 0,0 0 0,0 1 0,-1-1 0,1 1 0,0-1 0,-1 0 0,0 0 0,0 0 0,0 1 0,0-1 0,0 0 0,0 1 0,0-1 0,0 1 0,0-1 0,0 1 0,0-1 0,-1 1 0,1 0 0,0 0 0,0 0 0,0-1 0,-1 1 0,-1 1 0,-5-1 0,-1 1 0,1 1 0,0 0 0,0 0 0,0 0 0,0 1 0,0 1 0,0-1 0,1 1 0,-1 0 0,1 1 0,0 0 0,0 0 0,-6 7 0,1-1 0,1-1 0,1 2 0,0-1 0,0 1 0,1 1 0,1 0 0,-7 14 0,12-22 0,1 0 0,0 0 0,1 0 0,-1 0 0,1 0 0,0 0 0,0 0 0,0 0 0,1 1 0,0-1 0,0 0 0,0 0 0,0 1 0,3 6 0,-2-9 0,0 1 0,1-1 0,-1 1 0,1-1 0,0 1 0,0-1 0,0 0 0,1 0 0,-1 0 0,1-1 0,0 1 0,0 0 0,0-1 0,0 0 0,0 1 0,0-1 0,0-1 0,1 1 0,-1 0 0,6 1 0,0 0 43,0-1 0,0 0-1,0 0 1,0-1 0,0 0-1,0-1 1,19-1 0,-8-1-612,-1-2 0,32-8 0,-18 2-6257</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56:32.813"/>
    </inkml:context>
    <inkml:brush xml:id="br0">
      <inkml:brushProperty name="width" value="0.05" units="cm"/>
      <inkml:brushProperty name="height" value="0.05" units="cm"/>
    </inkml:brush>
  </inkml:definitions>
  <inkml:trace contextRef="#ctx0" brushRef="#br0">131 390 24575,'-48'21'0,"30"-13"0,0 0 0,-22 15 0,40-23 0,0 0 0,-1 0 0,1 0 0,0 0 0,-1 0 0,1 0 0,0 0 0,-1 1 0,1-1 0,0 0 0,0 0 0,-1 0 0,1 0 0,0 1 0,0-1 0,-1 0 0,1 0 0,0 1 0,0-1 0,0 0 0,-1 0 0,1 1 0,0-1 0,0 0 0,0 1 0,0-1 0,0 0 0,0 0 0,-1 1 0,1-1 0,0 0 0,0 1 0,0-1 0,0 0 0,0 1 0,0 0 0,17-1 0,233-45 55,-100 16-408,1620-236-6786,-1589 241 6974,361-46 67,-335 45-393</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00.249"/>
    </inkml:context>
    <inkml:brush xml:id="br0">
      <inkml:brushProperty name="width" value="0.05" units="cm"/>
      <inkml:brushProperty name="height" value="0.05" units="cm"/>
    </inkml:brush>
  </inkml:definitions>
  <inkml:trace contextRef="#ctx0" brushRef="#br0">47 576 24575,'4'0'0,"-1"-1"0,0 0 0,1 0 0,-1-1 0,0 1 0,0-1 0,0 1 0,0-1 0,0 0 0,0 0 0,0 0 0,-1-1 0,1 1 0,-1-1 0,3-3 0,1 1 0,-1-1 0,1 1 0,10-7 0,-15 12 0,0-1 0,0 1 0,0-1 0,0 1 0,0 0 0,0-1 0,0 1 0,0 0 0,0 0 0,0 0 0,0 0 0,0-1 0,0 2 0,0-1 0,0 0 0,0 0 0,0 0 0,0 0 0,0 1 0,0-1 0,0 0 0,0 1 0,0-1 0,0 1 0,0-1 0,-1 1 0,1-1 0,0 1 0,0 0 0,0-1 0,-1 1 0,1 0 0,0 0 0,-1 0 0,1-1 0,-1 1 0,1 0 0,-1 0 0,1 0 0,-1 0 0,0 0 0,1 0 0,-1 1 0,3 6 0,0 0 0,-1 1 0,2 15 0,1 22 0,-2 1 0,-3 0 0,-1-1 0,-2 1 0,-17 78 0,15-105 0,14-84 0,112-514 0,-111 536 0,28-68 0,-32 95 0,1 1 0,0 0 0,1 0 0,1 0 0,0 1 0,1 0 0,21-20 0,-27 29 0,0 1 0,1-1 0,0 1 0,-1 0 0,1 0 0,0 1 0,0-1 0,1 1 0,-1 0 0,0 1 0,1-1 0,0 1 0,-1 0 0,1 0 0,-1 1 0,7 0 0,-9 0 0,0 1 0,0-1 0,0 1 0,0 0 0,0 0 0,0 0 0,0 0 0,0 0 0,0 1 0,-1-1 0,1 1 0,0 0 0,-1 0 0,0 0 0,1 0 0,-1 0 0,0 0 0,0 1 0,0-1 0,0 1 0,-1 0 0,1-1 0,-1 1 0,1 0 0,-1 0 0,0 0 0,0 0 0,-1 0 0,1 0 0,0 4 0,0 1 0,-1 0 0,0 0 0,0 0 0,-1 0 0,1 0 0,-2 0 0,1 0 0,-1 0 0,-1-1 0,1 1 0,-1-1 0,-1 1 0,1-1 0,-9 12 0,-4 3 0,0 0 0,-1-2 0,-22 23 0,-10 0 0,0-2 0,-89 56 0,-37 28 0,168-120 0,1 1 0,-1 0 0,1 1 0,-9 11 0,14-17 0,0 1 0,0-1 0,0 0 0,1 1 0,-1-1 0,0 1 0,1-1 0,-1 1 0,0 0 0,1-1 0,0 1 0,0-1 0,-1 1 0,1 0 0,0-1 0,0 1 0,0 0 0,1-1 0,-1 1 0,0 0 0,1-1 0,-1 1 0,1 0 0,-1-1 0,1 1 0,0-1 0,-1 1 0,1-1 0,0 0 0,0 1 0,2 1 0,8 6 0,0 0 0,1-1 0,0 0 0,0-1 0,1-1 0,0 0 0,16 6 0,6 2 0,24 13 0,189 79 0,-235-102-341,0 0 0,1-1-1,22 3 1,-9-5-6485</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00.651"/>
    </inkml:context>
    <inkml:brush xml:id="br0">
      <inkml:brushProperty name="width" value="0.05" units="cm"/>
      <inkml:brushProperty name="height" value="0.05" units="cm"/>
    </inkml:brush>
  </inkml:definitions>
  <inkml:trace contextRef="#ctx0" brushRef="#br0">4 237 24575,'0'-34'0,"0"28"0,0 23 0,0 398 0,-1-528 0,-2 24 0,18-159 0,-12 227 0,1 0 0,9-27 0,-11 41 0,1 0 0,0 1 0,0 0 0,0-1 0,0 1 0,1 1 0,0-1 0,1 0 0,-1 1 0,11-9 0,-13 12 0,0 1 0,-1-1 0,1 1 0,1 0 0,-1 0 0,0 0 0,0 0 0,0 0 0,0 1 0,1-1 0,-1 1 0,0-1 0,1 1 0,-1 0 0,0 0 0,0 0 0,1 0 0,-1 0 0,4 1 0,-1 1 0,-1-1 0,0 1 0,0 0 0,0 0 0,-1 0 0,1 1 0,0-1 0,-1 1 0,6 6 0,2 2 0,-1 1 0,0 1 0,-1 0 0,13 26 0,-2 1 171,25 70 0,-39-90-456,-1 0 1,0 0-1,-1 0 1,-1 0-1,0 41 1,-5-30-6542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6:19.108"/>
    </inkml:context>
    <inkml:brush xml:id="br0">
      <inkml:brushProperty name="width" value="0.05" units="cm"/>
      <inkml:brushProperty name="height" value="0.05" units="cm"/>
    </inkml:brush>
  </inkml:definitions>
  <inkml:trace contextRef="#ctx0" brushRef="#br0">380 54 24575,'0'-2'0,"0"1"0,0-1 0,-1 1 0,1 0 0,0-1 0,-1 1 0,1 0 0,0-1 0,-1 1 0,0 0 0,1 0 0,-1 0 0,0-1 0,0 1 0,1 0 0,-1 0 0,0 0 0,-2-1 0,0 0 0,0 0 0,0 0 0,0 0 0,0 1 0,0-1 0,0 1 0,-6-1 0,-6-2 0,0 2 0,-27-2 0,28 4 0,-49-4 0,-81 4 0,141 0 0,0 1 0,0-1 0,1 0 0,-1 1 0,0 0 0,1-1 0,-1 1 0,1 0 0,-1 0 0,-3 3 0,5-4 0,0 1 0,0 0 0,0 0 0,1 0 0,-1 0 0,0 0 0,0 0 0,1 1 0,-1-1 0,1 0 0,-1 0 0,1 0 0,-1 1 0,1-1 0,0 0 0,-1 0 0,1 1 0,0-1 0,0 0 0,0 1 0,0-1 0,0 0 0,0 1 0,1 0 0,6 31 0,1-1 0,1 0 0,2-1 0,19 38 0,15 43 0,-39-88 0,0 1 0,-2 1 0,2 40 0,-3-28 0,-3-29 0,1 3 0,0 0 0,1 0 0,0 0 0,1 0 0,5 12 0,-8-22 0,1 0 0,0 0 0,0 0 0,0-1 0,0 1 0,0 0 0,0-1 0,0 1 0,1-1 0,-1 1 0,0-1 0,1 1 0,-1-1 0,1 0 0,0 0 0,-1 0 0,1 0 0,0 0 0,0 0 0,0 0 0,0-1 0,0 1 0,-1-1 0,1 1 0,0-1 0,0 0 0,0 1 0,0-1 0,0 0 0,0-1 0,0 1 0,0 0 0,0 0 0,0-1 0,0 0 0,0 1 0,0-1 0,3-1 0,10-4 0,1-1 0,-1 0 0,-1-1 0,1-1 0,13-11 0,-26 18-124,1 0 0,-1 0 0,0 0 0,0-1 0,-1 1 0,1-1-1,0 0 1,-1 1 0,0-1 0,2-4 0,2-10-6702</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01.177"/>
    </inkml:context>
    <inkml:brush xml:id="br0">
      <inkml:brushProperty name="width" value="0.05" units="cm"/>
      <inkml:brushProperty name="height" value="0.05" units="cm"/>
    </inkml:brush>
  </inkml:definitions>
  <inkml:trace contextRef="#ctx0" brushRef="#br0">289 670 24575,'-17'-2'0,"0"0"0,0-1 0,1-1 0,-1 0 0,1-1 0,0-1 0,1 0 0,-1-1 0,1-1 0,1 0 0,-23-17 0,29 18 0,0 1 0,1-1 0,0-1 0,0 1 0,0-1 0,1-1 0,-7-11 0,11 18 0,1 0 0,-1-1 0,1 1 0,0-1 0,0 1 0,0-1 0,0 1 0,1-1 0,-1 0 0,1 1 0,-1-1 0,1 0 0,0 0 0,0 1 0,0-1 0,0 0 0,1 0 0,-1 1 0,1-1 0,0 0 0,-1 1 0,1-1 0,0 1 0,1-1 0,-1 1 0,0 0 0,1-1 0,-1 1 0,1 0 0,0 0 0,0 0 0,2-2 0,3-2 0,1 1 0,0 0 0,0 1 0,0 0 0,0 0 0,1 1 0,12-4 0,66-11 0,-61 13 0,42-5 0,-37 6 0,-1-1 0,1-1 0,-1-2 0,44-17 0,-59 16 0,12-6 0,-26 15 0,0 0 0,0 0 0,-1 0 0,1 0 0,0 0 0,0 0 0,0 0 0,0 0 0,0 0 0,0 0 0,-1 0 0,1 0 0,0 1 0,0-1 0,0 0 0,0 1 0,-1-1 0,1 1 0,0-1 0,0 1 0,-1-1 0,1 1 0,0-1 0,-1 1 0,1 0 0,-1-1 0,1 1 0,-1 0 0,2 1 0,5 13 0,0 1 0,-1-1 0,-1 1 0,0 1 0,4 28 0,-1-4 0,47 225 0,-51-331 0,-7-45 0,3-111 0,2 179 0,2 0 0,2 0 0,13-47 0,-16 79 0,0 0 0,0 0 0,1 1 0,1-1 0,0 1 0,0 0 0,1 0 0,7-8 0,-11 14 0,0 1 0,0 0 0,1-1 0,-1 1 0,1 0 0,-1 0 0,1 1 0,0-1 0,0 0 0,0 1 0,0 0 0,0 0 0,0 0 0,0 0 0,0 0 0,0 0 0,0 1 0,1-1 0,-1 1 0,0 0 0,1 0 0,-1 1 0,0-1 0,0 0 0,0 1 0,1 0 0,-1 0 0,0 0 0,3 2 0,0-1 0,-1 1 0,0-1 0,-1 1 0,1 1 0,0-1 0,-1 1 0,0-1 0,0 1 0,0 0 0,0 1 0,-1-1 0,1 1 0,-1 0 0,0-1 0,-1 1 0,1 0 0,-1 1 0,3 10 0,-3-9 0,-1 0 0,0 0 0,0 0 0,-1 0 0,0 0 0,0 0 0,-1 0 0,0 0 0,0 0 0,0 0 0,-1 0 0,0 0 0,0-1 0,-7 12 0,0-1 57,-1-2 0,-1 1 0,0-1 0,-1-1 0,-25 24 0,10-15-626,0-1 0,-37 22 0,44-32-6257</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01.762"/>
    </inkml:context>
    <inkml:brush xml:id="br0">
      <inkml:brushProperty name="width" value="0.05" units="cm"/>
      <inkml:brushProperty name="height" value="0.05" units="cm"/>
    </inkml:brush>
  </inkml:definitions>
  <inkml:trace contextRef="#ctx0" brushRef="#br0">0 309 24575,'19'18'0,"0"1"0,-2 1 0,0 0 0,-1 1 0,22 41 0,-29-44 0,-1 1 0,-1 0 0,7 27 0,-12-36 0,0 1 0,0-1 0,-2 0 0,1 1 0,-1-1 0,0 1 0,-1-1 0,-3 14 0,4-22 0,-1 1 0,1-1 0,-1 0 0,0 0 0,0 0 0,0-1 0,0 1 0,0 0 0,0 0 0,0 0 0,0-1 0,-1 1 0,1 0 0,-1-1 0,1 0 0,-3 2 0,3-2 0,1-1 0,-1 0 0,0 1 0,1-1 0,-1 0 0,1 0 0,-1 0 0,0 0 0,1 0 0,-1 0 0,0 0 0,1 0 0,-1 0 0,1 0 0,-1 0 0,0 0 0,1 0 0,-1 0 0,1-1 0,-1 1 0,0-1 0,-1 0 0,1 1 0,0-1 0,0 0 0,0-1 0,0 1 0,0 0 0,0 0 0,0 0 0,0-1 0,0 1 0,1 0 0,-2-3 0,-2-7 0,1-1 0,-1 0 0,2 0 0,0 0 0,0 0 0,1-13 0,2-74 0,-1 99 0,3-37 0,1 1 0,2 0 0,1 1 0,2-1 0,1 2 0,2-1 0,1 1 0,2 1 0,32-53 0,-40 76 0,0 1 0,1-1 0,1 1 0,-1 1 0,1 0 0,1 0 0,19-12 0,-26 18 0,1 0 0,-1 0 0,0 1 0,1 0 0,-1 0 0,1 0 0,-1 0 0,1 0 0,0 1 0,-1-1 0,1 1 0,0 0 0,3 0 0,-4 1 0,0 0 0,-1 0 0,1 0 0,-1 0 0,1 0 0,-1 0 0,0 1 0,1-1 0,-1 1 0,0-1 0,0 1 0,0 0 0,0 0 0,0 0 0,-1 0 0,1 0 0,0 1 0,-1-1 0,0 0 0,2 3 0,0 2 0,-1 0 0,0 0 0,0 0 0,0 1 0,-1-1 0,0 0 0,0 1 0,-1-1 0,0 0 0,0 1 0,-1-1 0,0 1 0,0-1 0,-1 0 0,0 0 0,0 0 0,0 0 0,-1 0 0,-4 7 0,-4 6 0,0-1 0,-1 0 0,0-1 0,-2 0 0,-18 18 0,-11 4 0,30-30 0,1 0 0,-18 23 0,29-33 0,1 0 0,0 0 0,-1 1 0,1-1 0,0 0 0,-1 1 0,1-1 0,0 0 0,0 0 0,0 1 0,-1-1 0,1 0 0,0 1 0,0-1 0,0 0 0,0 1 0,-1-1 0,1 1 0,0-1 0,0 0 0,0 1 0,0-1 0,0 0 0,0 1 0,0-1 0,0 1 0,0-1 0,0 0 0,0 1 0,1-1 0,-1 0 0,0 1 0,0-1 0,0 1 0,0-1 0,1 0 0,-1 1 0,0-1 0,0 0 0,0 0 0,1 1 0,-1-1 0,0 0 0,1 0 0,-1 1 0,0-1 0,1 0 0,-1 0 0,0 0 0,1 1 0,-1-1 0,0 0 0,1 0 0,-1 0 0,1 0 0,23 2 0,33-8 0,-27 3 0,58 1 0,-79 2 0,-1 1 0,0 0 0,1 0 0,-1 1 0,0 1 0,0-1 0,0 1 0,-1 0 0,1 1 0,-1 0 0,12 8 0,-16-11 0,-1 1 0,0 0 0,1 0 0,-1 0 0,0 0 0,0 0 0,0 0 0,-1 1 0,1-1 0,0 1 0,-1-1 0,1 1 0,-1 0 0,0-1 0,0 1 0,0 0 0,-1 0 0,1 0 0,0 0 0,-1 0 0,0 0 0,0-1 0,0 1 0,0 0 0,0 0 0,-1 0 0,1 0 0,-1 0 0,0 0 0,1 0 0,-1-1 0,-1 1 0,1 0 0,-3 4 0,-2 2 0,-1 0 0,0 0 0,0-1 0,-1 0 0,0 0 0,0-1 0,-1 0 0,-10 7 0,-3 0-195,-1-2 0,0 0 0,-1-1 0,0-1 0,-1-1 0,-29 6 0,15-7-6631</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02.114"/>
    </inkml:context>
    <inkml:brush xml:id="br0">
      <inkml:brushProperty name="width" value="0.05" units="cm"/>
      <inkml:brushProperty name="height" value="0.05" units="cm"/>
    </inkml:brush>
  </inkml:definitions>
  <inkml:trace contextRef="#ctx0" brushRef="#br0">10 67 24575,'8'0'0,"-1"-1"0,0 1 0,0 1 0,0-1 0,10 3 0,-16-3 0,1 1 0,-1-1 0,-1 0 0,1 1 0,0-1 0,0 0 0,0 1 0,0-1 0,0 1 0,0-1 0,0 1 0,0 0 0,-1-1 0,1 1 0,0 0 0,0 0 0,-1-1 0,1 1 0,-1 0 0,1 0 0,-1 0 0,1 0 0,-1 0 0,1 0 0,-1 0 0,0 0 0,0 0 0,1 0 0,-1 0 0,0 0 0,0 0 0,0 0 0,0 0 0,0 0 0,0 0 0,0 0 0,-1 0 0,1 1 0,-5 13 0,0-1 0,-1 0 0,-13 22 0,-8 19 0,22-42 0,1 1 0,1 0 0,0-1 0,1 1 0,0 0 0,1 0 0,0 0 0,2 1 0,0-1 0,0 0 0,1 0 0,6 19 0,-6-25 0,1-1 0,0 1 0,0-1 0,0 0 0,1 0 0,1 0 0,-1 0 0,1-1 0,0 0 0,7 7 0,-7-9 0,0 0 0,0 0 0,0-1 0,1 1 0,-1-1 0,1 0 0,0-1 0,0 0 0,0 0 0,0 0 0,0 0 0,1-1 0,-1 0 0,7 0 0,-1-1 0,-1-1 0,1 0 0,-1-1 0,0 0 0,0-1 0,0 0 0,0-1 0,0 0 0,-1-1 0,1 0 0,-1 0 0,0-1 0,-1 0 0,0-1 0,10-9 0,1-2 0,-1 0 0,-1-1 0,-1-1 0,0-1 0,19-33 0,-23 33 0,-2-1 0,0-1 0,15-45 0,-24 61 0,1 0 0,-2 0 0,1-1 0,-1 1 0,0-1 0,0 1 0,-1-1 0,0 1 0,-1-1 0,1 1 0,-2-1 0,1 1 0,-1 0 0,0-1 0,0 1 0,-1 0 0,-4-8 0,4 10 18,-1 1 0,-1-1 0,1 0 0,-1 1 0,0 0 0,0 0 0,0 0 0,0 1 0,-1 0 0,1 0 0,-1 0 0,0 1 0,0-1 0,0 1 0,0 1 0,0-1 0,0 1 0,-10-1 0,-7 1-445,-1 0 0,1 1 1,-37 6-1,-25 7-6399</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02.960"/>
    </inkml:context>
    <inkml:brush xml:id="br0">
      <inkml:brushProperty name="width" value="0.05" units="cm"/>
      <inkml:brushProperty name="height" value="0.05" units="cm"/>
    </inkml:brush>
  </inkml:definitions>
  <inkml:trace contextRef="#ctx0" brushRef="#br0">510 548 24575,'0'-4'0,"0"-1"0,1 1 0,0 0 0,0 0 0,0 0 0,2-5 0,-3 9 0,0-1 0,1 1 0,-1-1 0,0 1 0,0 0 0,0-1 0,1 1 0,-1 0 0,0-1 0,0 1 0,1 0 0,-1-1 0,0 1 0,1 0 0,-1-1 0,0 1 0,1 0 0,-1 0 0,0 0 0,1-1 0,-1 1 0,1 0 0,-1 0 0,0 0 0,2 0 0,-1 0 0,-1 0 0,1 1 0,0-1 0,-1 1 0,1 0 0,0-1 0,-1 1 0,1-1 0,0 1 0,-1 0 0,1 0 0,-1-1 0,1 1 0,-1 0 0,0 0 0,1-1 0,-1 1 0,1 2 0,4 13 0,-1 0 0,0 0 0,-2 0 0,1 1 0,-2-1 0,-1 23 0,1-22 0,-1 67-192,-21 156-1,-39 81-192,-103 263 385,-39-12 0,184-523 0,17-44 0,-61 180 0,54-154 0,1 0 0,1 0 0,2 0 0,0 35 0,4-56 24,0 0 0,0 0-1,2 0 1,-1 0 0,1 0 0,0-1-1,1 1 1,0-1 0,1 1 0,0-1 0,0 0-1,1-1 1,0 1 0,1-1 0,0 0-1,0 0 1,1 0 0,-1-1 0,2 0-1,-1-1 1,1 1 0,0-2 0,0 1 0,1-1-1,-1 0 1,11 4 0,11 3-12,2-2-1,-1 0 1,1-2 0,1-1 0,-1-2 0,35 1-1,205-5-1092,771-82-2345,-736 51 1548,1992-124 1059,-2156 148 152,244-16-312,-7-22 2510,-376 43-1512,15-1 551,1-2 0,-1 0 0,0-1 0,29-13 0,-46 18-490,0-1 0,0 0 0,-1 0 1,1 0-1,0 0 0,0 0 0,-1-1 0,1 1 0,-1 0 0,1-1 0,-1 1 1,0-1-1,1 1 0,-1-1 0,0 0 0,0 0 0,0 1 0,0-1 0,0 0 1,-1 0-1,1 0 0,-1 0 0,1 0 0,-1 0 0,1 0 0,-1 0 0,0 0 1,0 0-1,0 0 0,0 0 0,-1 0 0,1 0 0,-1 0 0,1 0 0,-1 0 1,0-2-1,-4-6 171,0 0 1,-1 0 0,0 1-1,0 0 1,-11-12 0,7 8-307,-23-29 80,-53-91 0,73 108-21,1-1 0,1 0 1,2-1-1,0 0 1,-7-42-1,8 11 6,3 0-1,3 0 1,6-89 0,36-177-152,-34 283 90,86-521-419,12-81 168,-99 609 303,1-1 0,-2 0 0,-1 0 0,-1 0 0,-6-66 0,3 94 0,-1 0 0,1 0 0,-1 0 0,0 1 0,-1-1 0,1 0 0,-2 1 0,-4-9 0,5 11 0,0 0 0,0 1 0,0-1 0,0 1 0,-1 0 0,1 0 0,-1 1 0,0-1 0,0 1 0,0-1 0,0 1 0,0 0 0,-9-2 0,-5-1 73,-1 1-1,0 1 1,0 1-1,-31 0 0,-82 8 440,88-2-457,38-4-55,-962 40-1021,855-41 631,-1204 8-3260,301 63 1219,12 88 2689,952-147 396,7-2 633,0 1 0,-62 24 0,104-32-338,4-1-197,12-3 109,17-5-2069,-6 1-5618</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04.065"/>
    </inkml:context>
    <inkml:brush xml:id="br0">
      <inkml:brushProperty name="width" value="0.05" units="cm"/>
      <inkml:brushProperty name="height" value="0.05" units="cm"/>
    </inkml:brush>
  </inkml:definitions>
  <inkml:trace contextRef="#ctx0" brushRef="#br0">397 30 24575,'0'-1'0,"0"0"0,-1 0 0,1 0 0,0-1 0,-1 1 0,1 0 0,-1 0 0,1 0 0,-1 0 0,0 0 0,1 1 0,-1-1 0,0 0 0,0 0 0,0 0 0,0 1 0,0-1 0,1 0 0,-1 1 0,0-1 0,-1 1 0,1-1 0,0 1 0,0-1 0,-2 1 0,-31-8 0,23 8 0,0 0 0,-1 0 0,1 1 0,-1 1 0,1 0 0,0 0 0,0 1 0,0 1 0,0 0 0,1 0 0,-1 1 0,1 0 0,0 1 0,0 0 0,1 1 0,0 0 0,0 0 0,-12 14 0,7-6 0,1 0 0,1 0 0,1 1 0,0 0 0,1 1 0,0 1 0,2-1 0,0 1 0,1 1 0,-5 21 0,7-19 34,1 0 1,2 0-1,-1 0 0,2 1 0,1-1 0,1 0 0,1 1 0,0-1 0,8 28 1,-7-40-66,0 0 0,0-1-1,1 1 1,0-1 0,0 1 0,1-1 0,0-1 0,1 1 0,0-1 0,8 8 0,-8-10-60,0 0 0,0 0 0,0-1 0,0 0 0,1-1 0,0 1 0,0-1 0,0-1 0,0 1 0,1-1 0,-1 0 0,0-1 0,1 0 0,7 1 0,19-2-6735</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04.401"/>
    </inkml:context>
    <inkml:brush xml:id="br0">
      <inkml:brushProperty name="width" value="0.05" units="cm"/>
      <inkml:brushProperty name="height" value="0.05" units="cm"/>
    </inkml:brush>
  </inkml:definitions>
  <inkml:trace contextRef="#ctx0" brushRef="#br0">13 107 24575,'-1'-1'0,"0"-1"0,-1 1 0,1-1 0,0 1 0,0-1 0,0 0 0,0 0 0,1 0 0,-1 1 0,0-1 0,1 0 0,-1 0 0,1 0 0,-1 0 0,1 0 0,0 0 0,0 0 0,0-2 0,0 3 0,1 0 0,-1 0 0,0 0 0,0 0 0,1-1 0,-1 1 0,1 0 0,-1 0 0,1 0 0,-1 1 0,1-1 0,-1 0 0,1 0 0,0 0 0,0 0 0,-1 0 0,1 1 0,0-1 0,0 0 0,0 1 0,0-1 0,0 1 0,0-1 0,0 1 0,0-1 0,0 1 0,0 0 0,0-1 0,0 1 0,0 0 0,0 0 0,3 0 0,4 0 0,0 1 0,1 0 0,-1 0 0,0 1 0,1 0 0,-1 0 0,11 6 0,56 29 0,-67-33 0,4 2 0,14 8 0,34 24 0,-53-34 0,-1 1 0,0 0 0,0 0 0,-1 1 0,0 0 0,0-1 0,0 2 0,-1-1 0,0 0 0,6 13 0,-9-17 0,0 0 0,-1 0 0,1 0 0,-1 0 0,0 1 0,1-1 0,-1 0 0,0 0 0,0 0 0,0 0 0,-1 0 0,1 0 0,-1 0 0,1 1 0,-1-1 0,1 0 0,-1 0 0,0-1 0,0 1 0,0 0 0,0 0 0,0 0 0,-1-1 0,1 1 0,-1 0 0,1-1 0,-1 1 0,1-1 0,-1 0 0,0 0 0,1 1 0,-1-1 0,0 0 0,-3 1 0,0 0 0,1 0 0,-1 0 0,1-1 0,-1 1 0,0-1 0,0 0 0,1 0 0,-1-1 0,0 1 0,0-1 0,0 0 0,0-1 0,0 1 0,-6-2 0,10 1 0,-1 0 0,0 1 0,1-1 0,-1 0 0,1 0 0,-1 0 0,1 0 0,0 0 0,-1 0 0,1-1 0,0 1 0,0 0 0,0-1 0,0 1 0,0-1 0,0 1 0,0-1 0,0 1 0,1-1 0,-1 0 0,0 1 0,1-1 0,0 0 0,-1 0 0,1 1 0,0-1 0,0 0 0,0 0 0,0 1 0,0-1 0,0 0 0,1 0 0,0-2 0,0-3 0,1-1 0,0 0 0,1 1 0,-1-1 0,1 1 0,5-8 0,4-5 69,0 1-1,1 0 0,2 1 0,23-24 1,-29 32-259,1 1 0,1 1 1,0 0-1,0 0 0,0 1 1,1 0-1,0 1 1,25-9-1,-17 10-6636</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05.305"/>
    </inkml:context>
    <inkml:brush xml:id="br0">
      <inkml:brushProperty name="width" value="0.05" units="cm"/>
      <inkml:brushProperty name="height" value="0.05" units="cm"/>
    </inkml:brush>
  </inkml:definitions>
  <inkml:trace contextRef="#ctx0" brushRef="#br0">1 524 24575,'0'3'0,"1"1"0,0 0 0,0 0 0,0 0 0,1 0 0,-1-1 0,1 1 0,0 0 0,0-1 0,0 0 0,0 1 0,1-1 0,0 0 0,-1 0 0,1 0 0,0-1 0,0 1 0,0-1 0,1 1 0,-1-1 0,5 2 0,0 0 0,0 0 0,-1 0 0,1-1 0,1 0 0,-1 0 0,0-1 0,0 0 0,1 0 0,9-1 0,-8-1 0,0 0 0,0-1 0,0-1 0,0 0 0,0 0 0,0-1 0,-1 0 0,14-7 0,-19 9 0,0-1 0,0 0 0,-1-1 0,1 1 0,0-1 0,-1 1 0,1-1 0,-1 0 0,0 0 0,0-1 0,0 1 0,-1-1 0,1 1 0,-1-1 0,0 0 0,0 0 0,0 0 0,0 0 0,-1 0 0,1-1 0,0-4 0,-2 7 0,0 0 0,0 1 0,0-1 0,0 0 0,0 1 0,0-1 0,0 1 0,-1-1 0,1 0 0,0 1 0,-1-1 0,0 1 0,1-1 0,-1 1 0,0-1 0,0 1 0,0-1 0,0 1 0,0 0 0,-1-2 0,0 1 0,0 1 0,-1-1 0,1 1 0,-1-1 0,1 1 0,-1 0 0,1 0 0,-1 0 0,0 0 0,-5-1 0,0 1 0,0 1 0,-1-1 0,1 1 0,-1 1 0,1-1 0,0 1 0,-9 3 0,5 0 0,1 0 0,0 1 0,0 0 0,0 1 0,0 1 0,1 0 0,0 0 0,1 1 0,-1 0 0,2 0 0,-1 1 0,-8 12 0,13-16 0,0 1 0,0 0 0,1 0 0,0 0 0,0 0 0,0 0 0,1 1 0,0-1 0,0 1 0,-1 10 0,3-13 0,0 1 0,0-1 0,0 0 0,1 1 0,-1-1 0,1 1 0,0-1 0,1 0 0,-1 0 0,1 1 0,-1-1 0,1 0 0,1 0 0,-1-1 0,0 1 0,1 0 0,4 3 0,-1-1 0,0 0 0,0-1 0,1 0 0,-1-1 0,1 0 0,0 0 0,1 0 0,-1-1 0,1 0 0,0 0 0,-1-1 0,12 3 0,7-1 0,-1-1 0,43 1 0,-40-5 0,0 0 0,0-2 0,-1-1 0,1-1 0,41-14 0,-49 12 0,0-1 0,0-1 0,0 0 0,-2-2 0,1 0 0,-1-1 0,29-26 0,-39 30 0,-1 0 0,0 0 0,-1-1 0,1 0 0,-2 0 0,1-1 0,-1 0 0,-1 0 0,0 0 0,4-13 0,-7 18 0,1-1 0,-1 1 0,0-1 0,0 0 0,0 1 0,-1-1 0,0 0 0,0 0 0,-1 1 0,0-1 0,0 0 0,0 1 0,0-1 0,-1 1 0,0-1 0,0 1 0,-1 0 0,1-1 0,-1 1 0,-6-8 0,7 11 0,1 0 0,-1 0 0,0 0 0,0 0 0,1 1 0,-1-1 0,0 0 0,-1 1 0,1 0 0,0-1 0,0 1 0,-1 0 0,1 0 0,0 0 0,-1 1 0,1-1 0,-1 1 0,1-1 0,-1 1 0,0 0 0,1 0 0,-1 0 0,1 0 0,-1 0 0,1 0 0,-1 1 0,1-1 0,-1 1 0,1 0 0,-1 0 0,1 0 0,0 0 0,-1 0 0,1 0 0,-3 3 0,-1 1 0,0 0 0,1 0 0,-1 0 0,1 1 0,0 0 0,1 0 0,-1 1 0,1-1 0,1 1 0,-5 10 0,6-13 0,-5 13 0,-9 32 0,15-45 0,0 0 0,0 0 0,0 0 0,1 0 0,0 0 0,-1 0 0,2 0 0,-1 0 0,0 0 0,1 0 0,0 0 0,0 0 0,0 0 0,3 7 0,-3-10 0,-1 0 0,1 0 0,0 1 0,0-1 0,0 0 0,0 0 0,0 0 0,0 0 0,0 0 0,0 0 0,1-1 0,-1 1 0,0 0 0,1-1 0,-1 1 0,0 0 0,1-1 0,-1 0 0,1 1 0,1-1 0,0 1 0,0-1 0,0-1 0,0 1 0,0 0 0,0-1 0,1 1 0,-2-1 0,1 0 0,4-2 0,1 0 0,-1-1 0,1 0 0,-1-1 0,0 0 0,-1 0 0,10-9 0,-11 8 0,1-1 0,-1-1 0,0 1 0,6-13 0,8-13 0,-19 33 0,0 0 0,0 0 0,0 0 0,0 0 0,0-1 0,1 1 0,-1 0 0,0 0 0,0 0 0,0 0 0,0 0 0,0 0 0,0 0 0,0 0 0,0 0 0,0 0 0,1 0 0,-1-1 0,0 1 0,0 0 0,0 0 0,0 0 0,0 0 0,0 0 0,1 0 0,-1 0 0,0 0 0,0 0 0,0 0 0,0 0 0,0 0 0,0 0 0,1 0 0,-1 0 0,0 0 0,0 0 0,0 1 0,0-1 0,0 0 0,0 0 0,0 0 0,1 0 0,-1 0 0,0 0 0,0 0 0,0 0 0,0 0 0,0 0 0,0 1 0,5 9 0,2 19 0,-6-22 0,1 6 0,2 0 0,-1 0 0,2 0 0,0 0 0,8 15 0,-11-25 0,-1-1 0,1 1 0,0-1 0,0 0 0,0 1 0,0-1 0,0 0 0,0 0 0,0 0 0,1 0 0,-1-1 0,1 1 0,0-1 0,-1 1 0,1-1 0,0 0 0,0 0 0,0 0 0,0 0 0,0-1 0,0 1 0,0-1 0,0 0 0,0 0 0,0 0 0,0 0 0,0 0 0,0-1 0,0 0 0,4 0 0,2-3 0,0 0 0,1 0 0,-1 0 0,-1-1 0,1-1 0,-1 1 0,0-1 0,0-1 0,0 0 0,9-11 0,2-4 0,-1-1 0,22-35 0,-24 30 0,-1-1 0,-1 0 0,-2-1 0,-1-1 0,-1 0 0,-2 0 0,-1-1 0,-1 0 0,-2 0 0,-2-1 0,0 1 0,-4-33 0,2 57 0,-5-31 0,5 37 0,0 0 0,-1 0 0,1 1 0,-1-1 0,1 0 0,-1 1 0,0-1 0,0 1 0,0-1 0,1 1 0,-1-1 0,-1 1 0,1 0 0,0-1 0,0 1 0,0 0 0,-3-2 0,3 3 0,0-1 0,0 1 0,0 0 0,0 0 0,0 0 0,0 0 0,0 0 0,1 0 0,-1 0 0,0 0 0,0 0 0,0 1 0,0-1 0,0 0 0,0 1 0,0-1 0,0 0 0,1 1 0,-1-1 0,0 1 0,0-1 0,1 1 0,-1 0 0,0-1 0,1 1 0,-1 0 0,0-1 0,1 1 0,-1 0 0,1 0 0,-1 1 0,-15 27 0,7-6 0,2 0 0,1 0 0,0 0 0,2 0 0,1 1 0,0 0 0,2 24 0,2-6 0,2 0 0,1 0 0,12 47 0,-9-62-455,1 0 0,17 36 0,-15-40-6371</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05.660"/>
    </inkml:context>
    <inkml:brush xml:id="br0">
      <inkml:brushProperty name="width" value="0.05" units="cm"/>
      <inkml:brushProperty name="height" value="0.05" units="cm"/>
    </inkml:brush>
  </inkml:definitions>
  <inkml:trace contextRef="#ctx0" brushRef="#br0">9 158 24575,'-1'0'0,"1"0"0,0 0 0,0 0 0,-1 0 0,1 0 0,0 0 0,-1 0 0,1 0 0,0 0 0,0 0 0,-1 0 0,1 1 0,0-1 0,0 0 0,-1 0 0,1 0 0,0 0 0,0 0 0,-1 0 0,1 1 0,0-1 0,0 0 0,0 0 0,-1 0 0,1 1 0,0-1 0,0 0 0,0 0 0,0 0 0,-1 1 0,1-1 0,0 0 0,0 0 0,0 1 0,0-1 0,0 0 0,0 1 0,0-1 0,0 0 0,0 0 0,0 1 0,0-1 0,0 0 0,0 0 0,0 1 0,0-1 0,0 0 0,0 1 0,0-1 0,0 0 0,0 0 0,0 1 0,1-1 0,-1 0 0,0 0 0,0 0 0,0 1 0,0-1 0,1 0 0,-1 0 0,0 0 0,0 1 0,0-1 0,1 0 0,-1 0 0,0 0 0,1 1 0,15 13 0,-4-7 0,1-1 0,0-1 0,0 0 0,0-1 0,0 0 0,1-1 0,0-1 0,24 2 0,-10-3 0,0-2 0,0 0 0,37-8 0,-44 5 0,0 0 0,0-2 0,31-13 0,-47 17 0,0 0 0,0 0 0,-1 0 0,1-1 0,-1 0 0,1 0 0,-1 0 0,0-1 0,0 1 0,0-1 0,-1 0 0,1 0 0,-1 0 0,0-1 0,0 1 0,-1-1 0,1 1 0,-1-1 0,3-10 0,-4 12 0,0 0 0,-1 0 0,0-1 0,0 1 0,0 0 0,0-1 0,0 1 0,-1 0 0,1-1 0,-1 1 0,0 0 0,0 0 0,0 0 0,0 0 0,-1 0 0,1 0 0,-1 0 0,0 0 0,1 0 0,-2 1 0,1-1 0,0 1 0,0 0 0,-1-1 0,1 1 0,-1 0 0,0 0 0,1 1 0,-1-1 0,0 0 0,0 1 0,0 0 0,-6-2 0,0 0 0,1 1 0,0 1 0,0-1 0,0 1 0,-1 1 0,1-1 0,0 1 0,-1 1 0,1 0 0,0 0 0,-1 0 0,-11 5 0,11-3 0,-1 1 0,1 1 0,-1 0 0,1 0 0,1 1 0,-1 0 0,1 0 0,0 1 0,0 0 0,1 1 0,0-1 0,0 2 0,1-1 0,0 0 0,1 1 0,0 0 0,0 1 0,1-1 0,0 1 0,0 0 0,-2 11 0,3-8 0,1 0 0,0 1 0,1-1 0,1 1 0,0 0 0,1-1 0,0 1 0,1-1 0,0 1 0,1-1 0,1 0 0,0 0 0,1 0 0,0-1 0,13 22 0,-13-24-59,1-1 0,0 0-1,0-1 1,1 1-1,0-1 1,1-1 0,0 1-1,0-1 1,1-1 0,-1 1-1,2-1 1,-1-1 0,0 0-1,1 0 1,0-1-1,0 0 1,1-1 0,-1 0-1,1-1 1,-1 0 0,1 0-1,15 0 1,15-5-6767</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06.510"/>
    </inkml:context>
    <inkml:brush xml:id="br0">
      <inkml:brushProperty name="width" value="0.05" units="cm"/>
      <inkml:brushProperty name="height" value="0.05" units="cm"/>
    </inkml:brush>
  </inkml:definitions>
  <inkml:trace contextRef="#ctx0" brushRef="#br0">119 278 24575,'-3'-28'0,"-4"19"0,7 9 0,-1 1 0,1-1 0,-1 0 0,1 0 0,-1 0 0,1 0 0,-1 0 0,1 1 0,-1-1 0,1 0 0,-1 1 0,1-1 0,-1 0 0,1 1 0,-1-1 0,1 0 0,-1 1 0,1-1 0,0 1 0,-1-1 0,1 1 0,0-1 0,-1 1 0,-6 12 0,0 0 0,0 1 0,1 0 0,1 0 0,0 0 0,-4 26 0,2-13 0,-38 203 0,93-362 0,-28 67 0,39-116 0,-42 138 0,1 0 0,26-42 0,-39 76 0,1 0 0,-1 1 0,1 0 0,1 0 0,-1 0 0,11-8 0,-15 14 0,0 1 0,0 0 0,-1-1 0,1 1 0,0 0 0,0 0 0,0 1 0,0-1 0,0 0 0,0 1 0,0-1 0,0 1 0,0-1 0,1 1 0,-1 0 0,0 0 0,0 0 0,0 0 0,0 1 0,0-1 0,1 0 0,-1 1 0,0-1 0,0 1 0,0 0 0,0 0 0,0 0 0,-1 0 0,1 0 0,0 0 0,0 1 0,-1-1 0,1 0 0,0 1 0,-1-1 0,2 3 0,5 6 0,0 0 0,-1 0 0,0 1 0,-1-1 0,0 2 0,-1-1 0,7 21 0,20 89 0,-29-111 0,9 43 0,-3 0 0,-1 1 0,0 97 0,-11-121-1365,-1-8-5461</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07.208"/>
    </inkml:context>
    <inkml:brush xml:id="br0">
      <inkml:brushProperty name="width" value="0.05" units="cm"/>
      <inkml:brushProperty name="height" value="0.05" units="cm"/>
    </inkml:brush>
  </inkml:definitions>
  <inkml:trace contextRef="#ctx0" brushRef="#br0">11 332 24575,'-11'-7'0,"24"9"0,30 1 0,1-2 0,-1-1 0,0-3 0,1-1 0,-2-3 0,1-1 0,-1-2 0,63-24 0,-94 30 0,-1-1 0,1 0 0,-2 0 0,1-1 0,-1-1 0,1 0 0,8-9 0,-15 13 0,0 1 0,0-1 0,-1 0 0,0 0 0,1 0 0,-1-1 0,0 1 0,0 0 0,-1-1 0,1 1 0,-1-1 0,0 0 0,0 0 0,0 1 0,0-1 0,-1 0 0,1 0 0,-1 0 0,0 1 0,0-1 0,0 0 0,-1 0 0,0 0 0,-1-5 0,2 8 0,0 0 0,0 0 0,0 0 0,-1 1 0,1-1 0,0 0 0,-1 0 0,1 0 0,0 1 0,-1-1 0,1 0 0,-1 0 0,1 1 0,-1-1 0,1 0 0,-1 1 0,0-1 0,1 1 0,-1-1 0,0 1 0,0-1 0,1 1 0,-1-1 0,0 1 0,0 0 0,0-1 0,1 1 0,-1 0 0,0 0 0,0 0 0,0-1 0,0 1 0,0 0 0,0 0 0,1 0 0,-1 0 0,0 1 0,0-1 0,0 0 0,0 0 0,0 1 0,1-1 0,-1 0 0,0 1 0,-1 0 0,-2 1 0,1 0 0,0 0 0,0 1 0,1 0 0,-1-1 0,0 1 0,1 0 0,-1 0 0,-2 5 0,-4 11 0,0-1 0,1 1 0,1 1 0,1-1 0,1 1 0,1 0 0,0 1 0,2-1 0,0 1 0,2-1 0,1 26 0,-1-42 0,1 1 0,0 0 0,0 0 0,0-1 0,1 1 0,-1-1 0,1 1 0,0-1 0,0 0 0,1 1 0,-1-1 0,1 0 0,0-1 0,0 1 0,0 0 0,1-1 0,-1 0 0,1 1 0,0-2 0,0 1 0,5 3 0,-4-4 0,0 0 0,0 0 0,0 0 0,0-1 0,1 0 0,-1 0 0,1 0 0,-1-1 0,0 0 0,1 0 0,-1 0 0,1-1 0,-1 0 0,1 0 0,-1 0 0,0 0 0,0-1 0,8-3 0,-3 0 0,1-1 0,-1-1 0,0 1 0,0-2 0,-1 1 0,0-1 0,0 0 0,-1-1 0,0 0 0,0-1 0,-1 0 0,-1 0 0,0 0 0,0 0 0,-1-1 0,0 0 0,0-1 0,2-12 0,0-4 0,0-1 0,-2-1 0,-2 1 0,0-1 0,-2 0 0,-3-32 0,5 99 0,10 53 0,-11-79 0,0 1 0,1-1 0,1 0 0,-1 0 0,2-1 0,0 1 0,0-1 0,1 0 0,0 0 0,0 0 0,10 9 0,-14-17 0,1 0 0,-1 0 0,0 0 0,0 0 0,1-1 0,-1 1 0,1-1 0,0 0 0,-1 0 0,1 0 0,0 0 0,0 0 0,-1 0 0,1-1 0,0 1 0,0-1 0,0 0 0,0 0 0,4-1 0,-3 0 0,0 0 0,1 0 0,-1-1 0,0 1 0,0-1 0,0 0 0,0-1 0,0 1 0,-1-1 0,1 1 0,4-6 0,2-2 0,0-1 0,-1-1 0,0 0 0,0 0 0,-2 0 0,11-22 0,-1-8 0,15-58 0,-9 24 0,-34 117 114,1 0 0,-6 68 0,5 110-1821,11-197-5119</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6:19.585"/>
    </inkml:context>
    <inkml:brush xml:id="br0">
      <inkml:brushProperty name="width" value="0.05" units="cm"/>
      <inkml:brushProperty name="height" value="0.05" units="cm"/>
    </inkml:brush>
  </inkml:definitions>
  <inkml:trace contextRef="#ctx0" brushRef="#br0">1 7 24575,'3'0'0,"3"0"0,8 0 0,3-2 0,-1-2-8191</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07.667"/>
    </inkml:context>
    <inkml:brush xml:id="br0">
      <inkml:brushProperty name="width" value="0.05" units="cm"/>
      <inkml:brushProperty name="height" value="0.05" units="cm"/>
    </inkml:brush>
  </inkml:definitions>
  <inkml:trace contextRef="#ctx0" brushRef="#br0">1 392 24575,'0'-13'0,"0"0"0,1 0 0,1 1 0,0-1 0,7-21 0,-6 26 0,0 1 0,0-1 0,1 1 0,0 0 0,1 0 0,0 1 0,0-1 0,0 1 0,0 0 0,8-6 0,6-2 0,1 1 0,0 1 0,1 0 0,0 2 0,1 0 0,28-8 0,56-27 0,-103 43 0,0 0 0,0 0 0,0 0 0,0-1 0,0 0 0,-1 1 0,1-1 0,-1 0 0,1 0 0,-1 0 0,0 0 0,-1-1 0,1 1 0,2-6 0,14-22 0,-18 31 0,0 0 0,0 0 0,0 0 0,0 0 0,0 0 0,1 0 0,-1 0 0,0 0 0,0 0 0,0 0 0,0 0 0,1 0 0,-1 0 0,0 0 0,0 0 0,0 0 0,0 0 0,0 0 0,1 0 0,-1 0 0,0 0 0,0 0 0,0 1 0,0-1 0,0 0 0,1 0 0,-1 0 0,0 0 0,0 0 0,0 0 0,0 1 0,0-1 0,0 0 0,0 0 0,0 0 0,0 0 0,0 0 0,0 1 0,0-1 0,0 0 0,0 0 0,1 0 0,-1 0 0,0 1 0,0-1 0,-1 0 0,1 0 0,0 0 0,0 0 0,0 0 0,0 1 0,0-1 0,0 0 0,0 0 0,0 0 0,0 0 0,0 1 0,1 12 0,-11 159 0,5-115 0,1 78 0,9-108 0,2-21 0,-6-6 0,-1 0 0,1 0 0,0 0 0,0-1 0,-1 1 0,1 0 0,0 0 0,0-1 0,-1 1 0,1 0 0,0-1 0,-1 1 0,1-1 0,0 1 0,-1-1 0,1 0 0,17-17 0,-1-1 0,-1-1 0,25-39 0,3-4 0,-32 46 0,1 1 0,0 1 0,1 0 0,1 1 0,21-16 0,-32 27 0,0 1 0,0 0 0,0-1 0,1 2 0,-1-1 0,0 0 0,1 1 0,-1 0 0,1 0 0,-1 0 0,1 0 0,7 1 0,-8 0 0,0 1 0,0 0 0,-1 0 0,1 0 0,0 0 0,-1 1 0,1-1 0,-1 1 0,0 0 0,1 0 0,-1 0 0,0 0 0,0 1 0,0-1 0,0 1 0,-1 0 0,5 5 0,-1 1 38,0 1 0,0 0 0,0 0 0,-1 0 0,-1 1 0,0-1 0,0 1 0,2 16 0,-2-10-380,-2 0 1,0 0 0,-1 0-1,-3 33 1,-2-21-6485</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14.907"/>
    </inkml:context>
    <inkml:brush xml:id="br0">
      <inkml:brushProperty name="width" value="0.05" units="cm"/>
      <inkml:brushProperty name="height" value="0.05" units="cm"/>
    </inkml:brush>
  </inkml:definitions>
  <inkml:trace contextRef="#ctx0" brushRef="#br0">160 371 24575,'-58'-10'0,"57"10"0,1 1 0,-1-1 0,0 0 0,1 0 0,-1 0 0,1 1 0,-1-1 0,1 0 0,0 1 0,-1-1 0,1 0 0,-1 1 0,1-1 0,0 1 0,-1-1 0,1 1 0,0-1 0,-1 1 0,1-1 0,0 1 0,0-1 0,-1 1 0,1-1 0,0 1 0,0-1 0,0 1 0,0-1 0,0 1 0,0 0 0,0-1 0,0 1 0,0-1 0,0 1 0,0 0 0,2 28 0,-1-22 0,59 1245-2843,-103 0 1,22-942 2631,-25 459-635,46-748 843,-4 208 1475,6-192-895,1 0 1,2 0-1,1-1 1,13 40-1,-17-67-416,2 0 0,-1 0-1,1 0 1,1-1 0,-1 0-1,1 0 1,1 0 0,-1 0-1,1-1 1,8 8-1,-7-10-114,-1 0 0,0-1 0,1 1-1,0-2 1,0 1 0,0 0-1,0-1 1,1-1 0,-1 1-1,1-1 1,0 0 0,12 1-1,9-1-37,1-2 0,-1 0 0,1-2 0,43-8-1,120-34-114,-141 30-16,737-169-2365,13 56-517,353 46 2665,-491 44-886,-360 11 1173,-209 14 197,105-27 1,-180 34 219,-1-1 1,1 0-1,-2-1 0,1-1 0,29-18 1,-43 23-267,-1 0 1,1 0-1,-1 0 1,0-1-1,0 1 1,-1-1-1,1 0 1,-1 0-1,0-1 1,0 1-1,0-1 1,0 1 0,-1-1-1,0 0 1,0 0-1,0 0 1,-1 0-1,0 0 1,0-1-1,0 1 1,0 0-1,-1-1 1,0 1-1,0 0 1,0-1 0,-2-6-1,-2-5 115,-1-1 0,0 1 0,-1 0 1,-15-29-1,-44-64 768,35 61-835,-72-129-685,-94-226 0,134 251-229,-81-319 0,103 276 562,9-1 1,8-1 0,4-253 0,25 221 84,10 1 0,71-353 1,-75 528 202,-5 26 92,-2 0 0,0 0-1,0-38 1,-4 63-100,-1-1 0,0 1 0,-1 0 0,1 0 0,0 0 0,-1 0 0,0 0 0,0 0 0,0 0 0,0 0 0,0 0 0,0 0 0,-1 1 0,1-1 0,-1 0 0,0 1 0,0-1 0,0 1-1,0 0 1,-4-3 0,1 2 44,1 0 0,-1 1 0,-1 0 0,1 0 0,0 0 0,0 0-1,-1 1 1,1 0 0,-1 0 0,-9 0 0,-83 0-27,-192 21 1,204-11-105,-1573 132-3912,170-15 189,1382-117 3508,-259 29 291,277-25-428</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15.366"/>
    </inkml:context>
    <inkml:brush xml:id="br0">
      <inkml:brushProperty name="width" value="0.05" units="cm"/>
      <inkml:brushProperty name="height" value="0.05" units="cm"/>
    </inkml:brush>
  </inkml:definitions>
  <inkml:trace contextRef="#ctx0" brushRef="#br0">427 410 24575,'-9'-12'0,"7"9"0,0 0 0,0 0 0,-1 0 0,1 0 0,-1 1 0,-3-4 0,5 6 0,1 0 0,-1-1 0,0 1 0,1 0 0,-1-1 0,0 1 0,1 0 0,-1 0 0,0 0 0,0 0 0,1 0 0,-1 0 0,0 0 0,0 0 0,1 0 0,-1 0 0,0 0 0,0 0 0,1 0 0,-1 0 0,0 1 0,1-1 0,-1 0 0,0 1 0,1-1 0,-1 0 0,0 1 0,1-1 0,-1 1 0,1-1 0,-1 1 0,1-1 0,-1 1 0,1 0 0,-2 0 0,-6 12 0,0 0 0,1 0 0,0 0 0,1 1 0,-5 15 0,2-5 0,-13 31 0,-2-1 0,-3-1 0,-1-1 0,-54 71 0,74-113 0,-1 0 0,-17 16 0,23-24 0,1 0 0,-1 1 0,0-1 0,0-1 0,0 1 0,0 0 0,0-1 0,0 1 0,0-1 0,0 0 0,-1 0 0,1-1 0,-1 1 0,1-1 0,-6 1 0,7-1 0,1-1 0,-1 1 0,0-1 0,1 0 0,-1 0 0,1 1 0,-1-1 0,0 0 0,1 0 0,0 0 0,-1 0 0,1-1 0,0 1 0,-1 0 0,1-1 0,0 1 0,0-1 0,0 1 0,0-1 0,1 1 0,-1-1 0,0 1 0,1-1 0,-1 0 0,1 0 0,-1 1 0,1-1 0,-1-3 0,0-6 0,0 1 0,0-1 0,2-16 0,4-21 0,18-87 0,25-46 0,-46 173 0,16-58 0,3 0 0,3 2 0,38-73 0,-56 126 0,0 0 0,1 1 0,0 0 0,1 0 0,0 1 0,10-9 0,-16 15 0,1 1 0,0 0 0,-1 0 0,1 0 0,0 0 0,0 1 0,0-1 0,0 1 0,0 0 0,0 0 0,1 0 0,-1 0 0,0 0 0,1 1 0,-1-1 0,0 1 0,1 0 0,-1 0 0,0 0 0,1 1 0,-1-1 0,0 1 0,1 0 0,-1 0 0,0 0 0,5 2 0,0 2 0,0 1 0,0-1 0,0 1 0,-1 1 0,0-1 0,-1 1 0,1 0 0,-1 1 0,-1-1 0,7 13 0,8 14 0,16 42 0,-29-61 0,49 113 0,68 227 0,-102-243-1365,-17-72-5461</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16.106"/>
    </inkml:context>
    <inkml:brush xml:id="br0">
      <inkml:brushProperty name="width" value="0.05" units="cm"/>
      <inkml:brushProperty name="height" value="0.05" units="cm"/>
    </inkml:brush>
  </inkml:definitions>
  <inkml:trace contextRef="#ctx0" brushRef="#br0">16 653 24575,'-2'-4'0,"0"0"0,0-1 0,0 1 0,0 0 0,1-1 0,-1 1 0,1-1 0,1 1 0,-1-1 0,1 0 0,-1 1 0,1-1 0,0 0 0,1 1 0,1-10 0,-1 11 0,1-1 0,0 1 0,-1 0 0,1 0 0,0 0 0,0 0 0,1 0 0,-1 0 0,1 1 0,-1-1 0,1 1 0,0 0 0,0 0 0,0 0 0,4-3 0,8-2 0,0 0 0,16-6 0,-19 9 0,90-34 0,-33 14 0,118-59 0,-163 68 0,-18 11 0,0 0 0,0 0 0,1 0 0,-1 1 0,1 0 0,0 0 0,0 1 0,9-2 0,-14 4 0,-1 0 0,1 0 0,-1 0 0,1 0 0,-1 1 0,1-1 0,-1 1 0,0-1 0,1 1 0,-1 0 0,1-1 0,-1 1 0,0 0 0,0 0 0,0 0 0,1 0 0,-1 0 0,0 0 0,0 0 0,0 0 0,0 0 0,-1 0 0,1 1 0,0-1 0,0 2 0,15 38 0,-15-37 0,14 54 0,-3 2 0,-3-1 0,-2 2 0,-1 100 0,-7-149 0,1 0 0,-2 0 0,-3 19 0,5-29 0,-1 0 0,1 0 0,-1 0 0,0 1 0,0-1 0,1 0 0,-1 0 0,0 0 0,-1 0 0,1-1 0,0 1 0,-1 0 0,1 0 0,-1-1 0,1 1 0,-1-1 0,0 1 0,1-1 0,-1 0 0,0 1 0,0-1 0,0 0 0,0 0 0,0-1 0,0 1 0,0 0 0,-3 0 0,3-1 0,0 0 0,-1-1 0,1 1 0,0-1 0,0 1 0,0-1 0,0 0 0,0 0 0,0 1 0,0-1 0,0-1 0,0 1 0,0 0 0,1 0 0,-1-1 0,0 1 0,1-1 0,-1 0 0,1 1 0,0-1 0,-2-2 0,-2-3 0,0-1 0,0 0 0,-5-16 0,-2-10 0,1-1 0,2 0 0,1 0 0,2-1 0,-2-46 0,6-6 0,8-88 0,6 55 0,-8 101 0,0 1 0,1 0 0,0 0 0,10-20 0,-13 34 0,1 1 0,-1-1 0,1 1 0,0-1 0,0 1 0,0 0 0,5-5 0,-7 8 0,0 0 0,0 1 0,0-1 0,1 0 0,-1 0 0,0 1 0,0-1 0,0 0 0,1 1 0,-1-1 0,0 1 0,0 0 0,1-1 0,-1 1 0,0 0 0,1 0 0,-1 0 0,0 0 0,1 0 0,-1 0 0,0 0 0,1 0 0,-1 1 0,0-1 0,1 1 0,-1-1 0,0 1 0,0-1 0,0 1 0,1-1 0,1 3 0,2 1 0,1 1 0,-1 0 0,-1 1 0,1-1 0,-1 1 0,0 0 0,0 0 0,0 0 0,3 9 0,24 68 0,-20-49 0,1 0 0,-2 0 0,-1 1 0,-2 1 0,4 53 0,-10-85 0,-1-1 0,1 0 0,0 1 0,0-1 0,0 0 0,0 0 0,0 0 0,1 1 0,-1-1 0,1-1 0,0 1 0,0 0 0,0 0 0,0-1 0,1 1 0,-1-1 0,1 0 0,-1 0 0,5 3 0,5 2 0,0 0 0,0-2 0,22 8 0,4 3 0,-27-11 0,-1 0 0,0 1 0,0 0 0,0 1 0,-1 0 0,0 1 0,0 0 0,13 16 0,-19-20 0,0 0 0,0 0 0,-1 0 0,0 1 0,0-1 0,0 0 0,0 1 0,-1 0 0,0-1 0,1 1 0,-2 0 0,1 0 0,-1 0 0,1-1 0,-1 1 0,-1 0 0,1 0 0,-1 0 0,0-1 0,0 1 0,0 0 0,-1-1 0,1 1 0,-3 4 0,-1 0 0,-1 0 0,1 0 0,-1-1 0,-1 0 0,0 0 0,0-1 0,0 0 0,-1 0 0,-14 9 0,0-1 0,-1-1 0,-37 16 0,36-20 0,1-2 0,-45 11 0,54-16 0,-1 0 0,0-1 0,0-1 0,-1-1 0,-27-2 0,41 2 12,0-1-1,0 1 0,0 0 1,0 0-1,0-1 1,0 0-1,0 1 0,1-1 1,-1 0-1,0 0 0,0 0 1,0 0-1,1 0 1,-1 0-1,1 0 0,-1-1 1,1 1-1,-1-1 0,1 1 1,0-1-1,0 1 1,-1-1-1,1 0 0,0 1 1,1-1-1,-1 0 0,0 0 1,0 0-1,0-4 1,1 2-155,0-1 1,0 0 0,0 0 0,1 0-1,0 1 1,0-1 0,0 0 0,0 1 0,1-1-1,-1 1 1,4-6 0,10-18-6684</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16.528"/>
    </inkml:context>
    <inkml:brush xml:id="br0">
      <inkml:brushProperty name="width" value="0.05" units="cm"/>
      <inkml:brushProperty name="height" value="0.05" units="cm"/>
    </inkml:brush>
  </inkml:definitions>
  <inkml:trace contextRef="#ctx0" brushRef="#br0">1 396 24575,'5'-3'0,"-1"1"0,1 0 0,0 0 0,1 0 0,-1 1 0,0 0 0,0 0 0,1 0 0,-1 0 0,0 1 0,10 0 0,-5 0 0,-7 0 0,0-1 0,0 1 0,1 1 0,-1-1 0,0 0 0,0 1 0,0-1 0,0 1 0,0 0 0,0 0 0,0 0 0,0 1 0,-1-1 0,1 1 0,3 1 0,-3 0 0,-1 0 0,1 0 0,0 0 0,-1 1 0,1-1 0,-1 1 0,0-1 0,0 1 0,0 0 0,2 8 0,13 46 0,-3 1 0,14 121 0,-28-176 0,1 0 0,-1 0 0,-1 0 0,1 0 0,0 0 0,-1 0 0,-1 4 0,2-7 0,0-1 0,0 0 0,-1 1 0,1-1 0,0 1 0,0-1 0,0 0 0,-1 1 0,1-1 0,0 1 0,0-1 0,-1 0 0,1 1 0,0-1 0,-1 0 0,1 0 0,0 1 0,-1-1 0,1 0 0,-1 0 0,1 1 0,0-1 0,-1 0 0,1 0 0,-1 0 0,0 0 0,0 0 0,0 0 0,0-1 0,0 1 0,0 0 0,0-1 0,0 1 0,0-1 0,1 0 0,-1 1 0,0-1 0,0 0 0,0 1 0,1-1 0,-1 0 0,0 0 0,1 0 0,-1-1 0,-5-7 0,0-1 0,1 1 0,0-1 0,1-1 0,0 1 0,0-1 0,1 1 0,-1-14 0,-9-91 0,10 39 0,6-85 0,1 118 0,1 0 0,3 1 0,18-62 0,-23 95 0,0 1 0,1-1 0,0 1 0,0 0 0,8-12 0,-11 19 0,-1 0 0,1 0 0,0 0 0,0-1 0,0 1 0,0 0 0,0 0 0,0 0 0,0 1 0,0-1 0,0 0 0,1 0 0,-1 0 0,0 1 0,1-1 0,-1 1 0,0-1 0,1 1 0,-1 0 0,0-1 0,1 1 0,-1 0 0,1 0 0,-1 0 0,1 0 0,-1 0 0,0 0 0,1 0 0,-1 1 0,1-1 0,-1 0 0,0 1 0,1-1 0,-1 1 0,0 0 0,1-1 0,-1 1 0,0 0 0,0 0 0,0 0 0,0 0 0,2 1 0,4 6 0,0 0 0,-1 0 0,0 0 0,0 1 0,0 0 0,-2 0 0,5 11 0,26 75 0,-20-51 0,152 438 0,-150-436-682,11 48-1,-23-68-6143</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17.007"/>
    </inkml:context>
    <inkml:brush xml:id="br0">
      <inkml:brushProperty name="width" value="0.05" units="cm"/>
      <inkml:brushProperty name="height" value="0.05" units="cm"/>
    </inkml:brush>
  </inkml:definitions>
  <inkml:trace contextRef="#ctx0" brushRef="#br0">92 786 24575,'-14'-14'0,"0"0"0,2-1 0,0-1 0,1 1 0,-12-22 0,22 35 0,1 1 0,-1-1 0,0 0 0,0 0 0,1 0 0,-1 0 0,1 1 0,0-1 0,-1 0 0,1 0 0,0 0 0,0 0 0,0 0 0,1 0 0,-1 0 0,0 0 0,1 0 0,-1 0 0,1 0 0,-1 1 0,1-1 0,0 0 0,0 0 0,0 1 0,0-1 0,0 0 0,0 1 0,1-1 0,-1 1 0,0 0 0,1-1 0,-1 1 0,1 0 0,-1 0 0,1 0 0,0 0 0,2-1 0,8-4 0,-1 2 0,1-1 0,0 2 0,22-5 0,-21 5 0,38-8 0,96-25 0,-126 29 0,1-1 0,-1-1 0,0 0 0,29-20 0,-41 23 0,-1-1 0,0 0 0,-1 0 0,0-1 0,0 0 0,0 0 0,-1 0 0,0-1 0,-1 0 0,0-1 0,6-14 0,-11 24 0,0 0 0,0 0 0,0 0 0,0-1 0,0 1 0,0 0 0,0 0 0,1 0 0,-1-1 0,0 1 0,0 0 0,0 0 0,0 0 0,0 0 0,0-1 0,0 1 0,1 0 0,-1 0 0,0 0 0,0 0 0,0 0 0,0 0 0,1-1 0,-1 1 0,0 0 0,0 0 0,0 0 0,0 0 0,1 0 0,-1 0 0,0 0 0,0 0 0,0 0 0,1 0 0,-1 0 0,0 0 0,0 0 0,0 0 0,1 0 0,-1 0 0,0 0 0,5 9 0,2 19 0,-6-25 0,35 162 0,15 87 0,-49-243 0,2 23 0,-3-31 0,-1 0 0,0 0 0,0 1 0,0-1 0,0 0 0,-1 1 0,1-1 0,0 0 0,0 1 0,-1-1 0,1 0 0,-1 0 0,1 1 0,-1-1 0,0 0 0,1 0 0,-1 0 0,-1 2 0,1-3 0,0 0 0,1 0 0,-1 1 0,0-1 0,0 0 0,1 0 0,-1 0 0,0 0 0,0 0 0,0 0 0,1 0 0,-1 0 0,0 0 0,0 0 0,1-1 0,-1 1 0,0 0 0,0-1 0,1 1 0,-1 0 0,0-1 0,1 1 0,-1-1 0,0 1 0,1-1 0,-1 1 0,1-1 0,-1 1 0,0-2 0,-18-19 0,18 20 0,-12-16 0,2-1 0,0 0 0,1 0 0,1-1 0,-13-38 0,-21-106 0,41 152 0,-35-185 0,33 162 0,1-1 0,2 0 0,5-59 0,-3 85 0,0 0 0,1 0 0,0 0 0,1 0 0,0 1 0,0-1 0,1 1 0,0-1 0,9-13 0,-10 19 0,-1 0 0,1 1 0,-1-1 0,1 0 0,0 1 0,0 0 0,0 0 0,0-1 0,0 2 0,0-1 0,1 0 0,-1 1 0,1 0 0,-1-1 0,1 1 0,0 1 0,-1-1 0,1 0 0,0 1 0,-1 0 0,1 0 0,0 0 0,0 0 0,-1 1 0,1-1 0,6 3 0,1 1 0,0-1 0,0 2 0,-1 0 0,0 0 0,0 1 0,0 0 0,-1 1 0,1 0 0,-2 0 0,1 1 0,-1 0 0,0 1 0,-1-1 0,0 2 0,9 14 0,-10-15 0,-1 1 0,0-1 0,-1 1 0,0-1 0,-1 1 0,0 0 0,-1 1 0,1-1 0,-2 0 0,0 1 0,0-1 0,-1 1 0,0-1 0,-1 1 0,0-1 0,0 1 0,-5 12 0,0-7-170,0-1-1,-2-1 0,0 0 1,0 0-1,-1 0 0,-1-1 1,-13 14-1,-29 30-6655</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17.621"/>
    </inkml:context>
    <inkml:brush xml:id="br0">
      <inkml:brushProperty name="width" value="0.05" units="cm"/>
      <inkml:brushProperty name="height" value="0.05" units="cm"/>
    </inkml:brush>
  </inkml:definitions>
  <inkml:trace contextRef="#ctx0" brushRef="#br0">176 1011 24575,'1'-11'0,"1"1"0,0-1 0,1 0 0,0 1 0,0-1 0,2 1 0,-1 0 0,1 0 0,6-9 0,6-13 0,26-61 0,37-120 0,-61 151 0,-3-1 0,-3 0 0,6-72 0,-17 110 0,-1-1 0,-3-26 0,1 42 0,0 0 0,-1 1 0,0-1 0,0 1 0,-1 0 0,-1 0 0,1 0 0,-8-12 0,10 19 0,-1-1 0,1 0 0,-1 1 0,0 0 0,0-1 0,0 1 0,0 0 0,-1 0 0,1 0 0,-1 0 0,1 0 0,-1 1 0,1-1 0,-1 1 0,0 0 0,0-1 0,0 1 0,0 1 0,0-1 0,0 0 0,0 1 0,0-1 0,0 1 0,0 0 0,0 0 0,0 0 0,0 1 0,-4 0 0,-1 1 0,1 0 0,0 1 0,-1 0 0,1 1 0,1-1 0,-1 1 0,0 0 0,1 1 0,0 0 0,-8 7 0,-3 7 0,0 0 0,2 1 0,0 0 0,1 1 0,1 1 0,1 1 0,1-1 0,-10 33 0,1 6 0,2 1 0,-10 70 0,13-29-103,5 0-1,3 155 0,45 205-206,-33-423 428,-1-23-315,-2-1 0,0 1 0,0 0-1,-2 0 1,0 0 0,-5 33 0,-2-32-6111</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17.958"/>
    </inkml:context>
    <inkml:brush xml:id="br0">
      <inkml:brushProperty name="width" value="0.05" units="cm"/>
      <inkml:brushProperty name="height" value="0.05" units="cm"/>
    </inkml:brush>
  </inkml:definitions>
  <inkml:trace contextRef="#ctx0" brushRef="#br0">0 487 24575,'0'-8'0,"1"0"0,0 0 0,0 1 0,0-1 0,1 0 0,0 0 0,1 0 0,-1 1 0,2 0 0,-1-1 0,1 1 0,9-12 0,-6 9 0,1 1 0,1 1 0,0-1 0,0 1 0,0 1 0,1 0 0,19-11 0,0 4 0,1 2 0,0 1 0,0 1 0,1 1 0,50-6 0,164-3 0,-22 3 0,-215 14 0,0-1 0,0 1 0,1-1 0,-2-1 0,1 1 0,0-1 0,11-6 0,-17 7 0,1 1 0,-1-1 0,0 0 0,0 0 0,0 0 0,0 0 0,0 0 0,-1 0 0,1-1 0,0 1 0,-1-1 0,0 1 0,0-1 0,1 1 0,-1-1 0,-1 0 0,1 0 0,0 1 0,-1-1 0,1 0 0,-1 0 0,0 0 0,0 1 0,0-1 0,-1-4 0,-3-20 0,-16-50 0,20 75 0,11 56 0,5 60 0,-7-36 0,-3-41-1365,-3-5-5461</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18.683"/>
    </inkml:context>
    <inkml:brush xml:id="br0">
      <inkml:brushProperty name="width" value="0.05" units="cm"/>
      <inkml:brushProperty name="height" value="0.05" units="cm"/>
    </inkml:brush>
  </inkml:definitions>
  <inkml:trace contextRef="#ctx0" brushRef="#br0">48 146 24575,'0'-9'0,"-1"-1"0,-1 1 0,1 0 0,-1-1 0,-1 1 0,1 0 0,-2 1 0,1-1 0,-1 0 0,-9-14 0,13 23 0,0 0 0,-1-1 0,1 1 0,0 0 0,0 0 0,0-1 0,0 1 0,0 0 0,0 0 0,0 0 0,0-1 0,0 1 0,-1 0 0,1 0 0,0 0 0,0 0 0,0-1 0,0 1 0,-1 0 0,1 0 0,0 0 0,0 0 0,0 0 0,-1 0 0,1-1 0,0 1 0,0 0 0,-1 0 0,1 0 0,0 0 0,0 0 0,0 0 0,-1 0 0,1 0 0,0 0 0,0 0 0,-1 0 0,1 0 0,0 0 0,0 0 0,-1 0 0,1 0 0,0 1 0,0-1 0,0 0 0,-1 0 0,1 0 0,0 0 0,0 0 0,0 0 0,0 1 0,-1-1 0,1 0 0,0 0 0,0 0 0,0 1 0,0-1 0,0 0 0,-1 0 0,1 0 0,0 1 0,0-1 0,0 0 0,0 0 0,0 0 0,0 1 0,-1 17 0,4 0 0,1 0 0,0 0 0,1-1 0,2 0 0,-1 0 0,2 0 0,0-1 0,20 28 0,-12-20 0,2-1 0,1-1 0,0-1 0,43 35 0,-27-36 0,-29-17 0,-1 0 0,1 0 0,0 0 0,8 8 0,-13-10 0,0 0 0,0 1 0,0-1 0,0 1 0,0-1 0,-1 1 0,1-1 0,0 1 0,-1-1 0,1 1 0,-1 0 0,0-1 0,1 1 0,-1 0 0,0-1 0,0 1 0,0 3 0,-7 32 0,3-19 0,2-3 0,0 1 0,1 0 0,0-1 0,4 28 0,-3-39 0,1 0 0,0 0 0,0 0 0,0 0 0,1 0 0,-1-1 0,1 1 0,0-1 0,0 1 0,4 5 0,-4-8 0,0 1 0,0 0 0,0 0 0,0-1 0,0 0 0,0 1 0,0-1 0,0 0 0,1 0 0,-1 0 0,1 0 0,-1 0 0,1-1 0,-1 1 0,1-1 0,-1 1 0,1-1 0,3 0 0,-1-1 0,0 1 0,0-1 0,0 0 0,0 0 0,0-1 0,0 1 0,-1-1 0,1 0 0,0-1 0,-1 1 0,0-1 0,1 0 0,-1 0 0,0 0 0,-1 0 0,1-1 0,6-7 0,-5 4 0,0 1 0,0-1 0,-1 0 0,0 0 0,0 0 0,-1-1 0,0 0 0,0 1 0,-1-1 0,3-12 0,-5 14 0,1-1 0,-1 0 0,0 0 0,0 0 0,-1 1 0,0-1 0,0 0 0,-1 1 0,0-1 0,0 1 0,0-1 0,-1 1 0,0 0 0,0 0 0,-5-7 0,-5-5 0,-1 1 0,-1 1 0,-23-20 0,18 17 0,-19-24 0,37 42 0,1-1 0,-1 0 0,1 1 0,0-1 0,0 0 0,0 0 0,0 0 0,0 0 0,0 0 0,0 0 0,1 0 0,-1 0 0,1-1 0,-1-2 0,2 4 0,-1 0 0,0 0 0,1 0 0,-1-1 0,1 1 0,-1 0 0,1 0 0,-1 0 0,1 0 0,0 0 0,0 0 0,-1 0 0,1 0 0,0 0 0,0 1 0,0-1 0,0 0 0,0 0 0,0 1 0,0-1 0,1 1 0,-1-1 0,0 1 0,0-1 0,0 1 0,0 0 0,2-1 0,22-5 0,1 0 0,0 2 0,26-2 0,81 2 0,-129 4 0,44 0 0,56 8 0,-83-5 0,1 0 0,-1 2 0,0 1 0,39 16 0,-55-20 0,-1 0 0,1 0 0,-1 1 0,0-1 0,0 1 0,0 0 0,0 0 0,0 1 0,0-1 0,-1 1 0,0-1 0,0 1 0,0 0 0,0 1 0,-1-1 0,1 0 0,-1 1 0,0-1 0,0 1 0,-1 0 0,0-1 0,1 1 0,-1 0 0,-1 0 0,1 0 0,-1 0 0,0 0 0,0 0 0,-1 0 0,1 0 0,-1 0 0,0 0 0,0-1 0,-1 1 0,1 0 0,-5 8 0,0-1 0,1-1 0,-1 0 0,-1-1 0,0 0 0,0 0 0,-1 0 0,-1-1 0,1 0 0,-17 13 0,24-21 0,0 0 0,0-1 0,0 1 0,0 0 0,0-1 0,1 1 0,-1-1 0,0 1 0,0-1 0,0 0 0,0 1 0,0-1 0,-1 0 0,1 0 0,0 0 0,0 0 0,0 1 0,0-1 0,0-1 0,-2 1 0,3 0 0,-1-1 0,1 1 0,-1-1 0,1 1 0,-1-1 0,1 1 0,0-1 0,-1 1 0,1-1 0,0 0 0,-1 1 0,1-1 0,0 0 0,0 1 0,-1-1 0,1 0 0,0 1 0,0-1 0,0 0 0,0 1 0,0-1 0,0-1 0,1-4 0,-1-1 0,1 1 0,0 0 0,1 0 0,3-9 0,21-48 0,2 2 0,3 0 0,3 2 0,70-92 0,-97 142 0,0 0 0,1 0 0,1 1 0,-1 0 0,13-9 0,-19 16 0,-1 0 0,1 0 0,-1 0 0,1 0 0,-1 0 0,1 0 0,0 1 0,-1-1 0,1 0 0,0 1 0,0 0 0,-1-1 0,1 1 0,0 0 0,0 0 0,0 0 0,0 0 0,-1 0 0,1 0 0,0 0 0,0 1 0,0-1 0,-1 1 0,1 0 0,0-1 0,0 1 0,-1 0 0,1 0 0,-1 0 0,1 0 0,-1 0 0,1 0 0,-1 0 0,0 1 0,1-1 0,-1 0 0,0 1 0,0-1 0,0 1 0,0-1 0,0 1 0,0 2 0,4 5 0,-1 1 0,0 0 0,-1 0 0,0 0 0,2 15 0,4 56 0,-7-59 0,16 214-1365,-15-209-5461</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19.009"/>
    </inkml:context>
    <inkml:brush xml:id="br0">
      <inkml:brushProperty name="width" value="0.05" units="cm"/>
      <inkml:brushProperty name="height" value="0.05" units="cm"/>
    </inkml:brush>
  </inkml:definitions>
  <inkml:trace contextRef="#ctx0" brushRef="#br0">14 140 24575,'0'-9'0,"-3"-11"0,-1-11 0,1-4 0,0 8 0,4 11 0,1 14 0,1 13 0,3 11 0,0 1-8191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7:34.343"/>
    </inkml:context>
    <inkml:brush xml:id="br0">
      <inkml:brushProperty name="width" value="0.05" units="cm"/>
      <inkml:brushProperty name="height" value="0.05" units="cm"/>
    </inkml:brush>
  </inkml:definitions>
  <inkml:trace contextRef="#ctx0" brushRef="#br0">106 23 24575,'0'-1'0,"0"0"0,0 0 0,0 0 0,0 1 0,0-1 0,0 0 0,0 0 0,0 0 0,0 0 0,1 0 0,-1 1 0,0-1 0,0 0 0,1 0 0,-1 1 0,1-1 0,-1 0 0,1 0 0,-1 1 0,1-1 0,-1 0 0,1 1 0,0-1 0,-1 1 0,1-1 0,0 1 0,-1-1 0,1 1 0,0-1 0,1 1 0,-2 0 0,1 0 0,0 0 0,-1 0 0,1 0 0,0 1 0,0-1 0,-1 0 0,1 1 0,0-1 0,-1 0 0,1 1 0,0-1 0,-1 1 0,1-1 0,-1 1 0,1-1 0,-1 1 0,1 0 0,-1-1 0,1 1 0,-1 0 0,0-1 0,1 1 0,-1 0 0,0-1 0,0 1 0,1 0 0,-1-1 0,0 1 0,0 0 0,0 0 0,0 0 0,0-1 0,0 2 0,1 12 0,-2 1 0,1-1 0,-2 1 0,0-1 0,-1 0 0,-4 15 0,2-6 0,5-23 0,-22 98-682,-61 173-1,73-247-6143</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19.732"/>
    </inkml:context>
    <inkml:brush xml:id="br0">
      <inkml:brushProperty name="width" value="0.05" units="cm"/>
      <inkml:brushProperty name="height" value="0.05" units="cm"/>
    </inkml:brush>
  </inkml:definitions>
  <inkml:trace contextRef="#ctx0" brushRef="#br0">882 1062 24575,'-5'-1'0,"0"0"0,1 0 0,-1 0 0,1 0 0,-1-1 0,-5-2 0,6 2 0,0 0 0,0 1 0,0 0 0,0-1 0,0 1 0,0 1 0,-7-1 0,10 1 0,-1 0 0,1 0 0,0 1 0,-1-1 0,1 1 0,0-1 0,-1 1 0,1-1 0,0 1 0,0 0 0,0 0 0,-1-1 0,1 1 0,0 0 0,0 0 0,0 0 0,0 0 0,1 1 0,-1-1 0,0 0 0,0 0 0,1 0 0,-1 1 0,1-1 0,-1 0 0,1 1 0,-1 1 0,-4 16 0,1 1 0,0-1 0,2 1 0,0-1 0,2 33 0,0-14 0,-105 1429-2268,97-1395 2239,-29 297 94,30-2-544,8-329 450,2-1 0,2 0 0,2 1 0,17 57 0,-20-82 73,1 0-1,1 0 1,0 0 0,1-1-1,0 0 1,1 0-1,0 0 1,1-1-1,0-1 1,1 1 0,0-2-1,1 1 1,0-1-1,0-1 1,18 11-1,-6-9-26,1 0-1,-1-1 1,2-1-1,-1-2 1,1 0 0,0-2-1,27 2 1,24-2 22,81-6 1,391-59-65,-2-45-921,-480 93 1043,391-83-458,1115-221-2390,-1484 302 2609,192-44 805,-275 58-606,11-3 237,0 0-1,-1-1 1,0-1 0,18-10-1,-30 15-212,0-1 0,-1 0 0,1 1 0,0-1 0,-1 0 0,0 0 0,1 0 0,-1-1 0,0 1 0,0-1 0,0 1-1,-1-1 1,1 1 0,0-1 0,-1 0 0,0 0 0,0 0 0,0 0 0,0 0 0,0 0 0,-1 0 0,1 0 0,-1 0 0,0 0 0,0-1 0,0 1 0,0 0-1,-1-3 1,-3-11 107,-2 0-1,0 1 0,0 0 0,-2 0 1,0 0-1,-11-14 0,-5-13-17,-15-34-247,4-1 1,3-2 0,4-1 0,3-1-1,-25-159 1,33 107-346,7 0 1,5-1-1,14-137 0,83-423 190,68 14-454,-144 623 696,-3 15 30,-2-1 1,9-70 0,-19 108 31,-1 0 1,0-1 0,0 1-1,0 0 1,-1 0-1,0-1 1,0 1-1,-4-11 1,4 14-3,-1 1-1,1-1 1,-1 0 0,0 0 0,0 1 0,0-1 0,0 1 0,0-1-1,0 1 1,-1 0 0,1 0 0,-1 0 0,0 0 0,0 0 0,1 1 0,-1-1-1,0 1 1,-4-2 0,-9 0 57,1 0-1,0 1 1,-1 0-1,1 1 1,-1 1-1,-29 3 1,-428 66-1184,326-42 641,-742 119-4097,-450 54 2008,392-60 1421,197-11 2486,745-128-1383,-40 9 1273,-71 23 0,111-31-1141,0 0-1,0 0 0,0 1 0,1-1 1,-6 5-1,10-7-106,-1 0 1,1 0 0,-1 1-1,1-1 1,0 0-1,-1 1 1,1-1-1,0 0 1,-1 0 0,1 1-1,0-1 1,0 1-1,-1-1 1,1 0 0,0 1-1,0-1 1,0 1-1,-1-1 1,1 0-1,0 1 1,0-1 0,0 1-1,0-1 1,0 1-1,0-1 1,0 1 0,0-1-1,0 0 1,0 1-1,0-1 1,0 1 0,0-1-1,1 1 1,-1-1-1,0 0 1,0 1-1,0-1 1,0 1 0,1-1-1,-1 0 1,0 1-1,1 0 1,18 9 560,10-3-215,1 0 0,1-2-1,-1-2 1,38 1 0,-18-1-1434,15 1-5782</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20.831"/>
    </inkml:context>
    <inkml:brush xml:id="br0">
      <inkml:brushProperty name="width" value="0.05" units="cm"/>
      <inkml:brushProperty name="height" value="0.05" units="cm"/>
    </inkml:brush>
  </inkml:definitions>
  <inkml:trace contextRef="#ctx0" brushRef="#br0">81 6090 24575,'-8'11'0,"0"0"0,0 0 0,1 1 0,0 0 0,1 0 0,-9 24 0,8-19 0,4-11 0,1 1 0,0-1 0,0 1 0,0 0 0,1-1 0,0 1 0,0 0 0,1 0 0,0 12 0,1-16 0,-1-1 0,0 0 0,1 0 0,0 1 0,-1-1 0,1 0 0,0 0 0,0 0 0,0 0 0,1 0 0,-1 0 0,0 0 0,1-1 0,-1 1 0,1 0 0,0-1 0,-1 1 0,1-1 0,0 0 0,0 1 0,0-1 0,0 0 0,0 0 0,0 0 0,0 0 0,1-1 0,-1 1 0,0-1 0,0 1 0,0-1 0,1 0 0,-1 0 0,3 0 0,5 0 0,0 0 0,0-1 0,0-1 0,0 0 0,-1 0 0,1-1 0,0 0 0,12-6 0,76-43 0,-82 43 0,454-322-1350,-451 316 1267,1059-884-4525,-43-52-621,-796 728 4254,968-891 580,17 22-755,-1066 955 1039,612-556 786,-752 676-611,182-189 1388,-174 175-614,-2-1 0,0 0 1,-2-2-1,33-69 0,-49 89-420,-1 0 1,0-1 0,-1 1 0,-1-1-1,0 0 1,-1 0 0,0 0-1,-1-24 1,-2 31-220,0 0 0,0 1 0,0-1 0,-1 0 0,0 1 0,-1-1-1,0 1 1,0-1 0,0 1 0,-1 0 0,0 1 0,-1-1 0,1 1 0,-1 0 0,0 0 0,-1 0-1,-11-10 1,7 10-251,1-1 1,-1 2-1,0-1 0,-1 1 0,1 1 0,-1 0 0,0 0 0,0 1 0,0 0 0,0 1 0,-1 1 0,1 0 0,-1 0 0,1 1 0,-1 0 0,1 1 1,0 0-1,-1 1 0,1 1 0,0-1 0,0 2 0,-12 4 0,8-1-6774</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21.189"/>
    </inkml:context>
    <inkml:brush xml:id="br0">
      <inkml:brushProperty name="width" value="0.05" units="cm"/>
      <inkml:brushProperty name="height" value="0.05" units="cm"/>
    </inkml:brush>
  </inkml:definitions>
  <inkml:trace contextRef="#ctx0" brushRef="#br0">1 145 24575,'0'2'0,"0"1"0,0-1 0,1 0 0,-1 0 0,1 0 0,-1 0 0,1 0 0,0 0 0,-1 0 0,1 0 0,0 0 0,0-1 0,1 1 0,-1 0 0,0 0 0,1-1 0,-1 1 0,0-1 0,1 1 0,0-1 0,-1 0 0,1 0 0,0 0 0,0 0 0,0 0 0,0 0 0,0 0 0,0 0 0,0-1 0,0 1 0,3 0 0,7 1 0,0-1 0,0 0 0,1 0 0,14-2 0,-17 1 0,63-4 0,-1-4 0,1-3 0,-2-2 0,0-4 0,0-3 0,-2-3 0,107-51 0,-166 69 0,0 0 0,0 1 0,0 0 0,21-4 0,-28 7 0,0 1 0,1 0 0,-1 0 0,0 0 0,0 0 0,0 0 0,0 1 0,1 0 0,-1-1 0,0 1 0,0 0 0,0 1 0,0-1 0,0 0 0,-1 1 0,1 0 0,0-1 0,-1 1 0,1 0 0,-1 0 0,4 4 0,4 7 0,0 0 0,0 0 0,-2 1 0,1 0 0,-2 1 0,8 19 0,27 96 0,-26-62-1365,-4-7-5461</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21.924"/>
    </inkml:context>
    <inkml:brush xml:id="br0">
      <inkml:brushProperty name="width" value="0.05" units="cm"/>
      <inkml:brushProperty name="height" value="0.05" units="cm"/>
    </inkml:brush>
  </inkml:definitions>
  <inkml:trace contextRef="#ctx0" brushRef="#br0">0 656 24575,'13'0'0,"0"-2"0,0 1 0,0-2 0,14-3 0,10-3 0,869-123-3507,-738 112 2899,1634-179-2457,-77 9 907,-1667 183 2236,333-52 2435,-382 57-2408,-4 2 161,-1-1 0,1 0 0,0-1 0,-1 1 0,1-1 0,-1 0-1,0 0 1,8-4 0,-6-2-4208</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22.248"/>
    </inkml:context>
    <inkml:brush xml:id="br0">
      <inkml:brushProperty name="width" value="0.05" units="cm"/>
      <inkml:brushProperty name="height" value="0.05" units="cm"/>
    </inkml:brush>
  </inkml:definitions>
  <inkml:trace contextRef="#ctx0" brushRef="#br0">396 54 24575,'-2'-2'0,"0"0"0,0 0 0,0 0 0,0 0 0,1 0 0,-1 0 0,0-1 0,1 1 0,-1-1 0,1 1 0,0-1 0,0 1 0,0-1 0,0 0 0,1 1 0,-2-6 0,3 8 0,-1-1 0,0 1 0,0-1 0,0 1 0,0 0 0,0-1 0,0 1 0,1-1 0,-1 1 0,0 0 0,0-1 0,1 1 0,-1 0 0,0-1 0,0 1 0,1 0 0,-1-1 0,0 1 0,1 0 0,-1 0 0,0 0 0,1-1 0,-1 1 0,1 0 0,-1 0 0,0 0 0,1 0 0,-1 0 0,1-1 0,-1 1 0,1 0 0,-1 0 0,0 0 0,1 0 0,-1 0 0,1 0 0,-1 1 0,1-1 0,-1 0 0,0 0 0,1 0 0,0 0 0,18 7 0,-2 2 0,-2 0 0,1 0 0,-1 2 0,-1 0 0,0 1 0,-1 0 0,0 1 0,-1 1 0,0 0 0,-1 0 0,0 1 0,-2 0 0,13 26 0,-17-29 0,-1-1 0,0 1 0,-1 0 0,0 0 0,-1 0 0,0 0 0,-1 1 0,-1-1 0,0 0 0,0 0 0,-1 1 0,-1-1 0,-6 23 0,3-18 0,-1 0 0,-1 0 0,-1-1 0,0 0 0,-1-1 0,-1 0 0,0 0 0,-1-1 0,-15 14 0,-2 0-23,-1-1 0,-2-2 0,-54 34 0,-107 47-2117,45-36-3819</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41.079"/>
    </inkml:context>
    <inkml:brush xml:id="br0">
      <inkml:brushProperty name="width" value="0.05" units="cm"/>
      <inkml:brushProperty name="height" value="0.05" units="cm"/>
    </inkml:brush>
  </inkml:definitions>
  <inkml:trace contextRef="#ctx0" brushRef="#br0">1 1 24575,'0'3'0,"2"3"0,8 5 0,7-1 0,7 5 0,8 5 0,7 10 0,5 19 0,2 17 0,-4 18 0,-7 16 0,-9 16 0,-12 11 0,-11 11 0,-9 8-781,-10 8 781,-1-22-7410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41.421"/>
    </inkml:context>
    <inkml:brush xml:id="br0">
      <inkml:brushProperty name="width" value="0.05" units="cm"/>
      <inkml:brushProperty name="height" value="0.05" units="cm"/>
    </inkml:brush>
  </inkml:definitions>
  <inkml:trace contextRef="#ctx0" brushRef="#br0">17 0 24575,'-11'124'0,"5"0"0,12 136 0,0-190 0,26 126 0,37 63 0,-59-224 0,106 474 0,-30 7 0,-72-429 15,95 574 307,36-9-2024,-123-575-5124</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41.758"/>
    </inkml:context>
    <inkml:brush xml:id="br0">
      <inkml:brushProperty name="width" value="0.05" units="cm"/>
      <inkml:brushProperty name="height" value="0.05" units="cm"/>
    </inkml:brush>
  </inkml:definitions>
  <inkml:trace contextRef="#ctx0" brushRef="#br0">87 1 24575,'-3'20'0,"-7"27"0,-4 26 0,-3 18 0,2 14 0,0 6 0,2-16-8191</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42.100"/>
    </inkml:context>
    <inkml:brush xml:id="br0">
      <inkml:brushProperty name="width" value="0.05" units="cm"/>
      <inkml:brushProperty name="height" value="0.05" units="cm"/>
    </inkml:brush>
  </inkml:definitions>
  <inkml:trace contextRef="#ctx0" brushRef="#br0">0 0 24575,'55'359'0,"36"327"0,-66 17 0,-24-635 0,59 671 0,-41-578-1365,-10-90-5461</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43.172"/>
    </inkml:context>
    <inkml:brush xml:id="br0">
      <inkml:brushProperty name="width" value="0.05" units="cm"/>
      <inkml:brushProperty name="height" value="0.05" units="cm"/>
    </inkml:brush>
  </inkml:definitions>
  <inkml:trace contextRef="#ctx0" brushRef="#br0">1 0 24575,'1'3'0,"-1"-1"0,1 0 0,0 0 0,0 0 0,1 0 0,-1 0 0,0 0 0,1 0 0,2 2 0,8 13 0,-3 5 0,-1 0 0,-1 0 0,-1 1 0,4 32 0,5 98 0,-12-105 0,22 621 0,-20-450 0,0 223-1365,-5-397-5461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7:34.774"/>
    </inkml:context>
    <inkml:brush xml:id="br0">
      <inkml:brushProperty name="width" value="0.05" units="cm"/>
      <inkml:brushProperty name="height" value="0.05" units="cm"/>
    </inkml:brush>
  </inkml:definitions>
  <inkml:trace contextRef="#ctx0" brushRef="#br0">581 90 24575,'-3'-1'0,"0"-1"0,-1 0 0,1 1 0,0 0 0,-1 0 0,1 0 0,-1 0 0,1 1 0,-1-1 0,1 1 0,-1 0 0,0 0 0,1 0 0,-1 0 0,-3 2 0,1-2 0,-20 2 0,0 2 0,1 0 0,0 2 0,-1 1 0,2 1 0,-1 1 0,1 1 0,1 1 0,0 1 0,0 1 0,1 1 0,1 1 0,-25 22 0,31-23 0,1 0 0,1 1 0,0 0 0,1 1 0,0 1 0,1 0 0,1 0 0,1 1 0,1 0 0,0 1 0,1 0 0,1 0 0,1 0 0,1 1 0,0 0 0,2 0 0,-1 33 0,4-35 0,0-1 0,1 0 0,1 0 0,1 0 0,0 0 0,1 0 0,1-1 0,1 0 0,0 0 0,1 0 0,1-1 0,0 0 0,1-1 0,1 0 0,11 12 0,-12-16 0,-1-1 0,1-1 0,1 0 0,-1 0 0,2-1 0,-1 0 0,1 0 0,0-2 0,0 1 0,0-2 0,1 0 0,-1 0 0,1-1 0,0 0 0,1-2 0,-1 1 0,0-1 0,0-1 0,0-1 0,17-2 0,-17 1 0,1-1 0,-1 0 0,-1-1 0,1-1 0,0 0 0,-1-1 0,0 0 0,19-14 0,-15 8 0,0-1 0,-1 0 0,-1-2 0,0 1 0,15-22 0,-6 2 0,-2-1 0,-1 0 0,-2-2 0,-2 0 0,16-50 0,-15 32 0,14-83 0,-27 114 0,-1 1 0,-1-1 0,-2 1 0,0-1 0,-1 0 0,-6-30 0,5 47 0,1 0 0,-1 0 0,0 1 0,-1-1 0,1 1 0,-1 0 0,-1 0 0,1 0 0,-1 0 0,0 0 0,0 1 0,-1 0 0,0 0 0,0 0 0,0 0 0,0 1 0,-1 0 0,1 0 0,-1 0 0,0 1 0,-1 0 0,1 0 0,0 0 0,-1 1 0,0 0 0,1 0 0,-1 1 0,0 0 0,0 0 0,0 0 0,-10 1 0,-7 2-136,-1 0-1,1 2 1,0 1-1,0 0 1,1 2-1,-1 1 1,1 1-1,1 0 0,-43 27 1,40-20-6690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43.512"/>
    </inkml:context>
    <inkml:brush xml:id="br0">
      <inkml:brushProperty name="width" value="0.05" units="cm"/>
      <inkml:brushProperty name="height" value="0.05" units="cm"/>
    </inkml:brush>
  </inkml:definitions>
  <inkml:trace contextRef="#ctx0" brushRef="#br0">78 13 24575,'-6'-3'0,"0"1"0,0 0 0,-1 0 0,1 1 0,0 0 0,-8-1 0,13 2 0,-1 0 0,1 0 0,0 0 0,-1 0 0,1 1 0,-1-1 0,1 0 0,-1 0 0,1 1 0,0-1 0,-1 1 0,1-1 0,0 1 0,-2 1 0,2-2 0,1 1 0,-1 0 0,1-1 0,0 1 0,-1 0 0,1 0 0,0-1 0,-1 1 0,1 0 0,0 0 0,0-1 0,0 1 0,0 0 0,0 0 0,0-1 0,0 1 0,0 0 0,0 0 0,0 0 0,0-1 0,0 1 0,0 0 0,1 0 0,-1-1 0,0 1 0,1 0 0,-1-1 0,1 2 0,2 4 0,1-1 0,-1 0 0,1 1 0,0-2 0,0 1 0,1 0 0,-1-1 0,8 5 0,46 31 0,-38-27 0,7 5 0,1-1 0,0-1 0,59 23 0,-76-35 0,-1-2 0,1 1 0,-1-1 0,1 0 0,0-1 0,20-1 0,-25 0 0,1-1 0,-1 0 0,0-1 0,1 1 0,-1-1 0,0 0 0,0-1 0,0 0 0,0 0 0,-1 0 0,1 0 0,7-7 0,-6 3 0,-1 0 0,0-1 0,0 1 0,0-1 0,-1 0 0,-1-1 0,1 1 0,-1-1 0,-1 0 0,1 0 0,-2 0 0,1-1 0,-1 1 0,-1 0 0,0-1 0,0 0 0,-1-9 0,1 18 0,-1-1 0,0 1 0,0 0 0,0 0 0,0 0 0,-1-1 0,1 1 0,0 0 0,0 0 0,-1 0 0,1-1 0,-1 1 0,1 0 0,-1 0 0,1 0 0,-1 0 0,0 0 0,1 0 0,-1 0 0,0 0 0,-1-1 0,1 2 0,0-1 0,0 1 0,0 0 0,0 0 0,0 0 0,0 0 0,0 0 0,0 0 0,0 0 0,0 0 0,0 0 0,0 0 0,0 0 0,0 0 0,0 1 0,0-1 0,0 1 0,0-1 0,-1 1 0,-5 3 0,0 1 0,1-1 0,0 1 0,0 0 0,-7 9 0,-7 10-682,-21 32-1,12-11-6143</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44.110"/>
    </inkml:context>
    <inkml:brush xml:id="br0">
      <inkml:brushProperty name="width" value="0.05" units="cm"/>
      <inkml:brushProperty name="height" value="0.05" units="cm"/>
    </inkml:brush>
  </inkml:definitions>
  <inkml:trace contextRef="#ctx0" brushRef="#br0">56 549 24575,'1'-3'0,"0"0"0,0 0 0,0 0 0,1 1 0,-1-1 0,1 1 0,0-1 0,0 1 0,0 0 0,0-1 0,0 1 0,5-3 0,4-6 0,19-26 0,-2 0 0,45-80 0,-58 89 0,-2-1 0,0-1 0,-2 0 0,-1-1 0,6-36 0,-15 59 0,0 1 0,0-1 0,-1 0 0,0 1 0,0-1 0,-2-9 0,2 16 0,0-1 0,-1 1 0,1-1 0,0 1 0,-1 0 0,1-1 0,-1 1 0,1-1 0,-1 1 0,0 0 0,0 0 0,1-1 0,-1 1 0,0 0 0,0 0 0,0 0 0,0 0 0,0 0 0,-1 0 0,1 0 0,0 0 0,0 0 0,-1 1 0,1-1 0,0 0 0,-1 1 0,1-1 0,0 1 0,-1 0 0,1-1 0,-1 1 0,1 0 0,-1 0 0,1 0 0,-1 0 0,1 0 0,-1 0 0,-1 1 0,-1 0 0,-1 0 0,1 1 0,0 0 0,0-1 0,0 2 0,0-1 0,0 0 0,1 1 0,-1-1 0,1 1 0,-1 0 0,1 1 0,-3 3 0,-6 7 0,-17 29 0,7-5 34,2 0 0,1 1-1,2 1 1,-19 67 0,21-45 23,3 0 1,-8 97-1,17 132-379,22-5-996,-18-277 1252,1 18-6760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44.988"/>
    </inkml:context>
    <inkml:brush xml:id="br0">
      <inkml:brushProperty name="width" value="0.05" units="cm"/>
      <inkml:brushProperty name="height" value="0.05" units="cm"/>
    </inkml:brush>
  </inkml:definitions>
  <inkml:trace contextRef="#ctx0" brushRef="#br0">1 437 24575,'0'-1'0,"0"0"0,1 0 0,-1 1 0,0-1 0,1 0 0,-1 0 0,1 1 0,-1-1 0,1 0 0,0 1 0,-1-1 0,1 0 0,0 1 0,-1-1 0,1 1 0,0-1 0,0 1 0,-1 0 0,1-1 0,2 0 0,18-6 0,-20 6 0,86-20 0,-63 17 0,-1-2 0,1 0 0,-1-2 0,29-13 0,28-26 0,-80 47 0,0 0 0,1-1 0,-1 1 0,0 0 0,1 0 0,-1 0 0,0 0 0,1 0 0,-1 0 0,0 0 0,1 0 0,-1 0 0,0 0 0,1 0 0,-1 0 0,0 0 0,1 0 0,-1 0 0,0 0 0,1 0 0,-1 0 0,0 0 0,1 0 0,-1 0 0,0 1 0,0-1 0,1 0 0,-1 0 0,0 0 0,1 1 0,-1-1 0,0 0 0,0 0 0,0 1 0,1-1 0,-1 0 0,0 0 0,0 1 0,0-1 0,0 0 0,1 1 0,-1-1 0,0 0 0,0 1 0,0-1 0,0 0 0,0 1 0,0-1 0,0 0 0,0 1 0,0-1 0,0 0 0,0 1 0,0-1 0,0 0 0,0 1 0,0-1 0,-1 0 0,1 1 0,0-1 0,0 1 0,-7 25 0,6-24 0,-14 43 0,-19 67 0,31-97 0,0 0 0,1 0 0,0 0 0,1 0 0,2 23 0,-1-36 0,0 1 0,0 0 0,1 0 0,-1 0 0,1 0 0,0 0 0,0 0 0,0 0 0,0-1 0,0 1 0,1-1 0,-1 1 0,1-1 0,0 1 0,-1-1 0,1 0 0,0 1 0,1-1 0,-1 0 0,0-1 0,0 1 0,5 2 0,-4-3 0,0 0 0,0 0 0,0 0 0,1-1 0,-1 0 0,0 1 0,0-1 0,1 0 0,-1-1 0,0 1 0,0-1 0,1 1 0,-1-1 0,0 0 0,0 0 0,0 0 0,0-1 0,0 1 0,0-1 0,3-2 0,7-4 0,-1-1 0,-1-1 0,0 0 0,0 0 0,-1-1 0,-1-1 0,1 0 0,-2 0 0,8-14 0,9-19 0,22-61 0,-35 78 0,-12 28 0,0 0 0,0 0 0,0 0 0,0 0 0,0 0 0,0 0 0,0 0 0,1 0 0,-1 0 0,0 1 0,0-1 0,0 0 0,0 0 0,0 0 0,0 0 0,0 0 0,0 0 0,0 0 0,0 0 0,0 0 0,0 0 0,0 0 0,0 0 0,1 0 0,-1 0 0,0 0 0,0 0 0,0 0 0,0 0 0,0 0 0,0 0 0,0 0 0,0 0 0,0 0 0,1 0 0,-1 0 0,0 0 0,0 0 0,0 0 0,0 0 0,0 0 0,0 0 0,0 0 0,0 0 0,0 0 0,0 0 0,1 0 0,-1 0 0,0 0 0,0 0 0,0 0 0,2 18 0,-2 24 0,0-24 0,-1-1 0,0 0 0,2 1 0,0-1 0,1 0 0,4 20 0,-4-33 0,-1 0 0,0 1 0,1-1 0,0-1 0,0 1 0,0 0 0,0 0 0,1-1 0,0 1 0,-1-1 0,1 0 0,1 0 0,-1 0 0,0 0 0,1 0 0,-1-1 0,1 0 0,0 1 0,-1-1 0,1-1 0,0 1 0,1-1 0,-1 1 0,0-1 0,0 0 0,5 0 0,-3-1 0,0 1 0,-1-2 0,1 1 0,0-1 0,0 0 0,0 0 0,-1 0 0,1-1 0,-1 0 0,1 0 0,-1 0 0,0-1 0,0 0 0,0 0 0,0 0 0,0-1 0,0 1 0,-1-1 0,0 0 0,4-5 0,6-7 0,-1 0 0,0-1 0,-2 0 0,14-25 0,-4-3 0,-1 0 0,-3-2 0,-1 0 0,-3 0 0,-1-2 0,7-78 0,-18 120 0,-1 0 0,0 1 0,0-1 0,0 0 0,-1 1 0,-3-14 0,4 20 0,-1-1 0,1 0 0,0 0 0,0 0 0,-1 1 0,1-1 0,-1 0 0,1 1 0,-1-1 0,1 0 0,-1 1 0,1-1 0,-1 0 0,1 1 0,-1-1 0,0 1 0,0-1 0,1 1 0,-1-1 0,0 1 0,1 0 0,-1-1 0,-2 1 0,2 0 0,-1 0 0,1 1 0,-1-1 0,0 0 0,1 1 0,-1-1 0,1 1 0,-1 0 0,1 0 0,0-1 0,-1 1 0,1 0 0,0 0 0,-1 0 0,1 0 0,0 1 0,-2 1 0,-6 8 0,0 0 0,0 1 0,2 0 0,-1 0 0,-11 27 0,-21 70 0,39-106 0,-8 22 0,2 0 0,1 0 0,1 0 0,-3 47 0,8-63 0,0 0 0,1-1 0,0 1 0,0 0 0,1 0 0,0 0 0,6 13 0,-6-17 0,0 0 0,1 0 0,0-1 0,0 1 0,0-1 0,1 0 0,0 1 0,-1-2 0,1 1 0,1 0 0,-1-1 0,0 0 0,8 5 0,-8-6 0,1 0 0,-1 0 0,0-1 0,1 1 0,0-1 0,-1 0 0,1 0 0,-1 0 0,1-1 0,0 1 0,0-1 0,-1 0 0,1-1 0,9-1 0,-7 0 0,0 0 0,-1-1 0,1 1 0,-1-1 0,1-1 0,-1 0 0,0 0 0,0 0 0,5-5 0,2-3 0,-1 0 0,-1-1 0,0-1 0,0 0 0,-2 0 0,1-1 0,9-22 0,-7 8 0,-1 0 0,-1-1 0,-2 0 0,-1-1 0,-1 0 0,1-35 0,-8 40 0,-1 17 0,2 9 0,-1 0 0,1 0 0,0 0 0,0-1 0,0 1 0,0 0 0,0 0 0,0 0 0,0 0 0,-1 0 0,1 0 0,0 0 0,0 0 0,0 0 0,0 0 0,0 0 0,0 0 0,-1 0 0,1 0 0,0 0 0,0 1 0,0-1 0,0 0 0,0 0 0,0 0 0,0 0 0,-1 0 0,1 0 0,0 0 0,0 0 0,0 0 0,0 0 0,0 0 0,0 0 0,0 1 0,0-1 0,0 0 0,0 0 0,0 0 0,0 0 0,-1 0 0,1 0 0,0 0 0,0 1 0,0-1 0,0 0 0,0 0 0,0 0 0,0 0 0,0 0 0,0 0 0,0 1 0,0-1 0,0 0 0,1 0 0,-8 24 0,1 0 0,1 1 0,2 0 0,0-1 0,1 36 0,2-39 0,-2 17-273,2-1 0,1 0 0,3 0 0,14 68 0,-8-73-6553</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45.501"/>
    </inkml:context>
    <inkml:brush xml:id="br0">
      <inkml:brushProperty name="width" value="0.05" units="cm"/>
      <inkml:brushProperty name="height" value="0.05" units="cm"/>
    </inkml:brush>
  </inkml:definitions>
  <inkml:trace contextRef="#ctx0" brushRef="#br0">14 323 24575,'-1'0'0,"0"0"0,0-1 0,1 1 0,-1 0 0,0-1 0,1 1 0,-1-1 0,0 1 0,1-1 0,-1 1 0,1-1 0,-1 0 0,1 1 0,-1-1 0,1 0 0,-1 1 0,1-1 0,-1 0 0,1 0 0,0 1 0,0-1 0,-1 0 0,1 0 0,0 0 0,0 1 0,0-1 0,0 0 0,0 0 0,0 0 0,0 0 0,0 1 0,0-1 0,0 0 0,1 0 0,-1 0 0,0 1 0,1-2 0,-1 1 0,0 1 0,0-1 0,0 1 0,0 0 0,0-1 0,0 1 0,1 0 0,-1-1 0,0 1 0,0 0 0,0-1 0,1 1 0,-1 0 0,0-1 0,0 1 0,0 0 0,1 0 0,-1-1 0,0 1 0,1 0 0,-1 0 0,0-1 0,1 1 0,-1 0 0,0 0 0,1 0 0,-1 0 0,0 0 0,1-1 0,0 1 0,0 1 0,-1-1 0,1 1 0,0 0 0,0 0 0,0-1 0,-1 1 0,1 0 0,0 0 0,-1 0 0,1 0 0,-1 0 0,1-1 0,-1 1 0,1 0 0,-1 0 0,0 0 0,1 1 0,-1 0 0,5 19 0,-2 1 0,0-1 0,-1 0 0,-1 1 0,-3 34 0,0-8 0,1-2 0,0-26 0,0 0 0,1-1 0,1 1 0,1 0 0,8 30 0,-8-46 0,-1-9 0,-1-12 0,-8-52 0,-14-202 0,22 242 0,1 0 0,2 1 0,1-1 0,1 1 0,1-1 0,1 1 0,14-33 0,-18 54 0,1 0 0,-1 0 0,1 0 0,0 0 0,1 1 0,0 0 0,0 0 0,0 0 0,0 0 0,1 1 0,8-6 0,-12 10 0,1-1 0,0 1 0,0-1 0,0 1 0,0 0 0,0 0 0,0 0 0,0 1 0,0-1 0,0 1 0,0 0 0,0 0 0,1 0 0,-1 0 0,0 0 0,0 1 0,0-1 0,0 1 0,0 0 0,0 0 0,0 0 0,0 0 0,0 0 0,0 1 0,-1-1 0,1 1 0,-1 0 0,1 0 0,-1 0 0,3 2 0,0 2 0,1 0 0,-1 0 0,-1 0 0,1 0 0,-1 1 0,0-1 0,0 1 0,-1 0 0,0 0 0,0 1 0,-1-1 0,0 1 0,0-1 0,-1 1 0,0-1 0,0 1 0,-1 13 0,0-9 0,-1 1 0,0-1 0,-1 1 0,-1-1 0,0 1 0,0-1 0,-1 0 0,-1-1 0,0 1 0,-8 12 0,8-15-114,-1-1 1,0 1-1,0-1 0,-1 0 0,0-1 1,0 0-1,-1 0 0,0 0 0,0-1 1,-1-1-1,-13 8 0,-1-4-6712</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45.856"/>
    </inkml:context>
    <inkml:brush xml:id="br0">
      <inkml:brushProperty name="width" value="0.05" units="cm"/>
      <inkml:brushProperty name="height" value="0.05" units="cm"/>
    </inkml:brush>
  </inkml:definitions>
  <inkml:trace contextRef="#ctx0" brushRef="#br0">19 121 24575,'-6'55'0,"2"-27"0,4-27 0,0 1 0,-1-1 0,1 0 0,0 1 0,0-1 0,0 0 0,0 1 0,1-1 0,-1 0 0,0 0 0,0 1 0,1-1 0,-1 0 0,1 1 0,-1-1 0,1 0 0,-1 0 0,1 0 0,0 0 0,0 0 0,0 0 0,0 0 0,1 2 0,0-2 0,0 0 0,0 0 0,0 0 0,0-1 0,0 1 0,0-1 0,0 1 0,0-1 0,0 0 0,0 0 0,0 0 0,0 0 0,4 0 0,3-2 0,1 0 0,-1 0 0,0-1 0,0 0 0,13-6 0,-9 2 0,0-1 0,0 0 0,-1 0 0,0-1 0,0-1 0,-1 0 0,0-1 0,-1 0 0,0-1 0,-1 1 0,0-2 0,11-21 0,-19 32 0,0 0 0,0-1 0,0 1 0,0-1 0,0 1 0,-1-1 0,1 1 0,-1-1 0,0 1 0,1-1 0,-1 0 0,0 1 0,-1-1 0,1 1 0,0-1 0,-2-5 0,1 7 0,0 0 0,0-1 0,0 1 0,0 0 0,0-1 0,0 1 0,0 0 0,-1 0 0,1 0 0,0 0 0,-1 0 0,1 0 0,-1 1 0,1-1 0,-1 0 0,1 1 0,-1-1 0,1 1 0,-1-1 0,0 1 0,1 0 0,-1 0 0,1 0 0,-1 0 0,0 0 0,1 0 0,-4 1 0,-4 0 0,0 1 0,0 0 0,0 1 0,0 0 0,1 0 0,-1 1 0,1 0 0,0 0 0,0 1 0,-13 10 0,7-3 0,0 0 0,0 1 0,1 1 0,-14 20 0,20-25 34,2-1 1,-1 1-1,2 0 0,-1 1 0,1-1 0,0 1 0,1 0 0,0 0 0,-2 16 1,4-22-92,1 0 0,0-1 0,0 1 0,0 0 0,0-1 0,0 1 0,1 0 0,-1-1 1,1 1-1,0-1 0,1 1 0,-1-1 0,0 1 0,1-1 0,0 0 0,0 0 0,0 0 1,0 0-1,0 0 0,1 0 0,-1 0 0,1-1 0,-1 1 0,1-1 0,0 0 1,0 0-1,1 0 0,-1 0 0,5 2 0,11 3-6769</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46.208"/>
    </inkml:context>
    <inkml:brush xml:id="br0">
      <inkml:brushProperty name="width" value="0.05" units="cm"/>
      <inkml:brushProperty name="height" value="0.05" units="cm"/>
    </inkml:brush>
  </inkml:definitions>
  <inkml:trace contextRef="#ctx0" brushRef="#br0">1 115 24575,'2'-5'0,"0"0"0,0-1 0,-1 1 0,0 0 0,1-8 0,-1 8 0,-1 1 0,1 0 0,0 0 0,0-1 0,1 1 0,-1 0 0,1 0 0,3-6 0,-5 10 0,1 0 0,-1-1 0,0 1 0,1-1 0,-1 1 0,0 0 0,1-1 0,-1 1 0,1 0 0,-1 0 0,0-1 0,1 1 0,-1 0 0,1 0 0,-1 0 0,1-1 0,-1 1 0,1 0 0,-1 0 0,1 0 0,-1 0 0,1 0 0,-1 0 0,1 0 0,-1 0 0,1 0 0,-1 0 0,1 1 0,-1-1 0,1 0 0,-1 0 0,1 0 0,-1 0 0,1 1 0,-1-1 0,1 0 0,-1 1 0,1-1 0,-1 0 0,0 1 0,1-1 0,-1 0 0,0 1 0,1-1 0,-1 1 0,0-1 0,0 1 0,1-1 0,-1 0 0,0 1 0,16 27 0,-15-25 0,11 23 0,36 85 0,-41-92 0,-1 1 0,0-1 0,5 37 0,-14-33 0,-2-18 0,-3-13 0,6 4 0,0-1 0,1 1 0,0-1 0,-1 1 0,2-1 0,-1 1 0,0-1 0,1 0 0,0 1 0,0-1 0,1 0 0,-1 0 0,1 1 0,2-7 0,1-5 0,1-1 0,11-24 0,-8 24 0,1 0 0,0 0 0,2 1 0,0 1 0,15-17 0,-20 25 0,0 0 0,1 0 0,1 1 0,-1 0 0,1 0 0,0 1 0,0 0 0,0 0 0,1 1 0,0 0 0,0 1 0,9-3 0,-16 5-62,0 1 0,0-1 0,0 1 0,-1 0 0,1 0 0,0 0 0,0 0 0,0 0 0,0 0 0,-1 0 0,1 1 0,0-1-1,0 1 1,0-1 0,-1 1 0,1 0 0,0 0 0,-1-1 0,1 1 0,0 0 0,1 2 0,8 11-6764</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46.546"/>
    </inkml:context>
    <inkml:brush xml:id="br0">
      <inkml:brushProperty name="width" value="0.05" units="cm"/>
      <inkml:brushProperty name="height" value="0.05" units="cm"/>
    </inkml:brush>
  </inkml:definitions>
  <inkml:trace contextRef="#ctx0" brushRef="#br0">139 269 24575,'-26'1'0,"-31"5"0,3 0 0,52-6 0,5-1 0,13-1 0,28-4 0,1090-107-2025,-215 23 305,-779 76 1151,206-27 458,-305 32 99,-21 3-3742</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08.364"/>
    </inkml:context>
    <inkml:brush xml:id="br0">
      <inkml:brushProperty name="width" value="0.05" units="cm"/>
      <inkml:brushProperty name="height" value="0.05" units="cm"/>
    </inkml:brush>
  </inkml:definitions>
  <inkml:trace contextRef="#ctx0" brushRef="#br0">76 118 24575,'-9'1'0,"-1"0"0,1 1 0,-1 0 0,1 0 0,-12 6 0,13-2 0,14-2 0,19 0 0,91 0-36,198-19 0,-245 10-106,472-40-553,-3-23 321,-479 57 374,-40 5 0,-33 4 0,-377 45 936,302-30-1954,44-7-5808</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08.713"/>
    </inkml:context>
    <inkml:brush xml:id="br0">
      <inkml:brushProperty name="width" value="0.05" units="cm"/>
      <inkml:brushProperty name="height" value="0.05" units="cm"/>
    </inkml:brush>
  </inkml:definitions>
  <inkml:trace contextRef="#ctx0" brushRef="#br0">112 29 24575,'-4'-4'0,"-1"1"0,0-1 0,0 1 0,0 0 0,0 1 0,0-1 0,0 1 0,-11-2 0,27 14 0,12 6 0,55 29 0,52 32 0,-115-66 0,0 0 0,-1 1 0,0 0 0,-1 1 0,22 29 0,-32-39 0,0 0 0,-1 1 0,0-1 0,0 1 0,0 0 0,0 0 0,-1 0 0,0 0 0,1 0 0,-1 0 0,-1 0 0,1 0 0,0 0 0,-1 0 0,0 1 0,0-1 0,-1 0 0,1 0 0,-1 0 0,1 0 0,-1 1 0,-1-1 0,1 0 0,-1-1 0,1 1 0,-1 0 0,0 0 0,0-1 0,-1 1 0,1-1 0,-1 1 0,0-1 0,0 0 0,0 0 0,-3 2 0,-9 8 49,-1-1 0,0-1-1,-1-1 1,0 0 0,0-1 0,-34 12-1,-116 28-1613,161-47 1424,-62 14-6685</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10.057"/>
    </inkml:context>
    <inkml:brush xml:id="br0">
      <inkml:brushProperty name="width" value="0.05" units="cm"/>
      <inkml:brushProperty name="height" value="0.05" units="cm"/>
    </inkml:brush>
  </inkml:definitions>
  <inkml:trace contextRef="#ctx0" brushRef="#br0">702 52 24575,'0'-2'0,"0"1"0,0-1 0,0 0 0,-1 0 0,1 1 0,0-1 0,-1 0 0,0 1 0,1-1 0,-1 0 0,0 1 0,0-1 0,0 1 0,0 0 0,0-1 0,0 1 0,0 0 0,0-1 0,-1 1 0,-1-2 0,-1 1 0,0 0 0,1 0 0,-1 0 0,0 1 0,0-1 0,0 1 0,0 0 0,-7-1 0,0 1 0,-1 0 0,1 1 0,-1 0 0,0 1 0,-19 3 0,11 2 0,-1 1 0,1 0 0,0 2 0,1 0 0,0 1 0,1 1 0,0 1 0,0 0 0,1 2 0,1 0 0,-24 26 0,9-5 0,2 2 0,1 0 0,2 3 0,-26 52 0,27-43 0,3 2 0,2 0 0,3 1 0,2 0 0,2 1 0,-12 103 0,22-115 0,1 1 0,2-1 0,2 0 0,2 0 0,2 0 0,1 0 0,2-1 0,2 0 0,27 67 0,-27-84 0,1 0 0,1-2 0,1 1 0,1-1 0,1-1 0,0-1 0,1 0 0,2-2 0,26 22 0,-21-22 0,0-1 0,2-1 0,0 0 0,1-3 0,0 0 0,1-1 0,40 9 0,-29-12 0,0-1 0,0-2 0,0-2 0,1-2 0,-1-1 0,1-2 0,-1-2 0,0-1 0,0-3 0,-1 0 0,0-3 0,53-22 0,-44 12-35,-2-3 0,0-2 0,-2-2 0,-1-2-1,-1-1 1,-2-2 0,-1-2 0,53-64 0,-46 44-18,-3-3 0,-2-1 0,-3-2 0,-2-2 1,42-108-1,-64 138 53,-2 1 0,-1-1 0,-2-1 0,-1 0 0,-2 0 0,-1 0 0,-1-37 0,-3 56 0,-1-1 0,-1 1 0,0 0 0,-1 0 0,-1 0 0,0 1 0,-1-1 0,-1 1 0,0 0 0,-1 0 0,0 1 0,-1 0 0,0 0 0,-1 1 0,-1 0 0,0 1 0,-1 0 0,-14-13 0,0 6 0,0 1 0,-1 1 0,-1 1 0,-1 2 0,0 0 0,0 2 0,-42-11 0,1 6 0,-1 2 0,-77-4 0,45 9 42,-114 7 1,171 4-179,0 2-1,0 2 1,1 2 0,0 2 0,-45 17 0,65-17-6690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7:35.759"/>
    </inkml:context>
    <inkml:brush xml:id="br0">
      <inkml:brushProperty name="width" value="0.05" units="cm"/>
      <inkml:brushProperty name="height" value="0.05" units="cm"/>
    </inkml:brush>
  </inkml:definitions>
  <inkml:trace contextRef="#ctx0" brushRef="#br0">108 154 24575,'-1'-19'0,"1"9"0,0 0 0,0 0 0,1 0 0,0 0 0,5-19 0,-5 26 0,0 0 0,1 0 0,-1 0 0,1 0 0,0 0 0,0 1 0,0-1 0,0 0 0,1 1 0,-1 0 0,1-1 0,-1 1 0,1 0 0,0 0 0,0 1 0,0-1 0,0 1 0,0-1 0,0 1 0,0 0 0,7-1 0,-3 0 0,1 0 0,-1 1 0,1 0 0,-1 1 0,1 0 0,0 0 0,-1 0 0,1 1 0,9 2 0,-15-2 0,0-1 0,-1 1 0,1-1 0,0 1 0,0 0 0,-1 0 0,1-1 0,0 1 0,-1 0 0,1 1 0,-1-1 0,1 0 0,-1 0 0,0 1 0,1-1 0,-1 1 0,0-1 0,0 1 0,0-1 0,0 1 0,0 0 0,-1-1 0,1 1 0,0 0 0,-1 0 0,1-1 0,-1 1 0,0 0 0,1 0 0,-1 0 0,0 0 0,0 0 0,0 0 0,-1-1 0,1 1 0,0 0 0,-1 0 0,1 0 0,-1 0 0,0-1 0,1 1 0,-2 2 0,-3 5 0,1 1 0,-2-1 0,1-1 0,-1 1 0,0-1 0,-1 0 0,0 0 0,0-1 0,-16 12 0,-7 3 0,-42 25 0,-31 9 0,102-56 0,1 0 0,0 0 0,-1 0 0,1 0 0,0 0 0,-1 1 0,1-1 0,0 0 0,-1 0 0,1 0 0,0 0 0,0 1 0,-1-1 0,1 0 0,0 0 0,0 1 0,-1-1 0,1 0 0,0 0 0,0 1 0,0-1 0,-1 0 0,1 1 0,0-1 0,0 0 0,0 1 0,0-1 0,0 0 0,0 1 0,0-1 0,0 0 0,0 1 0,0-1 0,0 0 0,0 1 0,0-1 0,0 0 0,0 1 0,0-1 0,0 0 0,0 1 0,1-1 0,16 6 0,31-3 0,-45-3 0,69 0-341,0-3 0,0-3-1,74-17 1,-113 15-6485</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10.628"/>
    </inkml:context>
    <inkml:brush xml:id="br0">
      <inkml:brushProperty name="width" value="0.05" units="cm"/>
      <inkml:brushProperty name="height" value="0.05" units="cm"/>
    </inkml:brush>
  </inkml:definitions>
  <inkml:trace contextRef="#ctx0" brushRef="#br0">76 347 24575,'0'-52'0,"1"52"0,-1 0 0,0 1 0,0-1 0,0 0 0,0 0 0,0 0 0,0 0 0,0 0 0,0 0 0,1 1 0,-1-1 0,0 0 0,0 0 0,0 0 0,0 0 0,0 0 0,1 0 0,-1 0 0,0 0 0,0 0 0,0 0 0,0 0 0,1 0 0,-1 0 0,0 0 0,0 0 0,0 0 0,0 0 0,0 0 0,1 0 0,-1 0 0,0 0 0,0 0 0,0 0 0,0 0 0,0 0 0,1 0 0,-1 0 0,0-1 0,0 1 0,0 0 0,0 0 0,0 0 0,0 0 0,1 0 0,-1 0 0,0 0 0,0-1 0,0 1 0,0 0 0,0 0 0,0 0 0,6 16 0,11 58 0,-4 0 0,5 80 0,-4-23 0,-11-107 0,3 32 0,-6-56 0,0 0 0,0 0 0,0 0 0,0 0 0,0 0 0,0 0 0,0 0 0,0 0 0,0 0 0,0 0 0,0 0 0,0 0 0,0 0 0,0 0 0,0-1 0,0 1 0,0 0 0,0 0 0,0 0 0,-1 0 0,1 0 0,0 0 0,0 0 0,0 0 0,0 0 0,0 0 0,0 0 0,0 0 0,0 0 0,0 0 0,0 0 0,0 0 0,0 0 0,0 0 0,0 0 0,0 0 0,0 0 0,-1 0 0,1 1 0,0-1 0,0 0 0,0 0 0,0 0 0,0 0 0,0 0 0,0 0 0,0 0 0,0 0 0,0 0 0,0 0 0,0 0 0,0 0 0,-6-10 0,-4-15 0,-14-55 0,-43-151 0,21-2 0,44 216 0,0 0 0,1 0 0,1 0 0,1 0 0,0 0 0,8-33 0,-8 45 0,0 0 0,1 0 0,0 0 0,0 1 0,0-1 0,1 1 0,-1-1 0,1 1 0,0 0 0,0 0 0,0 0 0,1 0 0,0 1 0,-1 0 0,1-1 0,0 1 0,1 0 0,-1 1 0,0-1 0,1 1 0,0 0 0,-1 0 0,1 0 0,0 1 0,0 0 0,0 0 0,7-1 0,-1 2 0,0 0 0,1 1 0,-1 0 0,0 0 0,1 2 0,-1-1 0,0 1 0,-1 1 0,1 0 0,0 1 0,-1 0 0,0 0 0,0 1 0,-1 0 0,0 1 0,0 0 0,9 9 0,-13-11 0,0 0 0,0 1 0,-1-1 0,0 1 0,0 0 0,-1 0 0,0 0 0,0 0 0,0 0 0,-1 1 0,1 0 0,1 11 0,-4-12 0,1 0 0,-1 0 0,-1-1 0,1 1 0,-1 0 0,0 0 0,0-1 0,0 1 0,-1 0 0,0-1 0,0 0 0,-1 1 0,0-1 0,1 0 0,-2 0 0,1 0 0,-4 4 0,-5 4-124,-1-1 0,0 0 0,-1 0 0,0-2 0,-1 0 0,0 0-1,-1-2 1,1 0 0,-2 0 0,-29 8 0,23-8-6702</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11.003"/>
    </inkml:context>
    <inkml:brush xml:id="br0">
      <inkml:brushProperty name="width" value="0.05" units="cm"/>
      <inkml:brushProperty name="height" value="0.05" units="cm"/>
    </inkml:brush>
  </inkml:definitions>
  <inkml:trace contextRef="#ctx0" brushRef="#br0">25 181 24575,'-1'2'0,"1"0"0,-1 1 0,1-1 0,-1 0 0,0 1 0,0-1 0,0 0 0,0 0 0,0 0 0,-3 4 0,-8 16 0,12-21 0,0 0 0,0 0 0,0 0 0,0 0 0,0 0 0,0 0 0,0 0 0,0 0 0,1 0 0,-1 0 0,0 0 0,1 0 0,-1 0 0,1 0 0,-1 0 0,1 0 0,-1 0 0,1 0 0,-1 0 0,1-1 0,0 1 0,1 1 0,2 1 0,1 0 0,-1 0 0,0 0 0,1-1 0,0 0 0,-1 0 0,1 0 0,0 0 0,0-1 0,0 0 0,11 1 0,-1 0 0,0-2 0,28-1 0,-28 0 0,0-1 0,-1-1 0,1 0 0,0-1 0,-1 0 0,26-12 0,-36 14 0,-1 0 0,1 0 0,0-1 0,-1 1 0,1-1 0,-1 0 0,0 1 0,0-2 0,0 1 0,-1 0 0,1 0 0,-1-1 0,1 0 0,-1 1 0,0-1 0,-1 0 0,1 0 0,-1 0 0,1 0 0,-1 0 0,-1 0 0,1-1 0,0 1 0,-1 0 0,0 0 0,0-1 0,0 1 0,-2-6 0,0 1 0,0-1 0,-1 1 0,0 0 0,0 1 0,-1-1 0,0 1 0,-1-1 0,0 1 0,0 1 0,-1-1 0,-10-11 0,13 16 0,0 1 0,0-1 0,0 1 0,-1-1 0,1 1 0,0 0 0,-1 0 0,0 0 0,1 1 0,-1-1 0,0 1 0,-7-1 0,8 1 0,0 1 0,0 0 0,-1 1 0,1-1 0,0 1 0,0-1 0,0 1 0,0 0 0,0 0 0,0 0 0,0 0 0,1 1 0,-1-1 0,0 1 0,1 0 0,-1-1 0,1 1 0,-4 4 0,-2 2 0,1 0 0,0 1 0,0 0 0,1 0 0,0 0 0,1 1 0,0 0 0,-6 19 0,4-10 0,2 0 0,0 0 0,2 1 0,-2 20 0,4-30-72,0-1 1,1 1-1,0-1 0,1 1 0,0-1 0,1 1 0,0-1 0,0 0 1,1 0-1,0 0 0,0 0 0,1 0 0,1-1 0,-1 1 0,1-1 1,1 0-1,-1-1 0,9 9 0,8 4-6754</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11.334"/>
    </inkml:context>
    <inkml:brush xml:id="br0">
      <inkml:brushProperty name="width" value="0.05" units="cm"/>
      <inkml:brushProperty name="height" value="0.05" units="cm"/>
    </inkml:brush>
  </inkml:definitions>
  <inkml:trace contextRef="#ctx0" brushRef="#br0">3 191 24575,'-1'-21'0,"0"15"0,1-1 0,0 1 0,0-1 0,0 1 0,1 0 0,0 0 0,2-8 0,-3 13 0,0 1 0,1 0 0,-1-1 0,0 1 0,0-1 0,0 1 0,1-1 0,-1 1 0,0 0 0,0-1 0,1 1 0,-1 0 0,0-1 0,1 1 0,-1 0 0,0-1 0,1 1 0,-1 0 0,0-1 0,1 1 0,-1 0 0,1 0 0,-1 0 0,1 0 0,-1-1 0,0 1 0,1 0 0,-1 0 0,1 0 0,-1 0 0,2 0 0,11 10 0,10 22 0,-22-30 0,8 15 0,0 0 0,-1 1 0,9 33 0,-14-42 0,-1 0 0,0 1 0,-1-1 0,1 1 0,-2-1 0,0 1 0,0 0 0,-1-1 0,-2 15 0,3-22 0,-1-1 0,0 1 0,1 0 0,-1-1 0,0 1 0,0-1 0,1 1 0,-1-1 0,-1 1 0,1-1 0,0 1 0,0-1 0,0 0 0,-1 0 0,1 0 0,-1 0 0,1 0 0,-1 0 0,1 0 0,-1 0 0,-1 0 0,2 0 0,0-1 0,1 0 0,-1 0 0,1 0 0,-1 0 0,1 0 0,-1 0 0,0 0 0,1 0 0,-1 0 0,1 0 0,-1-1 0,1 1 0,-1 0 0,1 0 0,-1 0 0,1-1 0,-1 1 0,1 0 0,-1-1 0,1 1 0,-1 0 0,1-1 0,-1 0 0,0 0 0,0 0 0,1 0 0,-1 0 0,1-1 0,-1 1 0,1 0 0,0-1 0,-1 1 0,1 0 0,0-1 0,0 1 0,0-1 0,0 1 0,0 0 0,0-2 0,2-7 0,-1 0 0,2 0 0,-1 0 0,2 0 0,-1 0 0,1 1 0,7-13 0,42-63 0,-32 54 0,-9 13 0,1-4 0,1 1 0,1 0 0,1 1 0,28-27 0,-34 41-1365</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11.659"/>
    </inkml:context>
    <inkml:brush xml:id="br0">
      <inkml:brushProperty name="width" value="0.05" units="cm"/>
      <inkml:brushProperty name="height" value="0.05" units="cm"/>
    </inkml:brush>
  </inkml:definitions>
  <inkml:trace contextRef="#ctx0" brushRef="#br0">1 11 24575,'3'0'0,"1"-3"0,2-1 0,4 0 0,0 4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29.381"/>
    </inkml:context>
    <inkml:brush xml:id="br0">
      <inkml:brushProperty name="width" value="0.05" units="cm"/>
      <inkml:brushProperty name="height" value="0.05" units="cm"/>
    </inkml:brush>
  </inkml:definitions>
  <inkml:trace contextRef="#ctx0" brushRef="#br0">66 181 24575,'-5'0'0,"-9"0"0,-4 0 0,1-3 0,6-4 0,11 0 0,11-6 0,9 0 0,11-3 0,8 0 0,9 0 0,8 1 0,7-1 0,3 3 0,0 0 0,-4 0 0,-2 2 0,-12 2-8191</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29.721"/>
    </inkml:context>
    <inkml:brush xml:id="br0">
      <inkml:brushProperty name="width" value="0.05" units="cm"/>
      <inkml:brushProperty name="height" value="0.05" units="cm"/>
    </inkml:brush>
  </inkml:definitions>
  <inkml:trace contextRef="#ctx0" brushRef="#br0">8 28 24575,'0'-3'0,"-3"-1"0,-1-3 0,3 0 0,5 1 0,4 5 0,4 5 0,6 8 0,5 7 0,5 7 0,1 4 0,-3 7 0,-4 4 0,-13 5 0,-16 6 0,-22 3 0,-5-8-8191</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55.001"/>
    </inkml:context>
    <inkml:brush xml:id="br0">
      <inkml:brushProperty name="width" value="0.05" units="cm"/>
      <inkml:brushProperty name="height" value="0.05" units="cm"/>
    </inkml:brush>
  </inkml:definitions>
  <inkml:trace contextRef="#ctx0" brushRef="#br0">72 164 24575,'-3'-6'0,"-63"-133"0,63 125 0,8 10 0,-3 4 0,0 1 0,0 0 0,0-1 0,0 1 0,0 0 0,0 0 0,0 0 0,0 1 0,3 1 0,55 44 0,93 94 0,-116-105 0,663 716-597,-306-313 338,-384-428 259,4 5 0,24 20 0,-24-28-1222</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55.383"/>
    </inkml:context>
    <inkml:brush xml:id="br0">
      <inkml:brushProperty name="width" value="0.05" units="cm"/>
      <inkml:brushProperty name="height" value="0.05" units="cm"/>
    </inkml:brush>
  </inkml:definitions>
  <inkml:trace contextRef="#ctx0" brushRef="#br0">1319 11 24575,'-1'-1'0,"-1"0"0,0 0 0,0-1 0,0 1 0,1 1 0,-1-1 0,0 0 0,0 0 0,0 1 0,-1-1 0,1 1 0,0 0 0,0 0 0,0-1 0,0 1 0,0 1 0,0-1 0,0 0 0,-1 0 0,1 1 0,0-1 0,0 1 0,0 0 0,0 0 0,-2 1 0,-8 3 0,1 1 0,-20 12 0,30-18 0,-28 21 0,0 1 0,2 1 0,1 1 0,-42 49 0,-75 123 0,68-75-83,-95 209-1,-26 146-234,-19 40 125,203-490 200,-172 343 99,156-329 261,21-32-225,19-25-86,24-33-1421,-25 34-5461</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50.187"/>
    </inkml:context>
    <inkml:brush xml:id="br0">
      <inkml:brushProperty name="width" value="0.05" units="cm"/>
      <inkml:brushProperty name="height" value="0.05" units="cm"/>
    </inkml:brush>
  </inkml:definitions>
  <inkml:trace contextRef="#ctx0" brushRef="#br0">1 77 24575,'0'-8'0,"0"0"0,1 0 0,4-13 0,-5 19 0,0 1 0,0-1 0,1 1 0,-1-1 0,1 1 0,-1-1 0,1 1 0,-1 0 0,1-1 0,0 1 0,0 0 0,-1 0 0,1-1 0,0 1 0,0 0 0,0 0 0,1 0 0,-1 0 0,0 0 0,0 0 0,0 1 0,1-1 0,-1 0 0,0 1 0,1-1 0,2 0 0,-3 1 0,0 0 0,-1 0 0,1 1 0,0-1 0,-1 0 0,1 1 0,0-1 0,-1 1 0,1-1 0,-1 1 0,1-1 0,0 1 0,-1-1 0,1 1 0,-1 0 0,0-1 0,1 1 0,-1-1 0,1 1 0,-1 0 0,0 0 0,1-1 0,-1 1 0,0 1 0,7 22 0,-6-20 0,8 53 0,6 112 0,-13-115 0,4 206-1365,-6-237-5461</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50.725"/>
    </inkml:context>
    <inkml:brush xml:id="br0">
      <inkml:brushProperty name="width" value="0.05" units="cm"/>
      <inkml:brushProperty name="height" value="0.05" units="cm"/>
    </inkml:brush>
  </inkml:definitions>
  <inkml:trace contextRef="#ctx0" brushRef="#br0">69 65 24575,'-20'50'0,"8"-11"0,1 1 0,3 0 0,1 0 0,1 1 0,1 65 0,7-90 0,3-20 0,5-26 0,3-20 0,48-176 0,-59 222 0,-1 0 0,1 1 0,-1-1 0,1 0 0,5-6 0,-7 10 0,0 0 0,1-1 0,-1 1 0,0 0 0,1-1 0,-1 1 0,0 0 0,0 0 0,1-1 0,-1 1 0,1 0 0,-1 0 0,0 0 0,1-1 0,-1 1 0,0 0 0,1 0 0,-1 0 0,1 0 0,-1 0 0,0 0 0,1 0 0,-1 0 0,1 0 0,0 0 0,-1 1 0,1-1 0,0 1 0,0-1 0,-1 1 0,1-1 0,-1 1 0,1 0 0,0 0 0,-1-1 0,1 1 0,-1 0 0,1 0 0,-1-1 0,0 1 0,1 0 0,-1 1 0,27 87 0,-21-63 0,2 0 0,17 40 0,-21-58 0,0-1 0,1 1 0,-1-1 0,2 1 0,-1-1 0,1-1 0,0 1 0,0-1 0,1 0 0,0-1 0,0 1 0,9 4 0,-12-8 0,1 1 0,-1-1 0,1 0 0,0 0 0,0-1 0,0 1 0,0-1 0,0 0 0,0 0 0,0-1 0,0 0 0,0 1 0,0-2 0,0 1 0,0-1 0,0 1 0,0-1 0,0-1 0,0 1 0,0-1 0,0 0 0,-1 0 0,1 0 0,-1-1 0,1 1 0,-1-1 0,0 0 0,0-1 0,0 1 0,6-7 0,-1 0 0,-1-1 0,1 0 0,-2-1 0,0 0 0,0 0 0,-1 0 0,0-1 0,-1 0 0,-1 0 0,5-18 0,-6 15 0,-1-1 0,0 0 0,-1 0 0,-2-25 0,0 33 0,0 0 0,0 0 0,-1 0 0,0 0 0,-1 0 0,0 1 0,0-1 0,-1 1 0,0 0 0,-6-9 0,10 16 10,-1 0 0,0 0 0,1 0 0,-1 0 0,0 0 0,0 0 1,1 0-1,-1 0 0,0 0 0,0 0 0,0 0 0,0 0 0,-1 1 0,1-1 0,0 1 0,0-1 0,0 0 0,0 1 0,-1 0 0,1-1 0,0 1 0,0 0 0,-1 0 0,1-1 0,0 1 0,-1 0 0,1 0 0,0 1 0,-1-1 0,1 0 0,0 0 0,0 1 1,-3 0-1,2 0-111,0 1 1,0-1-1,1 1 1,-1 0 0,0 0-1,0 0 1,1 0-1,-1 0 1,1 0 0,0 0-1,0 0 1,0 0 0,0 1-1,0-1 1,0 1-1,-1 3 1,-1 10-6726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6:22.978"/>
    </inkml:context>
    <inkml:brush xml:id="br0">
      <inkml:brushProperty name="width" value="0.05" units="cm"/>
      <inkml:brushProperty name="height" value="0.05" units="cm"/>
    </inkml:brush>
  </inkml:definitions>
  <inkml:trace contextRef="#ctx0" brushRef="#br0">72 544 24575,'-3'4'0,"1"-1"0,1 1 0,-1-1 0,0 1 0,1 0 0,-1 0 0,1 0 0,1 0 0,-1 0 0,0 6 0,-4 15 0,3-21 0,-12 37 0,13-38 0,-1 0 0,1 0 0,-1 0 0,1 0 0,-1 0 0,0 0 0,0 0 0,0-1 0,-4 4 0,5-6 0,1 0 0,0 1 0,0-1 0,0 0 0,-1 0 0,1 0 0,0 0 0,0 0 0,0 0 0,-1 0 0,1 0 0,0 0 0,0 0 0,-1 0 0,1 0 0,0-1 0,0 1 0,0 0 0,-1 0 0,1 0 0,0 0 0,0 0 0,0 0 0,0 0 0,-1-1 0,1 1 0,0 0 0,0 0 0,0 0 0,0 0 0,0 0 0,0-1 0,-1 1 0,1 0 0,0 0 0,0 0 0,0-1 0,0 1 0,0 0 0,0 0 0,0 0 0,0-1 0,0 1 0,0 0 0,0 0 0,0-1 0,-2-12 0,-2-55 0,3-1 0,4 1 0,15-100 0,-15 144 0,0 1 0,2-1 0,1 1 0,0 0 0,2 0 0,1 1 0,1 0 0,0 0 0,21-30 0,-27 46 0,-1 1 0,2 0 0,-1 0 0,0 0 0,1 1 0,6-6 0,-10 9 0,0 1 0,0-1 0,0 1 0,0-1 0,0 1 0,0-1 0,0 1 0,0 0 0,0 0 0,1-1 0,-1 1 0,0 0 0,0 0 0,0 0 0,0 0 0,0 0 0,2 1 0,-1 0 0,-1-1 0,1 1 0,-1 0 0,1 0 0,-1 0 0,1 0 0,-1 0 0,0 0 0,0 0 0,0 1 0,0-1 0,0 0 0,0 1 0,0-1 0,1 3 0,8 16 0,-1 0 0,0 1 0,-2 0 0,9 39 0,7 92 0,-19-120 0,-2-4 0,2 17 0,-3-42 0,-1 0 0,1 0 0,0-1 0,0 1 0,0 0 0,0 0 0,0-1 0,0 1 0,1 0 0,2 3 0,-4-6 0,1 0 0,-1 1 0,0-1 0,0 0 0,1 0 0,-1 0 0,1 1 0,-1-1 0,0 0 0,1 0 0,-1 0 0,0 0 0,1 0 0,-1 0 0,0 0 0,1 0 0,-1 0 0,1 0 0,-1 0 0,0 0 0,1 0 0,-1 0 0,0 0 0,1-1 0,-1 1 0,0 0 0,1 0 0,-1 0 0,0-1 0,1 1 0,-1 0 0,0 0 0,1 0 0,-1-1 0,0 1 0,1-1 0,11-13 0,-10 11 0,93-144 0,-70 105 0,1 1 0,1 2 0,38-41 0,-60 75 0,-1 0 0,1 1 0,1 0 0,-1 0 0,1 0 0,-1 0 0,1 1 0,0 0 0,1 1 0,-1-1 0,0 1 0,10-2 0,-14 4 0,1-1 0,0 1 0,-1 0 0,1 0 0,0 0 0,-1 0 0,1 1 0,0-1 0,-1 1 0,1 0 0,-1-1 0,1 1 0,-1 0 0,1 1 0,-1-1 0,0 0 0,1 1 0,-1-1 0,0 1 0,0-1 0,0 1 0,0 0 0,0 0 0,-1 0 0,1 0 0,-1 1 0,1-1 0,-1 0 0,0 0 0,1 1 0,-1-1 0,1 5 0,5 20 0,-1 0 0,-2 0 0,0 0 0,-1 40 0,-1-32 0,2 195-1365,-4-211-5461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7:36.188"/>
    </inkml:context>
    <inkml:brush xml:id="br0">
      <inkml:brushProperty name="width" value="0.05" units="cm"/>
      <inkml:brushProperty name="height" value="0.05" units="cm"/>
    </inkml:brush>
  </inkml:definitions>
  <inkml:trace contextRef="#ctx0" brushRef="#br0">699 197 24575,'-24'-27'0,"18"20"0,0 0 0,-1 0 0,-9-8 0,4 7 0,-1 0 0,0 1 0,0 1 0,-1-1 0,0 2 0,0 0 0,0 1 0,-1 0 0,1 1 0,-1 1 0,0 0 0,0 1 0,0 1 0,1 0 0,-21 4 0,13-2 0,1 2 0,0 1 0,0 0 0,1 2 0,-1 0 0,1 2 0,1 0 0,0 1 0,0 1 0,-17 13 0,22-13 0,1 0 0,1 0 0,0 2 0,0-1 0,1 2 0,1-1 0,0 1 0,1 1 0,1 0 0,0 0 0,1 1 0,1 0 0,0 0 0,-3 17 0,6-20 0,1 0 0,0 0 0,1 0 0,1 0 0,0 0 0,1-1 0,0 1 0,1 0 0,0 0 0,1 0 0,0-1 0,1 0 0,1 0 0,0 0 0,0 0 0,2 0 0,-1-1 0,1 0 0,10 11 0,-6-10 0,0 0 0,1 0 0,0-1 0,1 0 0,0-2 0,0 1 0,1-1 0,1-1 0,-1-1 0,1 0 0,17 5 0,-13-6 0,1-2 0,-1 1 0,1-2 0,1-1 0,-1-1 0,0 0 0,0-1 0,28-5 0,-23 1 0,-1-1 0,1-1 0,-2-1 0,1-1 0,-1-1 0,0-1 0,-1-1 0,0-1 0,0-1 0,-2-1 0,0-1 0,0-1 0,-1 0 0,-1-1 0,18-23 0,-24 23 0,0 0 0,-1-1 0,0-1 0,-2 1 0,0-2 0,-1 1 0,-1-1 0,-1 0 0,-1-1 0,-1 1 0,4-39 0,-7 47 0,-1 0 0,0-1 0,-1 1 0,0 0 0,-1 0 0,-1 0 0,0 0 0,0 0 0,-1 1 0,0-1 0,-1 1 0,-1 0 0,1 0 0,-2 1 0,0-1 0,0 1 0,-1 1 0,0 0 0,0 0 0,-1 0 0,-15-11 0,10 11 34,0 1 1,-1 0-1,0 1 0,0 1 0,-1 0 0,1 1 0,-1 1 0,-1 0 0,-29-3 1,28 6-225,0 0 0,-1 1 1,1 1-1,0 0 0,0 2 1,0 0-1,0 1 1,-29 10-1,11 3-6636</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51.063"/>
    </inkml:context>
    <inkml:brush xml:id="br0">
      <inkml:brushProperty name="width" value="0.05" units="cm"/>
      <inkml:brushProperty name="height" value="0.05" units="cm"/>
    </inkml:brush>
  </inkml:definitions>
  <inkml:trace contextRef="#ctx0" brushRef="#br0">1 21 24575,'4'-6'0,"9"-7"0,-13 12 0,1 1 0,-1 0 0,0 0 0,1 0 0,-1 0 0,0 0 0,1 0 0,-1 0 0,1 0 0,-1 0 0,0 0 0,1 0 0,-1 0 0,0 0 0,1 0 0,-1 0 0,0 0 0,1 0 0,-1 0 0,0 0 0,1 0 0,-1 1 0,0-1 0,1 0 0,-1 0 0,0 0 0,1 1 0,-1-1 0,0 0 0,0 0 0,0 1 0,1-1 0,-1 0 0,0 1 0,0-1 0,0 0 0,1 1 0,-1-1 0,0 0 0,0 1 0,0-1 0,0 0 0,0 1 0,0-1 0,0 0 0,0 1 0,0 0 0,6 19 0,-1 0 0,-1 0 0,2 38 0,-4 66 0,-2-84 0,-2 7 0,1-30 0,0-1 0,1 1 0,1 0 0,4 27 0,-4-40 13,1-1 1,-1 0-1,1 0 0,-1 0 0,1 1 0,0-1 0,0-1 0,0 1 0,1 0 1,-1-1-1,1 1 0,-1-1 0,1 1 0,0-1 0,0 0 0,0 0 0,0-1 1,0 1-1,0-1 0,0 1 0,1-1 0,-1 0 0,1 0 0,-1 0 0,4 0 1,5 0-258,0 1 0,-1-2 0,1 0 0,0 0 1,0-1-1,13-2 0,9-4-6582</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51.399"/>
    </inkml:context>
    <inkml:brush xml:id="br0">
      <inkml:brushProperty name="width" value="0.05" units="cm"/>
      <inkml:brushProperty name="height" value="0.05" units="cm"/>
    </inkml:brush>
  </inkml:definitions>
  <inkml:trace contextRef="#ctx0" brushRef="#br0">168 54 24575,'0'-11'0,"0"8"0,0 0 0,1 0 0,-2 0 0,1 0 0,0 1 0,0-1 0,-1 0 0,0 0 0,0-3 0,1 6 0,-1 0 0,1 0 0,0 0 0,0-1 0,0 1 0,0 0 0,0 0 0,0 0 0,0 0 0,0 0 0,-1-1 0,1 1 0,0 0 0,0 0 0,0 0 0,0 0 0,0 0 0,-1 0 0,1 0 0,0-1 0,0 1 0,0 0 0,0 0 0,-1 0 0,1 0 0,0 0 0,0 0 0,0 0 0,-1 0 0,1 0 0,0 0 0,0 0 0,0 0 0,0 0 0,-1 0 0,1 0 0,0 0 0,0 0 0,0 1 0,-1-1 0,-7 8 0,-3 11 0,3 2 0,0-1 0,-8 39 0,14-51 0,1-1 0,0 1 0,0 0 0,1 0 0,0 0 0,0 0 0,1 0 0,0-1 0,0 1 0,1 0 0,3 9 0,-4-15 0,0 1 0,0-1 0,1 0 0,-1 1 0,1-1 0,-1 0 0,1 0 0,0 0 0,0 0 0,-1 0 0,2 0 0,-1 0 0,0-1 0,0 1 0,0-1 0,1 0 0,-1 1 0,4 0 0,-2-1 0,0 0 0,0 0 0,0-1 0,0 1 0,0-1 0,0 0 0,0 0 0,0-1 0,0 1 0,0-1 0,6-1 0,-3 0 0,-1 0 0,-1-1 0,1 1 0,0-1 0,-1 0 0,1 0 0,-1-1 0,0 0 0,0 0 0,0 0 0,0 0 0,-1-1 0,0 0 0,0 1 0,6-11 0,-8 11 0,-1 1 0,1-1 0,-1 0 0,0 0 0,0 0 0,-1 0 0,1 1 0,-1-1 0,1 0 0,-1 0 0,0 0 0,-1 0 0,1 0 0,-1 0 0,-1-6 0,0 4 0,-1 1 0,1-1 0,-1 1 0,0 0 0,0-1 0,-1 2 0,0-1 0,1 0 0,-8-5 0,1 0 0,-1 2 0,0 0 0,-1 0 0,1 1 0,-1 0 0,-1 1 0,1 1 0,-18-6 0,17 7 114,0 1 0,-25-3 0,33 6-257,0 0 1,0 0 0,1 0 0,-1 0-1,0 1 1,0 0 0,0 0 0,1 0 0,-1 0-1,1 1 1,-6 3 0,-1 2-6684</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51.737"/>
    </inkml:context>
    <inkml:brush xml:id="br0">
      <inkml:brushProperty name="width" value="0.05" units="cm"/>
      <inkml:brushProperty name="height" value="0.05" units="cm"/>
    </inkml:brush>
  </inkml:definitions>
  <inkml:trace contextRef="#ctx0" brushRef="#br0">133 30 24575,'0'-1'0,"0"0"0,0 0 0,1 0 0,-1 0 0,0 0 0,-1 0 0,1 0 0,0 0 0,0 0 0,0 0 0,-1 0 0,1 0 0,0 0 0,-1 0 0,1 0 0,-1 0 0,1 0 0,-1 0 0,1 0 0,-1 1 0,0-1 0,0 0 0,1 0 0,-1 1 0,0-1 0,0 0 0,0 1 0,0-1 0,1 1 0,-1-1 0,0 1 0,0-1 0,0 1 0,0 0 0,0-1 0,0 1 0,-1 0 0,1 0 0,0 0 0,0 0 0,0 0 0,0 0 0,0 0 0,0 0 0,0 1 0,0-1 0,0 0 0,0 0 0,-1 1 0,-4 1 0,1 0 0,0 0 0,1 1 0,-1-1 0,0 1 0,1 0 0,-1 0 0,-5 6 0,5-4 0,0 0 0,1 1 0,-1-1 0,1 1 0,0 0 0,1 1 0,0-1 0,0 0 0,0 1 0,1 0 0,0 0 0,0 0 0,0 0 0,1 0 0,0 10 0,1-12 0,0 1 0,0-1 0,1 1 0,0-1 0,0 1 0,1-1 0,-1 1 0,1-1 0,0 0 0,1 0 0,-1 0 0,1 0 0,0 0 0,0-1 0,1 1 0,-1-1 0,1 0 0,0 0 0,0 0 0,6 4 0,17 8-1365,-1-3-5461</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52.094"/>
    </inkml:context>
    <inkml:brush xml:id="br0">
      <inkml:brushProperty name="width" value="0.05" units="cm"/>
      <inkml:brushProperty name="height" value="0.05" units="cm"/>
    </inkml:brush>
  </inkml:definitions>
  <inkml:trace contextRef="#ctx0" brushRef="#br0">83 234 24575,'0'-2'0,"0"-1"0,-1 1 0,1-1 0,0 1 0,-1-1 0,0 1 0,1 0 0,-1-1 0,0 1 0,0 0 0,0-1 0,-1 1 0,1 0 0,0 0 0,-1 0 0,0 0 0,1 0 0,-1 1 0,0-1 0,0 0 0,0 1 0,0-1 0,-2-1 0,3 3 0,0 0 0,1 0 0,-1 0 0,1 0 0,-1 0 0,1 0 0,-1 0 0,0 0 0,1 0 0,-1 0 0,1 0 0,-1 1 0,1-1 0,-1 0 0,1 0 0,-1 0 0,1 1 0,-1-1 0,1 0 0,-1 1 0,1-1 0,-1 0 0,1 1 0,0-1 0,-1 0 0,1 1 0,0-1 0,-1 1 0,1-1 0,0 1 0,-1-1 0,1 1 0,0-1 0,0 1 0,-1 0 0,-6 25 0,6-20 0,-5 21 0,-1 29 0,5-32 0,-10 45 0,17-91 0,3-7 0,12-34 0,48-76 0,-55 118 0,0 0 0,2 0 0,0 2 0,22-22 0,-35 39 0,0 0 0,1 0 0,-1-1 0,1 2 0,0-1 0,0 0 0,0 0 0,-1 1 0,2 0 0,-1-1 0,0 1 0,0 0 0,0 1 0,5-2 0,-6 2 0,0 1 0,0-1 0,-1 0 0,1 1 0,0-1 0,-1 1 0,1-1 0,-1 1 0,1 0 0,-1-1 0,1 1 0,-1 0 0,1 0 0,-1 0 0,0 0 0,1 1 0,-1-1 0,0 0 0,0 0 0,0 1 0,0-1 0,0 1 0,0-1 0,0 1 0,-1-1 0,1 1 0,0 0 0,-1-1 0,1 3 0,5 19 0,0-1 0,-2 1 0,2 32 0,-2 71 0,-4-106 0,-3 48-1365,-1-42-5461</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52.433"/>
    </inkml:context>
    <inkml:brush xml:id="br0">
      <inkml:brushProperty name="width" value="0.05" units="cm"/>
      <inkml:brushProperty name="height" value="0.05" units="cm"/>
    </inkml:brush>
  </inkml:definitions>
  <inkml:trace contextRef="#ctx0" brushRef="#br0">30 267 24575,'-4'-6'0,"0"-1"0,0 0 0,1 1 0,0-1 0,0-1 0,1 1 0,0 0 0,0 0 0,0-13 0,1 18 0,1-1 0,0 1 0,0-1 0,0 0 0,1 1 0,-1-1 0,1 1 0,-1-1 0,1 1 0,0-1 0,0 1 0,0 0 0,0-1 0,0 1 0,1 0 0,-1 0 0,1 0 0,-1 0 0,1 0 0,0 0 0,0 0 0,0 1 0,0-1 0,0 1 0,0-1 0,0 1 0,0 0 0,1-1 0,-1 1 0,0 1 0,1-1 0,-1 0 0,6 0 0,7-2 0,0 0 0,0 1 0,0 1 0,21 1 0,-31 0 0,8 0 0,0-1 0,1 0 0,-1-1 0,0 0 0,0-2 0,0 1 0,-1-1 0,1-1 0,-1 0 0,0-1 0,0 0 0,-1-1 0,0-1 0,17-13 0,-20 15 0,0 0 0,1 1 0,-1 0 0,13-5 0,-20 9 0,1 0 0,0 1 0,-1-1 0,1 1 0,-1 0 0,1-1 0,0 1 0,-1 0 0,1 0 0,0 0 0,-1 0 0,1 0 0,0 1 0,-1-1 0,3 1 0,-3 0 0,0-1 0,-1 1 0,1 0 0,0-1 0,0 1 0,0 0 0,0 0 0,-1 0 0,1 0 0,0 0 0,-1 0 0,1 0 0,-1 0 0,1 0 0,-1 0 0,0 0 0,1 0 0,-1 1 0,0-1 0,0 0 0,0 0 0,0 0 0,0 0 0,0 3 0,0 7 0,-1 0 0,-1 1 0,0-1 0,0 0 0,-6 17 0,-26 55 0,23-58 0,-3 6 0,-14 36 0,26-61 0,0 0 0,0 0 0,1 1 0,0-1 0,0 0 0,1 1 0,0-1 0,0 11 0,1-15 0,0 0 0,-1 0 0,1 0 0,0 0 0,0 0 0,0 0 0,0 0 0,1-1 0,-1 1 0,0 0 0,1-1 0,-1 1 0,1-1 0,-1 0 0,1 1 0,0-1 0,0 0 0,0 0 0,-1 0 0,1 0 0,0 0 0,0 0 0,0-1 0,1 1 0,-1-1 0,0 0 0,0 1 0,4-1 0,4 1 0,0-1 0,0 0 0,1 0 0,16-4 0,41-14-1365,-34 7-5461</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53.093"/>
    </inkml:context>
    <inkml:brush xml:id="br0">
      <inkml:brushProperty name="width" value="0.05" units="cm"/>
      <inkml:brushProperty name="height" value="0.05" units="cm"/>
    </inkml:brush>
  </inkml:definitions>
  <inkml:trace contextRef="#ctx0" brushRef="#br0">133 261 24575,'0'0'0,"0"-1"0,-1 1 0,1-1 0,-1 1 0,0-1 0,1 1 0,-1-1 0,1 1 0,-1 0 0,0-1 0,1 1 0,-1 0 0,0 0 0,1 0 0,-1-1 0,0 1 0,1 0 0,-1 0 0,0 0 0,0 0 0,1 0 0,-1 0 0,0 0 0,1 0 0,-1 1 0,-1-1 0,1 1 0,-1 0 0,1 0 0,0 0 0,-1 0 0,1 0 0,0 0 0,0 0 0,0 1 0,0-1 0,0 0 0,-1 3 0,-3 6 0,1-1 0,-7 22 0,9-23 0,-15 49 0,9-30 0,-15 39 0,23-65 0,-1 0 0,1 1 0,-1-1 0,0 0 0,1 0 0,-1 0 0,0 0 0,0 0 0,0 0 0,1 0 0,-1 0 0,0 0 0,-2 0 0,3 0 0,0-1 0,-1 0 0,1 0 0,0 0 0,-1 0 0,1 0 0,0 0 0,-1 0 0,1 0 0,0 0 0,-1 0 0,1 0 0,0 0 0,-1 0 0,1 0 0,0 0 0,-1-1 0,1 1 0,0 0 0,-1 0 0,1 0 0,0 0 0,0-1 0,-1 1 0,1 0 0,0 0 0,0-1 0,-1 1 0,1 0 0,0-1 0,-2-1 0,1 0 0,0 0 0,0 0 0,1-1 0,-1 1 0,0 0 0,1 0 0,-1-1 0,1 1 0,0 0 0,0-1 0,0 1 0,0-3 0,4-25 0,2 0 0,0 0 0,2 1 0,2 0 0,17-39 0,-5 24 0,1 1 0,46-64 0,-65 101 0,18-22 0,-21 27 0,0 0 0,0 0 0,0 0 0,0 0 0,0 0 0,0 0 0,0 0 0,1 0 0,-1 0 0,0 1 0,1-1 0,-1 1 0,0-1 0,1 1 0,-1-1 0,1 1 0,-1-1 0,2 1 0,-2 1 0,0-1 0,0 0 0,0 1 0,-1 0 0,1-1 0,0 1 0,-1-1 0,1 1 0,-1 0 0,1-1 0,0 1 0,-1 0 0,1 0 0,-1 0 0,0-1 0,1 1 0,-1 0 0,0 0 0,1 0 0,-1 0 0,0 0 0,0 0 0,0-1 0,0 1 0,0 2 0,1 25 0,-1-26 0,-3 28 0,-1 0 0,-2 0 0,-12 41 0,-3 12 0,20-82 0,1 0 0,0 0 0,0 0 0,-1 0 0,1 0 0,0 1 0,0-1 0,0 0 0,0 0 0,0 0 0,0 0 0,1 1 0,-1 1 0,1-3 0,-1 0 0,0 0 0,1 0 0,-1 0 0,0 0 0,1 0 0,-1 0 0,0 0 0,0 0 0,1 0 0,-1 0 0,0 0 0,1 0 0,-1 0 0,0 0 0,1 0 0,-1 0 0,0-1 0,0 1 0,1 0 0,-1 0 0,0 0 0,0 0 0,1-1 0,-1 1 0,0 0 0,0 0 0,1 0 0,-1-1 0,0 1 0,0-1 0,27-32 0,-21 24 0,77-86 0,-74 85 0,1 1 0,1 0 0,0 1 0,0 0 0,0 1 0,1 0 0,15-6 0,-26 12 0,1 0 0,0 0 0,0 0 0,0 1 0,0-1 0,0 1 0,0-1 0,0 1 0,0 0 0,1 0 0,-1 0 0,0 0 0,0 0 0,0 0 0,0 0 0,0 1 0,0-1 0,0 1 0,0-1 0,0 1 0,0 0 0,0 0 0,0 0 0,-1 0 0,1 0 0,0 1 0,-1-1 0,1 0 0,-1 1 0,1-1 0,-1 1 0,0-1 0,1 1 0,-1 0 0,0 0 0,0 0 0,0-1 0,0 1 0,-1 0 0,2 3 0,0 4 0,1 1 0,-1-1 0,-1 1 0,0 0 0,0-1 0,-1 1 0,-2 13 0,-14 131-1365,14-134-5461</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53.421"/>
    </inkml:context>
    <inkml:brush xml:id="br0">
      <inkml:brushProperty name="width" value="0.05" units="cm"/>
      <inkml:brushProperty name="height" value="0.05" units="cm"/>
    </inkml:brush>
  </inkml:definitions>
  <inkml:trace contextRef="#ctx0" brushRef="#br0">79 124 24575,'2'-5'0,"1"0"0,-1 0 0,-1 0 0,1 0 0,-1-1 0,1 1 0,-2 0 0,1-1 0,0 1 0,-1-1 0,0 1 0,-2-11 0,2 15 0,0 1 0,0-1 0,0 1 0,0-1 0,-1 1 0,1-1 0,0 1 0,0-1 0,-1 1 0,1-1 0,0 1 0,-1-1 0,1 1 0,0-1 0,-1 1 0,1 0 0,-1-1 0,1 1 0,-1 0 0,1-1 0,0 1 0,-1 0 0,1 0 0,-1 0 0,0-1 0,1 1 0,-1 0 0,1 0 0,-2 0 0,1 0 0,0 0 0,0 1 0,-1-1 0,1 0 0,0 1 0,0-1 0,-1 1 0,1 0 0,0-1 0,0 1 0,0 0 0,-1 0 0,-3 3 0,1 0 0,0 0 0,0 0 0,-5 9 0,3-3 0,1 0 0,0 1 0,1 0 0,0-1 0,0 1 0,1 1 0,1-1 0,0 0 0,-1 24 0,3-30 0,0-1 0,1 1 0,-1 0 0,1 0 0,0-1 0,0 1 0,1 0 0,0-1 0,-1 1 0,1-1 0,5 7 0,-5-8 0,0 0 0,1-1 0,-1 1 0,1-1 0,0 1 0,-1-1 0,1 0 0,0 0 0,1 0 0,-1-1 0,0 1 0,0-1 0,1 0 0,-1 0 0,1 0 0,-1 0 0,5 0 0,-4 0 0,1-1 0,-1 1 0,0-1 0,0 0 0,1-1 0,-1 1 0,0-1 0,0 0 0,0 0 0,0 0 0,0 0 0,0-1 0,0 0 0,0 1 0,0-1 0,5-5 0,-4 3 0,0 0 0,-1 0 0,1-1 0,-1 0 0,0 0 0,-1 0 0,1-1 0,-1 1 0,0-1 0,3-7 0,-2 3 0,-1 1 0,0-1 0,-1 0 0,0 0 0,0 0 0,-1 0 0,0 0 0,-1 0 0,0 0 0,-1 0 0,0 0 0,0 0 0,-6-19 0,5 25-68,1 1 0,-1-1-1,1 1 1,-1 0 0,0-1 0,0 1-1,-1 0 1,1 0 0,-1 0 0,1 1-1,-1-1 1,0 1 0,0-1 0,0 1-1,0 0 1,0 0 0,-1 1-1,1-1 1,-5-1 0,-7-1-6758</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53.756"/>
    </inkml:context>
    <inkml:brush xml:id="br0">
      <inkml:brushProperty name="width" value="0.05" units="cm"/>
      <inkml:brushProperty name="height" value="0.05" units="cm"/>
    </inkml:brush>
  </inkml:definitions>
  <inkml:trace contextRef="#ctx0" brushRef="#br0">43 5 24575,'0'-3'0,"0"2"0,0 4 0,0 7 0,0 6 0,0 7 0,0 7 0,-3 3 0,-1 3 0,-2 0 0,-1 0 0,1 0 0,2-3 0,1-5 0,-1-7 0,-1-7-8191</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54.094"/>
    </inkml:context>
    <inkml:brush xml:id="br0">
      <inkml:brushProperty name="width" value="0.05" units="cm"/>
      <inkml:brushProperty name="height" value="0.05" units="cm"/>
    </inkml:brush>
  </inkml:definitions>
  <inkml:trace contextRef="#ctx0" brushRef="#br0">0 342 24575,'0'-33'0,"1"-1"0,2 1 0,9-43 0,-10 66 0,1-1 0,0 1 0,1 0 0,0 0 0,0 0 0,1 0 0,0 1 0,1 0 0,0 0 0,0 0 0,1 1 0,0 0 0,1 0 0,10-8 0,-16 14 0,0 0 0,1 0 0,0 1 0,-1-1 0,1 1 0,0-1 0,0 1 0,0 0 0,0 0 0,0 0 0,0 0 0,0 1 0,0-1 0,0 1 0,0 0 0,0 0 0,1 0 0,-1 0 0,0 1 0,0-1 0,0 1 0,0-1 0,0 1 0,0 0 0,0 1 0,0-1 0,0 0 0,-1 1 0,1-1 0,0 1 0,-1 0 0,1 0 0,-1 0 0,0 0 0,0 1 0,0-1 0,4 5 0,1 4 0,0-1 0,-1 1 0,0 0 0,0 1 0,-1-1 0,-1 1 0,0 0 0,3 16 0,-5-16 0,0 0 0,-1 0 0,0 0 0,0 0 0,-2 0 0,1 0 0,-2 0 0,1 0 0,-2 0 0,0 0 0,-7 20 0,6-24 0,0 0 0,0 0 0,-1-1 0,0 1 0,0-1 0,-1 0 0,0-1 0,0 1 0,0-1 0,-1-1 0,0 1 0,0-1 0,-1 0 0,1 0 0,-1-1 0,-15 5 0,9-4-341,0 0 0,-1-2-1,-15 3 1,1-3-6485</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54.444"/>
    </inkml:context>
    <inkml:brush xml:id="br0">
      <inkml:brushProperty name="width" value="0.05" units="cm"/>
      <inkml:brushProperty name="height" value="0.05" units="cm"/>
    </inkml:brush>
  </inkml:definitions>
  <inkml:trace contextRef="#ctx0" brushRef="#br0">0 1 24575,'2'0'0,"0"0"0,0 0 0,0 0 0,0 0 0,0 0 0,0 0 0,0 0 0,0 1 0,-1-1 0,1 1 0,0-1 0,0 1 0,0 0 0,-1 0 0,1 0 0,0 0 0,-1 0 0,1 0 0,-1 0 0,1 1 0,-1-1 0,1 0 0,-1 1 0,0-1 0,0 1 0,0-1 0,0 1 0,0 0 0,0 0 0,0-1 0,0 1 0,-1 0 0,1 0 0,-1 0 0,0 0 0,1 0 0,-1 0 0,0-1 0,0 1 0,0 0 0,0 2 0,-2 14 0,0-1 0,-1 0 0,0 0 0,-11 28 0,8-23 0,0 0 0,-5 31 0,11-47 0,-1 1 0,1-1 0,0 1 0,1-1 0,-1 1 0,1-1 0,0 1 0,1-1 0,0 0 0,0 0 0,0 0 0,6 10 0,-5-11-114,0-1 1,0 0-1,1 0 0,0 0 0,0 0 1,0 0-1,0-1 0,0 0 0,1 0 1,0 0-1,5 2 0,8 3-6712</inkml:trace>
  <inkml:trace contextRef="#ctx0" brushRef="#br0" timeOffset="1">188 275 24575,'-3'-3'0,"-4"-4"0,-3-4 0,-1-2 0,2-2 0,6 1 0,8 3 0,8 4 0,6 0 0,9 0 0,5 3 0,3-2 0,-4 1-8191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7:53.782"/>
    </inkml:context>
    <inkml:brush xml:id="br0">
      <inkml:brushProperty name="width" value="0.05" units="cm"/>
      <inkml:brushProperty name="height" value="0.05" units="cm"/>
    </inkml:brush>
  </inkml:definitions>
  <inkml:trace contextRef="#ctx0" brushRef="#br0">105 83 24575,'0'3'0,"0"0"0,0 0 0,0 0 0,1 0 0,-1-1 0,1 1 0,0 0 0,0 0 0,0-1 0,0 1 0,1-1 0,-1 1 0,1-1 0,-1 1 0,1-1 0,0 0 0,0 0 0,0 0 0,0 0 0,0 0 0,0 0 0,1 0 0,-1-1 0,1 1 0,-1-1 0,1 0 0,0 0 0,-1 0 0,1 0 0,0 0 0,0 0 0,0-1 0,-1 1 0,1-1 0,5 0 0,-3 0 0,0 0 0,0 0 0,0 0 0,1-1 0,-1 1 0,0-1 0,0-1 0,0 1 0,0-1 0,0 0 0,0 0 0,-1 0 0,1-1 0,-1 1 0,1-1 0,-1 0 0,0-1 0,0 1 0,4-5 0,-6 6 0,0 0 0,-1-1 0,1 1 0,-1-1 0,1 1 0,-1-1 0,0 1 0,0-1 0,0 0 0,0 1 0,0-1 0,-1 0 0,0 0 0,1 0 0,-1 1 0,0-1 0,0 0 0,0 0 0,0 0 0,-1 0 0,1 1 0,-1-1 0,0 0 0,0 0 0,0 1 0,0-1 0,0 1 0,-2-3 0,1 2 0,-1 0 0,1 0 0,-1 1 0,0 0 0,1-1 0,-1 1 0,0 0 0,0 0 0,0 0 0,-1 1 0,1-1 0,0 1 0,-1 0 0,1 0 0,-1 0 0,1 0 0,-1 1 0,1-1 0,-1 1 0,0 0 0,-6 1 0,-1 0 0,1 1 0,-1 1 0,0 0 0,1 1 0,0 0 0,-1 0 0,2 1 0,-1 0 0,0 1 0,1 0 0,0 1 0,1 0 0,-13 12 0,15-13 0,1 0 0,-1 1 0,1 0 0,0 0 0,1 0 0,0 1 0,0-1 0,-3 10 0,5-12 0,1 0 0,0 0 0,0 0 0,0 0 0,0 1 0,1-1 0,0 0 0,0 1 0,0-1 0,1 0 0,0 0 0,0 0 0,3 9 0,-2-9-59,0 0 0,1-1-1,0 1 1,0-1-1,0 1 1,0-1 0,1 0-1,0 0 1,0 0 0,0-1-1,0 0 1,0 1 0,1-1-1,-1-1 1,1 1-1,0-1 1,0 0 0,0 0-1,0 0 1,0 0 0,0-1-1,7 1 1,14 2-6767</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56.361"/>
    </inkml:context>
    <inkml:brush xml:id="br0">
      <inkml:brushProperty name="width" value="0.05" units="cm"/>
      <inkml:brushProperty name="height" value="0.05" units="cm"/>
    </inkml:brush>
  </inkml:definitions>
  <inkml:trace contextRef="#ctx0" brushRef="#br0">12 168 24575,'-11'-2'0,"10"-5"0,2 6 0,0 0 0,0 0 0,0 0 0,0 0 0,0 0 0,0 0 0,0 0 0,1 0 0,-1 0 0,0 1 0,1-1 0,1-1 0,36-9 0,0 1 0,0 2 0,57-5 0,-13 3 0,386-77-1365,-438 81-5461</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7:00:56.698"/>
    </inkml:context>
    <inkml:brush xml:id="br0">
      <inkml:brushProperty name="width" value="0.05" units="cm"/>
      <inkml:brushProperty name="height" value="0.05" units="cm"/>
    </inkml:brush>
  </inkml:definitions>
  <inkml:trace contextRef="#ctx0" brushRef="#br0">67 81 24575,'-15'-13'0,"12"10"0,-1 0 0,1 0 0,0 0 0,-1 0 0,1 0 0,-3-6 0,5 8 0,1 0 0,0 0 0,-1 0 0,1 0 0,0 0 0,0 0 0,-1 0 0,1 0 0,0 0 0,0 0 0,0 0 0,0 0 0,0 0 0,0 1 0,1-1 0,-1 0 0,0 0 0,0 0 0,1 0 0,-1 0 0,1 0 0,-1 0 0,1 0 0,-1 0 0,1 1 0,-1-1 0,1 0 0,0 0 0,-1 1 0,1-1 0,0 0 0,0 1 0,0-1 0,1 0 0,0-1 0,1 1 0,-1 0 0,1 0 0,-1 0 0,1 0 0,0 0 0,0 1 0,-1-1 0,1 1 0,0-1 0,0 1 0,0 0 0,-1 0 0,1 0 0,0 1 0,0-1 0,0 1 0,-1-1 0,5 3 0,2 0 0,0 0 0,1 1 0,-2 1 0,12 6 0,-6-1 0,0 0 0,-1 1 0,0 0 0,-1 1 0,-1 0 0,0 1 0,0 0 0,-1 1 0,-1 0 0,0 1 0,10 24 0,-15-31 0,-1 1 0,0-1 0,0 1 0,-1 0 0,0 0 0,-1 0 0,0 0 0,0 0 0,-1 0 0,0 0 0,0 0 0,-1 0 0,-1 0 0,1 0 0,-1 0 0,-1 0 0,0-1 0,0 1 0,0-1 0,-1 0 0,-1 0 0,1 0 0,-7 8 0,1-4 57,-1-1 0,0 0 0,0-1 0,-1 0 0,-22 13 0,7-7-911,-51 21 1,-1-7-5973</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6T09:25:05.631"/>
    </inkml:context>
    <inkml:brush xml:id="br0">
      <inkml:brushProperty name="width" value="0.05" units="cm"/>
      <inkml:brushProperty name="height" value="0.05" units="cm"/>
    </inkml:brush>
  </inkml:definitions>
  <inkml:trace contextRef="#ctx0" brushRef="#br0">0 0 24575,'0'0'-8191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7:54.168"/>
    </inkml:context>
    <inkml:brush xml:id="br0">
      <inkml:brushProperty name="width" value="0.05" units="cm"/>
      <inkml:brushProperty name="height" value="0.05" units="cm"/>
    </inkml:brush>
  </inkml:definitions>
  <inkml:trace contextRef="#ctx0" brushRef="#br0">43 58 24575,'0'-58'0,"-2"88"0,-2-1 0,0 0 0,-16 49 0,10-38 0,10-40 0,0 0 0,-1 0 0,1 1 0,0-1 0,0 0 0,0 1 0,-1-1 0,1 0 0,0 1 0,0-1 0,0 0 0,0 1 0,0-1 0,0 0 0,0 1 0,0-1 0,0 0 0,0 1 0,0-1 0,0 0 0,0 1 0,0-1 0,0 1 0,0-1 0,1 0 0,-1 1 0,0-1 0,0 0 0,0 0 0,0 1 0,1-1 0,-1 0 0,0 1 0,0-1 0,1 0 0,-1 0 0,0 1 0,0-1 0,1 0 0,-1 0 0,0 0 0,1 0 0,-1 1 0,18-9 0,15-21 0,-18 14 0,-3 2 0,1 1 0,24-18 0,-34 27 0,0 1 0,1 0 0,-1 1 0,0-1 0,0 0 0,1 1 0,-1 0 0,1-1 0,-1 1 0,1 1 0,0-1 0,-1 1 0,1-1 0,0 1 0,-1 0 0,1 0 0,0 1 0,-1-1 0,5 2 0,-6-2 0,-1 1 0,1 0 0,0 0 0,0-1 0,0 1 0,-1 1 0,1-1 0,-1 0 0,1 0 0,-1 1 0,1-1 0,-1 1 0,0-1 0,0 1 0,1-1 0,-1 1 0,1 2 0,8 33 0,-2-5 0,-2-24-1365</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7:54.505"/>
    </inkml:context>
    <inkml:brush xml:id="br0">
      <inkml:brushProperty name="width" value="0.05" units="cm"/>
      <inkml:brushProperty name="height" value="0.05" units="cm"/>
    </inkml:brush>
  </inkml:definitions>
  <inkml:trace contextRef="#ctx0" brushRef="#br0">0 61 24575,'2'-2'0,"0"-1"0,0 1 0,0-1 0,-1 0 0,1 1 0,-1-1 0,0 0 0,2-5 0,-3 6 0,1-1 0,0 1 0,0-1 0,0 1 0,0 0 0,1-1 0,-1 1 0,1 0 0,-1 0 0,1 0 0,2-2 0,-4 4 0,0-1 0,1 1 0,-1 0 0,0 0 0,1 0 0,-1-1 0,0 1 0,1 0 0,-1 0 0,0 0 0,1 0 0,-1 0 0,0 0 0,1 0 0,-1 0 0,0 0 0,1 0 0,-1 0 0,0 0 0,1 0 0,-1 0 0,0 0 0,1 0 0,-1 0 0,0 1 0,1-1 0,-1 0 0,0 0 0,0 0 0,1 0 0,-1 1 0,0-1 0,1 0 0,-1 0 0,0 1 0,0-1 0,0 0 0,1 0 0,-1 1 0,0-1 0,0 0 0,0 1 0,0-1 0,1 0 0,-1 1 0,0-1 0,0 0 0,0 1 0,0-1 0,0 0 0,0 1 0,4 20 0,-4-21 0,6 118 0,-6-78 0,2-1 0,10 51 0,-7-66-455,2-1 0,12 28 0,-10-30-6371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7:54.860"/>
    </inkml:context>
    <inkml:brush xml:id="br0">
      <inkml:brushProperty name="width" value="0.05" units="cm"/>
      <inkml:brushProperty name="height" value="0.05" units="cm"/>
    </inkml:brush>
  </inkml:definitions>
  <inkml:trace contextRef="#ctx0" brushRef="#br0">1 131 24575,'0'-9'0,"1"-2"0,16 9 0,21 4 0,81-1 0,-106-1 0,0-2 0,-1 0 0,1 0 0,-1-1 0,0-1 0,0 0 0,14-6 0,-21 7 0,-1 1 0,0-1 0,0 0 0,0 0 0,0-1 0,-1 1 0,5-5 0,-7 7 0,1-1 0,-1 0 0,0 0 0,0 0 0,1 0 0,-1 0 0,0 0 0,-1 0 0,1 0 0,0 0 0,0-1 0,-1 1 0,0 0 0,1 0 0,-1-1 0,0 1 0,0-3 0,0 4 0,0 1 0,0-1 0,0 0 0,0 1 0,0-1 0,-1 1 0,1-1 0,0 0 0,0 1 0,0-1 0,-1 1 0,1-1 0,0 0 0,0 1 0,-1-1 0,1 1 0,-1-1 0,1 1 0,-1-1 0,1 1 0,0 0 0,-1-1 0,1 1 0,-1-1 0,0 1 0,1 0 0,-1 0 0,1-1 0,-2 1 0,1 0 0,0 0 0,-1 0 0,1 0 0,0 1 0,0-1 0,0 0 0,-1 1 0,1-1 0,0 1 0,0-1 0,0 1 0,0 0 0,0 0 0,-1 0 0,-3 3 0,1 0 0,-1 1 0,1-1 0,0 1 0,-4 6 0,3-3 31,1 0 0,0 1 0,0-1 0,1 1 0,0-1 0,0 1 0,1 0 0,0 0 1,1 0-1,-1 13 0,2-18-103,1 1 1,-1-1 0,1 0 0,0 1 0,0-1 0,0 0 0,1 0 0,-1 1 0,1-1-1,0 0 1,0-1 0,1 1 0,-1 0 0,1-1 0,0 1 0,0-1 0,0 0 0,0 0 0,0 0-1,1 0 1,-1 0 0,1-1 0,5 3 0,6 3-6755</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7:55.212"/>
    </inkml:context>
    <inkml:brush xml:id="br0">
      <inkml:brushProperty name="width" value="0.05" units="cm"/>
      <inkml:brushProperty name="height" value="0.05" units="cm"/>
    </inkml:brush>
  </inkml:definitions>
  <inkml:trace contextRef="#ctx0" brushRef="#br0">0 54 24575,'0'-5'0,"1"0"0,-1 1 0,0-1 0,1 1 0,0-1 0,0 1 0,2-5 0,-3 8 0,1 1 0,-1-1 0,1 0 0,-1 0 0,0 1 0,1-1 0,-1 0 0,1 1 0,-1-1 0,1 1 0,0-1 0,-1 0 0,1 1 0,0 0 0,-1-1 0,1 1 0,0-1 0,-1 1 0,1 0 0,0-1 0,0 1 0,-1 0 0,1 0 0,0 0 0,0-1 0,0 1 0,0 0 0,-1 0 0,1 0 0,0 0 0,0 1 0,0-1 0,-1 0 0,1 0 0,0 0 0,0 1 0,-1-1 0,1 0 0,0 1 0,0-1 0,-1 1 0,1-1 0,0 0 0,-1 1 0,2 1 0,7 5 0,0 1 0,0 1 0,-1-1 0,0 2 0,-1-1 0,0 1 0,-1 0 0,7 13 0,-5-9 0,1 0 0,0-1 0,15 17 0,-24-30 0,0 0 0,0 0 0,1 0 0,-1 1 0,0-1 0,0 0 0,1 0 0,-1 0 0,0 0 0,0 0 0,1 0 0,-1 0 0,0 0 0,0 0 0,0 0 0,1 0 0,-1 0 0,0 0 0,0 0 0,1-1 0,-1 1 0,0 0 0,0 0 0,0 0 0,1 0 0,-1 0 0,0 0 0,0-1 0,0 1 0,1 0 0,-1 0 0,0 0 0,0 0 0,0-1 0,0 1 0,0 0 0,1 0 0,-1-1 0,0 1 0,0 0 0,0 0 0,0 0 0,0-1 0,0 1 0,7-17 0,-4 10 0,3-2 49,-1 0 0,1 1 0,0 0-1,1 0 1,-1 0 0,10-7 0,-12 10-192,1 2 1,0-1 0,0 0 0,0 1-1,0 0 1,0 0 0,1 1 0,-1 0 0,1-1-1,0 2 1,10-3 0,0 3-6684</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7:55.859"/>
    </inkml:context>
    <inkml:brush xml:id="br0">
      <inkml:brushProperty name="width" value="0.05" units="cm"/>
      <inkml:brushProperty name="height" value="0.05" units="cm"/>
    </inkml:brush>
  </inkml:definitions>
  <inkml:trace contextRef="#ctx0" brushRef="#br0">28 390 24575,'-1'1'0,"0"-1"0,0 0 0,-1 1 0,1-1 0,0 0 0,0 1 0,-1-1 0,1 1 0,0 0 0,0-1 0,0 1 0,0 0 0,0 0 0,0 0 0,0 0 0,0 0 0,0 0 0,0 0 0,1 0 0,-1 0 0,0 0 0,1 0 0,-1 1 0,1-1 0,-1 0 0,1 0 0,-1 1 0,1 1 0,-1-1 0,1-1 0,0 0 0,0 1 0,-1-1 0,1 1 0,0-1 0,0 0 0,0 1 0,0-1 0,1 1 0,-1-1 0,0 0 0,1 1 0,-1-1 0,1 0 0,-1 0 0,1 1 0,-1-1 0,1 0 0,0 0 0,0 0 0,-1 1 0,1-1 0,0 0 0,0 0 0,0-1 0,2 3 0,1-2 0,1 1 0,-1-1 0,1 0 0,-1 0 0,1 0 0,-1-1 0,1 0 0,0 0 0,-1 0 0,1 0 0,0-1 0,-1 1 0,1-1 0,-1 0 0,1-1 0,-1 1 0,0-1 0,5-2 0,1-1 0,0 0 0,0-1 0,0-1 0,-1 1 0,0-1 0,10-10 0,-11 8 0,0 0 0,-1-1 0,0 0 0,-1 0 0,0 0 0,-1-1 0,0 0 0,0 0 0,-1 0 0,-1 0 0,0-1 0,3-18 0,-4 11 0,-1 0 0,0 1 0,-1-1 0,-2 0 0,1 1 0,-2-1 0,-7-24 0,8 36 0,0 0 0,-1 0 0,0 1 0,0-1 0,-1 0 0,-4-5 0,8 11 0,-1 0 0,1 0 0,-1 0 0,1 0 0,-1 1 0,0-1 0,0 0 0,1 0 0,-1 1 0,0-1 0,0 0 0,0 1 0,0-1 0,0 1 0,0-1 0,0 1 0,0 0 0,0-1 0,0 1 0,0 0 0,0 0 0,0 0 0,0-1 0,0 1 0,0 0 0,0 0 0,0 1 0,0-1 0,0 0 0,0 0 0,0 0 0,0 1 0,0-1 0,0 1 0,0-1 0,0 0 0,0 1 0,0 0 0,0-1 0,0 1 0,1 0 0,-1-1 0,0 1 0,0 0 0,1 0 0,-1-1 0,1 1 0,-1 0 0,0 0 0,1 0 0,-1 2 0,-5 6 0,1 1 0,0-1 0,1 1 0,0 0 0,1 1 0,0-1 0,0 0 0,1 1 0,-1 12 0,1 2 0,1-1 0,2 1 0,2 23 0,-1-31 69,1 0-1,1 0 0,0 0 0,8 18 1,-8-27-240,-1 1 0,1-1 1,1 0-1,0-1 0,0 1 1,0-1-1,1 0 0,0 0 1,11 9-1,1-2-6655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7:56.633"/>
    </inkml:context>
    <inkml:brush xml:id="br0">
      <inkml:brushProperty name="width" value="0.05" units="cm"/>
      <inkml:brushProperty name="height" value="0.05" units="cm"/>
    </inkml:brush>
  </inkml:definitions>
  <inkml:trace contextRef="#ctx0" brushRef="#br0">34 126 24575,'-12'3'0,"16"1"0,19 4 0,-9-6 0,-1-1 0,1-1 0,0 0 0,15-2 0,-26 1 0,1 1 0,0-1 0,-1 0 0,1 0 0,-1-1 0,0 1 0,1-1 0,-1 0 0,3-2 0,-4 3 0,-1 0 0,1-1 0,-1 1 0,1-1 0,-1 1 0,0-1 0,0 1 0,0-1 0,0 0 0,0 0 0,0 1 0,0-1 0,-1 0 0,1 0 0,-1 0 0,1 0 0,-1-4 0,0 4 0,0 1 0,0-1 0,0 0 0,-1 0 0,1 0 0,0 0 0,-1 0 0,0 1 0,1-1 0,-1 0 0,0 0 0,0 1 0,0-1 0,0 0 0,0 1 0,-1 0 0,1-1 0,0 1 0,-1-1 0,1 1 0,-1 0 0,1 0 0,-1 0 0,1 0 0,-1 0 0,0 0 0,0 1 0,1-1 0,-1 0 0,0 1 0,-3-1 0,1 0 0,-1 0 0,0 0 0,0 0 0,0 1 0,0-1 0,0 1 0,1 1 0,-1-1 0,0 1 0,0 0 0,-6 1 0,4 1 0,1 0 0,-1 1 0,1 0 0,-1 0 0,1 0 0,0 1 0,-10 10 0,14-13 0,0 1 0,-1-1 0,1 0 0,1 1 0,-1-1 0,0 1 0,1 0 0,-1 0 0,1-1 0,0 1 0,0 0 0,0 0 0,0 0 0,0 0 0,1 0 0,-1 0 0,1 1 0,0-1 0,0 0 0,0 0 0,1 6 0,0-6 0,1 0 0,0 0 0,-1 0 0,1-1 0,0 1 0,0 0 0,0-1 0,1 0 0,-1 1 0,0-1 0,1 0 0,0 0 0,-1 0 0,1-1 0,0 1 0,0-1 0,0 1 0,0-1 0,0 0 0,1 0 0,5 1 0,6 1 0,1-1 0,-1 0 0,18-1 0,-20 0 0,-1-1 0,0-1 0,1 0 0,-1-1 0,0 0 0,0 0 0,19-8 0,-25 7 0,-1 1 0,0-1 0,0 0 0,0-1 0,0 1 0,0-1 0,-1 0 0,0 0 0,1-1 0,-2 1 0,1-1 0,0 0 0,-1 0 0,0 0 0,0 0 0,-1-1 0,4-9 0,-2 5 0,10-36 0,-13 42 0,0 0 0,0 0 0,-1 0 0,1 0 0,-1 0 0,0 1 0,0-1 0,-1 0 0,0-6 0,1 9 0,-1 1 0,1-1 0,0 1 0,0-1 0,-1 1 0,1-1 0,0 1 0,-1-1 0,1 1 0,0 0 0,-1-1 0,1 1 0,0-1 0,-1 1 0,1 0 0,-1-1 0,1 1 0,-1 0 0,1 0 0,-1-1 0,1 1 0,-1 0 0,1 0 0,-1 0 0,0 0 0,1-1 0,-1 1 0,1 0 0,-1 0 0,1 0 0,-1 0 0,0 0 0,1 1 0,-1-1 0,1 0 0,-1 0 0,1 0 0,-1 0 0,1 1 0,-1-1 0,1 0 0,-1 0 0,1 1 0,-1-1 0,1 0 0,-1 1 0,1-1 0,0 1 0,-1 0 0,-25 22 0,23-20 0,-2 2 0,0 1 0,1 0 0,-1 0 0,1 0 0,0 0 0,1 1 0,0 0 0,0-1 0,-4 12 0,7-16 0,0 0 0,-1 0 0,1 0 0,0 0 0,0 0 0,0 0 0,0 0 0,0 0 0,0 0 0,1 0 0,-1 0 0,1 0 0,-1 0 0,1 0 0,0 0 0,1 2 0,-1-2 0,1-1 0,-1 1 0,1 0 0,0-1 0,-1 0 0,1 1 0,0-1 0,0 0 0,0 0 0,0 0 0,0 0 0,1 0 0,-1 0 0,0 0 0,0-1 0,0 1 0,4-1 0,-2 1 0,1-1 0,-1 1 0,0-1 0,0 0 0,1-1 0,-1 1 0,0-1 0,0 0 0,1 0 0,-1 0 0,0-1 0,0 1 0,4-3 0,3-2 0,-1-1 0,0 0 0,10-10 0,-2 2 0,-18 15 0,0 0 0,0 0 0,0 0 0,1-1 0,-1 1 0,0 0 0,1 0 0,-1 0 0,0 0 0,0 0 0,1 0 0,-1 0 0,0 0 0,1 0 0,-1 0 0,0 0 0,0 0 0,1 0 0,-1 0 0,0 0 0,1 0 0,-1 0 0,0 0 0,0 0 0,1 0 0,-1 1 0,0-1 0,1 0 0,-1 0 0,0 0 0,0 0 0,0 1 0,1-1 0,-1 0 0,0 0 0,0 0 0,0 1 0,1-1 0,-1 0 0,0 0 0,0 1 0,0-1 0,0 0 0,0 1 0,0-1 0,0 0 0,1 0 0,-1 1 0,0-1 0,0 0 0,0 1 0,0-1 0,0 0 0,0 0 0,0 1 0,-1-1 0,1 0 0,0 1 0,1 25 0,-1-20 0,0-3-59,0 0 0,0 0-1,0 1 1,1-1-1,-1 0 1,1 0 0,-1 1-1,1-1 1,0 0 0,0 0-1,1 0 1,-1 0 0,1 0-1,-1 0 1,1 0-1,0-1 1,0 1 0,0-1-1,1 1 1,-1-1 0,0 0-1,4 3 1,6 0-6767</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7:57.386"/>
    </inkml:context>
    <inkml:brush xml:id="br0">
      <inkml:brushProperty name="width" value="0.05" units="cm"/>
      <inkml:brushProperty name="height" value="0.05" units="cm"/>
    </inkml:brush>
  </inkml:definitions>
  <inkml:trace contextRef="#ctx0" brushRef="#br0">0 46 24575,'1'6'0,"-1"0"0,1 0 0,0-1 0,1 1 0,0 0 0,-1 0 0,2-1 0,-1 1 0,1-1 0,-1 0 0,2 0 0,-1 0 0,6 7 0,-7-10 0,-1-1 0,0 1 0,1-1 0,0 1 0,-1-1 0,1 1 0,0-1 0,-1 0 0,1 0 0,0 0 0,0 0 0,0 0 0,0-1 0,0 1 0,0-1 0,0 1 0,0-1 0,0 1 0,0-1 0,1 0 0,-1 0 0,0 0 0,0 0 0,0-1 0,0 1 0,0-1 0,0 1 0,0-1 0,0 0 0,0 1 0,0-1 0,0 0 0,0 0 0,0 0 0,-1-1 0,1 1 0,0 0 0,-1-1 0,1 1 0,1-3 0,0 0 0,0 1 0,-1-1 0,1 1 0,-1-1 0,0 0 0,3-8 0,-4 11 0,0-1 0,-1 1 0,1-1 0,0 0 0,-1 0 0,0 1 0,0-1 0,1 0 0,-1 0 0,0 1 0,0-1 0,0 0 0,-1 0 0,1 0 0,0 1 0,-1-1 0,1 0 0,-1 1 0,0-3 0,-1 3 0,2 5 0,3 6 0,-1-7 0,1 1 0,-1-1 0,1 0 0,0 0 0,0-1 0,0 1 0,1-1 0,-1 0 0,1 1 0,-1-1 0,1-1 0,0 1 0,-1-1 0,1 1 0,0-1 0,0 0 0,0 0 0,0-1 0,0 1 0,0-1 0,1 0 0,-1 0 0,0 0 0,5-2 0,10-1 0,0-1 0,0 0 0,32-13 0,-48 15 0,5-1 0,0 0 0,0-1 0,0 0 0,13-10 0,-20 14 0,0-1 0,0 1 0,0-1 0,0 1 0,0-1 0,0 0 0,0 0 0,-1 1 0,1-1 0,0 0 0,-1 0 0,1 0 0,-1 0 0,1 0 0,-1 0 0,1 0 0,-1 0 0,1 0 0,-1 0 0,0 0 0,0 0 0,1 0 0,-1 0 0,0 0 0,0 0 0,0 0 0,0 0 0,0 0 0,-1 0 0,1-1 0,0 1 0,0 0 0,-1 0 0,1 0 0,0 0 0,-1 0 0,1 0 0,-1 0 0,0 1 0,1-1 0,-1 0 0,0 0 0,1 0 0,-1 0 0,0 1 0,0-1 0,0 0 0,0 1 0,0-1 0,-1 0 0,1 0 0,0 0 0,0 0 0,0 1 0,-1-1 0,1 0 0,0 1 0,-1-1 0,1 0 0,0 1 0,-1 0 0,1-1 0,-1 1 0,1 0 0,0 0 0,-1 0 0,1-1 0,-1 2 0,1-1 0,-3 0 0,3 1 0,0-1 0,0 1 0,0-1 0,0 1 0,0 0 0,0-1 0,0 1 0,1 0 0,-1 0 0,0 0 0,0 0 0,0 0 0,1 0 0,-1 0 0,1 0 0,-1 0 0,1 0 0,-1 2 0,-1 1 0,1 0 0,0 0 0,1 0 0,-1 0 0,1 1 0,-1-1 0,1 0 0,1 0 0,-1 0 0,1 1 0,1 7 0,-1-9 0,0 0 0,1 1 0,-1-1 0,1 0 0,0 0 0,-1 0 0,1 0 0,1 0 0,-1-1 0,0 1 0,1-1 0,-1 1 0,1-1 0,0 0 0,-1 0 0,1 0 0,0 0 0,4 1 0,-2-1 0,0-1 0,0 1 0,0-1 0,1 0 0,-1 0 0,0-1 0,1 0 0,-1 0 0,1 0 0,-1 0 0,6-2 0,-3 1 0,0-1 0,0 0 0,0-1 0,0 0 0,0 0 0,0 0 0,-1-1 0,0 0 0,0-1 0,0 0 0,0 0 0,0 0 0,-1-1 0,0 0 0,6-8 0,-11 13 0,0 0 0,0 0 0,-1 0 0,1 0 0,0 0 0,-1 0 0,1-1 0,0 1 0,-1 0 0,1 0 0,-1-1 0,0 1 0,1 0 0,-1-1 0,0 1 0,0-1 0,0 1 0,0 0 0,0-1 0,0 1 0,0 0 0,-1-1 0,1 1 0,0 0 0,-1-1 0,1 1 0,-1 0 0,0 0 0,1-1 0,-1 1 0,0 0 0,0 0 0,-1-2 0,0 2 0,0 0 0,0-1 0,0 1 0,0 0 0,0 1 0,0-1 0,-1 0 0,1 1 0,0-1 0,0 1 0,-1 0 0,1-1 0,0 1 0,0 0 0,-1 1 0,1-1 0,0 0 0,-1 1 0,1-1 0,-2 1 0,2 0 0,0-1 0,1 0 0,-1 1 0,0-1 0,1 1 0,-1 0 0,0-1 0,1 1 0,-1 0 0,1 0 0,-1 0 0,1 0 0,0 0 0,-1 0 0,1 0 0,0 1 0,0-1 0,0 0 0,0 1 0,0-1 0,0 1 0,0-1 0,0 1 0,1 0 0,-1-1 0,1 1 0,-1 0 0,1-1 0,-1 1 0,1 0 0,0-1 0,0 1 0,0 0 0,0 0 0,0-1 0,0 1 0,1 0 0,-1-1 0,0 1 0,1 0 0,0-1 0,0 3 0,2 2 0,0-1 0,0 0 0,0 1 0,0-1 0,1 0 0,0-1 0,0 1 0,0-1 0,1 0 0,-1 0 0,6 4 0,55 27-1365,-33-21-5461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8:15.919"/>
    </inkml:context>
    <inkml:brush xml:id="br0">
      <inkml:brushProperty name="width" value="0.05" units="cm"/>
      <inkml:brushProperty name="height" value="0.05" units="cm"/>
    </inkml:brush>
  </inkml:definitions>
  <inkml:trace contextRef="#ctx0" brushRef="#br0">2424 380 24575,'0'-2'0,"-1"0"0,0-1 0,1 1 0,-1 0 0,0 0 0,0-1 0,0 1 0,0 0 0,0 0 0,0 0 0,-1 0 0,1 0 0,-4-2 0,-23-23 0,-2 4 0,-1 1 0,-1 2 0,0 1 0,-2 1 0,0 2 0,-1 2 0,-46-13 0,8 7 0,0 4 0,-128-11 0,114 22 0,-1 3 0,0 5 0,1 4 0,0 3 0,-121 30 0,87-7 0,2 5 0,2 5 0,-136 70 0,41 7 0,180-99 0,1 1 0,1 2 0,2 1 0,-36 39 0,56-55 0,0 1 0,1 0 0,0 1 0,1-1 0,0 2 0,0-1 0,2 0 0,-1 1 0,-5 23 0,9-27 0,0 1 0,0-1 0,1 1 0,0-1 0,0 1 0,1-1 0,0 0 0,0 1 0,1-1 0,0 0 0,1 0 0,0 0 0,0 0 0,1-1 0,6 13 0,3-3 0,1 1 0,0-2 0,1 0 0,1 0 0,0-2 0,1 0 0,1-1 0,19 11 0,17 8 0,90 38 0,-42-30-155,175 47-1,117-9-155,-267-60 311,0-6 0,0-5 0,141-12 0,-195 0 0,0-4 0,-1-3 0,0-4 0,-1-2 0,-1-4 0,124-55 0,-164 62-1,0-2 0,-1-1-1,0-1 1,-2-1 0,0-2 0,-2-1 0,38-42-1,-52 52 2,0-1-1,-2 1 1,0-2-1,0 1 1,-2-1-1,1-1 1,-2 1-1,0-1 1,-1 0-1,-1-1 1,0 1-1,-1-1 1,-1 0-1,-1 0 0,0 0 1,-1 1-1,-3-25 1,-1 18 14,-1 0 0,-1 0 1,-1 0-1,-1 1 0,-1 0 1,-1 0-1,-16-26 0,9 21 33,-1 2-1,-1 0 0,-1 1 0,-47-41 1,21 28-25,-2 2 1,-2 2 0,-1 2-1,-1 3 1,-82-33 0,44 28-408,-2 4 1,0 4 0,-2 4-1,-153-15 1,101 24-5726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6:39.308"/>
    </inkml:context>
    <inkml:brush xml:id="br0">
      <inkml:brushProperty name="width" value="0.05" units="cm"/>
      <inkml:brushProperty name="height" value="0.05" units="cm"/>
    </inkml:brush>
  </inkml:definitions>
  <inkml:trace contextRef="#ctx0" brushRef="#br0">467 308 24575,'0'-2'0,"1"-1"0,-1 1 0,1 0 0,-1-1 0,1 1 0,0 0 0,0 0 0,0 0 0,0-1 0,1 1 0,-1 0 0,2-2 0,23-24 0,-18 20 0,2-2 0,1 1 0,0 1 0,1 0 0,0 0 0,0 1 0,0 0 0,1 1 0,0 1 0,0 0 0,27-6 0,11 1 0,84-6 0,-101 13 0,6 0 0,14-1 0,82-18 0,-98 15 0,1 2 0,0 2 0,0 1 0,0 2 0,0 2 0,45 7 0,-44-2 0,-1 1 0,0 2 0,0 2 0,-1 1 0,37 20 0,-15-3 0,-2 2 0,67 51 0,-109-71 0,-1 0 0,-1 1 0,0 0 0,0 1 0,-2 1 0,1 0 0,-2 1 0,0 0 0,-1 1 0,-1 0 0,-1 0 0,0 1 0,-1 0 0,-1 1 0,8 37 0,0 6 0,-7-32 0,-1 0 0,4 53 0,-14 284 0,2-343 0,-2 0 0,-1-1 0,-1 0 0,-1 0 0,-1 0 0,-1-1 0,-21 38 0,-9 25 0,29-58 0,-2 0 0,-1-1 0,-26 38 0,25-45 0,-2 0 0,0 0 0,-1-2 0,-1 0 0,0-1 0,-1-1 0,-1 0 0,-1-2 0,-39 20 0,-11-4 0,-1-3 0,-81 16 0,56-15 0,64-19 0,0-2 0,-1 0 0,-44 0 0,-104-7 0,75-1 0,82 1 0,-1-2 0,1 0 0,0-1 0,0-2 0,-42-15 0,-114-57 0,171 73 0,-116-63 0,116 62 0,2 0 0,-1 0 0,1-1 0,0-1 0,0 1 0,1-1 0,-12-16 0,4 1 0,-24-46 0,32 52 0,0 0 0,1-1 0,1 1 0,1-1 0,0-1 0,-2-32 0,6-117 0,2 100 0,-3-111 0,4-97 0,-2 258 0,1-1 0,1 1 0,1-1 0,1 1 0,1 0 0,0 1 0,1-1 0,12-22 0,-2 13 0,1 0 0,0 1 0,2 1 0,25-24 0,-39 43 0,0 1 0,1-1 0,0 2 0,0-1 0,0 1 0,0 0 0,1 0 0,-1 1 0,1 0 0,0 0 0,10-1 0,11-2 0,55-3 0,-21 4 0,244-19 0,0 22 0,-187 2 0,-79 1 0,0 1 0,0 1 0,0 3 0,51 13 0,-76-13 0,0 0 0,0 0 0,-1 2 0,0 0 0,-1 1 0,0 0 0,0 1 0,-1 0 0,0 2 0,-1-1 0,0 1 0,10 15 0,-5-5 0,-2 1 0,0 0 0,-2 1 0,0 1 0,-2 0 0,13 43 0,-9-20 0,-3 0 0,-2 0 0,-2 1 0,2 58 0,-12 277 0,-1-350 0,-2 0 0,-2-1 0,-1 1 0,-1-2 0,-2 1 0,-1-1 0,-18 32 0,3-14 0,-2-3 0,-3 0 0,-56 65 0,70-91 0,-1 0 0,-29 23 0,38-36 0,-1 0 0,-1-1 0,0 0 0,0-1 0,0 0 0,-25 8 0,-5-3 0,0-2 0,0-2 0,-55 2 0,-133-6 0,158-4 0,-44 3 0,-135-6 0,234 2 0,0-1 0,0-1 0,0 0 0,1-1 0,0-1 0,0-1 0,-26-14 0,6-1 0,1 0 0,-33-30 0,57 43 0,0-1 0,0 0 0,1 0 0,1-1 0,0-1 0,0 1 0,1-1 0,1-1 0,-11-24 0,-104-254 0,119 285 0,-33-72 0,3-3 0,-22-85 0,48 133 0,1-1 0,-2-65 0,11-70 0,0 56 0,-4 63 0,3-58 0,-1 94 0,1 0 0,1 0 0,0 1 0,1-1 0,9-22 0,-3 16 0,1 1 0,0 0 0,2 0 0,0 1 0,1 1 0,1 0 0,28-25 0,9 0 0,71-44 0,-93 66 0,17-10 0,1 2 0,75-31 0,-97 50 0,1 0 0,0 2 0,0 1 0,30-3 0,115-3 0,-105 9 0,331-3 0,-275 7 0,-90 0 0,0 3 0,0 0 0,0 3 0,-1 0 0,0 2 0,-1 1 0,0 2 0,44 23 0,-52-22 0,0 2 0,-1 0 0,0 1 0,-2 2 0,0 0 0,0 1 0,-2 1 0,-1 0 0,23 35 0,-20-22 0,0 1 0,-3 0 0,-1 2 0,-1 0 0,-2 1 0,8 38 0,4 13 0,-14-54 0,-2 0 0,-1 1 0,3 36 0,-7 276 0,-6-186 0,-7 70 0,5-200 0,0-1 0,-3 0 0,0 0 0,-2 0 0,-18 41 0,23-63 0,-18 41 0,-36 57 0,49-92 0,-1 0 0,-1-1 0,0 0 0,0 0 0,-1-1 0,-1-1 0,0 0 0,-16 10 0,-3-3 0,-1-1 0,-1-1 0,0-2 0,-1-2 0,0-1 0,-1-2 0,0-1 0,-44 4 0,-28-4 0,-162-8 0,223-2 0,1-3 0,0-1 0,1-2 0,0-2 0,-75-28 0,105 31 0,-1-1 0,1 0 0,1-1 0,0-1 0,0 0 0,1-1 0,0 0 0,1-1 0,1-1 0,-1 0 0,2 0 0,0-1 0,1 0 0,-14-27 0,-1-14 0,2-2 0,-28-106 0,37 115 0,-78-266 0,70 238 0,4 0 0,3-1 0,3-1 0,3 0 0,4-99 0,4 83 0,-1 9 0,13-102 0,-9 172 0,0 0 0,1 1 0,1-1 0,0 1 0,1 0 0,1 1 0,0-1 0,1 1 0,0 1 0,0-1 0,2 1 0,0 1 0,0 0 0,1 0 0,0 1 0,1 1 0,0 0 0,0 0 0,1 1 0,0 1 0,0 0 0,29-10 0,32-7 0,1 3 0,1 4 0,0 3 0,114-7 0,317 16 0,-292 8 0,-97 2 0,0 4 0,0 6 0,-1 5 0,138 43 0,150 55 0,-9 25 0,460 275 0,-79 20 0,-623-356 0,268 102 0,-291-138 0,3-5 0,1-6 0,2-6 0,173 14 0,543 63 0,-689-75 0,551 89 0,-588-104 0,290 19 0,27-51 0,-285 11 0,-155 5 31,-1 0 0,1 0 0,0-1 0,-1 0 0,1 1 0,0-1 0,-1-1 0,1 1 1,-1 0-1,4-3 0,-6 3-90,0 0 0,0 0 0,0 0 0,0 0 0,0 0 0,0 0 1,0 0-1,0 0 0,-1 0 0,1 0 0,0-1 0,-1 1 1,1 0-1,-1-1 0,1 1 0,-1 0 0,0-1 0,0 1 0,0 0 1,1-1-1,-1 1 0,0-1 0,-1 1 0,1 0 0,0-1 0,0 1 1,-1 0-1,0-3 0,-6-16-6767</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7:42.913"/>
    </inkml:context>
    <inkml:brush xml:id="br0">
      <inkml:brushProperty name="width" value="0.05" units="cm"/>
      <inkml:brushProperty name="height" value="0.05" units="cm"/>
    </inkml:brush>
  </inkml:definitions>
  <inkml:trace contextRef="#ctx0" brushRef="#br0">0 587 24575,'0'4'0,"0"6"0,0 1 0,1-1 0,0 0 0,4 18 0,-4-27 0,-1 0 0,0 1 0,0-1 0,1 0 0,-1 0 0,1 1 0,-1-1 0,1 0 0,0 0 0,-1 0 0,1 0 0,0 0 0,0 0 0,0 0 0,0 0 0,0 0 0,0 0 0,0-1 0,0 1 0,0 0 0,0-1 0,0 1 0,1-1 0,-1 1 0,0-1 0,0 1 0,0-1 0,1 0 0,-1 0 0,0 1 0,1-1 0,-1 0 0,0 0 0,1 0 0,-1-1 0,0 1 0,0 0 0,1 0 0,-1-1 0,0 1 0,0-1 0,1 1 0,-1-1 0,0 1 0,0-1 0,0 0 0,0 1 0,1-2 0,5-3 0,0 0 0,0-1 0,0 0 0,-1 0 0,0 0 0,0-1 0,-1 0 0,1 0 0,6-13 0,4-10 0,13-35 0,-28 63 0,17-42 0,-3-1 0,-1-1 0,-2 0 0,-2-1 0,-2-1 0,-3 1 0,-1-1 0,-3-56 0,-1 103 0,0-1 0,0 1 0,0-1 0,0 1 0,0-1 0,-1 1 0,1 0 0,0-1 0,-1 1 0,1-1 0,-1 1 0,1 0 0,-1-1 0,0 1 0,1 0 0,-1 0 0,0-1 0,0 1 0,0 0 0,0 0 0,-2-2 0,2 3 0,-1 0 0,1 0 0,0 0 0,0 1 0,-1-1 0,1 0 0,0 1 0,0-1 0,-1 0 0,1 1 0,0-1 0,0 1 0,0 0 0,0-1 0,0 1 0,0 0 0,0 0 0,0 0 0,0 0 0,0 0 0,0 0 0,1 0 0,-1 0 0,0 0 0,0 1 0,-8 10 0,2 0 0,-1 1 0,1 0 0,1 1 0,0-1 0,-7 27 0,6-11 0,1 1 0,-4 40 0,9-51 0,1 1 0,1-1 0,0 1 0,2-1 0,0 0 0,9 31 0,-7-35 0,0-1 0,1 0 0,0 0 0,1-1 0,0 1 0,1-1 0,1-1 0,0 0 0,12 12 0,-19-21 0,1-1 0,0 1 0,0-1 0,0 1 0,0-1 0,1 0 0,-1 0 0,1-1 0,-1 1 0,1-1 0,-1 1 0,1-1 0,5 1 0,-7-2 0,0 0 0,0 0 0,0-1 0,1 1 0,-1 0 0,0-1 0,0 1 0,0-1 0,0 0 0,0 0 0,0 1 0,-1-1 0,1 0 0,0-1 0,0 1 0,-1 0 0,1 0 0,0-1 0,-1 1 0,0-1 0,1 0 0,-1 1 0,0-1 0,0 0 0,2-3 0,14-31 0,-2 0 0,-2 0 0,17-75 0,-29 109 0,-1 1 0,1 0 0,-1 0 0,0 0 0,1 0 0,-1-1 0,0 1 0,0 0 0,0 0 0,0-1 0,0 1 0,0 0 0,0 0 0,0-1 0,0 1 0,-1 0 0,1 0 0,0 0 0,-1 0 0,1-1 0,-1 1 0,0 0 0,1 0 0,-1 0 0,0 0 0,0 0 0,1 0 0,-1 0 0,0 1 0,0-1 0,0 0 0,0 0 0,0 1 0,0-1 0,-2 0 0,1 0 0,0 1 0,0 0 0,1 0 0,-1 0 0,0 0 0,0 0 0,0 1 0,0-1 0,0 0 0,1 1 0,-1 0 0,0-1 0,0 1 0,1 0 0,-1 0 0,0 0 0,1 0 0,-1 0 0,1 0 0,0 0 0,-1 1 0,1-1 0,-2 2 0,-1 3 0,-1 1 0,1 0 0,0 0 0,1 0 0,0 0 0,0 0 0,0 1 0,1-1 0,0 1 0,1 0 0,-2 12 0,3-14 0,-1-1 0,1 1 0,0 0 0,0-1 0,1 1 0,-1 0 0,1-1 0,1 1 0,-1-1 0,1 1 0,0-1 0,0 0 0,0 1 0,1-1 0,0 0 0,6 8 0,-8-12 0,0 1 0,1-1 0,-1 0 0,1 1 0,-1-1 0,1 0 0,0 0 0,-1 0 0,1 0 0,0 0 0,0 0 0,0-1 0,-1 1 0,1-1 0,0 1 0,0-1 0,0 0 0,0 1 0,0-1 0,0 0 0,0 0 0,0-1 0,0 1 0,0 0 0,0-1 0,0 1 0,0-1 0,0 1 0,0-1 0,-1 0 0,1 0 0,0 0 0,0 0 0,-1 0 0,1 0 0,-1 0 0,1-1 0,-1 1 0,1-1 0,0-1 0,3-3 0,0 1 0,-1-1 0,0 0 0,-1 0 0,1 0 0,-1 0 0,0 0 0,-1-1 0,1 0 0,1-9 0,0-30 0,-6 78 193,1-17-453,0 0 1,1 0-1,1 0 0,1 0 1,3 18-1,-2-21-6566</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7:43.294"/>
    </inkml:context>
    <inkml:brush xml:id="br0">
      <inkml:brushProperty name="width" value="0.05" units="cm"/>
      <inkml:brushProperty name="height" value="0.05" units="cm"/>
    </inkml:brush>
  </inkml:definitions>
  <inkml:trace contextRef="#ctx0" brushRef="#br0">0 101 24575,'0'-11'0,"1"15"0,1 18 0,5 9 0,-5-18 0,1 0 0,0 0 0,1 0 0,8 20 0,-11-32 0,-1 0 0,1 0 0,0 0 0,-1 0 0,1 0 0,0 0 0,-1 0 0,1 0 0,0 0 0,0 0 0,0-1 0,0 1 0,0 0 0,0 0 0,0-1 0,0 1 0,0-1 0,0 1 0,0-1 0,0 1 0,1-1 0,-1 0 0,2 1 0,-2-2 0,1 1 0,0 0 0,-1-1 0,1 1 0,0-1 0,-1 1 0,1-1 0,-1 0 0,1 1 0,-1-1 0,1 0 0,-1 0 0,0 0 0,3-3 0,0 0 0,0 0 0,-1 0 0,1-1 0,-1 0 0,0 1 0,-1-1 0,1 0 0,-1 0 0,3-8 0,-3 1 0,0 0 0,0-1 0,-1 1 0,-1-1 0,-1-20 0,0 26 0,0-1 0,0 0 0,-1 0 0,0 1 0,-1-1 0,1 1 0,-1 0 0,-1-1 0,1 1 0,-6-6 0,10 13-21,-1 1 0,0-1 0,0 1 0,0-1 0,0 1 0,0-1 0,0 1 0,0-1 0,0 1 0,-1-1 0,1 0 0,0 1 0,0-1 0,0 1 0,0-1 0,-1 1 0,1-1 0,0 0 0,0 1 0,-1-1 0,1 0 0,0 1 0,0-1 0,-1 0 0,1 1 0,0-1 0,-1 0 0,1 0 0,-1 1 0,1-1 0,0 0 0,-1 0 0,1 0 0,-1 0 0,1 1 0,-1-1 0,1 0 0,-1 0 0,1 0 0,0 0 0,-1 0 0,1 0 0,-1 0 0,1 0 0,-1 0 0,1 0 0,-1-1 0,1 1 0,0 0 0,-1 0 0,1 0 0,-1 0 0,1-1 0,0 1 0,-1 0 0,1 0 0,-1-1 0,1 1 0,0 0 0,0-1 0,-1 1 0,1 0 0,0-1 0,-1 0 0,3 10-6805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7:43.719"/>
    </inkml:context>
    <inkml:brush xml:id="br0">
      <inkml:brushProperty name="width" value="0.05" units="cm"/>
      <inkml:brushProperty name="height" value="0.05" units="cm"/>
    </inkml:brush>
  </inkml:definitions>
  <inkml:trace contextRef="#ctx0" brushRef="#br0">1 1 24575,'2'27'0,"1"-1"0,8 30 0,4 31 0,-11-33 0,18-111 0,-14 37 0,-3 2 0,1 0 0,1 1 0,1 0 0,1 1 0,0 0 0,11-16 0,-19 32 0,-1-1 0,1 0 0,-1 0 0,1 0 0,-1 1 0,1-1 0,0 0 0,-1 1 0,1-1 0,0 0 0,0 1 0,-1-1 0,1 1 0,0-1 0,0 1 0,0 0 0,0-1 0,-1 1 0,1 0 0,0 0 0,0-1 0,0 1 0,0 0 0,0 0 0,0 0 0,0 0 0,0 0 0,0 0 0,0 0 0,-1 1 0,1-1 0,0 0 0,0 0 0,0 1 0,0-1 0,0 1 0,0-1 0,-1 0 0,1 1 0,0 0 0,0-1 0,-1 1 0,1-1 0,0 1 0,-1 0 0,1 0 0,-1-1 0,1 1 0,-1 0 0,1 0 0,-1-1 0,1 1 0,-1 2 0,4 6 0,0 0 0,0 0 0,-2 0 0,3 10 0,-4-13 0,8 32 244,-5-19-781,0 1 1,9 19 0,-6-22-6290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7:44.445"/>
    </inkml:context>
    <inkml:brush xml:id="br0">
      <inkml:brushProperty name="width" value="0.05" units="cm"/>
      <inkml:brushProperty name="height" value="0.05" units="cm"/>
    </inkml:brush>
  </inkml:definitions>
  <inkml:trace contextRef="#ctx0" brushRef="#br0">105 239 24575,'0'0'0,"-1"-1"0,1 0 0,0 0 0,-1 1 0,1-1 0,-1 0 0,1 0 0,-1 1 0,1-1 0,-1 1 0,0-1 0,1 0 0,-1 1 0,1-1 0,-1 1 0,0-1 0,0 1 0,1 0 0,-1-1 0,0 1 0,0 0 0,1 0 0,-1-1 0,0 1 0,0 0 0,0 0 0,0 0 0,1 0 0,-3 0 0,-24 1 0,23-1 0,1 1 0,0 0 0,1 1 0,-1-1 0,0 0 0,0 1 0,0 0 0,1-1 0,-1 1 0,1 0 0,-1 0 0,1 1 0,0-1 0,0 0 0,0 1 0,0-1 0,0 1 0,1 0 0,-1 0 0,1-1 0,0 1 0,0 0 0,0 0 0,0 0 0,0 0 0,0 1 0,1-1 0,0 0 0,-1 0 0,1 0 0,1 0 0,-1 0 0,0 1 0,1-1 0,1 5 0,-1-2 0,0-1 0,1 1 0,0 0 0,0-1 0,0 0 0,1 1 0,-1-1 0,1 0 0,1 0 0,-1 0 0,1-1 0,0 1 0,0-1 0,0 0 0,0 0 0,1 0 0,-1-1 0,10 6 0,-9-7 0,0 0 0,-1-1 0,1 1 0,0-1 0,0 0 0,0 0 0,0 0 0,0-1 0,0 0 0,0 0 0,0 0 0,0 0 0,0-1 0,0 0 0,0 0 0,-1 0 0,1-1 0,0 0 0,0 1 0,-1-2 0,1 1 0,-1 0 0,0-1 0,0 0 0,0 0 0,0 0 0,0-1 0,5-6 0,0-1 0,-1 0 0,0-1 0,0 0 0,-1-1 0,-1 0 0,0 0 0,-1 0 0,7-27 0,12-74 0,-21 96 0,-1 0 0,-1 0 0,-1 0 0,-3-24 0,-2 25 0,5 17 0,0 0 0,0 0 0,-1-1 0,1 1 0,0 0 0,0 0 0,0 0 0,0 0 0,-1 0 0,1 0 0,0 0 0,0 0 0,0 0 0,-1 0 0,1 1 0,0-1 0,0 0 0,0 0 0,-1 0 0,1 0 0,0 0 0,0 0 0,0 0 0,0 0 0,-1 0 0,1 1 0,0-1 0,0 0 0,0 0 0,0 0 0,0 0 0,0 1 0,-1-1 0,1 0 0,0 0 0,0 0 0,0 0 0,0 1 0,0-1 0,0 0 0,-10 32 0,4 5 0,3 0 0,0 0 0,3 0 0,1 0 0,12 71 0,-13-102 0,1-1 0,0 0 0,1 0 0,-1 0 0,1 0 0,0 0 0,6 9 0,-8-13 0,1 0 0,0 0 0,0 0 0,0 0 0,0-1 0,0 1 0,0 0 0,0 0 0,0-1 0,0 1 0,0-1 0,0 1 0,0-1 0,1 1 0,-1-1 0,0 1 0,0-1 0,1 0 0,-1 0 0,0 0 0,0 0 0,1 0 0,-1 0 0,0 0 0,0 0 0,1 0 0,-1-1 0,0 1 0,0 0 0,0-1 0,1 1 0,-1-1 0,0 1 0,0-1 0,0 0 0,0 0 0,1-1 0,11-6 0,1-1 0,1 0 0,1 0 0,23-9 0,-33 16 0,1 1 0,-1-1 0,0 1 0,0 0 0,1 0 0,-1 1 0,1 0 0,-1 0 0,1 1 0,-1 0 0,0 0 0,0 0 0,9 3 0,-10-2 0,0 0 0,-1-1 0,2 0 0,-1 0 0,0 0 0,0-1 0,0 1 0,0-1 0,0 0 0,8-2 0,-9 1 0,0 0 0,0-1 0,-1 0 0,1 1 0,-1-2 0,1 1 0,-1 0 0,0-1 0,0 1 0,0-1 0,0 0 0,0 0 0,4-6 0,7-3 0,-14 12 0,0 0 0,1 0 0,-1 0 0,1 0 0,-1 0 0,0 0 0,1 0 0,-1 0 0,0 0 0,1 0 0,-1 0 0,0 0 0,1 0 0,-1 1 0,0-1 0,1 0 0,-1 0 0,0 0 0,1 0 0,-1 1 0,0-1 0,0 0 0,1 0 0,-1 0 0,0 1 0,0-1 0,1 1 0,1 2 0,-1 0 0,1 1 0,-1-1 0,0 1 0,0-1 0,1 7 0,2 5 0,8 21-1365,-7-20-5461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7:48.737"/>
    </inkml:context>
    <inkml:brush xml:id="br0">
      <inkml:brushProperty name="width" value="0.05" units="cm"/>
      <inkml:brushProperty name="height" value="0.05" units="cm"/>
    </inkml:brush>
  </inkml:definitions>
  <inkml:trace contextRef="#ctx0" brushRef="#br0">357 87 24575,'2'0'0,"0"-1"0,0 1 0,0-1 0,0 1 0,0-1 0,0 0 0,0 0 0,0 0 0,-1 0 0,1-1 0,0 1 0,-1 0 0,1-1 0,-1 1 0,0-1 0,1 1 0,-1-1 0,2-3 0,-1 3 0,-1 0 0,0 0 0,1-1 0,-1 1 0,0-1 0,0 1 0,0-1 0,0 1 0,-1-1 0,1 0 0,-1 1 0,1-1 0,-1-4 0,-1 6 0,1 0 0,-1 0 0,1 0 0,-1 0 0,1-1 0,-1 1 0,0 0 0,0 0 0,1 0 0,-1 0 0,0 1 0,0-1 0,0 0 0,0 0 0,0 0 0,0 1 0,0-1 0,-1 1 0,1-1 0,0 1 0,0-1 0,0 1 0,-1-1 0,1 1 0,-2 0 0,-35-3 0,11 5 0,-1 2 0,1 0 0,0 2 0,0 1 0,-32 13 0,41-13 0,-1 1 0,-22 12 0,35-16 0,0-1 0,1 1 0,-1 0 0,1 0 0,0 1 0,0-1 0,0 1 0,1 0 0,0 1 0,-6 8 0,9-13 0,0 1 0,0 0 0,1 0 0,-1 0 0,1 0 0,-1-1 0,1 1 0,0 0 0,-1 0 0,1 0 0,0 0 0,0 0 0,1 0 0,-1 0 0,0 0 0,1 0 0,-1 0 0,1 2 0,1-1 0,0 1 0,0-1 0,0 0 0,0 0 0,0 0 0,0 0 0,1 0 0,0 0 0,2 2 0,8 4 0,0 1 0,1-2 0,23 11 0,-27-14 0,38 18 0,-24-12 0,-1 0 0,33 22 0,-55-32 0,1 0 0,-1 0 0,0 0 0,1-1 0,-1 1 0,0 1 0,0-1 0,0 0 0,0 0 0,1 0 0,-2 0 0,1 1 0,0-1 0,0 1 0,0-1 0,-1 1 0,1-1 0,0 1 0,-1-1 0,0 1 0,1-1 0,-1 1 0,0-1 0,0 1 0,0 0 0,0-1 0,0 1 0,0 2 0,-1-2 0,-1 1 0,1-1 0,-1 0 0,1 0 0,-1 0 0,0 0 0,0 0 0,0-1 0,0 1 0,0 0 0,0-1 0,0 0 0,-1 1 0,1-1 0,0 0 0,-5 1 0,-6 3-273,-1-1 0,1-1 0,-1 0 0,-17 1 0,4-2-6553</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7:49.151"/>
    </inkml:context>
    <inkml:brush xml:id="br0">
      <inkml:brushProperty name="width" value="0.05" units="cm"/>
      <inkml:brushProperty name="height" value="0.05" units="cm"/>
    </inkml:brush>
  </inkml:definitions>
  <inkml:trace contextRef="#ctx0" brushRef="#br0">0 13 24575,'1'-1'0,"0"0"0,0 0 0,1 0 0,-1 0 0,0 0 0,0 0 0,1 0 0,-1 0 0,1 1 0,-1-1 0,1 0 0,-1 1 0,1-1 0,-1 1 0,1 0 0,-1 0 0,1-1 0,0 1 0,-1 0 0,1 0 0,-1 0 0,1 1 0,0-1 0,-1 0 0,1 0 0,-1 1 0,1-1 0,-1 1 0,1 0 0,-1-1 0,0 1 0,1 0 0,-1 0 0,0 0 0,1 0 0,-1 0 0,2 2 0,0 0 0,0 1 0,0-1 0,0 1 0,-1-1 0,1 1 0,-1 0 0,0 0 0,0 1 0,0-1 0,-1 0 0,3 9 0,-3-2 0,0 0 0,0 1 0,-1-1 0,-1 0 0,0 0 0,0 1 0,-1-1 0,-4 12 0,-4 7 0,-22 45 0,32-74 0,-1 0 0,0 0 0,1 0 0,-1 0 0,1 0 0,-1 0 0,1 0 0,0 0 0,0 0 0,-1 1 0,1-1 0,0 0 0,0 0 0,0 0 0,0 0 0,0 1 0,0-1 0,1 0 0,-1 0 0,0 0 0,0 0 0,1 2 0,0-3 0,0 1 0,0 0 0,0-1 0,-1 1 0,1-1 0,0 0 0,0 1 0,0-1 0,0 0 0,0 1 0,0-1 0,0 0 0,0 0 0,0 0 0,0 0 0,0 0 0,0 0 0,0 0 0,0 0 0,1-1 0,8-1 0,-1 0 0,1-1 0,15-6 0,-24 8 0,20-8 0,59-21 0,-73 27 0,1 1 0,-1 1 0,1 0 0,0 0 0,-1 0 0,1 1 0,0 0 0,12 2 0,-17-2 15,0 1 0,0 0-1,0 0 1,0 1 0,0-1-1,0 0 1,-1 1 0,1 0-1,0 0 1,-1 0 0,1 0-1,-1 0 1,0 0 0,0 0-1,0 1 1,0-1-1,0 1 1,0 0 0,-1 0-1,1-1 1,1 5 0,1 6-204,0 0 0,0 0 0,2 23 1,-2-13-745,0-5-5893</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7:49.865"/>
    </inkml:context>
    <inkml:brush xml:id="br0">
      <inkml:brushProperty name="width" value="0.05" units="cm"/>
      <inkml:brushProperty name="height" value="0.05" units="cm"/>
    </inkml:brush>
  </inkml:definitions>
  <inkml:trace contextRef="#ctx0" brushRef="#br0">1 71 24575,'1'-11'0,"2"19"0,7 12 0,-6-16 0,0 0 0,0-1 0,1 1 0,-1-1 0,1-1 0,0 1 0,0 0 0,0-1 0,0 0 0,0 0 0,0-1 0,1 0 0,-1 0 0,10 1 0,-9-1 0,0-1 0,0 1 0,0-1 0,0 0 0,0-1 0,0 0 0,0 0 0,0 0 0,-1-1 0,1 1 0,0-2 0,-1 1 0,8-4 0,-12 5 0,1 0 0,-1 1 0,0-1 0,0 0 0,0 0 0,1 0 0,-1 0 0,0-1 0,0 1 0,0 0 0,-1 0 0,1-1 0,0 1 0,0 0 0,-1-1 0,1 1 0,-1-1 0,1 1 0,-1-2 0,0 1 0,0 1 0,0 0 0,0-1 0,0 1 0,-1 0 0,1 0 0,-1-1 0,1 1 0,-1 0 0,1 0 0,-1 0 0,1 0 0,-1 0 0,0-1 0,0 1 0,0 1 0,-2-3 0,0 0 0,-1 0 0,0 1 0,0-1 0,0 1 0,0 0 0,0 0 0,0 0 0,-1 0 0,1 1 0,-1 0 0,-4-1 0,-3 0 0,24 2 0,10-1 0,177-23 0,-196 23 0,0 1 0,1-1 0,-1 1 0,1 0 0,-1 0 0,0 0 0,1 1 0,3 0 0,-7-1 0,1 0 0,0 1 0,-1-1 0,1 1 0,0-1 0,-1 0 0,1 1 0,0-1 0,-1 1 0,1-1 0,-1 1 0,1 0 0,-1-1 0,1 1 0,-1-1 0,1 1 0,-1 0 0,0 0 0,1-1 0,-1 1 0,0 0 0,0-1 0,0 1 0,1 0 0,-1 0 0,0-1 0,0 1 0,0 0 0,0 0 0,0 0 0,0-1 0,-1 1 0,1 0 0,0 0 0,0-1 0,0 1 0,-1 0 0,1 0 0,0-1 0,-1 2 0,-3 8 0,0-1 0,1 0 0,1 0 0,-1 0 0,1 0 0,-1 18 0,3-25 0,0 1 0,0-1 0,1 0 0,-1 0 0,0 1 0,1-1 0,0 0 0,0 0 0,-1 0 0,1 0 0,1 1 0,-1-1 0,0-1 0,0 1 0,1 0 0,-1 0 0,1 0 0,-1-1 0,1 1 0,0-1 0,0 1 0,0-1 0,-1 0 0,1 0 0,1 0 0,-1 0 0,0 0 0,0 0 0,4 1 0,-1-1 0,0 1 0,0-1 0,0 0 0,0 0 0,0-1 0,0 1 0,0-1 0,1 0 0,-1-1 0,0 1 0,0-1 0,0 0 0,0 0 0,8-4 0,-9 4 0,-1-1 0,1 0 0,-1-1 0,0 1 0,0 0 0,0-1 0,0 0 0,0 0 0,-1 0 0,1 0 0,-1 0 0,0 0 0,0-1 0,0 1 0,0-1 0,-1 1 0,1-1 0,-1 0 0,1-6 0,-1 7-42,0 0-1,0-1 0,0 1 1,-1-1-1,1 1 0,-1-1 1,0 1-1,0-1 0,-1 1 1,1-1-1,-1 1 0,1 0 1,-1-1-1,0 1 0,0 0 1,-1-1-1,1 1 0,-1 0 1,1 0-1,-1 0 0,0 0 1,0 0-1,0 1 0,-1-1 1,1 1-1,-1-1 0,1 1 1,-1 0-1,0 0 0,0 0 1,-6-3-1,-6 0-6783</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7:50.217"/>
    </inkml:context>
    <inkml:brush xml:id="br0">
      <inkml:brushProperty name="width" value="0.05" units="cm"/>
      <inkml:brushProperty name="height" value="0.05" units="cm"/>
    </inkml:brush>
  </inkml:definitions>
  <inkml:trace contextRef="#ctx0" brushRef="#br0">19 0 24575,'0'3'0,"0"7"0,0 4 0,0 6 0,-3 5 0,-1 5 0,0 2 0,1 2 0,1 1 0,0 0 0,2-3 0,2-1 0,5-3 0,4-3 0,2-3 0,3-3 0,-2-4-8191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7:50.572"/>
    </inkml:context>
    <inkml:brush xml:id="br0">
      <inkml:brushProperty name="width" value="0.05" units="cm"/>
      <inkml:brushProperty name="height" value="0.05" units="cm"/>
    </inkml:brush>
  </inkml:definitions>
  <inkml:trace contextRef="#ctx0" brushRef="#br0">21 35 24575,'-3'0'0,"-4"-2"0,0-5 0,3-1 0,9 2 0,6 1 0,7 1 0,6 2 0,5 1 0,-2 1-8191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8:17.207"/>
    </inkml:context>
    <inkml:brush xml:id="br0">
      <inkml:brushProperty name="width" value="0.05" units="cm"/>
      <inkml:brushProperty name="height" value="0.05" units="cm"/>
    </inkml:brush>
  </inkml:definitions>
  <inkml:trace contextRef="#ctx0" brushRef="#br0">3445 187 24575,'-7'-12'0,"0"1"0,-1 1 0,0-1 0,0 1 0,-1 1 0,0 0 0,-1 0 0,0 1 0,0 0 0,-1 0 0,0 1 0,-1 1 0,1 0 0,-1 1 0,-16-6 0,-7 0 0,0 2 0,-1 1 0,-1 1 0,-43-1 0,4 4 0,-150 12 0,-76 34 0,112-4-267,1 7 0,-290 112 0,328-94 267,3 7 0,3 7 0,3 6 0,4 5 0,-218 186 0,123-54 0,185-168 0,3 1 0,-59 91 0,91-124 0,2 0 0,0 1 0,1 0 0,1 1 0,-8 28 0,15-44 0,0 1 0,1-1 0,0 1 0,0 0 0,1-1 0,0 1 0,0 0 0,1 0 0,-1-1 0,1 1 0,1 0 0,-1-1 0,1 0 0,0 1 0,1-1 0,0 0 0,0 0 0,0 0 0,0 0 0,1-1 0,0 1 0,8 8 0,1-3 43,0-1 0,1 0 0,0-1 0,0 0 0,1-1 0,0 0 0,0-2 0,25 8 0,139 29 370,-172-42-412,409 50-606,7-34-13,-418-17 618,690-3-1634,-489-10 1604,276-53 0,-384 44-53,143-50 0,-174 47-39,-1-4 1,120-71-1,-145 73 62,-1-1-1,-2-2 0,-1-2 0,-1-2 1,34-42-1,-46 47 40,-1-2 0,-1-1 1,-3-1-1,0-1 0,-2 0 1,-2-1-1,14-45 0,-21 52 58,-1-1-1,-1 1 1,-2-1-1,-1 0 1,-1 0-1,-1 0 1,-2-1-1,-8-50 1,5 57 23,-2 0 0,0 1 0,-1-1 0,-2 2-1,0-1 1,-1 1 0,-1 1 0,-1 0 0,-1 0 0,-1 1 0,-23-24 0,16 21-72,-2 1 0,-1 2 0,0 0 0,-1 1 0,-1 2 0,-35-17 0,18 14 65,1 2-1,-2 2 1,-70-15 0,3 12-62,-1 5-1,-172 1 1,154 12-5351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6:40.066"/>
    </inkml:context>
    <inkml:brush xml:id="br0">
      <inkml:brushProperty name="width" value="0.05" units="cm"/>
      <inkml:brushProperty name="height" value="0.05" units="cm"/>
    </inkml:brush>
  </inkml:definitions>
  <inkml:trace contextRef="#ctx0" brushRef="#br0">1 0 24575,'0'5'0,"0"-1"0,0 1 0,1-1 0,0 0 0,0 1 0,0-1 0,0 0 0,0 0 0,1 1 0,0-1 0,0 0 0,0-1 0,1 1 0,-1 0 0,1-1 0,0 1 0,0-1 0,0 0 0,6 6 0,5-1 0,-1 1 0,1-2 0,0 0 0,21 8 0,32 15 0,-62-27 0,0 0 0,1 1 0,-1 0 0,0 0 0,-1 0 0,1 0 0,-1 1 0,7 8 0,-7-7 0,-1 0 0,0 1 0,0-1 0,-1 1 0,1-1 0,-2 1 0,1 0 0,-1 0 0,0 0 0,0 0 0,0 0 0,-1 0 0,-1 0 0,1 0 0,-1 0 0,0 0 0,0 0 0,-1 0 0,-4 11 0,2-9 0,1-1 0,-2 1 0,1-1 0,-1 1 0,0-2 0,-1 1 0,0 0 0,0-1 0,-1 0 0,1-1 0,-1 1 0,-1-1 0,-15 9 0,14-12 0,9-8 0,12-13 0,16-11-1365,5-6-5461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8:18.616"/>
    </inkml:context>
    <inkml:brush xml:id="br0">
      <inkml:brushProperty name="width" value="0.05" units="cm"/>
      <inkml:brushProperty name="height" value="0.05" units="cm"/>
    </inkml:brush>
  </inkml:definitions>
  <inkml:trace contextRef="#ctx0" brushRef="#br0">2344 581 24575,'-7'-1'0,"1"0"0,-1 0 0,1-1 0,-1 0 0,1 0 0,0-1 0,0 1 0,-6-5 0,-15-5 0,-323-118 0,235 94 0,-136-23 0,180 47 0,-2 3 0,0 3 0,-81 5 0,101 4 0,-1 2 0,1 3 0,0 2 0,1 3 0,-51 19 0,49-11 0,1 2 0,2 3 0,0 2 0,2 2 0,1 2 0,2 2 0,-62 59 0,71-56 0,1 1 0,2 2 0,2 1 0,2 1 0,2 2 0,2 0 0,1 2 0,-26 73 0,42-95 0,1 1 0,2 0 0,0 1 0,2 0 0,0 0 0,2 0 0,1 0 0,1 0 0,2 0 0,0 0 0,2 0 0,0-1 0,2 1 0,1-1 0,1 0 0,1-1 0,1 0 0,1 0 0,1-1 0,1 0 0,2-1 0,0-1 0,31 34 0,-20-29-23,0-1 0,2-2 0,0-1 0,61 36 0,-42-33-61,1-2-1,89 29 1,-12-19-100,248 34 0,301-14-438,-475-54 312,278-36-1,-340 16 315,183-52 0,-223 43-36,-1-4 1,143-72-1,-185 77-39,-1-2 0,-1-3 1,78-65-1,-107 78 44,-2-1 0,0 0-1,29-44 1,-39 49 21,0 0 0,-2-1-1,0 0 1,-1-1 0,-1 0 0,6-28 0,-9 30 19,-2 0 0,0 0 1,0 0-1,-2 0 1,0-1-1,-1 1 0,-1 0 1,-7-28-1,3 22 32,-2-1 0,-1 1 0,0 1 0,-2 0 0,-19-31 0,-1 10 28,-1 2 0,-2 1 0,-2 1 0,-1 2 0,-46-34 0,-4 4-200,-3 3 1,-3 5-1,-3 4 1,-147-63-1,60 46-213,-312-79 0,272 101-94,-378-35 0,434 72-3903</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8:35.486"/>
    </inkml:context>
    <inkml:brush xml:id="br0">
      <inkml:brushProperty name="width" value="0.05" units="cm"/>
      <inkml:brushProperty name="height" value="0.05" units="cm"/>
    </inkml:brush>
  </inkml:definitions>
  <inkml:trace contextRef="#ctx0" brushRef="#br0">45 1 24575,'-1'0'0,"0"1"0,0-1 0,1 1 0,-1 0 0,0-1 0,0 1 0,0 0 0,1 0 0,-1 0 0,0-1 0,1 1 0,-1 0 0,1 0 0,-1 0 0,1 0 0,-1 0 0,1 0 0,0 0 0,-1 1 0,1-1 0,0 0 0,0 0 0,0 0 0,0 0 0,0 0 0,0 2 0,-1 2 0,-14 116 0,1 137 0,12-210 0,18 1245-563,-4-598 1126,-21-578-563,4-69 0,1 68 0,5-113 0,-1-1 0,0 0 0,1 1 0,-1-1 0,1 0 0,-1 1 0,1-1 0,0 0 0,0 0 0,0 0 0,1 0 0,-1 0 0,0 0 0,1 0 0,-1 0 0,1 0 0,-1-1 0,1 1 0,0-1 0,0 1 0,0-1 0,0 0 0,0 1 0,0-1 0,0 0 0,0 0 0,1-1 0,-1 1 0,0 0 0,1-1 0,-1 1 0,5-1 0,8 1 0,-1 0 0,1-1 0,0-1 0,18-3 0,-10 1 0,86-4 0,164 10 0,108 32 0,159 6 0,-493-43 0,79-14 0,15 0 0,-124 16 0,0 0 0,0 1 0,0 1 0,31 9 0,64 26 0,4 1 0,-100-34 0,0 0 0,1-2 0,-1 0 0,0-1 0,26-2 0,166-12 0,248 17 0,-307 6 0,93 5 0,-183-14 0,0-3 0,63-10 0,-55-1 0,0-3 0,71-28 0,-137 44-57,0 0 0,-1 0 1,1 0-1,0-1 0,0 1 0,-1 0 0,1-1 0,0 1 0,-1 0 0,1-1 0,-1 1 1,1-1-1,0 1 0,-1-1 0,1 1 0,-1-1 0,1 1 0,-1-1 0,1 0 1,-1 1-1,0-1 0,1 0 0,-1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8:36.458"/>
    </inkml:context>
    <inkml:brush xml:id="br0">
      <inkml:brushProperty name="width" value="0.05" units="cm"/>
      <inkml:brushProperty name="height" value="0.05" units="cm"/>
    </inkml:brush>
  </inkml:definitions>
  <inkml:trace contextRef="#ctx0" brushRef="#br0">38 120 24575,'-5'-6'0,"1"0"0,-1 1 0,1-1 0,1-1 0,-5-8 0,7 13 0,0 0 0,0 0 0,0 0 0,0 0 0,0-1 0,0 1 0,1 0 0,-1-1 0,1 1 0,0 0 0,0-1 0,0 1 0,0 0 0,0-1 0,0 1 0,1 0 0,-1-1 0,1 1 0,1-3 0,0 2 0,0 1 0,0 0 0,1 0 0,-1 0 0,1 0 0,0 0 0,-1 1 0,1-1 0,0 1 0,0 0 0,0 0 0,0 0 0,0 0 0,0 0 0,0 1 0,6-1 0,8-1 0,33 3 0,-36-1 0,337 24 33,-152-7-243,706 28-1865,3-21 1168,-708-20 1147,542 22-630,-6 47 0,-718-70 404,6 0 230,0 1-1,-1 1 1,0 1 0,44 17-1,-65-22-194,1 0 0,-1 0 1,1 1-1,-1-1 0,0 1 0,0-1 0,0 1 0,0 0 0,0 0 0,0 0 0,0 0 0,-1 0 1,1 0-1,-1 1 0,1-1 0,-1 0 0,0 1 0,0-1 0,0 1 0,0 0 0,-1-1 1,1 1-1,-1-1 0,1 1 0,-1 3 0,0 4 138,-1 0-1,-1 0 1,0 0 0,0 0 0,-5 13-1,1-4-116,-23 95-70,6 1 0,5 1 0,-4 129 0,16 359 0,9-378 0,43 720 0,-43-914 0,3 45 0,-6-68 0,0 0 0,0 0 0,-1 0 0,-1 0 0,0 0 0,-3 9 0,4-15 0,-1 0 0,1-1 0,-1 1 0,0-1 0,0 1 0,0-1 0,0 1 0,0-1 0,0 0 0,-1 0 0,1 0 0,-1 0 0,0-1 0,1 1 0,-1-1 0,0 1 0,0-1 0,-6 1 0,-5 2 0,0 0 0,-26 1 0,31-4 0,-63 5 0,-138-6 0,-72-25 0,-69-30-1365,283 40-5461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8:38.369"/>
    </inkml:context>
    <inkml:brush xml:id="br0">
      <inkml:brushProperty name="width" value="0.05" units="cm"/>
      <inkml:brushProperty name="height" value="0.05" units="cm"/>
    </inkml:brush>
  </inkml:definitions>
  <inkml:trace contextRef="#ctx0" brushRef="#br0">86 82 24575,'-7'-10'0,"-5"-5"0,6 15 0,2 10 0,2 2 0,1 0 0,0 0 0,1-1 0,1 1 0,0 0 0,3 18 0,2 14 0,-3-6 0,-3 40 0,-1-65 0,0-1 0,-1 0 0,0 0 0,-1 1 0,0-2 0,-1 1 0,-7 16 0,10-26 0,0-1 0,0 1 0,1-1 0,-1 1 0,-1-1 0,1 1 0,0-1 0,0 0 0,0 1 0,-1-1 0,1 0 0,0 0 0,-1 0 0,1 0 0,-4 1 0,4-2 0,1 0 0,0 0 0,-1 1 0,1-1 0,-1 0 0,1 0 0,-1 0 0,1-1 0,0 1 0,-1 0 0,1 0 0,-1 0 0,1 0 0,-1 0 0,1 0 0,0-1 0,-1 1 0,1 0 0,0 0 0,-1-1 0,1 1 0,-1 0 0,1-1 0,-7-16 0,6 7 0,1 1 0,0 0 0,0-1 0,1 1 0,0 0 0,1-1 0,4-14 0,26-63 0,-25 70 0,-5 13 0,52-117 0,-47 106 0,2 1 0,-1 0 0,2 1 0,0-1 0,22-21 0,-30 33 0,0 1 0,0-1 0,0 0 0,0 1 0,0 0 0,0-1 0,0 1 0,0 0 0,0 0 0,1 0 0,-1 0 0,0 1 0,1-1 0,-1 1 0,1-1 0,-1 1 0,4 0 0,-5 0 0,1 1 0,-1-1 0,1 1 0,-1-1 0,1 1 0,-1 0 0,1 0 0,-1 0 0,0 0 0,1 0 0,-1 0 0,0 0 0,0 1 0,0-1 0,0 0 0,0 0 0,0 1 0,0-1 0,-1 1 0,1-1 0,0 1 0,-1-1 0,1 1 0,-1-1 0,1 1 0,-1 2 0,4 16 0,-1 0 0,-1 0 0,-1 0 0,0 0 0,-3 23 0,-2-8 0,-1-1 0,-11 38 0,-18 24 0,61-120 0,128-131 0,-123 126 0,2 2 0,0 1 0,41-22 0,-70 44 0,1 1 0,0 1 0,-1-1 0,1 1 0,0 0 0,7-2 0,-11 4 0,-1 0 0,0 0 0,0 0 0,0 0 0,0 0 0,0 0 0,0 0 0,1 0 0,-1 0 0,0 1 0,0-1 0,0 0 0,0 1 0,0-1 0,0 1 0,0-1 0,0 1 0,0 0 0,0-1 0,0 1 0,-1 0 0,1 0 0,0-1 0,0 1 0,-1 0 0,1 0 0,0 0 0,-1 0 0,1 0 0,-1 0 0,1 0 0,-1 0 0,0 0 0,1 0 0,-1 0 0,0 1 0,0-1 0,0 0 0,0 0 0,1 0 0,-2 1 0,2 20 0,-2-1 0,-1 1 0,0-1 0,-2 1 0,-7 25 0,-1 9 0,3-14 0,4-19 0,0 1 0,-1 39 0,5-62 0,1 1 0,0 0 0,0-1 0,0 1 0,1 0 0,-1 0 0,0-1 0,0 1 0,1 0 0,-1-1 0,1 1 0,0-1 0,-1 1 0,1 0 0,0-1 0,0 1 0,0-1 0,0 0 0,0 1 0,3 1 0,-3-3 0,0 1 0,0-1 0,1 0 0,-1 1 0,0-1 0,1 0 0,-1 0 0,0 0 0,1 0 0,-1 0 0,0 0 0,1-1 0,-1 1 0,0 0 0,1-1 0,-1 1 0,0-1 0,0 1 0,0-1 0,1 0 0,-1 1 0,0-1 0,0 0 0,0 0 0,0 0 0,0 0 0,1-1 0,16-15 0,-1-1 0,0 0 0,22-32 0,37-70 0,-36 55 0,-14 24 0,-26 41 0,0-1 0,1 1 0,-1 0 0,0 0 0,0 0 0,0-1 0,0 1 0,0 0 0,0 0 0,0 0 0,0-1 0,1 1 0,-1 0 0,0 0 0,0 0 0,0 0 0,0 0 0,1-1 0,-1 1 0,0 0 0,0 0 0,0 0 0,1 0 0,-1 0 0,0 0 0,0 0 0,0 0 0,1 0 0,-1 0 0,0 0 0,0 0 0,1 0 0,-1 0 0,0 0 0,0 0 0,0 0 0,1 0 0,-1 0 0,0 0 0,0 0 0,0 0 0,1 0 0,0 11 0,-5 18 0,-1-10 0,-18 91 0,21-94 0,0 0 0,2 0 0,-1 0 0,5 30 0,-4-42 23,1-1 0,0 1 0,0-1-1,0 1 1,0-1 0,1 0 0,-1 1-1,1-1 1,0 0 0,0 0 0,0 0-1,0 0 1,1 0 0,2 2 0,-3-3-92,0-1 1,0 0 0,-1 0 0,1 0-1,0 0 1,0 0 0,0 0-1,0 0 1,0-1 0,0 1 0,1-1-1,-1 0 1,0 1 0,0-1 0,0 0-1,0 0 1,1-1 0,-1 1 0,0 0-1,0-1 1,0 1 0,0-1-1,0 1 1,3-3 0,11-5-6758</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8:38.720"/>
    </inkml:context>
    <inkml:brush xml:id="br0">
      <inkml:brushProperty name="width" value="0.05" units="cm"/>
      <inkml:brushProperty name="height" value="0.05" units="cm"/>
    </inkml:brush>
  </inkml:definitions>
  <inkml:trace contextRef="#ctx0" brushRef="#br0">70 148 24575,'0'-8'0,"0"-10"0,0-6 0,0-3 0,0 0 0,-3 6 0,-3 5 0,-5 9 0,-2 8 0,0 8 0,0 7 0,2 1-8191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8:39.093"/>
    </inkml:context>
    <inkml:brush xml:id="br0">
      <inkml:brushProperty name="width" value="0.05" units="cm"/>
      <inkml:brushProperty name="height" value="0.05" units="cm"/>
    </inkml:brush>
  </inkml:definitions>
  <inkml:trace contextRef="#ctx0" brushRef="#br0">63 89 24575,'7'0'0,"0"0"0,0-1 0,0 0 0,0 0 0,0-1 0,0 0 0,9-3 0,-14 4 0,0 0 0,0 0 0,0 0 0,-1 0 0,1 0 0,0-1 0,0 1 0,-1 0 0,1-1 0,-1 1 0,1-1 0,-1 0 0,1 0 0,-1 1 0,0-1 0,0 0 0,0 0 0,0 0 0,0 0 0,-1 0 0,1 0 0,-1 0 0,1-1 0,-1 1 0,0 0 0,1 0 0,-1-4 0,-1 5 0,1-1 0,-1 1 0,1 0 0,-1 0 0,1-1 0,-1 1 0,1 0 0,-1 0 0,0 0 0,0 0 0,0 0 0,0 0 0,0 0 0,0 0 0,0 0 0,0 0 0,0 0 0,0 0 0,0 1 0,-1-1 0,1 1 0,0-1 0,0 1 0,-1-1 0,1 1 0,0-1 0,-1 1 0,1 0 0,0 0 0,-3 0 0,-3-1 0,1 1 0,0 0 0,0 1 0,-1-1 0,-8 3 0,10-2 0,1 0 0,0 0 0,0 0 0,0 1 0,0 0 0,0 0 0,0 0 0,1 0 0,-1 0 0,1 1 0,-1 0 0,1 0 0,0 0 0,0 0 0,0 0 0,1 0 0,-1 1 0,-3 5 0,4-4 0,0 1 0,1-1 0,-1 1 0,1-1 0,0 1 0,0-1 0,1 1 0,0 0 0,0-1 0,0 1 0,0-1 0,1 1 0,2 9 0,2 0 0,0-1 0,1-1 0,0 1 0,1-1 0,0 0 0,1 0 0,1-1 0,17 19 0,0 3 0,-24-32 0,-1-1 0,0 0 0,0 1 0,0-1 0,0 1 0,0-1 0,-1 1 0,1 0 0,0-1 0,-1 1 0,1 0 0,-1-1 0,1 1 0,-1 0 0,0 0 0,0-1 0,0 1 0,0 0 0,0 0 0,-1 3 0,0-4 0,1 0 0,-1 0 0,0 0 0,0 0 0,0 0 0,0 0 0,0 0 0,-1 0 0,1-1 0,0 1 0,0 0 0,-1-1 0,1 1 0,0-1 0,0 1 0,-1-1 0,1 1 0,-1-1 0,1 0 0,0 0 0,-1 0 0,1 0 0,-1 0 0,1 0 0,0 0 0,-3-1 0,3 1 15,-1 0 0,1 0 0,0 0 0,0 0-1,-1 0 1,1-1 0,0 1 0,0 0 0,-1-1 0,1 1-1,0-1 1,0 1 0,0-1 0,0 0 0,-1 0 0,1 1 0,0-1-1,1 0 1,-1 0 0,0 0 0,0 0 0,-1-1 0,2 1-76,0 0 0,-1 0 0,1 0 0,0 0 0,0 0 0,0 0 0,0 0 0,0 0 0,0 0 0,0 0 0,0-1 0,1 1 0,-1 0 0,0 1 0,0-1 0,1 0 0,-1 0 0,1 0 1,-1 0-1,1 0 0,-1 0 0,1 0 0,0 1 0,-1-1 0,1 0 0,0 0 0,1 0 0,11-11-6765</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8:39.437"/>
    </inkml:context>
    <inkml:brush xml:id="br0">
      <inkml:brushProperty name="width" value="0.05" units="cm"/>
      <inkml:brushProperty name="height" value="0.05" units="cm"/>
    </inkml:brush>
  </inkml:definitions>
  <inkml:trace contextRef="#ctx0" brushRef="#br0">72 103 24575,'34'-28'0,"-29"24"0,1 0 0,-1 0 0,0 0 0,0-1 0,0 0 0,-1 0 0,0 0 0,7-10 0,-11 14 0,0 1 0,1-1 0,-1 1 0,0-1 0,1 1 0,-1-1 0,0 1 0,0-1 0,0 1 0,0-1 0,1 1 0,-1-1 0,0 0 0,0 1 0,0-1 0,0 1 0,0-1 0,0 1 0,0-1 0,0 0 0,-1 1 0,1-1 0,0 1 0,0-1 0,0 1 0,-1-1 0,1 1 0,0-1 0,0 1 0,-1-1 0,1 1 0,0 0 0,-1-1 0,1 1 0,-1-1 0,1 1 0,-1 0 0,1-1 0,0 1 0,-1 0 0,1-1 0,-1 1 0,1 0 0,-1 0 0,0 0 0,1 0 0,-1-1 0,1 1 0,-1 0 0,1 0 0,-1 0 0,1 0 0,-1 0 0,0 0 0,1 0 0,-1 0 0,1 1 0,-1-1 0,0 0 0,-5 1 0,1-1 0,-1 1 0,1 1 0,-9 2 0,8-2 0,0 0 0,0 0 0,0 1 0,0 0 0,1 1 0,0-1 0,-1 1 0,1 0 0,0 0 0,1 0 0,-1 1 0,1 0 0,0 0 0,0 0 0,0 0 0,1 0 0,0 1 0,0 0 0,0 0 0,1-1 0,0 2 0,0-1 0,0 0 0,1 0 0,0 0 0,0 1 0,1-1 0,0 1 0,0-1 0,0 0 0,1 1 0,0-1 0,0 0 0,2 8 0,36 83 0,-39-96-38,1 1 0,-1-1 0,0 1 1,0-1-1,0 1 0,0-1 0,0 1 0,0-1 0,0 1 0,0-1 0,0 1 0,-1-1 0,1 1 0,-1-1 0,1 1 0,-1-1 1,0 1-1,1-1 0,-1 0 0,0 0 0,0 1 0,0-1 0,0 0 0,0 0 0,0 0 0,0 0 0,-1 0 0,1 0 0,0 0 1,0 0-1,-1 0 0,1-1 0,-1 1 0,1-1 0,-3 2 0,-12 2-6788</inkml:trace>
  <inkml:trace contextRef="#ctx0" brushRef="#br0" timeOffset="1">260 1 24575,'2'0'0,"5"0"0,0 2 0,0 5 0,-2 6 0,-1 7 0,-5 6 0,-2 5 0,-1 1 0,1 3 0,1 0 0,0 1 0,1-4 0,0-3 0,1-5 0,0-3 0,0-5-8191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8:39.786"/>
    </inkml:context>
    <inkml:brush xml:id="br0">
      <inkml:brushProperty name="width" value="0.05" units="cm"/>
      <inkml:brushProperty name="height" value="0.05" units="cm"/>
    </inkml:brush>
  </inkml:definitions>
  <inkml:trace contextRef="#ctx0" brushRef="#br0">95 45 24575,'-3'-6'0,"-4"-2"0,-4-2 0,-2 0 0,-2 2 0,1 6 0,0 5 0,3 5 0,6 8 0,3 3 0,6 2 0,2-3-8191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8:40.231"/>
    </inkml:context>
    <inkml:brush xml:id="br0">
      <inkml:brushProperty name="width" value="0.05" units="cm"/>
      <inkml:brushProperty name="height" value="0.05" units="cm"/>
    </inkml:brush>
  </inkml:definitions>
  <inkml:trace contextRef="#ctx0" brushRef="#br0">14 38 24575,'1'0'0,"0"0"0,0 0 0,0 0 0,0 0 0,0 0 0,0 0 0,0 1 0,0-1 0,0 0 0,0 1 0,0-1 0,0 0 0,0 1 0,0-1 0,0 1 0,0 0 0,0-1 0,-1 1 0,1 0 0,0-1 0,0 1 0,-1 0 0,2 1 0,-2-1 0,1 1 0,0 0 0,-1-1 0,1 1 0,-1 0 0,0 0 0,0-1 0,1 1 0,-1 0 0,0 0 0,0-1 0,-1 4 0,-1 6 0,-1-1 0,0 0 0,-8 17 0,8-19 0,-1 0 0,1 0 0,1 0 0,-1 1 0,1-1 0,1 1 0,0-1 0,0 1 0,0-1 0,2 14 0,-1-18 0,1-1 0,0 0 0,0 1 0,0-1 0,0 1 0,0-1 0,1 0 0,0 0 0,-1 0 0,1 0 0,0 0 0,0 0 0,1 0 0,-1-1 0,1 1 0,-1-1 0,1 0 0,0 0 0,0 0 0,0 0 0,0 0 0,0 0 0,0-1 0,0 1 0,1-1 0,3 1 0,-1-1 0,0 0 0,0 0 0,0 0 0,0-1 0,0 1 0,0-2 0,0 1 0,0-1 0,0 0 0,0 0 0,0 0 0,0-1 0,0 0 0,-1 0 0,10-5 0,-10 5 0,-1-1 0,1 0 0,0 0 0,-1-1 0,0 1 0,0-1 0,0 0 0,0 0 0,0 0 0,-1 0 0,0-1 0,0 1 0,0-1 0,0 0 0,-1 0 0,0 0 0,2-8 0,-2 2 0,0 0 0,-1 0 0,-1 0 0,0 0 0,0 0 0,-1 0 0,-1 0 0,0 0 0,-6-20 0,6 25 0,-1 0 0,1 0 0,-1 0 0,0 0 0,-1 1 0,1 0 0,-1-1 0,-6-5 0,8 9 0,-1-1 0,0 1 0,0-1 0,0 1 0,0 0 0,-1 0 0,1 1 0,0-1 0,-1 1 0,0-1 0,1 1 0,-1 0 0,0 0 0,-6 0 0,8 1 0,0 0 0,0 0 0,0 0 0,0 0 0,0 0 0,0 0 0,0 1 0,0-1 0,0 1 0,0-1 0,0 1 0,0 0 0,1 0 0,-1 0 0,0 0 0,1 0 0,-1 0 0,0 0 0,1 1 0,-1-1 0,1 0 0,-3 4 0,3-2 0,-1 0 0,1 0 0,-1 0 0,1 0 0,0 0 0,0 0 0,1 1 0,-1-1 0,1 0 0,-1 1 0,1-1 0,0 7 0,1-5 0,-1 0 0,1 1 0,1-1 0,-1 0 0,0 0 0,1 0 0,0 0 0,4 6 0,-5-8 0,1-1 0,-1 1 0,1-1 0,0 0 0,0 0 0,0 1 0,0-1 0,0-1 0,0 1 0,0 0 0,1 0 0,-1-1 0,1 1 0,-1-1 0,4 1 0,-2-1 0,0 0 0,0-1 0,0 1 0,0-1 0,0 0 0,0 0 0,0 0 0,0-1 0,0 0 0,7-1 0,40-18 0,-20 8 0,-17 6 0,1 1 0,0 1 0,0 1 0,0 0 0,18-1 0,-28 4 0,1 0 0,-1 1 0,0-1 0,0 1 0,0 0 0,1 1 0,-1-1 0,0 1 0,-1 0 0,1 0 0,0 0 0,0 1 0,-1 0 0,0 0 0,1 0 0,-1 0 0,0 1 0,5 6 0,-2-1 0,0 0 0,-1 0 0,0 1 0,8 19 0,3 5 0,-17-34 0,0 0 0,0 0 0,0 1 0,1-1 0,-1 0 0,0 0 0,0 0 0,1 0 0,-1 1 0,0-1 0,0 0 0,1 0 0,-1 0 0,0 0 0,0 0 0,1 0 0,-1 0 0,0 0 0,0 1 0,1-1 0,-1 0 0,0 0 0,1 0 0,-1-1 0,0 1 0,1 0 0,-1 0 0,0 0 0,0 0 0,1 0 0,-1 0 0,0 0 0,0 0 0,1 0 0,-1-1 0,0 1 0,0 0 0,1 0 0,-1 0 0,0-1 0,0 1 0,0 0 0,1 0 0,-1 0 0,0-1 0,0 1 0,0 0 0,0 0 0,1-1 0,10-17 0,-8 15 0,8-16 0,2 2 0,17-19 0,-26 30 0,1 1 0,0 1 0,0-1 0,1 1 0,0-1 0,0 2 0,0-1 0,0 1 0,0-1 0,12-3 0,-16 7 0,0 0 0,0-1 0,0 1 0,0 0 0,0 0 0,0 0 0,0 0 0,0 1 0,0-1 0,0 0 0,0 1 0,-1 0 0,1-1 0,0 1 0,0 0 0,-1 0 0,1 0 0,0 0 0,-1 0 0,1 0 0,-1 0 0,1 1 0,-1-1 0,1 1 0,-1-1 0,0 1 0,0-1 0,0 1 0,0 0 0,1 3 0,3 6 0,0 0 0,-1 0 0,5 24 0,-6-22 0,14 77-1365,-11-48-5461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8:41.195"/>
    </inkml:context>
    <inkml:brush xml:id="br0">
      <inkml:brushProperty name="width" value="0.05" units="cm"/>
      <inkml:brushProperty name="height" value="0.05" units="cm"/>
    </inkml:brush>
  </inkml:definitions>
  <inkml:trace contextRef="#ctx0" brushRef="#br0">270 141 24575,'14'-51'0,"-14"47"0,0 1 0,0-1 0,0 1 0,0-1 0,-1 1 0,0-1 0,0 1 0,0-1 0,0 1 0,0 0 0,-1 0 0,1 0 0,-1-1 0,0 1 0,0 1 0,0-1 0,0 0 0,-4-3 0,2 3 0,1 1 0,-1-1 0,0 1 0,0 0 0,0 0 0,0 0 0,-1 0 0,1 1 0,-1 0 0,1 0 0,-1 0 0,-7-1 0,3 2 0,0 0 0,0 0 0,0 1 0,0 0 0,0 1 0,0 0 0,0 0 0,0 1 0,0 0 0,1 0 0,-1 1 0,1 0 0,-13 9 0,16-9 0,0 1 0,0 0 0,0 0 0,0 0 0,1 0 0,-1 1 0,2 0 0,-1 0 0,1 0 0,-1 0 0,2 1 0,-1-1 0,-3 12 0,6-14 0,-1 1 0,1-1 0,-1 0 0,1 0 0,0 0 0,0 0 0,1 0 0,-1 0 0,1 0 0,0 0 0,0 0 0,1 0 0,-1 0 0,1 0 0,-1 0 0,1-1 0,1 1 0,-1-1 0,0 1 0,1-1 0,-1 0 0,1 0 0,0 0 0,4 3 0,1 0 34,1 0 1,-1-1-1,1 0 0,0-1 0,1 1 0,-1-2 0,1 1 0,0-1 0,11 2 1,-3-2-377,1-1 1,-1-1 0,1 0-1,20-3 1,-2-1-6485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6:40.687"/>
    </inkml:context>
    <inkml:brush xml:id="br0">
      <inkml:brushProperty name="width" value="0.05" units="cm"/>
      <inkml:brushProperty name="height" value="0.05" units="cm"/>
    </inkml:brush>
  </inkml:definitions>
  <inkml:trace contextRef="#ctx0" brushRef="#br0">1 0 24575,'3'0'0,"6"0"0,9 0 0,6 0 0,7 0 0,3 0 0,0 0 0,0 0 0,1 0 0,0 0 0,-4 0 0,-6 0-8191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8:41.667"/>
    </inkml:context>
    <inkml:brush xml:id="br0">
      <inkml:brushProperty name="width" value="0.05" units="cm"/>
      <inkml:brushProperty name="height" value="0.05" units="cm"/>
    </inkml:brush>
  </inkml:definitions>
  <inkml:trace contextRef="#ctx0" brushRef="#br0">1 183 24575,'1'0'0,"1"1"0,-1-1 0,1 1 0,-1-1 0,1 1 0,-1 0 0,1 0 0,-1 0 0,1 0 0,-1 0 0,0 0 0,0 0 0,0 0 0,1 0 0,-1 1 0,0-1 0,0 0 0,-1 1 0,1-1 0,0 1 0,1 2 0,13 36 0,-14-38 0,27 109 0,-1-4 0,-27-151 0,-4 17 0,-8-42 0,4-1 0,-1-115 0,10 180 0,-1-1 0,1 1 0,-1 0 0,1 0 0,1 0 0,-1 0 0,1 0 0,3-6 0,-4 9 0,-1 1 0,1 0 0,0-1 0,0 1 0,0 0 0,1 0 0,-1 0 0,0-1 0,0 1 0,1 0 0,-1 1 0,0-1 0,1 0 0,-1 0 0,1 1 0,-1-1 0,1 1 0,-1-1 0,1 1 0,-1-1 0,1 1 0,0 0 0,-1 0 0,1 0 0,0 0 0,-1 0 0,1 0 0,-1 0 0,1 1 0,1 0 0,7 2 0,-1 0 0,0 1 0,0 0 0,0 0 0,0 1 0,-1 0 0,0 1 0,0 0 0,10 10 0,-5-3 0,0 0 0,-1 1 0,0 0 0,10 19 0,-18-26 0,0-1 0,-1 0 0,1 1 0,-2 0 0,1 0 0,-1-1 0,0 2 0,1 6 0,-3-12 0,0 0 0,0 0 0,0 0 0,0 0 0,0 0 0,0 0 0,-1 0 0,1 0 0,-1-1 0,1 1 0,-1 0 0,0 0 0,0 0 0,1-1 0,-1 1 0,-1 0 0,1-1 0,0 1 0,0-1 0,-1 0 0,1 1 0,0-1 0,-1 0 0,1 0 0,-1 1 0,0-1 0,1 0 0,-1-1 0,0 1 0,0 0 0,1-1 0,-1 1 0,0 0 0,-3-1 0,-10 3-455,1-1 0,-24 1 0,3-3-6371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8:42.117"/>
    </inkml:context>
    <inkml:brush xml:id="br0">
      <inkml:brushProperty name="width" value="0.05" units="cm"/>
      <inkml:brushProperty name="height" value="0.05" units="cm"/>
    </inkml:brush>
  </inkml:definitions>
  <inkml:trace contextRef="#ctx0" brushRef="#br0">1218 136 24575,'-5'-3'0,"0"-1"0,1 1 0,-1 0 0,0 1 0,0-1 0,-1 1 0,1 0 0,0 1 0,-1-1 0,-6 0 0,-2-2 0,-30-6 0,0 2 0,0 2 0,-1 1 0,0 3 0,0 1 0,0 3 0,0 2 0,1 1 0,-49 13 0,50-8 0,0 3 0,1 1 0,1 2 0,1 2 0,0 2 0,1 1 0,1 2 0,2 1 0,-44 39 0,58-44 0,1 1 0,1 2 0,1 0 0,1 0 0,1 2 0,1 0 0,1 1 0,-18 41 0,28-55 0,1 0 0,1 0 0,-1 1 0,2 0 0,0-1 0,0 1 0,1 0 0,0 0 0,1 0 0,1 0 0,0 0 0,0 0 0,1 0 0,1 0 0,0-1 0,0 1 0,1-1 0,1 0 0,0 0 0,0-1 0,1 1 0,1-1 0,8 11 0,0-4 0,2 0 0,0 0 0,1-2 0,0 0 0,1-1 0,1-1 0,41 21 0,-13-13 0,1-1 0,77 20 0,-72-27 0,0-2 0,1-2 0,0-3 0,0-2 0,0-2 0,1-3 0,69-10 0,-88 4 0,-1 0 0,0-3 0,0-1 0,64-28 0,-76 26 0,0 0 0,0-2 0,-1 0 0,-1-2 0,-1 0 0,0-1 0,21-26 0,-27 27 0,-2 0 0,-1-1 0,0 0 0,-1-1 0,-1 0 0,0-1 0,-2 0 0,0 0 0,-2-1 0,0 0 0,4-27 0,-8 30 0,-1-1 0,0 1 0,-1-1 0,-1 0 0,-1 1 0,0-1 0,-2 1 0,0 0 0,-1 0 0,-1 0 0,0 1 0,-2 0 0,-13-25 0,7 20 38,-1 1 0,-2 0 0,0 1 0,0 1 0,-2 0 0,-1 2 0,0 0 0,-38-24 0,17 16-465,-1 3 0,-1 1 1,-83-28-1,24 18-6399</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8:43.167"/>
    </inkml:context>
    <inkml:brush xml:id="br0">
      <inkml:brushProperty name="width" value="0.05" units="cm"/>
      <inkml:brushProperty name="height" value="0.05" units="cm"/>
    </inkml:brush>
  </inkml:definitions>
  <inkml:trace contextRef="#ctx0" brushRef="#br0">1 89 24575,'0'-3'0,"3"-4"0,3-1 0,7-2 0,7-1 0,6 0 0,8-1 0,5 2 0,6 3 0,7 2 0,3 2 0,3 2 0,2 0 0,-5 1 0,-5 1 0,-6 2 0,-10 5 0,-11 0-8191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8:43.731"/>
    </inkml:context>
    <inkml:brush xml:id="br0">
      <inkml:brushProperty name="width" value="0.05" units="cm"/>
      <inkml:brushProperty name="height" value="0.05" units="cm"/>
    </inkml:brush>
  </inkml:definitions>
  <inkml:trace contextRef="#ctx0" brushRef="#br0">0 40 24575,'6'-1'0,"-1"0"0,1 0 0,-1 0 0,1-1 0,-1 1 0,0-2 0,5-1 0,24-8 0,-2 6 0,1 2 0,-1 1 0,50 2 0,97 19 0,-134-11-682,85 24-1,-111-24-6143</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8:44.158"/>
    </inkml:context>
    <inkml:brush xml:id="br0">
      <inkml:brushProperty name="width" value="0.05" units="cm"/>
      <inkml:brushProperty name="height" value="0.05" units="cm"/>
    </inkml:brush>
  </inkml:definitions>
  <inkml:trace contextRef="#ctx0" brushRef="#br0">0 1 24575,'15'0'0,"132"-1"0,165 22 0,-253-15 300,30 6-1965,-70-8-5161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8:44.482"/>
    </inkml:context>
    <inkml:brush xml:id="br0">
      <inkml:brushProperty name="width" value="0.05" units="cm"/>
      <inkml:brushProperty name="height" value="0.05" units="cm"/>
    </inkml:brush>
  </inkml:definitions>
  <inkml:trace contextRef="#ctx0" brushRef="#br0">0 1 24575,'3'0'0,"7"3"0,7 0 0,7 1 0,5-1 0,6-1 0,6-1 0,8 0 0,4 2 0,1 1 0,1 0 0,-9-2-8191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8:45.006"/>
    </inkml:context>
    <inkml:brush xml:id="br0">
      <inkml:brushProperty name="width" value="0.05" units="cm"/>
      <inkml:brushProperty name="height" value="0.05" units="cm"/>
    </inkml:brush>
  </inkml:definitions>
  <inkml:trace contextRef="#ctx0" brushRef="#br0">1 19 24575,'0'-3'0,"3"-1"0,4 0 0,3 1 0,6 1 0,4 1 0,0 0 0,4 1 0,-1 3 0,3 1 0,-3 0-8191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8:45.343"/>
    </inkml:context>
    <inkml:brush xml:id="br0">
      <inkml:brushProperty name="width" value="0.05" units="cm"/>
      <inkml:brushProperty name="height" value="0.05" units="cm"/>
    </inkml:brush>
  </inkml:definitions>
  <inkml:trace contextRef="#ctx0" brushRef="#br0">0 0 24575,'3'0'0,"4"0"0,3 0 0,6 0 0,4 0 0,3 0 0,-1 0-8191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8:45.698"/>
    </inkml:context>
    <inkml:brush xml:id="br0">
      <inkml:brushProperty name="width" value="0.05" units="cm"/>
      <inkml:brushProperty name="height" value="0.05" units="cm"/>
    </inkml:brush>
  </inkml:definitions>
  <inkml:trace contextRef="#ctx0" brushRef="#br0">0 1 24575,'3'0'0,"4"0"0,3 0 0,4 0 0,1 0 0,2 0 0,1 0 0,-1 0 0,1 3 0,0 1 0,-4-1-8191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8:46.037"/>
    </inkml:context>
    <inkml:brush xml:id="br0">
      <inkml:brushProperty name="width" value="0.05" units="cm"/>
      <inkml:brushProperty name="height" value="0.05" units="cm"/>
    </inkml:brush>
  </inkml:definitions>
  <inkml:trace contextRef="#ctx0" brushRef="#br0">1 1 24575,'3'0'0,"4"0"0,3 0 0,3 0 0,3 3 0,1 1 0,-3-1-8191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6:55.150"/>
    </inkml:context>
    <inkml:brush xml:id="br0">
      <inkml:brushProperty name="width" value="0.05" units="cm"/>
      <inkml:brushProperty name="height" value="0.05" units="cm"/>
    </inkml:brush>
  </inkml:definitions>
  <inkml:trace contextRef="#ctx0" brushRef="#br0">0 1 24575,'0'3'0,"0"6"0,0 11 0,0 5 0,0 10 0,0 1 0,0 4 0,0 1 0,0-4 0,0 0 0,0-2 0,0-3 0,0-3 0,0-3 0,0-4 0,0-3 0,0-4-8191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8:46.377"/>
    </inkml:context>
    <inkml:brush xml:id="br0">
      <inkml:brushProperty name="width" value="0.05" units="cm"/>
      <inkml:brushProperty name="height" value="0.05" units="cm"/>
    </inkml:brush>
  </inkml:definitions>
  <inkml:trace contextRef="#ctx0" brushRef="#br0">0 1 24575,'3'0'0,"3"0"0,5 0 0,2 0 0,3 3 0,1 1 0,0-1 0,1 1 0,-3-2-8191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8:46.729"/>
    </inkml:context>
    <inkml:brush xml:id="br0">
      <inkml:brushProperty name="width" value="0.05" units="cm"/>
      <inkml:brushProperty name="height" value="0.05" units="cm"/>
    </inkml:brush>
  </inkml:definitions>
  <inkml:trace contextRef="#ctx0" brushRef="#br0">0 1 24575,'3'0'0,"4"2"0,7 2 0,6 0 0,6-1 0,-2-1-8191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18:51.238"/>
    </inkml:context>
    <inkml:brush xml:id="br0">
      <inkml:brushProperty name="width" value="0.05" units="cm"/>
      <inkml:brushProperty name="height" value="0.05" units="cm"/>
    </inkml:brush>
  </inkml:definitions>
  <inkml:trace contextRef="#ctx0" brushRef="#br0">2784 19 24575,'-57'-7'0,"12"1"0,-360 0 0,250 8 0,-415-2 0,519 1 0,1 2 0,-1 2 0,1 2 0,0 2 0,1 3 0,1 2 0,-61 25 0,-315 176 0,391-196 0,-165 97 0,158-88 0,0 1 0,-60 58 0,75-59 0,1 1 0,1 1 0,2 1 0,0 1 0,3 0 0,0 2 0,3 0 0,0 1 0,-15 62 0,15-35 0,2 1 0,4 0 0,2 1 0,3 123 0,7-137 0,3 0 0,2 0 0,2 0 0,2-1 0,35 90 0,-19-76 0,2 0 0,3-2 0,70 97 0,-69-115 0,2-2 0,2-1 0,2-2 0,1-2 0,2-2 0,1-2 0,77 43 0,-13-18 0,2-6 0,155 50 0,-187-77 0,1-3 0,154 20 0,-124-31 0,185-7 0,-212-10 0,127-26 0,78-35 0,-266 62 0,278-81 0,-214 56 0,117-60 0,-169 73 0,0-1 0,-2-1 0,-1-2 0,0-2 0,28-28 0,-39 32 0,-2 0 0,0 0 0,-1-2 0,-1 0 0,-1-1 0,-1 0 0,18-49 0,-14 21 0,-3-1 0,11-68 0,3-110 0,-22 174 0,50-460 0,-53 480 0,-1 1 0,-5-62 0,0 74 0,0 0 0,-2 0 0,-1 1 0,-1-1 0,-11-24 0,-7-8 0,-2 1 0,-3 2 0,-41-57 0,50 81 0,0 1 0,-2 1 0,-1 2 0,-2 0 0,0 1 0,-58-37 0,28 30-455,-2 3 0,-91-30 0,103 41-6371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18:52.089"/>
    </inkml:context>
    <inkml:brush xml:id="br0">
      <inkml:brushProperty name="width" value="0.05" units="cm"/>
      <inkml:brushProperty name="height" value="0.05" units="cm"/>
    </inkml:brush>
  </inkml:definitions>
  <inkml:trace contextRef="#ctx0" brushRef="#br0">1 0 24575,'0'1'0,"0"-1"0,0 0 0,0 1 0,0-1 0,0 0 0,0 1 0,0-1 0,0 0 0,0 1 0,0-1 0,0 1 0,0-1 0,0 0 0,0 1 0,0-1 0,0 0 0,0 1 0,0-1 0,0 0 0,1 0 0,-1 1 0,0-1 0,0 0 0,0 1 0,1-1 0,-1 0 0,0 0 0,0 1 0,1-1 0,-1 0 0,0 0 0,0 0 0,1 1 0,-1-1 0,0 0 0,1 0 0,-1 0 0,0 0 0,1 0 0,-1 0 0,0 0 0,1 0 0,-1 1 0,0-1 0,1 0 0,-1 0 0,1-1 0,21 7 0,26 1 0,-1-2 0,59-2 0,-55-3 0,1427 5-1184,-841-8 855,643 3 1842,-1193 4-1513,28-1 0,-113-3-47,-1 1 0,0-1 0,0 0 0,0 0 0,0 0 0,0-1 0,0 1 0,0 0 0,0 0-1,0 0 1,0-1 0,0 1 0,0-1 0,0 1 0,0-1 0,0 1 0,0-1 0,0 1 0,0-1 0,0 0 0,0 0 0,-1 1-1,1-1 1,0 0 0,0 0 0,-1 0 0,1 0 0,0-1 0,0-11-6779</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18:52.600"/>
    </inkml:context>
    <inkml:brush xml:id="br0">
      <inkml:brushProperty name="width" value="0.05" units="cm"/>
      <inkml:brushProperty name="height" value="0.05" units="cm"/>
    </inkml:brush>
  </inkml:definitions>
  <inkml:trace contextRef="#ctx0" brushRef="#br0">0 0 24575,'1'2'0,"0"0"0,0-1 0,0 1 0,0-1 0,0 1 0,0-1 0,0 1 0,0-1 0,1 0 0,-1 1 0,0-1 0,1 0 0,-1 0 0,1 0 0,2 1 0,1 2 0,29 17 0,1-1 0,1-1 0,57 19 0,-56-22 0,44 12 0,12 5 0,-90-32 0,0 1 0,0-1 0,0 1 0,-1-1 0,1 1 0,-1 0 0,1 0 0,-1 0 0,0 1 0,0-1 0,0 0 0,0 1 0,0-1 0,0 1 0,-1 0 0,1-1 0,-1 1 0,0 0 0,0 0 0,0 0 0,0 0 0,-1 0 0,1 0 0,-1 0 0,1 1 0,-1-1 0,0 0 0,0 0 0,-1 0 0,1 0 0,-2 5 0,0 1 0,-1-1 0,0 1 0,0-1 0,-1 0 0,0 0 0,0 0 0,-1 0 0,0-1 0,-12 14 0,-25 21 0,-1-3 0,-2-1 0,-1-2 0,-66 38 0,84-60 0,20-14 0,10-5 0,17-12 0,37-15-1365,15-4-5461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18:54.286"/>
    </inkml:context>
    <inkml:brush xml:id="br0">
      <inkml:brushProperty name="width" value="0.05" units="cm"/>
      <inkml:brushProperty name="height" value="0.05" units="cm"/>
    </inkml:brush>
  </inkml:definitions>
  <inkml:trace contextRef="#ctx0" brushRef="#br0">5222 281 24575,'0'-2'0,"0"1"0,0-1 0,0 1 0,-1-1 0,1 1 0,0-1 0,-1 1 0,1-1 0,-1 1 0,1 0 0,-1-1 0,0 1 0,0 0 0,1-1 0,-1 1 0,0 0 0,0 0 0,0 0 0,0 0 0,0 0 0,-1 0 0,1 0 0,0 0 0,-2-1 0,-3-1 0,-1 1 0,1 0 0,0 0 0,-12-2 0,-3-1 0,-229-60-351,-2 10 0,-344-29 0,3 59 351,0 27 0,347 0 0,238-2 0,-644 21-34,529-9 18,2 4 0,0 6 1,-155 49-1,4 31-21,217-76 101,1 2 0,-89 62 0,65-32 185,3 5 0,3 2-1,-88 104 1,103-97-249,4 2 0,4 3 0,-52 106 0,77-137 0,3 2 0,2 0 0,2 1 0,2 1 0,2 0 0,3 1 0,1 0 0,-2 87 0,11-117 0,5 151 0,-3-158 0,1 0 0,1 0 0,-1-1 0,2 1 0,0-1 0,1 0 0,0 0 0,1-1 0,0 0 0,1 0 0,1-1 0,-1 0 0,19 18 0,0-5 0,0 0 0,1-2 0,1-1 0,41 22 0,-11-12-45,2-2 1,1-3-1,0-3 0,85 19 0,268 36-393,-357-69 380,780 79-895,4-66 215,-671-22 594,692-10-276,-751 5 420,-1-5 0,144-30 0,-95-2 0,242-97 0,138-104 0,-250 85-11,-236 123 46,-2-2-1,-2-3 1,52-51 0,-88 76 148,0-1 0,-1 0-1,0-1 1,-1 0 0,-1-1 0,-1 0-1,-1-1 1,0 0 0,-2 0-1,0-1 1,-1 0 0,-1 0-1,-1-1 1,3-37 0,11-120-87,5-156-62,-24 296-38,-1 0 1,-2 0 0,-2 1-1,-1-1 1,-2 2 0,-25-66-1,20 69 4,-2 0 0,-1 1 0,-1 0 0,-2 2 0,-1 0 0,-2 1 0,0 1 0,-2 2 0,-1 0 0,-1 2 0,-2 1 0,0 1 0,-1 1 0,-48-24 0,36 23 0,25 12 0,0 2 0,-1 0 0,1 1 0,-1 0 0,-27-5 0,-114-9-1365,138 21-5461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18:56.324"/>
    </inkml:context>
    <inkml:brush xml:id="br0">
      <inkml:brushProperty name="width" value="0.05" units="cm"/>
      <inkml:brushProperty name="height" value="0.05" units="cm"/>
    </inkml:brush>
  </inkml:definitions>
  <inkml:trace contextRef="#ctx0" brushRef="#br0">2633 51 24575,'-39'-11'0,"0"1"0,0 2 0,-46-3 0,-121 1 0,178 10 0,-717-1 0,671 6 0,1 2 0,0 4 0,0 2 0,1 4 0,1 3 0,-81 35 0,78-24 0,2 3 0,1 3 0,2 4 0,-96 73 0,138-90 0,1 1 0,1 1 0,1 1 0,2 1 0,0 2 0,-23 42 0,6 2 0,-49 126 0,23-1 0,56-160 0,1 0 0,3 0 0,-2 53 0,6-50 0,3 0 0,1 1 0,10 46 0,-7-64 0,0-1 0,2-1 0,0 1 0,2-2 0,0 1 0,24 36 0,-13-30-19,0-1-1,2 0 1,2-2-1,0 0 0,1-2 1,51 36-1,-36-33-40,1-2 0,1-2 0,1-2-1,64 21 1,-34-19-40,2-3-1,82 11 1,152-2-37,367-29 137,-593-2 0,58-3-53,217-34 0,-287 25 32,0-3 0,-2-3-1,0-3 1,120-59 0,-98 34 239,-4-4-1,-1-4 1,-3-4 0,117-108-1,-169 138-217,-2-2 0,-1-1 0,-1-2 0,-2 0 0,-2-2 0,-1-1 0,-2 0 0,-2-2 0,-1 0 0,-2-1 0,-2-1 0,16-82 0,-21 68 0,-3 0 0,-2 0 0,-5-83 0,-1 105 0,-3 0 0,0 0 0,-2 1 0,-2 0 0,-1 0 0,-1 1 0,-16-31 0,18 46 0,-1 1 0,-1 0 0,0 1 0,-1 0 0,-1 1 0,0 0 0,0 1 0,-2 0 0,0 1 0,-20-12 0,-17-7 0,-106-44 0,12 6 0,124 57 150,8 4-655,-1 0 0,-27-10 0,22 13-6321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18:56.817"/>
    </inkml:context>
    <inkml:brush xml:id="br0">
      <inkml:brushProperty name="width" value="0.05" units="cm"/>
      <inkml:brushProperty name="height" value="0.05" units="cm"/>
    </inkml:brush>
  </inkml:definitions>
  <inkml:trace contextRef="#ctx0" brushRef="#br0">0 1 24575,'72'6'0,"-4"1"0,485-1-703,-355-7 339,3023 0 1431,-3143-2-2432,-53-1-5461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18:57.297"/>
    </inkml:context>
    <inkml:brush xml:id="br0">
      <inkml:brushProperty name="width" value="0.05" units="cm"/>
      <inkml:brushProperty name="height" value="0.05" units="cm"/>
    </inkml:brush>
  </inkml:definitions>
  <inkml:trace contextRef="#ctx0" brushRef="#br0">0 1 24575,'29'20'0,"128"39"0,-110-44 0,-1 2 0,73 38 0,-113-51 0,-1 0 0,0 0 0,0 0 0,0 0 0,0 1 0,-1 0 0,1 0 0,-1 0 0,-1 1 0,1 0 0,-1-1 0,0 1 0,0 0 0,-1 0 0,1 1 0,-1-1 0,-1 0 0,1 1 0,0 9 0,-1 0 0,0-1 0,-1 1 0,-1 0 0,0-1 0,-1 1 0,-1-1 0,-6 19 0,7-25 0,-1 0 0,0-1 0,0 1 0,-1-1 0,0 0 0,-1 0 0,0 0 0,0-1 0,-1 0 0,0 0 0,0 0 0,-9 8 0,14-15 10,1 1 0,0-1 0,-1 0-1,1 1 1,-1-1 0,1 0 0,0 0-1,-1 1 1,1-1 0,-1 0 0,1 0-1,-1 0 1,1 0 0,0 1 0,-1-1-1,1 0 1,-1 0 0,1 0 0,-1 0-1,1 0 1,-1 0 0,1 0 0,-1 0-1,1 0 1,-1-1 0,1 1 0,0 0-1,-1 0 1,1 0 0,-1 0 0,1-1-1,-1 1 1,1 0 0,-1-1 0,-5-15-1717,3-12-5119</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18:58.739"/>
    </inkml:context>
    <inkml:brush xml:id="br0">
      <inkml:brushProperty name="width" value="0.05" units="cm"/>
      <inkml:brushProperty name="height" value="0.05" units="cm"/>
    </inkml:brush>
  </inkml:definitions>
  <inkml:trace contextRef="#ctx0" brushRef="#br0">4503 278 24575,'1'-46'0,"1"28"0,-2-1 0,0 0 0,-1 0 0,-5-24 0,5 39 0,-1 0 0,1 0 0,-1 1 0,0-1 0,0 0 0,0 1 0,0-1 0,-1 1 0,0 0 0,1 0 0,-1 0 0,0 0 0,-1 0 0,1 0 0,0 1 0,-1 0 0,0 0 0,-5-3 0,-4-1 0,-1 1 0,0 0 0,-1 1 0,-16-2 0,-34-4 0,-87-3 0,-72 11 0,136 2 0,-291 10-553,-453 71 0,4 47 167,653-95 346,-192 64 1,248-57 366,3 5 1,-163 88-1,36 10 103,195-110-377,0 2 0,-74 72 0,99-83-53,1 1 0,2 1 0,1 1 0,0 1 0,2 1 0,-24 57 0,23-39 0,2 1 0,3 0 0,-14 92 0,9-15 0,0 142 0,18-262 0,4 126 0,-2-114 0,1-1 0,0 1 0,1-1 0,1 0 0,13 29 0,-7-25 0,1 0 0,1-2 0,0 0 0,2 0 0,0-1 0,0-1 0,2 0 0,0-1 0,1-1 0,0-1 0,34 19 0,-6-9 0,0-1 0,2-2 0,0-3 0,59 14 0,40 1-91,1-7 0,216 10 0,304-27-263,-516-9 335,471 0 257,264-3 170,-577-17-408,-242 10 0,-1-2 0,99-34 0,-140 38 0,-1-2 0,0-1 0,0 0 0,35-25 0,-44 25 0,-1-1 0,0 0 0,-1-1 0,0-1 0,-1 0 0,-1 0 0,11-19 0,285-476 0,-259 434 0,-2 3 0,-3-1 0,34-81 0,-67 125 0,-1 0 0,-2 0 0,-1-1 0,-1 0 0,2-44 0,-6 23 0,-2 1 0,-10-79 0,5 97 0,-1 0 0,-2 1 0,-1 0 0,-1 0 0,-2 0 0,-31-58 0,31 71 0,0 0 0,-1 0 0,-1 1 0,-1 1 0,0 0 0,-1 1 0,-1 1 0,-1 1 0,0 0 0,-1 1 0,-23-12 0,-12 1 37,-1 2-1,-83-22 0,36 13-1510,71 21-5352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4:47:37.640"/>
    </inkml:context>
    <inkml:brush xml:id="br0">
      <inkml:brushProperty name="width" value="0.05" units="cm"/>
      <inkml:brushProperty name="height" value="0.05" units="cm"/>
    </inkml:brush>
  </inkml:definitions>
  <inkml:trace contextRef="#ctx0" brushRef="#br0">71 188 24575,'-6'-3'0,"1"0"0,0-1 0,0 0 0,1-1 0,-1 1 0,1-1 0,0 1 0,0-1 0,0 0 0,1-1 0,-6-9 0,8 11 0,-1 0 0,0 1 0,1-1 0,-1 0 0,1 0 0,0 0 0,0 0 0,1 0 0,-1 0 0,1 0 0,0-1 0,0 1 0,0 0 0,0 0 0,1 0 0,0 0 0,0 0 0,0 0 0,2-4 0,-1 6 0,0-1 0,0 1 0,0-1 0,1 1 0,-1 0 0,1 0 0,-1 0 0,1 0 0,0 0 0,0 1 0,0-1 0,0 1 0,0 0 0,0 0 0,0 0 0,5-1 0,8-1 0,31-2 0,-45 5 0,15-1 0,0 1 0,0 0 0,0 1 0,0 1 0,23 6 0,-35-7 0,0 1 0,0-1 0,0 1 0,0 1 0,0-1 0,-1 1 0,1 0 0,-1 0 0,6 5 0,-7-6 0,-2 1 0,1-1 0,0 0 0,0 1 0,-1-1 0,1 1 0,-1-1 0,0 1 0,0 0 0,0 0 0,0 0 0,0-1 0,-1 1 0,1 0 0,-1 0 0,0 0 0,0 0 0,0 4 0,-1-3 0,1 1 0,-1 0 0,-1-1 0,1 1 0,-1-1 0,0 0 0,0 1 0,0-1 0,0 0 0,-1 0 0,1 0 0,-1 0 0,0-1 0,0 1 0,-1-1 0,1 0 0,-1 0 0,-4 3 0,-9 5 0,0 0 0,-35 15 0,33-17 0,-11 3 0,22-9 0,0 0 0,0 1 0,-14 8 0,22-12 0,0 0 0,0 0 0,0 0 0,0 0 0,-1 0 0,1 0 0,0 0 0,0 0 0,0 1 0,0-1 0,0 0 0,0 0 0,0 0 0,0 0 0,0 0 0,0 0 0,-1 0 0,1 0 0,0 1 0,0-1 0,0 0 0,0 0 0,0 0 0,0 0 0,0 0 0,0 0 0,0 0 0,0 1 0,0-1 0,0 0 0,0 0 0,0 0 0,0 0 0,0 0 0,0 0 0,0 1 0,0-1 0,0 0 0,0 0 0,1 0 0,-1 0 0,0 0 0,0 0 0,0 0 0,0 0 0,0 1 0,0-1 0,0 0 0,0 0 0,9 4 0,17 0 0,-22-3 0,61 7 0,-45-7 0,0 1 0,0 1 0,0 1 0,35 12 0,-37-4 0,-18-12 0,1 0 0,-1 1 0,0-1 0,0 1 0,1-1 0,-1 1 0,0-1 0,0 1 0,1-1 0,-1 1 0,0-1 0,0 1 0,0-1 0,0 1 0,0 0 0,0-1 0,0 1 0,0-1 0,0 1 0,0-1 0,0 1 0,-1 0 0,0 0 0,0 1 0,0-1 0,0 1 0,0-1 0,0 0 0,0 0 0,-1 0 0,1 0 0,-1 0 0,1 0 0,-1 0 0,1 0 0,-1 0 0,1 0 0,-1-1 0,0 1 0,1-1 0,-4 1 0,-21 5-151,0 0-1,-1-2 0,0-1 0,0-1 1,0-1-1,-1-1 0,1-2 1,-50-9-1,54 4-6674</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1T05:57:29.702"/>
    </inkml:context>
    <inkml:brush xml:id="br0">
      <inkml:brushProperty name="width" value="0.1" units="cm"/>
      <inkml:brushProperty name="height" value="0.1" units="cm"/>
    </inkml:brush>
  </inkml:definitions>
  <inkml:trace contextRef="#ctx0" brushRef="#br0">1 0 24575,'0'0'-8191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16.134"/>
    </inkml:context>
    <inkml:brush xml:id="br0">
      <inkml:brushProperty name="width" value="0.05" units="cm"/>
      <inkml:brushProperty name="height" value="0.05" units="cm"/>
    </inkml:brush>
  </inkml:definitions>
  <inkml:trace contextRef="#ctx0" brushRef="#br0">65 215 24575,'-3'0'0,"1"0"0,-1 0 0,1 0 0,-1-1 0,0 1 0,1 0 0,-1-1 0,1 0 0,-1 0 0,1 0 0,0 0 0,-1 0 0,1 0 0,0 0 0,0-1 0,0 1 0,0-1 0,0 0 0,0 0 0,0 0 0,0 0 0,1 0 0,-1 0 0,1 0 0,-1 0 0,1 0 0,0-1 0,0 1 0,-1-3 0,1 1 0,0 0 0,1 1 0,-1-1 0,1 0 0,0 0 0,0 0 0,0 0 0,1 0 0,-1 1 0,1-1 0,0 0 0,0 0 0,0 1 0,1-1 0,-1 1 0,1-1 0,0 1 0,4-7 0,1 2 0,-1 0 0,1 1 0,1-1 0,-1 2 0,1-1 0,0 1 0,1 0 0,-1 0 0,1 1 0,0 1 0,1-1 0,-1 1 0,1 1 0,0 0 0,0 0 0,20-2 0,-18 4 0,0 0 0,0 1 0,0 1 0,0 0 0,0 1 0,0 0 0,0 0 0,-1 1 0,1 1 0,-1 0 0,0 1 0,0 0 0,0 0 0,11 9 0,-12-8 0,-1 1 0,1 1 0,-1 0 0,0 0 0,-1 0 0,0 1 0,0 1 0,11 19 0,-16-25 0,-1 1 0,0 0 0,0 0 0,0 0 0,-1 0 0,1 0 0,-1 0 0,-1 0 0,1 0 0,-1 0 0,0 1 0,0-1 0,0 0 0,-1 0 0,0 0 0,0 0 0,0 0 0,0 0 0,-1 0 0,0 0 0,0 0 0,0 0 0,-4 4 0,-3 4 0,0 0 0,-1 0 0,-1-1 0,0-1 0,-1 0 0,-13 11 0,-84 53 0,89-62 0,-30 18 0,-60 42 0,109-73 0,1 1 0,-1-1 0,1 0 0,-1 1 0,0-1 0,1 1 0,-1-1 0,1 1 0,-1-1 0,1 1 0,-1-1 0,1 1 0,-1-1 0,1 1 0,0 0 0,-1-1 0,1 1 0,0 0 0,0-1 0,-1 1 0,1 0 0,0 1 0,0-2 0,1 1 0,-1-1 0,1 0 0,-1 1 0,1-1 0,-1 0 0,1 1 0,-1-1 0,1 0 0,-1 0 0,1 1 0,-1-1 0,1 0 0,0 0 0,-1 0 0,1 0 0,-1 0 0,1 0 0,0 0 0,0 0 0,44-4 0,-40 3 0,173-21 0,237 0 0,-372 26-1365,-31-1-5461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17.283"/>
    </inkml:context>
    <inkml:brush xml:id="br0">
      <inkml:brushProperty name="width" value="0.05" units="cm"/>
      <inkml:brushProperty name="height" value="0.05" units="cm"/>
    </inkml:brush>
  </inkml:definitions>
  <inkml:trace contextRef="#ctx0" brushRef="#br0">40 35 24575,'-21'0'0,"3"0"0,29 0 0,988 1-1441,1091-2-2967,-942-16 3657,-1124 16 1159,133-9 2696,-156 9-2719,-5 0 83,-17-1 553,-29 0 193,-33 2-2579,63 0-5461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17.678"/>
    </inkml:context>
    <inkml:brush xml:id="br0">
      <inkml:brushProperty name="width" value="0.05" units="cm"/>
      <inkml:brushProperty name="height" value="0.05" units="cm"/>
    </inkml:brush>
  </inkml:definitions>
  <inkml:trace contextRef="#ctx0" brushRef="#br0">51 4 24575,'0'-2'0,"0"1"0,0 4 0,0 4 0,0 7 0,0 7 0,0 6 0,-3 6 0,-1 7 0,-3 2 0,1 3 0,-3 3 0,1-2 0,1-2 0,3-4 0,1-2 0,5-7 0,1-10-8191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18.021"/>
    </inkml:context>
    <inkml:brush xml:id="br0">
      <inkml:brushProperty name="width" value="0.05" units="cm"/>
      <inkml:brushProperty name="height" value="0.05" units="cm"/>
    </inkml:brush>
  </inkml:definitions>
  <inkml:trace contextRef="#ctx0" brushRef="#br0">157 103 24575,'0'-5'0,"-1"0"0,0 0 0,0 0 0,0 0 0,0 0 0,-1 0 0,0 0 0,0 1 0,0-1 0,0 0 0,-1 1 0,0 0 0,0 0 0,0 0 0,0 0 0,-1 0 0,-6-5 0,8 7 0,0 1 0,0 0 0,0-1 0,0 1 0,-1 0 0,1 0 0,0 0 0,0 1 0,0-1 0,-1 0 0,1 1 0,0 0 0,-1-1 0,1 1 0,-1 0 0,-2 1 0,2-1 0,0 1 0,1 0 0,-1 0 0,1 0 0,0 0 0,-1 1 0,1-1 0,0 1 0,0-1 0,0 1 0,0 0 0,0 0 0,0 0 0,0 0 0,0 0 0,1 0 0,-3 4 0,-1 3 0,1 0 0,0 1 0,0 0 0,1-1 0,0 1 0,0 1 0,2-1 0,-1 0 0,1 0 0,0 1 0,1-1 0,1 12 0,1-6 0,0-1 0,0 1 0,2 0 0,0-1 0,0 1 0,2-1 0,8 16 0,-9-22 0,0 0 0,1 0 0,0-1 0,1 0 0,-1 0 0,2-1 0,-1 0 0,1 0 0,0-1 0,0 1 0,1-2 0,0 0 0,0 0 0,0 0 0,1-1 0,-1 0 0,1-1 0,19 4 0,-21-6 0,0 0 0,0 0 0,-1-1 0,1 0 0,0 0 0,0-1 0,0 0 0,0 0 0,0-1 0,-1 0 0,1-1 0,-1 1 0,0-1 0,1-1 0,-1 1 0,-1-1 0,1-1 0,0 1 0,-1-1 0,0 0 0,0 0 0,-1-1 0,0 0 0,1 0 0,4-8 0,-6 7 0,0 0 0,0 0 0,0 0 0,-1 0 0,0-1 0,-1 1 0,1-1 0,-1 0 0,-1 0 0,0 0 0,0 0 0,0 0 0,-1 0 0,0 0 0,-1 0 0,0 0 0,0 0 0,-1 0 0,1 1 0,-2-1 0,-4-12 0,1 9 0,1 0 0,-1 1 0,-1 0 0,0 0 0,-1 0 0,0 1 0,0 0 0,0 1 0,-2 0 0,1 0 0,-1 1 0,0 0 0,-20-10 0,13 9-170,-2 1-1,1 1 0,-1 0 1,0 1-1,0 1 0,-1 1 1,-27-1-1,-8 4-6655</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18.685"/>
    </inkml:context>
    <inkml:brush xml:id="br0">
      <inkml:brushProperty name="width" value="0.05" units="cm"/>
      <inkml:brushProperty name="height" value="0.05" units="cm"/>
    </inkml:brush>
  </inkml:definitions>
  <inkml:trace contextRef="#ctx0" brushRef="#br0">51 38 24575,'-10'-12'0,"7"9"0,0 0 0,0 0 0,0 0 0,0 0 0,0 0 0,-7-4 0,9 7 0,1 0 0,0 0 0,0 0 0,-1 0 0,1 0 0,0 0 0,0 0 0,0 0 0,-1 0 0,1 0 0,0 0 0,0 0 0,0 0 0,-1 0 0,1 0 0,0 0 0,0 0 0,0 0 0,-1 0 0,1 0 0,0 1 0,0-1 0,0 0 0,0 0 0,-1 0 0,1 0 0,0 0 0,0 1 0,0-1 0,0 0 0,0 0 0,-1 0 0,1 1 0,0-1 0,0 0 0,0 0 0,0 0 0,0 1 0,0-1 0,0 0 0,0 0 0,0 0 0,0 1 0,0-1 0,0 0 0,0 1 0,1 12 0,-1-9 0,12 428 0,-13-302 0,-13 574 0,13-678 0,-1-5 0,1 0 0,2 0 0,3 27 0,-4-43 0,1 0 0,0 0 0,0-1 0,1 1 0,-1-1 0,1 1 0,0-1 0,0 1 0,1-1 0,-1 0 0,1 0 0,0 0 0,0 0 0,0-1 0,1 1 0,-1-1 0,1 0 0,0 0 0,7 4 0,0-2 0,1 0 0,0-1 0,0 0 0,0-1 0,0-1 0,0 0 0,16 0 0,92-2 0,-112 0 0,486-45 0,-291 22 0,231-13 0,-394 32-1365,-13 0-5461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19.113"/>
    </inkml:context>
    <inkml:brush xml:id="br0">
      <inkml:brushProperty name="width" value="0.05" units="cm"/>
      <inkml:brushProperty name="height" value="0.05" units="cm"/>
    </inkml:brush>
  </inkml:definitions>
  <inkml:trace contextRef="#ctx0" brushRef="#br0">62 98 24575,'-3'0'0,"0"0"0,0 0 0,1-1 0,-1 1 0,0-1 0,0 0 0,0 0 0,1 0 0,-1 0 0,0 0 0,1 0 0,-1-1 0,1 1 0,0-1 0,-1 0 0,1 0 0,0 0 0,0 0 0,0 0 0,0 0 0,1-1 0,-3-2 0,4 4 0,-1-1 0,0 1 0,1-1 0,-1 0 0,1 1 0,0-1 0,0 1 0,-1-1 0,1 0 0,0 1 0,0-1 0,0 0 0,1 1 0,-1-1 0,0 0 0,1 1 0,-1-1 0,1 1 0,-1-1 0,1 1 0,0-1 0,-1 1 0,1-1 0,0 1 0,0 0 0,0-1 0,0 1 0,1 0 0,-1 0 0,0 0 0,0 0 0,1 0 0,-1 0 0,0 0 0,1 0 0,-1 0 0,1 1 0,2-2 0,2 0 0,-1 0 0,1 0 0,-1 1 0,1 0 0,0 0 0,0 0 0,-1 1 0,1-1 0,0 2 0,0-1 0,0 0 0,-1 1 0,1 0 0,0 1 0,-1-1 0,1 1 0,-1 0 0,1 0 0,-1 1 0,0 0 0,9 6 0,-7-5 0,0 1 0,-1 1 0,1-1 0,-1 1 0,-1 0 0,1 0 0,-1 1 0,0 0 0,0 0 0,-1 0 0,0 0 0,0 1 0,-1-1 0,4 15 0,-5-11 0,-1 0 0,0 0 0,-1 0 0,0 1 0,0-1 0,-1 0 0,-1 0 0,0 0 0,-1 0 0,0 0 0,0-1 0,-1 1 0,-1-1 0,0 0 0,0 0 0,-11 14 0,7-10 0,-1-1 0,-1 0 0,0-1 0,0 0 0,-2-1 0,1 0 0,-1-1 0,-1 0 0,0-1 0,-24 11 0,27-16 0,9-6 0,3 1 0,0 0 0,-1 0 0,1 1 0,0-1 0,0 0 0,0 1 0,0-1 0,1 1 0,-1-1 0,0 1 0,0-1 0,0 1 0,2-1 0,19-2 0,-1 1 0,0 1 0,0 1 0,1 1 0,33 5 0,-24-2 0,54-1 0,-43-6-1365,-4-1-5461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19.480"/>
    </inkml:context>
    <inkml:brush xml:id="br0">
      <inkml:brushProperty name="width" value="0.05" units="cm"/>
      <inkml:brushProperty name="height" value="0.05" units="cm"/>
    </inkml:brush>
  </inkml:definitions>
  <inkml:trace contextRef="#ctx0" brushRef="#br0">51 184 24575,'2'-6'0,"0"1"0,0-1 0,0 1 0,-1-1 0,1 0 0,-2 0 0,1 1 0,-1-1 0,0-7 0,0 9 0,0 0 0,-1 1 0,1-1 0,-1 0 0,0 1 0,0-1 0,0 0 0,-1 1 0,1 0 0,-1-1 0,0 1 0,0 0 0,0 0 0,0 0 0,-3-4 0,4 7 0,1 0 0,0-1 0,-1 1 0,1 0 0,-1-1 0,1 1 0,-1 0 0,1 0 0,-1-1 0,1 1 0,-1 0 0,1 0 0,-1 0 0,1 0 0,-1 0 0,1 0 0,-1 0 0,1 0 0,-1 0 0,0 0 0,1 0 0,-1 0 0,1 0 0,-1 0 0,1 0 0,-1 0 0,1 1 0,-1-1 0,1 0 0,-1 0 0,1 1 0,0-1 0,-1 0 0,1 1 0,-1-1 0,1 0 0,0 1 0,-1-1 0,1 1 0,0-1 0,-1 0 0,1 1 0,0-1 0,0 1 0,-1-1 0,1 1 0,0-1 0,0 1 0,0-1 0,0 1 0,0 0 0,0 0 0,-10 33 0,10-31 0,-3 16 0,0 0 0,1-1 0,1 1 0,1 0 0,1 0 0,1 0 0,6 30 0,-6-41 0,0-1 0,1 0 0,-1 1 0,2-1 0,-1 0 0,1 0 0,0-1 0,1 1 0,5 6 0,-6-9 0,0 0 0,0 0 0,1-1 0,-1 0 0,1 0 0,0 0 0,0 0 0,0-1 0,0 1 0,0-1 0,0-1 0,0 1 0,1-1 0,6 1 0,-6-1 0,-1-1 0,0 1 0,1-1 0,-1 0 0,0-1 0,1 0 0,-1 1 0,0-2 0,0 1 0,0 0 0,0-1 0,0 0 0,0 0 0,0-1 0,0 1 0,4-4 0,-4 1 0,0 1 0,0-1 0,0 0 0,-1 0 0,1-1 0,-1 1 0,-1-1 0,1 0 0,-1 0 0,0 0 0,3-9 0,-3 5 0,0 1 0,0-1 0,-1 0 0,-1 0 0,1 0 0,-2 0 0,1 0 0,-2 0 0,1 0 0,-1 0 0,-1 0 0,0 0 0,0 0 0,-1 0 0,0 1 0,-9-18 0,6 17-91,-2 1 0,1 0 0,-1 0 0,-1 0 0,0 1 0,0 1 0,0 0 0,-1 0 0,0 0 0,0 2 0,-1-1 0,1 1 0,-1 1 0,-18-6 0,-19-3-6735</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19.995"/>
    </inkml:context>
    <inkml:brush xml:id="br0">
      <inkml:brushProperty name="width" value="0.05" units="cm"/>
      <inkml:brushProperty name="height" value="0.05" units="cm"/>
    </inkml:brush>
  </inkml:definitions>
  <inkml:trace contextRef="#ctx0" brushRef="#br0">157 37 24575,'-4'-28'0,"-2"19"0,6 9 0,-1 0 0,0 0 0,1 1 0,-1-1 0,1 0 0,-1 0 0,1 0 0,-1 1 0,1-1 0,-1 0 0,1 1 0,-1-1 0,1 0 0,0 1 0,-1-1 0,1 0 0,-1 1 0,1-1 0,0 1 0,-1-1 0,1 1 0,0-1 0,-1 2 0,-9 18 0,0 0 0,1 1 0,1 0 0,1 0 0,-6 36 0,6-31 0,-16 77 0,-17 159 0,34-182 0,3-1 0,14 134 0,-7-175 0,2 0 0,1 0 0,2-1 0,2 0 0,28 64 0,-32-87 0,0 0 0,1-1 0,0 0 0,1-1 0,0 0 0,1 0 0,0-1 0,1-1 0,0 1 0,1-2 0,0 1 0,1-2 0,-1 0 0,2 0 0,-1-1 0,1-1 0,22 8 0,-2-6 0,1-1 0,0-1 0,47 0 0,109-6 0,-165-1 0,378-19 0,-76 2 0,-310 18 139,-14 1-246,0-1-1,1 0 1,-1 0-1,1 0 1,-1 0 0,1-1-1,-1 0 1,0 1-1,1-2 1,-1 1-1,0-1 1,0 1-1,5-4 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9T06:01:20.468"/>
    </inkml:context>
    <inkml:brush xml:id="br0">
      <inkml:brushProperty name="width" value="0.05" units="cm"/>
      <inkml:brushProperty name="height" value="0.05" units="cm"/>
    </inkml:brush>
  </inkml:definitions>
  <inkml:trace contextRef="#ctx0" brushRef="#br0">77 169 24575,'-5'0'0,"1"0"0,0-1 0,0 0 0,0 1 0,0-1 0,0-1 0,0 1 0,0-1 0,0 1 0,0-1 0,1 0 0,-1-1 0,1 1 0,-5-4 0,7 5 0,-1-1 0,1 1 0,0 0 0,0 0 0,0-1 0,0 1 0,0-1 0,0 1 0,1-1 0,-1 1 0,0-1 0,1 0 0,-1 1 0,1-1 0,0 0 0,-1 1 0,1-1 0,0 0 0,0 1 0,0-1 0,0 0 0,0 1 0,1-1 0,-1 0 0,0 0 0,1 1 0,-1-1 0,1 1 0,0-1 0,-1 0 0,1 1 0,0 0 0,0-1 0,0 1 0,0-1 0,3-1 0,3-5 0,1 0 0,0 1 0,1 1 0,-1-1 0,1 1 0,1 1 0,-1-1 0,1 2 0,0-1 0,15-4 0,-12 5 0,0 1 0,0 0 0,1 1 0,-1 1 0,1 0 0,-1 0 0,0 1 0,15 2 0,-24-1 0,1 0 0,-1-1 0,0 1 0,0 1 0,0-1 0,0 1 0,0-1 0,0 1 0,0 0 0,-1 1 0,1-1 0,-1 1 0,1-1 0,-1 1 0,0 0 0,0 0 0,0 1 0,0-1 0,-1 0 0,0 1 0,1 0 0,1 4 0,-2-3 0,0 1 0,-1 0 0,0-1 0,1 1 0,-2 0 0,1 0 0,-1 0 0,0 0 0,0-1 0,-1 1 0,1 0 0,-1 0 0,-1 0 0,1-1 0,-5 11 0,2-7 0,-1 1 0,-1-1 0,0 0 0,0-1 0,0 1 0,-1-1 0,-14 12 0,-19 24 0,40-44 0,-1 1 0,1-1 0,0 1 0,0-1 0,-1 0 0,1 1 0,0-1 0,0 1 0,0-1 0,-1 1 0,1-1 0,0 1 0,0-1 0,0 1 0,0-1 0,0 1 0,0-1 0,0 1 0,0-1 0,0 1 0,0 0 0,1-1 0,-1 1 0,0-1 0,0 0 0,0 1 0,0-1 0,1 1 0,-1-1 0,0 1 0,1-1 0,-1 1 0,0-1 0,1 0 0,-1 1 0,0-1 0,1 0 0,-1 1 0,1-1 0,-1 0 0,1 0 0,-1 1 0,1-1 0,-1 0 0,1 0 0,-1 0 0,1 0 0,-1 1 0,1-1 0,34 7 0,-25-6 0,-4 1 0,0-1 0,0 1 0,0 0 0,-1 0 0,1 0 0,-1 1 0,1 0 0,-1 0 0,0 0 0,0 1 0,9 8 0,-12-10 0,0 1 0,0 0 0,0 0 0,0 0 0,0 0 0,0 1 0,-1-1 0,0 0 0,1 1 0,-1-1 0,-1 1 0,1-1 0,0 1 0,-1-1 0,0 1 0,0-1 0,0 1 0,0 0 0,0-1 0,-1 1 0,-1 5 0,0-4 0,1 0 0,-1 0 0,0-1 0,-1 1 0,1-1 0,-1 1 0,0-1 0,0 0 0,0 0 0,0 0 0,-1-1 0,0 1 0,1-1 0,-1 0 0,-1 0 0,1 0 0,0 0 0,-1-1 0,1 0 0,-9 3 0,2-1 0,-1 0 0,1-2 0,-1 1 0,0-2 0,0 1 0,0-1 0,-21-2 0,30 1-136,0 0-1,0-1 1,-1 0-1,1 1 1,0-1-1,0 0 1,0 0-1,0-1 0,-5-1 1,-2-6-6690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0" name="Google Shape;131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55803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4"/>
        <p:cNvGrpSpPr/>
        <p:nvPr/>
      </p:nvGrpSpPr>
      <p:grpSpPr>
        <a:xfrm>
          <a:off x="0" y="0"/>
          <a:ext cx="0" cy="0"/>
          <a:chOff x="0" y="0"/>
          <a:chExt cx="0" cy="0"/>
        </a:xfrm>
      </p:grpSpPr>
      <p:sp>
        <p:nvSpPr>
          <p:cNvPr id="1655" name="Google Shape;1655;p8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6" name="Google Shape;1656;p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9167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0" name="Google Shape;131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6141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12/9/2024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24393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463"/>
        <p:cNvGrpSpPr/>
        <p:nvPr/>
      </p:nvGrpSpPr>
      <p:grpSpPr>
        <a:xfrm>
          <a:off x="0" y="0"/>
          <a:ext cx="0" cy="0"/>
          <a:chOff x="0" y="0"/>
          <a:chExt cx="0" cy="0"/>
        </a:xfrm>
      </p:grpSpPr>
      <p:sp>
        <p:nvSpPr>
          <p:cNvPr id="464" name="Google Shape;464;p179"/>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5" name="Google Shape;465;p179"/>
          <p:cNvSpPr>
            <a:spLocks noGrp="1"/>
          </p:cNvSpPr>
          <p:nvPr>
            <p:ph type="pic" idx="2"/>
          </p:nvPr>
        </p:nvSpPr>
        <p:spPr>
          <a:xfrm>
            <a:off x="5181838" y="987426"/>
            <a:ext cx="6170593" cy="4873625"/>
          </a:xfrm>
          <a:prstGeom prst="rect">
            <a:avLst/>
          </a:prstGeom>
          <a:noFill/>
          <a:ln>
            <a:noFill/>
          </a:ln>
        </p:spPr>
      </p:sp>
      <p:sp>
        <p:nvSpPr>
          <p:cNvPr id="466" name="Google Shape;466;p179"/>
          <p:cNvSpPr txBox="1">
            <a:spLocks noGrp="1"/>
          </p:cNvSpPr>
          <p:nvPr>
            <p:ph type="body" idx="1"/>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7" name="Google Shape;467;p179"/>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179"/>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9" name="Google Shape;469;p179"/>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636258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470"/>
        <p:cNvGrpSpPr/>
        <p:nvPr/>
      </p:nvGrpSpPr>
      <p:grpSpPr>
        <a:xfrm>
          <a:off x="0" y="0"/>
          <a:ext cx="0" cy="0"/>
          <a:chOff x="0" y="0"/>
          <a:chExt cx="0" cy="0"/>
        </a:xfrm>
      </p:grpSpPr>
      <p:sp>
        <p:nvSpPr>
          <p:cNvPr id="471" name="Google Shape;471;p18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2" name="Google Shape;472;p180"/>
          <p:cNvSpPr txBox="1">
            <a:spLocks noGrp="1"/>
          </p:cNvSpPr>
          <p:nvPr>
            <p:ph type="body" idx="1"/>
          </p:nvPr>
        </p:nvSpPr>
        <p:spPr>
          <a:xfrm rot="5400000">
            <a:off x="3918744" y="-1255136"/>
            <a:ext cx="4351339" cy="1051286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3" name="Google Shape;473;p18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4" name="Google Shape;474;p18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5" name="Google Shape;475;p18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403946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476"/>
        <p:cNvGrpSpPr/>
        <p:nvPr/>
      </p:nvGrpSpPr>
      <p:grpSpPr>
        <a:xfrm>
          <a:off x="0" y="0"/>
          <a:ext cx="0" cy="0"/>
          <a:chOff x="0" y="0"/>
          <a:chExt cx="0" cy="0"/>
        </a:xfrm>
      </p:grpSpPr>
      <p:sp>
        <p:nvSpPr>
          <p:cNvPr id="477" name="Google Shape;477;p181"/>
          <p:cNvSpPr txBox="1">
            <a:spLocks noGrp="1"/>
          </p:cNvSpPr>
          <p:nvPr>
            <p:ph type="title"/>
          </p:nvPr>
        </p:nvSpPr>
        <p:spPr>
          <a:xfrm rot="5400000">
            <a:off x="7130817" y="1956938"/>
            <a:ext cx="5811839" cy="262821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8" name="Google Shape;478;p181"/>
          <p:cNvSpPr txBox="1">
            <a:spLocks noGrp="1"/>
          </p:cNvSpPr>
          <p:nvPr>
            <p:ph type="body" idx="1"/>
          </p:nvPr>
        </p:nvSpPr>
        <p:spPr>
          <a:xfrm rot="5400000">
            <a:off x="1798205" y="-595097"/>
            <a:ext cx="5811839" cy="77322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9" name="Google Shape;479;p18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0" name="Google Shape;480;p18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1" name="Google Shape;481;p18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440726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p:cSld name="Title">
    <p:bg>
      <p:bgPr>
        <a:gradFill>
          <a:gsLst>
            <a:gs pos="0">
              <a:schemeClr val="accent2"/>
            </a:gs>
            <a:gs pos="100000">
              <a:schemeClr val="dk1"/>
            </a:gs>
          </a:gsLst>
          <a:lin ang="8100019" scaled="0"/>
        </a:gradFill>
        <a:effectLst/>
      </p:bgPr>
    </p:bg>
    <p:spTree>
      <p:nvGrpSpPr>
        <p:cNvPr id="1" name="Shape 482"/>
        <p:cNvGrpSpPr/>
        <p:nvPr/>
      </p:nvGrpSpPr>
      <p:grpSpPr>
        <a:xfrm>
          <a:off x="0" y="0"/>
          <a:ext cx="0" cy="0"/>
          <a:chOff x="0" y="0"/>
          <a:chExt cx="0" cy="0"/>
        </a:xfrm>
      </p:grpSpPr>
      <p:sp>
        <p:nvSpPr>
          <p:cNvPr id="483" name="Google Shape;483;p182"/>
          <p:cNvSpPr txBox="1">
            <a:spLocks noGrp="1"/>
          </p:cNvSpPr>
          <p:nvPr>
            <p:ph type="ctrTitle"/>
          </p:nvPr>
        </p:nvSpPr>
        <p:spPr>
          <a:xfrm>
            <a:off x="1383473" y="2216600"/>
            <a:ext cx="9421946" cy="242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6800"/>
              <a:buFont typeface="Calibri"/>
              <a:buNone/>
              <a:defRPr sz="9064">
                <a:solidFill>
                  <a:schemeClr val="lt1"/>
                </a:solidFill>
              </a:defRPr>
            </a:lvl1pPr>
            <a:lvl2pPr lvl="1">
              <a:lnSpc>
                <a:spcPct val="100000"/>
              </a:lnSpc>
              <a:spcBef>
                <a:spcPts val="0"/>
              </a:spcBef>
              <a:spcAft>
                <a:spcPts val="0"/>
              </a:spcAft>
              <a:buClr>
                <a:schemeClr val="lt1"/>
              </a:buClr>
              <a:buSzPts val="6800"/>
              <a:buNone/>
              <a:defRPr sz="9064">
                <a:solidFill>
                  <a:schemeClr val="lt1"/>
                </a:solidFill>
              </a:defRPr>
            </a:lvl2pPr>
            <a:lvl3pPr lvl="2">
              <a:lnSpc>
                <a:spcPct val="100000"/>
              </a:lnSpc>
              <a:spcBef>
                <a:spcPts val="0"/>
              </a:spcBef>
              <a:spcAft>
                <a:spcPts val="0"/>
              </a:spcAft>
              <a:buClr>
                <a:schemeClr val="lt1"/>
              </a:buClr>
              <a:buSzPts val="6800"/>
              <a:buNone/>
              <a:defRPr sz="9064">
                <a:solidFill>
                  <a:schemeClr val="lt1"/>
                </a:solidFill>
              </a:defRPr>
            </a:lvl3pPr>
            <a:lvl4pPr lvl="3">
              <a:lnSpc>
                <a:spcPct val="100000"/>
              </a:lnSpc>
              <a:spcBef>
                <a:spcPts val="0"/>
              </a:spcBef>
              <a:spcAft>
                <a:spcPts val="0"/>
              </a:spcAft>
              <a:buClr>
                <a:schemeClr val="lt1"/>
              </a:buClr>
              <a:buSzPts val="6800"/>
              <a:buNone/>
              <a:defRPr sz="9064">
                <a:solidFill>
                  <a:schemeClr val="lt1"/>
                </a:solidFill>
              </a:defRPr>
            </a:lvl4pPr>
            <a:lvl5pPr lvl="4">
              <a:lnSpc>
                <a:spcPct val="100000"/>
              </a:lnSpc>
              <a:spcBef>
                <a:spcPts val="0"/>
              </a:spcBef>
              <a:spcAft>
                <a:spcPts val="0"/>
              </a:spcAft>
              <a:buClr>
                <a:schemeClr val="lt1"/>
              </a:buClr>
              <a:buSzPts val="6800"/>
              <a:buNone/>
              <a:defRPr sz="9064">
                <a:solidFill>
                  <a:schemeClr val="lt1"/>
                </a:solidFill>
              </a:defRPr>
            </a:lvl5pPr>
            <a:lvl6pPr lvl="5">
              <a:lnSpc>
                <a:spcPct val="100000"/>
              </a:lnSpc>
              <a:spcBef>
                <a:spcPts val="0"/>
              </a:spcBef>
              <a:spcAft>
                <a:spcPts val="0"/>
              </a:spcAft>
              <a:buClr>
                <a:schemeClr val="lt1"/>
              </a:buClr>
              <a:buSzPts val="6800"/>
              <a:buNone/>
              <a:defRPr sz="9064">
                <a:solidFill>
                  <a:schemeClr val="lt1"/>
                </a:solidFill>
              </a:defRPr>
            </a:lvl6pPr>
            <a:lvl7pPr lvl="6">
              <a:lnSpc>
                <a:spcPct val="100000"/>
              </a:lnSpc>
              <a:spcBef>
                <a:spcPts val="0"/>
              </a:spcBef>
              <a:spcAft>
                <a:spcPts val="0"/>
              </a:spcAft>
              <a:buClr>
                <a:schemeClr val="lt1"/>
              </a:buClr>
              <a:buSzPts val="6800"/>
              <a:buNone/>
              <a:defRPr sz="9064">
                <a:solidFill>
                  <a:schemeClr val="lt1"/>
                </a:solidFill>
              </a:defRPr>
            </a:lvl7pPr>
            <a:lvl8pPr lvl="7">
              <a:lnSpc>
                <a:spcPct val="100000"/>
              </a:lnSpc>
              <a:spcBef>
                <a:spcPts val="0"/>
              </a:spcBef>
              <a:spcAft>
                <a:spcPts val="0"/>
              </a:spcAft>
              <a:buClr>
                <a:schemeClr val="lt1"/>
              </a:buClr>
              <a:buSzPts val="6800"/>
              <a:buNone/>
              <a:defRPr sz="9064">
                <a:solidFill>
                  <a:schemeClr val="lt1"/>
                </a:solidFill>
              </a:defRPr>
            </a:lvl8pPr>
            <a:lvl9pPr lvl="8">
              <a:lnSpc>
                <a:spcPct val="100000"/>
              </a:lnSpc>
              <a:spcBef>
                <a:spcPts val="0"/>
              </a:spcBef>
              <a:spcAft>
                <a:spcPts val="0"/>
              </a:spcAft>
              <a:buClr>
                <a:schemeClr val="lt1"/>
              </a:buClr>
              <a:buSzPts val="6800"/>
              <a:buNone/>
              <a:defRPr sz="9064">
                <a:solidFill>
                  <a:schemeClr val="lt1"/>
                </a:solidFill>
              </a:defRPr>
            </a:lvl9pPr>
          </a:lstStyle>
          <a:p>
            <a:endParaRPr/>
          </a:p>
        </p:txBody>
      </p:sp>
    </p:spTree>
    <p:extLst>
      <p:ext uri="{BB962C8B-B14F-4D97-AF65-F5344CB8AC3E}">
        <p14:creationId xmlns:p14="http://schemas.microsoft.com/office/powerpoint/2010/main" val="40305806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lank - Dark">
  <p:cSld name="Blank - Dark">
    <p:bg>
      <p:bgPr>
        <a:gradFill>
          <a:gsLst>
            <a:gs pos="0">
              <a:schemeClr val="accent1"/>
            </a:gs>
            <a:gs pos="100000">
              <a:schemeClr val="accent2"/>
            </a:gs>
          </a:gsLst>
          <a:lin ang="8099331" scaled="0"/>
        </a:gradFill>
        <a:effectLst/>
      </p:bgPr>
    </p:bg>
    <p:spTree>
      <p:nvGrpSpPr>
        <p:cNvPr id="1" name="Shape 484"/>
        <p:cNvGrpSpPr/>
        <p:nvPr/>
      </p:nvGrpSpPr>
      <p:grpSpPr>
        <a:xfrm>
          <a:off x="0" y="0"/>
          <a:ext cx="0" cy="0"/>
          <a:chOff x="0" y="0"/>
          <a:chExt cx="0" cy="0"/>
        </a:xfrm>
      </p:grpSpPr>
      <p:sp>
        <p:nvSpPr>
          <p:cNvPr id="485" name="Google Shape;485;p183"/>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chemeClr val="lt1"/>
              </a:buClr>
              <a:buSzPts val="1200"/>
              <a:buFont typeface="Calibri"/>
              <a:buNone/>
              <a:defRPr sz="1200">
                <a:solidFill>
                  <a:schemeClr val="lt1"/>
                </a:solidFill>
                <a:latin typeface="Calibri"/>
                <a:ea typeface="Calibri"/>
                <a:cs typeface="Calibri"/>
                <a:sym typeface="Calibri"/>
              </a:defRPr>
            </a:lvl1pPr>
            <a:lvl2pPr marL="0" lvl="1" indent="0" algn="r">
              <a:buClr>
                <a:schemeClr val="lt1"/>
              </a:buClr>
              <a:buSzPts val="1200"/>
              <a:buFont typeface="Calibri"/>
              <a:buNone/>
              <a:defRPr sz="1200">
                <a:solidFill>
                  <a:schemeClr val="lt1"/>
                </a:solidFill>
                <a:latin typeface="Calibri"/>
                <a:ea typeface="Calibri"/>
                <a:cs typeface="Calibri"/>
                <a:sym typeface="Calibri"/>
              </a:defRPr>
            </a:lvl2pPr>
            <a:lvl3pPr marL="0" lvl="2" indent="0" algn="r">
              <a:buClr>
                <a:schemeClr val="lt1"/>
              </a:buClr>
              <a:buSzPts val="1200"/>
              <a:buFont typeface="Calibri"/>
              <a:buNone/>
              <a:defRPr sz="1200">
                <a:solidFill>
                  <a:schemeClr val="lt1"/>
                </a:solidFill>
                <a:latin typeface="Calibri"/>
                <a:ea typeface="Calibri"/>
                <a:cs typeface="Calibri"/>
                <a:sym typeface="Calibri"/>
              </a:defRPr>
            </a:lvl3pPr>
            <a:lvl4pPr marL="0" lvl="3" indent="0" algn="r">
              <a:buClr>
                <a:schemeClr val="lt1"/>
              </a:buClr>
              <a:buSzPts val="1200"/>
              <a:buFont typeface="Calibri"/>
              <a:buNone/>
              <a:defRPr sz="1200">
                <a:solidFill>
                  <a:schemeClr val="lt1"/>
                </a:solidFill>
                <a:latin typeface="Calibri"/>
                <a:ea typeface="Calibri"/>
                <a:cs typeface="Calibri"/>
                <a:sym typeface="Calibri"/>
              </a:defRPr>
            </a:lvl4pPr>
            <a:lvl5pPr marL="0" lvl="4" indent="0" algn="r">
              <a:buClr>
                <a:schemeClr val="lt1"/>
              </a:buClr>
              <a:buSzPts val="1200"/>
              <a:buFont typeface="Calibri"/>
              <a:buNone/>
              <a:defRPr sz="1200">
                <a:solidFill>
                  <a:schemeClr val="lt1"/>
                </a:solidFill>
                <a:latin typeface="Calibri"/>
                <a:ea typeface="Calibri"/>
                <a:cs typeface="Calibri"/>
                <a:sym typeface="Calibri"/>
              </a:defRPr>
            </a:lvl5pPr>
            <a:lvl6pPr marL="0" lvl="5" indent="0" algn="r">
              <a:buClr>
                <a:schemeClr val="lt1"/>
              </a:buClr>
              <a:buSzPts val="1200"/>
              <a:buFont typeface="Calibri"/>
              <a:buNone/>
              <a:defRPr sz="1200">
                <a:solidFill>
                  <a:schemeClr val="lt1"/>
                </a:solidFill>
                <a:latin typeface="Calibri"/>
                <a:ea typeface="Calibri"/>
                <a:cs typeface="Calibri"/>
                <a:sym typeface="Calibri"/>
              </a:defRPr>
            </a:lvl6pPr>
            <a:lvl7pPr marL="0" lvl="6" indent="0" algn="r">
              <a:buClr>
                <a:schemeClr val="lt1"/>
              </a:buClr>
              <a:buSzPts val="1200"/>
              <a:buFont typeface="Calibri"/>
              <a:buNone/>
              <a:defRPr sz="1200">
                <a:solidFill>
                  <a:schemeClr val="lt1"/>
                </a:solidFill>
                <a:latin typeface="Calibri"/>
                <a:ea typeface="Calibri"/>
                <a:cs typeface="Calibri"/>
                <a:sym typeface="Calibri"/>
              </a:defRPr>
            </a:lvl7pPr>
            <a:lvl8pPr marL="0" lvl="7" indent="0" algn="r">
              <a:buClr>
                <a:schemeClr val="lt1"/>
              </a:buClr>
              <a:buSzPts val="1200"/>
              <a:buFont typeface="Calibri"/>
              <a:buNone/>
              <a:defRPr sz="1200">
                <a:solidFill>
                  <a:schemeClr val="lt1"/>
                </a:solidFill>
                <a:latin typeface="Calibri"/>
                <a:ea typeface="Calibri"/>
                <a:cs typeface="Calibri"/>
                <a:sym typeface="Calibri"/>
              </a:defRPr>
            </a:lvl8pPr>
            <a:lvl9pPr marL="0" lvl="8" indent="0" algn="r">
              <a:buClr>
                <a:schemeClr val="lt1"/>
              </a:buClr>
              <a:buSzPts val="1200"/>
              <a:buFont typeface="Calibri"/>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767527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86"/>
        <p:cNvGrpSpPr/>
        <p:nvPr/>
      </p:nvGrpSpPr>
      <p:grpSpPr>
        <a:xfrm>
          <a:off x="0" y="0"/>
          <a:ext cx="0" cy="0"/>
          <a:chOff x="0" y="0"/>
          <a:chExt cx="0" cy="0"/>
        </a:xfrm>
      </p:grpSpPr>
      <p:sp>
        <p:nvSpPr>
          <p:cNvPr id="487" name="Google Shape;487;p184"/>
          <p:cNvSpPr txBox="1">
            <a:spLocks noGrp="1"/>
          </p:cNvSpPr>
          <p:nvPr>
            <p:ph type="title"/>
          </p:nvPr>
        </p:nvSpPr>
        <p:spPr>
          <a:xfrm>
            <a:off x="1383473" y="1114667"/>
            <a:ext cx="9421946" cy="5284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alibri"/>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88" name="Google Shape;488;p184"/>
          <p:cNvSpPr txBox="1">
            <a:spLocks noGrp="1"/>
          </p:cNvSpPr>
          <p:nvPr>
            <p:ph type="body" idx="1"/>
          </p:nvPr>
        </p:nvSpPr>
        <p:spPr>
          <a:xfrm>
            <a:off x="1383406"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89" name="Google Shape;489;p184"/>
          <p:cNvSpPr txBox="1">
            <a:spLocks noGrp="1"/>
          </p:cNvSpPr>
          <p:nvPr>
            <p:ph type="body" idx="2"/>
          </p:nvPr>
        </p:nvSpPr>
        <p:spPr>
          <a:xfrm>
            <a:off x="6403163"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90" name="Google Shape;490;p184"/>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rgbClr val="888888"/>
              </a:buClr>
              <a:buSzPts val="1200"/>
              <a:buFont typeface="Calibri"/>
              <a:buNone/>
              <a:defRPr sz="1200">
                <a:solidFill>
                  <a:srgbClr val="888888"/>
                </a:solidFill>
                <a:latin typeface="Calibri"/>
                <a:ea typeface="Calibri"/>
                <a:cs typeface="Calibri"/>
                <a:sym typeface="Calibri"/>
              </a:defRPr>
            </a:lvl1pPr>
            <a:lvl2pPr marL="0" lvl="1" indent="0" algn="r">
              <a:buClr>
                <a:srgbClr val="888888"/>
              </a:buClr>
              <a:buSzPts val="1200"/>
              <a:buFont typeface="Calibri"/>
              <a:buNone/>
              <a:defRPr sz="1200">
                <a:solidFill>
                  <a:srgbClr val="888888"/>
                </a:solidFill>
                <a:latin typeface="Calibri"/>
                <a:ea typeface="Calibri"/>
                <a:cs typeface="Calibri"/>
                <a:sym typeface="Calibri"/>
              </a:defRPr>
            </a:lvl2pPr>
            <a:lvl3pPr marL="0" lvl="2" indent="0" algn="r">
              <a:buClr>
                <a:srgbClr val="888888"/>
              </a:buClr>
              <a:buSzPts val="1200"/>
              <a:buFont typeface="Calibri"/>
              <a:buNone/>
              <a:defRPr sz="1200">
                <a:solidFill>
                  <a:srgbClr val="888888"/>
                </a:solidFill>
                <a:latin typeface="Calibri"/>
                <a:ea typeface="Calibri"/>
                <a:cs typeface="Calibri"/>
                <a:sym typeface="Calibri"/>
              </a:defRPr>
            </a:lvl3pPr>
            <a:lvl4pPr marL="0" lvl="3" indent="0" algn="r">
              <a:buClr>
                <a:srgbClr val="888888"/>
              </a:buClr>
              <a:buSzPts val="1200"/>
              <a:buFont typeface="Calibri"/>
              <a:buNone/>
              <a:defRPr sz="1200">
                <a:solidFill>
                  <a:srgbClr val="888888"/>
                </a:solidFill>
                <a:latin typeface="Calibri"/>
                <a:ea typeface="Calibri"/>
                <a:cs typeface="Calibri"/>
                <a:sym typeface="Calibri"/>
              </a:defRPr>
            </a:lvl4pPr>
            <a:lvl5pPr marL="0" lvl="4" indent="0" algn="r">
              <a:buClr>
                <a:srgbClr val="888888"/>
              </a:buClr>
              <a:buSzPts val="1200"/>
              <a:buFont typeface="Calibri"/>
              <a:buNone/>
              <a:defRPr sz="1200">
                <a:solidFill>
                  <a:srgbClr val="888888"/>
                </a:solidFill>
                <a:latin typeface="Calibri"/>
                <a:ea typeface="Calibri"/>
                <a:cs typeface="Calibri"/>
                <a:sym typeface="Calibri"/>
              </a:defRPr>
            </a:lvl5pPr>
            <a:lvl6pPr marL="0" lvl="5" indent="0" algn="r">
              <a:buClr>
                <a:srgbClr val="888888"/>
              </a:buClr>
              <a:buSzPts val="1200"/>
              <a:buFont typeface="Calibri"/>
              <a:buNone/>
              <a:defRPr sz="1200">
                <a:solidFill>
                  <a:srgbClr val="888888"/>
                </a:solidFill>
                <a:latin typeface="Calibri"/>
                <a:ea typeface="Calibri"/>
                <a:cs typeface="Calibri"/>
                <a:sym typeface="Calibri"/>
              </a:defRPr>
            </a:lvl6pPr>
            <a:lvl7pPr marL="0" lvl="6" indent="0" algn="r">
              <a:buClr>
                <a:srgbClr val="888888"/>
              </a:buClr>
              <a:buSzPts val="1200"/>
              <a:buFont typeface="Calibri"/>
              <a:buNone/>
              <a:defRPr sz="1200">
                <a:solidFill>
                  <a:srgbClr val="888888"/>
                </a:solidFill>
                <a:latin typeface="Calibri"/>
                <a:ea typeface="Calibri"/>
                <a:cs typeface="Calibri"/>
                <a:sym typeface="Calibri"/>
              </a:defRPr>
            </a:lvl7pPr>
            <a:lvl8pPr marL="0" lvl="7" indent="0" algn="r">
              <a:buClr>
                <a:srgbClr val="888888"/>
              </a:buClr>
              <a:buSzPts val="1200"/>
              <a:buFont typeface="Calibri"/>
              <a:buNone/>
              <a:defRPr sz="1200">
                <a:solidFill>
                  <a:srgbClr val="888888"/>
                </a:solidFill>
                <a:latin typeface="Calibri"/>
                <a:ea typeface="Calibri"/>
                <a:cs typeface="Calibri"/>
                <a:sym typeface="Calibri"/>
              </a:defRPr>
            </a:lvl8pPr>
            <a:lvl9pPr marL="0" lvl="8" indent="0" algn="r">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46397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7880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theme" Target="../theme/theme2.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1.pn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707" r:id="rId6"/>
    <p:sldLayoutId id="2147483744" r:id="rId7"/>
    <p:sldLayoutId id="214748375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12/9/2024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p157"/>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399"/>
              <a:buFont typeface="Calibri"/>
              <a:buNone/>
              <a:defRPr sz="439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5" name="Google Shape;365;p157"/>
          <p:cNvSpPr txBox="1">
            <a:spLocks noGrp="1"/>
          </p:cNvSpPr>
          <p:nvPr>
            <p:ph type="body" idx="1"/>
          </p:nvPr>
        </p:nvSpPr>
        <p:spPr>
          <a:xfrm>
            <a:off x="837982" y="1825625"/>
            <a:ext cx="10512862" cy="4351339"/>
          </a:xfrm>
          <a:prstGeom prst="rect">
            <a:avLst/>
          </a:prstGeom>
          <a:noFill/>
          <a:ln>
            <a:noFill/>
          </a:ln>
        </p:spPr>
        <p:txBody>
          <a:bodyPr spcFirstLastPara="1" wrap="square" lIns="91425" tIns="45700" rIns="91425" bIns="45700" anchor="t" anchorCtr="0">
            <a:normAutofit/>
          </a:bodyPr>
          <a:lstStyle>
            <a:lvl1pPr marL="457200" marR="0" lvl="0" indent="-406336" algn="l" rtl="0">
              <a:lnSpc>
                <a:spcPct val="90000"/>
              </a:lnSpc>
              <a:spcBef>
                <a:spcPts val="1000"/>
              </a:spcBef>
              <a:spcAft>
                <a:spcPts val="0"/>
              </a:spcAft>
              <a:buClr>
                <a:schemeClr val="dk1"/>
              </a:buClr>
              <a:buSzPts val="2799"/>
              <a:buFont typeface="Arial"/>
              <a:buChar char="•"/>
              <a:defRPr sz="2799" b="0" i="0" u="none" strike="noStrike" cap="none">
                <a:solidFill>
                  <a:schemeClr val="dk1"/>
                </a:solidFill>
                <a:latin typeface="Calibri"/>
                <a:ea typeface="Calibri"/>
                <a:cs typeface="Calibri"/>
                <a:sym typeface="Calibri"/>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6" name="Google Shape;366;p157"/>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7" name="Google Shape;367;p157"/>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8" name="Google Shape;368;p157"/>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76916488"/>
      </p:ext>
    </p:extLst>
  </p:cSld>
  <p:clrMap bg1="lt1" tx1="dk1" bg2="dk2" tx2="lt2" accent1="accent1" accent2="accent2" accent3="accent3" accent4="accent4" accent5="accent5" accent6="accent6" hlink="hlink" folHlink="folHlink"/>
  <p:sldLayoutIdLst>
    <p:sldLayoutId id="2147483730" r:id="rId1"/>
    <p:sldLayoutId id="2147483735" r:id="rId2"/>
    <p:sldLayoutId id="2147483736" r:id="rId3"/>
    <p:sldLayoutId id="2147483737" r:id="rId4"/>
    <p:sldLayoutId id="2147483738" r:id="rId5"/>
    <p:sldLayoutId id="2147483739" r:id="rId6"/>
    <p:sldLayoutId id="2147483740"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17" Type="http://schemas.openxmlformats.org/officeDocument/2006/relationships/image" Target="../media/image152.png"/><Relationship Id="rId21" Type="http://schemas.openxmlformats.org/officeDocument/2006/relationships/image" Target="../media/image104.png"/><Relationship Id="rId63" Type="http://schemas.openxmlformats.org/officeDocument/2006/relationships/image" Target="../media/image125.png"/><Relationship Id="rId159" Type="http://schemas.openxmlformats.org/officeDocument/2006/relationships/image" Target="../media/image173.png"/><Relationship Id="rId170" Type="http://schemas.openxmlformats.org/officeDocument/2006/relationships/customXml" Target="../ink/ink175.xml"/><Relationship Id="rId226" Type="http://schemas.openxmlformats.org/officeDocument/2006/relationships/customXml" Target="../ink/ink203.xml"/><Relationship Id="rId268" Type="http://schemas.openxmlformats.org/officeDocument/2006/relationships/customXml" Target="../ink/ink224.xml"/><Relationship Id="rId32" Type="http://schemas.openxmlformats.org/officeDocument/2006/relationships/customXml" Target="../ink/ink106.xml"/><Relationship Id="rId74" Type="http://schemas.openxmlformats.org/officeDocument/2006/relationships/customXml" Target="../ink/ink127.xml"/><Relationship Id="rId128" Type="http://schemas.openxmlformats.org/officeDocument/2006/relationships/customXml" Target="../ink/ink154.xml"/><Relationship Id="rId5" Type="http://schemas.openxmlformats.org/officeDocument/2006/relationships/image" Target="../media/image96.png"/><Relationship Id="rId181" Type="http://schemas.openxmlformats.org/officeDocument/2006/relationships/image" Target="../media/image184.png"/><Relationship Id="rId237" Type="http://schemas.openxmlformats.org/officeDocument/2006/relationships/image" Target="../media/image212.png"/><Relationship Id="rId279" Type="http://schemas.openxmlformats.org/officeDocument/2006/relationships/image" Target="../media/image233.png"/><Relationship Id="rId43" Type="http://schemas.openxmlformats.org/officeDocument/2006/relationships/image" Target="../media/image115.png"/><Relationship Id="rId139" Type="http://schemas.openxmlformats.org/officeDocument/2006/relationships/image" Target="../media/image163.png"/><Relationship Id="rId290" Type="http://schemas.openxmlformats.org/officeDocument/2006/relationships/customXml" Target="../ink/ink235.xml"/><Relationship Id="rId85" Type="http://schemas.openxmlformats.org/officeDocument/2006/relationships/image" Target="../media/image136.png"/><Relationship Id="rId150" Type="http://schemas.openxmlformats.org/officeDocument/2006/relationships/customXml" Target="../ink/ink165.xml"/><Relationship Id="rId192" Type="http://schemas.openxmlformats.org/officeDocument/2006/relationships/customXml" Target="../ink/ink186.xml"/><Relationship Id="rId206" Type="http://schemas.openxmlformats.org/officeDocument/2006/relationships/customXml" Target="../ink/ink193.xml"/><Relationship Id="rId248" Type="http://schemas.openxmlformats.org/officeDocument/2006/relationships/customXml" Target="../ink/ink214.xml"/><Relationship Id="rId12" Type="http://schemas.openxmlformats.org/officeDocument/2006/relationships/customXml" Target="../ink/ink96.xml"/><Relationship Id="rId33" Type="http://schemas.openxmlformats.org/officeDocument/2006/relationships/image" Target="../media/image110.png"/><Relationship Id="rId108" Type="http://schemas.openxmlformats.org/officeDocument/2006/relationships/customXml" Target="../ink/ink144.xml"/><Relationship Id="rId129" Type="http://schemas.openxmlformats.org/officeDocument/2006/relationships/image" Target="../media/image158.png"/><Relationship Id="rId280" Type="http://schemas.openxmlformats.org/officeDocument/2006/relationships/customXml" Target="../ink/ink230.xml"/><Relationship Id="rId54" Type="http://schemas.openxmlformats.org/officeDocument/2006/relationships/customXml" Target="../ink/ink117.xml"/><Relationship Id="rId75" Type="http://schemas.openxmlformats.org/officeDocument/2006/relationships/image" Target="../media/image131.png"/><Relationship Id="rId96" Type="http://schemas.openxmlformats.org/officeDocument/2006/relationships/customXml" Target="../ink/ink138.xml"/><Relationship Id="rId140" Type="http://schemas.openxmlformats.org/officeDocument/2006/relationships/customXml" Target="../ink/ink160.xml"/><Relationship Id="rId161" Type="http://schemas.openxmlformats.org/officeDocument/2006/relationships/image" Target="../media/image174.png"/><Relationship Id="rId182" Type="http://schemas.openxmlformats.org/officeDocument/2006/relationships/customXml" Target="../ink/ink181.xml"/><Relationship Id="rId217" Type="http://schemas.openxmlformats.org/officeDocument/2006/relationships/image" Target="../media/image202.png"/><Relationship Id="rId6" Type="http://schemas.openxmlformats.org/officeDocument/2006/relationships/customXml" Target="../ink/ink93.xml"/><Relationship Id="rId238" Type="http://schemas.openxmlformats.org/officeDocument/2006/relationships/customXml" Target="../ink/ink209.xml"/><Relationship Id="rId259" Type="http://schemas.openxmlformats.org/officeDocument/2006/relationships/image" Target="../media/image223.png"/><Relationship Id="rId23" Type="http://schemas.openxmlformats.org/officeDocument/2006/relationships/image" Target="../media/image105.png"/><Relationship Id="rId119" Type="http://schemas.openxmlformats.org/officeDocument/2006/relationships/image" Target="../media/image153.png"/><Relationship Id="rId270" Type="http://schemas.openxmlformats.org/officeDocument/2006/relationships/customXml" Target="../ink/ink225.xml"/><Relationship Id="rId291" Type="http://schemas.openxmlformats.org/officeDocument/2006/relationships/image" Target="../media/image239.png"/><Relationship Id="rId44" Type="http://schemas.openxmlformats.org/officeDocument/2006/relationships/customXml" Target="../ink/ink112.xml"/><Relationship Id="rId65" Type="http://schemas.openxmlformats.org/officeDocument/2006/relationships/image" Target="../media/image126.png"/><Relationship Id="rId86" Type="http://schemas.openxmlformats.org/officeDocument/2006/relationships/customXml" Target="../ink/ink133.xml"/><Relationship Id="rId130" Type="http://schemas.openxmlformats.org/officeDocument/2006/relationships/customXml" Target="../ink/ink155.xml"/><Relationship Id="rId151" Type="http://schemas.openxmlformats.org/officeDocument/2006/relationships/image" Target="../media/image169.png"/><Relationship Id="rId172" Type="http://schemas.openxmlformats.org/officeDocument/2006/relationships/customXml" Target="../ink/ink176.xml"/><Relationship Id="rId193" Type="http://schemas.openxmlformats.org/officeDocument/2006/relationships/image" Target="../media/image190.png"/><Relationship Id="rId207" Type="http://schemas.openxmlformats.org/officeDocument/2006/relationships/image" Target="../media/image197.png"/><Relationship Id="rId228" Type="http://schemas.openxmlformats.org/officeDocument/2006/relationships/customXml" Target="../ink/ink204.xml"/><Relationship Id="rId249" Type="http://schemas.openxmlformats.org/officeDocument/2006/relationships/image" Target="../media/image218.png"/><Relationship Id="rId13" Type="http://schemas.openxmlformats.org/officeDocument/2006/relationships/image" Target="../media/image100.png"/><Relationship Id="rId109" Type="http://schemas.openxmlformats.org/officeDocument/2006/relationships/image" Target="../media/image148.png"/><Relationship Id="rId260" Type="http://schemas.openxmlformats.org/officeDocument/2006/relationships/customXml" Target="../ink/ink220.xml"/><Relationship Id="rId281" Type="http://schemas.openxmlformats.org/officeDocument/2006/relationships/image" Target="../media/image234.png"/><Relationship Id="rId34" Type="http://schemas.openxmlformats.org/officeDocument/2006/relationships/customXml" Target="../ink/ink107.xml"/><Relationship Id="rId55" Type="http://schemas.openxmlformats.org/officeDocument/2006/relationships/image" Target="../media/image121.png"/><Relationship Id="rId76" Type="http://schemas.openxmlformats.org/officeDocument/2006/relationships/customXml" Target="../ink/ink128.xml"/><Relationship Id="rId97" Type="http://schemas.openxmlformats.org/officeDocument/2006/relationships/image" Target="../media/image142.png"/><Relationship Id="rId120" Type="http://schemas.openxmlformats.org/officeDocument/2006/relationships/customXml" Target="../ink/ink150.xml"/><Relationship Id="rId141" Type="http://schemas.openxmlformats.org/officeDocument/2006/relationships/image" Target="../media/image164.png"/><Relationship Id="rId7" Type="http://schemas.openxmlformats.org/officeDocument/2006/relationships/image" Target="../media/image97.png"/><Relationship Id="rId162" Type="http://schemas.openxmlformats.org/officeDocument/2006/relationships/customXml" Target="../ink/ink171.xml"/><Relationship Id="rId183" Type="http://schemas.openxmlformats.org/officeDocument/2006/relationships/image" Target="../media/image185.png"/><Relationship Id="rId218" Type="http://schemas.openxmlformats.org/officeDocument/2006/relationships/customXml" Target="../ink/ink199.xml"/><Relationship Id="rId239" Type="http://schemas.openxmlformats.org/officeDocument/2006/relationships/image" Target="../media/image213.png"/><Relationship Id="rId250" Type="http://schemas.openxmlformats.org/officeDocument/2006/relationships/customXml" Target="../ink/ink215.xml"/><Relationship Id="rId271" Type="http://schemas.openxmlformats.org/officeDocument/2006/relationships/image" Target="../media/image229.png"/><Relationship Id="rId292" Type="http://schemas.openxmlformats.org/officeDocument/2006/relationships/customXml" Target="../ink/ink236.xml"/><Relationship Id="rId24" Type="http://schemas.openxmlformats.org/officeDocument/2006/relationships/customXml" Target="../ink/ink102.xml"/><Relationship Id="rId45" Type="http://schemas.openxmlformats.org/officeDocument/2006/relationships/image" Target="../media/image116.png"/><Relationship Id="rId66" Type="http://schemas.openxmlformats.org/officeDocument/2006/relationships/customXml" Target="../ink/ink123.xml"/><Relationship Id="rId87" Type="http://schemas.openxmlformats.org/officeDocument/2006/relationships/image" Target="../media/image137.png"/><Relationship Id="rId110" Type="http://schemas.openxmlformats.org/officeDocument/2006/relationships/customXml" Target="../ink/ink145.xml"/><Relationship Id="rId131" Type="http://schemas.openxmlformats.org/officeDocument/2006/relationships/image" Target="../media/image159.png"/><Relationship Id="rId152" Type="http://schemas.openxmlformats.org/officeDocument/2006/relationships/customXml" Target="../ink/ink166.xml"/><Relationship Id="rId173" Type="http://schemas.openxmlformats.org/officeDocument/2006/relationships/image" Target="../media/image180.png"/><Relationship Id="rId194" Type="http://schemas.openxmlformats.org/officeDocument/2006/relationships/customXml" Target="../ink/ink187.xml"/><Relationship Id="rId208" Type="http://schemas.openxmlformats.org/officeDocument/2006/relationships/customXml" Target="../ink/ink194.xml"/><Relationship Id="rId229" Type="http://schemas.openxmlformats.org/officeDocument/2006/relationships/image" Target="../media/image208.png"/><Relationship Id="rId240" Type="http://schemas.openxmlformats.org/officeDocument/2006/relationships/customXml" Target="../ink/ink210.xml"/><Relationship Id="rId261" Type="http://schemas.openxmlformats.org/officeDocument/2006/relationships/image" Target="../media/image224.png"/><Relationship Id="rId14" Type="http://schemas.openxmlformats.org/officeDocument/2006/relationships/customXml" Target="../ink/ink97.xml"/><Relationship Id="rId35" Type="http://schemas.openxmlformats.org/officeDocument/2006/relationships/image" Target="../media/image111.png"/><Relationship Id="rId56" Type="http://schemas.openxmlformats.org/officeDocument/2006/relationships/customXml" Target="../ink/ink118.xml"/><Relationship Id="rId77" Type="http://schemas.openxmlformats.org/officeDocument/2006/relationships/image" Target="../media/image132.png"/><Relationship Id="rId100" Type="http://schemas.openxmlformats.org/officeDocument/2006/relationships/customXml" Target="../ink/ink140.xml"/><Relationship Id="rId282" Type="http://schemas.openxmlformats.org/officeDocument/2006/relationships/customXml" Target="../ink/ink231.xml"/><Relationship Id="rId8" Type="http://schemas.openxmlformats.org/officeDocument/2006/relationships/customXml" Target="../ink/ink94.xml"/><Relationship Id="rId98" Type="http://schemas.openxmlformats.org/officeDocument/2006/relationships/customXml" Target="../ink/ink139.xml"/><Relationship Id="rId121" Type="http://schemas.openxmlformats.org/officeDocument/2006/relationships/image" Target="../media/image154.png"/><Relationship Id="rId142" Type="http://schemas.openxmlformats.org/officeDocument/2006/relationships/customXml" Target="../ink/ink161.xml"/><Relationship Id="rId163" Type="http://schemas.openxmlformats.org/officeDocument/2006/relationships/image" Target="../media/image175.png"/><Relationship Id="rId184" Type="http://schemas.openxmlformats.org/officeDocument/2006/relationships/customXml" Target="../ink/ink182.xml"/><Relationship Id="rId219" Type="http://schemas.openxmlformats.org/officeDocument/2006/relationships/image" Target="../media/image203.png"/><Relationship Id="rId230" Type="http://schemas.openxmlformats.org/officeDocument/2006/relationships/customXml" Target="../ink/ink205.xml"/><Relationship Id="rId251" Type="http://schemas.openxmlformats.org/officeDocument/2006/relationships/image" Target="../media/image219.png"/><Relationship Id="rId25" Type="http://schemas.openxmlformats.org/officeDocument/2006/relationships/image" Target="../media/image106.png"/><Relationship Id="rId46" Type="http://schemas.openxmlformats.org/officeDocument/2006/relationships/customXml" Target="../ink/ink113.xml"/><Relationship Id="rId67" Type="http://schemas.openxmlformats.org/officeDocument/2006/relationships/image" Target="../media/image127.png"/><Relationship Id="rId272" Type="http://schemas.openxmlformats.org/officeDocument/2006/relationships/customXml" Target="../ink/ink226.xml"/><Relationship Id="rId293" Type="http://schemas.openxmlformats.org/officeDocument/2006/relationships/image" Target="../media/image240.png"/><Relationship Id="rId88" Type="http://schemas.openxmlformats.org/officeDocument/2006/relationships/customXml" Target="../ink/ink134.xml"/><Relationship Id="rId111" Type="http://schemas.openxmlformats.org/officeDocument/2006/relationships/image" Target="../media/image149.png"/><Relationship Id="rId132" Type="http://schemas.openxmlformats.org/officeDocument/2006/relationships/customXml" Target="../ink/ink156.xml"/><Relationship Id="rId153" Type="http://schemas.openxmlformats.org/officeDocument/2006/relationships/image" Target="../media/image170.png"/><Relationship Id="rId174" Type="http://schemas.openxmlformats.org/officeDocument/2006/relationships/customXml" Target="../ink/ink177.xml"/><Relationship Id="rId195" Type="http://schemas.openxmlformats.org/officeDocument/2006/relationships/image" Target="../media/image191.png"/><Relationship Id="rId209" Type="http://schemas.openxmlformats.org/officeDocument/2006/relationships/image" Target="../media/image198.png"/><Relationship Id="rId220" Type="http://schemas.openxmlformats.org/officeDocument/2006/relationships/customXml" Target="../ink/ink200.xml"/><Relationship Id="rId241" Type="http://schemas.openxmlformats.org/officeDocument/2006/relationships/image" Target="../media/image214.png"/><Relationship Id="rId15" Type="http://schemas.openxmlformats.org/officeDocument/2006/relationships/image" Target="../media/image101.png"/><Relationship Id="rId36" Type="http://schemas.openxmlformats.org/officeDocument/2006/relationships/customXml" Target="../ink/ink108.xml"/><Relationship Id="rId57" Type="http://schemas.openxmlformats.org/officeDocument/2006/relationships/image" Target="../media/image122.png"/><Relationship Id="rId262" Type="http://schemas.openxmlformats.org/officeDocument/2006/relationships/customXml" Target="../ink/ink221.xml"/><Relationship Id="rId283" Type="http://schemas.openxmlformats.org/officeDocument/2006/relationships/image" Target="../media/image235.png"/><Relationship Id="rId78" Type="http://schemas.openxmlformats.org/officeDocument/2006/relationships/customXml" Target="../ink/ink129.xml"/><Relationship Id="rId99" Type="http://schemas.openxmlformats.org/officeDocument/2006/relationships/image" Target="../media/image143.png"/><Relationship Id="rId101" Type="http://schemas.openxmlformats.org/officeDocument/2006/relationships/image" Target="../media/image144.png"/><Relationship Id="rId122" Type="http://schemas.openxmlformats.org/officeDocument/2006/relationships/customXml" Target="../ink/ink151.xml"/><Relationship Id="rId143" Type="http://schemas.openxmlformats.org/officeDocument/2006/relationships/image" Target="../media/image165.png"/><Relationship Id="rId164" Type="http://schemas.openxmlformats.org/officeDocument/2006/relationships/customXml" Target="../ink/ink172.xml"/><Relationship Id="rId185" Type="http://schemas.openxmlformats.org/officeDocument/2006/relationships/image" Target="../media/image186.png"/><Relationship Id="rId9" Type="http://schemas.openxmlformats.org/officeDocument/2006/relationships/image" Target="../media/image98.png"/><Relationship Id="rId210" Type="http://schemas.openxmlformats.org/officeDocument/2006/relationships/customXml" Target="../ink/ink195.xml"/><Relationship Id="rId26" Type="http://schemas.openxmlformats.org/officeDocument/2006/relationships/customXml" Target="../ink/ink103.xml"/><Relationship Id="rId231" Type="http://schemas.openxmlformats.org/officeDocument/2006/relationships/image" Target="../media/image209.png"/><Relationship Id="rId252" Type="http://schemas.openxmlformats.org/officeDocument/2006/relationships/customXml" Target="../ink/ink216.xml"/><Relationship Id="rId273" Type="http://schemas.openxmlformats.org/officeDocument/2006/relationships/image" Target="../media/image230.png"/><Relationship Id="rId294" Type="http://schemas.openxmlformats.org/officeDocument/2006/relationships/customXml" Target="../ink/ink237.xml"/><Relationship Id="rId47" Type="http://schemas.openxmlformats.org/officeDocument/2006/relationships/image" Target="../media/image117.png"/><Relationship Id="rId68" Type="http://schemas.openxmlformats.org/officeDocument/2006/relationships/customXml" Target="../ink/ink124.xml"/><Relationship Id="rId89" Type="http://schemas.openxmlformats.org/officeDocument/2006/relationships/image" Target="../media/image138.png"/><Relationship Id="rId112" Type="http://schemas.openxmlformats.org/officeDocument/2006/relationships/customXml" Target="../ink/ink146.xml"/><Relationship Id="rId133" Type="http://schemas.openxmlformats.org/officeDocument/2006/relationships/image" Target="../media/image160.png"/><Relationship Id="rId154" Type="http://schemas.openxmlformats.org/officeDocument/2006/relationships/customXml" Target="../ink/ink167.xml"/><Relationship Id="rId175" Type="http://schemas.openxmlformats.org/officeDocument/2006/relationships/image" Target="../media/image181.png"/><Relationship Id="rId196" Type="http://schemas.openxmlformats.org/officeDocument/2006/relationships/customXml" Target="../ink/ink188.xml"/><Relationship Id="rId200" Type="http://schemas.openxmlformats.org/officeDocument/2006/relationships/customXml" Target="../ink/ink190.xml"/><Relationship Id="rId16" Type="http://schemas.openxmlformats.org/officeDocument/2006/relationships/customXml" Target="../ink/ink98.xml"/><Relationship Id="rId221" Type="http://schemas.openxmlformats.org/officeDocument/2006/relationships/image" Target="../media/image204.png"/><Relationship Id="rId242" Type="http://schemas.openxmlformats.org/officeDocument/2006/relationships/customXml" Target="../ink/ink211.xml"/><Relationship Id="rId263" Type="http://schemas.openxmlformats.org/officeDocument/2006/relationships/image" Target="../media/image225.png"/><Relationship Id="rId284" Type="http://schemas.openxmlformats.org/officeDocument/2006/relationships/customXml" Target="../ink/ink232.xml"/><Relationship Id="rId37" Type="http://schemas.openxmlformats.org/officeDocument/2006/relationships/image" Target="../media/image112.png"/><Relationship Id="rId58" Type="http://schemas.openxmlformats.org/officeDocument/2006/relationships/customXml" Target="../ink/ink119.xml"/><Relationship Id="rId79" Type="http://schemas.openxmlformats.org/officeDocument/2006/relationships/image" Target="../media/image133.png"/><Relationship Id="rId102" Type="http://schemas.openxmlformats.org/officeDocument/2006/relationships/customXml" Target="../ink/ink141.xml"/><Relationship Id="rId123" Type="http://schemas.openxmlformats.org/officeDocument/2006/relationships/image" Target="../media/image155.png"/><Relationship Id="rId144" Type="http://schemas.openxmlformats.org/officeDocument/2006/relationships/customXml" Target="../ink/ink162.xml"/><Relationship Id="rId90" Type="http://schemas.openxmlformats.org/officeDocument/2006/relationships/customXml" Target="../ink/ink135.xml"/><Relationship Id="rId165" Type="http://schemas.openxmlformats.org/officeDocument/2006/relationships/image" Target="../media/image176.png"/><Relationship Id="rId186" Type="http://schemas.openxmlformats.org/officeDocument/2006/relationships/customXml" Target="../ink/ink183.xml"/><Relationship Id="rId211" Type="http://schemas.openxmlformats.org/officeDocument/2006/relationships/image" Target="../media/image199.png"/><Relationship Id="rId232" Type="http://schemas.openxmlformats.org/officeDocument/2006/relationships/customXml" Target="../ink/ink206.xml"/><Relationship Id="rId253" Type="http://schemas.openxmlformats.org/officeDocument/2006/relationships/image" Target="../media/image220.png"/><Relationship Id="rId274" Type="http://schemas.openxmlformats.org/officeDocument/2006/relationships/customXml" Target="../ink/ink227.xml"/><Relationship Id="rId295" Type="http://schemas.openxmlformats.org/officeDocument/2006/relationships/image" Target="../media/image241.png"/><Relationship Id="rId27" Type="http://schemas.openxmlformats.org/officeDocument/2006/relationships/image" Target="../media/image107.png"/><Relationship Id="rId48" Type="http://schemas.openxmlformats.org/officeDocument/2006/relationships/customXml" Target="../ink/ink114.xml"/><Relationship Id="rId69" Type="http://schemas.openxmlformats.org/officeDocument/2006/relationships/image" Target="../media/image128.png"/><Relationship Id="rId113" Type="http://schemas.openxmlformats.org/officeDocument/2006/relationships/image" Target="../media/image150.png"/><Relationship Id="rId134" Type="http://schemas.openxmlformats.org/officeDocument/2006/relationships/customXml" Target="../ink/ink157.xml"/><Relationship Id="rId80" Type="http://schemas.openxmlformats.org/officeDocument/2006/relationships/customXml" Target="../ink/ink130.xml"/><Relationship Id="rId155" Type="http://schemas.openxmlformats.org/officeDocument/2006/relationships/image" Target="../media/image171.png"/><Relationship Id="rId176" Type="http://schemas.openxmlformats.org/officeDocument/2006/relationships/customXml" Target="../ink/ink178.xml"/><Relationship Id="rId197" Type="http://schemas.openxmlformats.org/officeDocument/2006/relationships/image" Target="../media/image192.png"/><Relationship Id="rId201" Type="http://schemas.openxmlformats.org/officeDocument/2006/relationships/image" Target="../media/image194.png"/><Relationship Id="rId222" Type="http://schemas.openxmlformats.org/officeDocument/2006/relationships/customXml" Target="../ink/ink201.xml"/><Relationship Id="rId243" Type="http://schemas.openxmlformats.org/officeDocument/2006/relationships/image" Target="../media/image215.png"/><Relationship Id="rId264" Type="http://schemas.openxmlformats.org/officeDocument/2006/relationships/customXml" Target="../ink/ink222.xml"/><Relationship Id="rId285" Type="http://schemas.openxmlformats.org/officeDocument/2006/relationships/image" Target="../media/image236.png"/><Relationship Id="rId17" Type="http://schemas.openxmlformats.org/officeDocument/2006/relationships/image" Target="../media/image102.png"/><Relationship Id="rId38" Type="http://schemas.openxmlformats.org/officeDocument/2006/relationships/customXml" Target="../ink/ink109.xml"/><Relationship Id="rId59" Type="http://schemas.openxmlformats.org/officeDocument/2006/relationships/image" Target="../media/image123.png"/><Relationship Id="rId103" Type="http://schemas.openxmlformats.org/officeDocument/2006/relationships/image" Target="../media/image145.png"/><Relationship Id="rId124" Type="http://schemas.openxmlformats.org/officeDocument/2006/relationships/customXml" Target="../ink/ink152.xml"/><Relationship Id="rId70" Type="http://schemas.openxmlformats.org/officeDocument/2006/relationships/customXml" Target="../ink/ink125.xml"/><Relationship Id="rId91" Type="http://schemas.openxmlformats.org/officeDocument/2006/relationships/image" Target="../media/image139.png"/><Relationship Id="rId145" Type="http://schemas.openxmlformats.org/officeDocument/2006/relationships/image" Target="../media/image166.png"/><Relationship Id="rId166" Type="http://schemas.openxmlformats.org/officeDocument/2006/relationships/customXml" Target="../ink/ink173.xml"/><Relationship Id="rId187" Type="http://schemas.openxmlformats.org/officeDocument/2006/relationships/image" Target="../media/image187.png"/><Relationship Id="rId1" Type="http://schemas.openxmlformats.org/officeDocument/2006/relationships/slideLayout" Target="../slideLayouts/slideLayout40.xml"/><Relationship Id="rId212" Type="http://schemas.openxmlformats.org/officeDocument/2006/relationships/customXml" Target="../ink/ink196.xml"/><Relationship Id="rId233" Type="http://schemas.openxmlformats.org/officeDocument/2006/relationships/image" Target="../media/image210.png"/><Relationship Id="rId254" Type="http://schemas.openxmlformats.org/officeDocument/2006/relationships/customXml" Target="../ink/ink217.xml"/><Relationship Id="rId28" Type="http://schemas.openxmlformats.org/officeDocument/2006/relationships/customXml" Target="../ink/ink104.xml"/><Relationship Id="rId49" Type="http://schemas.openxmlformats.org/officeDocument/2006/relationships/image" Target="../media/image118.png"/><Relationship Id="rId114" Type="http://schemas.openxmlformats.org/officeDocument/2006/relationships/customXml" Target="../ink/ink147.xml"/><Relationship Id="rId275" Type="http://schemas.openxmlformats.org/officeDocument/2006/relationships/image" Target="../media/image231.png"/><Relationship Id="rId60" Type="http://schemas.openxmlformats.org/officeDocument/2006/relationships/customXml" Target="../ink/ink120.xml"/><Relationship Id="rId81" Type="http://schemas.openxmlformats.org/officeDocument/2006/relationships/image" Target="../media/image134.png"/><Relationship Id="rId135" Type="http://schemas.openxmlformats.org/officeDocument/2006/relationships/image" Target="../media/image161.png"/><Relationship Id="rId156" Type="http://schemas.openxmlformats.org/officeDocument/2006/relationships/customXml" Target="../ink/ink168.xml"/><Relationship Id="rId177" Type="http://schemas.openxmlformats.org/officeDocument/2006/relationships/image" Target="../media/image182.png"/><Relationship Id="rId198" Type="http://schemas.openxmlformats.org/officeDocument/2006/relationships/customXml" Target="../ink/ink189.xml"/><Relationship Id="rId202" Type="http://schemas.openxmlformats.org/officeDocument/2006/relationships/customXml" Target="../ink/ink191.xml"/><Relationship Id="rId223" Type="http://schemas.openxmlformats.org/officeDocument/2006/relationships/image" Target="../media/image205.png"/><Relationship Id="rId244" Type="http://schemas.openxmlformats.org/officeDocument/2006/relationships/customXml" Target="../ink/ink212.xml"/><Relationship Id="rId18" Type="http://schemas.openxmlformats.org/officeDocument/2006/relationships/customXml" Target="../ink/ink99.xml"/><Relationship Id="rId39" Type="http://schemas.openxmlformats.org/officeDocument/2006/relationships/image" Target="../media/image113.png"/><Relationship Id="rId265" Type="http://schemas.openxmlformats.org/officeDocument/2006/relationships/image" Target="../media/image226.png"/><Relationship Id="rId286" Type="http://schemas.openxmlformats.org/officeDocument/2006/relationships/customXml" Target="../ink/ink233.xml"/><Relationship Id="rId50" Type="http://schemas.openxmlformats.org/officeDocument/2006/relationships/customXml" Target="../ink/ink115.xml"/><Relationship Id="rId104" Type="http://schemas.openxmlformats.org/officeDocument/2006/relationships/customXml" Target="../ink/ink142.xml"/><Relationship Id="rId125" Type="http://schemas.openxmlformats.org/officeDocument/2006/relationships/image" Target="../media/image156.png"/><Relationship Id="rId146" Type="http://schemas.openxmlformats.org/officeDocument/2006/relationships/customXml" Target="../ink/ink163.xml"/><Relationship Id="rId167" Type="http://schemas.openxmlformats.org/officeDocument/2006/relationships/image" Target="../media/image177.png"/><Relationship Id="rId188" Type="http://schemas.openxmlformats.org/officeDocument/2006/relationships/customXml" Target="../ink/ink184.xml"/><Relationship Id="rId71" Type="http://schemas.openxmlformats.org/officeDocument/2006/relationships/image" Target="../media/image129.png"/><Relationship Id="rId92" Type="http://schemas.openxmlformats.org/officeDocument/2006/relationships/customXml" Target="../ink/ink136.xml"/><Relationship Id="rId213" Type="http://schemas.openxmlformats.org/officeDocument/2006/relationships/image" Target="../media/image200.png"/><Relationship Id="rId234" Type="http://schemas.openxmlformats.org/officeDocument/2006/relationships/customXml" Target="../ink/ink207.xml"/><Relationship Id="rId2" Type="http://schemas.openxmlformats.org/officeDocument/2006/relationships/customXml" Target="../ink/ink91.xml"/><Relationship Id="rId29" Type="http://schemas.openxmlformats.org/officeDocument/2006/relationships/image" Target="../media/image108.png"/><Relationship Id="rId255" Type="http://schemas.openxmlformats.org/officeDocument/2006/relationships/image" Target="../media/image221.png"/><Relationship Id="rId276" Type="http://schemas.openxmlformats.org/officeDocument/2006/relationships/customXml" Target="../ink/ink228.xml"/><Relationship Id="rId40" Type="http://schemas.openxmlformats.org/officeDocument/2006/relationships/customXml" Target="../ink/ink110.xml"/><Relationship Id="rId115" Type="http://schemas.openxmlformats.org/officeDocument/2006/relationships/image" Target="../media/image151.png"/><Relationship Id="rId136" Type="http://schemas.openxmlformats.org/officeDocument/2006/relationships/customXml" Target="../ink/ink158.xml"/><Relationship Id="rId157" Type="http://schemas.openxmlformats.org/officeDocument/2006/relationships/image" Target="../media/image172.png"/><Relationship Id="rId178" Type="http://schemas.openxmlformats.org/officeDocument/2006/relationships/customXml" Target="../ink/ink179.xml"/><Relationship Id="rId61" Type="http://schemas.openxmlformats.org/officeDocument/2006/relationships/image" Target="../media/image124.png"/><Relationship Id="rId82" Type="http://schemas.openxmlformats.org/officeDocument/2006/relationships/customXml" Target="../ink/ink131.xml"/><Relationship Id="rId199" Type="http://schemas.openxmlformats.org/officeDocument/2006/relationships/image" Target="../media/image193.png"/><Relationship Id="rId203" Type="http://schemas.openxmlformats.org/officeDocument/2006/relationships/image" Target="../media/image195.png"/><Relationship Id="rId19" Type="http://schemas.openxmlformats.org/officeDocument/2006/relationships/image" Target="../media/image103.png"/><Relationship Id="rId224" Type="http://schemas.openxmlformats.org/officeDocument/2006/relationships/customXml" Target="../ink/ink202.xml"/><Relationship Id="rId245" Type="http://schemas.openxmlformats.org/officeDocument/2006/relationships/image" Target="../media/image216.png"/><Relationship Id="rId266" Type="http://schemas.openxmlformats.org/officeDocument/2006/relationships/customXml" Target="../ink/ink223.xml"/><Relationship Id="rId287" Type="http://schemas.openxmlformats.org/officeDocument/2006/relationships/image" Target="../media/image237.png"/><Relationship Id="rId30" Type="http://schemas.openxmlformats.org/officeDocument/2006/relationships/customXml" Target="../ink/ink105.xml"/><Relationship Id="rId105" Type="http://schemas.openxmlformats.org/officeDocument/2006/relationships/image" Target="../media/image146.png"/><Relationship Id="rId126" Type="http://schemas.openxmlformats.org/officeDocument/2006/relationships/customXml" Target="../ink/ink153.xml"/><Relationship Id="rId147" Type="http://schemas.openxmlformats.org/officeDocument/2006/relationships/image" Target="../media/image167.png"/><Relationship Id="rId168" Type="http://schemas.openxmlformats.org/officeDocument/2006/relationships/customXml" Target="../ink/ink174.xml"/><Relationship Id="rId51" Type="http://schemas.openxmlformats.org/officeDocument/2006/relationships/image" Target="../media/image119.png"/><Relationship Id="rId72" Type="http://schemas.openxmlformats.org/officeDocument/2006/relationships/customXml" Target="../ink/ink126.xml"/><Relationship Id="rId93" Type="http://schemas.openxmlformats.org/officeDocument/2006/relationships/image" Target="../media/image140.png"/><Relationship Id="rId189" Type="http://schemas.openxmlformats.org/officeDocument/2006/relationships/image" Target="../media/image188.png"/><Relationship Id="rId3" Type="http://schemas.openxmlformats.org/officeDocument/2006/relationships/image" Target="../media/image95.png"/><Relationship Id="rId214" Type="http://schemas.openxmlformats.org/officeDocument/2006/relationships/customXml" Target="../ink/ink197.xml"/><Relationship Id="rId235" Type="http://schemas.openxmlformats.org/officeDocument/2006/relationships/image" Target="../media/image211.png"/><Relationship Id="rId256" Type="http://schemas.openxmlformats.org/officeDocument/2006/relationships/customXml" Target="../ink/ink218.xml"/><Relationship Id="rId277" Type="http://schemas.openxmlformats.org/officeDocument/2006/relationships/image" Target="../media/image232.png"/><Relationship Id="rId116" Type="http://schemas.openxmlformats.org/officeDocument/2006/relationships/customXml" Target="../ink/ink148.xml"/><Relationship Id="rId137" Type="http://schemas.openxmlformats.org/officeDocument/2006/relationships/image" Target="../media/image162.png"/><Relationship Id="rId158" Type="http://schemas.openxmlformats.org/officeDocument/2006/relationships/customXml" Target="../ink/ink169.xml"/><Relationship Id="rId20" Type="http://schemas.openxmlformats.org/officeDocument/2006/relationships/customXml" Target="../ink/ink100.xml"/><Relationship Id="rId41" Type="http://schemas.openxmlformats.org/officeDocument/2006/relationships/image" Target="../media/image114.png"/><Relationship Id="rId62" Type="http://schemas.openxmlformats.org/officeDocument/2006/relationships/customXml" Target="../ink/ink121.xml"/><Relationship Id="rId83" Type="http://schemas.openxmlformats.org/officeDocument/2006/relationships/image" Target="../media/image135.png"/><Relationship Id="rId179" Type="http://schemas.openxmlformats.org/officeDocument/2006/relationships/image" Target="../media/image183.png"/><Relationship Id="rId190" Type="http://schemas.openxmlformats.org/officeDocument/2006/relationships/customXml" Target="../ink/ink185.xml"/><Relationship Id="rId204" Type="http://schemas.openxmlformats.org/officeDocument/2006/relationships/customXml" Target="../ink/ink192.xml"/><Relationship Id="rId225" Type="http://schemas.openxmlformats.org/officeDocument/2006/relationships/image" Target="../media/image206.png"/><Relationship Id="rId246" Type="http://schemas.openxmlformats.org/officeDocument/2006/relationships/customXml" Target="../ink/ink213.xml"/><Relationship Id="rId267" Type="http://schemas.openxmlformats.org/officeDocument/2006/relationships/image" Target="../media/image227.png"/><Relationship Id="rId288" Type="http://schemas.openxmlformats.org/officeDocument/2006/relationships/customXml" Target="../ink/ink234.xml"/><Relationship Id="rId106" Type="http://schemas.openxmlformats.org/officeDocument/2006/relationships/customXml" Target="../ink/ink143.xml"/><Relationship Id="rId127" Type="http://schemas.openxmlformats.org/officeDocument/2006/relationships/image" Target="../media/image157.png"/><Relationship Id="rId10" Type="http://schemas.openxmlformats.org/officeDocument/2006/relationships/customXml" Target="../ink/ink95.xml"/><Relationship Id="rId31" Type="http://schemas.openxmlformats.org/officeDocument/2006/relationships/image" Target="../media/image109.png"/><Relationship Id="rId52" Type="http://schemas.openxmlformats.org/officeDocument/2006/relationships/customXml" Target="../ink/ink116.xml"/><Relationship Id="rId73" Type="http://schemas.openxmlformats.org/officeDocument/2006/relationships/image" Target="../media/image130.png"/><Relationship Id="rId94" Type="http://schemas.openxmlformats.org/officeDocument/2006/relationships/customXml" Target="../ink/ink137.xml"/><Relationship Id="rId148" Type="http://schemas.openxmlformats.org/officeDocument/2006/relationships/customXml" Target="../ink/ink164.xml"/><Relationship Id="rId169" Type="http://schemas.openxmlformats.org/officeDocument/2006/relationships/image" Target="../media/image178.png"/><Relationship Id="rId4" Type="http://schemas.openxmlformats.org/officeDocument/2006/relationships/customXml" Target="../ink/ink92.xml"/><Relationship Id="rId180" Type="http://schemas.openxmlformats.org/officeDocument/2006/relationships/customXml" Target="../ink/ink180.xml"/><Relationship Id="rId215" Type="http://schemas.openxmlformats.org/officeDocument/2006/relationships/image" Target="../media/image201.png"/><Relationship Id="rId236" Type="http://schemas.openxmlformats.org/officeDocument/2006/relationships/customXml" Target="../ink/ink208.xml"/><Relationship Id="rId257" Type="http://schemas.openxmlformats.org/officeDocument/2006/relationships/image" Target="../media/image222.png"/><Relationship Id="rId278" Type="http://schemas.openxmlformats.org/officeDocument/2006/relationships/customXml" Target="../ink/ink229.xml"/><Relationship Id="rId42" Type="http://schemas.openxmlformats.org/officeDocument/2006/relationships/customXml" Target="../ink/ink111.xml"/><Relationship Id="rId84" Type="http://schemas.openxmlformats.org/officeDocument/2006/relationships/customXml" Target="../ink/ink132.xml"/><Relationship Id="rId138" Type="http://schemas.openxmlformats.org/officeDocument/2006/relationships/customXml" Target="../ink/ink159.xml"/><Relationship Id="rId191" Type="http://schemas.openxmlformats.org/officeDocument/2006/relationships/image" Target="../media/image189.png"/><Relationship Id="rId205" Type="http://schemas.openxmlformats.org/officeDocument/2006/relationships/image" Target="../media/image196.png"/><Relationship Id="rId247" Type="http://schemas.openxmlformats.org/officeDocument/2006/relationships/image" Target="../media/image217.png"/><Relationship Id="rId107" Type="http://schemas.openxmlformats.org/officeDocument/2006/relationships/image" Target="../media/image147.png"/><Relationship Id="rId289" Type="http://schemas.openxmlformats.org/officeDocument/2006/relationships/image" Target="../media/image238.png"/><Relationship Id="rId11" Type="http://schemas.openxmlformats.org/officeDocument/2006/relationships/image" Target="../media/image99.png"/><Relationship Id="rId53" Type="http://schemas.openxmlformats.org/officeDocument/2006/relationships/image" Target="../media/image120.png"/><Relationship Id="rId149" Type="http://schemas.openxmlformats.org/officeDocument/2006/relationships/image" Target="../media/image168.png"/><Relationship Id="rId95" Type="http://schemas.openxmlformats.org/officeDocument/2006/relationships/image" Target="../media/image141.png"/><Relationship Id="rId160" Type="http://schemas.openxmlformats.org/officeDocument/2006/relationships/customXml" Target="../ink/ink170.xml"/><Relationship Id="rId216" Type="http://schemas.openxmlformats.org/officeDocument/2006/relationships/customXml" Target="../ink/ink198.xml"/><Relationship Id="rId258" Type="http://schemas.openxmlformats.org/officeDocument/2006/relationships/customXml" Target="../ink/ink219.xml"/><Relationship Id="rId22" Type="http://schemas.openxmlformats.org/officeDocument/2006/relationships/customXml" Target="../ink/ink101.xml"/><Relationship Id="rId64" Type="http://schemas.openxmlformats.org/officeDocument/2006/relationships/customXml" Target="../ink/ink122.xml"/><Relationship Id="rId118" Type="http://schemas.openxmlformats.org/officeDocument/2006/relationships/customXml" Target="../ink/ink149.xml"/><Relationship Id="rId171" Type="http://schemas.openxmlformats.org/officeDocument/2006/relationships/image" Target="../media/image179.png"/><Relationship Id="rId227" Type="http://schemas.openxmlformats.org/officeDocument/2006/relationships/image" Target="../media/image207.png"/><Relationship Id="rId269" Type="http://schemas.openxmlformats.org/officeDocument/2006/relationships/image" Target="../media/image228.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3" Type="http://schemas.openxmlformats.org/officeDocument/2006/relationships/customXml" Target="../ink/ink238.xml"/><Relationship Id="rId2" Type="http://schemas.openxmlformats.org/officeDocument/2006/relationships/image" Target="../media/image7.png"/><Relationship Id="rId1" Type="http://schemas.openxmlformats.org/officeDocument/2006/relationships/slideLayout" Target="../slideLayouts/slideLayout39.xml"/><Relationship Id="rId4" Type="http://schemas.openxmlformats.org/officeDocument/2006/relationships/image" Target="../media/image2270.png"/></Relationships>
</file>

<file path=ppt/slides/_rels/slide13.xml.rels><?xml version="1.0" encoding="UTF-8" standalone="yes"?>
<Relationships xmlns="http://schemas.openxmlformats.org/package/2006/relationships"><Relationship Id="rId3" Type="http://schemas.openxmlformats.org/officeDocument/2006/relationships/image" Target="../media/image242.png"/><Relationship Id="rId2" Type="http://schemas.openxmlformats.org/officeDocument/2006/relationships/image" Target="../media/image7.png"/><Relationship Id="rId1" Type="http://schemas.openxmlformats.org/officeDocument/2006/relationships/slideLayout" Target="../slideLayouts/slideLayout39.xml"/><Relationship Id="rId5" Type="http://schemas.openxmlformats.org/officeDocument/2006/relationships/image" Target="../media/image243.png"/><Relationship Id="rId4" Type="http://schemas.openxmlformats.org/officeDocument/2006/relationships/customXml" Target="../ink/ink239.xml"/></Relationships>
</file>

<file path=ppt/slides/_rels/slide14.xml.rels><?xml version="1.0" encoding="UTF-8" standalone="yes"?>
<Relationships xmlns="http://schemas.openxmlformats.org/package/2006/relationships"><Relationship Id="rId117" Type="http://schemas.openxmlformats.org/officeDocument/2006/relationships/image" Target="../media/image301.png"/><Relationship Id="rId21" Type="http://schemas.openxmlformats.org/officeDocument/2006/relationships/image" Target="../media/image253.png"/><Relationship Id="rId42" Type="http://schemas.openxmlformats.org/officeDocument/2006/relationships/customXml" Target="../ink/ink260.xml"/><Relationship Id="rId63" Type="http://schemas.openxmlformats.org/officeDocument/2006/relationships/image" Target="../media/image274.png"/><Relationship Id="rId84" Type="http://schemas.openxmlformats.org/officeDocument/2006/relationships/customXml" Target="../ink/ink281.xml"/><Relationship Id="rId138" Type="http://schemas.openxmlformats.org/officeDocument/2006/relationships/customXml" Target="../ink/ink308.xml"/><Relationship Id="rId159" Type="http://schemas.openxmlformats.org/officeDocument/2006/relationships/image" Target="../media/image322.png"/><Relationship Id="rId170" Type="http://schemas.openxmlformats.org/officeDocument/2006/relationships/customXml" Target="../ink/ink324.xml"/><Relationship Id="rId191" Type="http://schemas.openxmlformats.org/officeDocument/2006/relationships/image" Target="../media/image338.png"/><Relationship Id="rId205" Type="http://schemas.openxmlformats.org/officeDocument/2006/relationships/image" Target="../media/image345.png"/><Relationship Id="rId107" Type="http://schemas.openxmlformats.org/officeDocument/2006/relationships/image" Target="../media/image296.png"/><Relationship Id="rId11" Type="http://schemas.openxmlformats.org/officeDocument/2006/relationships/image" Target="../media/image248.png"/><Relationship Id="rId32" Type="http://schemas.openxmlformats.org/officeDocument/2006/relationships/customXml" Target="../ink/ink255.xml"/><Relationship Id="rId53" Type="http://schemas.openxmlformats.org/officeDocument/2006/relationships/image" Target="../media/image269.png"/><Relationship Id="rId74" Type="http://schemas.openxmlformats.org/officeDocument/2006/relationships/customXml" Target="../ink/ink276.xml"/><Relationship Id="rId128" Type="http://schemas.openxmlformats.org/officeDocument/2006/relationships/customXml" Target="../ink/ink303.xml"/><Relationship Id="rId149" Type="http://schemas.openxmlformats.org/officeDocument/2006/relationships/image" Target="../media/image317.png"/><Relationship Id="rId5" Type="http://schemas.openxmlformats.org/officeDocument/2006/relationships/image" Target="../media/image245.png"/><Relationship Id="rId95" Type="http://schemas.openxmlformats.org/officeDocument/2006/relationships/image" Target="../media/image290.png"/><Relationship Id="rId160" Type="http://schemas.openxmlformats.org/officeDocument/2006/relationships/customXml" Target="../ink/ink319.xml"/><Relationship Id="rId181" Type="http://schemas.openxmlformats.org/officeDocument/2006/relationships/image" Target="../media/image333.png"/><Relationship Id="rId216" Type="http://schemas.openxmlformats.org/officeDocument/2006/relationships/customXml" Target="../ink/ink347.xml"/><Relationship Id="rId22" Type="http://schemas.openxmlformats.org/officeDocument/2006/relationships/customXml" Target="../ink/ink250.xml"/><Relationship Id="rId43" Type="http://schemas.openxmlformats.org/officeDocument/2006/relationships/image" Target="../media/image264.png"/><Relationship Id="rId64" Type="http://schemas.openxmlformats.org/officeDocument/2006/relationships/customXml" Target="../ink/ink271.xml"/><Relationship Id="rId118" Type="http://schemas.openxmlformats.org/officeDocument/2006/relationships/customXml" Target="../ink/ink298.xml"/><Relationship Id="rId139" Type="http://schemas.openxmlformats.org/officeDocument/2006/relationships/image" Target="../media/image312.png"/><Relationship Id="rId85" Type="http://schemas.openxmlformats.org/officeDocument/2006/relationships/image" Target="../media/image285.png"/><Relationship Id="rId150" Type="http://schemas.openxmlformats.org/officeDocument/2006/relationships/customXml" Target="../ink/ink314.xml"/><Relationship Id="rId171" Type="http://schemas.openxmlformats.org/officeDocument/2006/relationships/image" Target="../media/image328.png"/><Relationship Id="rId192" Type="http://schemas.openxmlformats.org/officeDocument/2006/relationships/customXml" Target="../ink/ink335.xml"/><Relationship Id="rId206" Type="http://schemas.openxmlformats.org/officeDocument/2006/relationships/customXml" Target="../ink/ink342.xml"/><Relationship Id="rId12" Type="http://schemas.openxmlformats.org/officeDocument/2006/relationships/customXml" Target="../ink/ink245.xml"/><Relationship Id="rId33" Type="http://schemas.openxmlformats.org/officeDocument/2006/relationships/image" Target="../media/image259.png"/><Relationship Id="rId108" Type="http://schemas.openxmlformats.org/officeDocument/2006/relationships/customXml" Target="../ink/ink293.xml"/><Relationship Id="rId129" Type="http://schemas.openxmlformats.org/officeDocument/2006/relationships/image" Target="../media/image307.png"/><Relationship Id="rId54" Type="http://schemas.openxmlformats.org/officeDocument/2006/relationships/customXml" Target="../ink/ink266.xml"/><Relationship Id="rId75" Type="http://schemas.openxmlformats.org/officeDocument/2006/relationships/image" Target="../media/image280.png"/><Relationship Id="rId96" Type="http://schemas.openxmlformats.org/officeDocument/2006/relationships/customXml" Target="../ink/ink287.xml"/><Relationship Id="rId140" Type="http://schemas.openxmlformats.org/officeDocument/2006/relationships/customXml" Target="../ink/ink309.xml"/><Relationship Id="rId161" Type="http://schemas.openxmlformats.org/officeDocument/2006/relationships/image" Target="../media/image323.png"/><Relationship Id="rId182" Type="http://schemas.openxmlformats.org/officeDocument/2006/relationships/customXml" Target="../ink/ink330.xml"/><Relationship Id="rId217" Type="http://schemas.openxmlformats.org/officeDocument/2006/relationships/image" Target="../media/image351.png"/><Relationship Id="rId6" Type="http://schemas.openxmlformats.org/officeDocument/2006/relationships/customXml" Target="../ink/ink242.xml"/><Relationship Id="rId23" Type="http://schemas.openxmlformats.org/officeDocument/2006/relationships/image" Target="../media/image254.png"/><Relationship Id="rId119" Type="http://schemas.openxmlformats.org/officeDocument/2006/relationships/image" Target="../media/image302.png"/><Relationship Id="rId44" Type="http://schemas.openxmlformats.org/officeDocument/2006/relationships/customXml" Target="../ink/ink261.xml"/><Relationship Id="rId65" Type="http://schemas.openxmlformats.org/officeDocument/2006/relationships/image" Target="../media/image275.png"/><Relationship Id="rId86" Type="http://schemas.openxmlformats.org/officeDocument/2006/relationships/customXml" Target="../ink/ink282.xml"/><Relationship Id="rId130" Type="http://schemas.openxmlformats.org/officeDocument/2006/relationships/customXml" Target="../ink/ink304.xml"/><Relationship Id="rId151" Type="http://schemas.openxmlformats.org/officeDocument/2006/relationships/image" Target="../media/image318.png"/><Relationship Id="rId172" Type="http://schemas.openxmlformats.org/officeDocument/2006/relationships/customXml" Target="../ink/ink325.xml"/><Relationship Id="rId193" Type="http://schemas.openxmlformats.org/officeDocument/2006/relationships/image" Target="../media/image339.png"/><Relationship Id="rId207" Type="http://schemas.openxmlformats.org/officeDocument/2006/relationships/image" Target="../media/image346.png"/><Relationship Id="rId13" Type="http://schemas.openxmlformats.org/officeDocument/2006/relationships/image" Target="../media/image249.png"/><Relationship Id="rId109" Type="http://schemas.openxmlformats.org/officeDocument/2006/relationships/image" Target="../media/image297.png"/><Relationship Id="rId34" Type="http://schemas.openxmlformats.org/officeDocument/2006/relationships/customXml" Target="../ink/ink256.xml"/><Relationship Id="rId55" Type="http://schemas.openxmlformats.org/officeDocument/2006/relationships/image" Target="../media/image270.png"/><Relationship Id="rId76" Type="http://schemas.openxmlformats.org/officeDocument/2006/relationships/customXml" Target="../ink/ink277.xml"/><Relationship Id="rId97" Type="http://schemas.openxmlformats.org/officeDocument/2006/relationships/image" Target="../media/image291.png"/><Relationship Id="rId120" Type="http://schemas.openxmlformats.org/officeDocument/2006/relationships/customXml" Target="../ink/ink299.xml"/><Relationship Id="rId141" Type="http://schemas.openxmlformats.org/officeDocument/2006/relationships/image" Target="../media/image313.png"/><Relationship Id="rId7" Type="http://schemas.openxmlformats.org/officeDocument/2006/relationships/image" Target="../media/image246.png"/><Relationship Id="rId162" Type="http://schemas.openxmlformats.org/officeDocument/2006/relationships/customXml" Target="../ink/ink320.xml"/><Relationship Id="rId183" Type="http://schemas.openxmlformats.org/officeDocument/2006/relationships/image" Target="../media/image334.png"/><Relationship Id="rId24" Type="http://schemas.openxmlformats.org/officeDocument/2006/relationships/customXml" Target="../ink/ink251.xml"/><Relationship Id="rId45" Type="http://schemas.openxmlformats.org/officeDocument/2006/relationships/image" Target="../media/image265.png"/><Relationship Id="rId66" Type="http://schemas.openxmlformats.org/officeDocument/2006/relationships/customXml" Target="../ink/ink272.xml"/><Relationship Id="rId87" Type="http://schemas.openxmlformats.org/officeDocument/2006/relationships/image" Target="../media/image286.png"/><Relationship Id="rId110" Type="http://schemas.openxmlformats.org/officeDocument/2006/relationships/customXml" Target="../ink/ink294.xml"/><Relationship Id="rId131" Type="http://schemas.openxmlformats.org/officeDocument/2006/relationships/image" Target="../media/image308.png"/><Relationship Id="rId152" Type="http://schemas.openxmlformats.org/officeDocument/2006/relationships/customXml" Target="../ink/ink315.xml"/><Relationship Id="rId173" Type="http://schemas.openxmlformats.org/officeDocument/2006/relationships/image" Target="../media/image329.png"/><Relationship Id="rId194" Type="http://schemas.openxmlformats.org/officeDocument/2006/relationships/customXml" Target="../ink/ink336.xml"/><Relationship Id="rId208" Type="http://schemas.openxmlformats.org/officeDocument/2006/relationships/customXml" Target="../ink/ink343.xml"/><Relationship Id="rId14" Type="http://schemas.openxmlformats.org/officeDocument/2006/relationships/customXml" Target="../ink/ink246.xml"/><Relationship Id="rId30" Type="http://schemas.openxmlformats.org/officeDocument/2006/relationships/customXml" Target="../ink/ink254.xml"/><Relationship Id="rId35" Type="http://schemas.openxmlformats.org/officeDocument/2006/relationships/image" Target="../media/image260.png"/><Relationship Id="rId56" Type="http://schemas.openxmlformats.org/officeDocument/2006/relationships/customXml" Target="../ink/ink267.xml"/><Relationship Id="rId77" Type="http://schemas.openxmlformats.org/officeDocument/2006/relationships/image" Target="../media/image281.png"/><Relationship Id="rId100" Type="http://schemas.openxmlformats.org/officeDocument/2006/relationships/customXml" Target="../ink/ink289.xml"/><Relationship Id="rId105" Type="http://schemas.openxmlformats.org/officeDocument/2006/relationships/image" Target="../media/image295.png"/><Relationship Id="rId126" Type="http://schemas.openxmlformats.org/officeDocument/2006/relationships/customXml" Target="../ink/ink302.xml"/><Relationship Id="rId147" Type="http://schemas.openxmlformats.org/officeDocument/2006/relationships/image" Target="../media/image316.png"/><Relationship Id="rId168" Type="http://schemas.openxmlformats.org/officeDocument/2006/relationships/customXml" Target="../ink/ink323.xml"/><Relationship Id="rId8" Type="http://schemas.openxmlformats.org/officeDocument/2006/relationships/customXml" Target="../ink/ink243.xml"/><Relationship Id="rId51" Type="http://schemas.openxmlformats.org/officeDocument/2006/relationships/image" Target="../media/image268.png"/><Relationship Id="rId72" Type="http://schemas.openxmlformats.org/officeDocument/2006/relationships/customXml" Target="../ink/ink275.xml"/><Relationship Id="rId93" Type="http://schemas.openxmlformats.org/officeDocument/2006/relationships/image" Target="../media/image289.png"/><Relationship Id="rId98" Type="http://schemas.openxmlformats.org/officeDocument/2006/relationships/customXml" Target="../ink/ink288.xml"/><Relationship Id="rId121" Type="http://schemas.openxmlformats.org/officeDocument/2006/relationships/image" Target="../media/image303.png"/><Relationship Id="rId142" Type="http://schemas.openxmlformats.org/officeDocument/2006/relationships/customXml" Target="../ink/ink310.xml"/><Relationship Id="rId163" Type="http://schemas.openxmlformats.org/officeDocument/2006/relationships/image" Target="../media/image324.png"/><Relationship Id="rId184" Type="http://schemas.openxmlformats.org/officeDocument/2006/relationships/customXml" Target="../ink/ink331.xml"/><Relationship Id="rId189" Type="http://schemas.openxmlformats.org/officeDocument/2006/relationships/image" Target="../media/image337.png"/><Relationship Id="rId3" Type="http://schemas.openxmlformats.org/officeDocument/2006/relationships/image" Target="../media/image244.png"/><Relationship Id="rId214" Type="http://schemas.openxmlformats.org/officeDocument/2006/relationships/customXml" Target="../ink/ink346.xml"/><Relationship Id="rId25" Type="http://schemas.openxmlformats.org/officeDocument/2006/relationships/image" Target="../media/image255.png"/><Relationship Id="rId46" Type="http://schemas.openxmlformats.org/officeDocument/2006/relationships/customXml" Target="../ink/ink262.xml"/><Relationship Id="rId67" Type="http://schemas.openxmlformats.org/officeDocument/2006/relationships/image" Target="../media/image276.png"/><Relationship Id="rId116" Type="http://schemas.openxmlformats.org/officeDocument/2006/relationships/customXml" Target="../ink/ink297.xml"/><Relationship Id="rId137" Type="http://schemas.openxmlformats.org/officeDocument/2006/relationships/image" Target="../media/image311.png"/><Relationship Id="rId158" Type="http://schemas.openxmlformats.org/officeDocument/2006/relationships/customXml" Target="../ink/ink318.xml"/><Relationship Id="rId20" Type="http://schemas.openxmlformats.org/officeDocument/2006/relationships/customXml" Target="../ink/ink249.xml"/><Relationship Id="rId41" Type="http://schemas.openxmlformats.org/officeDocument/2006/relationships/image" Target="../media/image263.png"/><Relationship Id="rId62" Type="http://schemas.openxmlformats.org/officeDocument/2006/relationships/customXml" Target="../ink/ink270.xml"/><Relationship Id="rId83" Type="http://schemas.openxmlformats.org/officeDocument/2006/relationships/image" Target="../media/image284.png"/><Relationship Id="rId88" Type="http://schemas.openxmlformats.org/officeDocument/2006/relationships/customXml" Target="../ink/ink283.xml"/><Relationship Id="rId111" Type="http://schemas.openxmlformats.org/officeDocument/2006/relationships/image" Target="../media/image298.png"/><Relationship Id="rId132" Type="http://schemas.openxmlformats.org/officeDocument/2006/relationships/customXml" Target="../ink/ink305.xml"/><Relationship Id="rId153" Type="http://schemas.openxmlformats.org/officeDocument/2006/relationships/image" Target="../media/image319.png"/><Relationship Id="rId174" Type="http://schemas.openxmlformats.org/officeDocument/2006/relationships/customXml" Target="../ink/ink326.xml"/><Relationship Id="rId179" Type="http://schemas.openxmlformats.org/officeDocument/2006/relationships/image" Target="../media/image332.png"/><Relationship Id="rId195" Type="http://schemas.openxmlformats.org/officeDocument/2006/relationships/image" Target="../media/image340.png"/><Relationship Id="rId209" Type="http://schemas.openxmlformats.org/officeDocument/2006/relationships/image" Target="../media/image347.png"/><Relationship Id="rId190" Type="http://schemas.openxmlformats.org/officeDocument/2006/relationships/customXml" Target="../ink/ink334.xml"/><Relationship Id="rId204" Type="http://schemas.openxmlformats.org/officeDocument/2006/relationships/customXml" Target="../ink/ink341.xml"/><Relationship Id="rId15" Type="http://schemas.openxmlformats.org/officeDocument/2006/relationships/image" Target="../media/image250.png"/><Relationship Id="rId36" Type="http://schemas.openxmlformats.org/officeDocument/2006/relationships/customXml" Target="../ink/ink257.xml"/><Relationship Id="rId57" Type="http://schemas.openxmlformats.org/officeDocument/2006/relationships/image" Target="../media/image271.png"/><Relationship Id="rId106" Type="http://schemas.openxmlformats.org/officeDocument/2006/relationships/customXml" Target="../ink/ink292.xml"/><Relationship Id="rId127" Type="http://schemas.openxmlformats.org/officeDocument/2006/relationships/image" Target="../media/image306.png"/><Relationship Id="rId10" Type="http://schemas.openxmlformats.org/officeDocument/2006/relationships/customXml" Target="../ink/ink244.xml"/><Relationship Id="rId31" Type="http://schemas.openxmlformats.org/officeDocument/2006/relationships/image" Target="../media/image258.png"/><Relationship Id="rId52" Type="http://schemas.openxmlformats.org/officeDocument/2006/relationships/customXml" Target="../ink/ink265.xml"/><Relationship Id="rId73" Type="http://schemas.openxmlformats.org/officeDocument/2006/relationships/image" Target="../media/image279.png"/><Relationship Id="rId78" Type="http://schemas.openxmlformats.org/officeDocument/2006/relationships/customXml" Target="../ink/ink278.xml"/><Relationship Id="rId94" Type="http://schemas.openxmlformats.org/officeDocument/2006/relationships/customXml" Target="../ink/ink286.xml"/><Relationship Id="rId99" Type="http://schemas.openxmlformats.org/officeDocument/2006/relationships/image" Target="../media/image292.png"/><Relationship Id="rId101" Type="http://schemas.openxmlformats.org/officeDocument/2006/relationships/image" Target="../media/image293.png"/><Relationship Id="rId122" Type="http://schemas.openxmlformats.org/officeDocument/2006/relationships/customXml" Target="../ink/ink300.xml"/><Relationship Id="rId143" Type="http://schemas.openxmlformats.org/officeDocument/2006/relationships/image" Target="../media/image314.png"/><Relationship Id="rId148" Type="http://schemas.openxmlformats.org/officeDocument/2006/relationships/customXml" Target="../ink/ink313.xml"/><Relationship Id="rId164" Type="http://schemas.openxmlformats.org/officeDocument/2006/relationships/customXml" Target="../ink/ink321.xml"/><Relationship Id="rId169" Type="http://schemas.openxmlformats.org/officeDocument/2006/relationships/image" Target="../media/image327.png"/><Relationship Id="rId185" Type="http://schemas.openxmlformats.org/officeDocument/2006/relationships/image" Target="../media/image335.png"/><Relationship Id="rId4" Type="http://schemas.openxmlformats.org/officeDocument/2006/relationships/customXml" Target="../ink/ink241.xml"/><Relationship Id="rId9" Type="http://schemas.openxmlformats.org/officeDocument/2006/relationships/image" Target="../media/image247.png"/><Relationship Id="rId180" Type="http://schemas.openxmlformats.org/officeDocument/2006/relationships/customXml" Target="../ink/ink329.xml"/><Relationship Id="rId210" Type="http://schemas.openxmlformats.org/officeDocument/2006/relationships/customXml" Target="../ink/ink344.xml"/><Relationship Id="rId215" Type="http://schemas.openxmlformats.org/officeDocument/2006/relationships/image" Target="../media/image350.png"/><Relationship Id="rId26" Type="http://schemas.openxmlformats.org/officeDocument/2006/relationships/customXml" Target="../ink/ink252.xml"/><Relationship Id="rId47" Type="http://schemas.openxmlformats.org/officeDocument/2006/relationships/image" Target="../media/image266.png"/><Relationship Id="rId68" Type="http://schemas.openxmlformats.org/officeDocument/2006/relationships/customXml" Target="../ink/ink273.xml"/><Relationship Id="rId89" Type="http://schemas.openxmlformats.org/officeDocument/2006/relationships/image" Target="../media/image287.png"/><Relationship Id="rId112" Type="http://schemas.openxmlformats.org/officeDocument/2006/relationships/customXml" Target="../ink/ink295.xml"/><Relationship Id="rId133" Type="http://schemas.openxmlformats.org/officeDocument/2006/relationships/image" Target="../media/image309.png"/><Relationship Id="rId154" Type="http://schemas.openxmlformats.org/officeDocument/2006/relationships/customXml" Target="../ink/ink316.xml"/><Relationship Id="rId175" Type="http://schemas.openxmlformats.org/officeDocument/2006/relationships/image" Target="../media/image330.png"/><Relationship Id="rId196" Type="http://schemas.openxmlformats.org/officeDocument/2006/relationships/customXml" Target="../ink/ink337.xml"/><Relationship Id="rId200" Type="http://schemas.openxmlformats.org/officeDocument/2006/relationships/customXml" Target="../ink/ink339.xml"/><Relationship Id="rId16" Type="http://schemas.openxmlformats.org/officeDocument/2006/relationships/customXml" Target="../ink/ink247.xml"/><Relationship Id="rId37" Type="http://schemas.openxmlformats.org/officeDocument/2006/relationships/image" Target="../media/image261.png"/><Relationship Id="rId58" Type="http://schemas.openxmlformats.org/officeDocument/2006/relationships/customXml" Target="../ink/ink268.xml"/><Relationship Id="rId79" Type="http://schemas.openxmlformats.org/officeDocument/2006/relationships/image" Target="../media/image282.png"/><Relationship Id="rId102" Type="http://schemas.openxmlformats.org/officeDocument/2006/relationships/customXml" Target="../ink/ink290.xml"/><Relationship Id="rId123" Type="http://schemas.openxmlformats.org/officeDocument/2006/relationships/image" Target="../media/image304.png"/><Relationship Id="rId144" Type="http://schemas.openxmlformats.org/officeDocument/2006/relationships/customXml" Target="../ink/ink311.xml"/><Relationship Id="rId90" Type="http://schemas.openxmlformats.org/officeDocument/2006/relationships/customXml" Target="../ink/ink284.xml"/><Relationship Id="rId165" Type="http://schemas.openxmlformats.org/officeDocument/2006/relationships/image" Target="../media/image325.png"/><Relationship Id="rId186" Type="http://schemas.openxmlformats.org/officeDocument/2006/relationships/customXml" Target="../ink/ink332.xml"/><Relationship Id="rId211" Type="http://schemas.openxmlformats.org/officeDocument/2006/relationships/image" Target="../media/image348.png"/><Relationship Id="rId27" Type="http://schemas.openxmlformats.org/officeDocument/2006/relationships/image" Target="../media/image256.png"/><Relationship Id="rId48" Type="http://schemas.openxmlformats.org/officeDocument/2006/relationships/customXml" Target="../ink/ink263.xml"/><Relationship Id="rId69" Type="http://schemas.openxmlformats.org/officeDocument/2006/relationships/image" Target="../media/image277.png"/><Relationship Id="rId113" Type="http://schemas.openxmlformats.org/officeDocument/2006/relationships/image" Target="../media/image299.png"/><Relationship Id="rId134" Type="http://schemas.openxmlformats.org/officeDocument/2006/relationships/customXml" Target="../ink/ink306.xml"/><Relationship Id="rId80" Type="http://schemas.openxmlformats.org/officeDocument/2006/relationships/customXml" Target="../ink/ink279.xml"/><Relationship Id="rId155" Type="http://schemas.openxmlformats.org/officeDocument/2006/relationships/image" Target="../media/image320.png"/><Relationship Id="rId176" Type="http://schemas.openxmlformats.org/officeDocument/2006/relationships/customXml" Target="../ink/ink327.xml"/><Relationship Id="rId197" Type="http://schemas.openxmlformats.org/officeDocument/2006/relationships/image" Target="../media/image341.png"/><Relationship Id="rId201" Type="http://schemas.openxmlformats.org/officeDocument/2006/relationships/image" Target="../media/image343.png"/><Relationship Id="rId17" Type="http://schemas.openxmlformats.org/officeDocument/2006/relationships/image" Target="../media/image251.png"/><Relationship Id="rId38" Type="http://schemas.openxmlformats.org/officeDocument/2006/relationships/customXml" Target="../ink/ink258.xml"/><Relationship Id="rId59" Type="http://schemas.openxmlformats.org/officeDocument/2006/relationships/image" Target="../media/image272.png"/><Relationship Id="rId103" Type="http://schemas.openxmlformats.org/officeDocument/2006/relationships/image" Target="../media/image294.png"/><Relationship Id="rId124" Type="http://schemas.openxmlformats.org/officeDocument/2006/relationships/customXml" Target="../ink/ink301.xml"/><Relationship Id="rId70" Type="http://schemas.openxmlformats.org/officeDocument/2006/relationships/customXml" Target="../ink/ink274.xml"/><Relationship Id="rId91" Type="http://schemas.openxmlformats.org/officeDocument/2006/relationships/image" Target="../media/image288.png"/><Relationship Id="rId145" Type="http://schemas.openxmlformats.org/officeDocument/2006/relationships/image" Target="../media/image315.png"/><Relationship Id="rId166" Type="http://schemas.openxmlformats.org/officeDocument/2006/relationships/customXml" Target="../ink/ink322.xml"/><Relationship Id="rId187" Type="http://schemas.openxmlformats.org/officeDocument/2006/relationships/image" Target="../media/image336.png"/><Relationship Id="rId1" Type="http://schemas.openxmlformats.org/officeDocument/2006/relationships/slideLayout" Target="../slideLayouts/slideLayout40.xml"/><Relationship Id="rId212" Type="http://schemas.openxmlformats.org/officeDocument/2006/relationships/customXml" Target="../ink/ink345.xml"/><Relationship Id="rId28" Type="http://schemas.openxmlformats.org/officeDocument/2006/relationships/customXml" Target="../ink/ink253.xml"/><Relationship Id="rId49" Type="http://schemas.openxmlformats.org/officeDocument/2006/relationships/image" Target="../media/image267.png"/><Relationship Id="rId114" Type="http://schemas.openxmlformats.org/officeDocument/2006/relationships/customXml" Target="../ink/ink296.xml"/><Relationship Id="rId60" Type="http://schemas.openxmlformats.org/officeDocument/2006/relationships/customXml" Target="../ink/ink269.xml"/><Relationship Id="rId81" Type="http://schemas.openxmlformats.org/officeDocument/2006/relationships/image" Target="../media/image283.png"/><Relationship Id="rId135" Type="http://schemas.openxmlformats.org/officeDocument/2006/relationships/image" Target="../media/image310.png"/><Relationship Id="rId156" Type="http://schemas.openxmlformats.org/officeDocument/2006/relationships/customXml" Target="../ink/ink317.xml"/><Relationship Id="rId177" Type="http://schemas.openxmlformats.org/officeDocument/2006/relationships/image" Target="../media/image331.png"/><Relationship Id="rId198" Type="http://schemas.openxmlformats.org/officeDocument/2006/relationships/customXml" Target="../ink/ink338.xml"/><Relationship Id="rId202" Type="http://schemas.openxmlformats.org/officeDocument/2006/relationships/customXml" Target="../ink/ink340.xml"/><Relationship Id="rId18" Type="http://schemas.openxmlformats.org/officeDocument/2006/relationships/customXml" Target="../ink/ink248.xml"/><Relationship Id="rId39" Type="http://schemas.openxmlformats.org/officeDocument/2006/relationships/image" Target="../media/image262.png"/><Relationship Id="rId50" Type="http://schemas.openxmlformats.org/officeDocument/2006/relationships/customXml" Target="../ink/ink264.xml"/><Relationship Id="rId104" Type="http://schemas.openxmlformats.org/officeDocument/2006/relationships/customXml" Target="../ink/ink291.xml"/><Relationship Id="rId125" Type="http://schemas.openxmlformats.org/officeDocument/2006/relationships/image" Target="../media/image305.png"/><Relationship Id="rId146" Type="http://schemas.openxmlformats.org/officeDocument/2006/relationships/customXml" Target="../ink/ink312.xml"/><Relationship Id="rId167" Type="http://schemas.openxmlformats.org/officeDocument/2006/relationships/image" Target="../media/image326.png"/><Relationship Id="rId188" Type="http://schemas.openxmlformats.org/officeDocument/2006/relationships/customXml" Target="../ink/ink333.xml"/><Relationship Id="rId71" Type="http://schemas.openxmlformats.org/officeDocument/2006/relationships/image" Target="../media/image278.png"/><Relationship Id="rId92" Type="http://schemas.openxmlformats.org/officeDocument/2006/relationships/customXml" Target="../ink/ink285.xml"/><Relationship Id="rId213" Type="http://schemas.openxmlformats.org/officeDocument/2006/relationships/image" Target="../media/image349.png"/><Relationship Id="rId2" Type="http://schemas.openxmlformats.org/officeDocument/2006/relationships/customXml" Target="../ink/ink240.xml"/><Relationship Id="rId29" Type="http://schemas.openxmlformats.org/officeDocument/2006/relationships/image" Target="../media/image257.png"/><Relationship Id="rId40" Type="http://schemas.openxmlformats.org/officeDocument/2006/relationships/customXml" Target="../ink/ink259.xml"/><Relationship Id="rId115" Type="http://schemas.openxmlformats.org/officeDocument/2006/relationships/image" Target="../media/image300.png"/><Relationship Id="rId136" Type="http://schemas.openxmlformats.org/officeDocument/2006/relationships/customXml" Target="../ink/ink307.xml"/><Relationship Id="rId157" Type="http://schemas.openxmlformats.org/officeDocument/2006/relationships/image" Target="../media/image321.png"/><Relationship Id="rId178" Type="http://schemas.openxmlformats.org/officeDocument/2006/relationships/customXml" Target="../ink/ink328.xml"/><Relationship Id="rId61" Type="http://schemas.openxmlformats.org/officeDocument/2006/relationships/image" Target="../media/image273.png"/><Relationship Id="rId82" Type="http://schemas.openxmlformats.org/officeDocument/2006/relationships/customXml" Target="../ink/ink280.xml"/><Relationship Id="rId199" Type="http://schemas.openxmlformats.org/officeDocument/2006/relationships/image" Target="../media/image342.png"/><Relationship Id="rId203" Type="http://schemas.openxmlformats.org/officeDocument/2006/relationships/image" Target="../media/image344.png"/><Relationship Id="rId19" Type="http://schemas.openxmlformats.org/officeDocument/2006/relationships/image" Target="../media/image252.png"/></Relationships>
</file>

<file path=ppt/slides/_rels/slide15.xml.rels><?xml version="1.0" encoding="UTF-8" standalone="yes"?>
<Relationships xmlns="http://schemas.openxmlformats.org/package/2006/relationships"><Relationship Id="rId117" Type="http://schemas.openxmlformats.org/officeDocument/2006/relationships/image" Target="../media/image408.png"/><Relationship Id="rId21" Type="http://schemas.openxmlformats.org/officeDocument/2006/relationships/image" Target="../media/image361.png"/><Relationship Id="rId42" Type="http://schemas.openxmlformats.org/officeDocument/2006/relationships/customXml" Target="../ink/ink368.xml"/><Relationship Id="rId47" Type="http://schemas.openxmlformats.org/officeDocument/2006/relationships/image" Target="../media/image374.png"/><Relationship Id="rId63" Type="http://schemas.openxmlformats.org/officeDocument/2006/relationships/image" Target="../media/image382.png"/><Relationship Id="rId68" Type="http://schemas.openxmlformats.org/officeDocument/2006/relationships/customXml" Target="../ink/ink381.xml"/><Relationship Id="rId84" Type="http://schemas.openxmlformats.org/officeDocument/2006/relationships/customXml" Target="../ink/ink389.xml"/><Relationship Id="rId89" Type="http://schemas.openxmlformats.org/officeDocument/2006/relationships/image" Target="../media/image395.png"/><Relationship Id="rId112" Type="http://schemas.openxmlformats.org/officeDocument/2006/relationships/customXml" Target="../ink/ink403.xml"/><Relationship Id="rId16" Type="http://schemas.openxmlformats.org/officeDocument/2006/relationships/customXml" Target="../ink/ink355.xml"/><Relationship Id="rId107" Type="http://schemas.openxmlformats.org/officeDocument/2006/relationships/image" Target="../media/image403.png"/><Relationship Id="rId11" Type="http://schemas.openxmlformats.org/officeDocument/2006/relationships/image" Target="../media/image356.png"/><Relationship Id="rId32" Type="http://schemas.openxmlformats.org/officeDocument/2006/relationships/customXml" Target="../ink/ink363.xml"/><Relationship Id="rId37" Type="http://schemas.openxmlformats.org/officeDocument/2006/relationships/image" Target="../media/image369.png"/><Relationship Id="rId53" Type="http://schemas.openxmlformats.org/officeDocument/2006/relationships/image" Target="../media/image377.png"/><Relationship Id="rId58" Type="http://schemas.openxmlformats.org/officeDocument/2006/relationships/customXml" Target="../ink/ink376.xml"/><Relationship Id="rId74" Type="http://schemas.openxmlformats.org/officeDocument/2006/relationships/customXml" Target="../ink/ink384.xml"/><Relationship Id="rId79" Type="http://schemas.openxmlformats.org/officeDocument/2006/relationships/image" Target="../media/image390.png"/><Relationship Id="rId102" Type="http://schemas.openxmlformats.org/officeDocument/2006/relationships/customXml" Target="../ink/ink398.xml"/><Relationship Id="rId123" Type="http://schemas.openxmlformats.org/officeDocument/2006/relationships/image" Target="../media/image411.png"/><Relationship Id="rId128" Type="http://schemas.openxmlformats.org/officeDocument/2006/relationships/customXml" Target="../ink/ink411.xml"/><Relationship Id="rId5" Type="http://schemas.openxmlformats.org/officeDocument/2006/relationships/image" Target="../media/image353.png"/><Relationship Id="rId90" Type="http://schemas.openxmlformats.org/officeDocument/2006/relationships/customXml" Target="../ink/ink392.xml"/><Relationship Id="rId95" Type="http://schemas.openxmlformats.org/officeDocument/2006/relationships/image" Target="../media/image397.png"/><Relationship Id="rId22" Type="http://schemas.openxmlformats.org/officeDocument/2006/relationships/customXml" Target="../ink/ink358.xml"/><Relationship Id="rId27" Type="http://schemas.openxmlformats.org/officeDocument/2006/relationships/image" Target="../media/image364.png"/><Relationship Id="rId43" Type="http://schemas.openxmlformats.org/officeDocument/2006/relationships/image" Target="../media/image372.png"/><Relationship Id="rId48" Type="http://schemas.openxmlformats.org/officeDocument/2006/relationships/customXml" Target="../ink/ink371.xml"/><Relationship Id="rId64" Type="http://schemas.openxmlformats.org/officeDocument/2006/relationships/customXml" Target="../ink/ink379.xml"/><Relationship Id="rId69" Type="http://schemas.openxmlformats.org/officeDocument/2006/relationships/image" Target="../media/image385.png"/><Relationship Id="rId113" Type="http://schemas.openxmlformats.org/officeDocument/2006/relationships/image" Target="../media/image406.png"/><Relationship Id="rId118" Type="http://schemas.openxmlformats.org/officeDocument/2006/relationships/customXml" Target="../ink/ink406.xml"/><Relationship Id="rId80" Type="http://schemas.openxmlformats.org/officeDocument/2006/relationships/customXml" Target="../ink/ink387.xml"/><Relationship Id="rId85" Type="http://schemas.openxmlformats.org/officeDocument/2006/relationships/image" Target="../media/image393.png"/><Relationship Id="rId12" Type="http://schemas.openxmlformats.org/officeDocument/2006/relationships/customXml" Target="../ink/ink353.xml"/><Relationship Id="rId17" Type="http://schemas.openxmlformats.org/officeDocument/2006/relationships/image" Target="../media/image359.png"/><Relationship Id="rId33" Type="http://schemas.openxmlformats.org/officeDocument/2006/relationships/image" Target="../media/image367.png"/><Relationship Id="rId38" Type="http://schemas.openxmlformats.org/officeDocument/2006/relationships/customXml" Target="../ink/ink366.xml"/><Relationship Id="rId59" Type="http://schemas.openxmlformats.org/officeDocument/2006/relationships/image" Target="../media/image380.png"/><Relationship Id="rId103" Type="http://schemas.openxmlformats.org/officeDocument/2006/relationships/image" Target="../media/image401.png"/><Relationship Id="rId108" Type="http://schemas.openxmlformats.org/officeDocument/2006/relationships/customXml" Target="../ink/ink401.xml"/><Relationship Id="rId124" Type="http://schemas.openxmlformats.org/officeDocument/2006/relationships/customXml" Target="../ink/ink409.xml"/><Relationship Id="rId129" Type="http://schemas.openxmlformats.org/officeDocument/2006/relationships/image" Target="../media/image414.png"/><Relationship Id="rId54" Type="http://schemas.openxmlformats.org/officeDocument/2006/relationships/customXml" Target="../ink/ink374.xml"/><Relationship Id="rId70" Type="http://schemas.openxmlformats.org/officeDocument/2006/relationships/customXml" Target="../ink/ink382.xml"/><Relationship Id="rId75" Type="http://schemas.openxmlformats.org/officeDocument/2006/relationships/image" Target="../media/image388.png"/><Relationship Id="rId91" Type="http://schemas.openxmlformats.org/officeDocument/2006/relationships/image" Target="../media/image396.png"/><Relationship Id="rId96" Type="http://schemas.openxmlformats.org/officeDocument/2006/relationships/customXml" Target="../ink/ink395.xml"/><Relationship Id="rId1" Type="http://schemas.openxmlformats.org/officeDocument/2006/relationships/slideLayout" Target="../slideLayouts/slideLayout40.xml"/><Relationship Id="rId6" Type="http://schemas.openxmlformats.org/officeDocument/2006/relationships/customXml" Target="../ink/ink350.xml"/><Relationship Id="rId23" Type="http://schemas.openxmlformats.org/officeDocument/2006/relationships/image" Target="../media/image362.png"/><Relationship Id="rId28" Type="http://schemas.openxmlformats.org/officeDocument/2006/relationships/customXml" Target="../ink/ink361.xml"/><Relationship Id="rId49" Type="http://schemas.openxmlformats.org/officeDocument/2006/relationships/image" Target="../media/image375.png"/><Relationship Id="rId114" Type="http://schemas.openxmlformats.org/officeDocument/2006/relationships/customXml" Target="../ink/ink404.xml"/><Relationship Id="rId119" Type="http://schemas.openxmlformats.org/officeDocument/2006/relationships/image" Target="../media/image409.png"/><Relationship Id="rId44" Type="http://schemas.openxmlformats.org/officeDocument/2006/relationships/customXml" Target="../ink/ink369.xml"/><Relationship Id="rId60" Type="http://schemas.openxmlformats.org/officeDocument/2006/relationships/customXml" Target="../ink/ink377.xml"/><Relationship Id="rId65" Type="http://schemas.openxmlformats.org/officeDocument/2006/relationships/image" Target="../media/image383.png"/><Relationship Id="rId81" Type="http://schemas.openxmlformats.org/officeDocument/2006/relationships/image" Target="../media/image391.png"/><Relationship Id="rId86" Type="http://schemas.openxmlformats.org/officeDocument/2006/relationships/customXml" Target="../ink/ink390.xml"/><Relationship Id="rId13" Type="http://schemas.openxmlformats.org/officeDocument/2006/relationships/image" Target="../media/image357.png"/><Relationship Id="rId18" Type="http://schemas.openxmlformats.org/officeDocument/2006/relationships/customXml" Target="../ink/ink356.xml"/><Relationship Id="rId39" Type="http://schemas.openxmlformats.org/officeDocument/2006/relationships/image" Target="../media/image370.png"/><Relationship Id="rId109" Type="http://schemas.openxmlformats.org/officeDocument/2006/relationships/image" Target="../media/image404.png"/><Relationship Id="rId34" Type="http://schemas.openxmlformats.org/officeDocument/2006/relationships/customXml" Target="../ink/ink364.xml"/><Relationship Id="rId50" Type="http://schemas.openxmlformats.org/officeDocument/2006/relationships/customXml" Target="../ink/ink372.xml"/><Relationship Id="rId55" Type="http://schemas.openxmlformats.org/officeDocument/2006/relationships/image" Target="../media/image378.png"/><Relationship Id="rId76" Type="http://schemas.openxmlformats.org/officeDocument/2006/relationships/customXml" Target="../ink/ink385.xml"/><Relationship Id="rId97" Type="http://schemas.openxmlformats.org/officeDocument/2006/relationships/image" Target="../media/image398.png"/><Relationship Id="rId104" Type="http://schemas.openxmlformats.org/officeDocument/2006/relationships/customXml" Target="../ink/ink399.xml"/><Relationship Id="rId120" Type="http://schemas.openxmlformats.org/officeDocument/2006/relationships/customXml" Target="../ink/ink407.xml"/><Relationship Id="rId125" Type="http://schemas.openxmlformats.org/officeDocument/2006/relationships/image" Target="../media/image412.png"/><Relationship Id="rId7" Type="http://schemas.openxmlformats.org/officeDocument/2006/relationships/image" Target="../media/image354.png"/><Relationship Id="rId71" Type="http://schemas.openxmlformats.org/officeDocument/2006/relationships/image" Target="../media/image386.png"/><Relationship Id="rId92" Type="http://schemas.openxmlformats.org/officeDocument/2006/relationships/customXml" Target="../ink/ink393.xml"/><Relationship Id="rId2" Type="http://schemas.openxmlformats.org/officeDocument/2006/relationships/customXml" Target="../ink/ink348.xml"/><Relationship Id="rId29" Type="http://schemas.openxmlformats.org/officeDocument/2006/relationships/image" Target="../media/image365.png"/><Relationship Id="rId24" Type="http://schemas.openxmlformats.org/officeDocument/2006/relationships/customXml" Target="../ink/ink359.xml"/><Relationship Id="rId40" Type="http://schemas.openxmlformats.org/officeDocument/2006/relationships/customXml" Target="../ink/ink367.xml"/><Relationship Id="rId45" Type="http://schemas.openxmlformats.org/officeDocument/2006/relationships/image" Target="../media/image373.png"/><Relationship Id="rId66" Type="http://schemas.openxmlformats.org/officeDocument/2006/relationships/customXml" Target="../ink/ink380.xml"/><Relationship Id="rId87" Type="http://schemas.openxmlformats.org/officeDocument/2006/relationships/image" Target="../media/image394.png"/><Relationship Id="rId110" Type="http://schemas.openxmlformats.org/officeDocument/2006/relationships/customXml" Target="../ink/ink402.xml"/><Relationship Id="rId115" Type="http://schemas.openxmlformats.org/officeDocument/2006/relationships/image" Target="../media/image407.png"/><Relationship Id="rId61" Type="http://schemas.openxmlformats.org/officeDocument/2006/relationships/image" Target="../media/image381.png"/><Relationship Id="rId82" Type="http://schemas.openxmlformats.org/officeDocument/2006/relationships/customXml" Target="../ink/ink388.xml"/><Relationship Id="rId19" Type="http://schemas.openxmlformats.org/officeDocument/2006/relationships/image" Target="../media/image360.png"/><Relationship Id="rId14" Type="http://schemas.openxmlformats.org/officeDocument/2006/relationships/customXml" Target="../ink/ink354.xml"/><Relationship Id="rId30" Type="http://schemas.openxmlformats.org/officeDocument/2006/relationships/customXml" Target="../ink/ink362.xml"/><Relationship Id="rId35" Type="http://schemas.openxmlformats.org/officeDocument/2006/relationships/image" Target="../media/image368.png"/><Relationship Id="rId56" Type="http://schemas.openxmlformats.org/officeDocument/2006/relationships/customXml" Target="../ink/ink375.xml"/><Relationship Id="rId77" Type="http://schemas.openxmlformats.org/officeDocument/2006/relationships/image" Target="../media/image389.png"/><Relationship Id="rId100" Type="http://schemas.openxmlformats.org/officeDocument/2006/relationships/customXml" Target="../ink/ink397.xml"/><Relationship Id="rId105" Type="http://schemas.openxmlformats.org/officeDocument/2006/relationships/image" Target="../media/image402.png"/><Relationship Id="rId126" Type="http://schemas.openxmlformats.org/officeDocument/2006/relationships/customXml" Target="../ink/ink410.xml"/><Relationship Id="rId8" Type="http://schemas.openxmlformats.org/officeDocument/2006/relationships/customXml" Target="../ink/ink351.xml"/><Relationship Id="rId51" Type="http://schemas.openxmlformats.org/officeDocument/2006/relationships/image" Target="../media/image376.png"/><Relationship Id="rId72" Type="http://schemas.openxmlformats.org/officeDocument/2006/relationships/customXml" Target="../ink/ink383.xml"/><Relationship Id="rId93" Type="http://schemas.openxmlformats.org/officeDocument/2006/relationships/image" Target="../media/image344.png"/><Relationship Id="rId98" Type="http://schemas.openxmlformats.org/officeDocument/2006/relationships/customXml" Target="../ink/ink396.xml"/><Relationship Id="rId121" Type="http://schemas.openxmlformats.org/officeDocument/2006/relationships/image" Target="../media/image410.png"/><Relationship Id="rId3" Type="http://schemas.openxmlformats.org/officeDocument/2006/relationships/image" Target="../media/image352.png"/><Relationship Id="rId25" Type="http://schemas.openxmlformats.org/officeDocument/2006/relationships/image" Target="../media/image363.png"/><Relationship Id="rId46" Type="http://schemas.openxmlformats.org/officeDocument/2006/relationships/customXml" Target="../ink/ink370.xml"/><Relationship Id="rId67" Type="http://schemas.openxmlformats.org/officeDocument/2006/relationships/image" Target="../media/image384.png"/><Relationship Id="rId116" Type="http://schemas.openxmlformats.org/officeDocument/2006/relationships/customXml" Target="../ink/ink405.xml"/><Relationship Id="rId20" Type="http://schemas.openxmlformats.org/officeDocument/2006/relationships/customXml" Target="../ink/ink357.xml"/><Relationship Id="rId41" Type="http://schemas.openxmlformats.org/officeDocument/2006/relationships/image" Target="../media/image371.png"/><Relationship Id="rId62" Type="http://schemas.openxmlformats.org/officeDocument/2006/relationships/customXml" Target="../ink/ink378.xml"/><Relationship Id="rId83" Type="http://schemas.openxmlformats.org/officeDocument/2006/relationships/image" Target="../media/image392.png"/><Relationship Id="rId88" Type="http://schemas.openxmlformats.org/officeDocument/2006/relationships/customXml" Target="../ink/ink391.xml"/><Relationship Id="rId111" Type="http://schemas.openxmlformats.org/officeDocument/2006/relationships/image" Target="../media/image405.png"/><Relationship Id="rId15" Type="http://schemas.openxmlformats.org/officeDocument/2006/relationships/image" Target="../media/image358.png"/><Relationship Id="rId36" Type="http://schemas.openxmlformats.org/officeDocument/2006/relationships/customXml" Target="../ink/ink365.xml"/><Relationship Id="rId57" Type="http://schemas.openxmlformats.org/officeDocument/2006/relationships/image" Target="../media/image379.png"/><Relationship Id="rId106" Type="http://schemas.openxmlformats.org/officeDocument/2006/relationships/customXml" Target="../ink/ink400.xml"/><Relationship Id="rId127" Type="http://schemas.openxmlformats.org/officeDocument/2006/relationships/image" Target="../media/image413.png"/><Relationship Id="rId10" Type="http://schemas.openxmlformats.org/officeDocument/2006/relationships/customXml" Target="../ink/ink352.xml"/><Relationship Id="rId31" Type="http://schemas.openxmlformats.org/officeDocument/2006/relationships/image" Target="../media/image366.png"/><Relationship Id="rId52" Type="http://schemas.openxmlformats.org/officeDocument/2006/relationships/customXml" Target="../ink/ink373.xml"/><Relationship Id="rId73" Type="http://schemas.openxmlformats.org/officeDocument/2006/relationships/image" Target="../media/image387.png"/><Relationship Id="rId78" Type="http://schemas.openxmlformats.org/officeDocument/2006/relationships/customXml" Target="../ink/ink386.xml"/><Relationship Id="rId94" Type="http://schemas.openxmlformats.org/officeDocument/2006/relationships/customXml" Target="../ink/ink394.xml"/><Relationship Id="rId99" Type="http://schemas.openxmlformats.org/officeDocument/2006/relationships/image" Target="../media/image399.png"/><Relationship Id="rId101" Type="http://schemas.openxmlformats.org/officeDocument/2006/relationships/image" Target="../media/image400.png"/><Relationship Id="rId122" Type="http://schemas.openxmlformats.org/officeDocument/2006/relationships/customXml" Target="../ink/ink408.xml"/><Relationship Id="rId4" Type="http://schemas.openxmlformats.org/officeDocument/2006/relationships/customXml" Target="../ink/ink349.xml"/><Relationship Id="rId9" Type="http://schemas.openxmlformats.org/officeDocument/2006/relationships/image" Target="../media/image355.png"/><Relationship Id="rId26" Type="http://schemas.openxmlformats.org/officeDocument/2006/relationships/customXml" Target="../ink/ink360.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9.xml"/><Relationship Id="rId6" Type="http://schemas.openxmlformats.org/officeDocument/2006/relationships/image" Target="../media/image17.png"/><Relationship Id="rId4" Type="http://schemas.openxmlformats.org/officeDocument/2006/relationships/customXml" Target="../ink/ink412.xml"/></Relationships>
</file>

<file path=ppt/slides/_rels/slide19.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1.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248.jpeg"/><Relationship Id="rId3" Type="http://schemas.openxmlformats.org/officeDocument/2006/relationships/image" Target="../media/image243.jpeg"/><Relationship Id="rId7" Type="http://schemas.openxmlformats.org/officeDocument/2006/relationships/image" Target="../media/image247.tiff"/><Relationship Id="rId2" Type="http://schemas.openxmlformats.org/officeDocument/2006/relationships/notesSlide" Target="../notesSlides/notesSlide7.xml"/><Relationship Id="rId1" Type="http://schemas.openxmlformats.org/officeDocument/2006/relationships/slideLayout" Target="../slideLayouts/slideLayout38.xml"/><Relationship Id="rId6" Type="http://schemas.openxmlformats.org/officeDocument/2006/relationships/image" Target="../media/image246.tiff"/><Relationship Id="rId5" Type="http://schemas.openxmlformats.org/officeDocument/2006/relationships/image" Target="../media/image245.tiff"/><Relationship Id="rId4" Type="http://schemas.openxmlformats.org/officeDocument/2006/relationships/image" Target="../media/image244.tiff"/><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9.xml"/><Relationship Id="rId6" Type="http://schemas.openxmlformats.org/officeDocument/2006/relationships/image" Target="../media/image17.png"/><Relationship Id="rId5" Type="http://schemas.openxmlformats.org/officeDocument/2006/relationships/customXml" Target="../ink/ink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17" Type="http://schemas.openxmlformats.org/officeDocument/2006/relationships/image" Target="../media/image64.png"/><Relationship Id="rId21" Type="http://schemas.openxmlformats.org/officeDocument/2006/relationships/image" Target="../media/image15.png"/><Relationship Id="rId42" Type="http://schemas.openxmlformats.org/officeDocument/2006/relationships/customXml" Target="../ink/ink21.xml"/><Relationship Id="rId63" Type="http://schemas.openxmlformats.org/officeDocument/2006/relationships/image" Target="../media/image37.png"/><Relationship Id="rId84" Type="http://schemas.openxmlformats.org/officeDocument/2006/relationships/customXml" Target="../ink/ink42.xml"/><Relationship Id="rId138" Type="http://schemas.openxmlformats.org/officeDocument/2006/relationships/customXml" Target="../ink/ink69.xml"/><Relationship Id="rId159" Type="http://schemas.openxmlformats.org/officeDocument/2006/relationships/image" Target="../media/image85.png"/><Relationship Id="rId107" Type="http://schemas.openxmlformats.org/officeDocument/2006/relationships/image" Target="../media/image59.png"/><Relationship Id="rId11" Type="http://schemas.openxmlformats.org/officeDocument/2006/relationships/image" Target="../media/image10.png"/><Relationship Id="rId32" Type="http://schemas.openxmlformats.org/officeDocument/2006/relationships/customXml" Target="../ink/ink16.xml"/><Relationship Id="rId53" Type="http://schemas.openxmlformats.org/officeDocument/2006/relationships/image" Target="../media/image32.png"/><Relationship Id="rId74" Type="http://schemas.openxmlformats.org/officeDocument/2006/relationships/customXml" Target="../ink/ink37.xml"/><Relationship Id="rId128" Type="http://schemas.openxmlformats.org/officeDocument/2006/relationships/customXml" Target="../ink/ink64.xml"/><Relationship Id="rId149" Type="http://schemas.openxmlformats.org/officeDocument/2006/relationships/image" Target="../media/image80.png"/><Relationship Id="rId5" Type="http://schemas.openxmlformats.org/officeDocument/2006/relationships/image" Target="../media/image5454.png"/><Relationship Id="rId95" Type="http://schemas.openxmlformats.org/officeDocument/2006/relationships/image" Target="../media/image53.png"/><Relationship Id="rId160" Type="http://schemas.openxmlformats.org/officeDocument/2006/relationships/customXml" Target="../ink/ink80.xml"/><Relationship Id="rId22" Type="http://schemas.openxmlformats.org/officeDocument/2006/relationships/customXml" Target="../ink/ink11.xml"/><Relationship Id="rId43" Type="http://schemas.openxmlformats.org/officeDocument/2006/relationships/image" Target="../media/image27.png"/><Relationship Id="rId64" Type="http://schemas.openxmlformats.org/officeDocument/2006/relationships/customXml" Target="../ink/ink32.xml"/><Relationship Id="rId118" Type="http://schemas.openxmlformats.org/officeDocument/2006/relationships/customXml" Target="../ink/ink59.xml"/><Relationship Id="rId139" Type="http://schemas.openxmlformats.org/officeDocument/2006/relationships/image" Target="../media/image75.png"/><Relationship Id="rId85" Type="http://schemas.openxmlformats.org/officeDocument/2006/relationships/image" Target="../media/image48.png"/><Relationship Id="rId150" Type="http://schemas.openxmlformats.org/officeDocument/2006/relationships/customXml" Target="../ink/ink75.xml"/><Relationship Id="rId12" Type="http://schemas.openxmlformats.org/officeDocument/2006/relationships/customXml" Target="../ink/ink6.xml"/><Relationship Id="rId17" Type="http://schemas.openxmlformats.org/officeDocument/2006/relationships/image" Target="../media/image13.png"/><Relationship Id="rId33" Type="http://schemas.openxmlformats.org/officeDocument/2006/relationships/image" Target="../media/image22.png"/><Relationship Id="rId38" Type="http://schemas.openxmlformats.org/officeDocument/2006/relationships/customXml" Target="../ink/ink19.xml"/><Relationship Id="rId59" Type="http://schemas.openxmlformats.org/officeDocument/2006/relationships/image" Target="../media/image35.png"/><Relationship Id="rId103" Type="http://schemas.openxmlformats.org/officeDocument/2006/relationships/image" Target="../media/image57.png"/><Relationship Id="rId108" Type="http://schemas.openxmlformats.org/officeDocument/2006/relationships/customXml" Target="../ink/ink54.xml"/><Relationship Id="rId124" Type="http://schemas.openxmlformats.org/officeDocument/2006/relationships/customXml" Target="../ink/ink62.xml"/><Relationship Id="rId129" Type="http://schemas.openxmlformats.org/officeDocument/2006/relationships/image" Target="../media/image70.png"/><Relationship Id="rId54" Type="http://schemas.openxmlformats.org/officeDocument/2006/relationships/customXml" Target="../ink/ink27.xml"/><Relationship Id="rId70" Type="http://schemas.openxmlformats.org/officeDocument/2006/relationships/customXml" Target="../ink/ink35.xml"/><Relationship Id="rId75" Type="http://schemas.openxmlformats.org/officeDocument/2006/relationships/image" Target="../media/image43.png"/><Relationship Id="rId91" Type="http://schemas.openxmlformats.org/officeDocument/2006/relationships/image" Target="../media/image51.png"/><Relationship Id="rId96" Type="http://schemas.openxmlformats.org/officeDocument/2006/relationships/customXml" Target="../ink/ink48.xml"/><Relationship Id="rId140" Type="http://schemas.openxmlformats.org/officeDocument/2006/relationships/customXml" Target="../ink/ink70.xml"/><Relationship Id="rId145" Type="http://schemas.openxmlformats.org/officeDocument/2006/relationships/image" Target="../media/image78.png"/><Relationship Id="rId161" Type="http://schemas.openxmlformats.org/officeDocument/2006/relationships/image" Target="../media/image86.png"/><Relationship Id="rId1" Type="http://schemas.openxmlformats.org/officeDocument/2006/relationships/slideLayout" Target="../slideLayouts/slideLayout8.xml"/><Relationship Id="rId6" Type="http://schemas.openxmlformats.org/officeDocument/2006/relationships/customXml" Target="../ink/ink3.xml"/><Relationship Id="rId23" Type="http://schemas.openxmlformats.org/officeDocument/2006/relationships/image" Target="../media/image16.png"/><Relationship Id="rId28" Type="http://schemas.openxmlformats.org/officeDocument/2006/relationships/customXml" Target="../ink/ink14.xml"/><Relationship Id="rId49" Type="http://schemas.openxmlformats.org/officeDocument/2006/relationships/image" Target="../media/image30.png"/><Relationship Id="rId114" Type="http://schemas.openxmlformats.org/officeDocument/2006/relationships/customXml" Target="../ink/ink57.xml"/><Relationship Id="rId119" Type="http://schemas.openxmlformats.org/officeDocument/2006/relationships/image" Target="../media/image65.png"/><Relationship Id="rId44" Type="http://schemas.openxmlformats.org/officeDocument/2006/relationships/customXml" Target="../ink/ink22.xml"/><Relationship Id="rId60" Type="http://schemas.openxmlformats.org/officeDocument/2006/relationships/customXml" Target="../ink/ink30.xml"/><Relationship Id="rId65" Type="http://schemas.openxmlformats.org/officeDocument/2006/relationships/image" Target="../media/image38.png"/><Relationship Id="rId81" Type="http://schemas.openxmlformats.org/officeDocument/2006/relationships/image" Target="../media/image46.png"/><Relationship Id="rId86" Type="http://schemas.openxmlformats.org/officeDocument/2006/relationships/customXml" Target="../ink/ink43.xml"/><Relationship Id="rId130" Type="http://schemas.openxmlformats.org/officeDocument/2006/relationships/customXml" Target="../ink/ink65.xml"/><Relationship Id="rId135" Type="http://schemas.openxmlformats.org/officeDocument/2006/relationships/image" Target="../media/image73.png"/><Relationship Id="rId151" Type="http://schemas.openxmlformats.org/officeDocument/2006/relationships/image" Target="../media/image81.png"/><Relationship Id="rId156" Type="http://schemas.openxmlformats.org/officeDocument/2006/relationships/customXml" Target="../ink/ink78.xml"/><Relationship Id="rId13" Type="http://schemas.openxmlformats.org/officeDocument/2006/relationships/image" Target="../media/image11.png"/><Relationship Id="rId18" Type="http://schemas.openxmlformats.org/officeDocument/2006/relationships/customXml" Target="../ink/ink9.xml"/><Relationship Id="rId39" Type="http://schemas.openxmlformats.org/officeDocument/2006/relationships/image" Target="../media/image25.png"/><Relationship Id="rId109" Type="http://schemas.openxmlformats.org/officeDocument/2006/relationships/image" Target="../media/image60.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33.png"/><Relationship Id="rId76" Type="http://schemas.openxmlformats.org/officeDocument/2006/relationships/customXml" Target="../ink/ink38.xml"/><Relationship Id="rId97" Type="http://schemas.openxmlformats.org/officeDocument/2006/relationships/image" Target="../media/image54.png"/><Relationship Id="rId104" Type="http://schemas.openxmlformats.org/officeDocument/2006/relationships/customXml" Target="../ink/ink52.xml"/><Relationship Id="rId120" Type="http://schemas.openxmlformats.org/officeDocument/2006/relationships/customXml" Target="../ink/ink60.xml"/><Relationship Id="rId125" Type="http://schemas.openxmlformats.org/officeDocument/2006/relationships/image" Target="../media/image68.png"/><Relationship Id="rId141" Type="http://schemas.openxmlformats.org/officeDocument/2006/relationships/image" Target="../media/image76.png"/><Relationship Id="rId146" Type="http://schemas.openxmlformats.org/officeDocument/2006/relationships/customXml" Target="../ink/ink73.xml"/><Relationship Id="rId7" Type="http://schemas.openxmlformats.org/officeDocument/2006/relationships/image" Target="../media/image8.png"/><Relationship Id="rId71" Type="http://schemas.openxmlformats.org/officeDocument/2006/relationships/image" Target="../media/image41.png"/><Relationship Id="rId92" Type="http://schemas.openxmlformats.org/officeDocument/2006/relationships/customXml" Target="../ink/ink46.xml"/><Relationship Id="rId162" Type="http://schemas.openxmlformats.org/officeDocument/2006/relationships/customXml" Target="../ink/ink81.xml"/><Relationship Id="rId2" Type="http://schemas.openxmlformats.org/officeDocument/2006/relationships/notesSlide" Target="../notesSlides/notesSlide4.xml"/><Relationship Id="rId29" Type="http://schemas.openxmlformats.org/officeDocument/2006/relationships/image" Target="../media/image20.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28.png"/><Relationship Id="rId66" Type="http://schemas.openxmlformats.org/officeDocument/2006/relationships/customXml" Target="../ink/ink33.xml"/><Relationship Id="rId87" Type="http://schemas.openxmlformats.org/officeDocument/2006/relationships/image" Target="../media/image49.png"/><Relationship Id="rId110" Type="http://schemas.openxmlformats.org/officeDocument/2006/relationships/customXml" Target="../ink/ink55.xml"/><Relationship Id="rId115" Type="http://schemas.openxmlformats.org/officeDocument/2006/relationships/image" Target="../media/image63.png"/><Relationship Id="rId131" Type="http://schemas.openxmlformats.org/officeDocument/2006/relationships/image" Target="../media/image71.png"/><Relationship Id="rId136" Type="http://schemas.openxmlformats.org/officeDocument/2006/relationships/customXml" Target="../ink/ink68.xml"/><Relationship Id="rId157" Type="http://schemas.openxmlformats.org/officeDocument/2006/relationships/image" Target="../media/image84.png"/><Relationship Id="rId61" Type="http://schemas.openxmlformats.org/officeDocument/2006/relationships/image" Target="../media/image36.png"/><Relationship Id="rId82" Type="http://schemas.openxmlformats.org/officeDocument/2006/relationships/customXml" Target="../ink/ink41.xml"/><Relationship Id="rId152" Type="http://schemas.openxmlformats.org/officeDocument/2006/relationships/customXml" Target="../ink/ink76.xml"/><Relationship Id="rId19" Type="http://schemas.openxmlformats.org/officeDocument/2006/relationships/image" Target="../media/image14.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23.png"/><Relationship Id="rId56" Type="http://schemas.openxmlformats.org/officeDocument/2006/relationships/customXml" Target="../ink/ink28.xml"/><Relationship Id="rId77" Type="http://schemas.openxmlformats.org/officeDocument/2006/relationships/image" Target="../media/image44.png"/><Relationship Id="rId100" Type="http://schemas.openxmlformats.org/officeDocument/2006/relationships/customXml" Target="../ink/ink50.xml"/><Relationship Id="rId105" Type="http://schemas.openxmlformats.org/officeDocument/2006/relationships/image" Target="../media/image58.png"/><Relationship Id="rId126" Type="http://schemas.openxmlformats.org/officeDocument/2006/relationships/customXml" Target="../ink/ink63.xml"/><Relationship Id="rId147" Type="http://schemas.openxmlformats.org/officeDocument/2006/relationships/image" Target="../media/image79.png"/><Relationship Id="rId8" Type="http://schemas.openxmlformats.org/officeDocument/2006/relationships/customXml" Target="../ink/ink4.xml"/><Relationship Id="rId51" Type="http://schemas.openxmlformats.org/officeDocument/2006/relationships/image" Target="../media/image31.png"/><Relationship Id="rId72" Type="http://schemas.openxmlformats.org/officeDocument/2006/relationships/customXml" Target="../ink/ink36.xml"/><Relationship Id="rId93" Type="http://schemas.openxmlformats.org/officeDocument/2006/relationships/image" Target="../media/image52.png"/><Relationship Id="rId98" Type="http://schemas.openxmlformats.org/officeDocument/2006/relationships/customXml" Target="../ink/ink49.xml"/><Relationship Id="rId121" Type="http://schemas.openxmlformats.org/officeDocument/2006/relationships/image" Target="../media/image66.png"/><Relationship Id="rId142" Type="http://schemas.openxmlformats.org/officeDocument/2006/relationships/customXml" Target="../ink/ink71.xml"/><Relationship Id="rId3" Type="http://schemas.openxmlformats.org/officeDocument/2006/relationships/image" Target="../media/image7.png"/><Relationship Id="rId25" Type="http://schemas.openxmlformats.org/officeDocument/2006/relationships/image" Target="../media/image18.png"/><Relationship Id="rId46" Type="http://schemas.openxmlformats.org/officeDocument/2006/relationships/customXml" Target="../ink/ink23.xml"/><Relationship Id="rId67" Type="http://schemas.openxmlformats.org/officeDocument/2006/relationships/image" Target="../media/image39.png"/><Relationship Id="rId116" Type="http://schemas.openxmlformats.org/officeDocument/2006/relationships/customXml" Target="../ink/ink58.xml"/><Relationship Id="rId137" Type="http://schemas.openxmlformats.org/officeDocument/2006/relationships/image" Target="../media/image74.png"/><Relationship Id="rId158" Type="http://schemas.openxmlformats.org/officeDocument/2006/relationships/customXml" Target="../ink/ink79.xml"/><Relationship Id="rId20" Type="http://schemas.openxmlformats.org/officeDocument/2006/relationships/customXml" Target="../ink/ink10.xml"/><Relationship Id="rId41" Type="http://schemas.openxmlformats.org/officeDocument/2006/relationships/image" Target="../media/image26.png"/><Relationship Id="rId62" Type="http://schemas.openxmlformats.org/officeDocument/2006/relationships/customXml" Target="../ink/ink31.xml"/><Relationship Id="rId83" Type="http://schemas.openxmlformats.org/officeDocument/2006/relationships/image" Target="../media/image47.png"/><Relationship Id="rId88" Type="http://schemas.openxmlformats.org/officeDocument/2006/relationships/customXml" Target="../ink/ink44.xml"/><Relationship Id="rId111" Type="http://schemas.openxmlformats.org/officeDocument/2006/relationships/image" Target="../media/image61.png"/><Relationship Id="rId132" Type="http://schemas.openxmlformats.org/officeDocument/2006/relationships/customXml" Target="../ink/ink66.xml"/><Relationship Id="rId153" Type="http://schemas.openxmlformats.org/officeDocument/2006/relationships/image" Target="../media/image82.png"/><Relationship Id="rId15" Type="http://schemas.openxmlformats.org/officeDocument/2006/relationships/image" Target="../media/image12.png"/><Relationship Id="rId36" Type="http://schemas.openxmlformats.org/officeDocument/2006/relationships/customXml" Target="../ink/ink18.xml"/><Relationship Id="rId57" Type="http://schemas.openxmlformats.org/officeDocument/2006/relationships/image" Target="../media/image34.png"/><Relationship Id="rId106" Type="http://schemas.openxmlformats.org/officeDocument/2006/relationships/customXml" Target="../ink/ink53.xml"/><Relationship Id="rId127" Type="http://schemas.openxmlformats.org/officeDocument/2006/relationships/image" Target="../media/image69.png"/><Relationship Id="rId10" Type="http://schemas.openxmlformats.org/officeDocument/2006/relationships/customXml" Target="../ink/ink5.xml"/><Relationship Id="rId31" Type="http://schemas.openxmlformats.org/officeDocument/2006/relationships/image" Target="../media/image21.png"/><Relationship Id="rId52" Type="http://schemas.openxmlformats.org/officeDocument/2006/relationships/customXml" Target="../ink/ink26.xml"/><Relationship Id="rId73" Type="http://schemas.openxmlformats.org/officeDocument/2006/relationships/image" Target="../media/image42.png"/><Relationship Id="rId78" Type="http://schemas.openxmlformats.org/officeDocument/2006/relationships/customXml" Target="../ink/ink39.xml"/><Relationship Id="rId94" Type="http://schemas.openxmlformats.org/officeDocument/2006/relationships/customXml" Target="../ink/ink47.xml"/><Relationship Id="rId99" Type="http://schemas.openxmlformats.org/officeDocument/2006/relationships/image" Target="../media/image55.png"/><Relationship Id="rId101" Type="http://schemas.openxmlformats.org/officeDocument/2006/relationships/image" Target="../media/image56.png"/><Relationship Id="rId122" Type="http://schemas.openxmlformats.org/officeDocument/2006/relationships/customXml" Target="../ink/ink61.xml"/><Relationship Id="rId143" Type="http://schemas.openxmlformats.org/officeDocument/2006/relationships/image" Target="../media/image77.png"/><Relationship Id="rId148" Type="http://schemas.openxmlformats.org/officeDocument/2006/relationships/customXml" Target="../ink/ink74.xml"/><Relationship Id="rId4" Type="http://schemas.openxmlformats.org/officeDocument/2006/relationships/customXml" Target="../ink/ink2.xml"/><Relationship Id="rId9" Type="http://schemas.openxmlformats.org/officeDocument/2006/relationships/image" Target="../media/image9.png"/><Relationship Id="rId26" Type="http://schemas.openxmlformats.org/officeDocument/2006/relationships/customXml" Target="../ink/ink13.xml"/><Relationship Id="rId47" Type="http://schemas.openxmlformats.org/officeDocument/2006/relationships/image" Target="../media/image29.png"/><Relationship Id="rId68" Type="http://schemas.openxmlformats.org/officeDocument/2006/relationships/customXml" Target="../ink/ink34.xml"/><Relationship Id="rId89" Type="http://schemas.openxmlformats.org/officeDocument/2006/relationships/image" Target="../media/image50.png"/><Relationship Id="rId112" Type="http://schemas.openxmlformats.org/officeDocument/2006/relationships/customXml" Target="../ink/ink56.xml"/><Relationship Id="rId133" Type="http://schemas.openxmlformats.org/officeDocument/2006/relationships/image" Target="../media/image72.png"/><Relationship Id="rId154" Type="http://schemas.openxmlformats.org/officeDocument/2006/relationships/customXml" Target="../ink/ink77.xml"/><Relationship Id="rId16" Type="http://schemas.openxmlformats.org/officeDocument/2006/relationships/customXml" Target="../ink/ink8.xml"/><Relationship Id="rId37" Type="http://schemas.openxmlformats.org/officeDocument/2006/relationships/image" Target="../media/image24.png"/><Relationship Id="rId58" Type="http://schemas.openxmlformats.org/officeDocument/2006/relationships/customXml" Target="../ink/ink29.xml"/><Relationship Id="rId79" Type="http://schemas.openxmlformats.org/officeDocument/2006/relationships/image" Target="../media/image45.png"/><Relationship Id="rId102" Type="http://schemas.openxmlformats.org/officeDocument/2006/relationships/customXml" Target="../ink/ink51.xml"/><Relationship Id="rId123" Type="http://schemas.openxmlformats.org/officeDocument/2006/relationships/image" Target="../media/image67.png"/><Relationship Id="rId144" Type="http://schemas.openxmlformats.org/officeDocument/2006/relationships/customXml" Target="../ink/ink72.xml"/><Relationship Id="rId90" Type="http://schemas.openxmlformats.org/officeDocument/2006/relationships/customXml" Target="../ink/ink45.xml"/><Relationship Id="rId27" Type="http://schemas.openxmlformats.org/officeDocument/2006/relationships/image" Target="../media/image19.png"/><Relationship Id="rId48" Type="http://schemas.openxmlformats.org/officeDocument/2006/relationships/customXml" Target="../ink/ink24.xml"/><Relationship Id="rId69" Type="http://schemas.openxmlformats.org/officeDocument/2006/relationships/image" Target="../media/image40.png"/><Relationship Id="rId113" Type="http://schemas.openxmlformats.org/officeDocument/2006/relationships/image" Target="../media/image62.png"/><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83.png"/></Relationships>
</file>

<file path=ppt/slides/_rels/slide6.xml.rels><?xml version="1.0" encoding="UTF-8" standalone="yes"?>
<Relationships xmlns="http://schemas.openxmlformats.org/package/2006/relationships"><Relationship Id="rId8" Type="http://schemas.openxmlformats.org/officeDocument/2006/relationships/image" Target="../media/image89.png"/><Relationship Id="rId13" Type="http://schemas.openxmlformats.org/officeDocument/2006/relationships/customXml" Target="../ink/ink87.xml"/><Relationship Id="rId18" Type="http://schemas.openxmlformats.org/officeDocument/2006/relationships/image" Target="../media/image94.png"/><Relationship Id="rId3" Type="http://schemas.openxmlformats.org/officeDocument/2006/relationships/customXml" Target="../ink/ink82.xml"/><Relationship Id="rId7" Type="http://schemas.openxmlformats.org/officeDocument/2006/relationships/customXml" Target="../ink/ink84.xml"/><Relationship Id="rId12" Type="http://schemas.openxmlformats.org/officeDocument/2006/relationships/image" Target="../media/image91.png"/><Relationship Id="rId17" Type="http://schemas.openxmlformats.org/officeDocument/2006/relationships/customXml" Target="../ink/ink89.xml"/><Relationship Id="rId2" Type="http://schemas.openxmlformats.org/officeDocument/2006/relationships/image" Target="../media/image7.png"/><Relationship Id="rId16" Type="http://schemas.openxmlformats.org/officeDocument/2006/relationships/image" Target="../media/image93.png"/><Relationship Id="rId1" Type="http://schemas.openxmlformats.org/officeDocument/2006/relationships/slideLayout" Target="../slideLayouts/slideLayout39.xml"/><Relationship Id="rId6" Type="http://schemas.openxmlformats.org/officeDocument/2006/relationships/image" Target="../media/image88.png"/><Relationship Id="rId11" Type="http://schemas.openxmlformats.org/officeDocument/2006/relationships/customXml" Target="../ink/ink86.xml"/><Relationship Id="rId5" Type="http://schemas.openxmlformats.org/officeDocument/2006/relationships/customXml" Target="../ink/ink83.xml"/><Relationship Id="rId15" Type="http://schemas.openxmlformats.org/officeDocument/2006/relationships/customXml" Target="../ink/ink88.xml"/><Relationship Id="rId10" Type="http://schemas.openxmlformats.org/officeDocument/2006/relationships/image" Target="../media/image90.png"/><Relationship Id="rId4" Type="http://schemas.openxmlformats.org/officeDocument/2006/relationships/image" Target="../media/image87.png"/><Relationship Id="rId9" Type="http://schemas.openxmlformats.org/officeDocument/2006/relationships/customXml" Target="../ink/ink85.xml"/><Relationship Id="rId14" Type="http://schemas.openxmlformats.org/officeDocument/2006/relationships/image" Target="../media/image92.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3" Type="http://schemas.openxmlformats.org/officeDocument/2006/relationships/customXml" Target="../ink/ink90.xml"/><Relationship Id="rId2" Type="http://schemas.openxmlformats.org/officeDocument/2006/relationships/image" Target="../media/image7.png"/><Relationship Id="rId1" Type="http://schemas.openxmlformats.org/officeDocument/2006/relationships/slideLayout" Target="../slideLayouts/slideLayout39.xml"/><Relationship Id="rId4" Type="http://schemas.openxmlformats.org/officeDocument/2006/relationships/image" Target="../media/image2271.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DAY-12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178E94EC-7FEC-4810-0741-6AAD29FD7E71}"/>
              </a:ext>
            </a:extLst>
          </p:cNvPr>
          <p:cNvGrpSpPr/>
          <p:nvPr/>
        </p:nvGrpSpPr>
        <p:grpSpPr>
          <a:xfrm>
            <a:off x="559732" y="2260822"/>
            <a:ext cx="6173640" cy="1599480"/>
            <a:chOff x="559732" y="2260822"/>
            <a:chExt cx="6173640" cy="1599480"/>
          </a:xfrm>
        </p:grpSpPr>
        <mc:AlternateContent xmlns:mc="http://schemas.openxmlformats.org/markup-compatibility/2006" xmlns:p14="http://schemas.microsoft.com/office/powerpoint/2010/main">
          <mc:Choice Requires="p14">
            <p:contentPart p14:bwMode="auto" r:id="rId2">
              <p14:nvContentPartPr>
                <p14:cNvPr id="46" name="Ink 45">
                  <a:extLst>
                    <a:ext uri="{FF2B5EF4-FFF2-40B4-BE49-F238E27FC236}">
                      <a16:creationId xmlns:a16="http://schemas.microsoft.com/office/drawing/2014/main" id="{5753EC7E-F87E-3112-0B7F-F61559D321E5}"/>
                    </a:ext>
                  </a:extLst>
                </p14:cNvPr>
                <p14:cNvContentPartPr/>
                <p14:nvPr/>
              </p14:nvContentPartPr>
              <p14:xfrm>
                <a:off x="559732" y="2260822"/>
                <a:ext cx="280800" cy="205560"/>
              </p14:xfrm>
            </p:contentPart>
          </mc:Choice>
          <mc:Fallback xmlns="">
            <p:pic>
              <p:nvPicPr>
                <p:cNvPr id="46" name="Ink 45">
                  <a:extLst>
                    <a:ext uri="{FF2B5EF4-FFF2-40B4-BE49-F238E27FC236}">
                      <a16:creationId xmlns:a16="http://schemas.microsoft.com/office/drawing/2014/main" id="{5753EC7E-F87E-3112-0B7F-F61559D321E5}"/>
                    </a:ext>
                  </a:extLst>
                </p:cNvPr>
                <p:cNvPicPr/>
                <p:nvPr/>
              </p:nvPicPr>
              <p:blipFill>
                <a:blip r:embed="rId3"/>
                <a:stretch>
                  <a:fillRect/>
                </a:stretch>
              </p:blipFill>
              <p:spPr>
                <a:xfrm>
                  <a:off x="550732" y="2251822"/>
                  <a:ext cx="29844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7" name="Ink 46">
                  <a:extLst>
                    <a:ext uri="{FF2B5EF4-FFF2-40B4-BE49-F238E27FC236}">
                      <a16:creationId xmlns:a16="http://schemas.microsoft.com/office/drawing/2014/main" id="{9F2D1BC1-7A55-F6B9-55A7-EA3AE1C3AF94}"/>
                    </a:ext>
                  </a:extLst>
                </p14:cNvPr>
                <p14:cNvContentPartPr/>
                <p14:nvPr/>
              </p14:nvContentPartPr>
              <p14:xfrm>
                <a:off x="1059772" y="2362342"/>
                <a:ext cx="1595160" cy="13320"/>
              </p14:xfrm>
            </p:contentPart>
          </mc:Choice>
          <mc:Fallback xmlns="">
            <p:pic>
              <p:nvPicPr>
                <p:cNvPr id="47" name="Ink 46">
                  <a:extLst>
                    <a:ext uri="{FF2B5EF4-FFF2-40B4-BE49-F238E27FC236}">
                      <a16:creationId xmlns:a16="http://schemas.microsoft.com/office/drawing/2014/main" id="{9F2D1BC1-7A55-F6B9-55A7-EA3AE1C3AF94}"/>
                    </a:ext>
                  </a:extLst>
                </p:cNvPr>
                <p:cNvPicPr/>
                <p:nvPr/>
              </p:nvPicPr>
              <p:blipFill>
                <a:blip r:embed="rId5"/>
                <a:stretch>
                  <a:fillRect/>
                </a:stretch>
              </p:blipFill>
              <p:spPr>
                <a:xfrm>
                  <a:off x="1051132" y="2353702"/>
                  <a:ext cx="161280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8" name="Ink 47">
                  <a:extLst>
                    <a:ext uri="{FF2B5EF4-FFF2-40B4-BE49-F238E27FC236}">
                      <a16:creationId xmlns:a16="http://schemas.microsoft.com/office/drawing/2014/main" id="{A692CF37-05A2-439B-811C-9B22CF50D720}"/>
                    </a:ext>
                  </a:extLst>
                </p14:cNvPr>
                <p14:cNvContentPartPr/>
                <p14:nvPr/>
              </p14:nvContentPartPr>
              <p14:xfrm>
                <a:off x="2786332" y="2299702"/>
                <a:ext cx="18720" cy="180360"/>
              </p14:xfrm>
            </p:contentPart>
          </mc:Choice>
          <mc:Fallback xmlns="">
            <p:pic>
              <p:nvPicPr>
                <p:cNvPr id="48" name="Ink 47">
                  <a:extLst>
                    <a:ext uri="{FF2B5EF4-FFF2-40B4-BE49-F238E27FC236}">
                      <a16:creationId xmlns:a16="http://schemas.microsoft.com/office/drawing/2014/main" id="{A692CF37-05A2-439B-811C-9B22CF50D720}"/>
                    </a:ext>
                  </a:extLst>
                </p:cNvPr>
                <p:cNvPicPr/>
                <p:nvPr/>
              </p:nvPicPr>
              <p:blipFill>
                <a:blip r:embed="rId7"/>
                <a:stretch>
                  <a:fillRect/>
                </a:stretch>
              </p:blipFill>
              <p:spPr>
                <a:xfrm>
                  <a:off x="2777332" y="2291062"/>
                  <a:ext cx="3636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9" name="Ink 48">
                  <a:extLst>
                    <a:ext uri="{FF2B5EF4-FFF2-40B4-BE49-F238E27FC236}">
                      <a16:creationId xmlns:a16="http://schemas.microsoft.com/office/drawing/2014/main" id="{281C196D-E7C0-7751-2BD6-E93969473B14}"/>
                    </a:ext>
                  </a:extLst>
                </p14:cNvPr>
                <p14:cNvContentPartPr/>
                <p14:nvPr/>
              </p14:nvContentPartPr>
              <p14:xfrm>
                <a:off x="2883172" y="2331742"/>
                <a:ext cx="154080" cy="159480"/>
              </p14:xfrm>
            </p:contentPart>
          </mc:Choice>
          <mc:Fallback xmlns="">
            <p:pic>
              <p:nvPicPr>
                <p:cNvPr id="49" name="Ink 48">
                  <a:extLst>
                    <a:ext uri="{FF2B5EF4-FFF2-40B4-BE49-F238E27FC236}">
                      <a16:creationId xmlns:a16="http://schemas.microsoft.com/office/drawing/2014/main" id="{281C196D-E7C0-7751-2BD6-E93969473B14}"/>
                    </a:ext>
                  </a:extLst>
                </p:cNvPr>
                <p:cNvPicPr/>
                <p:nvPr/>
              </p:nvPicPr>
              <p:blipFill>
                <a:blip r:embed="rId9"/>
                <a:stretch>
                  <a:fillRect/>
                </a:stretch>
              </p:blipFill>
              <p:spPr>
                <a:xfrm>
                  <a:off x="2874172" y="2323102"/>
                  <a:ext cx="17172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0" name="Ink 49">
                  <a:extLst>
                    <a:ext uri="{FF2B5EF4-FFF2-40B4-BE49-F238E27FC236}">
                      <a16:creationId xmlns:a16="http://schemas.microsoft.com/office/drawing/2014/main" id="{9F992D04-5527-C9A2-0AE9-A3F286ED9375}"/>
                    </a:ext>
                  </a:extLst>
                </p14:cNvPr>
                <p14:cNvContentPartPr/>
                <p14:nvPr/>
              </p14:nvContentPartPr>
              <p14:xfrm>
                <a:off x="2190892" y="2441182"/>
                <a:ext cx="539280" cy="554400"/>
              </p14:xfrm>
            </p:contentPart>
          </mc:Choice>
          <mc:Fallback xmlns="">
            <p:pic>
              <p:nvPicPr>
                <p:cNvPr id="50" name="Ink 49">
                  <a:extLst>
                    <a:ext uri="{FF2B5EF4-FFF2-40B4-BE49-F238E27FC236}">
                      <a16:creationId xmlns:a16="http://schemas.microsoft.com/office/drawing/2014/main" id="{9F992D04-5527-C9A2-0AE9-A3F286ED9375}"/>
                    </a:ext>
                  </a:extLst>
                </p:cNvPr>
                <p:cNvPicPr/>
                <p:nvPr/>
              </p:nvPicPr>
              <p:blipFill>
                <a:blip r:embed="rId11"/>
                <a:stretch>
                  <a:fillRect/>
                </a:stretch>
              </p:blipFill>
              <p:spPr>
                <a:xfrm>
                  <a:off x="2181892" y="2432542"/>
                  <a:ext cx="556920" cy="572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1" name="Ink 50">
                  <a:extLst>
                    <a:ext uri="{FF2B5EF4-FFF2-40B4-BE49-F238E27FC236}">
                      <a16:creationId xmlns:a16="http://schemas.microsoft.com/office/drawing/2014/main" id="{DE016EA2-56BD-1B7E-5323-9E5BFE092D4D}"/>
                    </a:ext>
                  </a:extLst>
                </p14:cNvPr>
                <p14:cNvContentPartPr/>
                <p14:nvPr/>
              </p14:nvContentPartPr>
              <p14:xfrm>
                <a:off x="2800732" y="2867422"/>
                <a:ext cx="144360" cy="170280"/>
              </p14:xfrm>
            </p:contentPart>
          </mc:Choice>
          <mc:Fallback xmlns="">
            <p:pic>
              <p:nvPicPr>
                <p:cNvPr id="51" name="Ink 50">
                  <a:extLst>
                    <a:ext uri="{FF2B5EF4-FFF2-40B4-BE49-F238E27FC236}">
                      <a16:creationId xmlns:a16="http://schemas.microsoft.com/office/drawing/2014/main" id="{DE016EA2-56BD-1B7E-5323-9E5BFE092D4D}"/>
                    </a:ext>
                  </a:extLst>
                </p:cNvPr>
                <p:cNvPicPr/>
                <p:nvPr/>
              </p:nvPicPr>
              <p:blipFill>
                <a:blip r:embed="rId13"/>
                <a:stretch>
                  <a:fillRect/>
                </a:stretch>
              </p:blipFill>
              <p:spPr>
                <a:xfrm>
                  <a:off x="2791732" y="2858422"/>
                  <a:ext cx="16200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2" name="Ink 51">
                  <a:extLst>
                    <a:ext uri="{FF2B5EF4-FFF2-40B4-BE49-F238E27FC236}">
                      <a16:creationId xmlns:a16="http://schemas.microsoft.com/office/drawing/2014/main" id="{9B68FDBA-5FF0-B471-F329-70A3ECAF8ADB}"/>
                    </a:ext>
                  </a:extLst>
                </p14:cNvPr>
                <p14:cNvContentPartPr/>
                <p14:nvPr/>
              </p14:nvContentPartPr>
              <p14:xfrm>
                <a:off x="3044092" y="2904142"/>
                <a:ext cx="103680" cy="146880"/>
              </p14:xfrm>
            </p:contentPart>
          </mc:Choice>
          <mc:Fallback xmlns="">
            <p:pic>
              <p:nvPicPr>
                <p:cNvPr id="52" name="Ink 51">
                  <a:extLst>
                    <a:ext uri="{FF2B5EF4-FFF2-40B4-BE49-F238E27FC236}">
                      <a16:creationId xmlns:a16="http://schemas.microsoft.com/office/drawing/2014/main" id="{9B68FDBA-5FF0-B471-F329-70A3ECAF8ADB}"/>
                    </a:ext>
                  </a:extLst>
                </p:cNvPr>
                <p:cNvPicPr/>
                <p:nvPr/>
              </p:nvPicPr>
              <p:blipFill>
                <a:blip r:embed="rId15"/>
                <a:stretch>
                  <a:fillRect/>
                </a:stretch>
              </p:blipFill>
              <p:spPr>
                <a:xfrm>
                  <a:off x="3035092" y="2895142"/>
                  <a:ext cx="12132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3" name="Ink 52">
                  <a:extLst>
                    <a:ext uri="{FF2B5EF4-FFF2-40B4-BE49-F238E27FC236}">
                      <a16:creationId xmlns:a16="http://schemas.microsoft.com/office/drawing/2014/main" id="{82CD5346-AF40-BA19-AD5B-79E3EAB329B9}"/>
                    </a:ext>
                  </a:extLst>
                </p14:cNvPr>
                <p14:cNvContentPartPr/>
                <p14:nvPr/>
              </p14:nvContentPartPr>
              <p14:xfrm>
                <a:off x="2220412" y="3079822"/>
                <a:ext cx="547560" cy="518760"/>
              </p14:xfrm>
            </p:contentPart>
          </mc:Choice>
          <mc:Fallback xmlns="">
            <p:pic>
              <p:nvPicPr>
                <p:cNvPr id="53" name="Ink 52">
                  <a:extLst>
                    <a:ext uri="{FF2B5EF4-FFF2-40B4-BE49-F238E27FC236}">
                      <a16:creationId xmlns:a16="http://schemas.microsoft.com/office/drawing/2014/main" id="{82CD5346-AF40-BA19-AD5B-79E3EAB329B9}"/>
                    </a:ext>
                  </a:extLst>
                </p:cNvPr>
                <p:cNvPicPr/>
                <p:nvPr/>
              </p:nvPicPr>
              <p:blipFill>
                <a:blip r:embed="rId17"/>
                <a:stretch>
                  <a:fillRect/>
                </a:stretch>
              </p:blipFill>
              <p:spPr>
                <a:xfrm>
                  <a:off x="2211412" y="3070822"/>
                  <a:ext cx="565200" cy="5364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4" name="Ink 53">
                  <a:extLst>
                    <a:ext uri="{FF2B5EF4-FFF2-40B4-BE49-F238E27FC236}">
                      <a16:creationId xmlns:a16="http://schemas.microsoft.com/office/drawing/2014/main" id="{B155ACF9-217F-0D9F-BB9D-5DC79BF5CBB3}"/>
                    </a:ext>
                  </a:extLst>
                </p14:cNvPr>
                <p14:cNvContentPartPr/>
                <p14:nvPr/>
              </p14:nvContentPartPr>
              <p14:xfrm>
                <a:off x="2832412" y="3486262"/>
                <a:ext cx="139680" cy="191160"/>
              </p14:xfrm>
            </p:contentPart>
          </mc:Choice>
          <mc:Fallback xmlns="">
            <p:pic>
              <p:nvPicPr>
                <p:cNvPr id="54" name="Ink 53">
                  <a:extLst>
                    <a:ext uri="{FF2B5EF4-FFF2-40B4-BE49-F238E27FC236}">
                      <a16:creationId xmlns:a16="http://schemas.microsoft.com/office/drawing/2014/main" id="{B155ACF9-217F-0D9F-BB9D-5DC79BF5CBB3}"/>
                    </a:ext>
                  </a:extLst>
                </p:cNvPr>
                <p:cNvPicPr/>
                <p:nvPr/>
              </p:nvPicPr>
              <p:blipFill>
                <a:blip r:embed="rId19"/>
                <a:stretch>
                  <a:fillRect/>
                </a:stretch>
              </p:blipFill>
              <p:spPr>
                <a:xfrm>
                  <a:off x="2823412" y="3477262"/>
                  <a:ext cx="15732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5" name="Ink 54">
                  <a:extLst>
                    <a:ext uri="{FF2B5EF4-FFF2-40B4-BE49-F238E27FC236}">
                      <a16:creationId xmlns:a16="http://schemas.microsoft.com/office/drawing/2014/main" id="{8E98D341-0257-9943-0309-BABB3244BC12}"/>
                    </a:ext>
                  </a:extLst>
                </p14:cNvPr>
                <p14:cNvContentPartPr/>
                <p14:nvPr/>
              </p14:nvContentPartPr>
              <p14:xfrm>
                <a:off x="3049132" y="3526942"/>
                <a:ext cx="154440" cy="154800"/>
              </p14:xfrm>
            </p:contentPart>
          </mc:Choice>
          <mc:Fallback xmlns="">
            <p:pic>
              <p:nvPicPr>
                <p:cNvPr id="55" name="Ink 54">
                  <a:extLst>
                    <a:ext uri="{FF2B5EF4-FFF2-40B4-BE49-F238E27FC236}">
                      <a16:creationId xmlns:a16="http://schemas.microsoft.com/office/drawing/2014/main" id="{8E98D341-0257-9943-0309-BABB3244BC12}"/>
                    </a:ext>
                  </a:extLst>
                </p:cNvPr>
                <p:cNvPicPr/>
                <p:nvPr/>
              </p:nvPicPr>
              <p:blipFill>
                <a:blip r:embed="rId21"/>
                <a:stretch>
                  <a:fillRect/>
                </a:stretch>
              </p:blipFill>
              <p:spPr>
                <a:xfrm>
                  <a:off x="3040492" y="3518302"/>
                  <a:ext cx="17208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56" name="Ink 55">
                  <a:extLst>
                    <a:ext uri="{FF2B5EF4-FFF2-40B4-BE49-F238E27FC236}">
                      <a16:creationId xmlns:a16="http://schemas.microsoft.com/office/drawing/2014/main" id="{814AFD30-6F4A-A9A0-25CE-FB5EEAB4C3D6}"/>
                    </a:ext>
                  </a:extLst>
                </p14:cNvPr>
                <p14:cNvContentPartPr/>
                <p14:nvPr/>
              </p14:nvContentPartPr>
              <p14:xfrm>
                <a:off x="3363052" y="2902342"/>
                <a:ext cx="2330640" cy="376920"/>
              </p14:xfrm>
            </p:contentPart>
          </mc:Choice>
          <mc:Fallback xmlns="">
            <p:pic>
              <p:nvPicPr>
                <p:cNvPr id="56" name="Ink 55">
                  <a:extLst>
                    <a:ext uri="{FF2B5EF4-FFF2-40B4-BE49-F238E27FC236}">
                      <a16:creationId xmlns:a16="http://schemas.microsoft.com/office/drawing/2014/main" id="{814AFD30-6F4A-A9A0-25CE-FB5EEAB4C3D6}"/>
                    </a:ext>
                  </a:extLst>
                </p:cNvPr>
                <p:cNvPicPr/>
                <p:nvPr/>
              </p:nvPicPr>
              <p:blipFill>
                <a:blip r:embed="rId23"/>
                <a:stretch>
                  <a:fillRect/>
                </a:stretch>
              </p:blipFill>
              <p:spPr>
                <a:xfrm>
                  <a:off x="3354052" y="2893702"/>
                  <a:ext cx="2348280" cy="394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7" name="Ink 56">
                  <a:extLst>
                    <a:ext uri="{FF2B5EF4-FFF2-40B4-BE49-F238E27FC236}">
                      <a16:creationId xmlns:a16="http://schemas.microsoft.com/office/drawing/2014/main" id="{0E92AD62-912F-5A23-3E2E-84B240446701}"/>
                    </a:ext>
                  </a:extLst>
                </p14:cNvPr>
                <p14:cNvContentPartPr/>
                <p14:nvPr/>
              </p14:nvContentPartPr>
              <p14:xfrm>
                <a:off x="5694412" y="3103222"/>
                <a:ext cx="206280" cy="202320"/>
              </p14:xfrm>
            </p:contentPart>
          </mc:Choice>
          <mc:Fallback xmlns="">
            <p:pic>
              <p:nvPicPr>
                <p:cNvPr id="57" name="Ink 56">
                  <a:extLst>
                    <a:ext uri="{FF2B5EF4-FFF2-40B4-BE49-F238E27FC236}">
                      <a16:creationId xmlns:a16="http://schemas.microsoft.com/office/drawing/2014/main" id="{0E92AD62-912F-5A23-3E2E-84B240446701}"/>
                    </a:ext>
                  </a:extLst>
                </p:cNvPr>
                <p:cNvPicPr/>
                <p:nvPr/>
              </p:nvPicPr>
              <p:blipFill>
                <a:blip r:embed="rId25"/>
                <a:stretch>
                  <a:fillRect/>
                </a:stretch>
              </p:blipFill>
              <p:spPr>
                <a:xfrm>
                  <a:off x="5685412" y="3094582"/>
                  <a:ext cx="22392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8" name="Ink 57">
                  <a:extLst>
                    <a:ext uri="{FF2B5EF4-FFF2-40B4-BE49-F238E27FC236}">
                      <a16:creationId xmlns:a16="http://schemas.microsoft.com/office/drawing/2014/main" id="{FB6D9DCB-388C-E1B6-5BF2-4149CCBAC696}"/>
                    </a:ext>
                  </a:extLst>
                </p14:cNvPr>
                <p14:cNvContentPartPr/>
                <p14:nvPr/>
              </p14:nvContentPartPr>
              <p14:xfrm>
                <a:off x="5737972" y="3106462"/>
                <a:ext cx="257040" cy="22320"/>
              </p14:xfrm>
            </p:contentPart>
          </mc:Choice>
          <mc:Fallback xmlns="">
            <p:pic>
              <p:nvPicPr>
                <p:cNvPr id="58" name="Ink 57">
                  <a:extLst>
                    <a:ext uri="{FF2B5EF4-FFF2-40B4-BE49-F238E27FC236}">
                      <a16:creationId xmlns:a16="http://schemas.microsoft.com/office/drawing/2014/main" id="{FB6D9DCB-388C-E1B6-5BF2-4149CCBAC696}"/>
                    </a:ext>
                  </a:extLst>
                </p:cNvPr>
                <p:cNvPicPr/>
                <p:nvPr/>
              </p:nvPicPr>
              <p:blipFill>
                <a:blip r:embed="rId27"/>
                <a:stretch>
                  <a:fillRect/>
                </a:stretch>
              </p:blipFill>
              <p:spPr>
                <a:xfrm>
                  <a:off x="5728972" y="3097462"/>
                  <a:ext cx="27468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9" name="Ink 58">
                  <a:extLst>
                    <a:ext uri="{FF2B5EF4-FFF2-40B4-BE49-F238E27FC236}">
                      <a16:creationId xmlns:a16="http://schemas.microsoft.com/office/drawing/2014/main" id="{D05B8730-4BA8-6E7B-5DAF-D7413AAAD008}"/>
                    </a:ext>
                  </a:extLst>
                </p14:cNvPr>
                <p14:cNvContentPartPr/>
                <p14:nvPr/>
              </p14:nvContentPartPr>
              <p14:xfrm>
                <a:off x="4817092" y="3290782"/>
                <a:ext cx="934200" cy="325080"/>
              </p14:xfrm>
            </p:contentPart>
          </mc:Choice>
          <mc:Fallback xmlns="">
            <p:pic>
              <p:nvPicPr>
                <p:cNvPr id="59" name="Ink 58">
                  <a:extLst>
                    <a:ext uri="{FF2B5EF4-FFF2-40B4-BE49-F238E27FC236}">
                      <a16:creationId xmlns:a16="http://schemas.microsoft.com/office/drawing/2014/main" id="{D05B8730-4BA8-6E7B-5DAF-D7413AAAD008}"/>
                    </a:ext>
                  </a:extLst>
                </p:cNvPr>
                <p:cNvPicPr/>
                <p:nvPr/>
              </p:nvPicPr>
              <p:blipFill>
                <a:blip r:embed="rId29"/>
                <a:stretch>
                  <a:fillRect/>
                </a:stretch>
              </p:blipFill>
              <p:spPr>
                <a:xfrm>
                  <a:off x="4808452" y="3281782"/>
                  <a:ext cx="951840" cy="342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60" name="Ink 59">
                  <a:extLst>
                    <a:ext uri="{FF2B5EF4-FFF2-40B4-BE49-F238E27FC236}">
                      <a16:creationId xmlns:a16="http://schemas.microsoft.com/office/drawing/2014/main" id="{2CDC1D8B-DEA1-F57D-BDA7-79830C4EA979}"/>
                    </a:ext>
                  </a:extLst>
                </p14:cNvPr>
                <p14:cNvContentPartPr/>
                <p14:nvPr/>
              </p14:nvContentPartPr>
              <p14:xfrm>
                <a:off x="5780812" y="3534862"/>
                <a:ext cx="12960" cy="163800"/>
              </p14:xfrm>
            </p:contentPart>
          </mc:Choice>
          <mc:Fallback xmlns="">
            <p:pic>
              <p:nvPicPr>
                <p:cNvPr id="60" name="Ink 59">
                  <a:extLst>
                    <a:ext uri="{FF2B5EF4-FFF2-40B4-BE49-F238E27FC236}">
                      <a16:creationId xmlns:a16="http://schemas.microsoft.com/office/drawing/2014/main" id="{2CDC1D8B-DEA1-F57D-BDA7-79830C4EA979}"/>
                    </a:ext>
                  </a:extLst>
                </p:cNvPr>
                <p:cNvPicPr/>
                <p:nvPr/>
              </p:nvPicPr>
              <p:blipFill>
                <a:blip r:embed="rId31"/>
                <a:stretch>
                  <a:fillRect/>
                </a:stretch>
              </p:blipFill>
              <p:spPr>
                <a:xfrm>
                  <a:off x="5772172" y="3525862"/>
                  <a:ext cx="3060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61" name="Ink 60">
                  <a:extLst>
                    <a:ext uri="{FF2B5EF4-FFF2-40B4-BE49-F238E27FC236}">
                      <a16:creationId xmlns:a16="http://schemas.microsoft.com/office/drawing/2014/main" id="{CF68D7BF-44DE-619F-EAAF-6086BEFF65E6}"/>
                    </a:ext>
                  </a:extLst>
                </p14:cNvPr>
                <p14:cNvContentPartPr/>
                <p14:nvPr/>
              </p14:nvContentPartPr>
              <p14:xfrm>
                <a:off x="5929852" y="3553582"/>
                <a:ext cx="137160" cy="129240"/>
              </p14:xfrm>
            </p:contentPart>
          </mc:Choice>
          <mc:Fallback xmlns="">
            <p:pic>
              <p:nvPicPr>
                <p:cNvPr id="61" name="Ink 60">
                  <a:extLst>
                    <a:ext uri="{FF2B5EF4-FFF2-40B4-BE49-F238E27FC236}">
                      <a16:creationId xmlns:a16="http://schemas.microsoft.com/office/drawing/2014/main" id="{CF68D7BF-44DE-619F-EAAF-6086BEFF65E6}"/>
                    </a:ext>
                  </a:extLst>
                </p:cNvPr>
                <p:cNvPicPr/>
                <p:nvPr/>
              </p:nvPicPr>
              <p:blipFill>
                <a:blip r:embed="rId33"/>
                <a:stretch>
                  <a:fillRect/>
                </a:stretch>
              </p:blipFill>
              <p:spPr>
                <a:xfrm>
                  <a:off x="5920852" y="3544942"/>
                  <a:ext cx="15480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63" name="Ink 62">
                  <a:extLst>
                    <a:ext uri="{FF2B5EF4-FFF2-40B4-BE49-F238E27FC236}">
                      <a16:creationId xmlns:a16="http://schemas.microsoft.com/office/drawing/2014/main" id="{70F55365-4A14-C12A-5CF8-897A44E7A799}"/>
                    </a:ext>
                  </a:extLst>
                </p14:cNvPr>
                <p14:cNvContentPartPr/>
                <p14:nvPr/>
              </p14:nvContentPartPr>
              <p14:xfrm>
                <a:off x="5381572" y="3381502"/>
                <a:ext cx="1351800" cy="478800"/>
              </p14:xfrm>
            </p:contentPart>
          </mc:Choice>
          <mc:Fallback xmlns="">
            <p:pic>
              <p:nvPicPr>
                <p:cNvPr id="63" name="Ink 62">
                  <a:extLst>
                    <a:ext uri="{FF2B5EF4-FFF2-40B4-BE49-F238E27FC236}">
                      <a16:creationId xmlns:a16="http://schemas.microsoft.com/office/drawing/2014/main" id="{70F55365-4A14-C12A-5CF8-897A44E7A799}"/>
                    </a:ext>
                  </a:extLst>
                </p:cNvPr>
                <p:cNvPicPr/>
                <p:nvPr/>
              </p:nvPicPr>
              <p:blipFill>
                <a:blip r:embed="rId35"/>
                <a:stretch>
                  <a:fillRect/>
                </a:stretch>
              </p:blipFill>
              <p:spPr>
                <a:xfrm>
                  <a:off x="5372572" y="3372502"/>
                  <a:ext cx="1369440" cy="496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6">
            <p14:nvContentPartPr>
              <p14:cNvPr id="65" name="Ink 64">
                <a:extLst>
                  <a:ext uri="{FF2B5EF4-FFF2-40B4-BE49-F238E27FC236}">
                    <a16:creationId xmlns:a16="http://schemas.microsoft.com/office/drawing/2014/main" id="{5BAA6969-367F-F9EC-1000-1660AFAC1005}"/>
                  </a:ext>
                </a:extLst>
              </p14:cNvPr>
              <p14:cNvContentPartPr/>
              <p14:nvPr/>
            </p14:nvContentPartPr>
            <p14:xfrm>
              <a:off x="4971892" y="1756462"/>
              <a:ext cx="916560" cy="392400"/>
            </p14:xfrm>
          </p:contentPart>
        </mc:Choice>
        <mc:Fallback xmlns="">
          <p:pic>
            <p:nvPicPr>
              <p:cNvPr id="65" name="Ink 64">
                <a:extLst>
                  <a:ext uri="{FF2B5EF4-FFF2-40B4-BE49-F238E27FC236}">
                    <a16:creationId xmlns:a16="http://schemas.microsoft.com/office/drawing/2014/main" id="{5BAA6969-367F-F9EC-1000-1660AFAC1005}"/>
                  </a:ext>
                </a:extLst>
              </p:cNvPr>
              <p:cNvPicPr/>
              <p:nvPr/>
            </p:nvPicPr>
            <p:blipFill>
              <a:blip r:embed="rId37"/>
              <a:stretch>
                <a:fillRect/>
              </a:stretch>
            </p:blipFill>
            <p:spPr>
              <a:xfrm>
                <a:off x="4962892" y="1747822"/>
                <a:ext cx="934200" cy="410040"/>
              </a:xfrm>
              <a:prstGeom prst="rect">
                <a:avLst/>
              </a:prstGeom>
            </p:spPr>
          </p:pic>
        </mc:Fallback>
      </mc:AlternateContent>
      <p:grpSp>
        <p:nvGrpSpPr>
          <p:cNvPr id="68" name="Group 67">
            <a:extLst>
              <a:ext uri="{FF2B5EF4-FFF2-40B4-BE49-F238E27FC236}">
                <a16:creationId xmlns:a16="http://schemas.microsoft.com/office/drawing/2014/main" id="{0D3EAEC1-E6D2-BAAB-C55A-FB0DC8A42B6B}"/>
              </a:ext>
            </a:extLst>
          </p:cNvPr>
          <p:cNvGrpSpPr/>
          <p:nvPr/>
        </p:nvGrpSpPr>
        <p:grpSpPr>
          <a:xfrm>
            <a:off x="452092" y="258502"/>
            <a:ext cx="7800840" cy="1770120"/>
            <a:chOff x="452092" y="258502"/>
            <a:chExt cx="7800840" cy="1770120"/>
          </a:xfrm>
        </p:grpSpPr>
        <mc:AlternateContent xmlns:mc="http://schemas.openxmlformats.org/markup-compatibility/2006" xmlns:p14="http://schemas.microsoft.com/office/powerpoint/2010/main">
          <mc:Choice Requires="p14">
            <p:contentPart p14:bwMode="auto" r:id="rId38">
              <p14:nvContentPartPr>
                <p14:cNvPr id="12" name="Ink 11">
                  <a:extLst>
                    <a:ext uri="{FF2B5EF4-FFF2-40B4-BE49-F238E27FC236}">
                      <a16:creationId xmlns:a16="http://schemas.microsoft.com/office/drawing/2014/main" id="{3DA66BCE-9CFF-3300-3E89-822FE17ED52B}"/>
                    </a:ext>
                  </a:extLst>
                </p14:cNvPr>
                <p14:cNvContentPartPr/>
                <p14:nvPr/>
              </p14:nvContentPartPr>
              <p14:xfrm>
                <a:off x="2602012" y="1152382"/>
                <a:ext cx="190080" cy="144360"/>
              </p14:xfrm>
            </p:contentPart>
          </mc:Choice>
          <mc:Fallback xmlns="">
            <p:pic>
              <p:nvPicPr>
                <p:cNvPr id="12" name="Ink 11">
                  <a:extLst>
                    <a:ext uri="{FF2B5EF4-FFF2-40B4-BE49-F238E27FC236}">
                      <a16:creationId xmlns:a16="http://schemas.microsoft.com/office/drawing/2014/main" id="{3DA66BCE-9CFF-3300-3E89-822FE17ED52B}"/>
                    </a:ext>
                  </a:extLst>
                </p:cNvPr>
                <p:cNvPicPr/>
                <p:nvPr/>
              </p:nvPicPr>
              <p:blipFill>
                <a:blip r:embed="rId39"/>
                <a:stretch>
                  <a:fillRect/>
                </a:stretch>
              </p:blipFill>
              <p:spPr>
                <a:xfrm>
                  <a:off x="2593012" y="1143742"/>
                  <a:ext cx="20772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3" name="Ink 12">
                  <a:extLst>
                    <a:ext uri="{FF2B5EF4-FFF2-40B4-BE49-F238E27FC236}">
                      <a16:creationId xmlns:a16="http://schemas.microsoft.com/office/drawing/2014/main" id="{94F5B180-CBA4-3223-20AF-8BB2E1BD0808}"/>
                    </a:ext>
                  </a:extLst>
                </p14:cNvPr>
                <p14:cNvContentPartPr/>
                <p14:nvPr/>
              </p14:nvContentPartPr>
              <p14:xfrm>
                <a:off x="2897212" y="1163902"/>
                <a:ext cx="145440" cy="143280"/>
              </p14:xfrm>
            </p:contentPart>
          </mc:Choice>
          <mc:Fallback xmlns="">
            <p:pic>
              <p:nvPicPr>
                <p:cNvPr id="13" name="Ink 12">
                  <a:extLst>
                    <a:ext uri="{FF2B5EF4-FFF2-40B4-BE49-F238E27FC236}">
                      <a16:creationId xmlns:a16="http://schemas.microsoft.com/office/drawing/2014/main" id="{94F5B180-CBA4-3223-20AF-8BB2E1BD0808}"/>
                    </a:ext>
                  </a:extLst>
                </p:cNvPr>
                <p:cNvPicPr/>
                <p:nvPr/>
              </p:nvPicPr>
              <p:blipFill>
                <a:blip r:embed="rId41"/>
                <a:stretch>
                  <a:fillRect/>
                </a:stretch>
              </p:blipFill>
              <p:spPr>
                <a:xfrm>
                  <a:off x="2888572" y="1154902"/>
                  <a:ext cx="16308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6" name="Ink 5">
                  <a:extLst>
                    <a:ext uri="{FF2B5EF4-FFF2-40B4-BE49-F238E27FC236}">
                      <a16:creationId xmlns:a16="http://schemas.microsoft.com/office/drawing/2014/main" id="{456483F5-850D-3FDA-9691-E61F986AB012}"/>
                    </a:ext>
                  </a:extLst>
                </p14:cNvPr>
                <p14:cNvContentPartPr/>
                <p14:nvPr/>
              </p14:nvContentPartPr>
              <p14:xfrm>
                <a:off x="754132" y="416542"/>
                <a:ext cx="38160" cy="257760"/>
              </p14:xfrm>
            </p:contentPart>
          </mc:Choice>
          <mc:Fallback xmlns="">
            <p:pic>
              <p:nvPicPr>
                <p:cNvPr id="6" name="Ink 5">
                  <a:extLst>
                    <a:ext uri="{FF2B5EF4-FFF2-40B4-BE49-F238E27FC236}">
                      <a16:creationId xmlns:a16="http://schemas.microsoft.com/office/drawing/2014/main" id="{456483F5-850D-3FDA-9691-E61F986AB012}"/>
                    </a:ext>
                  </a:extLst>
                </p:cNvPr>
                <p:cNvPicPr/>
                <p:nvPr/>
              </p:nvPicPr>
              <p:blipFill>
                <a:blip r:embed="rId43"/>
                <a:stretch>
                  <a:fillRect/>
                </a:stretch>
              </p:blipFill>
              <p:spPr>
                <a:xfrm>
                  <a:off x="745132" y="407542"/>
                  <a:ext cx="5580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7" name="Ink 6">
                  <a:extLst>
                    <a:ext uri="{FF2B5EF4-FFF2-40B4-BE49-F238E27FC236}">
                      <a16:creationId xmlns:a16="http://schemas.microsoft.com/office/drawing/2014/main" id="{42F488CB-1CEC-626C-AD7D-A7894A8DA05A}"/>
                    </a:ext>
                  </a:extLst>
                </p14:cNvPr>
                <p14:cNvContentPartPr/>
                <p14:nvPr/>
              </p14:nvContentPartPr>
              <p14:xfrm>
                <a:off x="1110892" y="564142"/>
                <a:ext cx="1427040" cy="12960"/>
              </p14:xfrm>
            </p:contentPart>
          </mc:Choice>
          <mc:Fallback xmlns="">
            <p:pic>
              <p:nvPicPr>
                <p:cNvPr id="7" name="Ink 6">
                  <a:extLst>
                    <a:ext uri="{FF2B5EF4-FFF2-40B4-BE49-F238E27FC236}">
                      <a16:creationId xmlns:a16="http://schemas.microsoft.com/office/drawing/2014/main" id="{42F488CB-1CEC-626C-AD7D-A7894A8DA05A}"/>
                    </a:ext>
                  </a:extLst>
                </p:cNvPr>
                <p:cNvPicPr/>
                <p:nvPr/>
              </p:nvPicPr>
              <p:blipFill>
                <a:blip r:embed="rId45"/>
                <a:stretch>
                  <a:fillRect/>
                </a:stretch>
              </p:blipFill>
              <p:spPr>
                <a:xfrm>
                  <a:off x="1101892" y="555502"/>
                  <a:ext cx="144468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8" name="Ink 7">
                  <a:extLst>
                    <a:ext uri="{FF2B5EF4-FFF2-40B4-BE49-F238E27FC236}">
                      <a16:creationId xmlns:a16="http://schemas.microsoft.com/office/drawing/2014/main" id="{DA275345-DC1F-BE0F-A373-7CD0FA8FF242}"/>
                    </a:ext>
                  </a:extLst>
                </p14:cNvPr>
                <p14:cNvContentPartPr/>
                <p14:nvPr/>
              </p14:nvContentPartPr>
              <p14:xfrm>
                <a:off x="2730172" y="503662"/>
                <a:ext cx="31320" cy="149400"/>
              </p14:xfrm>
            </p:contentPart>
          </mc:Choice>
          <mc:Fallback xmlns="">
            <p:pic>
              <p:nvPicPr>
                <p:cNvPr id="8" name="Ink 7">
                  <a:extLst>
                    <a:ext uri="{FF2B5EF4-FFF2-40B4-BE49-F238E27FC236}">
                      <a16:creationId xmlns:a16="http://schemas.microsoft.com/office/drawing/2014/main" id="{DA275345-DC1F-BE0F-A373-7CD0FA8FF242}"/>
                    </a:ext>
                  </a:extLst>
                </p:cNvPr>
                <p:cNvPicPr/>
                <p:nvPr/>
              </p:nvPicPr>
              <p:blipFill>
                <a:blip r:embed="rId47"/>
                <a:stretch>
                  <a:fillRect/>
                </a:stretch>
              </p:blipFill>
              <p:spPr>
                <a:xfrm>
                  <a:off x="2721532" y="495022"/>
                  <a:ext cx="4896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9" name="Ink 8">
                  <a:extLst>
                    <a:ext uri="{FF2B5EF4-FFF2-40B4-BE49-F238E27FC236}">
                      <a16:creationId xmlns:a16="http://schemas.microsoft.com/office/drawing/2014/main" id="{9E283AC6-5A2A-310F-3294-00B7D98C1BF1}"/>
                    </a:ext>
                  </a:extLst>
                </p14:cNvPr>
                <p14:cNvContentPartPr/>
                <p14:nvPr/>
              </p14:nvContentPartPr>
              <p14:xfrm>
                <a:off x="2841772" y="531382"/>
                <a:ext cx="118440" cy="143640"/>
              </p14:xfrm>
            </p:contentPart>
          </mc:Choice>
          <mc:Fallback xmlns="">
            <p:pic>
              <p:nvPicPr>
                <p:cNvPr id="9" name="Ink 8">
                  <a:extLst>
                    <a:ext uri="{FF2B5EF4-FFF2-40B4-BE49-F238E27FC236}">
                      <a16:creationId xmlns:a16="http://schemas.microsoft.com/office/drawing/2014/main" id="{9E283AC6-5A2A-310F-3294-00B7D98C1BF1}"/>
                    </a:ext>
                  </a:extLst>
                </p:cNvPr>
                <p:cNvPicPr/>
                <p:nvPr/>
              </p:nvPicPr>
              <p:blipFill>
                <a:blip r:embed="rId49"/>
                <a:stretch>
                  <a:fillRect/>
                </a:stretch>
              </p:blipFill>
              <p:spPr>
                <a:xfrm>
                  <a:off x="2832772" y="522742"/>
                  <a:ext cx="13608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0" name="Ink 9">
                  <a:extLst>
                    <a:ext uri="{FF2B5EF4-FFF2-40B4-BE49-F238E27FC236}">
                      <a16:creationId xmlns:a16="http://schemas.microsoft.com/office/drawing/2014/main" id="{73C3A597-B516-3B4D-5338-0579806F068D}"/>
                    </a:ext>
                  </a:extLst>
                </p14:cNvPr>
                <p14:cNvContentPartPr/>
                <p14:nvPr/>
              </p14:nvContentPartPr>
              <p14:xfrm>
                <a:off x="2592652" y="809302"/>
                <a:ext cx="191160" cy="149040"/>
              </p14:xfrm>
            </p:contentPart>
          </mc:Choice>
          <mc:Fallback xmlns="">
            <p:pic>
              <p:nvPicPr>
                <p:cNvPr id="10" name="Ink 9">
                  <a:extLst>
                    <a:ext uri="{FF2B5EF4-FFF2-40B4-BE49-F238E27FC236}">
                      <a16:creationId xmlns:a16="http://schemas.microsoft.com/office/drawing/2014/main" id="{73C3A597-B516-3B4D-5338-0579806F068D}"/>
                    </a:ext>
                  </a:extLst>
                </p:cNvPr>
                <p:cNvPicPr/>
                <p:nvPr/>
              </p:nvPicPr>
              <p:blipFill>
                <a:blip r:embed="rId51"/>
                <a:stretch>
                  <a:fillRect/>
                </a:stretch>
              </p:blipFill>
              <p:spPr>
                <a:xfrm>
                  <a:off x="2583652" y="800662"/>
                  <a:ext cx="20880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1" name="Ink 10">
                  <a:extLst>
                    <a:ext uri="{FF2B5EF4-FFF2-40B4-BE49-F238E27FC236}">
                      <a16:creationId xmlns:a16="http://schemas.microsoft.com/office/drawing/2014/main" id="{C445B95F-1200-6ABF-3F54-0ECDCD8E96D3}"/>
                    </a:ext>
                  </a:extLst>
                </p14:cNvPr>
                <p14:cNvContentPartPr/>
                <p14:nvPr/>
              </p14:nvContentPartPr>
              <p14:xfrm>
                <a:off x="2854012" y="828742"/>
                <a:ext cx="129600" cy="135720"/>
              </p14:xfrm>
            </p:contentPart>
          </mc:Choice>
          <mc:Fallback xmlns="">
            <p:pic>
              <p:nvPicPr>
                <p:cNvPr id="11" name="Ink 10">
                  <a:extLst>
                    <a:ext uri="{FF2B5EF4-FFF2-40B4-BE49-F238E27FC236}">
                      <a16:creationId xmlns:a16="http://schemas.microsoft.com/office/drawing/2014/main" id="{C445B95F-1200-6ABF-3F54-0ECDCD8E96D3}"/>
                    </a:ext>
                  </a:extLst>
                </p:cNvPr>
                <p:cNvPicPr/>
                <p:nvPr/>
              </p:nvPicPr>
              <p:blipFill>
                <a:blip r:embed="rId53"/>
                <a:stretch>
                  <a:fillRect/>
                </a:stretch>
              </p:blipFill>
              <p:spPr>
                <a:xfrm>
                  <a:off x="2845012" y="819742"/>
                  <a:ext cx="14724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7" name="Ink 16">
                  <a:extLst>
                    <a:ext uri="{FF2B5EF4-FFF2-40B4-BE49-F238E27FC236}">
                      <a16:creationId xmlns:a16="http://schemas.microsoft.com/office/drawing/2014/main" id="{CBB97CF1-2593-B462-9F81-A3D672731792}"/>
                    </a:ext>
                  </a:extLst>
                </p14:cNvPr>
                <p14:cNvContentPartPr/>
                <p14:nvPr/>
              </p14:nvContentPartPr>
              <p14:xfrm>
                <a:off x="3142012" y="582142"/>
                <a:ext cx="2543760" cy="340200"/>
              </p14:xfrm>
            </p:contentPart>
          </mc:Choice>
          <mc:Fallback xmlns="">
            <p:pic>
              <p:nvPicPr>
                <p:cNvPr id="17" name="Ink 16">
                  <a:extLst>
                    <a:ext uri="{FF2B5EF4-FFF2-40B4-BE49-F238E27FC236}">
                      <a16:creationId xmlns:a16="http://schemas.microsoft.com/office/drawing/2014/main" id="{CBB97CF1-2593-B462-9F81-A3D672731792}"/>
                    </a:ext>
                  </a:extLst>
                </p:cNvPr>
                <p:cNvPicPr/>
                <p:nvPr/>
              </p:nvPicPr>
              <p:blipFill>
                <a:blip r:embed="rId55"/>
                <a:stretch>
                  <a:fillRect/>
                </a:stretch>
              </p:blipFill>
              <p:spPr>
                <a:xfrm>
                  <a:off x="3133012" y="573502"/>
                  <a:ext cx="256140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9" name="Ink 18">
                  <a:extLst>
                    <a:ext uri="{FF2B5EF4-FFF2-40B4-BE49-F238E27FC236}">
                      <a16:creationId xmlns:a16="http://schemas.microsoft.com/office/drawing/2014/main" id="{1695FCB9-ED9E-5743-4420-CBDB8E1BE1DA}"/>
                    </a:ext>
                  </a:extLst>
                </p14:cNvPr>
                <p14:cNvContentPartPr/>
                <p14:nvPr/>
              </p14:nvContentPartPr>
              <p14:xfrm>
                <a:off x="4939852" y="871222"/>
                <a:ext cx="697320" cy="313920"/>
              </p14:xfrm>
            </p:contentPart>
          </mc:Choice>
          <mc:Fallback xmlns="">
            <p:pic>
              <p:nvPicPr>
                <p:cNvPr id="19" name="Ink 18">
                  <a:extLst>
                    <a:ext uri="{FF2B5EF4-FFF2-40B4-BE49-F238E27FC236}">
                      <a16:creationId xmlns:a16="http://schemas.microsoft.com/office/drawing/2014/main" id="{1695FCB9-ED9E-5743-4420-CBDB8E1BE1DA}"/>
                    </a:ext>
                  </a:extLst>
                </p:cNvPr>
                <p:cNvPicPr/>
                <p:nvPr/>
              </p:nvPicPr>
              <p:blipFill>
                <a:blip r:embed="rId57"/>
                <a:stretch>
                  <a:fillRect/>
                </a:stretch>
              </p:blipFill>
              <p:spPr>
                <a:xfrm>
                  <a:off x="4930852" y="862222"/>
                  <a:ext cx="714960" cy="3315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1" name="Ink 20">
                  <a:extLst>
                    <a:ext uri="{FF2B5EF4-FFF2-40B4-BE49-F238E27FC236}">
                      <a16:creationId xmlns:a16="http://schemas.microsoft.com/office/drawing/2014/main" id="{A7E0883C-B26B-A6E4-EDE8-2738F88FFB3B}"/>
                    </a:ext>
                  </a:extLst>
                </p14:cNvPr>
                <p14:cNvContentPartPr/>
                <p14:nvPr/>
              </p14:nvContentPartPr>
              <p14:xfrm>
                <a:off x="5719252" y="772942"/>
                <a:ext cx="127080" cy="6480"/>
              </p14:xfrm>
            </p:contentPart>
          </mc:Choice>
          <mc:Fallback xmlns="">
            <p:pic>
              <p:nvPicPr>
                <p:cNvPr id="21" name="Ink 20">
                  <a:extLst>
                    <a:ext uri="{FF2B5EF4-FFF2-40B4-BE49-F238E27FC236}">
                      <a16:creationId xmlns:a16="http://schemas.microsoft.com/office/drawing/2014/main" id="{A7E0883C-B26B-A6E4-EDE8-2738F88FFB3B}"/>
                    </a:ext>
                  </a:extLst>
                </p:cNvPr>
                <p:cNvPicPr/>
                <p:nvPr/>
              </p:nvPicPr>
              <p:blipFill>
                <a:blip r:embed="rId59"/>
                <a:stretch>
                  <a:fillRect/>
                </a:stretch>
              </p:blipFill>
              <p:spPr>
                <a:xfrm>
                  <a:off x="5710612" y="764302"/>
                  <a:ext cx="1447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2" name="Ink 21">
                  <a:extLst>
                    <a:ext uri="{FF2B5EF4-FFF2-40B4-BE49-F238E27FC236}">
                      <a16:creationId xmlns:a16="http://schemas.microsoft.com/office/drawing/2014/main" id="{27DD29AD-158A-298F-24A2-A5DC32251870}"/>
                    </a:ext>
                  </a:extLst>
                </p14:cNvPr>
                <p14:cNvContentPartPr/>
                <p14:nvPr/>
              </p14:nvContentPartPr>
              <p14:xfrm>
                <a:off x="5743732" y="803542"/>
                <a:ext cx="118440" cy="147600"/>
              </p14:xfrm>
            </p:contentPart>
          </mc:Choice>
          <mc:Fallback xmlns="">
            <p:pic>
              <p:nvPicPr>
                <p:cNvPr id="22" name="Ink 21">
                  <a:extLst>
                    <a:ext uri="{FF2B5EF4-FFF2-40B4-BE49-F238E27FC236}">
                      <a16:creationId xmlns:a16="http://schemas.microsoft.com/office/drawing/2014/main" id="{27DD29AD-158A-298F-24A2-A5DC32251870}"/>
                    </a:ext>
                  </a:extLst>
                </p:cNvPr>
                <p:cNvPicPr/>
                <p:nvPr/>
              </p:nvPicPr>
              <p:blipFill>
                <a:blip r:embed="rId61"/>
                <a:stretch>
                  <a:fillRect/>
                </a:stretch>
              </p:blipFill>
              <p:spPr>
                <a:xfrm>
                  <a:off x="5734732" y="794902"/>
                  <a:ext cx="1360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3" name="Ink 22">
                  <a:extLst>
                    <a:ext uri="{FF2B5EF4-FFF2-40B4-BE49-F238E27FC236}">
                      <a16:creationId xmlns:a16="http://schemas.microsoft.com/office/drawing/2014/main" id="{F9C6A777-6AA9-5619-B2F8-A37E9A3B7CAF}"/>
                    </a:ext>
                  </a:extLst>
                </p14:cNvPr>
                <p14:cNvContentPartPr/>
                <p14:nvPr/>
              </p14:nvContentPartPr>
              <p14:xfrm>
                <a:off x="5699452" y="1086502"/>
                <a:ext cx="9360" cy="106560"/>
              </p14:xfrm>
            </p:contentPart>
          </mc:Choice>
          <mc:Fallback xmlns="">
            <p:pic>
              <p:nvPicPr>
                <p:cNvPr id="23" name="Ink 22">
                  <a:extLst>
                    <a:ext uri="{FF2B5EF4-FFF2-40B4-BE49-F238E27FC236}">
                      <a16:creationId xmlns:a16="http://schemas.microsoft.com/office/drawing/2014/main" id="{F9C6A777-6AA9-5619-B2F8-A37E9A3B7CAF}"/>
                    </a:ext>
                  </a:extLst>
                </p:cNvPr>
                <p:cNvPicPr/>
                <p:nvPr/>
              </p:nvPicPr>
              <p:blipFill>
                <a:blip r:embed="rId63"/>
                <a:stretch>
                  <a:fillRect/>
                </a:stretch>
              </p:blipFill>
              <p:spPr>
                <a:xfrm>
                  <a:off x="5690812" y="1077862"/>
                  <a:ext cx="2700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4" name="Ink 23">
                  <a:extLst>
                    <a:ext uri="{FF2B5EF4-FFF2-40B4-BE49-F238E27FC236}">
                      <a16:creationId xmlns:a16="http://schemas.microsoft.com/office/drawing/2014/main" id="{B4894262-C7CF-0FD0-5C3C-92DB1BDBC202}"/>
                    </a:ext>
                  </a:extLst>
                </p14:cNvPr>
                <p14:cNvContentPartPr/>
                <p14:nvPr/>
              </p14:nvContentPartPr>
              <p14:xfrm>
                <a:off x="5790172" y="1115662"/>
                <a:ext cx="102240" cy="88920"/>
              </p14:xfrm>
            </p:contentPart>
          </mc:Choice>
          <mc:Fallback xmlns="">
            <p:pic>
              <p:nvPicPr>
                <p:cNvPr id="24" name="Ink 23">
                  <a:extLst>
                    <a:ext uri="{FF2B5EF4-FFF2-40B4-BE49-F238E27FC236}">
                      <a16:creationId xmlns:a16="http://schemas.microsoft.com/office/drawing/2014/main" id="{B4894262-C7CF-0FD0-5C3C-92DB1BDBC202}"/>
                    </a:ext>
                  </a:extLst>
                </p:cNvPr>
                <p:cNvPicPr/>
                <p:nvPr/>
              </p:nvPicPr>
              <p:blipFill>
                <a:blip r:embed="rId65"/>
                <a:stretch>
                  <a:fillRect/>
                </a:stretch>
              </p:blipFill>
              <p:spPr>
                <a:xfrm>
                  <a:off x="5781532" y="1106662"/>
                  <a:ext cx="11988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6" name="Ink 25">
                  <a:extLst>
                    <a:ext uri="{FF2B5EF4-FFF2-40B4-BE49-F238E27FC236}">
                      <a16:creationId xmlns:a16="http://schemas.microsoft.com/office/drawing/2014/main" id="{D1B75B34-F945-DDDB-A6B3-D367735A124F}"/>
                    </a:ext>
                  </a:extLst>
                </p14:cNvPr>
                <p14:cNvContentPartPr/>
                <p14:nvPr/>
              </p14:nvContentPartPr>
              <p14:xfrm>
                <a:off x="3228052" y="920182"/>
                <a:ext cx="2030400" cy="774000"/>
              </p14:xfrm>
            </p:contentPart>
          </mc:Choice>
          <mc:Fallback xmlns="">
            <p:pic>
              <p:nvPicPr>
                <p:cNvPr id="26" name="Ink 25">
                  <a:extLst>
                    <a:ext uri="{FF2B5EF4-FFF2-40B4-BE49-F238E27FC236}">
                      <a16:creationId xmlns:a16="http://schemas.microsoft.com/office/drawing/2014/main" id="{D1B75B34-F945-DDDB-A6B3-D367735A124F}"/>
                    </a:ext>
                  </a:extLst>
                </p:cNvPr>
                <p:cNvPicPr/>
                <p:nvPr/>
              </p:nvPicPr>
              <p:blipFill>
                <a:blip r:embed="rId67"/>
                <a:stretch>
                  <a:fillRect/>
                </a:stretch>
              </p:blipFill>
              <p:spPr>
                <a:xfrm>
                  <a:off x="3219052" y="911542"/>
                  <a:ext cx="2048040" cy="7916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7" name="Ink 26">
                  <a:extLst>
                    <a:ext uri="{FF2B5EF4-FFF2-40B4-BE49-F238E27FC236}">
                      <a16:creationId xmlns:a16="http://schemas.microsoft.com/office/drawing/2014/main" id="{2A4EB9F0-A265-0ED9-85AD-78A58036B6E3}"/>
                    </a:ext>
                  </a:extLst>
                </p14:cNvPr>
                <p14:cNvContentPartPr/>
                <p14:nvPr/>
              </p14:nvContentPartPr>
              <p14:xfrm>
                <a:off x="5327572" y="1533622"/>
                <a:ext cx="139680" cy="163080"/>
              </p14:xfrm>
            </p:contentPart>
          </mc:Choice>
          <mc:Fallback xmlns="">
            <p:pic>
              <p:nvPicPr>
                <p:cNvPr id="27" name="Ink 26">
                  <a:extLst>
                    <a:ext uri="{FF2B5EF4-FFF2-40B4-BE49-F238E27FC236}">
                      <a16:creationId xmlns:a16="http://schemas.microsoft.com/office/drawing/2014/main" id="{2A4EB9F0-A265-0ED9-85AD-78A58036B6E3}"/>
                    </a:ext>
                  </a:extLst>
                </p:cNvPr>
                <p:cNvPicPr/>
                <p:nvPr/>
              </p:nvPicPr>
              <p:blipFill>
                <a:blip r:embed="rId69"/>
                <a:stretch>
                  <a:fillRect/>
                </a:stretch>
              </p:blipFill>
              <p:spPr>
                <a:xfrm>
                  <a:off x="5318932" y="1524982"/>
                  <a:ext cx="15732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9" name="Ink 28">
                  <a:extLst>
                    <a:ext uri="{FF2B5EF4-FFF2-40B4-BE49-F238E27FC236}">
                      <a16:creationId xmlns:a16="http://schemas.microsoft.com/office/drawing/2014/main" id="{0767C518-3724-B9C0-D04D-27A9F9582972}"/>
                    </a:ext>
                  </a:extLst>
                </p14:cNvPr>
                <p14:cNvContentPartPr/>
                <p14:nvPr/>
              </p14:nvContentPartPr>
              <p14:xfrm>
                <a:off x="4166572" y="1650982"/>
                <a:ext cx="960840" cy="289440"/>
              </p14:xfrm>
            </p:contentPart>
          </mc:Choice>
          <mc:Fallback xmlns="">
            <p:pic>
              <p:nvPicPr>
                <p:cNvPr id="29" name="Ink 28">
                  <a:extLst>
                    <a:ext uri="{FF2B5EF4-FFF2-40B4-BE49-F238E27FC236}">
                      <a16:creationId xmlns:a16="http://schemas.microsoft.com/office/drawing/2014/main" id="{0767C518-3724-B9C0-D04D-27A9F9582972}"/>
                    </a:ext>
                  </a:extLst>
                </p:cNvPr>
                <p:cNvPicPr/>
                <p:nvPr/>
              </p:nvPicPr>
              <p:blipFill>
                <a:blip r:embed="rId71"/>
                <a:stretch>
                  <a:fillRect/>
                </a:stretch>
              </p:blipFill>
              <p:spPr>
                <a:xfrm>
                  <a:off x="4157932" y="1641982"/>
                  <a:ext cx="97848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0" name="Ink 29">
                  <a:extLst>
                    <a:ext uri="{FF2B5EF4-FFF2-40B4-BE49-F238E27FC236}">
                      <a16:creationId xmlns:a16="http://schemas.microsoft.com/office/drawing/2014/main" id="{9814B7EA-39F8-2E13-6C33-ED5E2355E8FC}"/>
                    </a:ext>
                  </a:extLst>
                </p14:cNvPr>
                <p14:cNvContentPartPr/>
                <p14:nvPr/>
              </p14:nvContentPartPr>
              <p14:xfrm>
                <a:off x="5282932" y="1896142"/>
                <a:ext cx="8280" cy="132480"/>
              </p14:xfrm>
            </p:contentPart>
          </mc:Choice>
          <mc:Fallback xmlns="">
            <p:pic>
              <p:nvPicPr>
                <p:cNvPr id="30" name="Ink 29">
                  <a:extLst>
                    <a:ext uri="{FF2B5EF4-FFF2-40B4-BE49-F238E27FC236}">
                      <a16:creationId xmlns:a16="http://schemas.microsoft.com/office/drawing/2014/main" id="{9814B7EA-39F8-2E13-6C33-ED5E2355E8FC}"/>
                    </a:ext>
                  </a:extLst>
                </p:cNvPr>
                <p:cNvPicPr/>
                <p:nvPr/>
              </p:nvPicPr>
              <p:blipFill>
                <a:blip r:embed="rId73"/>
                <a:stretch>
                  <a:fillRect/>
                </a:stretch>
              </p:blipFill>
              <p:spPr>
                <a:xfrm>
                  <a:off x="5273932" y="1887142"/>
                  <a:ext cx="2592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31" name="Ink 30">
                  <a:extLst>
                    <a:ext uri="{FF2B5EF4-FFF2-40B4-BE49-F238E27FC236}">
                      <a16:creationId xmlns:a16="http://schemas.microsoft.com/office/drawing/2014/main" id="{191F2479-B734-20A0-1ECF-57C9A2E02620}"/>
                    </a:ext>
                  </a:extLst>
                </p14:cNvPr>
                <p14:cNvContentPartPr/>
                <p14:nvPr/>
              </p14:nvContentPartPr>
              <p14:xfrm>
                <a:off x="5398492" y="1893982"/>
                <a:ext cx="99720" cy="113040"/>
              </p14:xfrm>
            </p:contentPart>
          </mc:Choice>
          <mc:Fallback xmlns="">
            <p:pic>
              <p:nvPicPr>
                <p:cNvPr id="31" name="Ink 30">
                  <a:extLst>
                    <a:ext uri="{FF2B5EF4-FFF2-40B4-BE49-F238E27FC236}">
                      <a16:creationId xmlns:a16="http://schemas.microsoft.com/office/drawing/2014/main" id="{191F2479-B734-20A0-1ECF-57C9A2E02620}"/>
                    </a:ext>
                  </a:extLst>
                </p:cNvPr>
                <p:cNvPicPr/>
                <p:nvPr/>
              </p:nvPicPr>
              <p:blipFill>
                <a:blip r:embed="rId75"/>
                <a:stretch>
                  <a:fillRect/>
                </a:stretch>
              </p:blipFill>
              <p:spPr>
                <a:xfrm>
                  <a:off x="5389492" y="1885342"/>
                  <a:ext cx="11736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33" name="Ink 32">
                  <a:extLst>
                    <a:ext uri="{FF2B5EF4-FFF2-40B4-BE49-F238E27FC236}">
                      <a16:creationId xmlns:a16="http://schemas.microsoft.com/office/drawing/2014/main" id="{8269B42F-CBD1-7B2B-AEB1-9DD5745B108C}"/>
                    </a:ext>
                  </a:extLst>
                </p14:cNvPr>
                <p14:cNvContentPartPr/>
                <p14:nvPr/>
              </p14:nvContentPartPr>
              <p14:xfrm>
                <a:off x="452092" y="258502"/>
                <a:ext cx="693000" cy="518760"/>
              </p14:xfrm>
            </p:contentPart>
          </mc:Choice>
          <mc:Fallback xmlns="">
            <p:pic>
              <p:nvPicPr>
                <p:cNvPr id="33" name="Ink 32">
                  <a:extLst>
                    <a:ext uri="{FF2B5EF4-FFF2-40B4-BE49-F238E27FC236}">
                      <a16:creationId xmlns:a16="http://schemas.microsoft.com/office/drawing/2014/main" id="{8269B42F-CBD1-7B2B-AEB1-9DD5745B108C}"/>
                    </a:ext>
                  </a:extLst>
                </p:cNvPr>
                <p:cNvPicPr/>
                <p:nvPr/>
              </p:nvPicPr>
              <p:blipFill>
                <a:blip r:embed="rId77"/>
                <a:stretch>
                  <a:fillRect/>
                </a:stretch>
              </p:blipFill>
              <p:spPr>
                <a:xfrm>
                  <a:off x="443092" y="249862"/>
                  <a:ext cx="710640" cy="5364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4" name="Ink 33">
                  <a:extLst>
                    <a:ext uri="{FF2B5EF4-FFF2-40B4-BE49-F238E27FC236}">
                      <a16:creationId xmlns:a16="http://schemas.microsoft.com/office/drawing/2014/main" id="{B52CD9E2-DAF0-218D-3B7F-F12323B5AB7E}"/>
                    </a:ext>
                  </a:extLst>
                </p14:cNvPr>
                <p14:cNvContentPartPr/>
                <p14:nvPr/>
              </p14:nvContentPartPr>
              <p14:xfrm>
                <a:off x="2454412" y="324022"/>
                <a:ext cx="817920" cy="487080"/>
              </p14:xfrm>
            </p:contentPart>
          </mc:Choice>
          <mc:Fallback xmlns="">
            <p:pic>
              <p:nvPicPr>
                <p:cNvPr id="34" name="Ink 33">
                  <a:extLst>
                    <a:ext uri="{FF2B5EF4-FFF2-40B4-BE49-F238E27FC236}">
                      <a16:creationId xmlns:a16="http://schemas.microsoft.com/office/drawing/2014/main" id="{B52CD9E2-DAF0-218D-3B7F-F12323B5AB7E}"/>
                    </a:ext>
                  </a:extLst>
                </p:cNvPr>
                <p:cNvPicPr/>
                <p:nvPr/>
              </p:nvPicPr>
              <p:blipFill>
                <a:blip r:embed="rId79"/>
                <a:stretch>
                  <a:fillRect/>
                </a:stretch>
              </p:blipFill>
              <p:spPr>
                <a:xfrm>
                  <a:off x="2445772" y="315382"/>
                  <a:ext cx="835560" cy="5047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36" name="Ink 35">
                  <a:extLst>
                    <a:ext uri="{FF2B5EF4-FFF2-40B4-BE49-F238E27FC236}">
                      <a16:creationId xmlns:a16="http://schemas.microsoft.com/office/drawing/2014/main" id="{3B3E8FAE-C81A-ECAA-A260-B9A5AD3641BB}"/>
                    </a:ext>
                  </a:extLst>
                </p14:cNvPr>
                <p14:cNvContentPartPr/>
                <p14:nvPr/>
              </p14:nvContentPartPr>
              <p14:xfrm>
                <a:off x="5557972" y="631102"/>
                <a:ext cx="549360" cy="386640"/>
              </p14:xfrm>
            </p:contentPart>
          </mc:Choice>
          <mc:Fallback xmlns="">
            <p:pic>
              <p:nvPicPr>
                <p:cNvPr id="36" name="Ink 35">
                  <a:extLst>
                    <a:ext uri="{FF2B5EF4-FFF2-40B4-BE49-F238E27FC236}">
                      <a16:creationId xmlns:a16="http://schemas.microsoft.com/office/drawing/2014/main" id="{3B3E8FAE-C81A-ECAA-A260-B9A5AD3641BB}"/>
                    </a:ext>
                  </a:extLst>
                </p:cNvPr>
                <p:cNvPicPr/>
                <p:nvPr/>
              </p:nvPicPr>
              <p:blipFill>
                <a:blip r:embed="rId81"/>
                <a:stretch>
                  <a:fillRect/>
                </a:stretch>
              </p:blipFill>
              <p:spPr>
                <a:xfrm>
                  <a:off x="5549332" y="622102"/>
                  <a:ext cx="567000" cy="4042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37" name="Ink 36">
                  <a:extLst>
                    <a:ext uri="{FF2B5EF4-FFF2-40B4-BE49-F238E27FC236}">
                      <a16:creationId xmlns:a16="http://schemas.microsoft.com/office/drawing/2014/main" id="{8925DD97-EA02-EE0C-E9F5-F58E8A7F38B2}"/>
                    </a:ext>
                  </a:extLst>
                </p14:cNvPr>
                <p14:cNvContentPartPr/>
                <p14:nvPr/>
              </p14:nvContentPartPr>
              <p14:xfrm>
                <a:off x="6210292" y="509062"/>
                <a:ext cx="614520" cy="55440"/>
              </p14:xfrm>
            </p:contentPart>
          </mc:Choice>
          <mc:Fallback xmlns="">
            <p:pic>
              <p:nvPicPr>
                <p:cNvPr id="37" name="Ink 36">
                  <a:extLst>
                    <a:ext uri="{FF2B5EF4-FFF2-40B4-BE49-F238E27FC236}">
                      <a16:creationId xmlns:a16="http://schemas.microsoft.com/office/drawing/2014/main" id="{8925DD97-EA02-EE0C-E9F5-F58E8A7F38B2}"/>
                    </a:ext>
                  </a:extLst>
                </p:cNvPr>
                <p:cNvPicPr/>
                <p:nvPr/>
              </p:nvPicPr>
              <p:blipFill>
                <a:blip r:embed="rId83"/>
                <a:stretch>
                  <a:fillRect/>
                </a:stretch>
              </p:blipFill>
              <p:spPr>
                <a:xfrm>
                  <a:off x="6201292" y="500062"/>
                  <a:ext cx="63216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38" name="Ink 37">
                  <a:extLst>
                    <a:ext uri="{FF2B5EF4-FFF2-40B4-BE49-F238E27FC236}">
                      <a16:creationId xmlns:a16="http://schemas.microsoft.com/office/drawing/2014/main" id="{4BEF6EFA-E965-F7D9-CCBD-590F7F5E7C0C}"/>
                    </a:ext>
                  </a:extLst>
                </p14:cNvPr>
                <p14:cNvContentPartPr/>
                <p14:nvPr/>
              </p14:nvContentPartPr>
              <p14:xfrm>
                <a:off x="7019572" y="384502"/>
                <a:ext cx="168480" cy="201240"/>
              </p14:xfrm>
            </p:contentPart>
          </mc:Choice>
          <mc:Fallback xmlns="">
            <p:pic>
              <p:nvPicPr>
                <p:cNvPr id="38" name="Ink 37">
                  <a:extLst>
                    <a:ext uri="{FF2B5EF4-FFF2-40B4-BE49-F238E27FC236}">
                      <a16:creationId xmlns:a16="http://schemas.microsoft.com/office/drawing/2014/main" id="{4BEF6EFA-E965-F7D9-CCBD-590F7F5E7C0C}"/>
                    </a:ext>
                  </a:extLst>
                </p:cNvPr>
                <p:cNvPicPr/>
                <p:nvPr/>
              </p:nvPicPr>
              <p:blipFill>
                <a:blip r:embed="rId85"/>
                <a:stretch>
                  <a:fillRect/>
                </a:stretch>
              </p:blipFill>
              <p:spPr>
                <a:xfrm>
                  <a:off x="7010932" y="375502"/>
                  <a:ext cx="18612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9" name="Ink 38">
                  <a:extLst>
                    <a:ext uri="{FF2B5EF4-FFF2-40B4-BE49-F238E27FC236}">
                      <a16:creationId xmlns:a16="http://schemas.microsoft.com/office/drawing/2014/main" id="{15D47252-7829-ACF5-AFA9-F8571711A814}"/>
                    </a:ext>
                  </a:extLst>
                </p14:cNvPr>
                <p14:cNvContentPartPr/>
                <p14:nvPr/>
              </p14:nvContentPartPr>
              <p14:xfrm>
                <a:off x="7210372" y="442102"/>
                <a:ext cx="193680" cy="141120"/>
              </p14:xfrm>
            </p:contentPart>
          </mc:Choice>
          <mc:Fallback xmlns="">
            <p:pic>
              <p:nvPicPr>
                <p:cNvPr id="39" name="Ink 38">
                  <a:extLst>
                    <a:ext uri="{FF2B5EF4-FFF2-40B4-BE49-F238E27FC236}">
                      <a16:creationId xmlns:a16="http://schemas.microsoft.com/office/drawing/2014/main" id="{15D47252-7829-ACF5-AFA9-F8571711A814}"/>
                    </a:ext>
                  </a:extLst>
                </p:cNvPr>
                <p:cNvPicPr/>
                <p:nvPr/>
              </p:nvPicPr>
              <p:blipFill>
                <a:blip r:embed="rId87"/>
                <a:stretch>
                  <a:fillRect/>
                </a:stretch>
              </p:blipFill>
              <p:spPr>
                <a:xfrm>
                  <a:off x="7201732" y="433102"/>
                  <a:ext cx="21132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40" name="Ink 39">
                  <a:extLst>
                    <a:ext uri="{FF2B5EF4-FFF2-40B4-BE49-F238E27FC236}">
                      <a16:creationId xmlns:a16="http://schemas.microsoft.com/office/drawing/2014/main" id="{A9920D5B-4579-5185-A2EE-8016F091FB08}"/>
                    </a:ext>
                  </a:extLst>
                </p14:cNvPr>
                <p14:cNvContentPartPr/>
                <p14:nvPr/>
              </p14:nvContentPartPr>
              <p14:xfrm>
                <a:off x="7449772" y="285862"/>
                <a:ext cx="30960" cy="264600"/>
              </p14:xfrm>
            </p:contentPart>
          </mc:Choice>
          <mc:Fallback xmlns="">
            <p:pic>
              <p:nvPicPr>
                <p:cNvPr id="40" name="Ink 39">
                  <a:extLst>
                    <a:ext uri="{FF2B5EF4-FFF2-40B4-BE49-F238E27FC236}">
                      <a16:creationId xmlns:a16="http://schemas.microsoft.com/office/drawing/2014/main" id="{A9920D5B-4579-5185-A2EE-8016F091FB08}"/>
                    </a:ext>
                  </a:extLst>
                </p:cNvPr>
                <p:cNvPicPr/>
                <p:nvPr/>
              </p:nvPicPr>
              <p:blipFill>
                <a:blip r:embed="rId89"/>
                <a:stretch>
                  <a:fillRect/>
                </a:stretch>
              </p:blipFill>
              <p:spPr>
                <a:xfrm>
                  <a:off x="7441132" y="277222"/>
                  <a:ext cx="4860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1" name="Ink 40">
                  <a:extLst>
                    <a:ext uri="{FF2B5EF4-FFF2-40B4-BE49-F238E27FC236}">
                      <a16:creationId xmlns:a16="http://schemas.microsoft.com/office/drawing/2014/main" id="{3174ECF8-C0CC-3692-D3C7-025584C24CE4}"/>
                    </a:ext>
                  </a:extLst>
                </p14:cNvPr>
                <p14:cNvContentPartPr/>
                <p14:nvPr/>
              </p14:nvContentPartPr>
              <p14:xfrm>
                <a:off x="7518892" y="411862"/>
                <a:ext cx="129240" cy="220680"/>
              </p14:xfrm>
            </p:contentPart>
          </mc:Choice>
          <mc:Fallback xmlns="">
            <p:pic>
              <p:nvPicPr>
                <p:cNvPr id="41" name="Ink 40">
                  <a:extLst>
                    <a:ext uri="{FF2B5EF4-FFF2-40B4-BE49-F238E27FC236}">
                      <a16:creationId xmlns:a16="http://schemas.microsoft.com/office/drawing/2014/main" id="{3174ECF8-C0CC-3692-D3C7-025584C24CE4}"/>
                    </a:ext>
                  </a:extLst>
                </p:cNvPr>
                <p:cNvPicPr/>
                <p:nvPr/>
              </p:nvPicPr>
              <p:blipFill>
                <a:blip r:embed="rId91"/>
                <a:stretch>
                  <a:fillRect/>
                </a:stretch>
              </p:blipFill>
              <p:spPr>
                <a:xfrm>
                  <a:off x="7509892" y="403222"/>
                  <a:ext cx="14688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42" name="Ink 41">
                  <a:extLst>
                    <a:ext uri="{FF2B5EF4-FFF2-40B4-BE49-F238E27FC236}">
                      <a16:creationId xmlns:a16="http://schemas.microsoft.com/office/drawing/2014/main" id="{A621BE9B-DE19-5F43-89C2-6080042F8CDB}"/>
                    </a:ext>
                  </a:extLst>
                </p14:cNvPr>
                <p14:cNvContentPartPr/>
                <p14:nvPr/>
              </p14:nvContentPartPr>
              <p14:xfrm>
                <a:off x="7750732" y="414022"/>
                <a:ext cx="92880" cy="107640"/>
              </p14:xfrm>
            </p:contentPart>
          </mc:Choice>
          <mc:Fallback xmlns="">
            <p:pic>
              <p:nvPicPr>
                <p:cNvPr id="42" name="Ink 41">
                  <a:extLst>
                    <a:ext uri="{FF2B5EF4-FFF2-40B4-BE49-F238E27FC236}">
                      <a16:creationId xmlns:a16="http://schemas.microsoft.com/office/drawing/2014/main" id="{A621BE9B-DE19-5F43-89C2-6080042F8CDB}"/>
                    </a:ext>
                  </a:extLst>
                </p:cNvPr>
                <p:cNvPicPr/>
                <p:nvPr/>
              </p:nvPicPr>
              <p:blipFill>
                <a:blip r:embed="rId93"/>
                <a:stretch>
                  <a:fillRect/>
                </a:stretch>
              </p:blipFill>
              <p:spPr>
                <a:xfrm>
                  <a:off x="7741732" y="405382"/>
                  <a:ext cx="11052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43" name="Ink 42">
                  <a:extLst>
                    <a:ext uri="{FF2B5EF4-FFF2-40B4-BE49-F238E27FC236}">
                      <a16:creationId xmlns:a16="http://schemas.microsoft.com/office/drawing/2014/main" id="{EF7BB615-E09C-5258-3448-0681A729E8E1}"/>
                    </a:ext>
                  </a:extLst>
                </p14:cNvPr>
                <p14:cNvContentPartPr/>
                <p14:nvPr/>
              </p14:nvContentPartPr>
              <p14:xfrm>
                <a:off x="7971412" y="404662"/>
                <a:ext cx="104760" cy="168480"/>
              </p14:xfrm>
            </p:contentPart>
          </mc:Choice>
          <mc:Fallback xmlns="">
            <p:pic>
              <p:nvPicPr>
                <p:cNvPr id="43" name="Ink 42">
                  <a:extLst>
                    <a:ext uri="{FF2B5EF4-FFF2-40B4-BE49-F238E27FC236}">
                      <a16:creationId xmlns:a16="http://schemas.microsoft.com/office/drawing/2014/main" id="{EF7BB615-E09C-5258-3448-0681A729E8E1}"/>
                    </a:ext>
                  </a:extLst>
                </p:cNvPr>
                <p:cNvPicPr/>
                <p:nvPr/>
              </p:nvPicPr>
              <p:blipFill>
                <a:blip r:embed="rId95"/>
                <a:stretch>
                  <a:fillRect/>
                </a:stretch>
              </p:blipFill>
              <p:spPr>
                <a:xfrm>
                  <a:off x="7962772" y="395662"/>
                  <a:ext cx="12240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44" name="Ink 43">
                  <a:extLst>
                    <a:ext uri="{FF2B5EF4-FFF2-40B4-BE49-F238E27FC236}">
                      <a16:creationId xmlns:a16="http://schemas.microsoft.com/office/drawing/2014/main" id="{225EA82B-36EA-D7D9-3F07-311995264398}"/>
                    </a:ext>
                  </a:extLst>
                </p14:cNvPr>
                <p14:cNvContentPartPr/>
                <p14:nvPr/>
              </p14:nvContentPartPr>
              <p14:xfrm>
                <a:off x="6940732" y="686902"/>
                <a:ext cx="1312200" cy="25200"/>
              </p14:xfrm>
            </p:contentPart>
          </mc:Choice>
          <mc:Fallback xmlns="">
            <p:pic>
              <p:nvPicPr>
                <p:cNvPr id="44" name="Ink 43">
                  <a:extLst>
                    <a:ext uri="{FF2B5EF4-FFF2-40B4-BE49-F238E27FC236}">
                      <a16:creationId xmlns:a16="http://schemas.microsoft.com/office/drawing/2014/main" id="{225EA82B-36EA-D7D9-3F07-311995264398}"/>
                    </a:ext>
                  </a:extLst>
                </p:cNvPr>
                <p:cNvPicPr/>
                <p:nvPr/>
              </p:nvPicPr>
              <p:blipFill>
                <a:blip r:embed="rId97"/>
                <a:stretch>
                  <a:fillRect/>
                </a:stretch>
              </p:blipFill>
              <p:spPr>
                <a:xfrm>
                  <a:off x="6931732" y="678262"/>
                  <a:ext cx="132984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7" name="Ink 66">
                  <a:extLst>
                    <a:ext uri="{FF2B5EF4-FFF2-40B4-BE49-F238E27FC236}">
                      <a16:creationId xmlns:a16="http://schemas.microsoft.com/office/drawing/2014/main" id="{E89492D4-F6BC-3A9B-85BE-8DDA19C9F728}"/>
                    </a:ext>
                  </a:extLst>
                </p14:cNvPr>
                <p14:cNvContentPartPr/>
                <p14:nvPr/>
              </p14:nvContentPartPr>
              <p14:xfrm>
                <a:off x="2370532" y="747382"/>
                <a:ext cx="637560" cy="353880"/>
              </p14:xfrm>
            </p:contentPart>
          </mc:Choice>
          <mc:Fallback xmlns="">
            <p:pic>
              <p:nvPicPr>
                <p:cNvPr id="67" name="Ink 66">
                  <a:extLst>
                    <a:ext uri="{FF2B5EF4-FFF2-40B4-BE49-F238E27FC236}">
                      <a16:creationId xmlns:a16="http://schemas.microsoft.com/office/drawing/2014/main" id="{E89492D4-F6BC-3A9B-85BE-8DDA19C9F728}"/>
                    </a:ext>
                  </a:extLst>
                </p:cNvPr>
                <p:cNvPicPr/>
                <p:nvPr/>
              </p:nvPicPr>
              <p:blipFill>
                <a:blip r:embed="rId99"/>
                <a:stretch>
                  <a:fillRect/>
                </a:stretch>
              </p:blipFill>
              <p:spPr>
                <a:xfrm>
                  <a:off x="2361892" y="738382"/>
                  <a:ext cx="655200" cy="371520"/>
                </a:xfrm>
                <a:prstGeom prst="rect">
                  <a:avLst/>
                </a:prstGeom>
              </p:spPr>
            </p:pic>
          </mc:Fallback>
        </mc:AlternateContent>
      </p:grpSp>
      <p:grpSp>
        <p:nvGrpSpPr>
          <p:cNvPr id="75" name="Group 74">
            <a:extLst>
              <a:ext uri="{FF2B5EF4-FFF2-40B4-BE49-F238E27FC236}">
                <a16:creationId xmlns:a16="http://schemas.microsoft.com/office/drawing/2014/main" id="{A9C268FF-CD2A-0D3E-99F2-BDCD602E29E4}"/>
              </a:ext>
            </a:extLst>
          </p:cNvPr>
          <p:cNvGrpSpPr/>
          <p:nvPr/>
        </p:nvGrpSpPr>
        <p:grpSpPr>
          <a:xfrm>
            <a:off x="6528532" y="1896502"/>
            <a:ext cx="1469520" cy="187200"/>
            <a:chOff x="6528532" y="1896502"/>
            <a:chExt cx="1469520" cy="187200"/>
          </a:xfrm>
        </p:grpSpPr>
        <mc:AlternateContent xmlns:mc="http://schemas.openxmlformats.org/markup-compatibility/2006" xmlns:p14="http://schemas.microsoft.com/office/powerpoint/2010/main">
          <mc:Choice Requires="p14">
            <p:contentPart p14:bwMode="auto" r:id="rId100">
              <p14:nvContentPartPr>
                <p14:cNvPr id="69" name="Ink 68">
                  <a:extLst>
                    <a:ext uri="{FF2B5EF4-FFF2-40B4-BE49-F238E27FC236}">
                      <a16:creationId xmlns:a16="http://schemas.microsoft.com/office/drawing/2014/main" id="{743A32B7-CC8A-F72C-3BF3-7865CE017DD1}"/>
                    </a:ext>
                  </a:extLst>
                </p14:cNvPr>
                <p14:cNvContentPartPr/>
                <p14:nvPr/>
              </p14:nvContentPartPr>
              <p14:xfrm>
                <a:off x="6528532" y="1907302"/>
                <a:ext cx="32040" cy="176400"/>
              </p14:xfrm>
            </p:contentPart>
          </mc:Choice>
          <mc:Fallback xmlns="">
            <p:pic>
              <p:nvPicPr>
                <p:cNvPr id="69" name="Ink 68">
                  <a:extLst>
                    <a:ext uri="{FF2B5EF4-FFF2-40B4-BE49-F238E27FC236}">
                      <a16:creationId xmlns:a16="http://schemas.microsoft.com/office/drawing/2014/main" id="{743A32B7-CC8A-F72C-3BF3-7865CE017DD1}"/>
                    </a:ext>
                  </a:extLst>
                </p:cNvPr>
                <p:cNvPicPr/>
                <p:nvPr/>
              </p:nvPicPr>
              <p:blipFill>
                <a:blip r:embed="rId101"/>
                <a:stretch>
                  <a:fillRect/>
                </a:stretch>
              </p:blipFill>
              <p:spPr>
                <a:xfrm>
                  <a:off x="6519892" y="1898302"/>
                  <a:ext cx="4968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0" name="Ink 69">
                  <a:extLst>
                    <a:ext uri="{FF2B5EF4-FFF2-40B4-BE49-F238E27FC236}">
                      <a16:creationId xmlns:a16="http://schemas.microsoft.com/office/drawing/2014/main" id="{8D5BACD7-5C71-A9EE-B24F-4C57A13CCB4B}"/>
                    </a:ext>
                  </a:extLst>
                </p14:cNvPr>
                <p14:cNvContentPartPr/>
                <p14:nvPr/>
              </p14:nvContentPartPr>
              <p14:xfrm>
                <a:off x="6706012" y="1973182"/>
                <a:ext cx="69480" cy="27720"/>
              </p14:xfrm>
            </p:contentPart>
          </mc:Choice>
          <mc:Fallback xmlns="">
            <p:pic>
              <p:nvPicPr>
                <p:cNvPr id="70" name="Ink 69">
                  <a:extLst>
                    <a:ext uri="{FF2B5EF4-FFF2-40B4-BE49-F238E27FC236}">
                      <a16:creationId xmlns:a16="http://schemas.microsoft.com/office/drawing/2014/main" id="{8D5BACD7-5C71-A9EE-B24F-4C57A13CCB4B}"/>
                    </a:ext>
                  </a:extLst>
                </p:cNvPr>
                <p:cNvPicPr/>
                <p:nvPr/>
              </p:nvPicPr>
              <p:blipFill>
                <a:blip r:embed="rId103"/>
                <a:stretch>
                  <a:fillRect/>
                </a:stretch>
              </p:blipFill>
              <p:spPr>
                <a:xfrm>
                  <a:off x="6697372" y="1964182"/>
                  <a:ext cx="8712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1" name="Ink 70">
                  <a:extLst>
                    <a:ext uri="{FF2B5EF4-FFF2-40B4-BE49-F238E27FC236}">
                      <a16:creationId xmlns:a16="http://schemas.microsoft.com/office/drawing/2014/main" id="{0E3EC601-8403-4DFE-0A3D-3CF3492FDC43}"/>
                    </a:ext>
                  </a:extLst>
                </p14:cNvPr>
                <p14:cNvContentPartPr/>
                <p14:nvPr/>
              </p14:nvContentPartPr>
              <p14:xfrm>
                <a:off x="6868732" y="1896502"/>
                <a:ext cx="235800" cy="154440"/>
              </p14:xfrm>
            </p:contentPart>
          </mc:Choice>
          <mc:Fallback xmlns="">
            <p:pic>
              <p:nvPicPr>
                <p:cNvPr id="71" name="Ink 70">
                  <a:extLst>
                    <a:ext uri="{FF2B5EF4-FFF2-40B4-BE49-F238E27FC236}">
                      <a16:creationId xmlns:a16="http://schemas.microsoft.com/office/drawing/2014/main" id="{0E3EC601-8403-4DFE-0A3D-3CF3492FDC43}"/>
                    </a:ext>
                  </a:extLst>
                </p:cNvPr>
                <p:cNvPicPr/>
                <p:nvPr/>
              </p:nvPicPr>
              <p:blipFill>
                <a:blip r:embed="rId105"/>
                <a:stretch>
                  <a:fillRect/>
                </a:stretch>
              </p:blipFill>
              <p:spPr>
                <a:xfrm>
                  <a:off x="6860092" y="1887502"/>
                  <a:ext cx="25344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2" name="Ink 71">
                  <a:extLst>
                    <a:ext uri="{FF2B5EF4-FFF2-40B4-BE49-F238E27FC236}">
                      <a16:creationId xmlns:a16="http://schemas.microsoft.com/office/drawing/2014/main" id="{30CC199D-D00D-411D-DCA9-C5986350E53D}"/>
                    </a:ext>
                  </a:extLst>
                </p14:cNvPr>
                <p14:cNvContentPartPr/>
                <p14:nvPr/>
              </p14:nvContentPartPr>
              <p14:xfrm>
                <a:off x="7148812" y="1896502"/>
                <a:ext cx="399600" cy="145800"/>
              </p14:xfrm>
            </p:contentPart>
          </mc:Choice>
          <mc:Fallback xmlns="">
            <p:pic>
              <p:nvPicPr>
                <p:cNvPr id="72" name="Ink 71">
                  <a:extLst>
                    <a:ext uri="{FF2B5EF4-FFF2-40B4-BE49-F238E27FC236}">
                      <a16:creationId xmlns:a16="http://schemas.microsoft.com/office/drawing/2014/main" id="{30CC199D-D00D-411D-DCA9-C5986350E53D}"/>
                    </a:ext>
                  </a:extLst>
                </p:cNvPr>
                <p:cNvPicPr/>
                <p:nvPr/>
              </p:nvPicPr>
              <p:blipFill>
                <a:blip r:embed="rId107"/>
                <a:stretch>
                  <a:fillRect/>
                </a:stretch>
              </p:blipFill>
              <p:spPr>
                <a:xfrm>
                  <a:off x="7139812" y="1887862"/>
                  <a:ext cx="41724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3" name="Ink 72">
                  <a:extLst>
                    <a:ext uri="{FF2B5EF4-FFF2-40B4-BE49-F238E27FC236}">
                      <a16:creationId xmlns:a16="http://schemas.microsoft.com/office/drawing/2014/main" id="{70E3611B-8261-8B02-758A-EAA6A566E558}"/>
                    </a:ext>
                  </a:extLst>
                </p14:cNvPr>
                <p14:cNvContentPartPr/>
                <p14:nvPr/>
              </p14:nvContentPartPr>
              <p14:xfrm>
                <a:off x="7707892" y="1897582"/>
                <a:ext cx="15120" cy="118800"/>
              </p14:xfrm>
            </p:contentPart>
          </mc:Choice>
          <mc:Fallback xmlns="">
            <p:pic>
              <p:nvPicPr>
                <p:cNvPr id="73" name="Ink 72">
                  <a:extLst>
                    <a:ext uri="{FF2B5EF4-FFF2-40B4-BE49-F238E27FC236}">
                      <a16:creationId xmlns:a16="http://schemas.microsoft.com/office/drawing/2014/main" id="{70E3611B-8261-8B02-758A-EAA6A566E558}"/>
                    </a:ext>
                  </a:extLst>
                </p:cNvPr>
                <p:cNvPicPr/>
                <p:nvPr/>
              </p:nvPicPr>
              <p:blipFill>
                <a:blip r:embed="rId109"/>
                <a:stretch>
                  <a:fillRect/>
                </a:stretch>
              </p:blipFill>
              <p:spPr>
                <a:xfrm>
                  <a:off x="7698892" y="1888582"/>
                  <a:ext cx="3276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4" name="Ink 73">
                  <a:extLst>
                    <a:ext uri="{FF2B5EF4-FFF2-40B4-BE49-F238E27FC236}">
                      <a16:creationId xmlns:a16="http://schemas.microsoft.com/office/drawing/2014/main" id="{390426E4-F71B-A9B5-07D6-299FBF93900E}"/>
                    </a:ext>
                  </a:extLst>
                </p14:cNvPr>
                <p14:cNvContentPartPr/>
                <p14:nvPr/>
              </p14:nvContentPartPr>
              <p14:xfrm>
                <a:off x="7897612" y="1928182"/>
                <a:ext cx="100440" cy="132840"/>
              </p14:xfrm>
            </p:contentPart>
          </mc:Choice>
          <mc:Fallback xmlns="">
            <p:pic>
              <p:nvPicPr>
                <p:cNvPr id="74" name="Ink 73">
                  <a:extLst>
                    <a:ext uri="{FF2B5EF4-FFF2-40B4-BE49-F238E27FC236}">
                      <a16:creationId xmlns:a16="http://schemas.microsoft.com/office/drawing/2014/main" id="{390426E4-F71B-A9B5-07D6-299FBF93900E}"/>
                    </a:ext>
                  </a:extLst>
                </p:cNvPr>
                <p:cNvPicPr/>
                <p:nvPr/>
              </p:nvPicPr>
              <p:blipFill>
                <a:blip r:embed="rId111"/>
                <a:stretch>
                  <a:fillRect/>
                </a:stretch>
              </p:blipFill>
              <p:spPr>
                <a:xfrm>
                  <a:off x="7888972" y="1919542"/>
                  <a:ext cx="118080" cy="150480"/>
                </a:xfrm>
                <a:prstGeom prst="rect">
                  <a:avLst/>
                </a:prstGeom>
              </p:spPr>
            </p:pic>
          </mc:Fallback>
        </mc:AlternateContent>
      </p:grpSp>
      <p:grpSp>
        <p:nvGrpSpPr>
          <p:cNvPr id="86" name="Group 85">
            <a:extLst>
              <a:ext uri="{FF2B5EF4-FFF2-40B4-BE49-F238E27FC236}">
                <a16:creationId xmlns:a16="http://schemas.microsoft.com/office/drawing/2014/main" id="{D18F55F5-E705-CF29-EC22-E5B5F53BA9BB}"/>
              </a:ext>
            </a:extLst>
          </p:cNvPr>
          <p:cNvGrpSpPr/>
          <p:nvPr/>
        </p:nvGrpSpPr>
        <p:grpSpPr>
          <a:xfrm>
            <a:off x="7030012" y="2423902"/>
            <a:ext cx="1690200" cy="1229760"/>
            <a:chOff x="7030012" y="2423902"/>
            <a:chExt cx="1690200" cy="1229760"/>
          </a:xfrm>
        </p:grpSpPr>
        <mc:AlternateContent xmlns:mc="http://schemas.openxmlformats.org/markup-compatibility/2006" xmlns:p14="http://schemas.microsoft.com/office/powerpoint/2010/main">
          <mc:Choice Requires="p14">
            <p:contentPart p14:bwMode="auto" r:id="rId112">
              <p14:nvContentPartPr>
                <p14:cNvPr id="76" name="Ink 75">
                  <a:extLst>
                    <a:ext uri="{FF2B5EF4-FFF2-40B4-BE49-F238E27FC236}">
                      <a16:creationId xmlns:a16="http://schemas.microsoft.com/office/drawing/2014/main" id="{607AFE0A-F271-C7E9-0BA9-927E5C5EB2C2}"/>
                    </a:ext>
                  </a:extLst>
                </p14:cNvPr>
                <p14:cNvContentPartPr/>
                <p14:nvPr/>
              </p14:nvContentPartPr>
              <p14:xfrm>
                <a:off x="7030012" y="3508942"/>
                <a:ext cx="284760" cy="144720"/>
              </p14:xfrm>
            </p:contentPart>
          </mc:Choice>
          <mc:Fallback xmlns="">
            <p:pic>
              <p:nvPicPr>
                <p:cNvPr id="76" name="Ink 75">
                  <a:extLst>
                    <a:ext uri="{FF2B5EF4-FFF2-40B4-BE49-F238E27FC236}">
                      <a16:creationId xmlns:a16="http://schemas.microsoft.com/office/drawing/2014/main" id="{607AFE0A-F271-C7E9-0BA9-927E5C5EB2C2}"/>
                    </a:ext>
                  </a:extLst>
                </p:cNvPr>
                <p:cNvPicPr/>
                <p:nvPr/>
              </p:nvPicPr>
              <p:blipFill>
                <a:blip r:embed="rId113"/>
                <a:stretch>
                  <a:fillRect/>
                </a:stretch>
              </p:blipFill>
              <p:spPr>
                <a:xfrm>
                  <a:off x="7021012" y="3499942"/>
                  <a:ext cx="30240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7" name="Ink 76">
                  <a:extLst>
                    <a:ext uri="{FF2B5EF4-FFF2-40B4-BE49-F238E27FC236}">
                      <a16:creationId xmlns:a16="http://schemas.microsoft.com/office/drawing/2014/main" id="{F9C5698A-A044-6258-CAC7-FDE90CAB92A5}"/>
                    </a:ext>
                  </a:extLst>
                </p14:cNvPr>
                <p14:cNvContentPartPr/>
                <p14:nvPr/>
              </p14:nvContentPartPr>
              <p14:xfrm>
                <a:off x="7388572" y="3579862"/>
                <a:ext cx="70200" cy="10440"/>
              </p14:xfrm>
            </p:contentPart>
          </mc:Choice>
          <mc:Fallback xmlns="">
            <p:pic>
              <p:nvPicPr>
                <p:cNvPr id="77" name="Ink 76">
                  <a:extLst>
                    <a:ext uri="{FF2B5EF4-FFF2-40B4-BE49-F238E27FC236}">
                      <a16:creationId xmlns:a16="http://schemas.microsoft.com/office/drawing/2014/main" id="{F9C5698A-A044-6258-CAC7-FDE90CAB92A5}"/>
                    </a:ext>
                  </a:extLst>
                </p:cNvPr>
                <p:cNvPicPr/>
                <p:nvPr/>
              </p:nvPicPr>
              <p:blipFill>
                <a:blip r:embed="rId115"/>
                <a:stretch>
                  <a:fillRect/>
                </a:stretch>
              </p:blipFill>
              <p:spPr>
                <a:xfrm>
                  <a:off x="7379932" y="3570862"/>
                  <a:ext cx="8784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8" name="Ink 77">
                  <a:extLst>
                    <a:ext uri="{FF2B5EF4-FFF2-40B4-BE49-F238E27FC236}">
                      <a16:creationId xmlns:a16="http://schemas.microsoft.com/office/drawing/2014/main" id="{01998FA9-DEA7-CE2C-6F97-C8FE947E0FB4}"/>
                    </a:ext>
                  </a:extLst>
                </p14:cNvPr>
                <p14:cNvContentPartPr/>
                <p14:nvPr/>
              </p14:nvContentPartPr>
              <p14:xfrm>
                <a:off x="7593772" y="3502822"/>
                <a:ext cx="257400" cy="129240"/>
              </p14:xfrm>
            </p:contentPart>
          </mc:Choice>
          <mc:Fallback xmlns="">
            <p:pic>
              <p:nvPicPr>
                <p:cNvPr id="78" name="Ink 77">
                  <a:extLst>
                    <a:ext uri="{FF2B5EF4-FFF2-40B4-BE49-F238E27FC236}">
                      <a16:creationId xmlns:a16="http://schemas.microsoft.com/office/drawing/2014/main" id="{01998FA9-DEA7-CE2C-6F97-C8FE947E0FB4}"/>
                    </a:ext>
                  </a:extLst>
                </p:cNvPr>
                <p:cNvPicPr/>
                <p:nvPr/>
              </p:nvPicPr>
              <p:blipFill>
                <a:blip r:embed="rId117"/>
                <a:stretch>
                  <a:fillRect/>
                </a:stretch>
              </p:blipFill>
              <p:spPr>
                <a:xfrm>
                  <a:off x="7585132" y="3494182"/>
                  <a:ext cx="27504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9" name="Ink 78">
                  <a:extLst>
                    <a:ext uri="{FF2B5EF4-FFF2-40B4-BE49-F238E27FC236}">
                      <a16:creationId xmlns:a16="http://schemas.microsoft.com/office/drawing/2014/main" id="{2253DE6C-D0C1-9AD0-2B3F-7A7192131E94}"/>
                    </a:ext>
                  </a:extLst>
                </p14:cNvPr>
                <p14:cNvContentPartPr/>
                <p14:nvPr/>
              </p14:nvContentPartPr>
              <p14:xfrm>
                <a:off x="7927852" y="3507142"/>
                <a:ext cx="113040" cy="126000"/>
              </p14:xfrm>
            </p:contentPart>
          </mc:Choice>
          <mc:Fallback xmlns="">
            <p:pic>
              <p:nvPicPr>
                <p:cNvPr id="79" name="Ink 78">
                  <a:extLst>
                    <a:ext uri="{FF2B5EF4-FFF2-40B4-BE49-F238E27FC236}">
                      <a16:creationId xmlns:a16="http://schemas.microsoft.com/office/drawing/2014/main" id="{2253DE6C-D0C1-9AD0-2B3F-7A7192131E94}"/>
                    </a:ext>
                  </a:extLst>
                </p:cNvPr>
                <p:cNvPicPr/>
                <p:nvPr/>
              </p:nvPicPr>
              <p:blipFill>
                <a:blip r:embed="rId119"/>
                <a:stretch>
                  <a:fillRect/>
                </a:stretch>
              </p:blipFill>
              <p:spPr>
                <a:xfrm>
                  <a:off x="7918852" y="3498502"/>
                  <a:ext cx="13068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80" name="Ink 79">
                  <a:extLst>
                    <a:ext uri="{FF2B5EF4-FFF2-40B4-BE49-F238E27FC236}">
                      <a16:creationId xmlns:a16="http://schemas.microsoft.com/office/drawing/2014/main" id="{74D6E7E3-4724-AC42-8405-E45D4DEAD56C}"/>
                    </a:ext>
                  </a:extLst>
                </p14:cNvPr>
                <p14:cNvContentPartPr/>
                <p14:nvPr/>
              </p14:nvContentPartPr>
              <p14:xfrm>
                <a:off x="8186332" y="3473302"/>
                <a:ext cx="325800" cy="134280"/>
              </p14:xfrm>
            </p:contentPart>
          </mc:Choice>
          <mc:Fallback xmlns="">
            <p:pic>
              <p:nvPicPr>
                <p:cNvPr id="80" name="Ink 79">
                  <a:extLst>
                    <a:ext uri="{FF2B5EF4-FFF2-40B4-BE49-F238E27FC236}">
                      <a16:creationId xmlns:a16="http://schemas.microsoft.com/office/drawing/2014/main" id="{74D6E7E3-4724-AC42-8405-E45D4DEAD56C}"/>
                    </a:ext>
                  </a:extLst>
                </p:cNvPr>
                <p:cNvPicPr/>
                <p:nvPr/>
              </p:nvPicPr>
              <p:blipFill>
                <a:blip r:embed="rId121"/>
                <a:stretch>
                  <a:fillRect/>
                </a:stretch>
              </p:blipFill>
              <p:spPr>
                <a:xfrm>
                  <a:off x="8177692" y="3464302"/>
                  <a:ext cx="34344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81" name="Ink 80">
                  <a:extLst>
                    <a:ext uri="{FF2B5EF4-FFF2-40B4-BE49-F238E27FC236}">
                      <a16:creationId xmlns:a16="http://schemas.microsoft.com/office/drawing/2014/main" id="{B4DEBDA6-67D3-29E8-E79E-7B0F05110E67}"/>
                    </a:ext>
                  </a:extLst>
                </p14:cNvPr>
                <p14:cNvContentPartPr/>
                <p14:nvPr/>
              </p14:nvContentPartPr>
              <p14:xfrm>
                <a:off x="8632012" y="3500662"/>
                <a:ext cx="88200" cy="116280"/>
              </p14:xfrm>
            </p:contentPart>
          </mc:Choice>
          <mc:Fallback xmlns="">
            <p:pic>
              <p:nvPicPr>
                <p:cNvPr id="81" name="Ink 80">
                  <a:extLst>
                    <a:ext uri="{FF2B5EF4-FFF2-40B4-BE49-F238E27FC236}">
                      <a16:creationId xmlns:a16="http://schemas.microsoft.com/office/drawing/2014/main" id="{B4DEBDA6-67D3-29E8-E79E-7B0F05110E67}"/>
                    </a:ext>
                  </a:extLst>
                </p:cNvPr>
                <p:cNvPicPr/>
                <p:nvPr/>
              </p:nvPicPr>
              <p:blipFill>
                <a:blip r:embed="rId123"/>
                <a:stretch>
                  <a:fillRect/>
                </a:stretch>
              </p:blipFill>
              <p:spPr>
                <a:xfrm>
                  <a:off x="8623012" y="3491662"/>
                  <a:ext cx="10584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82" name="Ink 81">
                  <a:extLst>
                    <a:ext uri="{FF2B5EF4-FFF2-40B4-BE49-F238E27FC236}">
                      <a16:creationId xmlns:a16="http://schemas.microsoft.com/office/drawing/2014/main" id="{102D11D1-A990-D9A1-F569-31DF0F43A77C}"/>
                    </a:ext>
                  </a:extLst>
                </p14:cNvPr>
                <p14:cNvContentPartPr/>
                <p14:nvPr/>
              </p14:nvContentPartPr>
              <p14:xfrm>
                <a:off x="7336732" y="2423902"/>
                <a:ext cx="292320" cy="976680"/>
              </p14:xfrm>
            </p:contentPart>
          </mc:Choice>
          <mc:Fallback xmlns="">
            <p:pic>
              <p:nvPicPr>
                <p:cNvPr id="82" name="Ink 81">
                  <a:extLst>
                    <a:ext uri="{FF2B5EF4-FFF2-40B4-BE49-F238E27FC236}">
                      <a16:creationId xmlns:a16="http://schemas.microsoft.com/office/drawing/2014/main" id="{102D11D1-A990-D9A1-F569-31DF0F43A77C}"/>
                    </a:ext>
                  </a:extLst>
                </p:cNvPr>
                <p:cNvPicPr/>
                <p:nvPr/>
              </p:nvPicPr>
              <p:blipFill>
                <a:blip r:embed="rId125"/>
                <a:stretch>
                  <a:fillRect/>
                </a:stretch>
              </p:blipFill>
              <p:spPr>
                <a:xfrm>
                  <a:off x="7327732" y="2415262"/>
                  <a:ext cx="309960" cy="9943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83" name="Ink 82">
                  <a:extLst>
                    <a:ext uri="{FF2B5EF4-FFF2-40B4-BE49-F238E27FC236}">
                      <a16:creationId xmlns:a16="http://schemas.microsoft.com/office/drawing/2014/main" id="{F8FC82B4-A270-C587-BA46-87B5EE37DF01}"/>
                    </a:ext>
                  </a:extLst>
                </p14:cNvPr>
                <p14:cNvContentPartPr/>
                <p14:nvPr/>
              </p14:nvContentPartPr>
              <p14:xfrm>
                <a:off x="7844332" y="2491582"/>
                <a:ext cx="158400" cy="740520"/>
              </p14:xfrm>
            </p:contentPart>
          </mc:Choice>
          <mc:Fallback xmlns="">
            <p:pic>
              <p:nvPicPr>
                <p:cNvPr id="83" name="Ink 82">
                  <a:extLst>
                    <a:ext uri="{FF2B5EF4-FFF2-40B4-BE49-F238E27FC236}">
                      <a16:creationId xmlns:a16="http://schemas.microsoft.com/office/drawing/2014/main" id="{F8FC82B4-A270-C587-BA46-87B5EE37DF01}"/>
                    </a:ext>
                  </a:extLst>
                </p:cNvPr>
                <p:cNvPicPr/>
                <p:nvPr/>
              </p:nvPicPr>
              <p:blipFill>
                <a:blip r:embed="rId127"/>
                <a:stretch>
                  <a:fillRect/>
                </a:stretch>
              </p:blipFill>
              <p:spPr>
                <a:xfrm>
                  <a:off x="7835692" y="2482942"/>
                  <a:ext cx="176040" cy="75816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4" name="Ink 83">
                  <a:extLst>
                    <a:ext uri="{FF2B5EF4-FFF2-40B4-BE49-F238E27FC236}">
                      <a16:creationId xmlns:a16="http://schemas.microsoft.com/office/drawing/2014/main" id="{3D777556-06F3-898B-E60A-5546477D15EF}"/>
                    </a:ext>
                  </a:extLst>
                </p14:cNvPr>
                <p14:cNvContentPartPr/>
                <p14:nvPr/>
              </p14:nvContentPartPr>
              <p14:xfrm>
                <a:off x="7314772" y="2460622"/>
                <a:ext cx="812160" cy="597600"/>
              </p14:xfrm>
            </p:contentPart>
          </mc:Choice>
          <mc:Fallback xmlns="">
            <p:pic>
              <p:nvPicPr>
                <p:cNvPr id="84" name="Ink 83">
                  <a:extLst>
                    <a:ext uri="{FF2B5EF4-FFF2-40B4-BE49-F238E27FC236}">
                      <a16:creationId xmlns:a16="http://schemas.microsoft.com/office/drawing/2014/main" id="{3D777556-06F3-898B-E60A-5546477D15EF}"/>
                    </a:ext>
                  </a:extLst>
                </p:cNvPr>
                <p:cNvPicPr/>
                <p:nvPr/>
              </p:nvPicPr>
              <p:blipFill>
                <a:blip r:embed="rId129"/>
                <a:stretch>
                  <a:fillRect/>
                </a:stretch>
              </p:blipFill>
              <p:spPr>
                <a:xfrm>
                  <a:off x="7306132" y="2451982"/>
                  <a:ext cx="829800" cy="6152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5" name="Ink 84">
                  <a:extLst>
                    <a:ext uri="{FF2B5EF4-FFF2-40B4-BE49-F238E27FC236}">
                      <a16:creationId xmlns:a16="http://schemas.microsoft.com/office/drawing/2014/main" id="{1D46C303-4311-E7CB-14F5-74EDAED62802}"/>
                    </a:ext>
                  </a:extLst>
                </p14:cNvPr>
                <p14:cNvContentPartPr/>
                <p14:nvPr/>
              </p14:nvContentPartPr>
              <p14:xfrm>
                <a:off x="7275172" y="2632702"/>
                <a:ext cx="893160" cy="455760"/>
              </p14:xfrm>
            </p:contentPart>
          </mc:Choice>
          <mc:Fallback xmlns="">
            <p:pic>
              <p:nvPicPr>
                <p:cNvPr id="85" name="Ink 84">
                  <a:extLst>
                    <a:ext uri="{FF2B5EF4-FFF2-40B4-BE49-F238E27FC236}">
                      <a16:creationId xmlns:a16="http://schemas.microsoft.com/office/drawing/2014/main" id="{1D46C303-4311-E7CB-14F5-74EDAED62802}"/>
                    </a:ext>
                  </a:extLst>
                </p:cNvPr>
                <p:cNvPicPr/>
                <p:nvPr/>
              </p:nvPicPr>
              <p:blipFill>
                <a:blip r:embed="rId131"/>
                <a:stretch>
                  <a:fillRect/>
                </a:stretch>
              </p:blipFill>
              <p:spPr>
                <a:xfrm>
                  <a:off x="7266172" y="2623702"/>
                  <a:ext cx="910800" cy="473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2">
            <p14:nvContentPartPr>
              <p14:cNvPr id="95" name="Ink 94">
                <a:extLst>
                  <a:ext uri="{FF2B5EF4-FFF2-40B4-BE49-F238E27FC236}">
                    <a16:creationId xmlns:a16="http://schemas.microsoft.com/office/drawing/2014/main" id="{CF976656-FF02-5484-66D4-848F37DC0372}"/>
                  </a:ext>
                </a:extLst>
              </p14:cNvPr>
              <p14:cNvContentPartPr/>
              <p14:nvPr/>
            </p14:nvContentPartPr>
            <p14:xfrm>
              <a:off x="1410052" y="3880822"/>
              <a:ext cx="577080" cy="278280"/>
            </p14:xfrm>
          </p:contentPart>
        </mc:Choice>
        <mc:Fallback xmlns="">
          <p:pic>
            <p:nvPicPr>
              <p:cNvPr id="95" name="Ink 94">
                <a:extLst>
                  <a:ext uri="{FF2B5EF4-FFF2-40B4-BE49-F238E27FC236}">
                    <a16:creationId xmlns:a16="http://schemas.microsoft.com/office/drawing/2014/main" id="{CF976656-FF02-5484-66D4-848F37DC0372}"/>
                  </a:ext>
                </a:extLst>
              </p:cNvPr>
              <p:cNvPicPr/>
              <p:nvPr/>
            </p:nvPicPr>
            <p:blipFill>
              <a:blip r:embed="rId133"/>
              <a:stretch>
                <a:fillRect/>
              </a:stretch>
            </p:blipFill>
            <p:spPr>
              <a:xfrm>
                <a:off x="1401412" y="3872182"/>
                <a:ext cx="594720" cy="295920"/>
              </a:xfrm>
              <a:prstGeom prst="rect">
                <a:avLst/>
              </a:prstGeom>
            </p:spPr>
          </p:pic>
        </mc:Fallback>
      </mc:AlternateContent>
      <p:grpSp>
        <p:nvGrpSpPr>
          <p:cNvPr id="169" name="Group 168">
            <a:extLst>
              <a:ext uri="{FF2B5EF4-FFF2-40B4-BE49-F238E27FC236}">
                <a16:creationId xmlns:a16="http://schemas.microsoft.com/office/drawing/2014/main" id="{7726F06C-FFFE-8397-F20A-4E0D73CA93D7}"/>
              </a:ext>
            </a:extLst>
          </p:cNvPr>
          <p:cNvGrpSpPr/>
          <p:nvPr/>
        </p:nvGrpSpPr>
        <p:grpSpPr>
          <a:xfrm>
            <a:off x="5292652" y="4077022"/>
            <a:ext cx="1089720" cy="292320"/>
            <a:chOff x="5292652" y="4077022"/>
            <a:chExt cx="1089720" cy="292320"/>
          </a:xfrm>
        </p:grpSpPr>
        <mc:AlternateContent xmlns:mc="http://schemas.openxmlformats.org/markup-compatibility/2006" xmlns:p14="http://schemas.microsoft.com/office/powerpoint/2010/main">
          <mc:Choice Requires="p14">
            <p:contentPart p14:bwMode="auto" r:id="rId134">
              <p14:nvContentPartPr>
                <p14:cNvPr id="132" name="Ink 131">
                  <a:extLst>
                    <a:ext uri="{FF2B5EF4-FFF2-40B4-BE49-F238E27FC236}">
                      <a16:creationId xmlns:a16="http://schemas.microsoft.com/office/drawing/2014/main" id="{70B6AD2C-6C32-760C-C573-99EEC88575D0}"/>
                    </a:ext>
                  </a:extLst>
                </p14:cNvPr>
                <p14:cNvContentPartPr/>
                <p14:nvPr/>
              </p14:nvContentPartPr>
              <p14:xfrm>
                <a:off x="5292652" y="4161262"/>
                <a:ext cx="182880" cy="123480"/>
              </p14:xfrm>
            </p:contentPart>
          </mc:Choice>
          <mc:Fallback xmlns="">
            <p:pic>
              <p:nvPicPr>
                <p:cNvPr id="132" name="Ink 131">
                  <a:extLst>
                    <a:ext uri="{FF2B5EF4-FFF2-40B4-BE49-F238E27FC236}">
                      <a16:creationId xmlns:a16="http://schemas.microsoft.com/office/drawing/2014/main" id="{70B6AD2C-6C32-760C-C573-99EEC88575D0}"/>
                    </a:ext>
                  </a:extLst>
                </p:cNvPr>
                <p:cNvPicPr/>
                <p:nvPr/>
              </p:nvPicPr>
              <p:blipFill>
                <a:blip r:embed="rId135"/>
                <a:stretch>
                  <a:fillRect/>
                </a:stretch>
              </p:blipFill>
              <p:spPr>
                <a:xfrm>
                  <a:off x="5283652" y="4152622"/>
                  <a:ext cx="20052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33" name="Ink 132">
                  <a:extLst>
                    <a:ext uri="{FF2B5EF4-FFF2-40B4-BE49-F238E27FC236}">
                      <a16:creationId xmlns:a16="http://schemas.microsoft.com/office/drawing/2014/main" id="{99761C31-D662-95FE-26A4-7947C7C4E5BE}"/>
                    </a:ext>
                  </a:extLst>
                </p14:cNvPr>
                <p14:cNvContentPartPr/>
                <p14:nvPr/>
              </p14:nvContentPartPr>
              <p14:xfrm>
                <a:off x="5497852" y="4111942"/>
                <a:ext cx="82800" cy="178560"/>
              </p14:xfrm>
            </p:contentPart>
          </mc:Choice>
          <mc:Fallback xmlns="">
            <p:pic>
              <p:nvPicPr>
                <p:cNvPr id="133" name="Ink 132">
                  <a:extLst>
                    <a:ext uri="{FF2B5EF4-FFF2-40B4-BE49-F238E27FC236}">
                      <a16:creationId xmlns:a16="http://schemas.microsoft.com/office/drawing/2014/main" id="{99761C31-D662-95FE-26A4-7947C7C4E5BE}"/>
                    </a:ext>
                  </a:extLst>
                </p:cNvPr>
                <p:cNvPicPr/>
                <p:nvPr/>
              </p:nvPicPr>
              <p:blipFill>
                <a:blip r:embed="rId137"/>
                <a:stretch>
                  <a:fillRect/>
                </a:stretch>
              </p:blipFill>
              <p:spPr>
                <a:xfrm>
                  <a:off x="5489212" y="4102942"/>
                  <a:ext cx="10044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34" name="Ink 133">
                  <a:extLst>
                    <a:ext uri="{FF2B5EF4-FFF2-40B4-BE49-F238E27FC236}">
                      <a16:creationId xmlns:a16="http://schemas.microsoft.com/office/drawing/2014/main" id="{0C12E64E-623A-EDFD-56B7-81E3DF7528A3}"/>
                    </a:ext>
                  </a:extLst>
                </p14:cNvPr>
                <p14:cNvContentPartPr/>
                <p14:nvPr/>
              </p14:nvContentPartPr>
              <p14:xfrm>
                <a:off x="5683612" y="4104382"/>
                <a:ext cx="172800" cy="210960"/>
              </p14:xfrm>
            </p:contentPart>
          </mc:Choice>
          <mc:Fallback xmlns="">
            <p:pic>
              <p:nvPicPr>
                <p:cNvPr id="134" name="Ink 133">
                  <a:extLst>
                    <a:ext uri="{FF2B5EF4-FFF2-40B4-BE49-F238E27FC236}">
                      <a16:creationId xmlns:a16="http://schemas.microsoft.com/office/drawing/2014/main" id="{0C12E64E-623A-EDFD-56B7-81E3DF7528A3}"/>
                    </a:ext>
                  </a:extLst>
                </p:cNvPr>
                <p:cNvPicPr/>
                <p:nvPr/>
              </p:nvPicPr>
              <p:blipFill>
                <a:blip r:embed="rId139"/>
                <a:stretch>
                  <a:fillRect/>
                </a:stretch>
              </p:blipFill>
              <p:spPr>
                <a:xfrm>
                  <a:off x="5674612" y="4095742"/>
                  <a:ext cx="19044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35" name="Ink 134">
                  <a:extLst>
                    <a:ext uri="{FF2B5EF4-FFF2-40B4-BE49-F238E27FC236}">
                      <a16:creationId xmlns:a16="http://schemas.microsoft.com/office/drawing/2014/main" id="{E573914A-DEF9-0BE9-250C-BB393896232F}"/>
                    </a:ext>
                  </a:extLst>
                </p14:cNvPr>
                <p14:cNvContentPartPr/>
                <p14:nvPr/>
              </p14:nvContentPartPr>
              <p14:xfrm>
                <a:off x="5940292" y="4123822"/>
                <a:ext cx="251280" cy="155880"/>
              </p14:xfrm>
            </p:contentPart>
          </mc:Choice>
          <mc:Fallback xmlns="">
            <p:pic>
              <p:nvPicPr>
                <p:cNvPr id="135" name="Ink 134">
                  <a:extLst>
                    <a:ext uri="{FF2B5EF4-FFF2-40B4-BE49-F238E27FC236}">
                      <a16:creationId xmlns:a16="http://schemas.microsoft.com/office/drawing/2014/main" id="{E573914A-DEF9-0BE9-250C-BB393896232F}"/>
                    </a:ext>
                  </a:extLst>
                </p:cNvPr>
                <p:cNvPicPr/>
                <p:nvPr/>
              </p:nvPicPr>
              <p:blipFill>
                <a:blip r:embed="rId141"/>
                <a:stretch>
                  <a:fillRect/>
                </a:stretch>
              </p:blipFill>
              <p:spPr>
                <a:xfrm>
                  <a:off x="5931292" y="4115182"/>
                  <a:ext cx="26892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36" name="Ink 135">
                  <a:extLst>
                    <a:ext uri="{FF2B5EF4-FFF2-40B4-BE49-F238E27FC236}">
                      <a16:creationId xmlns:a16="http://schemas.microsoft.com/office/drawing/2014/main" id="{0A33F0F6-109E-B2FE-000A-E76AD111129C}"/>
                    </a:ext>
                  </a:extLst>
                </p14:cNvPr>
                <p14:cNvContentPartPr/>
                <p14:nvPr/>
              </p14:nvContentPartPr>
              <p14:xfrm>
                <a:off x="6139372" y="4099702"/>
                <a:ext cx="52560" cy="18360"/>
              </p14:xfrm>
            </p:contentPart>
          </mc:Choice>
          <mc:Fallback xmlns="">
            <p:pic>
              <p:nvPicPr>
                <p:cNvPr id="136" name="Ink 135">
                  <a:extLst>
                    <a:ext uri="{FF2B5EF4-FFF2-40B4-BE49-F238E27FC236}">
                      <a16:creationId xmlns:a16="http://schemas.microsoft.com/office/drawing/2014/main" id="{0A33F0F6-109E-B2FE-000A-E76AD111129C}"/>
                    </a:ext>
                  </a:extLst>
                </p:cNvPr>
                <p:cNvPicPr/>
                <p:nvPr/>
              </p:nvPicPr>
              <p:blipFill>
                <a:blip r:embed="rId143"/>
                <a:stretch>
                  <a:fillRect/>
                </a:stretch>
              </p:blipFill>
              <p:spPr>
                <a:xfrm>
                  <a:off x="6130732" y="4091062"/>
                  <a:ext cx="702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37" name="Ink 136">
                  <a:extLst>
                    <a:ext uri="{FF2B5EF4-FFF2-40B4-BE49-F238E27FC236}">
                      <a16:creationId xmlns:a16="http://schemas.microsoft.com/office/drawing/2014/main" id="{B38E6B23-345C-F6E7-6639-767A6A21189D}"/>
                    </a:ext>
                  </a:extLst>
                </p14:cNvPr>
                <p14:cNvContentPartPr/>
                <p14:nvPr/>
              </p14:nvContentPartPr>
              <p14:xfrm>
                <a:off x="6264292" y="4077022"/>
                <a:ext cx="118080" cy="202680"/>
              </p14:xfrm>
            </p:contentPart>
          </mc:Choice>
          <mc:Fallback xmlns="">
            <p:pic>
              <p:nvPicPr>
                <p:cNvPr id="137" name="Ink 136">
                  <a:extLst>
                    <a:ext uri="{FF2B5EF4-FFF2-40B4-BE49-F238E27FC236}">
                      <a16:creationId xmlns:a16="http://schemas.microsoft.com/office/drawing/2014/main" id="{B38E6B23-345C-F6E7-6639-767A6A21189D}"/>
                    </a:ext>
                  </a:extLst>
                </p:cNvPr>
                <p:cNvPicPr/>
                <p:nvPr/>
              </p:nvPicPr>
              <p:blipFill>
                <a:blip r:embed="rId145"/>
                <a:stretch>
                  <a:fillRect/>
                </a:stretch>
              </p:blipFill>
              <p:spPr>
                <a:xfrm>
                  <a:off x="6255292" y="4068382"/>
                  <a:ext cx="13572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66" name="Ink 165">
                  <a:extLst>
                    <a:ext uri="{FF2B5EF4-FFF2-40B4-BE49-F238E27FC236}">
                      <a16:creationId xmlns:a16="http://schemas.microsoft.com/office/drawing/2014/main" id="{4FF53ADC-8A40-597F-3CB2-C475687016FE}"/>
                    </a:ext>
                  </a:extLst>
                </p14:cNvPr>
                <p14:cNvContentPartPr/>
                <p14:nvPr/>
              </p14:nvContentPartPr>
              <p14:xfrm>
                <a:off x="5718172" y="4309582"/>
                <a:ext cx="514440" cy="59760"/>
              </p14:xfrm>
            </p:contentPart>
          </mc:Choice>
          <mc:Fallback xmlns="">
            <p:pic>
              <p:nvPicPr>
                <p:cNvPr id="166" name="Ink 165">
                  <a:extLst>
                    <a:ext uri="{FF2B5EF4-FFF2-40B4-BE49-F238E27FC236}">
                      <a16:creationId xmlns:a16="http://schemas.microsoft.com/office/drawing/2014/main" id="{4FF53ADC-8A40-597F-3CB2-C475687016FE}"/>
                    </a:ext>
                  </a:extLst>
                </p:cNvPr>
                <p:cNvPicPr/>
                <p:nvPr/>
              </p:nvPicPr>
              <p:blipFill>
                <a:blip r:embed="rId147"/>
                <a:stretch>
                  <a:fillRect/>
                </a:stretch>
              </p:blipFill>
              <p:spPr>
                <a:xfrm>
                  <a:off x="5709172" y="4300942"/>
                  <a:ext cx="532080" cy="77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8">
            <p14:nvContentPartPr>
              <p14:cNvPr id="97" name="Ink 96">
                <a:extLst>
                  <a:ext uri="{FF2B5EF4-FFF2-40B4-BE49-F238E27FC236}">
                    <a16:creationId xmlns:a16="http://schemas.microsoft.com/office/drawing/2014/main" id="{77473D05-B876-25FA-5C08-62AAA3B10488}"/>
                  </a:ext>
                </a:extLst>
              </p14:cNvPr>
              <p14:cNvContentPartPr/>
              <p14:nvPr/>
            </p14:nvContentPartPr>
            <p14:xfrm>
              <a:off x="1304572" y="4317502"/>
              <a:ext cx="3240" cy="304560"/>
            </p14:xfrm>
          </p:contentPart>
        </mc:Choice>
        <mc:Fallback xmlns="">
          <p:pic>
            <p:nvPicPr>
              <p:cNvPr id="97" name="Ink 96">
                <a:extLst>
                  <a:ext uri="{FF2B5EF4-FFF2-40B4-BE49-F238E27FC236}">
                    <a16:creationId xmlns:a16="http://schemas.microsoft.com/office/drawing/2014/main" id="{77473D05-B876-25FA-5C08-62AAA3B10488}"/>
                  </a:ext>
                </a:extLst>
              </p:cNvPr>
              <p:cNvPicPr/>
              <p:nvPr/>
            </p:nvPicPr>
            <p:blipFill>
              <a:blip r:embed="rId149"/>
              <a:stretch>
                <a:fillRect/>
              </a:stretch>
            </p:blipFill>
            <p:spPr>
              <a:xfrm>
                <a:off x="1295572" y="4308862"/>
                <a:ext cx="20880" cy="3222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98" name="Ink 97">
                <a:extLst>
                  <a:ext uri="{FF2B5EF4-FFF2-40B4-BE49-F238E27FC236}">
                    <a16:creationId xmlns:a16="http://schemas.microsoft.com/office/drawing/2014/main" id="{1E78F7B6-512E-6EA7-0889-25678C6547A7}"/>
                  </a:ext>
                </a:extLst>
              </p14:cNvPr>
              <p14:cNvContentPartPr/>
              <p14:nvPr/>
            </p14:nvContentPartPr>
            <p14:xfrm>
              <a:off x="1248772" y="4565542"/>
              <a:ext cx="34920" cy="66600"/>
            </p14:xfrm>
          </p:contentPart>
        </mc:Choice>
        <mc:Fallback xmlns="">
          <p:pic>
            <p:nvPicPr>
              <p:cNvPr id="98" name="Ink 97">
                <a:extLst>
                  <a:ext uri="{FF2B5EF4-FFF2-40B4-BE49-F238E27FC236}">
                    <a16:creationId xmlns:a16="http://schemas.microsoft.com/office/drawing/2014/main" id="{1E78F7B6-512E-6EA7-0889-25678C6547A7}"/>
                  </a:ext>
                </a:extLst>
              </p:cNvPr>
              <p:cNvPicPr/>
              <p:nvPr/>
            </p:nvPicPr>
            <p:blipFill>
              <a:blip r:embed="rId151"/>
              <a:stretch>
                <a:fillRect/>
              </a:stretch>
            </p:blipFill>
            <p:spPr>
              <a:xfrm>
                <a:off x="1239772" y="4556902"/>
                <a:ext cx="5256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9" name="Ink 98">
                <a:extLst>
                  <a:ext uri="{FF2B5EF4-FFF2-40B4-BE49-F238E27FC236}">
                    <a16:creationId xmlns:a16="http://schemas.microsoft.com/office/drawing/2014/main" id="{DC81FF3F-3B2F-7B64-347D-F54BAEC7E8BC}"/>
                  </a:ext>
                </a:extLst>
              </p14:cNvPr>
              <p14:cNvContentPartPr/>
              <p14:nvPr/>
            </p14:nvContentPartPr>
            <p14:xfrm>
              <a:off x="1279372" y="4566262"/>
              <a:ext cx="132840" cy="93240"/>
            </p14:xfrm>
          </p:contentPart>
        </mc:Choice>
        <mc:Fallback xmlns="">
          <p:pic>
            <p:nvPicPr>
              <p:cNvPr id="99" name="Ink 98">
                <a:extLst>
                  <a:ext uri="{FF2B5EF4-FFF2-40B4-BE49-F238E27FC236}">
                    <a16:creationId xmlns:a16="http://schemas.microsoft.com/office/drawing/2014/main" id="{DC81FF3F-3B2F-7B64-347D-F54BAEC7E8BC}"/>
                  </a:ext>
                </a:extLst>
              </p:cNvPr>
              <p:cNvPicPr/>
              <p:nvPr/>
            </p:nvPicPr>
            <p:blipFill>
              <a:blip r:embed="rId153"/>
              <a:stretch>
                <a:fillRect/>
              </a:stretch>
            </p:blipFill>
            <p:spPr>
              <a:xfrm>
                <a:off x="1270372" y="4557622"/>
                <a:ext cx="15048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01" name="Ink 100">
                <a:extLst>
                  <a:ext uri="{FF2B5EF4-FFF2-40B4-BE49-F238E27FC236}">
                    <a16:creationId xmlns:a16="http://schemas.microsoft.com/office/drawing/2014/main" id="{C04DADBE-4424-8843-6B67-7D07E8E0C9AC}"/>
                  </a:ext>
                </a:extLst>
              </p14:cNvPr>
              <p14:cNvContentPartPr/>
              <p14:nvPr/>
            </p14:nvContentPartPr>
            <p14:xfrm>
              <a:off x="1373692" y="4842382"/>
              <a:ext cx="18000" cy="172800"/>
            </p14:xfrm>
          </p:contentPart>
        </mc:Choice>
        <mc:Fallback xmlns="">
          <p:pic>
            <p:nvPicPr>
              <p:cNvPr id="101" name="Ink 100">
                <a:extLst>
                  <a:ext uri="{FF2B5EF4-FFF2-40B4-BE49-F238E27FC236}">
                    <a16:creationId xmlns:a16="http://schemas.microsoft.com/office/drawing/2014/main" id="{C04DADBE-4424-8843-6B67-7D07E8E0C9AC}"/>
                  </a:ext>
                </a:extLst>
              </p:cNvPr>
              <p:cNvPicPr/>
              <p:nvPr/>
            </p:nvPicPr>
            <p:blipFill>
              <a:blip r:embed="rId155"/>
              <a:stretch>
                <a:fillRect/>
              </a:stretch>
            </p:blipFill>
            <p:spPr>
              <a:xfrm>
                <a:off x="1364692" y="4833382"/>
                <a:ext cx="3564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02" name="Ink 101">
                <a:extLst>
                  <a:ext uri="{FF2B5EF4-FFF2-40B4-BE49-F238E27FC236}">
                    <a16:creationId xmlns:a16="http://schemas.microsoft.com/office/drawing/2014/main" id="{999CCE44-EF57-3C29-9A63-0EB62022E3DD}"/>
                  </a:ext>
                </a:extLst>
              </p14:cNvPr>
              <p14:cNvContentPartPr/>
              <p14:nvPr/>
            </p14:nvContentPartPr>
            <p14:xfrm>
              <a:off x="1491052" y="4841302"/>
              <a:ext cx="99000" cy="115920"/>
            </p14:xfrm>
          </p:contentPart>
        </mc:Choice>
        <mc:Fallback xmlns="">
          <p:pic>
            <p:nvPicPr>
              <p:cNvPr id="102" name="Ink 101">
                <a:extLst>
                  <a:ext uri="{FF2B5EF4-FFF2-40B4-BE49-F238E27FC236}">
                    <a16:creationId xmlns:a16="http://schemas.microsoft.com/office/drawing/2014/main" id="{999CCE44-EF57-3C29-9A63-0EB62022E3DD}"/>
                  </a:ext>
                </a:extLst>
              </p:cNvPr>
              <p:cNvPicPr/>
              <p:nvPr/>
            </p:nvPicPr>
            <p:blipFill>
              <a:blip r:embed="rId157"/>
              <a:stretch>
                <a:fillRect/>
              </a:stretch>
            </p:blipFill>
            <p:spPr>
              <a:xfrm>
                <a:off x="1482052" y="4832302"/>
                <a:ext cx="11664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03" name="Ink 102">
                <a:extLst>
                  <a:ext uri="{FF2B5EF4-FFF2-40B4-BE49-F238E27FC236}">
                    <a16:creationId xmlns:a16="http://schemas.microsoft.com/office/drawing/2014/main" id="{86690617-1281-6438-535E-AC61E4068122}"/>
                  </a:ext>
                </a:extLst>
              </p14:cNvPr>
              <p14:cNvContentPartPr/>
              <p14:nvPr/>
            </p14:nvContentPartPr>
            <p14:xfrm>
              <a:off x="1295932" y="5208502"/>
              <a:ext cx="190800" cy="155880"/>
            </p14:xfrm>
          </p:contentPart>
        </mc:Choice>
        <mc:Fallback xmlns="">
          <p:pic>
            <p:nvPicPr>
              <p:cNvPr id="103" name="Ink 102">
                <a:extLst>
                  <a:ext uri="{FF2B5EF4-FFF2-40B4-BE49-F238E27FC236}">
                    <a16:creationId xmlns:a16="http://schemas.microsoft.com/office/drawing/2014/main" id="{86690617-1281-6438-535E-AC61E4068122}"/>
                  </a:ext>
                </a:extLst>
              </p:cNvPr>
              <p:cNvPicPr/>
              <p:nvPr/>
            </p:nvPicPr>
            <p:blipFill>
              <a:blip r:embed="rId159"/>
              <a:stretch>
                <a:fillRect/>
              </a:stretch>
            </p:blipFill>
            <p:spPr>
              <a:xfrm>
                <a:off x="1286932" y="5199502"/>
                <a:ext cx="20844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04" name="Ink 103">
                <a:extLst>
                  <a:ext uri="{FF2B5EF4-FFF2-40B4-BE49-F238E27FC236}">
                    <a16:creationId xmlns:a16="http://schemas.microsoft.com/office/drawing/2014/main" id="{EB3A823D-0E07-DDF2-5B02-624BB62A91AF}"/>
                  </a:ext>
                </a:extLst>
              </p14:cNvPr>
              <p14:cNvContentPartPr/>
              <p14:nvPr/>
            </p14:nvContentPartPr>
            <p14:xfrm>
              <a:off x="1492492" y="5231182"/>
              <a:ext cx="86400" cy="87840"/>
            </p14:xfrm>
          </p:contentPart>
        </mc:Choice>
        <mc:Fallback xmlns="">
          <p:pic>
            <p:nvPicPr>
              <p:cNvPr id="104" name="Ink 103">
                <a:extLst>
                  <a:ext uri="{FF2B5EF4-FFF2-40B4-BE49-F238E27FC236}">
                    <a16:creationId xmlns:a16="http://schemas.microsoft.com/office/drawing/2014/main" id="{EB3A823D-0E07-DDF2-5B02-624BB62A91AF}"/>
                  </a:ext>
                </a:extLst>
              </p:cNvPr>
              <p:cNvPicPr/>
              <p:nvPr/>
            </p:nvPicPr>
            <p:blipFill>
              <a:blip r:embed="rId161"/>
              <a:stretch>
                <a:fillRect/>
              </a:stretch>
            </p:blipFill>
            <p:spPr>
              <a:xfrm>
                <a:off x="1483492" y="5222182"/>
                <a:ext cx="10404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05" name="Ink 104">
                <a:extLst>
                  <a:ext uri="{FF2B5EF4-FFF2-40B4-BE49-F238E27FC236}">
                    <a16:creationId xmlns:a16="http://schemas.microsoft.com/office/drawing/2014/main" id="{AA1AE27D-14C8-64D0-EEC9-F9D10788B7D4}"/>
                  </a:ext>
                </a:extLst>
              </p14:cNvPr>
              <p14:cNvContentPartPr/>
              <p14:nvPr/>
            </p14:nvContentPartPr>
            <p14:xfrm>
              <a:off x="1284412" y="5509462"/>
              <a:ext cx="176040" cy="178560"/>
            </p14:xfrm>
          </p:contentPart>
        </mc:Choice>
        <mc:Fallback xmlns="">
          <p:pic>
            <p:nvPicPr>
              <p:cNvPr id="105" name="Ink 104">
                <a:extLst>
                  <a:ext uri="{FF2B5EF4-FFF2-40B4-BE49-F238E27FC236}">
                    <a16:creationId xmlns:a16="http://schemas.microsoft.com/office/drawing/2014/main" id="{AA1AE27D-14C8-64D0-EEC9-F9D10788B7D4}"/>
                  </a:ext>
                </a:extLst>
              </p:cNvPr>
              <p:cNvPicPr/>
              <p:nvPr/>
            </p:nvPicPr>
            <p:blipFill>
              <a:blip r:embed="rId163"/>
              <a:stretch>
                <a:fillRect/>
              </a:stretch>
            </p:blipFill>
            <p:spPr>
              <a:xfrm>
                <a:off x="1275412" y="5500822"/>
                <a:ext cx="19368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06" name="Ink 105">
                <a:extLst>
                  <a:ext uri="{FF2B5EF4-FFF2-40B4-BE49-F238E27FC236}">
                    <a16:creationId xmlns:a16="http://schemas.microsoft.com/office/drawing/2014/main" id="{4239D875-D78B-58CC-274E-5F5E07485651}"/>
                  </a:ext>
                </a:extLst>
              </p14:cNvPr>
              <p14:cNvContentPartPr/>
              <p14:nvPr/>
            </p14:nvContentPartPr>
            <p14:xfrm>
              <a:off x="1491052" y="5535022"/>
              <a:ext cx="114120" cy="117360"/>
            </p14:xfrm>
          </p:contentPart>
        </mc:Choice>
        <mc:Fallback xmlns="">
          <p:pic>
            <p:nvPicPr>
              <p:cNvPr id="106" name="Ink 105">
                <a:extLst>
                  <a:ext uri="{FF2B5EF4-FFF2-40B4-BE49-F238E27FC236}">
                    <a16:creationId xmlns:a16="http://schemas.microsoft.com/office/drawing/2014/main" id="{4239D875-D78B-58CC-274E-5F5E07485651}"/>
                  </a:ext>
                </a:extLst>
              </p:cNvPr>
              <p:cNvPicPr/>
              <p:nvPr/>
            </p:nvPicPr>
            <p:blipFill>
              <a:blip r:embed="rId165"/>
              <a:stretch>
                <a:fillRect/>
              </a:stretch>
            </p:blipFill>
            <p:spPr>
              <a:xfrm>
                <a:off x="1482052" y="5526022"/>
                <a:ext cx="13176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07" name="Ink 106">
                <a:extLst>
                  <a:ext uri="{FF2B5EF4-FFF2-40B4-BE49-F238E27FC236}">
                    <a16:creationId xmlns:a16="http://schemas.microsoft.com/office/drawing/2014/main" id="{26DFF265-A193-A474-62A9-261C0148B402}"/>
                  </a:ext>
                </a:extLst>
              </p14:cNvPr>
              <p14:cNvContentPartPr/>
              <p14:nvPr/>
            </p14:nvContentPartPr>
            <p14:xfrm>
              <a:off x="1092172" y="4866502"/>
              <a:ext cx="50040" cy="785160"/>
            </p14:xfrm>
          </p:contentPart>
        </mc:Choice>
        <mc:Fallback xmlns="">
          <p:pic>
            <p:nvPicPr>
              <p:cNvPr id="107" name="Ink 106">
                <a:extLst>
                  <a:ext uri="{FF2B5EF4-FFF2-40B4-BE49-F238E27FC236}">
                    <a16:creationId xmlns:a16="http://schemas.microsoft.com/office/drawing/2014/main" id="{26DFF265-A193-A474-62A9-261C0148B402}"/>
                  </a:ext>
                </a:extLst>
              </p:cNvPr>
              <p:cNvPicPr/>
              <p:nvPr/>
            </p:nvPicPr>
            <p:blipFill>
              <a:blip r:embed="rId167"/>
              <a:stretch>
                <a:fillRect/>
              </a:stretch>
            </p:blipFill>
            <p:spPr>
              <a:xfrm>
                <a:off x="1083532" y="4857502"/>
                <a:ext cx="67680" cy="80280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08" name="Ink 107">
                <a:extLst>
                  <a:ext uri="{FF2B5EF4-FFF2-40B4-BE49-F238E27FC236}">
                    <a16:creationId xmlns:a16="http://schemas.microsoft.com/office/drawing/2014/main" id="{7C064DA4-E751-1AB8-2D0C-A9761BAA6718}"/>
                  </a:ext>
                </a:extLst>
              </p14:cNvPr>
              <p14:cNvContentPartPr/>
              <p14:nvPr/>
            </p14:nvContentPartPr>
            <p14:xfrm>
              <a:off x="1032052" y="5553742"/>
              <a:ext cx="155880" cy="81000"/>
            </p14:xfrm>
          </p:contentPart>
        </mc:Choice>
        <mc:Fallback xmlns="">
          <p:pic>
            <p:nvPicPr>
              <p:cNvPr id="108" name="Ink 107">
                <a:extLst>
                  <a:ext uri="{FF2B5EF4-FFF2-40B4-BE49-F238E27FC236}">
                    <a16:creationId xmlns:a16="http://schemas.microsoft.com/office/drawing/2014/main" id="{7C064DA4-E751-1AB8-2D0C-A9761BAA6718}"/>
                  </a:ext>
                </a:extLst>
              </p:cNvPr>
              <p:cNvPicPr/>
              <p:nvPr/>
            </p:nvPicPr>
            <p:blipFill>
              <a:blip r:embed="rId169"/>
              <a:stretch>
                <a:fillRect/>
              </a:stretch>
            </p:blipFill>
            <p:spPr>
              <a:xfrm>
                <a:off x="1023412" y="5545102"/>
                <a:ext cx="17352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67" name="Ink 166">
                <a:extLst>
                  <a:ext uri="{FF2B5EF4-FFF2-40B4-BE49-F238E27FC236}">
                    <a16:creationId xmlns:a16="http://schemas.microsoft.com/office/drawing/2014/main" id="{668B52E0-31DC-53BC-B7AE-AB0E916057FD}"/>
                  </a:ext>
                </a:extLst>
              </p14:cNvPr>
              <p14:cNvContentPartPr/>
              <p14:nvPr/>
            </p14:nvContentPartPr>
            <p14:xfrm>
              <a:off x="1251652" y="4227862"/>
              <a:ext cx="518760" cy="68400"/>
            </p14:xfrm>
          </p:contentPart>
        </mc:Choice>
        <mc:Fallback xmlns="">
          <p:pic>
            <p:nvPicPr>
              <p:cNvPr id="167" name="Ink 166">
                <a:extLst>
                  <a:ext uri="{FF2B5EF4-FFF2-40B4-BE49-F238E27FC236}">
                    <a16:creationId xmlns:a16="http://schemas.microsoft.com/office/drawing/2014/main" id="{668B52E0-31DC-53BC-B7AE-AB0E916057FD}"/>
                  </a:ext>
                </a:extLst>
              </p:cNvPr>
              <p:cNvPicPr/>
              <p:nvPr/>
            </p:nvPicPr>
            <p:blipFill>
              <a:blip r:embed="rId171"/>
              <a:stretch>
                <a:fillRect/>
              </a:stretch>
            </p:blipFill>
            <p:spPr>
              <a:xfrm>
                <a:off x="1242652" y="4218862"/>
                <a:ext cx="53640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70" name="Ink 169">
                <a:extLst>
                  <a:ext uri="{FF2B5EF4-FFF2-40B4-BE49-F238E27FC236}">
                    <a16:creationId xmlns:a16="http://schemas.microsoft.com/office/drawing/2014/main" id="{E257FF4A-CF5C-D18A-00C1-BEB21F403D9A}"/>
                  </a:ext>
                </a:extLst>
              </p14:cNvPr>
              <p14:cNvContentPartPr/>
              <p14:nvPr/>
            </p14:nvContentPartPr>
            <p14:xfrm>
              <a:off x="982372" y="4647622"/>
              <a:ext cx="1128240" cy="1338840"/>
            </p14:xfrm>
          </p:contentPart>
        </mc:Choice>
        <mc:Fallback xmlns="">
          <p:pic>
            <p:nvPicPr>
              <p:cNvPr id="170" name="Ink 169">
                <a:extLst>
                  <a:ext uri="{FF2B5EF4-FFF2-40B4-BE49-F238E27FC236}">
                    <a16:creationId xmlns:a16="http://schemas.microsoft.com/office/drawing/2014/main" id="{E257FF4A-CF5C-D18A-00C1-BEB21F403D9A}"/>
                  </a:ext>
                </a:extLst>
              </p:cNvPr>
              <p:cNvPicPr/>
              <p:nvPr/>
            </p:nvPicPr>
            <p:blipFill>
              <a:blip r:embed="rId173"/>
              <a:stretch>
                <a:fillRect/>
              </a:stretch>
            </p:blipFill>
            <p:spPr>
              <a:xfrm>
                <a:off x="973372" y="4638982"/>
                <a:ext cx="1145880" cy="135648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13" name="Ink 112">
                <a:extLst>
                  <a:ext uri="{FF2B5EF4-FFF2-40B4-BE49-F238E27FC236}">
                    <a16:creationId xmlns:a16="http://schemas.microsoft.com/office/drawing/2014/main" id="{86E1C802-419E-C5C6-899B-E40CB4E26DE1}"/>
                  </a:ext>
                </a:extLst>
              </p14:cNvPr>
              <p14:cNvContentPartPr/>
              <p14:nvPr/>
            </p14:nvContentPartPr>
            <p14:xfrm>
              <a:off x="2680132" y="5223622"/>
              <a:ext cx="159120" cy="5400"/>
            </p14:xfrm>
          </p:contentPart>
        </mc:Choice>
        <mc:Fallback xmlns="">
          <p:pic>
            <p:nvPicPr>
              <p:cNvPr id="113" name="Ink 112">
                <a:extLst>
                  <a:ext uri="{FF2B5EF4-FFF2-40B4-BE49-F238E27FC236}">
                    <a16:creationId xmlns:a16="http://schemas.microsoft.com/office/drawing/2014/main" id="{86E1C802-419E-C5C6-899B-E40CB4E26DE1}"/>
                  </a:ext>
                </a:extLst>
              </p:cNvPr>
              <p:cNvPicPr/>
              <p:nvPr/>
            </p:nvPicPr>
            <p:blipFill>
              <a:blip r:embed="rId175"/>
              <a:stretch>
                <a:fillRect/>
              </a:stretch>
            </p:blipFill>
            <p:spPr>
              <a:xfrm>
                <a:off x="2671492" y="5214622"/>
                <a:ext cx="17676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14" name="Ink 113">
                <a:extLst>
                  <a:ext uri="{FF2B5EF4-FFF2-40B4-BE49-F238E27FC236}">
                    <a16:creationId xmlns:a16="http://schemas.microsoft.com/office/drawing/2014/main" id="{B96903CF-A82F-0C86-A380-2FEE7C3EE9DD}"/>
                  </a:ext>
                </a:extLst>
              </p14:cNvPr>
              <p14:cNvContentPartPr/>
              <p14:nvPr/>
            </p14:nvContentPartPr>
            <p14:xfrm>
              <a:off x="2711092" y="5481022"/>
              <a:ext cx="170280" cy="24120"/>
            </p14:xfrm>
          </p:contentPart>
        </mc:Choice>
        <mc:Fallback xmlns="">
          <p:pic>
            <p:nvPicPr>
              <p:cNvPr id="114" name="Ink 113">
                <a:extLst>
                  <a:ext uri="{FF2B5EF4-FFF2-40B4-BE49-F238E27FC236}">
                    <a16:creationId xmlns:a16="http://schemas.microsoft.com/office/drawing/2014/main" id="{B96903CF-A82F-0C86-A380-2FEE7C3EE9DD}"/>
                  </a:ext>
                </a:extLst>
              </p:cNvPr>
              <p:cNvPicPr/>
              <p:nvPr/>
            </p:nvPicPr>
            <p:blipFill>
              <a:blip r:embed="rId177"/>
              <a:stretch>
                <a:fillRect/>
              </a:stretch>
            </p:blipFill>
            <p:spPr>
              <a:xfrm>
                <a:off x="2702092" y="5472022"/>
                <a:ext cx="18792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27" name="Ink 126">
                <a:extLst>
                  <a:ext uri="{FF2B5EF4-FFF2-40B4-BE49-F238E27FC236}">
                    <a16:creationId xmlns:a16="http://schemas.microsoft.com/office/drawing/2014/main" id="{A2B86433-91E6-8368-4E3B-1981815CA03B}"/>
                  </a:ext>
                </a:extLst>
              </p14:cNvPr>
              <p14:cNvContentPartPr/>
              <p14:nvPr/>
            </p14:nvContentPartPr>
            <p14:xfrm>
              <a:off x="3781732" y="5184742"/>
              <a:ext cx="177120" cy="37800"/>
            </p14:xfrm>
          </p:contentPart>
        </mc:Choice>
        <mc:Fallback xmlns="">
          <p:pic>
            <p:nvPicPr>
              <p:cNvPr id="127" name="Ink 126">
                <a:extLst>
                  <a:ext uri="{FF2B5EF4-FFF2-40B4-BE49-F238E27FC236}">
                    <a16:creationId xmlns:a16="http://schemas.microsoft.com/office/drawing/2014/main" id="{A2B86433-91E6-8368-4E3B-1981815CA03B}"/>
                  </a:ext>
                </a:extLst>
              </p:cNvPr>
              <p:cNvPicPr/>
              <p:nvPr/>
            </p:nvPicPr>
            <p:blipFill>
              <a:blip r:embed="rId179"/>
              <a:stretch>
                <a:fillRect/>
              </a:stretch>
            </p:blipFill>
            <p:spPr>
              <a:xfrm>
                <a:off x="3773092" y="5176102"/>
                <a:ext cx="19476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28" name="Ink 127">
                <a:extLst>
                  <a:ext uri="{FF2B5EF4-FFF2-40B4-BE49-F238E27FC236}">
                    <a16:creationId xmlns:a16="http://schemas.microsoft.com/office/drawing/2014/main" id="{42AE35FA-49F7-0E74-7685-1AA7BF26DB46}"/>
                  </a:ext>
                </a:extLst>
              </p14:cNvPr>
              <p14:cNvContentPartPr/>
              <p14:nvPr/>
            </p14:nvContentPartPr>
            <p14:xfrm>
              <a:off x="3853732" y="5117782"/>
              <a:ext cx="24480" cy="162720"/>
            </p14:xfrm>
          </p:contentPart>
        </mc:Choice>
        <mc:Fallback xmlns="">
          <p:pic>
            <p:nvPicPr>
              <p:cNvPr id="128" name="Ink 127">
                <a:extLst>
                  <a:ext uri="{FF2B5EF4-FFF2-40B4-BE49-F238E27FC236}">
                    <a16:creationId xmlns:a16="http://schemas.microsoft.com/office/drawing/2014/main" id="{42AE35FA-49F7-0E74-7685-1AA7BF26DB46}"/>
                  </a:ext>
                </a:extLst>
              </p:cNvPr>
              <p:cNvPicPr/>
              <p:nvPr/>
            </p:nvPicPr>
            <p:blipFill>
              <a:blip r:embed="rId181"/>
              <a:stretch>
                <a:fillRect/>
              </a:stretch>
            </p:blipFill>
            <p:spPr>
              <a:xfrm>
                <a:off x="3845092" y="5109142"/>
                <a:ext cx="4212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29" name="Ink 128">
                <a:extLst>
                  <a:ext uri="{FF2B5EF4-FFF2-40B4-BE49-F238E27FC236}">
                    <a16:creationId xmlns:a16="http://schemas.microsoft.com/office/drawing/2014/main" id="{58DD2733-F113-D896-5AA8-DA4E7EA4BE64}"/>
                  </a:ext>
                </a:extLst>
              </p14:cNvPr>
              <p14:cNvContentPartPr/>
              <p14:nvPr/>
            </p14:nvContentPartPr>
            <p14:xfrm>
              <a:off x="4038052" y="5156662"/>
              <a:ext cx="250920" cy="139320"/>
            </p14:xfrm>
          </p:contentPart>
        </mc:Choice>
        <mc:Fallback xmlns="">
          <p:pic>
            <p:nvPicPr>
              <p:cNvPr id="129" name="Ink 128">
                <a:extLst>
                  <a:ext uri="{FF2B5EF4-FFF2-40B4-BE49-F238E27FC236}">
                    <a16:creationId xmlns:a16="http://schemas.microsoft.com/office/drawing/2014/main" id="{58DD2733-F113-D896-5AA8-DA4E7EA4BE64}"/>
                  </a:ext>
                </a:extLst>
              </p:cNvPr>
              <p:cNvPicPr/>
              <p:nvPr/>
            </p:nvPicPr>
            <p:blipFill>
              <a:blip r:embed="rId183"/>
              <a:stretch>
                <a:fillRect/>
              </a:stretch>
            </p:blipFill>
            <p:spPr>
              <a:xfrm>
                <a:off x="4029412" y="5148022"/>
                <a:ext cx="26856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71" name="Ink 170">
                <a:extLst>
                  <a:ext uri="{FF2B5EF4-FFF2-40B4-BE49-F238E27FC236}">
                    <a16:creationId xmlns:a16="http://schemas.microsoft.com/office/drawing/2014/main" id="{FDCEA162-169C-D818-618C-3AFF589C5BB0}"/>
                  </a:ext>
                </a:extLst>
              </p14:cNvPr>
              <p14:cNvContentPartPr/>
              <p14:nvPr/>
            </p14:nvContentPartPr>
            <p14:xfrm>
              <a:off x="3277372" y="4514422"/>
              <a:ext cx="1466640" cy="1181880"/>
            </p14:xfrm>
          </p:contentPart>
        </mc:Choice>
        <mc:Fallback xmlns="">
          <p:pic>
            <p:nvPicPr>
              <p:cNvPr id="171" name="Ink 170">
                <a:extLst>
                  <a:ext uri="{FF2B5EF4-FFF2-40B4-BE49-F238E27FC236}">
                    <a16:creationId xmlns:a16="http://schemas.microsoft.com/office/drawing/2014/main" id="{FDCEA162-169C-D818-618C-3AFF589C5BB0}"/>
                  </a:ext>
                </a:extLst>
              </p:cNvPr>
              <p:cNvPicPr/>
              <p:nvPr/>
            </p:nvPicPr>
            <p:blipFill>
              <a:blip r:embed="rId185"/>
              <a:stretch>
                <a:fillRect/>
              </a:stretch>
            </p:blipFill>
            <p:spPr>
              <a:xfrm>
                <a:off x="3268732" y="4505422"/>
                <a:ext cx="1484280" cy="1199520"/>
              </a:xfrm>
              <a:prstGeom prst="rect">
                <a:avLst/>
              </a:prstGeom>
            </p:spPr>
          </p:pic>
        </mc:Fallback>
      </mc:AlternateContent>
      <p:grpSp>
        <p:nvGrpSpPr>
          <p:cNvPr id="181" name="Group 180">
            <a:extLst>
              <a:ext uri="{FF2B5EF4-FFF2-40B4-BE49-F238E27FC236}">
                <a16:creationId xmlns:a16="http://schemas.microsoft.com/office/drawing/2014/main" id="{03512907-953B-7D60-94C0-DEF2AC872D63}"/>
              </a:ext>
            </a:extLst>
          </p:cNvPr>
          <p:cNvGrpSpPr/>
          <p:nvPr/>
        </p:nvGrpSpPr>
        <p:grpSpPr>
          <a:xfrm>
            <a:off x="6209212" y="4496782"/>
            <a:ext cx="3066120" cy="1827720"/>
            <a:chOff x="6209212" y="4496782"/>
            <a:chExt cx="3066120" cy="1827720"/>
          </a:xfrm>
        </p:grpSpPr>
        <mc:AlternateContent xmlns:mc="http://schemas.openxmlformats.org/markup-compatibility/2006" xmlns:p14="http://schemas.microsoft.com/office/powerpoint/2010/main">
          <mc:Choice Requires="p14">
            <p:contentPart p14:bwMode="auto" r:id="rId186">
              <p14:nvContentPartPr>
                <p14:cNvPr id="139" name="Ink 138">
                  <a:extLst>
                    <a:ext uri="{FF2B5EF4-FFF2-40B4-BE49-F238E27FC236}">
                      <a16:creationId xmlns:a16="http://schemas.microsoft.com/office/drawing/2014/main" id="{D912331D-0EE9-A7BA-8758-B8B53058615B}"/>
                    </a:ext>
                  </a:extLst>
                </p14:cNvPr>
                <p14:cNvContentPartPr/>
                <p14:nvPr/>
              </p14:nvContentPartPr>
              <p14:xfrm>
                <a:off x="6209212" y="4496782"/>
                <a:ext cx="19440" cy="309600"/>
              </p14:xfrm>
            </p:contentPart>
          </mc:Choice>
          <mc:Fallback xmlns="">
            <p:pic>
              <p:nvPicPr>
                <p:cNvPr id="139" name="Ink 138">
                  <a:extLst>
                    <a:ext uri="{FF2B5EF4-FFF2-40B4-BE49-F238E27FC236}">
                      <a16:creationId xmlns:a16="http://schemas.microsoft.com/office/drawing/2014/main" id="{D912331D-0EE9-A7BA-8758-B8B53058615B}"/>
                    </a:ext>
                  </a:extLst>
                </p:cNvPr>
                <p:cNvPicPr/>
                <p:nvPr/>
              </p:nvPicPr>
              <p:blipFill>
                <a:blip r:embed="rId187"/>
                <a:stretch>
                  <a:fillRect/>
                </a:stretch>
              </p:blipFill>
              <p:spPr>
                <a:xfrm>
                  <a:off x="6200212" y="4488142"/>
                  <a:ext cx="37080" cy="32724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40" name="Ink 139">
                  <a:extLst>
                    <a:ext uri="{FF2B5EF4-FFF2-40B4-BE49-F238E27FC236}">
                      <a16:creationId xmlns:a16="http://schemas.microsoft.com/office/drawing/2014/main" id="{5372A543-8CE3-E519-52B1-404F89FF64C1}"/>
                    </a:ext>
                  </a:extLst>
                </p14:cNvPr>
                <p14:cNvContentPartPr/>
                <p14:nvPr/>
              </p14:nvContentPartPr>
              <p14:xfrm>
                <a:off x="6243772" y="4811422"/>
                <a:ext cx="431640" cy="6480"/>
              </p14:xfrm>
            </p:contentPart>
          </mc:Choice>
          <mc:Fallback xmlns="">
            <p:pic>
              <p:nvPicPr>
                <p:cNvPr id="140" name="Ink 139">
                  <a:extLst>
                    <a:ext uri="{FF2B5EF4-FFF2-40B4-BE49-F238E27FC236}">
                      <a16:creationId xmlns:a16="http://schemas.microsoft.com/office/drawing/2014/main" id="{5372A543-8CE3-E519-52B1-404F89FF64C1}"/>
                    </a:ext>
                  </a:extLst>
                </p:cNvPr>
                <p:cNvPicPr/>
                <p:nvPr/>
              </p:nvPicPr>
              <p:blipFill>
                <a:blip r:embed="rId189"/>
                <a:stretch>
                  <a:fillRect/>
                </a:stretch>
              </p:blipFill>
              <p:spPr>
                <a:xfrm>
                  <a:off x="6235132" y="4802782"/>
                  <a:ext cx="44928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41" name="Ink 140">
                  <a:extLst>
                    <a:ext uri="{FF2B5EF4-FFF2-40B4-BE49-F238E27FC236}">
                      <a16:creationId xmlns:a16="http://schemas.microsoft.com/office/drawing/2014/main" id="{A9296AF9-9263-4712-5981-2287D5AD9661}"/>
                    </a:ext>
                  </a:extLst>
                </p14:cNvPr>
                <p14:cNvContentPartPr/>
                <p14:nvPr/>
              </p14:nvContentPartPr>
              <p14:xfrm>
                <a:off x="6647692" y="4761742"/>
                <a:ext cx="82800" cy="119520"/>
              </p14:xfrm>
            </p:contentPart>
          </mc:Choice>
          <mc:Fallback xmlns="">
            <p:pic>
              <p:nvPicPr>
                <p:cNvPr id="141" name="Ink 140">
                  <a:extLst>
                    <a:ext uri="{FF2B5EF4-FFF2-40B4-BE49-F238E27FC236}">
                      <a16:creationId xmlns:a16="http://schemas.microsoft.com/office/drawing/2014/main" id="{A9296AF9-9263-4712-5981-2287D5AD9661}"/>
                    </a:ext>
                  </a:extLst>
                </p:cNvPr>
                <p:cNvPicPr/>
                <p:nvPr/>
              </p:nvPicPr>
              <p:blipFill>
                <a:blip r:embed="rId191"/>
                <a:stretch>
                  <a:fillRect/>
                </a:stretch>
              </p:blipFill>
              <p:spPr>
                <a:xfrm>
                  <a:off x="6639052" y="4753102"/>
                  <a:ext cx="10044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42" name="Ink 141">
                  <a:extLst>
                    <a:ext uri="{FF2B5EF4-FFF2-40B4-BE49-F238E27FC236}">
                      <a16:creationId xmlns:a16="http://schemas.microsoft.com/office/drawing/2014/main" id="{8D22578E-1CDF-5332-E54F-52CF638434D9}"/>
                    </a:ext>
                  </a:extLst>
                </p14:cNvPr>
                <p14:cNvContentPartPr/>
                <p14:nvPr/>
              </p14:nvContentPartPr>
              <p14:xfrm>
                <a:off x="6892492" y="4777582"/>
                <a:ext cx="17640" cy="133200"/>
              </p14:xfrm>
            </p:contentPart>
          </mc:Choice>
          <mc:Fallback xmlns="">
            <p:pic>
              <p:nvPicPr>
                <p:cNvPr id="142" name="Ink 141">
                  <a:extLst>
                    <a:ext uri="{FF2B5EF4-FFF2-40B4-BE49-F238E27FC236}">
                      <a16:creationId xmlns:a16="http://schemas.microsoft.com/office/drawing/2014/main" id="{8D22578E-1CDF-5332-E54F-52CF638434D9}"/>
                    </a:ext>
                  </a:extLst>
                </p:cNvPr>
                <p:cNvPicPr/>
                <p:nvPr/>
              </p:nvPicPr>
              <p:blipFill>
                <a:blip r:embed="rId193"/>
                <a:stretch>
                  <a:fillRect/>
                </a:stretch>
              </p:blipFill>
              <p:spPr>
                <a:xfrm>
                  <a:off x="6883852" y="4768942"/>
                  <a:ext cx="3528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43" name="Ink 142">
                  <a:extLst>
                    <a:ext uri="{FF2B5EF4-FFF2-40B4-BE49-F238E27FC236}">
                      <a16:creationId xmlns:a16="http://schemas.microsoft.com/office/drawing/2014/main" id="{8D284C17-C720-E346-8E8B-BFA3DB789A5B}"/>
                    </a:ext>
                  </a:extLst>
                </p14:cNvPr>
                <p14:cNvContentPartPr/>
                <p14:nvPr/>
              </p14:nvContentPartPr>
              <p14:xfrm>
                <a:off x="7004092" y="4810342"/>
                <a:ext cx="150840" cy="107640"/>
              </p14:xfrm>
            </p:contentPart>
          </mc:Choice>
          <mc:Fallback xmlns="">
            <p:pic>
              <p:nvPicPr>
                <p:cNvPr id="143" name="Ink 142">
                  <a:extLst>
                    <a:ext uri="{FF2B5EF4-FFF2-40B4-BE49-F238E27FC236}">
                      <a16:creationId xmlns:a16="http://schemas.microsoft.com/office/drawing/2014/main" id="{8D284C17-C720-E346-8E8B-BFA3DB789A5B}"/>
                    </a:ext>
                  </a:extLst>
                </p:cNvPr>
                <p:cNvPicPr/>
                <p:nvPr/>
              </p:nvPicPr>
              <p:blipFill>
                <a:blip r:embed="rId195"/>
                <a:stretch>
                  <a:fillRect/>
                </a:stretch>
              </p:blipFill>
              <p:spPr>
                <a:xfrm>
                  <a:off x="6995452" y="4801342"/>
                  <a:ext cx="16848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60" name="Ink 159">
                  <a:extLst>
                    <a:ext uri="{FF2B5EF4-FFF2-40B4-BE49-F238E27FC236}">
                      <a16:creationId xmlns:a16="http://schemas.microsoft.com/office/drawing/2014/main" id="{13D8E166-E167-125C-F4AE-906A7DC1A840}"/>
                    </a:ext>
                  </a:extLst>
                </p14:cNvPr>
                <p14:cNvContentPartPr/>
                <p14:nvPr/>
              </p14:nvContentPartPr>
              <p14:xfrm>
                <a:off x="8202532" y="5977102"/>
                <a:ext cx="205560" cy="133920"/>
              </p14:xfrm>
            </p:contentPart>
          </mc:Choice>
          <mc:Fallback xmlns="">
            <p:pic>
              <p:nvPicPr>
                <p:cNvPr id="160" name="Ink 159">
                  <a:extLst>
                    <a:ext uri="{FF2B5EF4-FFF2-40B4-BE49-F238E27FC236}">
                      <a16:creationId xmlns:a16="http://schemas.microsoft.com/office/drawing/2014/main" id="{13D8E166-E167-125C-F4AE-906A7DC1A840}"/>
                    </a:ext>
                  </a:extLst>
                </p:cNvPr>
                <p:cNvPicPr/>
                <p:nvPr/>
              </p:nvPicPr>
              <p:blipFill>
                <a:blip r:embed="rId197"/>
                <a:stretch>
                  <a:fillRect/>
                </a:stretch>
              </p:blipFill>
              <p:spPr>
                <a:xfrm>
                  <a:off x="8193532" y="5968462"/>
                  <a:ext cx="22320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61" name="Ink 160">
                  <a:extLst>
                    <a:ext uri="{FF2B5EF4-FFF2-40B4-BE49-F238E27FC236}">
                      <a16:creationId xmlns:a16="http://schemas.microsoft.com/office/drawing/2014/main" id="{82589BF5-1E84-834A-1649-5D2D55A9630C}"/>
                    </a:ext>
                  </a:extLst>
                </p14:cNvPr>
                <p14:cNvContentPartPr/>
                <p14:nvPr/>
              </p14:nvContentPartPr>
              <p14:xfrm>
                <a:off x="8578372" y="6018142"/>
                <a:ext cx="19440" cy="70920"/>
              </p14:xfrm>
            </p:contentPart>
          </mc:Choice>
          <mc:Fallback xmlns="">
            <p:pic>
              <p:nvPicPr>
                <p:cNvPr id="161" name="Ink 160">
                  <a:extLst>
                    <a:ext uri="{FF2B5EF4-FFF2-40B4-BE49-F238E27FC236}">
                      <a16:creationId xmlns:a16="http://schemas.microsoft.com/office/drawing/2014/main" id="{82589BF5-1E84-834A-1649-5D2D55A9630C}"/>
                    </a:ext>
                  </a:extLst>
                </p:cNvPr>
                <p:cNvPicPr/>
                <p:nvPr/>
              </p:nvPicPr>
              <p:blipFill>
                <a:blip r:embed="rId199"/>
                <a:stretch>
                  <a:fillRect/>
                </a:stretch>
              </p:blipFill>
              <p:spPr>
                <a:xfrm>
                  <a:off x="8569732" y="6009142"/>
                  <a:ext cx="3708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62" name="Ink 161">
                  <a:extLst>
                    <a:ext uri="{FF2B5EF4-FFF2-40B4-BE49-F238E27FC236}">
                      <a16:creationId xmlns:a16="http://schemas.microsoft.com/office/drawing/2014/main" id="{A8EE1F3A-4841-C964-C4ED-8C246D35A90C}"/>
                    </a:ext>
                  </a:extLst>
                </p14:cNvPr>
                <p14:cNvContentPartPr/>
                <p14:nvPr/>
              </p14:nvContentPartPr>
              <p14:xfrm>
                <a:off x="8707612" y="5958382"/>
                <a:ext cx="154800" cy="128520"/>
              </p14:xfrm>
            </p:contentPart>
          </mc:Choice>
          <mc:Fallback xmlns="">
            <p:pic>
              <p:nvPicPr>
                <p:cNvPr id="162" name="Ink 161">
                  <a:extLst>
                    <a:ext uri="{FF2B5EF4-FFF2-40B4-BE49-F238E27FC236}">
                      <a16:creationId xmlns:a16="http://schemas.microsoft.com/office/drawing/2014/main" id="{A8EE1F3A-4841-C964-C4ED-8C246D35A90C}"/>
                    </a:ext>
                  </a:extLst>
                </p:cNvPr>
                <p:cNvPicPr/>
                <p:nvPr/>
              </p:nvPicPr>
              <p:blipFill>
                <a:blip r:embed="rId201"/>
                <a:stretch>
                  <a:fillRect/>
                </a:stretch>
              </p:blipFill>
              <p:spPr>
                <a:xfrm>
                  <a:off x="8698612" y="5949382"/>
                  <a:ext cx="17244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44" name="Ink 143">
                  <a:extLst>
                    <a:ext uri="{FF2B5EF4-FFF2-40B4-BE49-F238E27FC236}">
                      <a16:creationId xmlns:a16="http://schemas.microsoft.com/office/drawing/2014/main" id="{D4A66723-1FE3-F98D-AFFA-A11EF08A8C43}"/>
                    </a:ext>
                  </a:extLst>
                </p14:cNvPr>
                <p14:cNvContentPartPr/>
                <p14:nvPr/>
              </p14:nvContentPartPr>
              <p14:xfrm>
                <a:off x="6807892" y="5067382"/>
                <a:ext cx="189720" cy="125640"/>
              </p14:xfrm>
            </p:contentPart>
          </mc:Choice>
          <mc:Fallback xmlns="">
            <p:pic>
              <p:nvPicPr>
                <p:cNvPr id="144" name="Ink 143">
                  <a:extLst>
                    <a:ext uri="{FF2B5EF4-FFF2-40B4-BE49-F238E27FC236}">
                      <a16:creationId xmlns:a16="http://schemas.microsoft.com/office/drawing/2014/main" id="{D4A66723-1FE3-F98D-AFFA-A11EF08A8C43}"/>
                    </a:ext>
                  </a:extLst>
                </p:cNvPr>
                <p:cNvPicPr/>
                <p:nvPr/>
              </p:nvPicPr>
              <p:blipFill>
                <a:blip r:embed="rId203"/>
                <a:stretch>
                  <a:fillRect/>
                </a:stretch>
              </p:blipFill>
              <p:spPr>
                <a:xfrm>
                  <a:off x="6798892" y="5058742"/>
                  <a:ext cx="207360"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45" name="Ink 144">
                  <a:extLst>
                    <a:ext uri="{FF2B5EF4-FFF2-40B4-BE49-F238E27FC236}">
                      <a16:creationId xmlns:a16="http://schemas.microsoft.com/office/drawing/2014/main" id="{1AEFCE64-95E5-6556-81EF-29DCDB7569A4}"/>
                    </a:ext>
                  </a:extLst>
                </p14:cNvPr>
                <p14:cNvContentPartPr/>
                <p14:nvPr/>
              </p14:nvContentPartPr>
              <p14:xfrm>
                <a:off x="7023532" y="5089342"/>
                <a:ext cx="169200" cy="119520"/>
              </p14:xfrm>
            </p:contentPart>
          </mc:Choice>
          <mc:Fallback xmlns="">
            <p:pic>
              <p:nvPicPr>
                <p:cNvPr id="145" name="Ink 144">
                  <a:extLst>
                    <a:ext uri="{FF2B5EF4-FFF2-40B4-BE49-F238E27FC236}">
                      <a16:creationId xmlns:a16="http://schemas.microsoft.com/office/drawing/2014/main" id="{1AEFCE64-95E5-6556-81EF-29DCDB7569A4}"/>
                    </a:ext>
                  </a:extLst>
                </p:cNvPr>
                <p:cNvPicPr/>
                <p:nvPr/>
              </p:nvPicPr>
              <p:blipFill>
                <a:blip r:embed="rId205"/>
                <a:stretch>
                  <a:fillRect/>
                </a:stretch>
              </p:blipFill>
              <p:spPr>
                <a:xfrm>
                  <a:off x="7014892" y="5080702"/>
                  <a:ext cx="18684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46" name="Ink 145">
                  <a:extLst>
                    <a:ext uri="{FF2B5EF4-FFF2-40B4-BE49-F238E27FC236}">
                      <a16:creationId xmlns:a16="http://schemas.microsoft.com/office/drawing/2014/main" id="{B6BC8168-29AD-0019-26EB-B37241752C81}"/>
                    </a:ext>
                  </a:extLst>
                </p14:cNvPr>
                <p14:cNvContentPartPr/>
                <p14:nvPr/>
              </p14:nvContentPartPr>
              <p14:xfrm>
                <a:off x="6834892" y="5368702"/>
                <a:ext cx="99000" cy="138240"/>
              </p14:xfrm>
            </p:contentPart>
          </mc:Choice>
          <mc:Fallback xmlns="">
            <p:pic>
              <p:nvPicPr>
                <p:cNvPr id="146" name="Ink 145">
                  <a:extLst>
                    <a:ext uri="{FF2B5EF4-FFF2-40B4-BE49-F238E27FC236}">
                      <a16:creationId xmlns:a16="http://schemas.microsoft.com/office/drawing/2014/main" id="{B6BC8168-29AD-0019-26EB-B37241752C81}"/>
                    </a:ext>
                  </a:extLst>
                </p:cNvPr>
                <p:cNvPicPr/>
                <p:nvPr/>
              </p:nvPicPr>
              <p:blipFill>
                <a:blip r:embed="rId207"/>
                <a:stretch>
                  <a:fillRect/>
                </a:stretch>
              </p:blipFill>
              <p:spPr>
                <a:xfrm>
                  <a:off x="6826252" y="5360062"/>
                  <a:ext cx="11664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47" name="Ink 146">
                  <a:extLst>
                    <a:ext uri="{FF2B5EF4-FFF2-40B4-BE49-F238E27FC236}">
                      <a16:creationId xmlns:a16="http://schemas.microsoft.com/office/drawing/2014/main" id="{652776B9-21CD-6B93-F964-6BE76A787F5B}"/>
                    </a:ext>
                  </a:extLst>
                </p14:cNvPr>
                <p14:cNvContentPartPr/>
                <p14:nvPr/>
              </p14:nvContentPartPr>
              <p14:xfrm>
                <a:off x="7056652" y="5398222"/>
                <a:ext cx="136080" cy="125280"/>
              </p14:xfrm>
            </p:contentPart>
          </mc:Choice>
          <mc:Fallback xmlns="">
            <p:pic>
              <p:nvPicPr>
                <p:cNvPr id="147" name="Ink 146">
                  <a:extLst>
                    <a:ext uri="{FF2B5EF4-FFF2-40B4-BE49-F238E27FC236}">
                      <a16:creationId xmlns:a16="http://schemas.microsoft.com/office/drawing/2014/main" id="{652776B9-21CD-6B93-F964-6BE76A787F5B}"/>
                    </a:ext>
                  </a:extLst>
                </p:cNvPr>
                <p:cNvPicPr/>
                <p:nvPr/>
              </p:nvPicPr>
              <p:blipFill>
                <a:blip r:embed="rId209"/>
                <a:stretch>
                  <a:fillRect/>
                </a:stretch>
              </p:blipFill>
              <p:spPr>
                <a:xfrm>
                  <a:off x="7047652" y="5389222"/>
                  <a:ext cx="15372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51" name="Ink 150">
                  <a:extLst>
                    <a:ext uri="{FF2B5EF4-FFF2-40B4-BE49-F238E27FC236}">
                      <a16:creationId xmlns:a16="http://schemas.microsoft.com/office/drawing/2014/main" id="{31628497-EBED-15FF-D0CA-500B0B782F4A}"/>
                    </a:ext>
                  </a:extLst>
                </p14:cNvPr>
                <p14:cNvContentPartPr/>
                <p14:nvPr/>
              </p14:nvContentPartPr>
              <p14:xfrm>
                <a:off x="7353652" y="5373022"/>
                <a:ext cx="119520" cy="140760"/>
              </p14:xfrm>
            </p:contentPart>
          </mc:Choice>
          <mc:Fallback xmlns="">
            <p:pic>
              <p:nvPicPr>
                <p:cNvPr id="151" name="Ink 150">
                  <a:extLst>
                    <a:ext uri="{FF2B5EF4-FFF2-40B4-BE49-F238E27FC236}">
                      <a16:creationId xmlns:a16="http://schemas.microsoft.com/office/drawing/2014/main" id="{31628497-EBED-15FF-D0CA-500B0B782F4A}"/>
                    </a:ext>
                  </a:extLst>
                </p:cNvPr>
                <p:cNvPicPr/>
                <p:nvPr/>
              </p:nvPicPr>
              <p:blipFill>
                <a:blip r:embed="rId211"/>
                <a:stretch>
                  <a:fillRect/>
                </a:stretch>
              </p:blipFill>
              <p:spPr>
                <a:xfrm>
                  <a:off x="7345012" y="5364382"/>
                  <a:ext cx="13716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52" name="Ink 151">
                  <a:extLst>
                    <a:ext uri="{FF2B5EF4-FFF2-40B4-BE49-F238E27FC236}">
                      <a16:creationId xmlns:a16="http://schemas.microsoft.com/office/drawing/2014/main" id="{28C476FE-7FD2-EC84-5AB0-E61BEE9F6192}"/>
                    </a:ext>
                  </a:extLst>
                </p14:cNvPr>
                <p14:cNvContentPartPr/>
                <p14:nvPr/>
              </p14:nvContentPartPr>
              <p14:xfrm>
                <a:off x="7401532" y="5418382"/>
                <a:ext cx="591480" cy="24480"/>
              </p14:xfrm>
            </p:contentPart>
          </mc:Choice>
          <mc:Fallback xmlns="">
            <p:pic>
              <p:nvPicPr>
                <p:cNvPr id="152" name="Ink 151">
                  <a:extLst>
                    <a:ext uri="{FF2B5EF4-FFF2-40B4-BE49-F238E27FC236}">
                      <a16:creationId xmlns:a16="http://schemas.microsoft.com/office/drawing/2014/main" id="{28C476FE-7FD2-EC84-5AB0-E61BEE9F6192}"/>
                    </a:ext>
                  </a:extLst>
                </p:cNvPr>
                <p:cNvPicPr/>
                <p:nvPr/>
              </p:nvPicPr>
              <p:blipFill>
                <a:blip r:embed="rId213"/>
                <a:stretch>
                  <a:fillRect/>
                </a:stretch>
              </p:blipFill>
              <p:spPr>
                <a:xfrm>
                  <a:off x="7392532" y="5409382"/>
                  <a:ext cx="60912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53" name="Ink 152">
                  <a:extLst>
                    <a:ext uri="{FF2B5EF4-FFF2-40B4-BE49-F238E27FC236}">
                      <a16:creationId xmlns:a16="http://schemas.microsoft.com/office/drawing/2014/main" id="{3E38437D-8873-CD93-7529-ADFAD9C0B0AD}"/>
                    </a:ext>
                  </a:extLst>
                </p14:cNvPr>
                <p14:cNvContentPartPr/>
                <p14:nvPr/>
              </p14:nvContentPartPr>
              <p14:xfrm>
                <a:off x="7938292" y="5357542"/>
                <a:ext cx="222840" cy="133920"/>
              </p14:xfrm>
            </p:contentPart>
          </mc:Choice>
          <mc:Fallback xmlns="">
            <p:pic>
              <p:nvPicPr>
                <p:cNvPr id="153" name="Ink 152">
                  <a:extLst>
                    <a:ext uri="{FF2B5EF4-FFF2-40B4-BE49-F238E27FC236}">
                      <a16:creationId xmlns:a16="http://schemas.microsoft.com/office/drawing/2014/main" id="{3E38437D-8873-CD93-7529-ADFAD9C0B0AD}"/>
                    </a:ext>
                  </a:extLst>
                </p:cNvPr>
                <p:cNvPicPr/>
                <p:nvPr/>
              </p:nvPicPr>
              <p:blipFill>
                <a:blip r:embed="rId215"/>
                <a:stretch>
                  <a:fillRect/>
                </a:stretch>
              </p:blipFill>
              <p:spPr>
                <a:xfrm>
                  <a:off x="7929292" y="5348902"/>
                  <a:ext cx="24048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54" name="Ink 153">
                  <a:extLst>
                    <a:ext uri="{FF2B5EF4-FFF2-40B4-BE49-F238E27FC236}">
                      <a16:creationId xmlns:a16="http://schemas.microsoft.com/office/drawing/2014/main" id="{FB3E6AE5-F3B5-6EC4-7920-3AE4593C376A}"/>
                    </a:ext>
                  </a:extLst>
                </p14:cNvPr>
                <p14:cNvContentPartPr/>
                <p14:nvPr/>
              </p14:nvContentPartPr>
              <p14:xfrm>
                <a:off x="8166892" y="5318662"/>
                <a:ext cx="162360" cy="118080"/>
              </p14:xfrm>
            </p:contentPart>
          </mc:Choice>
          <mc:Fallback xmlns="">
            <p:pic>
              <p:nvPicPr>
                <p:cNvPr id="154" name="Ink 153">
                  <a:extLst>
                    <a:ext uri="{FF2B5EF4-FFF2-40B4-BE49-F238E27FC236}">
                      <a16:creationId xmlns:a16="http://schemas.microsoft.com/office/drawing/2014/main" id="{FB3E6AE5-F3B5-6EC4-7920-3AE4593C376A}"/>
                    </a:ext>
                  </a:extLst>
                </p:cNvPr>
                <p:cNvPicPr/>
                <p:nvPr/>
              </p:nvPicPr>
              <p:blipFill>
                <a:blip r:embed="rId217"/>
                <a:stretch>
                  <a:fillRect/>
                </a:stretch>
              </p:blipFill>
              <p:spPr>
                <a:xfrm>
                  <a:off x="8158252" y="5309662"/>
                  <a:ext cx="18000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55" name="Ink 154">
                  <a:extLst>
                    <a:ext uri="{FF2B5EF4-FFF2-40B4-BE49-F238E27FC236}">
                      <a16:creationId xmlns:a16="http://schemas.microsoft.com/office/drawing/2014/main" id="{349177A1-8C6C-640D-EFC2-148550DE5E8B}"/>
                    </a:ext>
                  </a:extLst>
                </p14:cNvPr>
                <p14:cNvContentPartPr/>
                <p14:nvPr/>
              </p14:nvContentPartPr>
              <p14:xfrm>
                <a:off x="8314132" y="5322262"/>
                <a:ext cx="149040" cy="115560"/>
              </p14:xfrm>
            </p:contentPart>
          </mc:Choice>
          <mc:Fallback xmlns="">
            <p:pic>
              <p:nvPicPr>
                <p:cNvPr id="155" name="Ink 154">
                  <a:extLst>
                    <a:ext uri="{FF2B5EF4-FFF2-40B4-BE49-F238E27FC236}">
                      <a16:creationId xmlns:a16="http://schemas.microsoft.com/office/drawing/2014/main" id="{349177A1-8C6C-640D-EFC2-148550DE5E8B}"/>
                    </a:ext>
                  </a:extLst>
                </p:cNvPr>
                <p:cNvPicPr/>
                <p:nvPr/>
              </p:nvPicPr>
              <p:blipFill>
                <a:blip r:embed="rId219"/>
                <a:stretch>
                  <a:fillRect/>
                </a:stretch>
              </p:blipFill>
              <p:spPr>
                <a:xfrm>
                  <a:off x="8305492" y="5313622"/>
                  <a:ext cx="16668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56" name="Ink 155">
                  <a:extLst>
                    <a:ext uri="{FF2B5EF4-FFF2-40B4-BE49-F238E27FC236}">
                      <a16:creationId xmlns:a16="http://schemas.microsoft.com/office/drawing/2014/main" id="{0B0D64C7-C3CF-76A5-0DCA-FAA12E588846}"/>
                    </a:ext>
                  </a:extLst>
                </p14:cNvPr>
                <p14:cNvContentPartPr/>
                <p14:nvPr/>
              </p14:nvContentPartPr>
              <p14:xfrm>
                <a:off x="8283172" y="5646622"/>
                <a:ext cx="144360" cy="48600"/>
              </p14:xfrm>
            </p:contentPart>
          </mc:Choice>
          <mc:Fallback xmlns="">
            <p:pic>
              <p:nvPicPr>
                <p:cNvPr id="156" name="Ink 155">
                  <a:extLst>
                    <a:ext uri="{FF2B5EF4-FFF2-40B4-BE49-F238E27FC236}">
                      <a16:creationId xmlns:a16="http://schemas.microsoft.com/office/drawing/2014/main" id="{0B0D64C7-C3CF-76A5-0DCA-FAA12E588846}"/>
                    </a:ext>
                  </a:extLst>
                </p:cNvPr>
                <p:cNvPicPr/>
                <p:nvPr/>
              </p:nvPicPr>
              <p:blipFill>
                <a:blip r:embed="rId221"/>
                <a:stretch>
                  <a:fillRect/>
                </a:stretch>
              </p:blipFill>
              <p:spPr>
                <a:xfrm>
                  <a:off x="8274532" y="5637622"/>
                  <a:ext cx="16200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57" name="Ink 156">
                  <a:extLst>
                    <a:ext uri="{FF2B5EF4-FFF2-40B4-BE49-F238E27FC236}">
                      <a16:creationId xmlns:a16="http://schemas.microsoft.com/office/drawing/2014/main" id="{C0FC7EEF-1585-2B78-910B-A77B92194A9D}"/>
                    </a:ext>
                  </a:extLst>
                </p14:cNvPr>
                <p14:cNvContentPartPr/>
                <p14:nvPr/>
              </p14:nvContentPartPr>
              <p14:xfrm>
                <a:off x="8315212" y="5591182"/>
                <a:ext cx="34920" cy="186840"/>
              </p14:xfrm>
            </p:contentPart>
          </mc:Choice>
          <mc:Fallback xmlns="">
            <p:pic>
              <p:nvPicPr>
                <p:cNvPr id="157" name="Ink 156">
                  <a:extLst>
                    <a:ext uri="{FF2B5EF4-FFF2-40B4-BE49-F238E27FC236}">
                      <a16:creationId xmlns:a16="http://schemas.microsoft.com/office/drawing/2014/main" id="{C0FC7EEF-1585-2B78-910B-A77B92194A9D}"/>
                    </a:ext>
                  </a:extLst>
                </p:cNvPr>
                <p:cNvPicPr/>
                <p:nvPr/>
              </p:nvPicPr>
              <p:blipFill>
                <a:blip r:embed="rId223"/>
                <a:stretch>
                  <a:fillRect/>
                </a:stretch>
              </p:blipFill>
              <p:spPr>
                <a:xfrm>
                  <a:off x="8306572" y="5582542"/>
                  <a:ext cx="5256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58" name="Ink 157">
                  <a:extLst>
                    <a:ext uri="{FF2B5EF4-FFF2-40B4-BE49-F238E27FC236}">
                      <a16:creationId xmlns:a16="http://schemas.microsoft.com/office/drawing/2014/main" id="{01C99EDE-2357-B617-C96E-0626B3F622B6}"/>
                    </a:ext>
                  </a:extLst>
                </p14:cNvPr>
                <p14:cNvContentPartPr/>
                <p14:nvPr/>
              </p14:nvContentPartPr>
              <p14:xfrm>
                <a:off x="8572612" y="5592622"/>
                <a:ext cx="12960" cy="152280"/>
              </p14:xfrm>
            </p:contentPart>
          </mc:Choice>
          <mc:Fallback xmlns="">
            <p:pic>
              <p:nvPicPr>
                <p:cNvPr id="158" name="Ink 157">
                  <a:extLst>
                    <a:ext uri="{FF2B5EF4-FFF2-40B4-BE49-F238E27FC236}">
                      <a16:creationId xmlns:a16="http://schemas.microsoft.com/office/drawing/2014/main" id="{01C99EDE-2357-B617-C96E-0626B3F622B6}"/>
                    </a:ext>
                  </a:extLst>
                </p:cNvPr>
                <p:cNvPicPr/>
                <p:nvPr/>
              </p:nvPicPr>
              <p:blipFill>
                <a:blip r:embed="rId225"/>
                <a:stretch>
                  <a:fillRect/>
                </a:stretch>
              </p:blipFill>
              <p:spPr>
                <a:xfrm>
                  <a:off x="8563612" y="5583982"/>
                  <a:ext cx="3060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59" name="Ink 158">
                  <a:extLst>
                    <a:ext uri="{FF2B5EF4-FFF2-40B4-BE49-F238E27FC236}">
                      <a16:creationId xmlns:a16="http://schemas.microsoft.com/office/drawing/2014/main" id="{DE245895-50B6-05AF-C5C4-21CDA09DDB8E}"/>
                    </a:ext>
                  </a:extLst>
                </p14:cNvPr>
                <p14:cNvContentPartPr/>
                <p14:nvPr/>
              </p14:nvContentPartPr>
              <p14:xfrm>
                <a:off x="8684572" y="5612422"/>
                <a:ext cx="145800" cy="130320"/>
              </p14:xfrm>
            </p:contentPart>
          </mc:Choice>
          <mc:Fallback xmlns="">
            <p:pic>
              <p:nvPicPr>
                <p:cNvPr id="159" name="Ink 158">
                  <a:extLst>
                    <a:ext uri="{FF2B5EF4-FFF2-40B4-BE49-F238E27FC236}">
                      <a16:creationId xmlns:a16="http://schemas.microsoft.com/office/drawing/2014/main" id="{DE245895-50B6-05AF-C5C4-21CDA09DDB8E}"/>
                    </a:ext>
                  </a:extLst>
                </p:cNvPr>
                <p:cNvPicPr/>
                <p:nvPr/>
              </p:nvPicPr>
              <p:blipFill>
                <a:blip r:embed="rId227"/>
                <a:stretch>
                  <a:fillRect/>
                </a:stretch>
              </p:blipFill>
              <p:spPr>
                <a:xfrm>
                  <a:off x="8675572" y="5603782"/>
                  <a:ext cx="1634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63" name="Ink 162">
                  <a:extLst>
                    <a:ext uri="{FF2B5EF4-FFF2-40B4-BE49-F238E27FC236}">
                      <a16:creationId xmlns:a16="http://schemas.microsoft.com/office/drawing/2014/main" id="{ABC075BC-1B89-594C-1A73-C5F81D9E5A38}"/>
                    </a:ext>
                  </a:extLst>
                </p14:cNvPr>
                <p14:cNvContentPartPr/>
                <p14:nvPr/>
              </p14:nvContentPartPr>
              <p14:xfrm>
                <a:off x="6561292" y="5268262"/>
                <a:ext cx="829440" cy="366480"/>
              </p14:xfrm>
            </p:contentPart>
          </mc:Choice>
          <mc:Fallback xmlns="">
            <p:pic>
              <p:nvPicPr>
                <p:cNvPr id="163" name="Ink 162">
                  <a:extLst>
                    <a:ext uri="{FF2B5EF4-FFF2-40B4-BE49-F238E27FC236}">
                      <a16:creationId xmlns:a16="http://schemas.microsoft.com/office/drawing/2014/main" id="{ABC075BC-1B89-594C-1A73-C5F81D9E5A38}"/>
                    </a:ext>
                  </a:extLst>
                </p:cNvPr>
                <p:cNvPicPr/>
                <p:nvPr/>
              </p:nvPicPr>
              <p:blipFill>
                <a:blip r:embed="rId229"/>
                <a:stretch>
                  <a:fillRect/>
                </a:stretch>
              </p:blipFill>
              <p:spPr>
                <a:xfrm>
                  <a:off x="6552652" y="5259622"/>
                  <a:ext cx="847080" cy="38412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74" name="Ink 173">
                  <a:extLst>
                    <a:ext uri="{FF2B5EF4-FFF2-40B4-BE49-F238E27FC236}">
                      <a16:creationId xmlns:a16="http://schemas.microsoft.com/office/drawing/2014/main" id="{752A5D02-BDC5-293B-2FC6-C90A03F94763}"/>
                    </a:ext>
                  </a:extLst>
                </p14:cNvPr>
                <p14:cNvContentPartPr/>
                <p14:nvPr/>
              </p14:nvContentPartPr>
              <p14:xfrm>
                <a:off x="8078332" y="5431702"/>
                <a:ext cx="1052640" cy="423360"/>
              </p14:xfrm>
            </p:contentPart>
          </mc:Choice>
          <mc:Fallback xmlns="">
            <p:pic>
              <p:nvPicPr>
                <p:cNvPr id="174" name="Ink 173">
                  <a:extLst>
                    <a:ext uri="{FF2B5EF4-FFF2-40B4-BE49-F238E27FC236}">
                      <a16:creationId xmlns:a16="http://schemas.microsoft.com/office/drawing/2014/main" id="{752A5D02-BDC5-293B-2FC6-C90A03F94763}"/>
                    </a:ext>
                  </a:extLst>
                </p:cNvPr>
                <p:cNvPicPr/>
                <p:nvPr/>
              </p:nvPicPr>
              <p:blipFill>
                <a:blip r:embed="rId231"/>
                <a:stretch>
                  <a:fillRect/>
                </a:stretch>
              </p:blipFill>
              <p:spPr>
                <a:xfrm>
                  <a:off x="8069332" y="5423062"/>
                  <a:ext cx="1070280" cy="44100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75" name="Ink 174">
                  <a:extLst>
                    <a:ext uri="{FF2B5EF4-FFF2-40B4-BE49-F238E27FC236}">
                      <a16:creationId xmlns:a16="http://schemas.microsoft.com/office/drawing/2014/main" id="{ACE8A8E9-00F1-4CC8-E206-7ECEEB82C2A9}"/>
                    </a:ext>
                  </a:extLst>
                </p14:cNvPr>
                <p14:cNvContentPartPr/>
                <p14:nvPr/>
              </p14:nvContentPartPr>
              <p14:xfrm>
                <a:off x="7856932" y="5797822"/>
                <a:ext cx="1418400" cy="526680"/>
              </p14:xfrm>
            </p:contentPart>
          </mc:Choice>
          <mc:Fallback xmlns="">
            <p:pic>
              <p:nvPicPr>
                <p:cNvPr id="175" name="Ink 174">
                  <a:extLst>
                    <a:ext uri="{FF2B5EF4-FFF2-40B4-BE49-F238E27FC236}">
                      <a16:creationId xmlns:a16="http://schemas.microsoft.com/office/drawing/2014/main" id="{ACE8A8E9-00F1-4CC8-E206-7ECEEB82C2A9}"/>
                    </a:ext>
                  </a:extLst>
                </p:cNvPr>
                <p:cNvPicPr/>
                <p:nvPr/>
              </p:nvPicPr>
              <p:blipFill>
                <a:blip r:embed="rId233"/>
                <a:stretch>
                  <a:fillRect/>
                </a:stretch>
              </p:blipFill>
              <p:spPr>
                <a:xfrm>
                  <a:off x="7848292" y="5789182"/>
                  <a:ext cx="1436040" cy="54432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77" name="Ink 176">
                  <a:extLst>
                    <a:ext uri="{FF2B5EF4-FFF2-40B4-BE49-F238E27FC236}">
                      <a16:creationId xmlns:a16="http://schemas.microsoft.com/office/drawing/2014/main" id="{4E9A4A9B-8CD7-9BC8-A32C-B989D7A6F4F4}"/>
                    </a:ext>
                  </a:extLst>
                </p14:cNvPr>
                <p14:cNvContentPartPr/>
                <p14:nvPr/>
              </p14:nvContentPartPr>
              <p14:xfrm>
                <a:off x="6615292" y="4688662"/>
                <a:ext cx="360" cy="893880"/>
              </p14:xfrm>
            </p:contentPart>
          </mc:Choice>
          <mc:Fallback xmlns="">
            <p:pic>
              <p:nvPicPr>
                <p:cNvPr id="177" name="Ink 176">
                  <a:extLst>
                    <a:ext uri="{FF2B5EF4-FFF2-40B4-BE49-F238E27FC236}">
                      <a16:creationId xmlns:a16="http://schemas.microsoft.com/office/drawing/2014/main" id="{4E9A4A9B-8CD7-9BC8-A32C-B989D7A6F4F4}"/>
                    </a:ext>
                  </a:extLst>
                </p:cNvPr>
                <p:cNvPicPr/>
                <p:nvPr/>
              </p:nvPicPr>
              <p:blipFill>
                <a:blip r:embed="rId235"/>
                <a:stretch>
                  <a:fillRect/>
                </a:stretch>
              </p:blipFill>
              <p:spPr>
                <a:xfrm>
                  <a:off x="6606292" y="4679662"/>
                  <a:ext cx="18000" cy="91152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78" name="Ink 177">
                  <a:extLst>
                    <a:ext uri="{FF2B5EF4-FFF2-40B4-BE49-F238E27FC236}">
                      <a16:creationId xmlns:a16="http://schemas.microsoft.com/office/drawing/2014/main" id="{66090E2A-4890-27DE-222B-46167CA89D50}"/>
                    </a:ext>
                  </a:extLst>
                </p14:cNvPr>
                <p14:cNvContentPartPr/>
                <p14:nvPr/>
              </p14:nvContentPartPr>
              <p14:xfrm>
                <a:off x="6492892" y="5554822"/>
                <a:ext cx="128520" cy="56520"/>
              </p14:xfrm>
            </p:contentPart>
          </mc:Choice>
          <mc:Fallback xmlns="">
            <p:pic>
              <p:nvPicPr>
                <p:cNvPr id="178" name="Ink 177">
                  <a:extLst>
                    <a:ext uri="{FF2B5EF4-FFF2-40B4-BE49-F238E27FC236}">
                      <a16:creationId xmlns:a16="http://schemas.microsoft.com/office/drawing/2014/main" id="{66090E2A-4890-27DE-222B-46167CA89D50}"/>
                    </a:ext>
                  </a:extLst>
                </p:cNvPr>
                <p:cNvPicPr/>
                <p:nvPr/>
              </p:nvPicPr>
              <p:blipFill>
                <a:blip r:embed="rId237"/>
                <a:stretch>
                  <a:fillRect/>
                </a:stretch>
              </p:blipFill>
              <p:spPr>
                <a:xfrm>
                  <a:off x="6483892" y="5545822"/>
                  <a:ext cx="14616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79" name="Ink 178">
                  <a:extLst>
                    <a:ext uri="{FF2B5EF4-FFF2-40B4-BE49-F238E27FC236}">
                      <a16:creationId xmlns:a16="http://schemas.microsoft.com/office/drawing/2014/main" id="{20F7AA4E-2FC5-FCA9-1C15-E3295EF416F8}"/>
                    </a:ext>
                  </a:extLst>
                </p14:cNvPr>
                <p14:cNvContentPartPr/>
                <p14:nvPr/>
              </p14:nvContentPartPr>
              <p14:xfrm>
                <a:off x="6922012" y="5578222"/>
                <a:ext cx="26280" cy="345600"/>
              </p14:xfrm>
            </p:contentPart>
          </mc:Choice>
          <mc:Fallback xmlns="">
            <p:pic>
              <p:nvPicPr>
                <p:cNvPr id="179" name="Ink 178">
                  <a:extLst>
                    <a:ext uri="{FF2B5EF4-FFF2-40B4-BE49-F238E27FC236}">
                      <a16:creationId xmlns:a16="http://schemas.microsoft.com/office/drawing/2014/main" id="{20F7AA4E-2FC5-FCA9-1C15-E3295EF416F8}"/>
                    </a:ext>
                  </a:extLst>
                </p:cNvPr>
                <p:cNvPicPr/>
                <p:nvPr/>
              </p:nvPicPr>
              <p:blipFill>
                <a:blip r:embed="rId239"/>
                <a:stretch>
                  <a:fillRect/>
                </a:stretch>
              </p:blipFill>
              <p:spPr>
                <a:xfrm>
                  <a:off x="6913372" y="5569222"/>
                  <a:ext cx="43920" cy="36324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80" name="Ink 179">
                  <a:extLst>
                    <a:ext uri="{FF2B5EF4-FFF2-40B4-BE49-F238E27FC236}">
                      <a16:creationId xmlns:a16="http://schemas.microsoft.com/office/drawing/2014/main" id="{24C33476-4336-F71A-1758-01520B7EAC37}"/>
                    </a:ext>
                  </a:extLst>
                </p14:cNvPr>
                <p14:cNvContentPartPr/>
                <p14:nvPr/>
              </p14:nvContentPartPr>
              <p14:xfrm>
                <a:off x="6804292" y="5244502"/>
                <a:ext cx="444240" cy="391320"/>
              </p14:xfrm>
            </p:contentPart>
          </mc:Choice>
          <mc:Fallback xmlns="">
            <p:pic>
              <p:nvPicPr>
                <p:cNvPr id="180" name="Ink 179">
                  <a:extLst>
                    <a:ext uri="{FF2B5EF4-FFF2-40B4-BE49-F238E27FC236}">
                      <a16:creationId xmlns:a16="http://schemas.microsoft.com/office/drawing/2014/main" id="{24C33476-4336-F71A-1758-01520B7EAC37}"/>
                    </a:ext>
                  </a:extLst>
                </p:cNvPr>
                <p:cNvPicPr/>
                <p:nvPr/>
              </p:nvPicPr>
              <p:blipFill>
                <a:blip r:embed="rId241"/>
                <a:stretch>
                  <a:fillRect/>
                </a:stretch>
              </p:blipFill>
              <p:spPr>
                <a:xfrm>
                  <a:off x="6795292" y="5235502"/>
                  <a:ext cx="461880" cy="408960"/>
                </a:xfrm>
                <a:prstGeom prst="rect">
                  <a:avLst/>
                </a:prstGeom>
              </p:spPr>
            </p:pic>
          </mc:Fallback>
        </mc:AlternateContent>
      </p:grpSp>
      <p:grpSp>
        <p:nvGrpSpPr>
          <p:cNvPr id="191" name="Group 190">
            <a:extLst>
              <a:ext uri="{FF2B5EF4-FFF2-40B4-BE49-F238E27FC236}">
                <a16:creationId xmlns:a16="http://schemas.microsoft.com/office/drawing/2014/main" id="{3C70DC08-9917-C711-2FFF-4DC120B5AC1F}"/>
              </a:ext>
            </a:extLst>
          </p:cNvPr>
          <p:cNvGrpSpPr/>
          <p:nvPr/>
        </p:nvGrpSpPr>
        <p:grpSpPr>
          <a:xfrm>
            <a:off x="390172" y="3936622"/>
            <a:ext cx="1356480" cy="396720"/>
            <a:chOff x="390172" y="3936622"/>
            <a:chExt cx="1356480" cy="396720"/>
          </a:xfrm>
        </p:grpSpPr>
        <mc:AlternateContent xmlns:mc="http://schemas.openxmlformats.org/markup-compatibility/2006" xmlns:p14="http://schemas.microsoft.com/office/powerpoint/2010/main">
          <mc:Choice Requires="p14">
            <p:contentPart p14:bwMode="auto" r:id="rId242">
              <p14:nvContentPartPr>
                <p14:cNvPr id="87" name="Ink 86">
                  <a:extLst>
                    <a:ext uri="{FF2B5EF4-FFF2-40B4-BE49-F238E27FC236}">
                      <a16:creationId xmlns:a16="http://schemas.microsoft.com/office/drawing/2014/main" id="{5BB36DB1-75CF-826B-F4ED-227D247C3332}"/>
                    </a:ext>
                  </a:extLst>
                </p14:cNvPr>
                <p14:cNvContentPartPr/>
                <p14:nvPr/>
              </p14:nvContentPartPr>
              <p14:xfrm>
                <a:off x="392692" y="4096462"/>
                <a:ext cx="7560" cy="34200"/>
              </p14:xfrm>
            </p:contentPart>
          </mc:Choice>
          <mc:Fallback xmlns="">
            <p:pic>
              <p:nvPicPr>
                <p:cNvPr id="87" name="Ink 86">
                  <a:extLst>
                    <a:ext uri="{FF2B5EF4-FFF2-40B4-BE49-F238E27FC236}">
                      <a16:creationId xmlns:a16="http://schemas.microsoft.com/office/drawing/2014/main" id="{5BB36DB1-75CF-826B-F4ED-227D247C3332}"/>
                    </a:ext>
                  </a:extLst>
                </p:cNvPr>
                <p:cNvPicPr/>
                <p:nvPr/>
              </p:nvPicPr>
              <p:blipFill>
                <a:blip r:embed="rId243"/>
                <a:stretch>
                  <a:fillRect/>
                </a:stretch>
              </p:blipFill>
              <p:spPr>
                <a:xfrm>
                  <a:off x="383692" y="4087462"/>
                  <a:ext cx="2520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88" name="Ink 87">
                  <a:extLst>
                    <a:ext uri="{FF2B5EF4-FFF2-40B4-BE49-F238E27FC236}">
                      <a16:creationId xmlns:a16="http://schemas.microsoft.com/office/drawing/2014/main" id="{F2372C15-DC85-F9FF-6262-93DB57796613}"/>
                    </a:ext>
                  </a:extLst>
                </p14:cNvPr>
                <p14:cNvContentPartPr/>
                <p14:nvPr/>
              </p14:nvContentPartPr>
              <p14:xfrm>
                <a:off x="390172" y="4037422"/>
                <a:ext cx="10440" cy="172800"/>
              </p14:xfrm>
            </p:contentPart>
          </mc:Choice>
          <mc:Fallback xmlns="">
            <p:pic>
              <p:nvPicPr>
                <p:cNvPr id="88" name="Ink 87">
                  <a:extLst>
                    <a:ext uri="{FF2B5EF4-FFF2-40B4-BE49-F238E27FC236}">
                      <a16:creationId xmlns:a16="http://schemas.microsoft.com/office/drawing/2014/main" id="{F2372C15-DC85-F9FF-6262-93DB57796613}"/>
                    </a:ext>
                  </a:extLst>
                </p:cNvPr>
                <p:cNvPicPr/>
                <p:nvPr/>
              </p:nvPicPr>
              <p:blipFill>
                <a:blip r:embed="rId245"/>
                <a:stretch>
                  <a:fillRect/>
                </a:stretch>
              </p:blipFill>
              <p:spPr>
                <a:xfrm>
                  <a:off x="381172" y="4028422"/>
                  <a:ext cx="2808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89" name="Ink 88">
                  <a:extLst>
                    <a:ext uri="{FF2B5EF4-FFF2-40B4-BE49-F238E27FC236}">
                      <a16:creationId xmlns:a16="http://schemas.microsoft.com/office/drawing/2014/main" id="{A29548AD-28E6-B240-645F-AA75E63F3527}"/>
                    </a:ext>
                  </a:extLst>
                </p14:cNvPr>
                <p14:cNvContentPartPr/>
                <p14:nvPr/>
              </p14:nvContentPartPr>
              <p14:xfrm>
                <a:off x="471532" y="3942022"/>
                <a:ext cx="158760" cy="339480"/>
              </p14:xfrm>
            </p:contentPart>
          </mc:Choice>
          <mc:Fallback xmlns="">
            <p:pic>
              <p:nvPicPr>
                <p:cNvPr id="89" name="Ink 88">
                  <a:extLst>
                    <a:ext uri="{FF2B5EF4-FFF2-40B4-BE49-F238E27FC236}">
                      <a16:creationId xmlns:a16="http://schemas.microsoft.com/office/drawing/2014/main" id="{A29548AD-28E6-B240-645F-AA75E63F3527}"/>
                    </a:ext>
                  </a:extLst>
                </p:cNvPr>
                <p:cNvPicPr/>
                <p:nvPr/>
              </p:nvPicPr>
              <p:blipFill>
                <a:blip r:embed="rId247"/>
                <a:stretch>
                  <a:fillRect/>
                </a:stretch>
              </p:blipFill>
              <p:spPr>
                <a:xfrm>
                  <a:off x="462532" y="3933382"/>
                  <a:ext cx="176400" cy="35712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90" name="Ink 89">
                  <a:extLst>
                    <a:ext uri="{FF2B5EF4-FFF2-40B4-BE49-F238E27FC236}">
                      <a16:creationId xmlns:a16="http://schemas.microsoft.com/office/drawing/2014/main" id="{71AD0D72-64DC-5F31-126D-3312A7A0F2FC}"/>
                    </a:ext>
                  </a:extLst>
                </p14:cNvPr>
                <p14:cNvContentPartPr/>
                <p14:nvPr/>
              </p14:nvContentPartPr>
              <p14:xfrm>
                <a:off x="739372" y="3936622"/>
                <a:ext cx="138240" cy="232920"/>
              </p14:xfrm>
            </p:contentPart>
          </mc:Choice>
          <mc:Fallback xmlns="">
            <p:pic>
              <p:nvPicPr>
                <p:cNvPr id="90" name="Ink 89">
                  <a:extLst>
                    <a:ext uri="{FF2B5EF4-FFF2-40B4-BE49-F238E27FC236}">
                      <a16:creationId xmlns:a16="http://schemas.microsoft.com/office/drawing/2014/main" id="{71AD0D72-64DC-5F31-126D-3312A7A0F2FC}"/>
                    </a:ext>
                  </a:extLst>
                </p:cNvPr>
                <p:cNvPicPr/>
                <p:nvPr/>
              </p:nvPicPr>
              <p:blipFill>
                <a:blip r:embed="rId249"/>
                <a:stretch>
                  <a:fillRect/>
                </a:stretch>
              </p:blipFill>
              <p:spPr>
                <a:xfrm>
                  <a:off x="730372" y="3927622"/>
                  <a:ext cx="15588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91" name="Ink 90">
                  <a:extLst>
                    <a:ext uri="{FF2B5EF4-FFF2-40B4-BE49-F238E27FC236}">
                      <a16:creationId xmlns:a16="http://schemas.microsoft.com/office/drawing/2014/main" id="{4E6499F3-BD74-1773-16FD-655DC8BEEB5D}"/>
                    </a:ext>
                  </a:extLst>
                </p14:cNvPr>
                <p14:cNvContentPartPr/>
                <p14:nvPr/>
              </p14:nvContentPartPr>
              <p14:xfrm>
                <a:off x="902812" y="4047502"/>
                <a:ext cx="152280" cy="119160"/>
              </p14:xfrm>
            </p:contentPart>
          </mc:Choice>
          <mc:Fallback xmlns="">
            <p:pic>
              <p:nvPicPr>
                <p:cNvPr id="91" name="Ink 90">
                  <a:extLst>
                    <a:ext uri="{FF2B5EF4-FFF2-40B4-BE49-F238E27FC236}">
                      <a16:creationId xmlns:a16="http://schemas.microsoft.com/office/drawing/2014/main" id="{4E6499F3-BD74-1773-16FD-655DC8BEEB5D}"/>
                    </a:ext>
                  </a:extLst>
                </p:cNvPr>
                <p:cNvPicPr/>
                <p:nvPr/>
              </p:nvPicPr>
              <p:blipFill>
                <a:blip r:embed="rId251"/>
                <a:stretch>
                  <a:fillRect/>
                </a:stretch>
              </p:blipFill>
              <p:spPr>
                <a:xfrm>
                  <a:off x="894172" y="4038502"/>
                  <a:ext cx="16992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92" name="Ink 91">
                  <a:extLst>
                    <a:ext uri="{FF2B5EF4-FFF2-40B4-BE49-F238E27FC236}">
                      <a16:creationId xmlns:a16="http://schemas.microsoft.com/office/drawing/2014/main" id="{66B2463A-58AF-8986-BD3C-4B8AEF691942}"/>
                    </a:ext>
                  </a:extLst>
                </p14:cNvPr>
                <p14:cNvContentPartPr/>
                <p14:nvPr/>
              </p14:nvContentPartPr>
              <p14:xfrm>
                <a:off x="1136092" y="4019422"/>
                <a:ext cx="133920" cy="143280"/>
              </p14:xfrm>
            </p:contentPart>
          </mc:Choice>
          <mc:Fallback xmlns="">
            <p:pic>
              <p:nvPicPr>
                <p:cNvPr id="92" name="Ink 91">
                  <a:extLst>
                    <a:ext uri="{FF2B5EF4-FFF2-40B4-BE49-F238E27FC236}">
                      <a16:creationId xmlns:a16="http://schemas.microsoft.com/office/drawing/2014/main" id="{66B2463A-58AF-8986-BD3C-4B8AEF691942}"/>
                    </a:ext>
                  </a:extLst>
                </p:cNvPr>
                <p:cNvPicPr/>
                <p:nvPr/>
              </p:nvPicPr>
              <p:blipFill>
                <a:blip r:embed="rId253"/>
                <a:stretch>
                  <a:fillRect/>
                </a:stretch>
              </p:blipFill>
              <p:spPr>
                <a:xfrm>
                  <a:off x="1127452" y="4010782"/>
                  <a:ext cx="15156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93" name="Ink 92">
                  <a:extLst>
                    <a:ext uri="{FF2B5EF4-FFF2-40B4-BE49-F238E27FC236}">
                      <a16:creationId xmlns:a16="http://schemas.microsoft.com/office/drawing/2014/main" id="{DDFA5394-2331-EB51-66AA-4197FE1E6ED7}"/>
                    </a:ext>
                  </a:extLst>
                </p14:cNvPr>
                <p14:cNvContentPartPr/>
                <p14:nvPr/>
              </p14:nvContentPartPr>
              <p14:xfrm>
                <a:off x="1343812" y="4019782"/>
                <a:ext cx="123480" cy="122040"/>
              </p14:xfrm>
            </p:contentPart>
          </mc:Choice>
          <mc:Fallback xmlns="">
            <p:pic>
              <p:nvPicPr>
                <p:cNvPr id="93" name="Ink 92">
                  <a:extLst>
                    <a:ext uri="{FF2B5EF4-FFF2-40B4-BE49-F238E27FC236}">
                      <a16:creationId xmlns:a16="http://schemas.microsoft.com/office/drawing/2014/main" id="{DDFA5394-2331-EB51-66AA-4197FE1E6ED7}"/>
                    </a:ext>
                  </a:extLst>
                </p:cNvPr>
                <p:cNvPicPr/>
                <p:nvPr/>
              </p:nvPicPr>
              <p:blipFill>
                <a:blip r:embed="rId255"/>
                <a:stretch>
                  <a:fillRect/>
                </a:stretch>
              </p:blipFill>
              <p:spPr>
                <a:xfrm>
                  <a:off x="1335172" y="4011142"/>
                  <a:ext cx="1411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82" name="Ink 181">
                  <a:extLst>
                    <a:ext uri="{FF2B5EF4-FFF2-40B4-BE49-F238E27FC236}">
                      <a16:creationId xmlns:a16="http://schemas.microsoft.com/office/drawing/2014/main" id="{354496DD-19B7-CF52-DDEB-16A4AA1E1AAA}"/>
                    </a:ext>
                  </a:extLst>
                </p14:cNvPr>
                <p14:cNvContentPartPr/>
                <p14:nvPr/>
              </p14:nvContentPartPr>
              <p14:xfrm>
                <a:off x="895612" y="4267102"/>
                <a:ext cx="851040" cy="10800"/>
              </p14:xfrm>
            </p:contentPart>
          </mc:Choice>
          <mc:Fallback xmlns="">
            <p:pic>
              <p:nvPicPr>
                <p:cNvPr id="182" name="Ink 181">
                  <a:extLst>
                    <a:ext uri="{FF2B5EF4-FFF2-40B4-BE49-F238E27FC236}">
                      <a16:creationId xmlns:a16="http://schemas.microsoft.com/office/drawing/2014/main" id="{354496DD-19B7-CF52-DDEB-16A4AA1E1AAA}"/>
                    </a:ext>
                  </a:extLst>
                </p:cNvPr>
                <p:cNvPicPr/>
                <p:nvPr/>
              </p:nvPicPr>
              <p:blipFill>
                <a:blip r:embed="rId257"/>
                <a:stretch>
                  <a:fillRect/>
                </a:stretch>
              </p:blipFill>
              <p:spPr>
                <a:xfrm>
                  <a:off x="886972" y="4258102"/>
                  <a:ext cx="86868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83" name="Ink 182">
                  <a:extLst>
                    <a:ext uri="{FF2B5EF4-FFF2-40B4-BE49-F238E27FC236}">
                      <a16:creationId xmlns:a16="http://schemas.microsoft.com/office/drawing/2014/main" id="{0F83495A-0204-E4A2-16CD-7DE9E6B174C7}"/>
                    </a:ext>
                  </a:extLst>
                </p14:cNvPr>
                <p14:cNvContentPartPr/>
                <p14:nvPr/>
              </p14:nvContentPartPr>
              <p14:xfrm>
                <a:off x="828292" y="4326502"/>
                <a:ext cx="671760" cy="6840"/>
              </p14:xfrm>
            </p:contentPart>
          </mc:Choice>
          <mc:Fallback xmlns="">
            <p:pic>
              <p:nvPicPr>
                <p:cNvPr id="183" name="Ink 182">
                  <a:extLst>
                    <a:ext uri="{FF2B5EF4-FFF2-40B4-BE49-F238E27FC236}">
                      <a16:creationId xmlns:a16="http://schemas.microsoft.com/office/drawing/2014/main" id="{0F83495A-0204-E4A2-16CD-7DE9E6B174C7}"/>
                    </a:ext>
                  </a:extLst>
                </p:cNvPr>
                <p:cNvPicPr/>
                <p:nvPr/>
              </p:nvPicPr>
              <p:blipFill>
                <a:blip r:embed="rId259"/>
                <a:stretch>
                  <a:fillRect/>
                </a:stretch>
              </p:blipFill>
              <p:spPr>
                <a:xfrm>
                  <a:off x="819292" y="4317502"/>
                  <a:ext cx="689400" cy="24480"/>
                </a:xfrm>
                <a:prstGeom prst="rect">
                  <a:avLst/>
                </a:prstGeom>
              </p:spPr>
            </p:pic>
          </mc:Fallback>
        </mc:AlternateContent>
      </p:grpSp>
      <p:grpSp>
        <p:nvGrpSpPr>
          <p:cNvPr id="190" name="Group 189">
            <a:extLst>
              <a:ext uri="{FF2B5EF4-FFF2-40B4-BE49-F238E27FC236}">
                <a16:creationId xmlns:a16="http://schemas.microsoft.com/office/drawing/2014/main" id="{9C3C32A6-CA2F-066D-71FA-FD2C2CC95A64}"/>
              </a:ext>
            </a:extLst>
          </p:cNvPr>
          <p:cNvGrpSpPr/>
          <p:nvPr/>
        </p:nvGrpSpPr>
        <p:grpSpPr>
          <a:xfrm>
            <a:off x="2497612" y="4015822"/>
            <a:ext cx="1747800" cy="943920"/>
            <a:chOff x="2497612" y="4015822"/>
            <a:chExt cx="1747800" cy="943920"/>
          </a:xfrm>
        </p:grpSpPr>
        <mc:AlternateContent xmlns:mc="http://schemas.openxmlformats.org/markup-compatibility/2006" xmlns:p14="http://schemas.microsoft.com/office/powerpoint/2010/main">
          <mc:Choice Requires="p14">
            <p:contentPart p14:bwMode="auto" r:id="rId260">
              <p14:nvContentPartPr>
                <p14:cNvPr id="110" name="Ink 109">
                  <a:extLst>
                    <a:ext uri="{FF2B5EF4-FFF2-40B4-BE49-F238E27FC236}">
                      <a16:creationId xmlns:a16="http://schemas.microsoft.com/office/drawing/2014/main" id="{E0380BB6-87EC-7565-6A96-21BD2D9235F0}"/>
                    </a:ext>
                  </a:extLst>
                </p14:cNvPr>
                <p14:cNvContentPartPr/>
                <p14:nvPr/>
              </p14:nvContentPartPr>
              <p14:xfrm>
                <a:off x="2625052" y="4807102"/>
                <a:ext cx="47880" cy="152640"/>
              </p14:xfrm>
            </p:contentPart>
          </mc:Choice>
          <mc:Fallback xmlns="">
            <p:pic>
              <p:nvPicPr>
                <p:cNvPr id="110" name="Ink 109">
                  <a:extLst>
                    <a:ext uri="{FF2B5EF4-FFF2-40B4-BE49-F238E27FC236}">
                      <a16:creationId xmlns:a16="http://schemas.microsoft.com/office/drawing/2014/main" id="{E0380BB6-87EC-7565-6A96-21BD2D9235F0}"/>
                    </a:ext>
                  </a:extLst>
                </p:cNvPr>
                <p:cNvPicPr/>
                <p:nvPr/>
              </p:nvPicPr>
              <p:blipFill>
                <a:blip r:embed="rId261"/>
                <a:stretch>
                  <a:fillRect/>
                </a:stretch>
              </p:blipFill>
              <p:spPr>
                <a:xfrm>
                  <a:off x="2616412" y="4798462"/>
                  <a:ext cx="6552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11" name="Ink 110">
                  <a:extLst>
                    <a:ext uri="{FF2B5EF4-FFF2-40B4-BE49-F238E27FC236}">
                      <a16:creationId xmlns:a16="http://schemas.microsoft.com/office/drawing/2014/main" id="{57F85497-9B37-C6D3-5114-04803FF42B82}"/>
                    </a:ext>
                  </a:extLst>
                </p14:cNvPr>
                <p14:cNvContentPartPr/>
                <p14:nvPr/>
              </p14:nvContentPartPr>
              <p14:xfrm>
                <a:off x="2749252" y="4818262"/>
                <a:ext cx="122400" cy="96480"/>
              </p14:xfrm>
            </p:contentPart>
          </mc:Choice>
          <mc:Fallback xmlns="">
            <p:pic>
              <p:nvPicPr>
                <p:cNvPr id="111" name="Ink 110">
                  <a:extLst>
                    <a:ext uri="{FF2B5EF4-FFF2-40B4-BE49-F238E27FC236}">
                      <a16:creationId xmlns:a16="http://schemas.microsoft.com/office/drawing/2014/main" id="{57F85497-9B37-C6D3-5114-04803FF42B82}"/>
                    </a:ext>
                  </a:extLst>
                </p:cNvPr>
                <p:cNvPicPr/>
                <p:nvPr/>
              </p:nvPicPr>
              <p:blipFill>
                <a:blip r:embed="rId263"/>
                <a:stretch>
                  <a:fillRect/>
                </a:stretch>
              </p:blipFill>
              <p:spPr>
                <a:xfrm>
                  <a:off x="2740612" y="4809622"/>
                  <a:ext cx="14004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15" name="Ink 114">
                  <a:extLst>
                    <a:ext uri="{FF2B5EF4-FFF2-40B4-BE49-F238E27FC236}">
                      <a16:creationId xmlns:a16="http://schemas.microsoft.com/office/drawing/2014/main" id="{87091462-184D-F6D9-EE4D-85563FB36EC6}"/>
                    </a:ext>
                  </a:extLst>
                </p14:cNvPr>
                <p14:cNvContentPartPr/>
                <p14:nvPr/>
              </p14:nvContentPartPr>
              <p14:xfrm>
                <a:off x="2947612" y="4734022"/>
                <a:ext cx="146520" cy="140400"/>
              </p14:xfrm>
            </p:contentPart>
          </mc:Choice>
          <mc:Fallback xmlns="">
            <p:pic>
              <p:nvPicPr>
                <p:cNvPr id="115" name="Ink 114">
                  <a:extLst>
                    <a:ext uri="{FF2B5EF4-FFF2-40B4-BE49-F238E27FC236}">
                      <a16:creationId xmlns:a16="http://schemas.microsoft.com/office/drawing/2014/main" id="{87091462-184D-F6D9-EE4D-85563FB36EC6}"/>
                    </a:ext>
                  </a:extLst>
                </p:cNvPr>
                <p:cNvPicPr/>
                <p:nvPr/>
              </p:nvPicPr>
              <p:blipFill>
                <a:blip r:embed="rId265"/>
                <a:stretch>
                  <a:fillRect/>
                </a:stretch>
              </p:blipFill>
              <p:spPr>
                <a:xfrm>
                  <a:off x="2938612" y="4725382"/>
                  <a:ext cx="16416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16" name="Ink 115">
                  <a:extLst>
                    <a:ext uri="{FF2B5EF4-FFF2-40B4-BE49-F238E27FC236}">
                      <a16:creationId xmlns:a16="http://schemas.microsoft.com/office/drawing/2014/main" id="{41822A9B-99AF-38BA-3D7B-1499908B5E1A}"/>
                    </a:ext>
                  </a:extLst>
                </p14:cNvPr>
                <p14:cNvContentPartPr/>
                <p14:nvPr/>
              </p14:nvContentPartPr>
              <p14:xfrm>
                <a:off x="2988652" y="4703422"/>
                <a:ext cx="268560" cy="114120"/>
              </p14:xfrm>
            </p:contentPart>
          </mc:Choice>
          <mc:Fallback xmlns="">
            <p:pic>
              <p:nvPicPr>
                <p:cNvPr id="116" name="Ink 115">
                  <a:extLst>
                    <a:ext uri="{FF2B5EF4-FFF2-40B4-BE49-F238E27FC236}">
                      <a16:creationId xmlns:a16="http://schemas.microsoft.com/office/drawing/2014/main" id="{41822A9B-99AF-38BA-3D7B-1499908B5E1A}"/>
                    </a:ext>
                  </a:extLst>
                </p:cNvPr>
                <p:cNvPicPr/>
                <p:nvPr/>
              </p:nvPicPr>
              <p:blipFill>
                <a:blip r:embed="rId267"/>
                <a:stretch>
                  <a:fillRect/>
                </a:stretch>
              </p:blipFill>
              <p:spPr>
                <a:xfrm>
                  <a:off x="2979652" y="4694782"/>
                  <a:ext cx="28620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18" name="Ink 117">
                  <a:extLst>
                    <a:ext uri="{FF2B5EF4-FFF2-40B4-BE49-F238E27FC236}">
                      <a16:creationId xmlns:a16="http://schemas.microsoft.com/office/drawing/2014/main" id="{8378D865-BDEF-9C63-E094-275A949D62CF}"/>
                    </a:ext>
                  </a:extLst>
                </p14:cNvPr>
                <p14:cNvContentPartPr/>
                <p14:nvPr/>
              </p14:nvContentPartPr>
              <p14:xfrm>
                <a:off x="3249652" y="4516582"/>
                <a:ext cx="242280" cy="164520"/>
              </p14:xfrm>
            </p:contentPart>
          </mc:Choice>
          <mc:Fallback xmlns="">
            <p:pic>
              <p:nvPicPr>
                <p:cNvPr id="118" name="Ink 117">
                  <a:extLst>
                    <a:ext uri="{FF2B5EF4-FFF2-40B4-BE49-F238E27FC236}">
                      <a16:creationId xmlns:a16="http://schemas.microsoft.com/office/drawing/2014/main" id="{8378D865-BDEF-9C63-E094-275A949D62CF}"/>
                    </a:ext>
                  </a:extLst>
                </p:cNvPr>
                <p:cNvPicPr/>
                <p:nvPr/>
              </p:nvPicPr>
              <p:blipFill>
                <a:blip r:embed="rId269"/>
                <a:stretch>
                  <a:fillRect/>
                </a:stretch>
              </p:blipFill>
              <p:spPr>
                <a:xfrm>
                  <a:off x="3240652" y="4507582"/>
                  <a:ext cx="25992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19" name="Ink 118">
                  <a:extLst>
                    <a:ext uri="{FF2B5EF4-FFF2-40B4-BE49-F238E27FC236}">
                      <a16:creationId xmlns:a16="http://schemas.microsoft.com/office/drawing/2014/main" id="{8F0414C1-EA4F-D6AD-5BBB-70D28776B088}"/>
                    </a:ext>
                  </a:extLst>
                </p14:cNvPr>
                <p14:cNvContentPartPr/>
                <p14:nvPr/>
              </p14:nvContentPartPr>
              <p14:xfrm>
                <a:off x="3526852" y="4456102"/>
                <a:ext cx="239760" cy="151560"/>
              </p14:xfrm>
            </p:contentPart>
          </mc:Choice>
          <mc:Fallback xmlns="">
            <p:pic>
              <p:nvPicPr>
                <p:cNvPr id="119" name="Ink 118">
                  <a:extLst>
                    <a:ext uri="{FF2B5EF4-FFF2-40B4-BE49-F238E27FC236}">
                      <a16:creationId xmlns:a16="http://schemas.microsoft.com/office/drawing/2014/main" id="{8F0414C1-EA4F-D6AD-5BBB-70D28776B088}"/>
                    </a:ext>
                  </a:extLst>
                </p:cNvPr>
                <p:cNvPicPr/>
                <p:nvPr/>
              </p:nvPicPr>
              <p:blipFill>
                <a:blip r:embed="rId271"/>
                <a:stretch>
                  <a:fillRect/>
                </a:stretch>
              </p:blipFill>
              <p:spPr>
                <a:xfrm>
                  <a:off x="3518212" y="4447102"/>
                  <a:ext cx="25740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120" name="Ink 119">
                  <a:extLst>
                    <a:ext uri="{FF2B5EF4-FFF2-40B4-BE49-F238E27FC236}">
                      <a16:creationId xmlns:a16="http://schemas.microsoft.com/office/drawing/2014/main" id="{88906C1E-F838-5C86-33B7-1F673248FEC5}"/>
                    </a:ext>
                  </a:extLst>
                </p14:cNvPr>
                <p14:cNvContentPartPr/>
                <p14:nvPr/>
              </p14:nvContentPartPr>
              <p14:xfrm>
                <a:off x="3737092" y="4424422"/>
                <a:ext cx="96480" cy="121680"/>
              </p14:xfrm>
            </p:contentPart>
          </mc:Choice>
          <mc:Fallback xmlns="">
            <p:pic>
              <p:nvPicPr>
                <p:cNvPr id="120" name="Ink 119">
                  <a:extLst>
                    <a:ext uri="{FF2B5EF4-FFF2-40B4-BE49-F238E27FC236}">
                      <a16:creationId xmlns:a16="http://schemas.microsoft.com/office/drawing/2014/main" id="{88906C1E-F838-5C86-33B7-1F673248FEC5}"/>
                    </a:ext>
                  </a:extLst>
                </p:cNvPr>
                <p:cNvPicPr/>
                <p:nvPr/>
              </p:nvPicPr>
              <p:blipFill>
                <a:blip r:embed="rId273"/>
                <a:stretch>
                  <a:fillRect/>
                </a:stretch>
              </p:blipFill>
              <p:spPr>
                <a:xfrm>
                  <a:off x="3728452" y="4415782"/>
                  <a:ext cx="11412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121" name="Ink 120">
                  <a:extLst>
                    <a:ext uri="{FF2B5EF4-FFF2-40B4-BE49-F238E27FC236}">
                      <a16:creationId xmlns:a16="http://schemas.microsoft.com/office/drawing/2014/main" id="{ACE4620F-DA7D-88C2-C434-21127FBDDACB}"/>
                    </a:ext>
                  </a:extLst>
                </p14:cNvPr>
                <p14:cNvContentPartPr/>
                <p14:nvPr/>
              </p14:nvContentPartPr>
              <p14:xfrm>
                <a:off x="3712612" y="4381582"/>
                <a:ext cx="258120" cy="234000"/>
              </p14:xfrm>
            </p:contentPart>
          </mc:Choice>
          <mc:Fallback xmlns="">
            <p:pic>
              <p:nvPicPr>
                <p:cNvPr id="121" name="Ink 120">
                  <a:extLst>
                    <a:ext uri="{FF2B5EF4-FFF2-40B4-BE49-F238E27FC236}">
                      <a16:creationId xmlns:a16="http://schemas.microsoft.com/office/drawing/2014/main" id="{ACE4620F-DA7D-88C2-C434-21127FBDDACB}"/>
                    </a:ext>
                  </a:extLst>
                </p:cNvPr>
                <p:cNvPicPr/>
                <p:nvPr/>
              </p:nvPicPr>
              <p:blipFill>
                <a:blip r:embed="rId275"/>
                <a:stretch>
                  <a:fillRect/>
                </a:stretch>
              </p:blipFill>
              <p:spPr>
                <a:xfrm>
                  <a:off x="3703612" y="4372942"/>
                  <a:ext cx="27576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123" name="Ink 122">
                  <a:extLst>
                    <a:ext uri="{FF2B5EF4-FFF2-40B4-BE49-F238E27FC236}">
                      <a16:creationId xmlns:a16="http://schemas.microsoft.com/office/drawing/2014/main" id="{A538C5FF-42A2-B24A-C1A7-5E04156C7624}"/>
                    </a:ext>
                  </a:extLst>
                </p14:cNvPr>
                <p14:cNvContentPartPr/>
                <p14:nvPr/>
              </p14:nvContentPartPr>
              <p14:xfrm>
                <a:off x="3755452" y="4799902"/>
                <a:ext cx="170640" cy="29880"/>
              </p14:xfrm>
            </p:contentPart>
          </mc:Choice>
          <mc:Fallback xmlns="">
            <p:pic>
              <p:nvPicPr>
                <p:cNvPr id="123" name="Ink 122">
                  <a:extLst>
                    <a:ext uri="{FF2B5EF4-FFF2-40B4-BE49-F238E27FC236}">
                      <a16:creationId xmlns:a16="http://schemas.microsoft.com/office/drawing/2014/main" id="{A538C5FF-42A2-B24A-C1A7-5E04156C7624}"/>
                    </a:ext>
                  </a:extLst>
                </p:cNvPr>
                <p:cNvPicPr/>
                <p:nvPr/>
              </p:nvPicPr>
              <p:blipFill>
                <a:blip r:embed="rId277"/>
                <a:stretch>
                  <a:fillRect/>
                </a:stretch>
              </p:blipFill>
              <p:spPr>
                <a:xfrm>
                  <a:off x="3746812" y="4791262"/>
                  <a:ext cx="18828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124" name="Ink 123">
                  <a:extLst>
                    <a:ext uri="{FF2B5EF4-FFF2-40B4-BE49-F238E27FC236}">
                      <a16:creationId xmlns:a16="http://schemas.microsoft.com/office/drawing/2014/main" id="{4C41E46C-C8D0-B66B-2861-F0F9737CEB0E}"/>
                    </a:ext>
                  </a:extLst>
                </p14:cNvPr>
                <p14:cNvContentPartPr/>
                <p14:nvPr/>
              </p14:nvContentPartPr>
              <p14:xfrm>
                <a:off x="3841132" y="4740862"/>
                <a:ext cx="12960" cy="176040"/>
              </p14:xfrm>
            </p:contentPart>
          </mc:Choice>
          <mc:Fallback xmlns="">
            <p:pic>
              <p:nvPicPr>
                <p:cNvPr id="124" name="Ink 123">
                  <a:extLst>
                    <a:ext uri="{FF2B5EF4-FFF2-40B4-BE49-F238E27FC236}">
                      <a16:creationId xmlns:a16="http://schemas.microsoft.com/office/drawing/2014/main" id="{4C41E46C-C8D0-B66B-2861-F0F9737CEB0E}"/>
                    </a:ext>
                  </a:extLst>
                </p:cNvPr>
                <p:cNvPicPr/>
                <p:nvPr/>
              </p:nvPicPr>
              <p:blipFill>
                <a:blip r:embed="rId279"/>
                <a:stretch>
                  <a:fillRect/>
                </a:stretch>
              </p:blipFill>
              <p:spPr>
                <a:xfrm>
                  <a:off x="3832492" y="4731862"/>
                  <a:ext cx="3060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125" name="Ink 124">
                  <a:extLst>
                    <a:ext uri="{FF2B5EF4-FFF2-40B4-BE49-F238E27FC236}">
                      <a16:creationId xmlns:a16="http://schemas.microsoft.com/office/drawing/2014/main" id="{5EB33AE3-28B0-979D-2B0B-A7BBDBD78E74}"/>
                    </a:ext>
                  </a:extLst>
                </p14:cNvPr>
                <p14:cNvContentPartPr/>
                <p14:nvPr/>
              </p14:nvContentPartPr>
              <p14:xfrm>
                <a:off x="4029772" y="4773982"/>
                <a:ext cx="51480" cy="129600"/>
              </p14:xfrm>
            </p:contentPart>
          </mc:Choice>
          <mc:Fallback xmlns="">
            <p:pic>
              <p:nvPicPr>
                <p:cNvPr id="125" name="Ink 124">
                  <a:extLst>
                    <a:ext uri="{FF2B5EF4-FFF2-40B4-BE49-F238E27FC236}">
                      <a16:creationId xmlns:a16="http://schemas.microsoft.com/office/drawing/2014/main" id="{5EB33AE3-28B0-979D-2B0B-A7BBDBD78E74}"/>
                    </a:ext>
                  </a:extLst>
                </p:cNvPr>
                <p:cNvPicPr/>
                <p:nvPr/>
              </p:nvPicPr>
              <p:blipFill>
                <a:blip r:embed="rId281"/>
                <a:stretch>
                  <a:fillRect/>
                </a:stretch>
              </p:blipFill>
              <p:spPr>
                <a:xfrm>
                  <a:off x="4021132" y="4765342"/>
                  <a:ext cx="6912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126" name="Ink 125">
                  <a:extLst>
                    <a:ext uri="{FF2B5EF4-FFF2-40B4-BE49-F238E27FC236}">
                      <a16:creationId xmlns:a16="http://schemas.microsoft.com/office/drawing/2014/main" id="{5025F23B-C465-DC60-6F3B-CB2B7B7FAEC7}"/>
                    </a:ext>
                  </a:extLst>
                </p14:cNvPr>
                <p14:cNvContentPartPr/>
                <p14:nvPr/>
              </p14:nvContentPartPr>
              <p14:xfrm>
                <a:off x="4125532" y="4781902"/>
                <a:ext cx="119880" cy="79200"/>
              </p14:xfrm>
            </p:contentPart>
          </mc:Choice>
          <mc:Fallback xmlns="">
            <p:pic>
              <p:nvPicPr>
                <p:cNvPr id="126" name="Ink 125">
                  <a:extLst>
                    <a:ext uri="{FF2B5EF4-FFF2-40B4-BE49-F238E27FC236}">
                      <a16:creationId xmlns:a16="http://schemas.microsoft.com/office/drawing/2014/main" id="{5025F23B-C465-DC60-6F3B-CB2B7B7FAEC7}"/>
                    </a:ext>
                  </a:extLst>
                </p:cNvPr>
                <p:cNvPicPr/>
                <p:nvPr/>
              </p:nvPicPr>
              <p:blipFill>
                <a:blip r:embed="rId283"/>
                <a:stretch>
                  <a:fillRect/>
                </a:stretch>
              </p:blipFill>
              <p:spPr>
                <a:xfrm>
                  <a:off x="4116532" y="4773262"/>
                  <a:ext cx="13752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84" name="Ink 183">
                  <a:extLst>
                    <a:ext uri="{FF2B5EF4-FFF2-40B4-BE49-F238E27FC236}">
                      <a16:creationId xmlns:a16="http://schemas.microsoft.com/office/drawing/2014/main" id="{35C90815-C2AA-A017-E4D2-61DDCC2964F1}"/>
                    </a:ext>
                  </a:extLst>
                </p14:cNvPr>
                <p14:cNvContentPartPr/>
                <p14:nvPr/>
              </p14:nvContentPartPr>
              <p14:xfrm>
                <a:off x="2497612" y="4091782"/>
                <a:ext cx="395640" cy="32400"/>
              </p14:xfrm>
            </p:contentPart>
          </mc:Choice>
          <mc:Fallback xmlns="">
            <p:pic>
              <p:nvPicPr>
                <p:cNvPr id="184" name="Ink 183">
                  <a:extLst>
                    <a:ext uri="{FF2B5EF4-FFF2-40B4-BE49-F238E27FC236}">
                      <a16:creationId xmlns:a16="http://schemas.microsoft.com/office/drawing/2014/main" id="{35C90815-C2AA-A017-E4D2-61DDCC2964F1}"/>
                    </a:ext>
                  </a:extLst>
                </p:cNvPr>
                <p:cNvPicPr/>
                <p:nvPr/>
              </p:nvPicPr>
              <p:blipFill>
                <a:blip r:embed="rId285"/>
                <a:stretch>
                  <a:fillRect/>
                </a:stretch>
              </p:blipFill>
              <p:spPr>
                <a:xfrm>
                  <a:off x="2488612" y="4083142"/>
                  <a:ext cx="41328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185" name="Ink 184">
                  <a:extLst>
                    <a:ext uri="{FF2B5EF4-FFF2-40B4-BE49-F238E27FC236}">
                      <a16:creationId xmlns:a16="http://schemas.microsoft.com/office/drawing/2014/main" id="{52329726-F36F-5603-04ED-C22C4ED5E6DC}"/>
                    </a:ext>
                  </a:extLst>
                </p14:cNvPr>
                <p14:cNvContentPartPr/>
                <p14:nvPr/>
              </p14:nvContentPartPr>
              <p14:xfrm>
                <a:off x="2712172" y="4015822"/>
                <a:ext cx="139680" cy="89640"/>
              </p14:xfrm>
            </p:contentPart>
          </mc:Choice>
          <mc:Fallback xmlns="">
            <p:pic>
              <p:nvPicPr>
                <p:cNvPr id="185" name="Ink 184">
                  <a:extLst>
                    <a:ext uri="{FF2B5EF4-FFF2-40B4-BE49-F238E27FC236}">
                      <a16:creationId xmlns:a16="http://schemas.microsoft.com/office/drawing/2014/main" id="{52329726-F36F-5603-04ED-C22C4ED5E6DC}"/>
                    </a:ext>
                  </a:extLst>
                </p:cNvPr>
                <p:cNvPicPr/>
                <p:nvPr/>
              </p:nvPicPr>
              <p:blipFill>
                <a:blip r:embed="rId287"/>
                <a:stretch>
                  <a:fillRect/>
                </a:stretch>
              </p:blipFill>
              <p:spPr>
                <a:xfrm>
                  <a:off x="2703532" y="4006822"/>
                  <a:ext cx="15732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86" name="Ink 185">
                  <a:extLst>
                    <a:ext uri="{FF2B5EF4-FFF2-40B4-BE49-F238E27FC236}">
                      <a16:creationId xmlns:a16="http://schemas.microsoft.com/office/drawing/2014/main" id="{0D8204E9-AA23-7B27-09A4-C30DF243B559}"/>
                    </a:ext>
                  </a:extLst>
                </p14:cNvPr>
                <p14:cNvContentPartPr/>
                <p14:nvPr/>
              </p14:nvContentPartPr>
              <p14:xfrm>
                <a:off x="3025372" y="4037782"/>
                <a:ext cx="22320" cy="154080"/>
              </p14:xfrm>
            </p:contentPart>
          </mc:Choice>
          <mc:Fallback xmlns="">
            <p:pic>
              <p:nvPicPr>
                <p:cNvPr id="186" name="Ink 185">
                  <a:extLst>
                    <a:ext uri="{FF2B5EF4-FFF2-40B4-BE49-F238E27FC236}">
                      <a16:creationId xmlns:a16="http://schemas.microsoft.com/office/drawing/2014/main" id="{0D8204E9-AA23-7B27-09A4-C30DF243B559}"/>
                    </a:ext>
                  </a:extLst>
                </p:cNvPr>
                <p:cNvPicPr/>
                <p:nvPr/>
              </p:nvPicPr>
              <p:blipFill>
                <a:blip r:embed="rId289"/>
                <a:stretch>
                  <a:fillRect/>
                </a:stretch>
              </p:blipFill>
              <p:spPr>
                <a:xfrm>
                  <a:off x="3016732" y="4029142"/>
                  <a:ext cx="3996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187" name="Ink 186">
                  <a:extLst>
                    <a:ext uri="{FF2B5EF4-FFF2-40B4-BE49-F238E27FC236}">
                      <a16:creationId xmlns:a16="http://schemas.microsoft.com/office/drawing/2014/main" id="{5C0D2220-D1E5-AFC9-A916-16D75AAA353E}"/>
                    </a:ext>
                  </a:extLst>
                </p14:cNvPr>
                <p14:cNvContentPartPr/>
                <p14:nvPr/>
              </p14:nvContentPartPr>
              <p14:xfrm>
                <a:off x="3187012" y="4016542"/>
                <a:ext cx="111240" cy="100800"/>
              </p14:xfrm>
            </p:contentPart>
          </mc:Choice>
          <mc:Fallback xmlns="">
            <p:pic>
              <p:nvPicPr>
                <p:cNvPr id="187" name="Ink 186">
                  <a:extLst>
                    <a:ext uri="{FF2B5EF4-FFF2-40B4-BE49-F238E27FC236}">
                      <a16:creationId xmlns:a16="http://schemas.microsoft.com/office/drawing/2014/main" id="{5C0D2220-D1E5-AFC9-A916-16D75AAA353E}"/>
                    </a:ext>
                  </a:extLst>
                </p:cNvPr>
                <p:cNvPicPr/>
                <p:nvPr/>
              </p:nvPicPr>
              <p:blipFill>
                <a:blip r:embed="rId291"/>
                <a:stretch>
                  <a:fillRect/>
                </a:stretch>
              </p:blipFill>
              <p:spPr>
                <a:xfrm>
                  <a:off x="3178012" y="4007902"/>
                  <a:ext cx="12888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188" name="Ink 187">
                  <a:extLst>
                    <a:ext uri="{FF2B5EF4-FFF2-40B4-BE49-F238E27FC236}">
                      <a16:creationId xmlns:a16="http://schemas.microsoft.com/office/drawing/2014/main" id="{34C54B83-E3A1-3744-ACEF-D596136CBB20}"/>
                    </a:ext>
                  </a:extLst>
                </p14:cNvPr>
                <p14:cNvContentPartPr/>
                <p14:nvPr/>
              </p14:nvContentPartPr>
              <p14:xfrm>
                <a:off x="3068212" y="4296622"/>
                <a:ext cx="68400" cy="106920"/>
              </p14:xfrm>
            </p:contentPart>
          </mc:Choice>
          <mc:Fallback xmlns="">
            <p:pic>
              <p:nvPicPr>
                <p:cNvPr id="188" name="Ink 187">
                  <a:extLst>
                    <a:ext uri="{FF2B5EF4-FFF2-40B4-BE49-F238E27FC236}">
                      <a16:creationId xmlns:a16="http://schemas.microsoft.com/office/drawing/2014/main" id="{34C54B83-E3A1-3744-ACEF-D596136CBB20}"/>
                    </a:ext>
                  </a:extLst>
                </p:cNvPr>
                <p:cNvPicPr/>
                <p:nvPr/>
              </p:nvPicPr>
              <p:blipFill>
                <a:blip r:embed="rId293"/>
                <a:stretch>
                  <a:fillRect/>
                </a:stretch>
              </p:blipFill>
              <p:spPr>
                <a:xfrm>
                  <a:off x="3059212" y="4287982"/>
                  <a:ext cx="8604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89" name="Ink 188">
                  <a:extLst>
                    <a:ext uri="{FF2B5EF4-FFF2-40B4-BE49-F238E27FC236}">
                      <a16:creationId xmlns:a16="http://schemas.microsoft.com/office/drawing/2014/main" id="{AD2D02CD-6E06-81D1-D020-F164874A6005}"/>
                    </a:ext>
                  </a:extLst>
                </p14:cNvPr>
                <p14:cNvContentPartPr/>
                <p14:nvPr/>
              </p14:nvContentPartPr>
              <p14:xfrm>
                <a:off x="3203212" y="4213822"/>
                <a:ext cx="213840" cy="136440"/>
              </p14:xfrm>
            </p:contentPart>
          </mc:Choice>
          <mc:Fallback xmlns="">
            <p:pic>
              <p:nvPicPr>
                <p:cNvPr id="189" name="Ink 188">
                  <a:extLst>
                    <a:ext uri="{FF2B5EF4-FFF2-40B4-BE49-F238E27FC236}">
                      <a16:creationId xmlns:a16="http://schemas.microsoft.com/office/drawing/2014/main" id="{AD2D02CD-6E06-81D1-D020-F164874A6005}"/>
                    </a:ext>
                  </a:extLst>
                </p:cNvPr>
                <p:cNvPicPr/>
                <p:nvPr/>
              </p:nvPicPr>
              <p:blipFill>
                <a:blip r:embed="rId295"/>
                <a:stretch>
                  <a:fillRect/>
                </a:stretch>
              </p:blipFill>
              <p:spPr>
                <a:xfrm>
                  <a:off x="3194212" y="4204822"/>
                  <a:ext cx="231480" cy="154080"/>
                </a:xfrm>
                <a:prstGeom prst="rect">
                  <a:avLst/>
                </a:prstGeom>
              </p:spPr>
            </p:pic>
          </mc:Fallback>
        </mc:AlternateContent>
      </p:grpSp>
    </p:spTree>
    <p:extLst>
      <p:ext uri="{BB962C8B-B14F-4D97-AF65-F5344CB8AC3E}">
        <p14:creationId xmlns:p14="http://schemas.microsoft.com/office/powerpoint/2010/main" val="2779694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11</a:t>
            </a:fld>
            <a:endParaRPr lang="en-US" sz="1333" dirty="0">
              <a:latin typeface="Segoe UI Black" panose="020B0A02040204020203" pitchFamily="34" charset="0"/>
              <a:ea typeface="Segoe UI Black" panose="020B0A02040204020203" pitchFamily="34" charset="0"/>
            </a:endParaRPr>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Sequence of calls</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sp>
        <p:nvSpPr>
          <p:cNvPr id="5" name="Smiley Face 4">
            <a:extLst>
              <a:ext uri="{FF2B5EF4-FFF2-40B4-BE49-F238E27FC236}">
                <a16:creationId xmlns:a16="http://schemas.microsoft.com/office/drawing/2014/main" id="{397C1A14-8545-15D4-A4BE-883A4A247DF4}"/>
              </a:ext>
            </a:extLst>
          </p:cNvPr>
          <p:cNvSpPr/>
          <p:nvPr/>
        </p:nvSpPr>
        <p:spPr>
          <a:xfrm>
            <a:off x="333772" y="620688"/>
            <a:ext cx="432049" cy="432048"/>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739F3C4B-CCF8-C0B5-DB02-9D9A5CE7C4C7}"/>
              </a:ext>
            </a:extLst>
          </p:cNvPr>
          <p:cNvCxnSpPr>
            <a:stCxn id="5" idx="4"/>
          </p:cNvCxnSpPr>
          <p:nvPr/>
        </p:nvCxnSpPr>
        <p:spPr>
          <a:xfrm flipH="1">
            <a:off x="549796" y="1052736"/>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Rectangle 7">
            <a:extLst>
              <a:ext uri="{FF2B5EF4-FFF2-40B4-BE49-F238E27FC236}">
                <a16:creationId xmlns:a16="http://schemas.microsoft.com/office/drawing/2014/main" id="{9BDCE121-3119-56ED-A335-B960F01B5B4D}"/>
              </a:ext>
            </a:extLst>
          </p:cNvPr>
          <p:cNvSpPr/>
          <p:nvPr/>
        </p:nvSpPr>
        <p:spPr>
          <a:xfrm>
            <a:off x="1485900" y="620688"/>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Fiori app</a:t>
            </a:r>
          </a:p>
        </p:txBody>
      </p:sp>
      <p:cxnSp>
        <p:nvCxnSpPr>
          <p:cNvPr id="9" name="Straight Connector 8">
            <a:extLst>
              <a:ext uri="{FF2B5EF4-FFF2-40B4-BE49-F238E27FC236}">
                <a16:creationId xmlns:a16="http://schemas.microsoft.com/office/drawing/2014/main" id="{2BEE97BF-4614-BD76-12F5-DD97C3F87440}"/>
              </a:ext>
            </a:extLst>
          </p:cNvPr>
          <p:cNvCxnSpPr/>
          <p:nvPr/>
        </p:nvCxnSpPr>
        <p:spPr>
          <a:xfrm flipH="1">
            <a:off x="2241984" y="1031576"/>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 name="Rectangle 9">
            <a:extLst>
              <a:ext uri="{FF2B5EF4-FFF2-40B4-BE49-F238E27FC236}">
                <a16:creationId xmlns:a16="http://schemas.microsoft.com/office/drawing/2014/main" id="{BE766A60-0B77-9765-9547-75DA3C9E35D8}"/>
              </a:ext>
            </a:extLst>
          </p:cNvPr>
          <p:cNvSpPr/>
          <p:nvPr/>
        </p:nvSpPr>
        <p:spPr>
          <a:xfrm>
            <a:off x="3646140" y="617548"/>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OData</a:t>
            </a:r>
          </a:p>
        </p:txBody>
      </p:sp>
      <p:cxnSp>
        <p:nvCxnSpPr>
          <p:cNvPr id="11" name="Straight Connector 10">
            <a:extLst>
              <a:ext uri="{FF2B5EF4-FFF2-40B4-BE49-F238E27FC236}">
                <a16:creationId xmlns:a16="http://schemas.microsoft.com/office/drawing/2014/main" id="{5CC8DF21-EA0F-9512-CEF2-B1ECA3B42F08}"/>
              </a:ext>
            </a:extLst>
          </p:cNvPr>
          <p:cNvCxnSpPr/>
          <p:nvPr/>
        </p:nvCxnSpPr>
        <p:spPr>
          <a:xfrm flipH="1">
            <a:off x="4402224" y="1028436"/>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Rectangle 11">
            <a:extLst>
              <a:ext uri="{FF2B5EF4-FFF2-40B4-BE49-F238E27FC236}">
                <a16:creationId xmlns:a16="http://schemas.microsoft.com/office/drawing/2014/main" id="{BD51BE1F-ACBE-B1AD-32FF-87583ACDEE22}"/>
              </a:ext>
            </a:extLst>
          </p:cNvPr>
          <p:cNvSpPr/>
          <p:nvPr/>
        </p:nvSpPr>
        <p:spPr>
          <a:xfrm>
            <a:off x="6038971" y="614953"/>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RAP</a:t>
            </a:r>
          </a:p>
        </p:txBody>
      </p:sp>
      <p:cxnSp>
        <p:nvCxnSpPr>
          <p:cNvPr id="13" name="Straight Connector 12">
            <a:extLst>
              <a:ext uri="{FF2B5EF4-FFF2-40B4-BE49-F238E27FC236}">
                <a16:creationId xmlns:a16="http://schemas.microsoft.com/office/drawing/2014/main" id="{18729125-FE73-9F26-4CBC-38C2E30231B4}"/>
              </a:ext>
            </a:extLst>
          </p:cNvPr>
          <p:cNvCxnSpPr/>
          <p:nvPr/>
        </p:nvCxnSpPr>
        <p:spPr>
          <a:xfrm flipH="1">
            <a:off x="6795055" y="1025841"/>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Rectangle 13">
            <a:extLst>
              <a:ext uri="{FF2B5EF4-FFF2-40B4-BE49-F238E27FC236}">
                <a16:creationId xmlns:a16="http://schemas.microsoft.com/office/drawing/2014/main" id="{17B78569-0C1B-210A-D929-CD73423A176B}"/>
              </a:ext>
            </a:extLst>
          </p:cNvPr>
          <p:cNvSpPr/>
          <p:nvPr/>
        </p:nvSpPr>
        <p:spPr>
          <a:xfrm>
            <a:off x="10378888" y="636113"/>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HANADB</a:t>
            </a:r>
          </a:p>
        </p:txBody>
      </p:sp>
      <p:cxnSp>
        <p:nvCxnSpPr>
          <p:cNvPr id="15" name="Straight Connector 14">
            <a:extLst>
              <a:ext uri="{FF2B5EF4-FFF2-40B4-BE49-F238E27FC236}">
                <a16:creationId xmlns:a16="http://schemas.microsoft.com/office/drawing/2014/main" id="{8EB3ACAC-1578-5827-40B1-A7819B4B37D8}"/>
              </a:ext>
            </a:extLst>
          </p:cNvPr>
          <p:cNvCxnSpPr/>
          <p:nvPr/>
        </p:nvCxnSpPr>
        <p:spPr>
          <a:xfrm flipH="1">
            <a:off x="11134972" y="1047001"/>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4388A78-D9C3-6072-DA2E-C462DCA5E7A9}"/>
              </a:ext>
            </a:extLst>
          </p:cNvPr>
          <p:cNvCxnSpPr/>
          <p:nvPr/>
        </p:nvCxnSpPr>
        <p:spPr>
          <a:xfrm>
            <a:off x="549796" y="1340768"/>
            <a:ext cx="1692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08B3EDD-CC43-3268-28A6-756C333A62DE}"/>
              </a:ext>
            </a:extLst>
          </p:cNvPr>
          <p:cNvCxnSpPr>
            <a:cxnSpLocks/>
          </p:cNvCxnSpPr>
          <p:nvPr/>
        </p:nvCxnSpPr>
        <p:spPr>
          <a:xfrm>
            <a:off x="2277988" y="1556792"/>
            <a:ext cx="2124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71A387C-3FD3-BAC8-A05C-510332A11559}"/>
              </a:ext>
            </a:extLst>
          </p:cNvPr>
          <p:cNvCxnSpPr>
            <a:cxnSpLocks/>
            <a:endCxn id="27" idx="0"/>
          </p:cNvCxnSpPr>
          <p:nvPr/>
        </p:nvCxnSpPr>
        <p:spPr>
          <a:xfrm flipV="1">
            <a:off x="4402224" y="1823664"/>
            <a:ext cx="2369972" cy="21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24CEBFA-7D66-E94D-D40A-63258B060367}"/>
              </a:ext>
            </a:extLst>
          </p:cNvPr>
          <p:cNvCxnSpPr>
            <a:cxnSpLocks/>
            <a:endCxn id="24" idx="0"/>
          </p:cNvCxnSpPr>
          <p:nvPr/>
        </p:nvCxnSpPr>
        <p:spPr>
          <a:xfrm flipV="1">
            <a:off x="6814492" y="2330347"/>
            <a:ext cx="4309049" cy="18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7F6AAB8-91A8-D9A9-2E76-87F7A9BBECAA}"/>
              </a:ext>
            </a:extLst>
          </p:cNvPr>
          <p:cNvSpPr/>
          <p:nvPr/>
        </p:nvSpPr>
        <p:spPr>
          <a:xfrm>
            <a:off x="11100681" y="2330347"/>
            <a:ext cx="45719" cy="2769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Arrow Connector 25">
            <a:extLst>
              <a:ext uri="{FF2B5EF4-FFF2-40B4-BE49-F238E27FC236}">
                <a16:creationId xmlns:a16="http://schemas.microsoft.com/office/drawing/2014/main" id="{092014B3-4B0B-2CF8-1AB7-DB3DB9197B27}"/>
              </a:ext>
            </a:extLst>
          </p:cNvPr>
          <p:cNvCxnSpPr>
            <a:cxnSpLocks/>
            <a:stCxn id="24" idx="2"/>
            <a:endCxn id="27" idx="2"/>
          </p:cNvCxnSpPr>
          <p:nvPr/>
        </p:nvCxnSpPr>
        <p:spPr>
          <a:xfrm flipH="1" flipV="1">
            <a:off x="6772196" y="2600327"/>
            <a:ext cx="4351345" cy="7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7EB172FB-168C-E9B2-8D4F-1E62E12E083D}"/>
              </a:ext>
            </a:extLst>
          </p:cNvPr>
          <p:cNvSpPr/>
          <p:nvPr/>
        </p:nvSpPr>
        <p:spPr>
          <a:xfrm>
            <a:off x="6749336" y="1823664"/>
            <a:ext cx="45719" cy="7766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 name="Straight Arrow Connector 28">
            <a:extLst>
              <a:ext uri="{FF2B5EF4-FFF2-40B4-BE49-F238E27FC236}">
                <a16:creationId xmlns:a16="http://schemas.microsoft.com/office/drawing/2014/main" id="{E22502EA-3465-5BBA-216F-3403C31FEB87}"/>
              </a:ext>
            </a:extLst>
          </p:cNvPr>
          <p:cNvCxnSpPr>
            <a:cxnSpLocks/>
            <a:stCxn id="27" idx="2"/>
          </p:cNvCxnSpPr>
          <p:nvPr/>
        </p:nvCxnSpPr>
        <p:spPr>
          <a:xfrm flipH="1">
            <a:off x="4447943" y="2600327"/>
            <a:ext cx="2324253" cy="7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47FA871-0F65-385D-2234-09E1A99F32E3}"/>
              </a:ext>
            </a:extLst>
          </p:cNvPr>
          <p:cNvCxnSpPr/>
          <p:nvPr/>
        </p:nvCxnSpPr>
        <p:spPr>
          <a:xfrm flipH="1">
            <a:off x="2277988" y="2924944"/>
            <a:ext cx="2124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D4F9DC7-B795-4DA8-C1EB-5C6E338265E0}"/>
              </a:ext>
            </a:extLst>
          </p:cNvPr>
          <p:cNvCxnSpPr/>
          <p:nvPr/>
        </p:nvCxnSpPr>
        <p:spPr>
          <a:xfrm flipH="1">
            <a:off x="549796" y="3212976"/>
            <a:ext cx="1692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37295707-1C64-EFC0-49D4-938F2BA18F41}"/>
              </a:ext>
            </a:extLst>
          </p:cNvPr>
          <p:cNvSpPr/>
          <p:nvPr/>
        </p:nvSpPr>
        <p:spPr>
          <a:xfrm>
            <a:off x="4402224" y="1553654"/>
            <a:ext cx="45719" cy="12992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8EFCCC11-1FB8-B25F-1B53-A6D149BFC7BA}"/>
              </a:ext>
            </a:extLst>
          </p:cNvPr>
          <p:cNvSpPr/>
          <p:nvPr/>
        </p:nvSpPr>
        <p:spPr>
          <a:xfrm>
            <a:off x="2232269" y="1364624"/>
            <a:ext cx="45719" cy="18483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id="{5524566F-6F2A-F095-3C3F-14536EC01361}"/>
              </a:ext>
            </a:extLst>
          </p:cNvPr>
          <p:cNvSpPr/>
          <p:nvPr/>
        </p:nvSpPr>
        <p:spPr>
          <a:xfrm>
            <a:off x="8263679" y="633381"/>
            <a:ext cx="1512168" cy="432048"/>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BIMP</a:t>
            </a:r>
          </a:p>
        </p:txBody>
      </p:sp>
      <p:cxnSp>
        <p:nvCxnSpPr>
          <p:cNvPr id="41" name="Straight Connector 40">
            <a:extLst>
              <a:ext uri="{FF2B5EF4-FFF2-40B4-BE49-F238E27FC236}">
                <a16:creationId xmlns:a16="http://schemas.microsoft.com/office/drawing/2014/main" id="{36274AFA-4073-6370-09FC-0ADFF13210E0}"/>
              </a:ext>
            </a:extLst>
          </p:cNvPr>
          <p:cNvCxnSpPr/>
          <p:nvPr/>
        </p:nvCxnSpPr>
        <p:spPr>
          <a:xfrm flipH="1">
            <a:off x="9019763" y="1044269"/>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3" name="Straight Arrow Connector 42">
            <a:extLst>
              <a:ext uri="{FF2B5EF4-FFF2-40B4-BE49-F238E27FC236}">
                <a16:creationId xmlns:a16="http://schemas.microsoft.com/office/drawing/2014/main" id="{EE8236B2-722A-E639-A076-5E475FCD4754}"/>
              </a:ext>
            </a:extLst>
          </p:cNvPr>
          <p:cNvCxnSpPr>
            <a:cxnSpLocks/>
          </p:cNvCxnSpPr>
          <p:nvPr/>
        </p:nvCxnSpPr>
        <p:spPr>
          <a:xfrm flipV="1">
            <a:off x="6772195" y="1927172"/>
            <a:ext cx="2222764" cy="35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2423030E-0BC3-B0EB-9AF5-5B7317FC2842}"/>
              </a:ext>
            </a:extLst>
          </p:cNvPr>
          <p:cNvSpPr/>
          <p:nvPr/>
        </p:nvSpPr>
        <p:spPr>
          <a:xfrm>
            <a:off x="8994959" y="1902658"/>
            <a:ext cx="45719" cy="27699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7" name="Straight Arrow Connector 46">
            <a:extLst>
              <a:ext uri="{FF2B5EF4-FFF2-40B4-BE49-F238E27FC236}">
                <a16:creationId xmlns:a16="http://schemas.microsoft.com/office/drawing/2014/main" id="{FD4F023D-62A2-84DC-13E9-CCCB5798C126}"/>
              </a:ext>
            </a:extLst>
          </p:cNvPr>
          <p:cNvCxnSpPr>
            <a:cxnSpLocks/>
            <a:stCxn id="45" idx="2"/>
            <a:endCxn id="27" idx="3"/>
          </p:cNvCxnSpPr>
          <p:nvPr/>
        </p:nvCxnSpPr>
        <p:spPr>
          <a:xfrm flipH="1">
            <a:off x="6795055" y="2179653"/>
            <a:ext cx="2222764" cy="32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Multiplication Sign 50">
            <a:extLst>
              <a:ext uri="{FF2B5EF4-FFF2-40B4-BE49-F238E27FC236}">
                <a16:creationId xmlns:a16="http://schemas.microsoft.com/office/drawing/2014/main" id="{3954C2E5-2E6E-9944-4977-9EA616E9186C}"/>
              </a:ext>
            </a:extLst>
          </p:cNvPr>
          <p:cNvSpPr/>
          <p:nvPr/>
        </p:nvSpPr>
        <p:spPr>
          <a:xfrm>
            <a:off x="6605309" y="2078118"/>
            <a:ext cx="315572" cy="307725"/>
          </a:xfrm>
          <a:prstGeom prst="mathMultiply">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4" name="TextBox 53">
            <a:extLst>
              <a:ext uri="{FF2B5EF4-FFF2-40B4-BE49-F238E27FC236}">
                <a16:creationId xmlns:a16="http://schemas.microsoft.com/office/drawing/2014/main" id="{B741D58F-CF33-EF1D-4FA0-64B8701356A6}"/>
              </a:ext>
            </a:extLst>
          </p:cNvPr>
          <p:cNvSpPr txBox="1"/>
          <p:nvPr/>
        </p:nvSpPr>
        <p:spPr>
          <a:xfrm>
            <a:off x="8248590" y="1695744"/>
            <a:ext cx="1584175" cy="276999"/>
          </a:xfrm>
          <a:prstGeom prst="rect">
            <a:avLst/>
          </a:prstGeom>
          <a:noFill/>
        </p:spPr>
        <p:txBody>
          <a:bodyPr wrap="square" rtlCol="0">
            <a:spAutoFit/>
          </a:bodyPr>
          <a:lstStyle/>
          <a:p>
            <a:r>
              <a:rPr lang="en-IN" sz="1200" b="1" dirty="0"/>
              <a:t>entities</a:t>
            </a:r>
          </a:p>
        </p:txBody>
      </p:sp>
      <p:sp>
        <p:nvSpPr>
          <p:cNvPr id="55" name="TextBox 54">
            <a:extLst>
              <a:ext uri="{FF2B5EF4-FFF2-40B4-BE49-F238E27FC236}">
                <a16:creationId xmlns:a16="http://schemas.microsoft.com/office/drawing/2014/main" id="{C45C42B8-4DED-2C78-C934-FD2ABA6B6483}"/>
              </a:ext>
            </a:extLst>
          </p:cNvPr>
          <p:cNvSpPr txBox="1"/>
          <p:nvPr/>
        </p:nvSpPr>
        <p:spPr>
          <a:xfrm>
            <a:off x="8264034" y="2098994"/>
            <a:ext cx="1584175" cy="461665"/>
          </a:xfrm>
          <a:prstGeom prst="rect">
            <a:avLst/>
          </a:prstGeom>
          <a:noFill/>
        </p:spPr>
        <p:txBody>
          <a:bodyPr wrap="square" rtlCol="0">
            <a:spAutoFit/>
          </a:bodyPr>
          <a:lstStyle/>
          <a:p>
            <a:r>
              <a:rPr lang="en-IN" sz="1200" b="1" dirty="0"/>
              <a:t>FAILED, MAPPED, REPORTED</a:t>
            </a:r>
          </a:p>
        </p:txBody>
      </p:sp>
    </p:spTree>
    <p:extLst>
      <p:ext uri="{BB962C8B-B14F-4D97-AF65-F5344CB8AC3E}">
        <p14:creationId xmlns:p14="http://schemas.microsoft.com/office/powerpoint/2010/main" val="3940626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12</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369332"/>
          </a:xfrm>
          <a:prstGeom prst="rect">
            <a:avLst/>
          </a:prstGeom>
          <a:noFill/>
        </p:spPr>
        <p:txBody>
          <a:bodyPr wrap="square" rtlCol="0">
            <a:spAutoFit/>
          </a:bodyPr>
          <a:lstStyle/>
          <a:p>
            <a:r>
              <a:rPr lang="en-US" sz="1800" dirty="0"/>
              <a:t>Assign the booking Supplement ID automatically during creation with </a:t>
            </a:r>
            <a:r>
              <a:rPr lang="en-US" sz="1800"/>
              <a:t>early numbering.</a:t>
            </a:r>
            <a:endParaRPr lang="en-IN" sz="1800"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Exercise</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45F1575-E708-EF6C-633A-2AD5D9EB5792}"/>
                  </a:ext>
                </a:extLst>
              </p14:cNvPr>
              <p14:cNvContentPartPr/>
              <p14:nvPr/>
            </p14:nvContentPartPr>
            <p14:xfrm>
              <a:off x="2418052" y="957143"/>
              <a:ext cx="360" cy="360"/>
            </p14:xfrm>
          </p:contentPart>
        </mc:Choice>
        <mc:Fallback xmlns="">
          <p:pic>
            <p:nvPicPr>
              <p:cNvPr id="5" name="Ink 4">
                <a:extLst>
                  <a:ext uri="{FF2B5EF4-FFF2-40B4-BE49-F238E27FC236}">
                    <a16:creationId xmlns:a16="http://schemas.microsoft.com/office/drawing/2014/main" id="{A45F1575-E708-EF6C-633A-2AD5D9EB5792}"/>
                  </a:ext>
                </a:extLst>
              </p:cNvPr>
              <p:cNvPicPr/>
              <p:nvPr/>
            </p:nvPicPr>
            <p:blipFill>
              <a:blip r:embed="rId4"/>
              <a:stretch>
                <a:fillRect/>
              </a:stretch>
            </p:blipFill>
            <p:spPr>
              <a:xfrm>
                <a:off x="2400052" y="939503"/>
                <a:ext cx="36000" cy="36000"/>
              </a:xfrm>
              <a:prstGeom prst="rect">
                <a:avLst/>
              </a:prstGeom>
            </p:spPr>
          </p:pic>
        </mc:Fallback>
      </mc:AlternateContent>
    </p:spTree>
    <p:extLst>
      <p:ext uri="{BB962C8B-B14F-4D97-AF65-F5344CB8AC3E}">
        <p14:creationId xmlns:p14="http://schemas.microsoft.com/office/powerpoint/2010/main" val="3202867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13</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2031325"/>
          </a:xfrm>
          <a:prstGeom prst="rect">
            <a:avLst/>
          </a:prstGeom>
          <a:noFill/>
        </p:spPr>
        <p:txBody>
          <a:bodyPr wrap="square" rtlCol="0">
            <a:spAutoFit/>
          </a:bodyPr>
          <a:lstStyle/>
          <a:p>
            <a:r>
              <a:rPr lang="en-US" sz="1800" dirty="0"/>
              <a:t>As an application developer we want to determine which entities of our BO needs to allow create-, update-, delete- operations. Apart from that which properties of BO are allowed to be mandatory, read only, creatable, updatable. We can also control the availability of our data actions.</a:t>
            </a:r>
          </a:p>
          <a:p>
            <a:r>
              <a:rPr lang="en-US" sz="1800" dirty="0"/>
              <a:t>In RAP, feature controls are of 2 types:</a:t>
            </a:r>
          </a:p>
          <a:p>
            <a:pPr marL="342900" indent="-342900">
              <a:buAutoNum type="arabicPeriod"/>
            </a:pPr>
            <a:r>
              <a:rPr lang="en-US" sz="1800" dirty="0"/>
              <a:t>Static feature control – are specified at the level of behavior definition only. Statically declared and easy to implement.</a:t>
            </a:r>
          </a:p>
          <a:p>
            <a:pPr marL="342900" indent="-342900">
              <a:buAutoNum type="arabicPeriod"/>
            </a:pPr>
            <a:r>
              <a:rPr lang="en-US" sz="1800" dirty="0"/>
              <a:t>Dynamic feature control – complex to implement for more complex requirements. They require a mandatory implementation in BIMP class. We use keyword </a:t>
            </a:r>
            <a:r>
              <a:rPr lang="en-US" sz="1800" b="1" dirty="0" err="1"/>
              <a:t>features:instance</a:t>
            </a:r>
            <a:endParaRPr lang="en-IN" sz="1800" b="1"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Feature Control</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pic>
        <p:nvPicPr>
          <p:cNvPr id="8" name="Picture 7">
            <a:extLst>
              <a:ext uri="{FF2B5EF4-FFF2-40B4-BE49-F238E27FC236}">
                <a16:creationId xmlns:a16="http://schemas.microsoft.com/office/drawing/2014/main" id="{F197B89D-2325-12C8-E987-51633A1ECDD4}"/>
              </a:ext>
            </a:extLst>
          </p:cNvPr>
          <p:cNvPicPr>
            <a:picLocks noChangeAspect="1"/>
          </p:cNvPicPr>
          <p:nvPr/>
        </p:nvPicPr>
        <p:blipFill>
          <a:blip r:embed="rId3"/>
          <a:stretch>
            <a:fillRect/>
          </a:stretch>
        </p:blipFill>
        <p:spPr>
          <a:xfrm>
            <a:off x="1978950" y="3270974"/>
            <a:ext cx="7773521" cy="3089713"/>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824B257-FB7F-C6D7-B108-273EAB7C2E1B}"/>
                  </a:ext>
                </a:extLst>
              </p14:cNvPr>
              <p14:cNvContentPartPr/>
              <p14:nvPr/>
            </p14:nvContentPartPr>
            <p14:xfrm>
              <a:off x="5412172" y="2722943"/>
              <a:ext cx="2126520" cy="315000"/>
            </p14:xfrm>
          </p:contentPart>
        </mc:Choice>
        <mc:Fallback xmlns="">
          <p:pic>
            <p:nvPicPr>
              <p:cNvPr id="5" name="Ink 4">
                <a:extLst>
                  <a:ext uri="{FF2B5EF4-FFF2-40B4-BE49-F238E27FC236}">
                    <a16:creationId xmlns:a16="http://schemas.microsoft.com/office/drawing/2014/main" id="{6824B257-FB7F-C6D7-B108-273EAB7C2E1B}"/>
                  </a:ext>
                </a:extLst>
              </p:cNvPr>
              <p:cNvPicPr/>
              <p:nvPr/>
            </p:nvPicPr>
            <p:blipFill>
              <a:blip r:embed="rId5"/>
              <a:stretch>
                <a:fillRect/>
              </a:stretch>
            </p:blipFill>
            <p:spPr>
              <a:xfrm>
                <a:off x="5403172" y="2713943"/>
                <a:ext cx="2144160" cy="332640"/>
              </a:xfrm>
              <a:prstGeom prst="rect">
                <a:avLst/>
              </a:prstGeom>
            </p:spPr>
          </p:pic>
        </mc:Fallback>
      </mc:AlternateContent>
    </p:spTree>
    <p:extLst>
      <p:ext uri="{BB962C8B-B14F-4D97-AF65-F5344CB8AC3E}">
        <p14:creationId xmlns:p14="http://schemas.microsoft.com/office/powerpoint/2010/main" val="2437695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Group 85">
            <a:extLst>
              <a:ext uri="{FF2B5EF4-FFF2-40B4-BE49-F238E27FC236}">
                <a16:creationId xmlns:a16="http://schemas.microsoft.com/office/drawing/2014/main" id="{DAA89A3B-321E-3224-1BBC-98854F7635A8}"/>
              </a:ext>
            </a:extLst>
          </p:cNvPr>
          <p:cNvGrpSpPr/>
          <p:nvPr/>
        </p:nvGrpSpPr>
        <p:grpSpPr>
          <a:xfrm>
            <a:off x="1772572" y="146902"/>
            <a:ext cx="10010520" cy="3199680"/>
            <a:chOff x="1772572" y="146902"/>
            <a:chExt cx="10010520" cy="3199680"/>
          </a:xfrm>
        </p:grpSpPr>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376A4D12-E678-978F-19CE-DA6D245C2A7B}"/>
                    </a:ext>
                  </a:extLst>
                </p14:cNvPr>
                <p14:cNvContentPartPr/>
                <p14:nvPr/>
              </p14:nvContentPartPr>
              <p14:xfrm>
                <a:off x="1815772" y="1319422"/>
                <a:ext cx="3401640" cy="2027160"/>
              </p14:xfrm>
            </p:contentPart>
          </mc:Choice>
          <mc:Fallback xmlns="">
            <p:pic>
              <p:nvPicPr>
                <p:cNvPr id="7" name="Ink 6">
                  <a:extLst>
                    <a:ext uri="{FF2B5EF4-FFF2-40B4-BE49-F238E27FC236}">
                      <a16:creationId xmlns:a16="http://schemas.microsoft.com/office/drawing/2014/main" id="{376A4D12-E678-978F-19CE-DA6D245C2A7B}"/>
                    </a:ext>
                  </a:extLst>
                </p:cNvPr>
                <p:cNvPicPr/>
                <p:nvPr/>
              </p:nvPicPr>
              <p:blipFill>
                <a:blip r:embed="rId3"/>
                <a:stretch>
                  <a:fillRect/>
                </a:stretch>
              </p:blipFill>
              <p:spPr>
                <a:xfrm>
                  <a:off x="1806772" y="1310422"/>
                  <a:ext cx="3419280" cy="2044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08BCD53F-E021-FAFF-4921-590F3577724F}"/>
                    </a:ext>
                  </a:extLst>
                </p14:cNvPr>
                <p14:cNvContentPartPr/>
                <p14:nvPr/>
              </p14:nvContentPartPr>
              <p14:xfrm>
                <a:off x="1772572" y="1153462"/>
                <a:ext cx="3949200" cy="1787400"/>
              </p14:xfrm>
            </p:contentPart>
          </mc:Choice>
          <mc:Fallback xmlns="">
            <p:pic>
              <p:nvPicPr>
                <p:cNvPr id="8" name="Ink 7">
                  <a:extLst>
                    <a:ext uri="{FF2B5EF4-FFF2-40B4-BE49-F238E27FC236}">
                      <a16:creationId xmlns:a16="http://schemas.microsoft.com/office/drawing/2014/main" id="{08BCD53F-E021-FAFF-4921-590F3577724F}"/>
                    </a:ext>
                  </a:extLst>
                </p:cNvPr>
                <p:cNvPicPr/>
                <p:nvPr/>
              </p:nvPicPr>
              <p:blipFill>
                <a:blip r:embed="rId5"/>
                <a:stretch>
                  <a:fillRect/>
                </a:stretch>
              </p:blipFill>
              <p:spPr>
                <a:xfrm>
                  <a:off x="1763932" y="1144822"/>
                  <a:ext cx="3966840" cy="1805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338CFBF0-9A70-2EAA-FB77-A401B30DCF92}"/>
                    </a:ext>
                  </a:extLst>
                </p14:cNvPr>
                <p14:cNvContentPartPr/>
                <p14:nvPr/>
              </p14:nvContentPartPr>
              <p14:xfrm>
                <a:off x="2806132" y="565222"/>
                <a:ext cx="71640" cy="434880"/>
              </p14:xfrm>
            </p:contentPart>
          </mc:Choice>
          <mc:Fallback xmlns="">
            <p:pic>
              <p:nvPicPr>
                <p:cNvPr id="9" name="Ink 8">
                  <a:extLst>
                    <a:ext uri="{FF2B5EF4-FFF2-40B4-BE49-F238E27FC236}">
                      <a16:creationId xmlns:a16="http://schemas.microsoft.com/office/drawing/2014/main" id="{338CFBF0-9A70-2EAA-FB77-A401B30DCF92}"/>
                    </a:ext>
                  </a:extLst>
                </p:cNvPr>
                <p:cNvPicPr/>
                <p:nvPr/>
              </p:nvPicPr>
              <p:blipFill>
                <a:blip r:embed="rId7"/>
                <a:stretch>
                  <a:fillRect/>
                </a:stretch>
              </p:blipFill>
              <p:spPr>
                <a:xfrm>
                  <a:off x="2797132" y="556582"/>
                  <a:ext cx="89280" cy="452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E023CE2B-235F-5A11-0B2B-B1DBC87CC5C7}"/>
                    </a:ext>
                  </a:extLst>
                </p14:cNvPr>
                <p14:cNvContentPartPr/>
                <p14:nvPr/>
              </p14:nvContentPartPr>
              <p14:xfrm>
                <a:off x="2787412" y="959782"/>
                <a:ext cx="140760" cy="72000"/>
              </p14:xfrm>
            </p:contentPart>
          </mc:Choice>
          <mc:Fallback xmlns="">
            <p:pic>
              <p:nvPicPr>
                <p:cNvPr id="10" name="Ink 9">
                  <a:extLst>
                    <a:ext uri="{FF2B5EF4-FFF2-40B4-BE49-F238E27FC236}">
                      <a16:creationId xmlns:a16="http://schemas.microsoft.com/office/drawing/2014/main" id="{E023CE2B-235F-5A11-0B2B-B1DBC87CC5C7}"/>
                    </a:ext>
                  </a:extLst>
                </p:cNvPr>
                <p:cNvPicPr/>
                <p:nvPr/>
              </p:nvPicPr>
              <p:blipFill>
                <a:blip r:embed="rId9"/>
                <a:stretch>
                  <a:fillRect/>
                </a:stretch>
              </p:blipFill>
              <p:spPr>
                <a:xfrm>
                  <a:off x="2778412" y="951142"/>
                  <a:ext cx="15840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9B835E04-6B6C-0464-F1C7-19CD96B509CD}"/>
                    </a:ext>
                  </a:extLst>
                </p14:cNvPr>
                <p14:cNvContentPartPr/>
                <p14:nvPr/>
              </p14:nvContentPartPr>
              <p14:xfrm>
                <a:off x="4488052" y="1325542"/>
                <a:ext cx="141480" cy="179280"/>
              </p14:xfrm>
            </p:contentPart>
          </mc:Choice>
          <mc:Fallback xmlns="">
            <p:pic>
              <p:nvPicPr>
                <p:cNvPr id="12" name="Ink 11">
                  <a:extLst>
                    <a:ext uri="{FF2B5EF4-FFF2-40B4-BE49-F238E27FC236}">
                      <a16:creationId xmlns:a16="http://schemas.microsoft.com/office/drawing/2014/main" id="{9B835E04-6B6C-0464-F1C7-19CD96B509CD}"/>
                    </a:ext>
                  </a:extLst>
                </p:cNvPr>
                <p:cNvPicPr/>
                <p:nvPr/>
              </p:nvPicPr>
              <p:blipFill>
                <a:blip r:embed="rId11"/>
                <a:stretch>
                  <a:fillRect/>
                </a:stretch>
              </p:blipFill>
              <p:spPr>
                <a:xfrm>
                  <a:off x="4479412" y="1316542"/>
                  <a:ext cx="15912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56706650-1E55-B9DA-56AD-88EA2B6F605C}"/>
                    </a:ext>
                  </a:extLst>
                </p14:cNvPr>
                <p14:cNvContentPartPr/>
                <p14:nvPr/>
              </p14:nvContentPartPr>
              <p14:xfrm>
                <a:off x="4629532" y="1361902"/>
                <a:ext cx="285840" cy="101160"/>
              </p14:xfrm>
            </p:contentPart>
          </mc:Choice>
          <mc:Fallback xmlns="">
            <p:pic>
              <p:nvPicPr>
                <p:cNvPr id="13" name="Ink 12">
                  <a:extLst>
                    <a:ext uri="{FF2B5EF4-FFF2-40B4-BE49-F238E27FC236}">
                      <a16:creationId xmlns:a16="http://schemas.microsoft.com/office/drawing/2014/main" id="{56706650-1E55-B9DA-56AD-88EA2B6F605C}"/>
                    </a:ext>
                  </a:extLst>
                </p:cNvPr>
                <p:cNvPicPr/>
                <p:nvPr/>
              </p:nvPicPr>
              <p:blipFill>
                <a:blip r:embed="rId13"/>
                <a:stretch>
                  <a:fillRect/>
                </a:stretch>
              </p:blipFill>
              <p:spPr>
                <a:xfrm>
                  <a:off x="4620892" y="1352902"/>
                  <a:ext cx="30348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8D05B6DC-8136-FF4A-4400-C2E5EF653E73}"/>
                    </a:ext>
                  </a:extLst>
                </p14:cNvPr>
                <p14:cNvContentPartPr/>
                <p14:nvPr/>
              </p14:nvContentPartPr>
              <p14:xfrm>
                <a:off x="2839252" y="1455502"/>
                <a:ext cx="176040" cy="160200"/>
              </p14:xfrm>
            </p:contentPart>
          </mc:Choice>
          <mc:Fallback xmlns="">
            <p:pic>
              <p:nvPicPr>
                <p:cNvPr id="14" name="Ink 13">
                  <a:extLst>
                    <a:ext uri="{FF2B5EF4-FFF2-40B4-BE49-F238E27FC236}">
                      <a16:creationId xmlns:a16="http://schemas.microsoft.com/office/drawing/2014/main" id="{8D05B6DC-8136-FF4A-4400-C2E5EF653E73}"/>
                    </a:ext>
                  </a:extLst>
                </p:cNvPr>
                <p:cNvPicPr/>
                <p:nvPr/>
              </p:nvPicPr>
              <p:blipFill>
                <a:blip r:embed="rId15"/>
                <a:stretch>
                  <a:fillRect/>
                </a:stretch>
              </p:blipFill>
              <p:spPr>
                <a:xfrm>
                  <a:off x="2830252" y="1446502"/>
                  <a:ext cx="19368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06FB5038-E82B-800A-BAA0-1F22989D9EAB}"/>
                    </a:ext>
                  </a:extLst>
                </p14:cNvPr>
                <p14:cNvContentPartPr/>
                <p14:nvPr/>
              </p14:nvContentPartPr>
              <p14:xfrm>
                <a:off x="3049852" y="1549822"/>
                <a:ext cx="115200" cy="93240"/>
              </p14:xfrm>
            </p:contentPart>
          </mc:Choice>
          <mc:Fallback xmlns="">
            <p:pic>
              <p:nvPicPr>
                <p:cNvPr id="15" name="Ink 14">
                  <a:extLst>
                    <a:ext uri="{FF2B5EF4-FFF2-40B4-BE49-F238E27FC236}">
                      <a16:creationId xmlns:a16="http://schemas.microsoft.com/office/drawing/2014/main" id="{06FB5038-E82B-800A-BAA0-1F22989D9EAB}"/>
                    </a:ext>
                  </a:extLst>
                </p:cNvPr>
                <p:cNvPicPr/>
                <p:nvPr/>
              </p:nvPicPr>
              <p:blipFill>
                <a:blip r:embed="rId17"/>
                <a:stretch>
                  <a:fillRect/>
                </a:stretch>
              </p:blipFill>
              <p:spPr>
                <a:xfrm>
                  <a:off x="3040852" y="1540822"/>
                  <a:ext cx="13284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Ink 15">
                  <a:extLst>
                    <a:ext uri="{FF2B5EF4-FFF2-40B4-BE49-F238E27FC236}">
                      <a16:creationId xmlns:a16="http://schemas.microsoft.com/office/drawing/2014/main" id="{282F6CFC-86BA-69DC-2DFA-1B30E0A164E6}"/>
                    </a:ext>
                  </a:extLst>
                </p14:cNvPr>
                <p14:cNvContentPartPr/>
                <p14:nvPr/>
              </p14:nvContentPartPr>
              <p14:xfrm>
                <a:off x="3264772" y="1520662"/>
                <a:ext cx="91080" cy="105840"/>
              </p14:xfrm>
            </p:contentPart>
          </mc:Choice>
          <mc:Fallback xmlns="">
            <p:pic>
              <p:nvPicPr>
                <p:cNvPr id="16" name="Ink 15">
                  <a:extLst>
                    <a:ext uri="{FF2B5EF4-FFF2-40B4-BE49-F238E27FC236}">
                      <a16:creationId xmlns:a16="http://schemas.microsoft.com/office/drawing/2014/main" id="{282F6CFC-86BA-69DC-2DFA-1B30E0A164E6}"/>
                    </a:ext>
                  </a:extLst>
                </p:cNvPr>
                <p:cNvPicPr/>
                <p:nvPr/>
              </p:nvPicPr>
              <p:blipFill>
                <a:blip r:embed="rId19"/>
                <a:stretch>
                  <a:fillRect/>
                </a:stretch>
              </p:blipFill>
              <p:spPr>
                <a:xfrm>
                  <a:off x="3256132" y="1511662"/>
                  <a:ext cx="10872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7" name="Ink 16">
                  <a:extLst>
                    <a:ext uri="{FF2B5EF4-FFF2-40B4-BE49-F238E27FC236}">
                      <a16:creationId xmlns:a16="http://schemas.microsoft.com/office/drawing/2014/main" id="{96A3155D-2416-ED22-FEEC-DC132B423B1E}"/>
                    </a:ext>
                  </a:extLst>
                </p14:cNvPr>
                <p14:cNvContentPartPr/>
                <p14:nvPr/>
              </p14:nvContentPartPr>
              <p14:xfrm>
                <a:off x="3381052" y="1344622"/>
                <a:ext cx="321480" cy="268560"/>
              </p14:xfrm>
            </p:contentPart>
          </mc:Choice>
          <mc:Fallback xmlns="">
            <p:pic>
              <p:nvPicPr>
                <p:cNvPr id="17" name="Ink 16">
                  <a:extLst>
                    <a:ext uri="{FF2B5EF4-FFF2-40B4-BE49-F238E27FC236}">
                      <a16:creationId xmlns:a16="http://schemas.microsoft.com/office/drawing/2014/main" id="{96A3155D-2416-ED22-FEEC-DC132B423B1E}"/>
                    </a:ext>
                  </a:extLst>
                </p:cNvPr>
                <p:cNvPicPr/>
                <p:nvPr/>
              </p:nvPicPr>
              <p:blipFill>
                <a:blip r:embed="rId21"/>
                <a:stretch>
                  <a:fillRect/>
                </a:stretch>
              </p:blipFill>
              <p:spPr>
                <a:xfrm>
                  <a:off x="3372052" y="1335982"/>
                  <a:ext cx="33912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9" name="Ink 18">
                  <a:extLst>
                    <a:ext uri="{FF2B5EF4-FFF2-40B4-BE49-F238E27FC236}">
                      <a16:creationId xmlns:a16="http://schemas.microsoft.com/office/drawing/2014/main" id="{150ABA47-E3A2-ED96-5FCF-B5731E1ABA06}"/>
                    </a:ext>
                  </a:extLst>
                </p14:cNvPr>
                <p14:cNvContentPartPr/>
                <p14:nvPr/>
              </p14:nvContentPartPr>
              <p14:xfrm>
                <a:off x="3984052" y="685822"/>
                <a:ext cx="2060280" cy="660240"/>
              </p14:xfrm>
            </p:contentPart>
          </mc:Choice>
          <mc:Fallback xmlns="">
            <p:pic>
              <p:nvPicPr>
                <p:cNvPr id="19" name="Ink 18">
                  <a:extLst>
                    <a:ext uri="{FF2B5EF4-FFF2-40B4-BE49-F238E27FC236}">
                      <a16:creationId xmlns:a16="http://schemas.microsoft.com/office/drawing/2014/main" id="{150ABA47-E3A2-ED96-5FCF-B5731E1ABA06}"/>
                    </a:ext>
                  </a:extLst>
                </p:cNvPr>
                <p:cNvPicPr/>
                <p:nvPr/>
              </p:nvPicPr>
              <p:blipFill>
                <a:blip r:embed="rId23"/>
                <a:stretch>
                  <a:fillRect/>
                </a:stretch>
              </p:blipFill>
              <p:spPr>
                <a:xfrm>
                  <a:off x="3975052" y="677182"/>
                  <a:ext cx="2077920" cy="677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9A1D2DF4-B8C2-9F56-2B46-0062DBBFF5F7}"/>
                    </a:ext>
                  </a:extLst>
                </p14:cNvPr>
                <p14:cNvContentPartPr/>
                <p14:nvPr/>
              </p14:nvContentPartPr>
              <p14:xfrm>
                <a:off x="6316852" y="595102"/>
                <a:ext cx="10440" cy="125640"/>
              </p14:xfrm>
            </p:contentPart>
          </mc:Choice>
          <mc:Fallback xmlns="">
            <p:pic>
              <p:nvPicPr>
                <p:cNvPr id="20" name="Ink 19">
                  <a:extLst>
                    <a:ext uri="{FF2B5EF4-FFF2-40B4-BE49-F238E27FC236}">
                      <a16:creationId xmlns:a16="http://schemas.microsoft.com/office/drawing/2014/main" id="{9A1D2DF4-B8C2-9F56-2B46-0062DBBFF5F7}"/>
                    </a:ext>
                  </a:extLst>
                </p:cNvPr>
                <p:cNvPicPr/>
                <p:nvPr/>
              </p:nvPicPr>
              <p:blipFill>
                <a:blip r:embed="rId25"/>
                <a:stretch>
                  <a:fillRect/>
                </a:stretch>
              </p:blipFill>
              <p:spPr>
                <a:xfrm>
                  <a:off x="6308212" y="586462"/>
                  <a:ext cx="28080"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BA4539DC-1B9F-9E2D-2543-BDA060D3C029}"/>
                    </a:ext>
                  </a:extLst>
                </p14:cNvPr>
                <p14:cNvContentPartPr/>
                <p14:nvPr/>
              </p14:nvContentPartPr>
              <p14:xfrm>
                <a:off x="6248452" y="362902"/>
                <a:ext cx="208440" cy="337680"/>
              </p14:xfrm>
            </p:contentPart>
          </mc:Choice>
          <mc:Fallback xmlns="">
            <p:pic>
              <p:nvPicPr>
                <p:cNvPr id="21" name="Ink 20">
                  <a:extLst>
                    <a:ext uri="{FF2B5EF4-FFF2-40B4-BE49-F238E27FC236}">
                      <a16:creationId xmlns:a16="http://schemas.microsoft.com/office/drawing/2014/main" id="{BA4539DC-1B9F-9E2D-2543-BDA060D3C029}"/>
                    </a:ext>
                  </a:extLst>
                </p:cNvPr>
                <p:cNvPicPr/>
                <p:nvPr/>
              </p:nvPicPr>
              <p:blipFill>
                <a:blip r:embed="rId27"/>
                <a:stretch>
                  <a:fillRect/>
                </a:stretch>
              </p:blipFill>
              <p:spPr>
                <a:xfrm>
                  <a:off x="6239452" y="353902"/>
                  <a:ext cx="226080" cy="3553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Ink 21">
                  <a:extLst>
                    <a:ext uri="{FF2B5EF4-FFF2-40B4-BE49-F238E27FC236}">
                      <a16:creationId xmlns:a16="http://schemas.microsoft.com/office/drawing/2014/main" id="{9CBDB9DC-0CBD-09D1-1C3E-82B957515ACC}"/>
                    </a:ext>
                  </a:extLst>
                </p14:cNvPr>
                <p14:cNvContentPartPr/>
                <p14:nvPr/>
              </p14:nvContentPartPr>
              <p14:xfrm>
                <a:off x="6484972" y="577822"/>
                <a:ext cx="147600" cy="299160"/>
              </p14:xfrm>
            </p:contentPart>
          </mc:Choice>
          <mc:Fallback xmlns="">
            <p:pic>
              <p:nvPicPr>
                <p:cNvPr id="22" name="Ink 21">
                  <a:extLst>
                    <a:ext uri="{FF2B5EF4-FFF2-40B4-BE49-F238E27FC236}">
                      <a16:creationId xmlns:a16="http://schemas.microsoft.com/office/drawing/2014/main" id="{9CBDB9DC-0CBD-09D1-1C3E-82B957515ACC}"/>
                    </a:ext>
                  </a:extLst>
                </p:cNvPr>
                <p:cNvPicPr/>
                <p:nvPr/>
              </p:nvPicPr>
              <p:blipFill>
                <a:blip r:embed="rId29"/>
                <a:stretch>
                  <a:fillRect/>
                </a:stretch>
              </p:blipFill>
              <p:spPr>
                <a:xfrm>
                  <a:off x="6476332" y="569182"/>
                  <a:ext cx="165240" cy="3168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id="{46F8DB43-B608-8466-4158-C57764B4FCAF}"/>
                    </a:ext>
                  </a:extLst>
                </p14:cNvPr>
                <p14:cNvContentPartPr/>
                <p14:nvPr/>
              </p14:nvContentPartPr>
              <p14:xfrm>
                <a:off x="6590812" y="466222"/>
                <a:ext cx="5760" cy="11520"/>
              </p14:xfrm>
            </p:contentPart>
          </mc:Choice>
          <mc:Fallback xmlns="">
            <p:pic>
              <p:nvPicPr>
                <p:cNvPr id="23" name="Ink 22">
                  <a:extLst>
                    <a:ext uri="{FF2B5EF4-FFF2-40B4-BE49-F238E27FC236}">
                      <a16:creationId xmlns:a16="http://schemas.microsoft.com/office/drawing/2014/main" id="{46F8DB43-B608-8466-4158-C57764B4FCAF}"/>
                    </a:ext>
                  </a:extLst>
                </p:cNvPr>
                <p:cNvPicPr/>
                <p:nvPr/>
              </p:nvPicPr>
              <p:blipFill>
                <a:blip r:embed="rId31"/>
                <a:stretch>
                  <a:fillRect/>
                </a:stretch>
              </p:blipFill>
              <p:spPr>
                <a:xfrm>
                  <a:off x="6582172" y="457222"/>
                  <a:ext cx="2340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4" name="Ink 23">
                  <a:extLst>
                    <a:ext uri="{FF2B5EF4-FFF2-40B4-BE49-F238E27FC236}">
                      <a16:creationId xmlns:a16="http://schemas.microsoft.com/office/drawing/2014/main" id="{F65F6AC1-2C81-2CB6-EE62-2F39F3F033B1}"/>
                    </a:ext>
                  </a:extLst>
                </p14:cNvPr>
                <p14:cNvContentPartPr/>
                <p14:nvPr/>
              </p14:nvContentPartPr>
              <p14:xfrm>
                <a:off x="6658492" y="363982"/>
                <a:ext cx="312480" cy="318240"/>
              </p14:xfrm>
            </p:contentPart>
          </mc:Choice>
          <mc:Fallback xmlns="">
            <p:pic>
              <p:nvPicPr>
                <p:cNvPr id="24" name="Ink 23">
                  <a:extLst>
                    <a:ext uri="{FF2B5EF4-FFF2-40B4-BE49-F238E27FC236}">
                      <a16:creationId xmlns:a16="http://schemas.microsoft.com/office/drawing/2014/main" id="{F65F6AC1-2C81-2CB6-EE62-2F39F3F033B1}"/>
                    </a:ext>
                  </a:extLst>
                </p:cNvPr>
                <p:cNvPicPr/>
                <p:nvPr/>
              </p:nvPicPr>
              <p:blipFill>
                <a:blip r:embed="rId33"/>
                <a:stretch>
                  <a:fillRect/>
                </a:stretch>
              </p:blipFill>
              <p:spPr>
                <a:xfrm>
                  <a:off x="6649492" y="355342"/>
                  <a:ext cx="330120" cy="3358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5" name="Ink 24">
                  <a:extLst>
                    <a:ext uri="{FF2B5EF4-FFF2-40B4-BE49-F238E27FC236}">
                      <a16:creationId xmlns:a16="http://schemas.microsoft.com/office/drawing/2014/main" id="{2D026133-942F-310A-73A9-8895BBEB7AC5}"/>
                    </a:ext>
                  </a:extLst>
                </p14:cNvPr>
                <p14:cNvContentPartPr/>
                <p14:nvPr/>
              </p14:nvContentPartPr>
              <p14:xfrm>
                <a:off x="6994012" y="267142"/>
                <a:ext cx="326520" cy="344160"/>
              </p14:xfrm>
            </p:contentPart>
          </mc:Choice>
          <mc:Fallback xmlns="">
            <p:pic>
              <p:nvPicPr>
                <p:cNvPr id="25" name="Ink 24">
                  <a:extLst>
                    <a:ext uri="{FF2B5EF4-FFF2-40B4-BE49-F238E27FC236}">
                      <a16:creationId xmlns:a16="http://schemas.microsoft.com/office/drawing/2014/main" id="{2D026133-942F-310A-73A9-8895BBEB7AC5}"/>
                    </a:ext>
                  </a:extLst>
                </p:cNvPr>
                <p:cNvPicPr/>
                <p:nvPr/>
              </p:nvPicPr>
              <p:blipFill>
                <a:blip r:embed="rId35"/>
                <a:stretch>
                  <a:fillRect/>
                </a:stretch>
              </p:blipFill>
              <p:spPr>
                <a:xfrm>
                  <a:off x="6985372" y="258502"/>
                  <a:ext cx="34416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7" name="Ink 26">
                  <a:extLst>
                    <a:ext uri="{FF2B5EF4-FFF2-40B4-BE49-F238E27FC236}">
                      <a16:creationId xmlns:a16="http://schemas.microsoft.com/office/drawing/2014/main" id="{1329AEEF-C486-FAFA-368B-4D3ECFF464D5}"/>
                    </a:ext>
                  </a:extLst>
                </p14:cNvPr>
                <p14:cNvContentPartPr/>
                <p14:nvPr/>
              </p14:nvContentPartPr>
              <p14:xfrm>
                <a:off x="2782012" y="1735582"/>
                <a:ext cx="1194840" cy="50040"/>
              </p14:xfrm>
            </p:contentPart>
          </mc:Choice>
          <mc:Fallback xmlns="">
            <p:pic>
              <p:nvPicPr>
                <p:cNvPr id="27" name="Ink 26">
                  <a:extLst>
                    <a:ext uri="{FF2B5EF4-FFF2-40B4-BE49-F238E27FC236}">
                      <a16:creationId xmlns:a16="http://schemas.microsoft.com/office/drawing/2014/main" id="{1329AEEF-C486-FAFA-368B-4D3ECFF464D5}"/>
                    </a:ext>
                  </a:extLst>
                </p:cNvPr>
                <p:cNvPicPr/>
                <p:nvPr/>
              </p:nvPicPr>
              <p:blipFill>
                <a:blip r:embed="rId37"/>
                <a:stretch>
                  <a:fillRect/>
                </a:stretch>
              </p:blipFill>
              <p:spPr>
                <a:xfrm>
                  <a:off x="2773012" y="1726582"/>
                  <a:ext cx="121248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9" name="Ink 28">
                  <a:extLst>
                    <a:ext uri="{FF2B5EF4-FFF2-40B4-BE49-F238E27FC236}">
                      <a16:creationId xmlns:a16="http://schemas.microsoft.com/office/drawing/2014/main" id="{39B39FF3-EBAB-85AD-4BF8-CD3241557C0F}"/>
                    </a:ext>
                  </a:extLst>
                </p14:cNvPr>
                <p14:cNvContentPartPr/>
                <p14:nvPr/>
              </p14:nvContentPartPr>
              <p14:xfrm>
                <a:off x="2325892" y="2288542"/>
                <a:ext cx="2995200" cy="731880"/>
              </p14:xfrm>
            </p:contentPart>
          </mc:Choice>
          <mc:Fallback xmlns="">
            <p:pic>
              <p:nvPicPr>
                <p:cNvPr id="29" name="Ink 28">
                  <a:extLst>
                    <a:ext uri="{FF2B5EF4-FFF2-40B4-BE49-F238E27FC236}">
                      <a16:creationId xmlns:a16="http://schemas.microsoft.com/office/drawing/2014/main" id="{39B39FF3-EBAB-85AD-4BF8-CD3241557C0F}"/>
                    </a:ext>
                  </a:extLst>
                </p:cNvPr>
                <p:cNvPicPr/>
                <p:nvPr/>
              </p:nvPicPr>
              <p:blipFill>
                <a:blip r:embed="rId39"/>
                <a:stretch>
                  <a:fillRect/>
                </a:stretch>
              </p:blipFill>
              <p:spPr>
                <a:xfrm>
                  <a:off x="2317252" y="2279542"/>
                  <a:ext cx="3012840" cy="7495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1" name="Ink 30">
                  <a:extLst>
                    <a:ext uri="{FF2B5EF4-FFF2-40B4-BE49-F238E27FC236}">
                      <a16:creationId xmlns:a16="http://schemas.microsoft.com/office/drawing/2014/main" id="{84380454-810C-5CA9-9494-89479B6E48F5}"/>
                    </a:ext>
                  </a:extLst>
                </p14:cNvPr>
                <p14:cNvContentPartPr/>
                <p14:nvPr/>
              </p14:nvContentPartPr>
              <p14:xfrm>
                <a:off x="2366212" y="2604262"/>
                <a:ext cx="1812960" cy="46800"/>
              </p14:xfrm>
            </p:contentPart>
          </mc:Choice>
          <mc:Fallback xmlns="">
            <p:pic>
              <p:nvPicPr>
                <p:cNvPr id="31" name="Ink 30">
                  <a:extLst>
                    <a:ext uri="{FF2B5EF4-FFF2-40B4-BE49-F238E27FC236}">
                      <a16:creationId xmlns:a16="http://schemas.microsoft.com/office/drawing/2014/main" id="{84380454-810C-5CA9-9494-89479B6E48F5}"/>
                    </a:ext>
                  </a:extLst>
                </p:cNvPr>
                <p:cNvPicPr/>
                <p:nvPr/>
              </p:nvPicPr>
              <p:blipFill>
                <a:blip r:embed="rId41"/>
                <a:stretch>
                  <a:fillRect/>
                </a:stretch>
              </p:blipFill>
              <p:spPr>
                <a:xfrm>
                  <a:off x="2357572" y="2595622"/>
                  <a:ext cx="183060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2" name="Ink 31">
                  <a:extLst>
                    <a:ext uri="{FF2B5EF4-FFF2-40B4-BE49-F238E27FC236}">
                      <a16:creationId xmlns:a16="http://schemas.microsoft.com/office/drawing/2014/main" id="{03176A60-B0E3-F0CC-19FE-2FBEBD4F0C9D}"/>
                    </a:ext>
                  </a:extLst>
                </p14:cNvPr>
                <p14:cNvContentPartPr/>
                <p14:nvPr/>
              </p14:nvContentPartPr>
              <p14:xfrm>
                <a:off x="2484292" y="2858062"/>
                <a:ext cx="1726560" cy="39240"/>
              </p14:xfrm>
            </p:contentPart>
          </mc:Choice>
          <mc:Fallback xmlns="">
            <p:pic>
              <p:nvPicPr>
                <p:cNvPr id="32" name="Ink 31">
                  <a:extLst>
                    <a:ext uri="{FF2B5EF4-FFF2-40B4-BE49-F238E27FC236}">
                      <a16:creationId xmlns:a16="http://schemas.microsoft.com/office/drawing/2014/main" id="{03176A60-B0E3-F0CC-19FE-2FBEBD4F0C9D}"/>
                    </a:ext>
                  </a:extLst>
                </p:cNvPr>
                <p:cNvPicPr/>
                <p:nvPr/>
              </p:nvPicPr>
              <p:blipFill>
                <a:blip r:embed="rId43"/>
                <a:stretch>
                  <a:fillRect/>
                </a:stretch>
              </p:blipFill>
              <p:spPr>
                <a:xfrm>
                  <a:off x="2475652" y="2849422"/>
                  <a:ext cx="174420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4" name="Ink 33">
                  <a:extLst>
                    <a:ext uri="{FF2B5EF4-FFF2-40B4-BE49-F238E27FC236}">
                      <a16:creationId xmlns:a16="http://schemas.microsoft.com/office/drawing/2014/main" id="{4F7097F9-E3EB-E59C-48EE-F34E9B7A92C4}"/>
                    </a:ext>
                  </a:extLst>
                </p14:cNvPr>
                <p14:cNvContentPartPr/>
                <p14:nvPr/>
              </p14:nvContentPartPr>
              <p14:xfrm>
                <a:off x="2512012" y="2116462"/>
                <a:ext cx="156960" cy="259200"/>
              </p14:xfrm>
            </p:contentPart>
          </mc:Choice>
          <mc:Fallback xmlns="">
            <p:pic>
              <p:nvPicPr>
                <p:cNvPr id="34" name="Ink 33">
                  <a:extLst>
                    <a:ext uri="{FF2B5EF4-FFF2-40B4-BE49-F238E27FC236}">
                      <a16:creationId xmlns:a16="http://schemas.microsoft.com/office/drawing/2014/main" id="{4F7097F9-E3EB-E59C-48EE-F34E9B7A92C4}"/>
                    </a:ext>
                  </a:extLst>
                </p:cNvPr>
                <p:cNvPicPr/>
                <p:nvPr/>
              </p:nvPicPr>
              <p:blipFill>
                <a:blip r:embed="rId45"/>
                <a:stretch>
                  <a:fillRect/>
                </a:stretch>
              </p:blipFill>
              <p:spPr>
                <a:xfrm>
                  <a:off x="2503012" y="2107822"/>
                  <a:ext cx="17460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5" name="Ink 34">
                  <a:extLst>
                    <a:ext uri="{FF2B5EF4-FFF2-40B4-BE49-F238E27FC236}">
                      <a16:creationId xmlns:a16="http://schemas.microsoft.com/office/drawing/2014/main" id="{AD8A65FB-560B-B71A-4058-3A5F297D9C31}"/>
                    </a:ext>
                  </a:extLst>
                </p14:cNvPr>
                <p14:cNvContentPartPr/>
                <p14:nvPr/>
              </p14:nvContentPartPr>
              <p14:xfrm>
                <a:off x="2675452" y="2179102"/>
                <a:ext cx="492480" cy="172800"/>
              </p14:xfrm>
            </p:contentPart>
          </mc:Choice>
          <mc:Fallback xmlns="">
            <p:pic>
              <p:nvPicPr>
                <p:cNvPr id="35" name="Ink 34">
                  <a:extLst>
                    <a:ext uri="{FF2B5EF4-FFF2-40B4-BE49-F238E27FC236}">
                      <a16:creationId xmlns:a16="http://schemas.microsoft.com/office/drawing/2014/main" id="{AD8A65FB-560B-B71A-4058-3A5F297D9C31}"/>
                    </a:ext>
                  </a:extLst>
                </p:cNvPr>
                <p:cNvPicPr/>
                <p:nvPr/>
              </p:nvPicPr>
              <p:blipFill>
                <a:blip r:embed="rId47"/>
                <a:stretch>
                  <a:fillRect/>
                </a:stretch>
              </p:blipFill>
              <p:spPr>
                <a:xfrm>
                  <a:off x="2666452" y="2170462"/>
                  <a:ext cx="5101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6" name="Ink 35">
                  <a:extLst>
                    <a:ext uri="{FF2B5EF4-FFF2-40B4-BE49-F238E27FC236}">
                      <a16:creationId xmlns:a16="http://schemas.microsoft.com/office/drawing/2014/main" id="{B6090C1B-931C-92A3-C0A1-03B932858191}"/>
                    </a:ext>
                  </a:extLst>
                </p14:cNvPr>
                <p14:cNvContentPartPr/>
                <p14:nvPr/>
              </p14:nvContentPartPr>
              <p14:xfrm>
                <a:off x="3172612" y="2277742"/>
                <a:ext cx="19080" cy="46800"/>
              </p14:xfrm>
            </p:contentPart>
          </mc:Choice>
          <mc:Fallback xmlns="">
            <p:pic>
              <p:nvPicPr>
                <p:cNvPr id="36" name="Ink 35">
                  <a:extLst>
                    <a:ext uri="{FF2B5EF4-FFF2-40B4-BE49-F238E27FC236}">
                      <a16:creationId xmlns:a16="http://schemas.microsoft.com/office/drawing/2014/main" id="{B6090C1B-931C-92A3-C0A1-03B932858191}"/>
                    </a:ext>
                  </a:extLst>
                </p:cNvPr>
                <p:cNvPicPr/>
                <p:nvPr/>
              </p:nvPicPr>
              <p:blipFill>
                <a:blip r:embed="rId49"/>
                <a:stretch>
                  <a:fillRect/>
                </a:stretch>
              </p:blipFill>
              <p:spPr>
                <a:xfrm>
                  <a:off x="3163612" y="2269102"/>
                  <a:ext cx="3672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7" name="Ink 36">
                  <a:extLst>
                    <a:ext uri="{FF2B5EF4-FFF2-40B4-BE49-F238E27FC236}">
                      <a16:creationId xmlns:a16="http://schemas.microsoft.com/office/drawing/2014/main" id="{8A3AEC0E-2115-8225-5308-3B655C12A6E7}"/>
                    </a:ext>
                  </a:extLst>
                </p14:cNvPr>
                <p14:cNvContentPartPr/>
                <p14:nvPr/>
              </p14:nvContentPartPr>
              <p14:xfrm>
                <a:off x="3215452" y="2168662"/>
                <a:ext cx="219960" cy="353880"/>
              </p14:xfrm>
            </p:contentPart>
          </mc:Choice>
          <mc:Fallback xmlns="">
            <p:pic>
              <p:nvPicPr>
                <p:cNvPr id="37" name="Ink 36">
                  <a:extLst>
                    <a:ext uri="{FF2B5EF4-FFF2-40B4-BE49-F238E27FC236}">
                      <a16:creationId xmlns:a16="http://schemas.microsoft.com/office/drawing/2014/main" id="{8A3AEC0E-2115-8225-5308-3B655C12A6E7}"/>
                    </a:ext>
                  </a:extLst>
                </p:cNvPr>
                <p:cNvPicPr/>
                <p:nvPr/>
              </p:nvPicPr>
              <p:blipFill>
                <a:blip r:embed="rId51"/>
                <a:stretch>
                  <a:fillRect/>
                </a:stretch>
              </p:blipFill>
              <p:spPr>
                <a:xfrm>
                  <a:off x="3206452" y="2160022"/>
                  <a:ext cx="23760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9" name="Ink 38">
                  <a:extLst>
                    <a:ext uri="{FF2B5EF4-FFF2-40B4-BE49-F238E27FC236}">
                      <a16:creationId xmlns:a16="http://schemas.microsoft.com/office/drawing/2014/main" id="{C481E35A-2965-1546-C4EA-2A73A8F7D047}"/>
                    </a:ext>
                  </a:extLst>
                </p14:cNvPr>
                <p14:cNvContentPartPr/>
                <p14:nvPr/>
              </p14:nvContentPartPr>
              <p14:xfrm>
                <a:off x="6667492" y="818302"/>
                <a:ext cx="268200" cy="77760"/>
              </p14:xfrm>
            </p:contentPart>
          </mc:Choice>
          <mc:Fallback xmlns="">
            <p:pic>
              <p:nvPicPr>
                <p:cNvPr id="39" name="Ink 38">
                  <a:extLst>
                    <a:ext uri="{FF2B5EF4-FFF2-40B4-BE49-F238E27FC236}">
                      <a16:creationId xmlns:a16="http://schemas.microsoft.com/office/drawing/2014/main" id="{C481E35A-2965-1546-C4EA-2A73A8F7D047}"/>
                    </a:ext>
                  </a:extLst>
                </p:cNvPr>
                <p:cNvPicPr/>
                <p:nvPr/>
              </p:nvPicPr>
              <p:blipFill>
                <a:blip r:embed="rId53"/>
                <a:stretch>
                  <a:fillRect/>
                </a:stretch>
              </p:blipFill>
              <p:spPr>
                <a:xfrm>
                  <a:off x="6658852" y="809302"/>
                  <a:ext cx="28584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0" name="Ink 39">
                  <a:extLst>
                    <a:ext uri="{FF2B5EF4-FFF2-40B4-BE49-F238E27FC236}">
                      <a16:creationId xmlns:a16="http://schemas.microsoft.com/office/drawing/2014/main" id="{D37A7333-3A9A-10B8-C717-CDCF2588645C}"/>
                    </a:ext>
                  </a:extLst>
                </p14:cNvPr>
                <p14:cNvContentPartPr/>
                <p14:nvPr/>
              </p14:nvContentPartPr>
              <p14:xfrm>
                <a:off x="6573892" y="938542"/>
                <a:ext cx="465120" cy="98280"/>
              </p14:xfrm>
            </p:contentPart>
          </mc:Choice>
          <mc:Fallback xmlns="">
            <p:pic>
              <p:nvPicPr>
                <p:cNvPr id="40" name="Ink 39">
                  <a:extLst>
                    <a:ext uri="{FF2B5EF4-FFF2-40B4-BE49-F238E27FC236}">
                      <a16:creationId xmlns:a16="http://schemas.microsoft.com/office/drawing/2014/main" id="{D37A7333-3A9A-10B8-C717-CDCF2588645C}"/>
                    </a:ext>
                  </a:extLst>
                </p:cNvPr>
                <p:cNvPicPr/>
                <p:nvPr/>
              </p:nvPicPr>
              <p:blipFill>
                <a:blip r:embed="rId55"/>
                <a:stretch>
                  <a:fillRect/>
                </a:stretch>
              </p:blipFill>
              <p:spPr>
                <a:xfrm>
                  <a:off x="6565252" y="929902"/>
                  <a:ext cx="48276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2" name="Ink 41">
                  <a:extLst>
                    <a:ext uri="{FF2B5EF4-FFF2-40B4-BE49-F238E27FC236}">
                      <a16:creationId xmlns:a16="http://schemas.microsoft.com/office/drawing/2014/main" id="{7682E9A1-2CF9-DC51-3457-3E109F73D576}"/>
                    </a:ext>
                  </a:extLst>
                </p14:cNvPr>
                <p14:cNvContentPartPr/>
                <p14:nvPr/>
              </p14:nvContentPartPr>
              <p14:xfrm>
                <a:off x="4378252" y="1955182"/>
                <a:ext cx="817200" cy="436680"/>
              </p14:xfrm>
            </p:contentPart>
          </mc:Choice>
          <mc:Fallback xmlns="">
            <p:pic>
              <p:nvPicPr>
                <p:cNvPr id="42" name="Ink 41">
                  <a:extLst>
                    <a:ext uri="{FF2B5EF4-FFF2-40B4-BE49-F238E27FC236}">
                      <a16:creationId xmlns:a16="http://schemas.microsoft.com/office/drawing/2014/main" id="{7682E9A1-2CF9-DC51-3457-3E109F73D576}"/>
                    </a:ext>
                  </a:extLst>
                </p:cNvPr>
                <p:cNvPicPr/>
                <p:nvPr/>
              </p:nvPicPr>
              <p:blipFill>
                <a:blip r:embed="rId57"/>
                <a:stretch>
                  <a:fillRect/>
                </a:stretch>
              </p:blipFill>
              <p:spPr>
                <a:xfrm>
                  <a:off x="4369612" y="1946542"/>
                  <a:ext cx="834840" cy="4543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3" name="Ink 42">
                  <a:extLst>
                    <a:ext uri="{FF2B5EF4-FFF2-40B4-BE49-F238E27FC236}">
                      <a16:creationId xmlns:a16="http://schemas.microsoft.com/office/drawing/2014/main" id="{A04D6975-6C67-D079-0CB4-31E512C9DBAC}"/>
                    </a:ext>
                  </a:extLst>
                </p14:cNvPr>
                <p14:cNvContentPartPr/>
                <p14:nvPr/>
              </p14:nvContentPartPr>
              <p14:xfrm>
                <a:off x="4499212" y="2118982"/>
                <a:ext cx="130680" cy="165240"/>
              </p14:xfrm>
            </p:contentPart>
          </mc:Choice>
          <mc:Fallback xmlns="">
            <p:pic>
              <p:nvPicPr>
                <p:cNvPr id="43" name="Ink 42">
                  <a:extLst>
                    <a:ext uri="{FF2B5EF4-FFF2-40B4-BE49-F238E27FC236}">
                      <a16:creationId xmlns:a16="http://schemas.microsoft.com/office/drawing/2014/main" id="{A04D6975-6C67-D079-0CB4-31E512C9DBAC}"/>
                    </a:ext>
                  </a:extLst>
                </p:cNvPr>
                <p:cNvPicPr/>
                <p:nvPr/>
              </p:nvPicPr>
              <p:blipFill>
                <a:blip r:embed="rId59"/>
                <a:stretch>
                  <a:fillRect/>
                </a:stretch>
              </p:blipFill>
              <p:spPr>
                <a:xfrm>
                  <a:off x="4490212" y="2110342"/>
                  <a:ext cx="14832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4" name="Ink 43">
                  <a:extLst>
                    <a:ext uri="{FF2B5EF4-FFF2-40B4-BE49-F238E27FC236}">
                      <a16:creationId xmlns:a16="http://schemas.microsoft.com/office/drawing/2014/main" id="{F9BEFE69-8050-0B0F-404E-BA2877AC8E1D}"/>
                    </a:ext>
                  </a:extLst>
                </p14:cNvPr>
                <p14:cNvContentPartPr/>
                <p14:nvPr/>
              </p14:nvContentPartPr>
              <p14:xfrm>
                <a:off x="4678132" y="2136622"/>
                <a:ext cx="92160" cy="99000"/>
              </p14:xfrm>
            </p:contentPart>
          </mc:Choice>
          <mc:Fallback xmlns="">
            <p:pic>
              <p:nvPicPr>
                <p:cNvPr id="44" name="Ink 43">
                  <a:extLst>
                    <a:ext uri="{FF2B5EF4-FFF2-40B4-BE49-F238E27FC236}">
                      <a16:creationId xmlns:a16="http://schemas.microsoft.com/office/drawing/2014/main" id="{F9BEFE69-8050-0B0F-404E-BA2877AC8E1D}"/>
                    </a:ext>
                  </a:extLst>
                </p:cNvPr>
                <p:cNvPicPr/>
                <p:nvPr/>
              </p:nvPicPr>
              <p:blipFill>
                <a:blip r:embed="rId61"/>
                <a:stretch>
                  <a:fillRect/>
                </a:stretch>
              </p:blipFill>
              <p:spPr>
                <a:xfrm>
                  <a:off x="4669492" y="2127622"/>
                  <a:ext cx="10980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5" name="Ink 44">
                  <a:extLst>
                    <a:ext uri="{FF2B5EF4-FFF2-40B4-BE49-F238E27FC236}">
                      <a16:creationId xmlns:a16="http://schemas.microsoft.com/office/drawing/2014/main" id="{20A74CAE-C31E-B1F4-94FD-E7669A7A2052}"/>
                    </a:ext>
                  </a:extLst>
                </p14:cNvPr>
                <p14:cNvContentPartPr/>
                <p14:nvPr/>
              </p14:nvContentPartPr>
              <p14:xfrm>
                <a:off x="4796572" y="2010622"/>
                <a:ext cx="211320" cy="225720"/>
              </p14:xfrm>
            </p:contentPart>
          </mc:Choice>
          <mc:Fallback xmlns="">
            <p:pic>
              <p:nvPicPr>
                <p:cNvPr id="45" name="Ink 44">
                  <a:extLst>
                    <a:ext uri="{FF2B5EF4-FFF2-40B4-BE49-F238E27FC236}">
                      <a16:creationId xmlns:a16="http://schemas.microsoft.com/office/drawing/2014/main" id="{20A74CAE-C31E-B1F4-94FD-E7669A7A2052}"/>
                    </a:ext>
                  </a:extLst>
                </p:cNvPr>
                <p:cNvPicPr/>
                <p:nvPr/>
              </p:nvPicPr>
              <p:blipFill>
                <a:blip r:embed="rId63"/>
                <a:stretch>
                  <a:fillRect/>
                </a:stretch>
              </p:blipFill>
              <p:spPr>
                <a:xfrm>
                  <a:off x="4787932" y="2001622"/>
                  <a:ext cx="22896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6" name="Ink 45">
                  <a:extLst>
                    <a:ext uri="{FF2B5EF4-FFF2-40B4-BE49-F238E27FC236}">
                      <a16:creationId xmlns:a16="http://schemas.microsoft.com/office/drawing/2014/main" id="{3F97150F-0369-4218-310E-3AE187652FC8}"/>
                    </a:ext>
                  </a:extLst>
                </p14:cNvPr>
                <p14:cNvContentPartPr/>
                <p14:nvPr/>
              </p14:nvContentPartPr>
              <p14:xfrm>
                <a:off x="5019772" y="2081182"/>
                <a:ext cx="74160" cy="132120"/>
              </p14:xfrm>
            </p:contentPart>
          </mc:Choice>
          <mc:Fallback xmlns="">
            <p:pic>
              <p:nvPicPr>
                <p:cNvPr id="46" name="Ink 45">
                  <a:extLst>
                    <a:ext uri="{FF2B5EF4-FFF2-40B4-BE49-F238E27FC236}">
                      <a16:creationId xmlns:a16="http://schemas.microsoft.com/office/drawing/2014/main" id="{3F97150F-0369-4218-310E-3AE187652FC8}"/>
                    </a:ext>
                  </a:extLst>
                </p:cNvPr>
                <p:cNvPicPr/>
                <p:nvPr/>
              </p:nvPicPr>
              <p:blipFill>
                <a:blip r:embed="rId65"/>
                <a:stretch>
                  <a:fillRect/>
                </a:stretch>
              </p:blipFill>
              <p:spPr>
                <a:xfrm>
                  <a:off x="5010772" y="2072542"/>
                  <a:ext cx="9180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8" name="Ink 47">
                  <a:extLst>
                    <a:ext uri="{FF2B5EF4-FFF2-40B4-BE49-F238E27FC236}">
                      <a16:creationId xmlns:a16="http://schemas.microsoft.com/office/drawing/2014/main" id="{5D3AE76E-443D-D454-06D0-C652396F4E94}"/>
                    </a:ext>
                  </a:extLst>
                </p14:cNvPr>
                <p14:cNvContentPartPr/>
                <p14:nvPr/>
              </p14:nvContentPartPr>
              <p14:xfrm>
                <a:off x="4660852" y="2283142"/>
                <a:ext cx="437400" cy="86400"/>
              </p14:xfrm>
            </p:contentPart>
          </mc:Choice>
          <mc:Fallback xmlns="">
            <p:pic>
              <p:nvPicPr>
                <p:cNvPr id="48" name="Ink 47">
                  <a:extLst>
                    <a:ext uri="{FF2B5EF4-FFF2-40B4-BE49-F238E27FC236}">
                      <a16:creationId xmlns:a16="http://schemas.microsoft.com/office/drawing/2014/main" id="{5D3AE76E-443D-D454-06D0-C652396F4E94}"/>
                    </a:ext>
                  </a:extLst>
                </p:cNvPr>
                <p:cNvPicPr/>
                <p:nvPr/>
              </p:nvPicPr>
              <p:blipFill>
                <a:blip r:embed="rId67"/>
                <a:stretch>
                  <a:fillRect/>
                </a:stretch>
              </p:blipFill>
              <p:spPr>
                <a:xfrm>
                  <a:off x="4652212" y="2274142"/>
                  <a:ext cx="45504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9" name="Ink 48">
                  <a:extLst>
                    <a:ext uri="{FF2B5EF4-FFF2-40B4-BE49-F238E27FC236}">
                      <a16:creationId xmlns:a16="http://schemas.microsoft.com/office/drawing/2014/main" id="{FD703FD2-176B-3DCB-8C08-18EFE9E05878}"/>
                    </a:ext>
                  </a:extLst>
                </p14:cNvPr>
                <p14:cNvContentPartPr/>
                <p14:nvPr/>
              </p14:nvContentPartPr>
              <p14:xfrm>
                <a:off x="4584172" y="2361982"/>
                <a:ext cx="266400" cy="68760"/>
              </p14:xfrm>
            </p:contentPart>
          </mc:Choice>
          <mc:Fallback xmlns="">
            <p:pic>
              <p:nvPicPr>
                <p:cNvPr id="49" name="Ink 48">
                  <a:extLst>
                    <a:ext uri="{FF2B5EF4-FFF2-40B4-BE49-F238E27FC236}">
                      <a16:creationId xmlns:a16="http://schemas.microsoft.com/office/drawing/2014/main" id="{FD703FD2-176B-3DCB-8C08-18EFE9E05878}"/>
                    </a:ext>
                  </a:extLst>
                </p:cNvPr>
                <p:cNvPicPr/>
                <p:nvPr/>
              </p:nvPicPr>
              <p:blipFill>
                <a:blip r:embed="rId69"/>
                <a:stretch>
                  <a:fillRect/>
                </a:stretch>
              </p:blipFill>
              <p:spPr>
                <a:xfrm>
                  <a:off x="4575172" y="2352982"/>
                  <a:ext cx="28404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1" name="Ink 50">
                  <a:extLst>
                    <a:ext uri="{FF2B5EF4-FFF2-40B4-BE49-F238E27FC236}">
                      <a16:creationId xmlns:a16="http://schemas.microsoft.com/office/drawing/2014/main" id="{AA2B80D4-016D-1F85-0183-75158F0A5537}"/>
                    </a:ext>
                  </a:extLst>
                </p14:cNvPr>
                <p14:cNvContentPartPr/>
                <p14:nvPr/>
              </p14:nvContentPartPr>
              <p14:xfrm>
                <a:off x="3453772" y="2196742"/>
                <a:ext cx="162720" cy="155520"/>
              </p14:xfrm>
            </p:contentPart>
          </mc:Choice>
          <mc:Fallback xmlns="">
            <p:pic>
              <p:nvPicPr>
                <p:cNvPr id="51" name="Ink 50">
                  <a:extLst>
                    <a:ext uri="{FF2B5EF4-FFF2-40B4-BE49-F238E27FC236}">
                      <a16:creationId xmlns:a16="http://schemas.microsoft.com/office/drawing/2014/main" id="{AA2B80D4-016D-1F85-0183-75158F0A5537}"/>
                    </a:ext>
                  </a:extLst>
                </p:cNvPr>
                <p:cNvPicPr/>
                <p:nvPr/>
              </p:nvPicPr>
              <p:blipFill>
                <a:blip r:embed="rId71"/>
                <a:stretch>
                  <a:fillRect/>
                </a:stretch>
              </p:blipFill>
              <p:spPr>
                <a:xfrm>
                  <a:off x="3444772" y="2187742"/>
                  <a:ext cx="18036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2" name="Ink 51">
                  <a:extLst>
                    <a:ext uri="{FF2B5EF4-FFF2-40B4-BE49-F238E27FC236}">
                      <a16:creationId xmlns:a16="http://schemas.microsoft.com/office/drawing/2014/main" id="{E723734C-A380-2999-DEA8-7031FF01148B}"/>
                    </a:ext>
                  </a:extLst>
                </p14:cNvPr>
                <p14:cNvContentPartPr/>
                <p14:nvPr/>
              </p14:nvContentPartPr>
              <p14:xfrm>
                <a:off x="3572572" y="2273782"/>
                <a:ext cx="158400" cy="40320"/>
              </p14:xfrm>
            </p:contentPart>
          </mc:Choice>
          <mc:Fallback xmlns="">
            <p:pic>
              <p:nvPicPr>
                <p:cNvPr id="52" name="Ink 51">
                  <a:extLst>
                    <a:ext uri="{FF2B5EF4-FFF2-40B4-BE49-F238E27FC236}">
                      <a16:creationId xmlns:a16="http://schemas.microsoft.com/office/drawing/2014/main" id="{E723734C-A380-2999-DEA8-7031FF01148B}"/>
                    </a:ext>
                  </a:extLst>
                </p:cNvPr>
                <p:cNvPicPr/>
                <p:nvPr/>
              </p:nvPicPr>
              <p:blipFill>
                <a:blip r:embed="rId73"/>
                <a:stretch>
                  <a:fillRect/>
                </a:stretch>
              </p:blipFill>
              <p:spPr>
                <a:xfrm>
                  <a:off x="3563572" y="2264782"/>
                  <a:ext cx="17604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3" name="Ink 52">
                  <a:extLst>
                    <a:ext uri="{FF2B5EF4-FFF2-40B4-BE49-F238E27FC236}">
                      <a16:creationId xmlns:a16="http://schemas.microsoft.com/office/drawing/2014/main" id="{6D5AE4E7-66E7-4086-1D54-1541959A49E8}"/>
                    </a:ext>
                  </a:extLst>
                </p14:cNvPr>
                <p14:cNvContentPartPr/>
                <p14:nvPr/>
              </p14:nvContentPartPr>
              <p14:xfrm>
                <a:off x="3638092" y="1764022"/>
                <a:ext cx="43560" cy="267480"/>
              </p14:xfrm>
            </p:contentPart>
          </mc:Choice>
          <mc:Fallback xmlns="">
            <p:pic>
              <p:nvPicPr>
                <p:cNvPr id="53" name="Ink 52">
                  <a:extLst>
                    <a:ext uri="{FF2B5EF4-FFF2-40B4-BE49-F238E27FC236}">
                      <a16:creationId xmlns:a16="http://schemas.microsoft.com/office/drawing/2014/main" id="{6D5AE4E7-66E7-4086-1D54-1541959A49E8}"/>
                    </a:ext>
                  </a:extLst>
                </p:cNvPr>
                <p:cNvPicPr/>
                <p:nvPr/>
              </p:nvPicPr>
              <p:blipFill>
                <a:blip r:embed="rId75"/>
                <a:stretch>
                  <a:fillRect/>
                </a:stretch>
              </p:blipFill>
              <p:spPr>
                <a:xfrm>
                  <a:off x="3629452" y="1755022"/>
                  <a:ext cx="6120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4" name="Ink 53">
                  <a:extLst>
                    <a:ext uri="{FF2B5EF4-FFF2-40B4-BE49-F238E27FC236}">
                      <a16:creationId xmlns:a16="http://schemas.microsoft.com/office/drawing/2014/main" id="{C69A49A3-B5DF-BA8D-F860-12D9666148AB}"/>
                    </a:ext>
                  </a:extLst>
                </p14:cNvPr>
                <p14:cNvContentPartPr/>
                <p14:nvPr/>
              </p14:nvContentPartPr>
              <p14:xfrm>
                <a:off x="3590212" y="1984342"/>
                <a:ext cx="121680" cy="29160"/>
              </p14:xfrm>
            </p:contentPart>
          </mc:Choice>
          <mc:Fallback xmlns="">
            <p:pic>
              <p:nvPicPr>
                <p:cNvPr id="54" name="Ink 53">
                  <a:extLst>
                    <a:ext uri="{FF2B5EF4-FFF2-40B4-BE49-F238E27FC236}">
                      <a16:creationId xmlns:a16="http://schemas.microsoft.com/office/drawing/2014/main" id="{C69A49A3-B5DF-BA8D-F860-12D9666148AB}"/>
                    </a:ext>
                  </a:extLst>
                </p:cNvPr>
                <p:cNvPicPr/>
                <p:nvPr/>
              </p:nvPicPr>
              <p:blipFill>
                <a:blip r:embed="rId77"/>
                <a:stretch>
                  <a:fillRect/>
                </a:stretch>
              </p:blipFill>
              <p:spPr>
                <a:xfrm>
                  <a:off x="3581212" y="1975702"/>
                  <a:ext cx="13932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5" name="Ink 54">
                  <a:extLst>
                    <a:ext uri="{FF2B5EF4-FFF2-40B4-BE49-F238E27FC236}">
                      <a16:creationId xmlns:a16="http://schemas.microsoft.com/office/drawing/2014/main" id="{CBC49131-DE58-C834-C594-301AEABC7BB9}"/>
                    </a:ext>
                  </a:extLst>
                </p14:cNvPr>
                <p14:cNvContentPartPr/>
                <p14:nvPr/>
              </p14:nvContentPartPr>
              <p14:xfrm>
                <a:off x="3744652" y="1940782"/>
                <a:ext cx="27000" cy="35280"/>
              </p14:xfrm>
            </p:contentPart>
          </mc:Choice>
          <mc:Fallback xmlns="">
            <p:pic>
              <p:nvPicPr>
                <p:cNvPr id="55" name="Ink 54">
                  <a:extLst>
                    <a:ext uri="{FF2B5EF4-FFF2-40B4-BE49-F238E27FC236}">
                      <a16:creationId xmlns:a16="http://schemas.microsoft.com/office/drawing/2014/main" id="{CBC49131-DE58-C834-C594-301AEABC7BB9}"/>
                    </a:ext>
                  </a:extLst>
                </p:cNvPr>
                <p:cNvPicPr/>
                <p:nvPr/>
              </p:nvPicPr>
              <p:blipFill>
                <a:blip r:embed="rId79"/>
                <a:stretch>
                  <a:fillRect/>
                </a:stretch>
              </p:blipFill>
              <p:spPr>
                <a:xfrm>
                  <a:off x="3736012" y="1932142"/>
                  <a:ext cx="4464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7" name="Ink 56">
                  <a:extLst>
                    <a:ext uri="{FF2B5EF4-FFF2-40B4-BE49-F238E27FC236}">
                      <a16:creationId xmlns:a16="http://schemas.microsoft.com/office/drawing/2014/main" id="{BE65A689-5EA9-B73A-6D93-8A7371E8D9A0}"/>
                    </a:ext>
                  </a:extLst>
                </p14:cNvPr>
                <p14:cNvContentPartPr/>
                <p14:nvPr/>
              </p14:nvContentPartPr>
              <p14:xfrm>
                <a:off x="7394692" y="1903702"/>
                <a:ext cx="7560" cy="202680"/>
              </p14:xfrm>
            </p:contentPart>
          </mc:Choice>
          <mc:Fallback xmlns="">
            <p:pic>
              <p:nvPicPr>
                <p:cNvPr id="57" name="Ink 56">
                  <a:extLst>
                    <a:ext uri="{FF2B5EF4-FFF2-40B4-BE49-F238E27FC236}">
                      <a16:creationId xmlns:a16="http://schemas.microsoft.com/office/drawing/2014/main" id="{BE65A689-5EA9-B73A-6D93-8A7371E8D9A0}"/>
                    </a:ext>
                  </a:extLst>
                </p:cNvPr>
                <p:cNvPicPr/>
                <p:nvPr/>
              </p:nvPicPr>
              <p:blipFill>
                <a:blip r:embed="rId81"/>
                <a:stretch>
                  <a:fillRect/>
                </a:stretch>
              </p:blipFill>
              <p:spPr>
                <a:xfrm>
                  <a:off x="7386052" y="1894702"/>
                  <a:ext cx="2520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8" name="Ink 57">
                  <a:extLst>
                    <a:ext uri="{FF2B5EF4-FFF2-40B4-BE49-F238E27FC236}">
                      <a16:creationId xmlns:a16="http://schemas.microsoft.com/office/drawing/2014/main" id="{ECEF4572-E6AF-5F4C-E3A7-FBCF341A49A0}"/>
                    </a:ext>
                  </a:extLst>
                </p14:cNvPr>
                <p14:cNvContentPartPr/>
                <p14:nvPr/>
              </p14:nvContentPartPr>
              <p14:xfrm>
                <a:off x="7400812" y="1902262"/>
                <a:ext cx="202680" cy="203040"/>
              </p14:xfrm>
            </p:contentPart>
          </mc:Choice>
          <mc:Fallback xmlns="">
            <p:pic>
              <p:nvPicPr>
                <p:cNvPr id="58" name="Ink 57">
                  <a:extLst>
                    <a:ext uri="{FF2B5EF4-FFF2-40B4-BE49-F238E27FC236}">
                      <a16:creationId xmlns:a16="http://schemas.microsoft.com/office/drawing/2014/main" id="{ECEF4572-E6AF-5F4C-E3A7-FBCF341A49A0}"/>
                    </a:ext>
                  </a:extLst>
                </p:cNvPr>
                <p:cNvPicPr/>
                <p:nvPr/>
              </p:nvPicPr>
              <p:blipFill>
                <a:blip r:embed="rId83"/>
                <a:stretch>
                  <a:fillRect/>
                </a:stretch>
              </p:blipFill>
              <p:spPr>
                <a:xfrm>
                  <a:off x="7392172" y="1893622"/>
                  <a:ext cx="22032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9" name="Ink 58">
                  <a:extLst>
                    <a:ext uri="{FF2B5EF4-FFF2-40B4-BE49-F238E27FC236}">
                      <a16:creationId xmlns:a16="http://schemas.microsoft.com/office/drawing/2014/main" id="{F063BDD2-5112-AFEE-85CF-DAD32FD7DD97}"/>
                    </a:ext>
                  </a:extLst>
                </p14:cNvPr>
                <p14:cNvContentPartPr/>
                <p14:nvPr/>
              </p14:nvContentPartPr>
              <p14:xfrm>
                <a:off x="7670812" y="1926742"/>
                <a:ext cx="382680" cy="204840"/>
              </p14:xfrm>
            </p:contentPart>
          </mc:Choice>
          <mc:Fallback xmlns="">
            <p:pic>
              <p:nvPicPr>
                <p:cNvPr id="59" name="Ink 58">
                  <a:extLst>
                    <a:ext uri="{FF2B5EF4-FFF2-40B4-BE49-F238E27FC236}">
                      <a16:creationId xmlns:a16="http://schemas.microsoft.com/office/drawing/2014/main" id="{F063BDD2-5112-AFEE-85CF-DAD32FD7DD97}"/>
                    </a:ext>
                  </a:extLst>
                </p:cNvPr>
                <p:cNvPicPr/>
                <p:nvPr/>
              </p:nvPicPr>
              <p:blipFill>
                <a:blip r:embed="rId85"/>
                <a:stretch>
                  <a:fillRect/>
                </a:stretch>
              </p:blipFill>
              <p:spPr>
                <a:xfrm>
                  <a:off x="7662172" y="1918102"/>
                  <a:ext cx="40032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0" name="Ink 59">
                  <a:extLst>
                    <a:ext uri="{FF2B5EF4-FFF2-40B4-BE49-F238E27FC236}">
                      <a16:creationId xmlns:a16="http://schemas.microsoft.com/office/drawing/2014/main" id="{15A75549-BE0C-07DF-4951-6AF2F73EF10E}"/>
                    </a:ext>
                  </a:extLst>
                </p14:cNvPr>
                <p14:cNvContentPartPr/>
                <p14:nvPr/>
              </p14:nvContentPartPr>
              <p14:xfrm>
                <a:off x="7389652" y="2055982"/>
                <a:ext cx="1310760" cy="465480"/>
              </p14:xfrm>
            </p:contentPart>
          </mc:Choice>
          <mc:Fallback xmlns="">
            <p:pic>
              <p:nvPicPr>
                <p:cNvPr id="60" name="Ink 59">
                  <a:extLst>
                    <a:ext uri="{FF2B5EF4-FFF2-40B4-BE49-F238E27FC236}">
                      <a16:creationId xmlns:a16="http://schemas.microsoft.com/office/drawing/2014/main" id="{15A75549-BE0C-07DF-4951-6AF2F73EF10E}"/>
                    </a:ext>
                  </a:extLst>
                </p:cNvPr>
                <p:cNvPicPr/>
                <p:nvPr/>
              </p:nvPicPr>
              <p:blipFill>
                <a:blip r:embed="rId87"/>
                <a:stretch>
                  <a:fillRect/>
                </a:stretch>
              </p:blipFill>
              <p:spPr>
                <a:xfrm>
                  <a:off x="7381012" y="2047342"/>
                  <a:ext cx="1328400" cy="4831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1" name="Ink 60">
                  <a:extLst>
                    <a:ext uri="{FF2B5EF4-FFF2-40B4-BE49-F238E27FC236}">
                      <a16:creationId xmlns:a16="http://schemas.microsoft.com/office/drawing/2014/main" id="{21042C09-F77E-EDB4-0397-81F1D13C687B}"/>
                    </a:ext>
                  </a:extLst>
                </p14:cNvPr>
                <p14:cNvContentPartPr/>
                <p14:nvPr/>
              </p14:nvContentPartPr>
              <p14:xfrm>
                <a:off x="6774772" y="1545142"/>
                <a:ext cx="2661480" cy="1204200"/>
              </p14:xfrm>
            </p:contentPart>
          </mc:Choice>
          <mc:Fallback xmlns="">
            <p:pic>
              <p:nvPicPr>
                <p:cNvPr id="61" name="Ink 60">
                  <a:extLst>
                    <a:ext uri="{FF2B5EF4-FFF2-40B4-BE49-F238E27FC236}">
                      <a16:creationId xmlns:a16="http://schemas.microsoft.com/office/drawing/2014/main" id="{21042C09-F77E-EDB4-0397-81F1D13C687B}"/>
                    </a:ext>
                  </a:extLst>
                </p:cNvPr>
                <p:cNvPicPr/>
                <p:nvPr/>
              </p:nvPicPr>
              <p:blipFill>
                <a:blip r:embed="rId89"/>
                <a:stretch>
                  <a:fillRect/>
                </a:stretch>
              </p:blipFill>
              <p:spPr>
                <a:xfrm>
                  <a:off x="6765772" y="1536142"/>
                  <a:ext cx="2679120" cy="12218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2" name="Ink 61">
                  <a:extLst>
                    <a:ext uri="{FF2B5EF4-FFF2-40B4-BE49-F238E27FC236}">
                      <a16:creationId xmlns:a16="http://schemas.microsoft.com/office/drawing/2014/main" id="{AE0633D2-B99E-657C-004E-0431411F9ACC}"/>
                    </a:ext>
                  </a:extLst>
                </p14:cNvPr>
                <p14:cNvContentPartPr/>
                <p14:nvPr/>
              </p14:nvContentPartPr>
              <p14:xfrm>
                <a:off x="6468772" y="715702"/>
                <a:ext cx="1193760" cy="137520"/>
              </p14:xfrm>
            </p:contentPart>
          </mc:Choice>
          <mc:Fallback xmlns="">
            <p:pic>
              <p:nvPicPr>
                <p:cNvPr id="62" name="Ink 61">
                  <a:extLst>
                    <a:ext uri="{FF2B5EF4-FFF2-40B4-BE49-F238E27FC236}">
                      <a16:creationId xmlns:a16="http://schemas.microsoft.com/office/drawing/2014/main" id="{AE0633D2-B99E-657C-004E-0431411F9ACC}"/>
                    </a:ext>
                  </a:extLst>
                </p:cNvPr>
                <p:cNvPicPr/>
                <p:nvPr/>
              </p:nvPicPr>
              <p:blipFill>
                <a:blip r:embed="rId91"/>
                <a:stretch>
                  <a:fillRect/>
                </a:stretch>
              </p:blipFill>
              <p:spPr>
                <a:xfrm>
                  <a:off x="6460132" y="706702"/>
                  <a:ext cx="121140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3" name="Ink 62">
                  <a:extLst>
                    <a:ext uri="{FF2B5EF4-FFF2-40B4-BE49-F238E27FC236}">
                      <a16:creationId xmlns:a16="http://schemas.microsoft.com/office/drawing/2014/main" id="{1CCF7464-8087-5873-B8D8-2E168D464734}"/>
                    </a:ext>
                  </a:extLst>
                </p14:cNvPr>
                <p14:cNvContentPartPr/>
                <p14:nvPr/>
              </p14:nvContentPartPr>
              <p14:xfrm>
                <a:off x="6374092" y="858982"/>
                <a:ext cx="1484640" cy="132480"/>
              </p14:xfrm>
            </p:contentPart>
          </mc:Choice>
          <mc:Fallback xmlns="">
            <p:pic>
              <p:nvPicPr>
                <p:cNvPr id="63" name="Ink 62">
                  <a:extLst>
                    <a:ext uri="{FF2B5EF4-FFF2-40B4-BE49-F238E27FC236}">
                      <a16:creationId xmlns:a16="http://schemas.microsoft.com/office/drawing/2014/main" id="{1CCF7464-8087-5873-B8D8-2E168D464734}"/>
                    </a:ext>
                  </a:extLst>
                </p:cNvPr>
                <p:cNvPicPr/>
                <p:nvPr/>
              </p:nvPicPr>
              <p:blipFill>
                <a:blip r:embed="rId93"/>
                <a:stretch>
                  <a:fillRect/>
                </a:stretch>
              </p:blipFill>
              <p:spPr>
                <a:xfrm>
                  <a:off x="6365092" y="849982"/>
                  <a:ext cx="150228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5" name="Ink 64">
                  <a:extLst>
                    <a:ext uri="{FF2B5EF4-FFF2-40B4-BE49-F238E27FC236}">
                      <a16:creationId xmlns:a16="http://schemas.microsoft.com/office/drawing/2014/main" id="{96E64464-B9F5-CA65-2968-B4D3E465CF74}"/>
                    </a:ext>
                  </a:extLst>
                </p14:cNvPr>
                <p14:cNvContentPartPr/>
                <p14:nvPr/>
              </p14:nvContentPartPr>
              <p14:xfrm>
                <a:off x="7765492" y="416902"/>
                <a:ext cx="471960" cy="31320"/>
              </p14:xfrm>
            </p:contentPart>
          </mc:Choice>
          <mc:Fallback xmlns="">
            <p:pic>
              <p:nvPicPr>
                <p:cNvPr id="65" name="Ink 64">
                  <a:extLst>
                    <a:ext uri="{FF2B5EF4-FFF2-40B4-BE49-F238E27FC236}">
                      <a16:creationId xmlns:a16="http://schemas.microsoft.com/office/drawing/2014/main" id="{96E64464-B9F5-CA65-2968-B4D3E465CF74}"/>
                    </a:ext>
                  </a:extLst>
                </p:cNvPr>
                <p:cNvPicPr/>
                <p:nvPr/>
              </p:nvPicPr>
              <p:blipFill>
                <a:blip r:embed="rId95"/>
                <a:stretch>
                  <a:fillRect/>
                </a:stretch>
              </p:blipFill>
              <p:spPr>
                <a:xfrm>
                  <a:off x="7756492" y="407902"/>
                  <a:ext cx="48960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6" name="Ink 65">
                  <a:extLst>
                    <a:ext uri="{FF2B5EF4-FFF2-40B4-BE49-F238E27FC236}">
                      <a16:creationId xmlns:a16="http://schemas.microsoft.com/office/drawing/2014/main" id="{3528F83B-2DE3-AF56-95E0-670F255AB181}"/>
                    </a:ext>
                  </a:extLst>
                </p14:cNvPr>
                <p14:cNvContentPartPr/>
                <p14:nvPr/>
              </p14:nvContentPartPr>
              <p14:xfrm>
                <a:off x="8549932" y="252022"/>
                <a:ext cx="278640" cy="310680"/>
              </p14:xfrm>
            </p:contentPart>
          </mc:Choice>
          <mc:Fallback xmlns="">
            <p:pic>
              <p:nvPicPr>
                <p:cNvPr id="66" name="Ink 65">
                  <a:extLst>
                    <a:ext uri="{FF2B5EF4-FFF2-40B4-BE49-F238E27FC236}">
                      <a16:creationId xmlns:a16="http://schemas.microsoft.com/office/drawing/2014/main" id="{3528F83B-2DE3-AF56-95E0-670F255AB181}"/>
                    </a:ext>
                  </a:extLst>
                </p:cNvPr>
                <p:cNvPicPr/>
                <p:nvPr/>
              </p:nvPicPr>
              <p:blipFill>
                <a:blip r:embed="rId97"/>
                <a:stretch>
                  <a:fillRect/>
                </a:stretch>
              </p:blipFill>
              <p:spPr>
                <a:xfrm>
                  <a:off x="8541292" y="243022"/>
                  <a:ext cx="296280"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7" name="Ink 66">
                  <a:extLst>
                    <a:ext uri="{FF2B5EF4-FFF2-40B4-BE49-F238E27FC236}">
                      <a16:creationId xmlns:a16="http://schemas.microsoft.com/office/drawing/2014/main" id="{63869FBC-A1CF-2A31-B71D-EEC5B9FC4559}"/>
                    </a:ext>
                  </a:extLst>
                </p14:cNvPr>
                <p14:cNvContentPartPr/>
                <p14:nvPr/>
              </p14:nvContentPartPr>
              <p14:xfrm>
                <a:off x="8800132" y="239062"/>
                <a:ext cx="436680" cy="301680"/>
              </p14:xfrm>
            </p:contentPart>
          </mc:Choice>
          <mc:Fallback xmlns="">
            <p:pic>
              <p:nvPicPr>
                <p:cNvPr id="67" name="Ink 66">
                  <a:extLst>
                    <a:ext uri="{FF2B5EF4-FFF2-40B4-BE49-F238E27FC236}">
                      <a16:creationId xmlns:a16="http://schemas.microsoft.com/office/drawing/2014/main" id="{63869FBC-A1CF-2A31-B71D-EEC5B9FC4559}"/>
                    </a:ext>
                  </a:extLst>
                </p:cNvPr>
                <p:cNvPicPr/>
                <p:nvPr/>
              </p:nvPicPr>
              <p:blipFill>
                <a:blip r:embed="rId99"/>
                <a:stretch>
                  <a:fillRect/>
                </a:stretch>
              </p:blipFill>
              <p:spPr>
                <a:xfrm>
                  <a:off x="8791132" y="230422"/>
                  <a:ext cx="45432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8" name="Ink 67">
                  <a:extLst>
                    <a:ext uri="{FF2B5EF4-FFF2-40B4-BE49-F238E27FC236}">
                      <a16:creationId xmlns:a16="http://schemas.microsoft.com/office/drawing/2014/main" id="{FFEB7791-44FE-5050-D8E5-E6B89536D289}"/>
                    </a:ext>
                  </a:extLst>
                </p14:cNvPr>
                <p14:cNvContentPartPr/>
                <p14:nvPr/>
              </p14:nvContentPartPr>
              <p14:xfrm>
                <a:off x="9149692" y="311422"/>
                <a:ext cx="447120" cy="193680"/>
              </p14:xfrm>
            </p:contentPart>
          </mc:Choice>
          <mc:Fallback xmlns="">
            <p:pic>
              <p:nvPicPr>
                <p:cNvPr id="68" name="Ink 67">
                  <a:extLst>
                    <a:ext uri="{FF2B5EF4-FFF2-40B4-BE49-F238E27FC236}">
                      <a16:creationId xmlns:a16="http://schemas.microsoft.com/office/drawing/2014/main" id="{FFEB7791-44FE-5050-D8E5-E6B89536D289}"/>
                    </a:ext>
                  </a:extLst>
                </p:cNvPr>
                <p:cNvPicPr/>
                <p:nvPr/>
              </p:nvPicPr>
              <p:blipFill>
                <a:blip r:embed="rId101"/>
                <a:stretch>
                  <a:fillRect/>
                </a:stretch>
              </p:blipFill>
              <p:spPr>
                <a:xfrm>
                  <a:off x="9140692" y="302422"/>
                  <a:ext cx="46476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9" name="Ink 68">
                  <a:extLst>
                    <a:ext uri="{FF2B5EF4-FFF2-40B4-BE49-F238E27FC236}">
                      <a16:creationId xmlns:a16="http://schemas.microsoft.com/office/drawing/2014/main" id="{2EC31410-2268-32B3-0E58-B6EDBE859A4B}"/>
                    </a:ext>
                  </a:extLst>
                </p14:cNvPr>
                <p14:cNvContentPartPr/>
                <p14:nvPr/>
              </p14:nvContentPartPr>
              <p14:xfrm>
                <a:off x="9830092" y="385942"/>
                <a:ext cx="161280" cy="19440"/>
              </p14:xfrm>
            </p:contentPart>
          </mc:Choice>
          <mc:Fallback xmlns="">
            <p:pic>
              <p:nvPicPr>
                <p:cNvPr id="69" name="Ink 68">
                  <a:extLst>
                    <a:ext uri="{FF2B5EF4-FFF2-40B4-BE49-F238E27FC236}">
                      <a16:creationId xmlns:a16="http://schemas.microsoft.com/office/drawing/2014/main" id="{2EC31410-2268-32B3-0E58-B6EDBE859A4B}"/>
                    </a:ext>
                  </a:extLst>
                </p:cNvPr>
                <p:cNvPicPr/>
                <p:nvPr/>
              </p:nvPicPr>
              <p:blipFill>
                <a:blip r:embed="rId103"/>
                <a:stretch>
                  <a:fillRect/>
                </a:stretch>
              </p:blipFill>
              <p:spPr>
                <a:xfrm>
                  <a:off x="9821092" y="377302"/>
                  <a:ext cx="17892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0" name="Ink 69">
                  <a:extLst>
                    <a:ext uri="{FF2B5EF4-FFF2-40B4-BE49-F238E27FC236}">
                      <a16:creationId xmlns:a16="http://schemas.microsoft.com/office/drawing/2014/main" id="{CC047090-A79E-9901-6A43-BF3F21B9AB4F}"/>
                    </a:ext>
                  </a:extLst>
                </p14:cNvPr>
                <p14:cNvContentPartPr/>
                <p14:nvPr/>
              </p14:nvContentPartPr>
              <p14:xfrm>
                <a:off x="9815692" y="453982"/>
                <a:ext cx="275040" cy="30600"/>
              </p14:xfrm>
            </p:contentPart>
          </mc:Choice>
          <mc:Fallback xmlns="">
            <p:pic>
              <p:nvPicPr>
                <p:cNvPr id="70" name="Ink 69">
                  <a:extLst>
                    <a:ext uri="{FF2B5EF4-FFF2-40B4-BE49-F238E27FC236}">
                      <a16:creationId xmlns:a16="http://schemas.microsoft.com/office/drawing/2014/main" id="{CC047090-A79E-9901-6A43-BF3F21B9AB4F}"/>
                    </a:ext>
                  </a:extLst>
                </p:cNvPr>
                <p:cNvPicPr/>
                <p:nvPr/>
              </p:nvPicPr>
              <p:blipFill>
                <a:blip r:embed="rId105"/>
                <a:stretch>
                  <a:fillRect/>
                </a:stretch>
              </p:blipFill>
              <p:spPr>
                <a:xfrm>
                  <a:off x="9806692" y="444982"/>
                  <a:ext cx="29268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1" name="Ink 70">
                  <a:extLst>
                    <a:ext uri="{FF2B5EF4-FFF2-40B4-BE49-F238E27FC236}">
                      <a16:creationId xmlns:a16="http://schemas.microsoft.com/office/drawing/2014/main" id="{48EA18F2-ED65-1EF1-021C-1CBC9A6F8ECD}"/>
                    </a:ext>
                  </a:extLst>
                </p14:cNvPr>
                <p14:cNvContentPartPr/>
                <p14:nvPr/>
              </p14:nvContentPartPr>
              <p14:xfrm>
                <a:off x="10298092" y="207022"/>
                <a:ext cx="18360" cy="112320"/>
              </p14:xfrm>
            </p:contentPart>
          </mc:Choice>
          <mc:Fallback xmlns="">
            <p:pic>
              <p:nvPicPr>
                <p:cNvPr id="71" name="Ink 70">
                  <a:extLst>
                    <a:ext uri="{FF2B5EF4-FFF2-40B4-BE49-F238E27FC236}">
                      <a16:creationId xmlns:a16="http://schemas.microsoft.com/office/drawing/2014/main" id="{48EA18F2-ED65-1EF1-021C-1CBC9A6F8ECD}"/>
                    </a:ext>
                  </a:extLst>
                </p:cNvPr>
                <p:cNvPicPr/>
                <p:nvPr/>
              </p:nvPicPr>
              <p:blipFill>
                <a:blip r:embed="rId107"/>
                <a:stretch>
                  <a:fillRect/>
                </a:stretch>
              </p:blipFill>
              <p:spPr>
                <a:xfrm>
                  <a:off x="10289452" y="198022"/>
                  <a:ext cx="3600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2" name="Ink 71">
                  <a:extLst>
                    <a:ext uri="{FF2B5EF4-FFF2-40B4-BE49-F238E27FC236}">
                      <a16:creationId xmlns:a16="http://schemas.microsoft.com/office/drawing/2014/main" id="{FC6A9337-FC08-F3EA-B274-B8B330ECE32B}"/>
                    </a:ext>
                  </a:extLst>
                </p14:cNvPr>
                <p14:cNvContentPartPr/>
                <p14:nvPr/>
              </p14:nvContentPartPr>
              <p14:xfrm>
                <a:off x="10474132" y="293782"/>
                <a:ext cx="180000" cy="199800"/>
              </p14:xfrm>
            </p:contentPart>
          </mc:Choice>
          <mc:Fallback xmlns="">
            <p:pic>
              <p:nvPicPr>
                <p:cNvPr id="72" name="Ink 71">
                  <a:extLst>
                    <a:ext uri="{FF2B5EF4-FFF2-40B4-BE49-F238E27FC236}">
                      <a16:creationId xmlns:a16="http://schemas.microsoft.com/office/drawing/2014/main" id="{FC6A9337-FC08-F3EA-B274-B8B330ECE32B}"/>
                    </a:ext>
                  </a:extLst>
                </p:cNvPr>
                <p:cNvPicPr/>
                <p:nvPr/>
              </p:nvPicPr>
              <p:blipFill>
                <a:blip r:embed="rId109"/>
                <a:stretch>
                  <a:fillRect/>
                </a:stretch>
              </p:blipFill>
              <p:spPr>
                <a:xfrm>
                  <a:off x="10465132" y="285142"/>
                  <a:ext cx="19764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3" name="Ink 72">
                  <a:extLst>
                    <a:ext uri="{FF2B5EF4-FFF2-40B4-BE49-F238E27FC236}">
                      <a16:creationId xmlns:a16="http://schemas.microsoft.com/office/drawing/2014/main" id="{D3A58783-8BBC-7AC0-F1E9-8055C15A7196}"/>
                    </a:ext>
                  </a:extLst>
                </p14:cNvPr>
                <p14:cNvContentPartPr/>
                <p14:nvPr/>
              </p14:nvContentPartPr>
              <p14:xfrm>
                <a:off x="10459732" y="272542"/>
                <a:ext cx="194760" cy="241560"/>
              </p14:xfrm>
            </p:contentPart>
          </mc:Choice>
          <mc:Fallback xmlns="">
            <p:pic>
              <p:nvPicPr>
                <p:cNvPr id="73" name="Ink 72">
                  <a:extLst>
                    <a:ext uri="{FF2B5EF4-FFF2-40B4-BE49-F238E27FC236}">
                      <a16:creationId xmlns:a16="http://schemas.microsoft.com/office/drawing/2014/main" id="{D3A58783-8BBC-7AC0-F1E9-8055C15A7196}"/>
                    </a:ext>
                  </a:extLst>
                </p:cNvPr>
                <p:cNvPicPr/>
                <p:nvPr/>
              </p:nvPicPr>
              <p:blipFill>
                <a:blip r:embed="rId111"/>
                <a:stretch>
                  <a:fillRect/>
                </a:stretch>
              </p:blipFill>
              <p:spPr>
                <a:xfrm>
                  <a:off x="10451092" y="263542"/>
                  <a:ext cx="21240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4" name="Ink 73">
                  <a:extLst>
                    <a:ext uri="{FF2B5EF4-FFF2-40B4-BE49-F238E27FC236}">
                      <a16:creationId xmlns:a16="http://schemas.microsoft.com/office/drawing/2014/main" id="{814C7074-559E-0450-7B30-5C962D8EBE9E}"/>
                    </a:ext>
                  </a:extLst>
                </p14:cNvPr>
                <p14:cNvContentPartPr/>
                <p14:nvPr/>
              </p14:nvContentPartPr>
              <p14:xfrm>
                <a:off x="10812892" y="146902"/>
                <a:ext cx="42840" cy="65160"/>
              </p14:xfrm>
            </p:contentPart>
          </mc:Choice>
          <mc:Fallback xmlns="">
            <p:pic>
              <p:nvPicPr>
                <p:cNvPr id="74" name="Ink 73">
                  <a:extLst>
                    <a:ext uri="{FF2B5EF4-FFF2-40B4-BE49-F238E27FC236}">
                      <a16:creationId xmlns:a16="http://schemas.microsoft.com/office/drawing/2014/main" id="{814C7074-559E-0450-7B30-5C962D8EBE9E}"/>
                    </a:ext>
                  </a:extLst>
                </p:cNvPr>
                <p:cNvPicPr/>
                <p:nvPr/>
              </p:nvPicPr>
              <p:blipFill>
                <a:blip r:embed="rId113"/>
                <a:stretch>
                  <a:fillRect/>
                </a:stretch>
              </p:blipFill>
              <p:spPr>
                <a:xfrm>
                  <a:off x="10804252" y="138262"/>
                  <a:ext cx="6048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5" name="Ink 74">
                  <a:extLst>
                    <a:ext uri="{FF2B5EF4-FFF2-40B4-BE49-F238E27FC236}">
                      <a16:creationId xmlns:a16="http://schemas.microsoft.com/office/drawing/2014/main" id="{DA0AB5D8-3D9C-3C5E-4C81-6229AD8E6ABF}"/>
                    </a:ext>
                  </a:extLst>
                </p14:cNvPr>
                <p14:cNvContentPartPr/>
                <p14:nvPr/>
              </p14:nvContentPartPr>
              <p14:xfrm>
                <a:off x="9599332" y="792382"/>
                <a:ext cx="11160" cy="233280"/>
              </p14:xfrm>
            </p:contentPart>
          </mc:Choice>
          <mc:Fallback xmlns="">
            <p:pic>
              <p:nvPicPr>
                <p:cNvPr id="75" name="Ink 74">
                  <a:extLst>
                    <a:ext uri="{FF2B5EF4-FFF2-40B4-BE49-F238E27FC236}">
                      <a16:creationId xmlns:a16="http://schemas.microsoft.com/office/drawing/2014/main" id="{DA0AB5D8-3D9C-3C5E-4C81-6229AD8E6ABF}"/>
                    </a:ext>
                  </a:extLst>
                </p:cNvPr>
                <p:cNvPicPr/>
                <p:nvPr/>
              </p:nvPicPr>
              <p:blipFill>
                <a:blip r:embed="rId115"/>
                <a:stretch>
                  <a:fillRect/>
                </a:stretch>
              </p:blipFill>
              <p:spPr>
                <a:xfrm>
                  <a:off x="9590692" y="783742"/>
                  <a:ext cx="2880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6" name="Ink 75">
                  <a:extLst>
                    <a:ext uri="{FF2B5EF4-FFF2-40B4-BE49-F238E27FC236}">
                      <a16:creationId xmlns:a16="http://schemas.microsoft.com/office/drawing/2014/main" id="{F5525A21-8AEF-344F-1A2E-7A3D539DCBFE}"/>
                    </a:ext>
                  </a:extLst>
                </p14:cNvPr>
                <p14:cNvContentPartPr/>
                <p14:nvPr/>
              </p14:nvContentPartPr>
              <p14:xfrm>
                <a:off x="9395932" y="736942"/>
                <a:ext cx="389880" cy="327600"/>
              </p14:xfrm>
            </p:contentPart>
          </mc:Choice>
          <mc:Fallback xmlns="">
            <p:pic>
              <p:nvPicPr>
                <p:cNvPr id="76" name="Ink 75">
                  <a:extLst>
                    <a:ext uri="{FF2B5EF4-FFF2-40B4-BE49-F238E27FC236}">
                      <a16:creationId xmlns:a16="http://schemas.microsoft.com/office/drawing/2014/main" id="{F5525A21-8AEF-344F-1A2E-7A3D539DCBFE}"/>
                    </a:ext>
                  </a:extLst>
                </p:cNvPr>
                <p:cNvPicPr/>
                <p:nvPr/>
              </p:nvPicPr>
              <p:blipFill>
                <a:blip r:embed="rId117"/>
                <a:stretch>
                  <a:fillRect/>
                </a:stretch>
              </p:blipFill>
              <p:spPr>
                <a:xfrm>
                  <a:off x="9386932" y="728302"/>
                  <a:ext cx="407520" cy="34524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7" name="Ink 76">
                  <a:extLst>
                    <a:ext uri="{FF2B5EF4-FFF2-40B4-BE49-F238E27FC236}">
                      <a16:creationId xmlns:a16="http://schemas.microsoft.com/office/drawing/2014/main" id="{EC43E1B1-108D-A31A-6F6C-85D6FC204CC8}"/>
                    </a:ext>
                  </a:extLst>
                </p14:cNvPr>
                <p14:cNvContentPartPr/>
                <p14:nvPr/>
              </p14:nvContentPartPr>
              <p14:xfrm>
                <a:off x="9836212" y="649462"/>
                <a:ext cx="610200" cy="394920"/>
              </p14:xfrm>
            </p:contentPart>
          </mc:Choice>
          <mc:Fallback xmlns="">
            <p:pic>
              <p:nvPicPr>
                <p:cNvPr id="77" name="Ink 76">
                  <a:extLst>
                    <a:ext uri="{FF2B5EF4-FFF2-40B4-BE49-F238E27FC236}">
                      <a16:creationId xmlns:a16="http://schemas.microsoft.com/office/drawing/2014/main" id="{EC43E1B1-108D-A31A-6F6C-85D6FC204CC8}"/>
                    </a:ext>
                  </a:extLst>
                </p:cNvPr>
                <p:cNvPicPr/>
                <p:nvPr/>
              </p:nvPicPr>
              <p:blipFill>
                <a:blip r:embed="rId119"/>
                <a:stretch>
                  <a:fillRect/>
                </a:stretch>
              </p:blipFill>
              <p:spPr>
                <a:xfrm>
                  <a:off x="9827572" y="640462"/>
                  <a:ext cx="627840" cy="4125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8" name="Ink 77">
                  <a:extLst>
                    <a:ext uri="{FF2B5EF4-FFF2-40B4-BE49-F238E27FC236}">
                      <a16:creationId xmlns:a16="http://schemas.microsoft.com/office/drawing/2014/main" id="{288F0DF4-C184-0788-7F03-C7548F027E34}"/>
                    </a:ext>
                  </a:extLst>
                </p14:cNvPr>
                <p14:cNvContentPartPr/>
                <p14:nvPr/>
              </p14:nvContentPartPr>
              <p14:xfrm>
                <a:off x="10458652" y="841342"/>
                <a:ext cx="61920" cy="54720"/>
              </p14:xfrm>
            </p:contentPart>
          </mc:Choice>
          <mc:Fallback xmlns="">
            <p:pic>
              <p:nvPicPr>
                <p:cNvPr id="78" name="Ink 77">
                  <a:extLst>
                    <a:ext uri="{FF2B5EF4-FFF2-40B4-BE49-F238E27FC236}">
                      <a16:creationId xmlns:a16="http://schemas.microsoft.com/office/drawing/2014/main" id="{288F0DF4-C184-0788-7F03-C7548F027E34}"/>
                    </a:ext>
                  </a:extLst>
                </p:cNvPr>
                <p:cNvPicPr/>
                <p:nvPr/>
              </p:nvPicPr>
              <p:blipFill>
                <a:blip r:embed="rId121"/>
                <a:stretch>
                  <a:fillRect/>
                </a:stretch>
              </p:blipFill>
              <p:spPr>
                <a:xfrm>
                  <a:off x="10450012" y="832702"/>
                  <a:ext cx="79560" cy="7236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9" name="Ink 78">
                  <a:extLst>
                    <a:ext uri="{FF2B5EF4-FFF2-40B4-BE49-F238E27FC236}">
                      <a16:creationId xmlns:a16="http://schemas.microsoft.com/office/drawing/2014/main" id="{DFD45166-3E84-E27F-5C3C-E83F1EC9FBA1}"/>
                    </a:ext>
                  </a:extLst>
                </p14:cNvPr>
                <p14:cNvContentPartPr/>
                <p14:nvPr/>
              </p14:nvContentPartPr>
              <p14:xfrm>
                <a:off x="10688692" y="622102"/>
                <a:ext cx="977040" cy="350280"/>
              </p14:xfrm>
            </p:contentPart>
          </mc:Choice>
          <mc:Fallback xmlns="">
            <p:pic>
              <p:nvPicPr>
                <p:cNvPr id="79" name="Ink 78">
                  <a:extLst>
                    <a:ext uri="{FF2B5EF4-FFF2-40B4-BE49-F238E27FC236}">
                      <a16:creationId xmlns:a16="http://schemas.microsoft.com/office/drawing/2014/main" id="{DFD45166-3E84-E27F-5C3C-E83F1EC9FBA1}"/>
                    </a:ext>
                  </a:extLst>
                </p:cNvPr>
                <p:cNvPicPr/>
                <p:nvPr/>
              </p:nvPicPr>
              <p:blipFill>
                <a:blip r:embed="rId123"/>
                <a:stretch>
                  <a:fillRect/>
                </a:stretch>
              </p:blipFill>
              <p:spPr>
                <a:xfrm>
                  <a:off x="10679692" y="613102"/>
                  <a:ext cx="994680" cy="3679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80" name="Ink 79">
                  <a:extLst>
                    <a:ext uri="{FF2B5EF4-FFF2-40B4-BE49-F238E27FC236}">
                      <a16:creationId xmlns:a16="http://schemas.microsoft.com/office/drawing/2014/main" id="{B5CCB998-1A38-5934-39C9-847E03A5C097}"/>
                    </a:ext>
                  </a:extLst>
                </p14:cNvPr>
                <p14:cNvContentPartPr/>
                <p14:nvPr/>
              </p14:nvContentPartPr>
              <p14:xfrm>
                <a:off x="10540012" y="1192702"/>
                <a:ext cx="973080" cy="283320"/>
              </p14:xfrm>
            </p:contentPart>
          </mc:Choice>
          <mc:Fallback xmlns="">
            <p:pic>
              <p:nvPicPr>
                <p:cNvPr id="80" name="Ink 79">
                  <a:extLst>
                    <a:ext uri="{FF2B5EF4-FFF2-40B4-BE49-F238E27FC236}">
                      <a16:creationId xmlns:a16="http://schemas.microsoft.com/office/drawing/2014/main" id="{B5CCB998-1A38-5934-39C9-847E03A5C097}"/>
                    </a:ext>
                  </a:extLst>
                </p:cNvPr>
                <p:cNvPicPr/>
                <p:nvPr/>
              </p:nvPicPr>
              <p:blipFill>
                <a:blip r:embed="rId125"/>
                <a:stretch>
                  <a:fillRect/>
                </a:stretch>
              </p:blipFill>
              <p:spPr>
                <a:xfrm>
                  <a:off x="10531372" y="1184062"/>
                  <a:ext cx="990720" cy="30096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81" name="Ink 80">
                  <a:extLst>
                    <a:ext uri="{FF2B5EF4-FFF2-40B4-BE49-F238E27FC236}">
                      <a16:creationId xmlns:a16="http://schemas.microsoft.com/office/drawing/2014/main" id="{BF665C07-E665-BB74-CABA-9BA72052A6AD}"/>
                    </a:ext>
                  </a:extLst>
                </p14:cNvPr>
                <p14:cNvContentPartPr/>
                <p14:nvPr/>
              </p14:nvContentPartPr>
              <p14:xfrm>
                <a:off x="11555932" y="1233382"/>
                <a:ext cx="165960" cy="377280"/>
              </p14:xfrm>
            </p:contentPart>
          </mc:Choice>
          <mc:Fallback xmlns="">
            <p:pic>
              <p:nvPicPr>
                <p:cNvPr id="81" name="Ink 80">
                  <a:extLst>
                    <a:ext uri="{FF2B5EF4-FFF2-40B4-BE49-F238E27FC236}">
                      <a16:creationId xmlns:a16="http://schemas.microsoft.com/office/drawing/2014/main" id="{BF665C07-E665-BB74-CABA-9BA72052A6AD}"/>
                    </a:ext>
                  </a:extLst>
                </p:cNvPr>
                <p:cNvPicPr/>
                <p:nvPr/>
              </p:nvPicPr>
              <p:blipFill>
                <a:blip r:embed="rId127"/>
                <a:stretch>
                  <a:fillRect/>
                </a:stretch>
              </p:blipFill>
              <p:spPr>
                <a:xfrm>
                  <a:off x="11546932" y="1224382"/>
                  <a:ext cx="183600" cy="3949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2" name="Ink 81">
                  <a:extLst>
                    <a:ext uri="{FF2B5EF4-FFF2-40B4-BE49-F238E27FC236}">
                      <a16:creationId xmlns:a16="http://schemas.microsoft.com/office/drawing/2014/main" id="{701B40D5-0E8B-B558-851E-46799C8ECD93}"/>
                    </a:ext>
                  </a:extLst>
                </p14:cNvPr>
                <p14:cNvContentPartPr/>
                <p14:nvPr/>
              </p14:nvContentPartPr>
              <p14:xfrm>
                <a:off x="11776612" y="1411582"/>
                <a:ext cx="6480" cy="3960"/>
              </p14:xfrm>
            </p:contentPart>
          </mc:Choice>
          <mc:Fallback xmlns="">
            <p:pic>
              <p:nvPicPr>
                <p:cNvPr id="82" name="Ink 81">
                  <a:extLst>
                    <a:ext uri="{FF2B5EF4-FFF2-40B4-BE49-F238E27FC236}">
                      <a16:creationId xmlns:a16="http://schemas.microsoft.com/office/drawing/2014/main" id="{701B40D5-0E8B-B558-851E-46799C8ECD93}"/>
                    </a:ext>
                  </a:extLst>
                </p:cNvPr>
                <p:cNvPicPr/>
                <p:nvPr/>
              </p:nvPicPr>
              <p:blipFill>
                <a:blip r:embed="rId129"/>
                <a:stretch>
                  <a:fillRect/>
                </a:stretch>
              </p:blipFill>
              <p:spPr>
                <a:xfrm>
                  <a:off x="11767972" y="1402582"/>
                  <a:ext cx="2412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3" name="Ink 82">
                  <a:extLst>
                    <a:ext uri="{FF2B5EF4-FFF2-40B4-BE49-F238E27FC236}">
                      <a16:creationId xmlns:a16="http://schemas.microsoft.com/office/drawing/2014/main" id="{DC5732AF-EE32-FBF4-77D1-40717C86C8E9}"/>
                    </a:ext>
                  </a:extLst>
                </p14:cNvPr>
                <p14:cNvContentPartPr/>
                <p14:nvPr/>
              </p14:nvContentPartPr>
              <p14:xfrm>
                <a:off x="9210532" y="867262"/>
                <a:ext cx="1728360" cy="954360"/>
              </p14:xfrm>
            </p:contentPart>
          </mc:Choice>
          <mc:Fallback xmlns="">
            <p:pic>
              <p:nvPicPr>
                <p:cNvPr id="83" name="Ink 82">
                  <a:extLst>
                    <a:ext uri="{FF2B5EF4-FFF2-40B4-BE49-F238E27FC236}">
                      <a16:creationId xmlns:a16="http://schemas.microsoft.com/office/drawing/2014/main" id="{DC5732AF-EE32-FBF4-77D1-40717C86C8E9}"/>
                    </a:ext>
                  </a:extLst>
                </p:cNvPr>
                <p:cNvPicPr/>
                <p:nvPr/>
              </p:nvPicPr>
              <p:blipFill>
                <a:blip r:embed="rId131"/>
                <a:stretch>
                  <a:fillRect/>
                </a:stretch>
              </p:blipFill>
              <p:spPr>
                <a:xfrm>
                  <a:off x="9201532" y="858262"/>
                  <a:ext cx="1746000" cy="9720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5" name="Ink 84">
                  <a:extLst>
                    <a:ext uri="{FF2B5EF4-FFF2-40B4-BE49-F238E27FC236}">
                      <a16:creationId xmlns:a16="http://schemas.microsoft.com/office/drawing/2014/main" id="{DF38FA46-D479-AAE5-6EDA-3B8BFDDAB029}"/>
                    </a:ext>
                  </a:extLst>
                </p14:cNvPr>
                <p14:cNvContentPartPr/>
                <p14:nvPr/>
              </p14:nvContentPartPr>
              <p14:xfrm>
                <a:off x="8321332" y="667822"/>
                <a:ext cx="888120" cy="345240"/>
              </p14:xfrm>
            </p:contentPart>
          </mc:Choice>
          <mc:Fallback xmlns="">
            <p:pic>
              <p:nvPicPr>
                <p:cNvPr id="85" name="Ink 84">
                  <a:extLst>
                    <a:ext uri="{FF2B5EF4-FFF2-40B4-BE49-F238E27FC236}">
                      <a16:creationId xmlns:a16="http://schemas.microsoft.com/office/drawing/2014/main" id="{DF38FA46-D479-AAE5-6EDA-3B8BFDDAB029}"/>
                    </a:ext>
                  </a:extLst>
                </p:cNvPr>
                <p:cNvPicPr/>
                <p:nvPr/>
              </p:nvPicPr>
              <p:blipFill>
                <a:blip r:embed="rId133"/>
                <a:stretch>
                  <a:fillRect/>
                </a:stretch>
              </p:blipFill>
              <p:spPr>
                <a:xfrm>
                  <a:off x="8312692" y="658822"/>
                  <a:ext cx="905760" cy="362880"/>
                </a:xfrm>
                <a:prstGeom prst="rect">
                  <a:avLst/>
                </a:prstGeom>
              </p:spPr>
            </p:pic>
          </mc:Fallback>
        </mc:AlternateContent>
      </p:grpSp>
      <p:grpSp>
        <p:nvGrpSpPr>
          <p:cNvPr id="114" name="Group 113">
            <a:extLst>
              <a:ext uri="{FF2B5EF4-FFF2-40B4-BE49-F238E27FC236}">
                <a16:creationId xmlns:a16="http://schemas.microsoft.com/office/drawing/2014/main" id="{36114F18-01D0-2E60-239D-F1E9D8DEBFCB}"/>
              </a:ext>
            </a:extLst>
          </p:cNvPr>
          <p:cNvGrpSpPr/>
          <p:nvPr/>
        </p:nvGrpSpPr>
        <p:grpSpPr>
          <a:xfrm>
            <a:off x="6221812" y="3441982"/>
            <a:ext cx="1816200" cy="467640"/>
            <a:chOff x="6221812" y="3441982"/>
            <a:chExt cx="1816200" cy="467640"/>
          </a:xfrm>
        </p:grpSpPr>
        <mc:AlternateContent xmlns:mc="http://schemas.openxmlformats.org/markup-compatibility/2006" xmlns:p14="http://schemas.microsoft.com/office/powerpoint/2010/main">
          <mc:Choice Requires="p14">
            <p:contentPart p14:bwMode="auto" r:id="rId134">
              <p14:nvContentPartPr>
                <p14:cNvPr id="87" name="Ink 86">
                  <a:extLst>
                    <a:ext uri="{FF2B5EF4-FFF2-40B4-BE49-F238E27FC236}">
                      <a16:creationId xmlns:a16="http://schemas.microsoft.com/office/drawing/2014/main" id="{ACEDC2BC-863F-9FF3-D487-1763476DC71A}"/>
                    </a:ext>
                  </a:extLst>
                </p14:cNvPr>
                <p14:cNvContentPartPr/>
                <p14:nvPr/>
              </p14:nvContentPartPr>
              <p14:xfrm>
                <a:off x="6221812" y="3550342"/>
                <a:ext cx="324000" cy="359280"/>
              </p14:xfrm>
            </p:contentPart>
          </mc:Choice>
          <mc:Fallback xmlns="">
            <p:pic>
              <p:nvPicPr>
                <p:cNvPr id="87" name="Ink 86">
                  <a:extLst>
                    <a:ext uri="{FF2B5EF4-FFF2-40B4-BE49-F238E27FC236}">
                      <a16:creationId xmlns:a16="http://schemas.microsoft.com/office/drawing/2014/main" id="{ACEDC2BC-863F-9FF3-D487-1763476DC71A}"/>
                    </a:ext>
                  </a:extLst>
                </p:cNvPr>
                <p:cNvPicPr/>
                <p:nvPr/>
              </p:nvPicPr>
              <p:blipFill>
                <a:blip r:embed="rId135"/>
                <a:stretch>
                  <a:fillRect/>
                </a:stretch>
              </p:blipFill>
              <p:spPr>
                <a:xfrm>
                  <a:off x="6213172" y="3541702"/>
                  <a:ext cx="341640" cy="37692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8" name="Ink 87">
                  <a:extLst>
                    <a:ext uri="{FF2B5EF4-FFF2-40B4-BE49-F238E27FC236}">
                      <a16:creationId xmlns:a16="http://schemas.microsoft.com/office/drawing/2014/main" id="{A7E9664F-F385-E1B5-AD08-004EBF3A5110}"/>
                    </a:ext>
                  </a:extLst>
                </p14:cNvPr>
                <p14:cNvContentPartPr/>
                <p14:nvPr/>
              </p14:nvContentPartPr>
              <p14:xfrm>
                <a:off x="6622852" y="3441982"/>
                <a:ext cx="239040" cy="441000"/>
              </p14:xfrm>
            </p:contentPart>
          </mc:Choice>
          <mc:Fallback xmlns="">
            <p:pic>
              <p:nvPicPr>
                <p:cNvPr id="88" name="Ink 87">
                  <a:extLst>
                    <a:ext uri="{FF2B5EF4-FFF2-40B4-BE49-F238E27FC236}">
                      <a16:creationId xmlns:a16="http://schemas.microsoft.com/office/drawing/2014/main" id="{A7E9664F-F385-E1B5-AD08-004EBF3A5110}"/>
                    </a:ext>
                  </a:extLst>
                </p:cNvPr>
                <p:cNvPicPr/>
                <p:nvPr/>
              </p:nvPicPr>
              <p:blipFill>
                <a:blip r:embed="rId137"/>
                <a:stretch>
                  <a:fillRect/>
                </a:stretch>
              </p:blipFill>
              <p:spPr>
                <a:xfrm>
                  <a:off x="6613852" y="3433342"/>
                  <a:ext cx="256680" cy="45864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9" name="Ink 88">
                  <a:extLst>
                    <a:ext uri="{FF2B5EF4-FFF2-40B4-BE49-F238E27FC236}">
                      <a16:creationId xmlns:a16="http://schemas.microsoft.com/office/drawing/2014/main" id="{F48880D1-2017-A54A-E079-BF99A1D4BF1A}"/>
                    </a:ext>
                  </a:extLst>
                </p14:cNvPr>
                <p14:cNvContentPartPr/>
                <p14:nvPr/>
              </p14:nvContentPartPr>
              <p14:xfrm>
                <a:off x="6979612" y="3632782"/>
                <a:ext cx="121680" cy="123480"/>
              </p14:xfrm>
            </p:contentPart>
          </mc:Choice>
          <mc:Fallback xmlns="">
            <p:pic>
              <p:nvPicPr>
                <p:cNvPr id="89" name="Ink 88">
                  <a:extLst>
                    <a:ext uri="{FF2B5EF4-FFF2-40B4-BE49-F238E27FC236}">
                      <a16:creationId xmlns:a16="http://schemas.microsoft.com/office/drawing/2014/main" id="{F48880D1-2017-A54A-E079-BF99A1D4BF1A}"/>
                    </a:ext>
                  </a:extLst>
                </p:cNvPr>
                <p:cNvPicPr/>
                <p:nvPr/>
              </p:nvPicPr>
              <p:blipFill>
                <a:blip r:embed="rId139"/>
                <a:stretch>
                  <a:fillRect/>
                </a:stretch>
              </p:blipFill>
              <p:spPr>
                <a:xfrm>
                  <a:off x="6970612" y="3624142"/>
                  <a:ext cx="13932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90" name="Ink 89">
                  <a:extLst>
                    <a:ext uri="{FF2B5EF4-FFF2-40B4-BE49-F238E27FC236}">
                      <a16:creationId xmlns:a16="http://schemas.microsoft.com/office/drawing/2014/main" id="{E1040E29-C332-902A-1BD5-5210311007B0}"/>
                    </a:ext>
                  </a:extLst>
                </p14:cNvPr>
                <p14:cNvContentPartPr/>
                <p14:nvPr/>
              </p14:nvContentPartPr>
              <p14:xfrm>
                <a:off x="7161412" y="3652582"/>
                <a:ext cx="190440" cy="95760"/>
              </p14:xfrm>
            </p:contentPart>
          </mc:Choice>
          <mc:Fallback xmlns="">
            <p:pic>
              <p:nvPicPr>
                <p:cNvPr id="90" name="Ink 89">
                  <a:extLst>
                    <a:ext uri="{FF2B5EF4-FFF2-40B4-BE49-F238E27FC236}">
                      <a16:creationId xmlns:a16="http://schemas.microsoft.com/office/drawing/2014/main" id="{E1040E29-C332-902A-1BD5-5210311007B0}"/>
                    </a:ext>
                  </a:extLst>
                </p:cNvPr>
                <p:cNvPicPr/>
                <p:nvPr/>
              </p:nvPicPr>
              <p:blipFill>
                <a:blip r:embed="rId141"/>
                <a:stretch>
                  <a:fillRect/>
                </a:stretch>
              </p:blipFill>
              <p:spPr>
                <a:xfrm>
                  <a:off x="7152772" y="3643942"/>
                  <a:ext cx="20808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91" name="Ink 90">
                  <a:extLst>
                    <a:ext uri="{FF2B5EF4-FFF2-40B4-BE49-F238E27FC236}">
                      <a16:creationId xmlns:a16="http://schemas.microsoft.com/office/drawing/2014/main" id="{9E202548-3A8E-7C1B-2D7E-30E8E9C393A3}"/>
                    </a:ext>
                  </a:extLst>
                </p14:cNvPr>
                <p14:cNvContentPartPr/>
                <p14:nvPr/>
              </p14:nvContentPartPr>
              <p14:xfrm>
                <a:off x="7431412" y="3536662"/>
                <a:ext cx="13320" cy="143280"/>
              </p14:xfrm>
            </p:contentPart>
          </mc:Choice>
          <mc:Fallback xmlns="">
            <p:pic>
              <p:nvPicPr>
                <p:cNvPr id="91" name="Ink 90">
                  <a:extLst>
                    <a:ext uri="{FF2B5EF4-FFF2-40B4-BE49-F238E27FC236}">
                      <a16:creationId xmlns:a16="http://schemas.microsoft.com/office/drawing/2014/main" id="{9E202548-3A8E-7C1B-2D7E-30E8E9C393A3}"/>
                    </a:ext>
                  </a:extLst>
                </p:cNvPr>
                <p:cNvPicPr/>
                <p:nvPr/>
              </p:nvPicPr>
              <p:blipFill>
                <a:blip r:embed="rId143"/>
                <a:stretch>
                  <a:fillRect/>
                </a:stretch>
              </p:blipFill>
              <p:spPr>
                <a:xfrm>
                  <a:off x="7422772" y="3528022"/>
                  <a:ext cx="3096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92" name="Ink 91">
                  <a:extLst>
                    <a:ext uri="{FF2B5EF4-FFF2-40B4-BE49-F238E27FC236}">
                      <a16:creationId xmlns:a16="http://schemas.microsoft.com/office/drawing/2014/main" id="{A7BAD296-CF3E-C993-67BF-D0CFA14E73FD}"/>
                    </a:ext>
                  </a:extLst>
                </p14:cNvPr>
                <p14:cNvContentPartPr/>
                <p14:nvPr/>
              </p14:nvContentPartPr>
              <p14:xfrm>
                <a:off x="7395052" y="3629542"/>
                <a:ext cx="146520" cy="93600"/>
              </p14:xfrm>
            </p:contentPart>
          </mc:Choice>
          <mc:Fallback xmlns="">
            <p:pic>
              <p:nvPicPr>
                <p:cNvPr id="92" name="Ink 91">
                  <a:extLst>
                    <a:ext uri="{FF2B5EF4-FFF2-40B4-BE49-F238E27FC236}">
                      <a16:creationId xmlns:a16="http://schemas.microsoft.com/office/drawing/2014/main" id="{A7BAD296-CF3E-C993-67BF-D0CFA14E73FD}"/>
                    </a:ext>
                  </a:extLst>
                </p:cNvPr>
                <p:cNvPicPr/>
                <p:nvPr/>
              </p:nvPicPr>
              <p:blipFill>
                <a:blip r:embed="rId145"/>
                <a:stretch>
                  <a:fillRect/>
                </a:stretch>
              </p:blipFill>
              <p:spPr>
                <a:xfrm>
                  <a:off x="7386052" y="3620902"/>
                  <a:ext cx="16416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3" name="Ink 92">
                  <a:extLst>
                    <a:ext uri="{FF2B5EF4-FFF2-40B4-BE49-F238E27FC236}">
                      <a16:creationId xmlns:a16="http://schemas.microsoft.com/office/drawing/2014/main" id="{D906AB3B-76BA-3790-21E5-B383B1E9EB9F}"/>
                    </a:ext>
                  </a:extLst>
                </p14:cNvPr>
                <p14:cNvContentPartPr/>
                <p14:nvPr/>
              </p14:nvContentPartPr>
              <p14:xfrm>
                <a:off x="7640212" y="3590302"/>
                <a:ext cx="397800" cy="139320"/>
              </p14:xfrm>
            </p:contentPart>
          </mc:Choice>
          <mc:Fallback xmlns="">
            <p:pic>
              <p:nvPicPr>
                <p:cNvPr id="93" name="Ink 92">
                  <a:extLst>
                    <a:ext uri="{FF2B5EF4-FFF2-40B4-BE49-F238E27FC236}">
                      <a16:creationId xmlns:a16="http://schemas.microsoft.com/office/drawing/2014/main" id="{D906AB3B-76BA-3790-21E5-B383B1E9EB9F}"/>
                    </a:ext>
                  </a:extLst>
                </p:cNvPr>
                <p:cNvPicPr/>
                <p:nvPr/>
              </p:nvPicPr>
              <p:blipFill>
                <a:blip r:embed="rId147"/>
                <a:stretch>
                  <a:fillRect/>
                </a:stretch>
              </p:blipFill>
              <p:spPr>
                <a:xfrm>
                  <a:off x="7631572" y="3581302"/>
                  <a:ext cx="415440" cy="156960"/>
                </a:xfrm>
                <a:prstGeom prst="rect">
                  <a:avLst/>
                </a:prstGeom>
              </p:spPr>
            </p:pic>
          </mc:Fallback>
        </mc:AlternateContent>
      </p:grpSp>
      <p:grpSp>
        <p:nvGrpSpPr>
          <p:cNvPr id="132" name="Group 131">
            <a:extLst>
              <a:ext uri="{FF2B5EF4-FFF2-40B4-BE49-F238E27FC236}">
                <a16:creationId xmlns:a16="http://schemas.microsoft.com/office/drawing/2014/main" id="{3BBE3EE7-3B4A-D613-02D7-EAD91DA53F7E}"/>
              </a:ext>
            </a:extLst>
          </p:cNvPr>
          <p:cNvGrpSpPr/>
          <p:nvPr/>
        </p:nvGrpSpPr>
        <p:grpSpPr>
          <a:xfrm>
            <a:off x="7253212" y="3900262"/>
            <a:ext cx="2796480" cy="3002760"/>
            <a:chOff x="7253212" y="3900262"/>
            <a:chExt cx="2796480" cy="3002760"/>
          </a:xfrm>
        </p:grpSpPr>
        <mc:AlternateContent xmlns:mc="http://schemas.openxmlformats.org/markup-compatibility/2006" xmlns:p14="http://schemas.microsoft.com/office/powerpoint/2010/main">
          <mc:Choice Requires="p14">
            <p:contentPart p14:bwMode="auto" r:id="rId148">
              <p14:nvContentPartPr>
                <p14:cNvPr id="94" name="Ink 93">
                  <a:extLst>
                    <a:ext uri="{FF2B5EF4-FFF2-40B4-BE49-F238E27FC236}">
                      <a16:creationId xmlns:a16="http://schemas.microsoft.com/office/drawing/2014/main" id="{1F123891-F18E-71BF-7498-BB7AE71EB36A}"/>
                    </a:ext>
                  </a:extLst>
                </p14:cNvPr>
                <p14:cNvContentPartPr/>
                <p14:nvPr/>
              </p14:nvContentPartPr>
              <p14:xfrm>
                <a:off x="7253212" y="4121662"/>
                <a:ext cx="214920" cy="217440"/>
              </p14:xfrm>
            </p:contentPart>
          </mc:Choice>
          <mc:Fallback xmlns="">
            <p:pic>
              <p:nvPicPr>
                <p:cNvPr id="94" name="Ink 93">
                  <a:extLst>
                    <a:ext uri="{FF2B5EF4-FFF2-40B4-BE49-F238E27FC236}">
                      <a16:creationId xmlns:a16="http://schemas.microsoft.com/office/drawing/2014/main" id="{1F123891-F18E-71BF-7498-BB7AE71EB36A}"/>
                    </a:ext>
                  </a:extLst>
                </p:cNvPr>
                <p:cNvPicPr/>
                <p:nvPr/>
              </p:nvPicPr>
              <p:blipFill>
                <a:blip r:embed="rId149"/>
                <a:stretch>
                  <a:fillRect/>
                </a:stretch>
              </p:blipFill>
              <p:spPr>
                <a:xfrm>
                  <a:off x="7244572" y="4112662"/>
                  <a:ext cx="23256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95" name="Ink 94">
                  <a:extLst>
                    <a:ext uri="{FF2B5EF4-FFF2-40B4-BE49-F238E27FC236}">
                      <a16:creationId xmlns:a16="http://schemas.microsoft.com/office/drawing/2014/main" id="{320ED77A-09BF-AA6A-7B21-173CD826B71F}"/>
                    </a:ext>
                  </a:extLst>
                </p14:cNvPr>
                <p14:cNvContentPartPr/>
                <p14:nvPr/>
              </p14:nvContentPartPr>
              <p14:xfrm>
                <a:off x="7505572" y="4169182"/>
                <a:ext cx="298800" cy="138960"/>
              </p14:xfrm>
            </p:contentPart>
          </mc:Choice>
          <mc:Fallback xmlns="">
            <p:pic>
              <p:nvPicPr>
                <p:cNvPr id="95" name="Ink 94">
                  <a:extLst>
                    <a:ext uri="{FF2B5EF4-FFF2-40B4-BE49-F238E27FC236}">
                      <a16:creationId xmlns:a16="http://schemas.microsoft.com/office/drawing/2014/main" id="{320ED77A-09BF-AA6A-7B21-173CD826B71F}"/>
                    </a:ext>
                  </a:extLst>
                </p:cNvPr>
                <p:cNvPicPr/>
                <p:nvPr/>
              </p:nvPicPr>
              <p:blipFill>
                <a:blip r:embed="rId151"/>
                <a:stretch>
                  <a:fillRect/>
                </a:stretch>
              </p:blipFill>
              <p:spPr>
                <a:xfrm>
                  <a:off x="7496932" y="4160542"/>
                  <a:ext cx="31644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6" name="Ink 95">
                  <a:extLst>
                    <a:ext uri="{FF2B5EF4-FFF2-40B4-BE49-F238E27FC236}">
                      <a16:creationId xmlns:a16="http://schemas.microsoft.com/office/drawing/2014/main" id="{FECBCBE4-1056-5179-FC77-A111758B24A9}"/>
                    </a:ext>
                  </a:extLst>
                </p14:cNvPr>
                <p14:cNvContentPartPr/>
                <p14:nvPr/>
              </p14:nvContentPartPr>
              <p14:xfrm>
                <a:off x="7873492" y="4061902"/>
                <a:ext cx="381240" cy="215280"/>
              </p14:xfrm>
            </p:contentPart>
          </mc:Choice>
          <mc:Fallback xmlns="">
            <p:pic>
              <p:nvPicPr>
                <p:cNvPr id="96" name="Ink 95">
                  <a:extLst>
                    <a:ext uri="{FF2B5EF4-FFF2-40B4-BE49-F238E27FC236}">
                      <a16:creationId xmlns:a16="http://schemas.microsoft.com/office/drawing/2014/main" id="{FECBCBE4-1056-5179-FC77-A111758B24A9}"/>
                    </a:ext>
                  </a:extLst>
                </p:cNvPr>
                <p:cNvPicPr/>
                <p:nvPr/>
              </p:nvPicPr>
              <p:blipFill>
                <a:blip r:embed="rId153"/>
                <a:stretch>
                  <a:fillRect/>
                </a:stretch>
              </p:blipFill>
              <p:spPr>
                <a:xfrm>
                  <a:off x="7864492" y="4053262"/>
                  <a:ext cx="39888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97" name="Ink 96">
                  <a:extLst>
                    <a:ext uri="{FF2B5EF4-FFF2-40B4-BE49-F238E27FC236}">
                      <a16:creationId xmlns:a16="http://schemas.microsoft.com/office/drawing/2014/main" id="{7BFDA30C-3A9B-72B0-3326-989F4759FDA7}"/>
                    </a:ext>
                  </a:extLst>
                </p14:cNvPr>
                <p14:cNvContentPartPr/>
                <p14:nvPr/>
              </p14:nvContentPartPr>
              <p14:xfrm>
                <a:off x="8497372" y="4123462"/>
                <a:ext cx="393480" cy="118800"/>
              </p14:xfrm>
            </p:contentPart>
          </mc:Choice>
          <mc:Fallback xmlns="">
            <p:pic>
              <p:nvPicPr>
                <p:cNvPr id="97" name="Ink 96">
                  <a:extLst>
                    <a:ext uri="{FF2B5EF4-FFF2-40B4-BE49-F238E27FC236}">
                      <a16:creationId xmlns:a16="http://schemas.microsoft.com/office/drawing/2014/main" id="{7BFDA30C-3A9B-72B0-3326-989F4759FDA7}"/>
                    </a:ext>
                  </a:extLst>
                </p:cNvPr>
                <p:cNvPicPr/>
                <p:nvPr/>
              </p:nvPicPr>
              <p:blipFill>
                <a:blip r:embed="rId155"/>
                <a:stretch>
                  <a:fillRect/>
                </a:stretch>
              </p:blipFill>
              <p:spPr>
                <a:xfrm>
                  <a:off x="8488372" y="4114822"/>
                  <a:ext cx="41112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8" name="Ink 97">
                  <a:extLst>
                    <a:ext uri="{FF2B5EF4-FFF2-40B4-BE49-F238E27FC236}">
                      <a16:creationId xmlns:a16="http://schemas.microsoft.com/office/drawing/2014/main" id="{331533F1-2EC2-CA57-D429-B18B202E68B7}"/>
                    </a:ext>
                  </a:extLst>
                </p14:cNvPr>
                <p14:cNvContentPartPr/>
                <p14:nvPr/>
              </p14:nvContentPartPr>
              <p14:xfrm>
                <a:off x="9254812" y="3976222"/>
                <a:ext cx="191880" cy="222120"/>
              </p14:xfrm>
            </p:contentPart>
          </mc:Choice>
          <mc:Fallback xmlns="">
            <p:pic>
              <p:nvPicPr>
                <p:cNvPr id="98" name="Ink 97">
                  <a:extLst>
                    <a:ext uri="{FF2B5EF4-FFF2-40B4-BE49-F238E27FC236}">
                      <a16:creationId xmlns:a16="http://schemas.microsoft.com/office/drawing/2014/main" id="{331533F1-2EC2-CA57-D429-B18B202E68B7}"/>
                    </a:ext>
                  </a:extLst>
                </p:cNvPr>
                <p:cNvPicPr/>
                <p:nvPr/>
              </p:nvPicPr>
              <p:blipFill>
                <a:blip r:embed="rId157"/>
                <a:stretch>
                  <a:fillRect/>
                </a:stretch>
              </p:blipFill>
              <p:spPr>
                <a:xfrm>
                  <a:off x="9246172" y="3967222"/>
                  <a:ext cx="20952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99" name="Ink 98">
                  <a:extLst>
                    <a:ext uri="{FF2B5EF4-FFF2-40B4-BE49-F238E27FC236}">
                      <a16:creationId xmlns:a16="http://schemas.microsoft.com/office/drawing/2014/main" id="{CAC29677-D3BB-CFF3-4B37-FAB8ED5B251D}"/>
                    </a:ext>
                  </a:extLst>
                </p14:cNvPr>
                <p14:cNvContentPartPr/>
                <p14:nvPr/>
              </p14:nvContentPartPr>
              <p14:xfrm>
                <a:off x="9523732" y="3900262"/>
                <a:ext cx="276120" cy="254520"/>
              </p14:xfrm>
            </p:contentPart>
          </mc:Choice>
          <mc:Fallback xmlns="">
            <p:pic>
              <p:nvPicPr>
                <p:cNvPr id="99" name="Ink 98">
                  <a:extLst>
                    <a:ext uri="{FF2B5EF4-FFF2-40B4-BE49-F238E27FC236}">
                      <a16:creationId xmlns:a16="http://schemas.microsoft.com/office/drawing/2014/main" id="{CAC29677-D3BB-CFF3-4B37-FAB8ED5B251D}"/>
                    </a:ext>
                  </a:extLst>
                </p:cNvPr>
                <p:cNvPicPr/>
                <p:nvPr/>
              </p:nvPicPr>
              <p:blipFill>
                <a:blip r:embed="rId159"/>
                <a:stretch>
                  <a:fillRect/>
                </a:stretch>
              </p:blipFill>
              <p:spPr>
                <a:xfrm>
                  <a:off x="9514732" y="3891262"/>
                  <a:ext cx="293760" cy="27216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00" name="Ink 99">
                  <a:extLst>
                    <a:ext uri="{FF2B5EF4-FFF2-40B4-BE49-F238E27FC236}">
                      <a16:creationId xmlns:a16="http://schemas.microsoft.com/office/drawing/2014/main" id="{7308AFB6-FA0C-3F72-5E2C-3133F8236113}"/>
                    </a:ext>
                  </a:extLst>
                </p14:cNvPr>
                <p14:cNvContentPartPr/>
                <p14:nvPr/>
              </p14:nvContentPartPr>
              <p14:xfrm>
                <a:off x="9792652" y="3976942"/>
                <a:ext cx="257040" cy="154080"/>
              </p14:xfrm>
            </p:contentPart>
          </mc:Choice>
          <mc:Fallback xmlns="">
            <p:pic>
              <p:nvPicPr>
                <p:cNvPr id="100" name="Ink 99">
                  <a:extLst>
                    <a:ext uri="{FF2B5EF4-FFF2-40B4-BE49-F238E27FC236}">
                      <a16:creationId xmlns:a16="http://schemas.microsoft.com/office/drawing/2014/main" id="{7308AFB6-FA0C-3F72-5E2C-3133F8236113}"/>
                    </a:ext>
                  </a:extLst>
                </p:cNvPr>
                <p:cNvPicPr/>
                <p:nvPr/>
              </p:nvPicPr>
              <p:blipFill>
                <a:blip r:embed="rId161"/>
                <a:stretch>
                  <a:fillRect/>
                </a:stretch>
              </p:blipFill>
              <p:spPr>
                <a:xfrm>
                  <a:off x="9784012" y="3968302"/>
                  <a:ext cx="27468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01" name="Ink 100">
                  <a:extLst>
                    <a:ext uri="{FF2B5EF4-FFF2-40B4-BE49-F238E27FC236}">
                      <a16:creationId xmlns:a16="http://schemas.microsoft.com/office/drawing/2014/main" id="{DCD97C79-88CB-D833-6CB4-D2541C675107}"/>
                    </a:ext>
                  </a:extLst>
                </p14:cNvPr>
                <p14:cNvContentPartPr/>
                <p14:nvPr/>
              </p14:nvContentPartPr>
              <p14:xfrm>
                <a:off x="8658652" y="4388782"/>
                <a:ext cx="41760" cy="334800"/>
              </p14:xfrm>
            </p:contentPart>
          </mc:Choice>
          <mc:Fallback xmlns="">
            <p:pic>
              <p:nvPicPr>
                <p:cNvPr id="101" name="Ink 100">
                  <a:extLst>
                    <a:ext uri="{FF2B5EF4-FFF2-40B4-BE49-F238E27FC236}">
                      <a16:creationId xmlns:a16="http://schemas.microsoft.com/office/drawing/2014/main" id="{DCD97C79-88CB-D833-6CB4-D2541C675107}"/>
                    </a:ext>
                  </a:extLst>
                </p:cNvPr>
                <p:cNvPicPr/>
                <p:nvPr/>
              </p:nvPicPr>
              <p:blipFill>
                <a:blip r:embed="rId163"/>
                <a:stretch>
                  <a:fillRect/>
                </a:stretch>
              </p:blipFill>
              <p:spPr>
                <a:xfrm>
                  <a:off x="8649652" y="4379782"/>
                  <a:ext cx="59400" cy="35244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02" name="Ink 101">
                  <a:extLst>
                    <a:ext uri="{FF2B5EF4-FFF2-40B4-BE49-F238E27FC236}">
                      <a16:creationId xmlns:a16="http://schemas.microsoft.com/office/drawing/2014/main" id="{B26B6F24-302A-E307-68CC-A87093EFA4BC}"/>
                    </a:ext>
                  </a:extLst>
                </p14:cNvPr>
                <p14:cNvContentPartPr/>
                <p14:nvPr/>
              </p14:nvContentPartPr>
              <p14:xfrm>
                <a:off x="8628052" y="4672462"/>
                <a:ext cx="215280" cy="48240"/>
              </p14:xfrm>
            </p:contentPart>
          </mc:Choice>
          <mc:Fallback xmlns="">
            <p:pic>
              <p:nvPicPr>
                <p:cNvPr id="102" name="Ink 101">
                  <a:extLst>
                    <a:ext uri="{FF2B5EF4-FFF2-40B4-BE49-F238E27FC236}">
                      <a16:creationId xmlns:a16="http://schemas.microsoft.com/office/drawing/2014/main" id="{B26B6F24-302A-E307-68CC-A87093EFA4BC}"/>
                    </a:ext>
                  </a:extLst>
                </p:cNvPr>
                <p:cNvPicPr/>
                <p:nvPr/>
              </p:nvPicPr>
              <p:blipFill>
                <a:blip r:embed="rId165"/>
                <a:stretch>
                  <a:fillRect/>
                </a:stretch>
              </p:blipFill>
              <p:spPr>
                <a:xfrm>
                  <a:off x="8619412" y="4663822"/>
                  <a:ext cx="23292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03" name="Ink 102">
                  <a:extLst>
                    <a:ext uri="{FF2B5EF4-FFF2-40B4-BE49-F238E27FC236}">
                      <a16:creationId xmlns:a16="http://schemas.microsoft.com/office/drawing/2014/main" id="{7C782AD4-539A-739B-41B8-B8458FDF8BBB}"/>
                    </a:ext>
                  </a:extLst>
                </p14:cNvPr>
                <p14:cNvContentPartPr/>
                <p14:nvPr/>
              </p14:nvContentPartPr>
              <p14:xfrm>
                <a:off x="8174092" y="4840222"/>
                <a:ext cx="530280" cy="440280"/>
              </p14:xfrm>
            </p:contentPart>
          </mc:Choice>
          <mc:Fallback xmlns="">
            <p:pic>
              <p:nvPicPr>
                <p:cNvPr id="103" name="Ink 102">
                  <a:extLst>
                    <a:ext uri="{FF2B5EF4-FFF2-40B4-BE49-F238E27FC236}">
                      <a16:creationId xmlns:a16="http://schemas.microsoft.com/office/drawing/2014/main" id="{7C782AD4-539A-739B-41B8-B8458FDF8BBB}"/>
                    </a:ext>
                  </a:extLst>
                </p:cNvPr>
                <p:cNvPicPr/>
                <p:nvPr/>
              </p:nvPicPr>
              <p:blipFill>
                <a:blip r:embed="rId167"/>
                <a:stretch>
                  <a:fillRect/>
                </a:stretch>
              </p:blipFill>
              <p:spPr>
                <a:xfrm>
                  <a:off x="8165452" y="4831222"/>
                  <a:ext cx="547920" cy="45792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04" name="Ink 103">
                  <a:extLst>
                    <a:ext uri="{FF2B5EF4-FFF2-40B4-BE49-F238E27FC236}">
                      <a16:creationId xmlns:a16="http://schemas.microsoft.com/office/drawing/2014/main" id="{B8F57049-9961-2E0C-9534-55B35F793EEA}"/>
                    </a:ext>
                  </a:extLst>
                </p14:cNvPr>
                <p14:cNvContentPartPr/>
                <p14:nvPr/>
              </p14:nvContentPartPr>
              <p14:xfrm>
                <a:off x="8855212" y="4863262"/>
                <a:ext cx="776520" cy="405360"/>
              </p14:xfrm>
            </p:contentPart>
          </mc:Choice>
          <mc:Fallback xmlns="">
            <p:pic>
              <p:nvPicPr>
                <p:cNvPr id="104" name="Ink 103">
                  <a:extLst>
                    <a:ext uri="{FF2B5EF4-FFF2-40B4-BE49-F238E27FC236}">
                      <a16:creationId xmlns:a16="http://schemas.microsoft.com/office/drawing/2014/main" id="{B8F57049-9961-2E0C-9534-55B35F793EEA}"/>
                    </a:ext>
                  </a:extLst>
                </p:cNvPr>
                <p:cNvPicPr/>
                <p:nvPr/>
              </p:nvPicPr>
              <p:blipFill>
                <a:blip r:embed="rId169"/>
                <a:stretch>
                  <a:fillRect/>
                </a:stretch>
              </p:blipFill>
              <p:spPr>
                <a:xfrm>
                  <a:off x="8846572" y="4854622"/>
                  <a:ext cx="794160" cy="42300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05" name="Ink 104">
                  <a:extLst>
                    <a:ext uri="{FF2B5EF4-FFF2-40B4-BE49-F238E27FC236}">
                      <a16:creationId xmlns:a16="http://schemas.microsoft.com/office/drawing/2014/main" id="{7FA6DFFF-2E06-B360-A843-4F37D7AB40FE}"/>
                    </a:ext>
                  </a:extLst>
                </p14:cNvPr>
                <p14:cNvContentPartPr/>
                <p14:nvPr/>
              </p14:nvContentPartPr>
              <p14:xfrm>
                <a:off x="9556852" y="5068822"/>
                <a:ext cx="106920" cy="267120"/>
              </p14:xfrm>
            </p:contentPart>
          </mc:Choice>
          <mc:Fallback xmlns="">
            <p:pic>
              <p:nvPicPr>
                <p:cNvPr id="105" name="Ink 104">
                  <a:extLst>
                    <a:ext uri="{FF2B5EF4-FFF2-40B4-BE49-F238E27FC236}">
                      <a16:creationId xmlns:a16="http://schemas.microsoft.com/office/drawing/2014/main" id="{7FA6DFFF-2E06-B360-A843-4F37D7AB40FE}"/>
                    </a:ext>
                  </a:extLst>
                </p:cNvPr>
                <p:cNvPicPr/>
                <p:nvPr/>
              </p:nvPicPr>
              <p:blipFill>
                <a:blip r:embed="rId171"/>
                <a:stretch>
                  <a:fillRect/>
                </a:stretch>
              </p:blipFill>
              <p:spPr>
                <a:xfrm>
                  <a:off x="9547852" y="5059822"/>
                  <a:ext cx="124560" cy="28476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06" name="Ink 105">
                  <a:extLst>
                    <a:ext uri="{FF2B5EF4-FFF2-40B4-BE49-F238E27FC236}">
                      <a16:creationId xmlns:a16="http://schemas.microsoft.com/office/drawing/2014/main" id="{48C7E1E3-E554-B92C-7B7D-A5F628EA66A4}"/>
                    </a:ext>
                  </a:extLst>
                </p14:cNvPr>
                <p14:cNvContentPartPr/>
                <p14:nvPr/>
              </p14:nvContentPartPr>
              <p14:xfrm>
                <a:off x="8184532" y="5191222"/>
                <a:ext cx="118080" cy="179640"/>
              </p14:xfrm>
            </p:contentPart>
          </mc:Choice>
          <mc:Fallback xmlns="">
            <p:pic>
              <p:nvPicPr>
                <p:cNvPr id="106" name="Ink 105">
                  <a:extLst>
                    <a:ext uri="{FF2B5EF4-FFF2-40B4-BE49-F238E27FC236}">
                      <a16:creationId xmlns:a16="http://schemas.microsoft.com/office/drawing/2014/main" id="{48C7E1E3-E554-B92C-7B7D-A5F628EA66A4}"/>
                    </a:ext>
                  </a:extLst>
                </p:cNvPr>
                <p:cNvPicPr/>
                <p:nvPr/>
              </p:nvPicPr>
              <p:blipFill>
                <a:blip r:embed="rId173"/>
                <a:stretch>
                  <a:fillRect/>
                </a:stretch>
              </p:blipFill>
              <p:spPr>
                <a:xfrm>
                  <a:off x="8175892" y="5182222"/>
                  <a:ext cx="13572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7" name="Ink 106">
                  <a:extLst>
                    <a:ext uri="{FF2B5EF4-FFF2-40B4-BE49-F238E27FC236}">
                      <a16:creationId xmlns:a16="http://schemas.microsoft.com/office/drawing/2014/main" id="{A66963D5-12D6-4676-3F8F-C132AE541A02}"/>
                    </a:ext>
                  </a:extLst>
                </p14:cNvPr>
                <p14:cNvContentPartPr/>
                <p14:nvPr/>
              </p14:nvContentPartPr>
              <p14:xfrm>
                <a:off x="8063572" y="4836982"/>
                <a:ext cx="201600" cy="164160"/>
              </p14:xfrm>
            </p:contentPart>
          </mc:Choice>
          <mc:Fallback xmlns="">
            <p:pic>
              <p:nvPicPr>
                <p:cNvPr id="107" name="Ink 106">
                  <a:extLst>
                    <a:ext uri="{FF2B5EF4-FFF2-40B4-BE49-F238E27FC236}">
                      <a16:creationId xmlns:a16="http://schemas.microsoft.com/office/drawing/2014/main" id="{A66963D5-12D6-4676-3F8F-C132AE541A02}"/>
                    </a:ext>
                  </a:extLst>
                </p:cNvPr>
                <p:cNvPicPr/>
                <p:nvPr/>
              </p:nvPicPr>
              <p:blipFill>
                <a:blip r:embed="rId175"/>
                <a:stretch>
                  <a:fillRect/>
                </a:stretch>
              </p:blipFill>
              <p:spPr>
                <a:xfrm>
                  <a:off x="8054932" y="4828342"/>
                  <a:ext cx="21924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08" name="Ink 107">
                  <a:extLst>
                    <a:ext uri="{FF2B5EF4-FFF2-40B4-BE49-F238E27FC236}">
                      <a16:creationId xmlns:a16="http://schemas.microsoft.com/office/drawing/2014/main" id="{E3311886-F5D1-CBDE-A49C-78B4722986E7}"/>
                    </a:ext>
                  </a:extLst>
                </p14:cNvPr>
                <p14:cNvContentPartPr/>
                <p14:nvPr/>
              </p14:nvContentPartPr>
              <p14:xfrm>
                <a:off x="8103892" y="4872622"/>
                <a:ext cx="322560" cy="88920"/>
              </p14:xfrm>
            </p:contentPart>
          </mc:Choice>
          <mc:Fallback xmlns="">
            <p:pic>
              <p:nvPicPr>
                <p:cNvPr id="108" name="Ink 107">
                  <a:extLst>
                    <a:ext uri="{FF2B5EF4-FFF2-40B4-BE49-F238E27FC236}">
                      <a16:creationId xmlns:a16="http://schemas.microsoft.com/office/drawing/2014/main" id="{E3311886-F5D1-CBDE-A49C-78B4722986E7}"/>
                    </a:ext>
                  </a:extLst>
                </p:cNvPr>
                <p:cNvPicPr/>
                <p:nvPr/>
              </p:nvPicPr>
              <p:blipFill>
                <a:blip r:embed="rId177"/>
                <a:stretch>
                  <a:fillRect/>
                </a:stretch>
              </p:blipFill>
              <p:spPr>
                <a:xfrm>
                  <a:off x="8095252" y="4863622"/>
                  <a:ext cx="34020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09" name="Ink 108">
                  <a:extLst>
                    <a:ext uri="{FF2B5EF4-FFF2-40B4-BE49-F238E27FC236}">
                      <a16:creationId xmlns:a16="http://schemas.microsoft.com/office/drawing/2014/main" id="{FCEA43C6-4616-B844-65A8-841F30F6F73D}"/>
                    </a:ext>
                  </a:extLst>
                </p14:cNvPr>
                <p14:cNvContentPartPr/>
                <p14:nvPr/>
              </p14:nvContentPartPr>
              <p14:xfrm>
                <a:off x="8462812" y="4823662"/>
                <a:ext cx="23040" cy="110520"/>
              </p14:xfrm>
            </p:contentPart>
          </mc:Choice>
          <mc:Fallback xmlns="">
            <p:pic>
              <p:nvPicPr>
                <p:cNvPr id="109" name="Ink 108">
                  <a:extLst>
                    <a:ext uri="{FF2B5EF4-FFF2-40B4-BE49-F238E27FC236}">
                      <a16:creationId xmlns:a16="http://schemas.microsoft.com/office/drawing/2014/main" id="{FCEA43C6-4616-B844-65A8-841F30F6F73D}"/>
                    </a:ext>
                  </a:extLst>
                </p:cNvPr>
                <p:cNvPicPr/>
                <p:nvPr/>
              </p:nvPicPr>
              <p:blipFill>
                <a:blip r:embed="rId179"/>
                <a:stretch>
                  <a:fillRect/>
                </a:stretch>
              </p:blipFill>
              <p:spPr>
                <a:xfrm>
                  <a:off x="8453812" y="4814662"/>
                  <a:ext cx="4068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10" name="Ink 109">
                  <a:extLst>
                    <a:ext uri="{FF2B5EF4-FFF2-40B4-BE49-F238E27FC236}">
                      <a16:creationId xmlns:a16="http://schemas.microsoft.com/office/drawing/2014/main" id="{BB18A1B8-B45B-0339-D5F5-DDD6ECDC398C}"/>
                    </a:ext>
                  </a:extLst>
                </p14:cNvPr>
                <p14:cNvContentPartPr/>
                <p14:nvPr/>
              </p14:nvContentPartPr>
              <p14:xfrm>
                <a:off x="8481172" y="4802782"/>
                <a:ext cx="105480" cy="119160"/>
              </p14:xfrm>
            </p:contentPart>
          </mc:Choice>
          <mc:Fallback xmlns="">
            <p:pic>
              <p:nvPicPr>
                <p:cNvPr id="110" name="Ink 109">
                  <a:extLst>
                    <a:ext uri="{FF2B5EF4-FFF2-40B4-BE49-F238E27FC236}">
                      <a16:creationId xmlns:a16="http://schemas.microsoft.com/office/drawing/2014/main" id="{BB18A1B8-B45B-0339-D5F5-DDD6ECDC398C}"/>
                    </a:ext>
                  </a:extLst>
                </p:cNvPr>
                <p:cNvPicPr/>
                <p:nvPr/>
              </p:nvPicPr>
              <p:blipFill>
                <a:blip r:embed="rId181"/>
                <a:stretch>
                  <a:fillRect/>
                </a:stretch>
              </p:blipFill>
              <p:spPr>
                <a:xfrm>
                  <a:off x="8472532" y="4793782"/>
                  <a:ext cx="12312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11" name="Ink 110">
                  <a:extLst>
                    <a:ext uri="{FF2B5EF4-FFF2-40B4-BE49-F238E27FC236}">
                      <a16:creationId xmlns:a16="http://schemas.microsoft.com/office/drawing/2014/main" id="{A66A286A-1588-C32E-B920-BF87F4C96F85}"/>
                    </a:ext>
                  </a:extLst>
                </p14:cNvPr>
                <p14:cNvContentPartPr/>
                <p14:nvPr/>
              </p14:nvContentPartPr>
              <p14:xfrm>
                <a:off x="9161572" y="4786582"/>
                <a:ext cx="24480" cy="154440"/>
              </p14:xfrm>
            </p:contentPart>
          </mc:Choice>
          <mc:Fallback xmlns="">
            <p:pic>
              <p:nvPicPr>
                <p:cNvPr id="111" name="Ink 110">
                  <a:extLst>
                    <a:ext uri="{FF2B5EF4-FFF2-40B4-BE49-F238E27FC236}">
                      <a16:creationId xmlns:a16="http://schemas.microsoft.com/office/drawing/2014/main" id="{A66A286A-1588-C32E-B920-BF87F4C96F85}"/>
                    </a:ext>
                  </a:extLst>
                </p:cNvPr>
                <p:cNvPicPr/>
                <p:nvPr/>
              </p:nvPicPr>
              <p:blipFill>
                <a:blip r:embed="rId183"/>
                <a:stretch>
                  <a:fillRect/>
                </a:stretch>
              </p:blipFill>
              <p:spPr>
                <a:xfrm>
                  <a:off x="9152572" y="4777942"/>
                  <a:ext cx="4212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12" name="Ink 111">
                  <a:extLst>
                    <a:ext uri="{FF2B5EF4-FFF2-40B4-BE49-F238E27FC236}">
                      <a16:creationId xmlns:a16="http://schemas.microsoft.com/office/drawing/2014/main" id="{6C556B40-1EB9-2F4D-E644-5EF0CBA8480A}"/>
                    </a:ext>
                  </a:extLst>
                </p14:cNvPr>
                <p14:cNvContentPartPr/>
                <p14:nvPr/>
              </p14:nvContentPartPr>
              <p14:xfrm>
                <a:off x="9175972" y="4688302"/>
                <a:ext cx="159120" cy="316080"/>
              </p14:xfrm>
            </p:contentPart>
          </mc:Choice>
          <mc:Fallback xmlns="">
            <p:pic>
              <p:nvPicPr>
                <p:cNvPr id="112" name="Ink 111">
                  <a:extLst>
                    <a:ext uri="{FF2B5EF4-FFF2-40B4-BE49-F238E27FC236}">
                      <a16:creationId xmlns:a16="http://schemas.microsoft.com/office/drawing/2014/main" id="{6C556B40-1EB9-2F4D-E644-5EF0CBA8480A}"/>
                    </a:ext>
                  </a:extLst>
                </p:cNvPr>
                <p:cNvPicPr/>
                <p:nvPr/>
              </p:nvPicPr>
              <p:blipFill>
                <a:blip r:embed="rId185"/>
                <a:stretch>
                  <a:fillRect/>
                </a:stretch>
              </p:blipFill>
              <p:spPr>
                <a:xfrm>
                  <a:off x="9166972" y="4679662"/>
                  <a:ext cx="176760" cy="33372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15" name="Ink 114">
                  <a:extLst>
                    <a:ext uri="{FF2B5EF4-FFF2-40B4-BE49-F238E27FC236}">
                      <a16:creationId xmlns:a16="http://schemas.microsoft.com/office/drawing/2014/main" id="{60DF0B2A-CCFB-FEBC-0F7F-BF0B86E23674}"/>
                    </a:ext>
                  </a:extLst>
                </p14:cNvPr>
                <p14:cNvContentPartPr/>
                <p14:nvPr/>
              </p14:nvContentPartPr>
              <p14:xfrm>
                <a:off x="7843972" y="5620342"/>
                <a:ext cx="238320" cy="167040"/>
              </p14:xfrm>
            </p:contentPart>
          </mc:Choice>
          <mc:Fallback xmlns="">
            <p:pic>
              <p:nvPicPr>
                <p:cNvPr id="115" name="Ink 114">
                  <a:extLst>
                    <a:ext uri="{FF2B5EF4-FFF2-40B4-BE49-F238E27FC236}">
                      <a16:creationId xmlns:a16="http://schemas.microsoft.com/office/drawing/2014/main" id="{60DF0B2A-CCFB-FEBC-0F7F-BF0B86E23674}"/>
                    </a:ext>
                  </a:extLst>
                </p:cNvPr>
                <p:cNvPicPr/>
                <p:nvPr/>
              </p:nvPicPr>
              <p:blipFill>
                <a:blip r:embed="rId187"/>
                <a:stretch>
                  <a:fillRect/>
                </a:stretch>
              </p:blipFill>
              <p:spPr>
                <a:xfrm>
                  <a:off x="7835332" y="5611342"/>
                  <a:ext cx="25596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16" name="Ink 115">
                  <a:extLst>
                    <a:ext uri="{FF2B5EF4-FFF2-40B4-BE49-F238E27FC236}">
                      <a16:creationId xmlns:a16="http://schemas.microsoft.com/office/drawing/2014/main" id="{2458B4BF-BAAC-7896-D456-30D8814E95CC}"/>
                    </a:ext>
                  </a:extLst>
                </p14:cNvPr>
                <p14:cNvContentPartPr/>
                <p14:nvPr/>
              </p14:nvContentPartPr>
              <p14:xfrm>
                <a:off x="7714372" y="5418742"/>
                <a:ext cx="556920" cy="523080"/>
              </p14:xfrm>
            </p:contentPart>
          </mc:Choice>
          <mc:Fallback xmlns="">
            <p:pic>
              <p:nvPicPr>
                <p:cNvPr id="116" name="Ink 115">
                  <a:extLst>
                    <a:ext uri="{FF2B5EF4-FFF2-40B4-BE49-F238E27FC236}">
                      <a16:creationId xmlns:a16="http://schemas.microsoft.com/office/drawing/2014/main" id="{2458B4BF-BAAC-7896-D456-30D8814E95CC}"/>
                    </a:ext>
                  </a:extLst>
                </p:cNvPr>
                <p:cNvPicPr/>
                <p:nvPr/>
              </p:nvPicPr>
              <p:blipFill>
                <a:blip r:embed="rId189"/>
                <a:stretch>
                  <a:fillRect/>
                </a:stretch>
              </p:blipFill>
              <p:spPr>
                <a:xfrm>
                  <a:off x="7705372" y="5410102"/>
                  <a:ext cx="574560" cy="54072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18" name="Ink 117">
                  <a:extLst>
                    <a:ext uri="{FF2B5EF4-FFF2-40B4-BE49-F238E27FC236}">
                      <a16:creationId xmlns:a16="http://schemas.microsoft.com/office/drawing/2014/main" id="{A119891B-FF22-D8C5-B684-4D8080A955E9}"/>
                    </a:ext>
                  </a:extLst>
                </p14:cNvPr>
                <p14:cNvContentPartPr/>
                <p14:nvPr/>
              </p14:nvContentPartPr>
              <p14:xfrm>
                <a:off x="9294052" y="5378062"/>
                <a:ext cx="711720" cy="621360"/>
              </p14:xfrm>
            </p:contentPart>
          </mc:Choice>
          <mc:Fallback xmlns="">
            <p:pic>
              <p:nvPicPr>
                <p:cNvPr id="118" name="Ink 117">
                  <a:extLst>
                    <a:ext uri="{FF2B5EF4-FFF2-40B4-BE49-F238E27FC236}">
                      <a16:creationId xmlns:a16="http://schemas.microsoft.com/office/drawing/2014/main" id="{A119891B-FF22-D8C5-B684-4D8080A955E9}"/>
                    </a:ext>
                  </a:extLst>
                </p:cNvPr>
                <p:cNvPicPr/>
                <p:nvPr/>
              </p:nvPicPr>
              <p:blipFill>
                <a:blip r:embed="rId191"/>
                <a:stretch>
                  <a:fillRect/>
                </a:stretch>
              </p:blipFill>
              <p:spPr>
                <a:xfrm>
                  <a:off x="9285412" y="5369062"/>
                  <a:ext cx="729360" cy="63900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19" name="Ink 118">
                  <a:extLst>
                    <a:ext uri="{FF2B5EF4-FFF2-40B4-BE49-F238E27FC236}">
                      <a16:creationId xmlns:a16="http://schemas.microsoft.com/office/drawing/2014/main" id="{04DBFBFE-BCBA-5348-6286-3DF786CB36E6}"/>
                    </a:ext>
                  </a:extLst>
                </p14:cNvPr>
                <p14:cNvContentPartPr/>
                <p14:nvPr/>
              </p14:nvContentPartPr>
              <p14:xfrm>
                <a:off x="9548932" y="5675782"/>
                <a:ext cx="129240" cy="159120"/>
              </p14:xfrm>
            </p:contentPart>
          </mc:Choice>
          <mc:Fallback xmlns="">
            <p:pic>
              <p:nvPicPr>
                <p:cNvPr id="119" name="Ink 118">
                  <a:extLst>
                    <a:ext uri="{FF2B5EF4-FFF2-40B4-BE49-F238E27FC236}">
                      <a16:creationId xmlns:a16="http://schemas.microsoft.com/office/drawing/2014/main" id="{04DBFBFE-BCBA-5348-6286-3DF786CB36E6}"/>
                    </a:ext>
                  </a:extLst>
                </p:cNvPr>
                <p:cNvPicPr/>
                <p:nvPr/>
              </p:nvPicPr>
              <p:blipFill>
                <a:blip r:embed="rId193"/>
                <a:stretch>
                  <a:fillRect/>
                </a:stretch>
              </p:blipFill>
              <p:spPr>
                <a:xfrm>
                  <a:off x="9540292" y="5667142"/>
                  <a:ext cx="14688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20" name="Ink 119">
                  <a:extLst>
                    <a:ext uri="{FF2B5EF4-FFF2-40B4-BE49-F238E27FC236}">
                      <a16:creationId xmlns:a16="http://schemas.microsoft.com/office/drawing/2014/main" id="{0F34ED4A-2794-14A1-E08B-9188C2DEAD95}"/>
                    </a:ext>
                  </a:extLst>
                </p14:cNvPr>
                <p14:cNvContentPartPr/>
                <p14:nvPr/>
              </p14:nvContentPartPr>
              <p14:xfrm>
                <a:off x="9516172" y="5676142"/>
                <a:ext cx="214200" cy="221760"/>
              </p14:xfrm>
            </p:contentPart>
          </mc:Choice>
          <mc:Fallback xmlns="">
            <p:pic>
              <p:nvPicPr>
                <p:cNvPr id="120" name="Ink 119">
                  <a:extLst>
                    <a:ext uri="{FF2B5EF4-FFF2-40B4-BE49-F238E27FC236}">
                      <a16:creationId xmlns:a16="http://schemas.microsoft.com/office/drawing/2014/main" id="{0F34ED4A-2794-14A1-E08B-9188C2DEAD95}"/>
                    </a:ext>
                  </a:extLst>
                </p:cNvPr>
                <p:cNvPicPr/>
                <p:nvPr/>
              </p:nvPicPr>
              <p:blipFill>
                <a:blip r:embed="rId195"/>
                <a:stretch>
                  <a:fillRect/>
                </a:stretch>
              </p:blipFill>
              <p:spPr>
                <a:xfrm>
                  <a:off x="9507532" y="5667502"/>
                  <a:ext cx="23184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21" name="Ink 120">
                  <a:extLst>
                    <a:ext uri="{FF2B5EF4-FFF2-40B4-BE49-F238E27FC236}">
                      <a16:creationId xmlns:a16="http://schemas.microsoft.com/office/drawing/2014/main" id="{3028DF57-876A-A90B-21B0-B117B3B0CC54}"/>
                    </a:ext>
                  </a:extLst>
                </p14:cNvPr>
                <p14:cNvContentPartPr/>
                <p14:nvPr/>
              </p14:nvContentPartPr>
              <p14:xfrm>
                <a:off x="8936572" y="5992582"/>
                <a:ext cx="650880" cy="278280"/>
              </p14:xfrm>
            </p:contentPart>
          </mc:Choice>
          <mc:Fallback xmlns="">
            <p:pic>
              <p:nvPicPr>
                <p:cNvPr id="121" name="Ink 120">
                  <a:extLst>
                    <a:ext uri="{FF2B5EF4-FFF2-40B4-BE49-F238E27FC236}">
                      <a16:creationId xmlns:a16="http://schemas.microsoft.com/office/drawing/2014/main" id="{3028DF57-876A-A90B-21B0-B117B3B0CC54}"/>
                    </a:ext>
                  </a:extLst>
                </p:cNvPr>
                <p:cNvPicPr/>
                <p:nvPr/>
              </p:nvPicPr>
              <p:blipFill>
                <a:blip r:embed="rId197"/>
                <a:stretch>
                  <a:fillRect/>
                </a:stretch>
              </p:blipFill>
              <p:spPr>
                <a:xfrm>
                  <a:off x="8927932" y="5983582"/>
                  <a:ext cx="66852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22" name="Ink 121">
                  <a:extLst>
                    <a:ext uri="{FF2B5EF4-FFF2-40B4-BE49-F238E27FC236}">
                      <a16:creationId xmlns:a16="http://schemas.microsoft.com/office/drawing/2014/main" id="{AF1DA720-3057-08D1-36CD-2B60EADC15E8}"/>
                    </a:ext>
                  </a:extLst>
                </p14:cNvPr>
                <p14:cNvContentPartPr/>
                <p14:nvPr/>
              </p14:nvContentPartPr>
              <p14:xfrm>
                <a:off x="9218092" y="6244222"/>
                <a:ext cx="710280" cy="267480"/>
              </p14:xfrm>
            </p:contentPart>
          </mc:Choice>
          <mc:Fallback xmlns="">
            <p:pic>
              <p:nvPicPr>
                <p:cNvPr id="122" name="Ink 121">
                  <a:extLst>
                    <a:ext uri="{FF2B5EF4-FFF2-40B4-BE49-F238E27FC236}">
                      <a16:creationId xmlns:a16="http://schemas.microsoft.com/office/drawing/2014/main" id="{AF1DA720-3057-08D1-36CD-2B60EADC15E8}"/>
                    </a:ext>
                  </a:extLst>
                </p:cNvPr>
                <p:cNvPicPr/>
                <p:nvPr/>
              </p:nvPicPr>
              <p:blipFill>
                <a:blip r:embed="rId199"/>
                <a:stretch>
                  <a:fillRect/>
                </a:stretch>
              </p:blipFill>
              <p:spPr>
                <a:xfrm>
                  <a:off x="9209452" y="6235222"/>
                  <a:ext cx="72792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23" name="Ink 122">
                  <a:extLst>
                    <a:ext uri="{FF2B5EF4-FFF2-40B4-BE49-F238E27FC236}">
                      <a16:creationId xmlns:a16="http://schemas.microsoft.com/office/drawing/2014/main" id="{F710053C-0AA2-836E-6826-FAE79B0EF87B}"/>
                    </a:ext>
                  </a:extLst>
                </p14:cNvPr>
                <p14:cNvContentPartPr/>
                <p14:nvPr/>
              </p14:nvContentPartPr>
              <p14:xfrm>
                <a:off x="9309172" y="6579742"/>
                <a:ext cx="534240" cy="219600"/>
              </p14:xfrm>
            </p:contentPart>
          </mc:Choice>
          <mc:Fallback xmlns="">
            <p:pic>
              <p:nvPicPr>
                <p:cNvPr id="123" name="Ink 122">
                  <a:extLst>
                    <a:ext uri="{FF2B5EF4-FFF2-40B4-BE49-F238E27FC236}">
                      <a16:creationId xmlns:a16="http://schemas.microsoft.com/office/drawing/2014/main" id="{F710053C-0AA2-836E-6826-FAE79B0EF87B}"/>
                    </a:ext>
                  </a:extLst>
                </p:cNvPr>
                <p:cNvPicPr/>
                <p:nvPr/>
              </p:nvPicPr>
              <p:blipFill>
                <a:blip r:embed="rId201"/>
                <a:stretch>
                  <a:fillRect/>
                </a:stretch>
              </p:blipFill>
              <p:spPr>
                <a:xfrm>
                  <a:off x="9300532" y="6571102"/>
                  <a:ext cx="55188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24" name="Ink 123">
                  <a:extLst>
                    <a:ext uri="{FF2B5EF4-FFF2-40B4-BE49-F238E27FC236}">
                      <a16:creationId xmlns:a16="http://schemas.microsoft.com/office/drawing/2014/main" id="{5A0F1DD4-EAEE-8C65-5660-09DB2B2CF014}"/>
                    </a:ext>
                  </a:extLst>
                </p14:cNvPr>
                <p14:cNvContentPartPr/>
                <p14:nvPr/>
              </p14:nvContentPartPr>
              <p14:xfrm>
                <a:off x="9910732" y="6698542"/>
                <a:ext cx="12240" cy="2880"/>
              </p14:xfrm>
            </p:contentPart>
          </mc:Choice>
          <mc:Fallback xmlns="">
            <p:pic>
              <p:nvPicPr>
                <p:cNvPr id="124" name="Ink 123">
                  <a:extLst>
                    <a:ext uri="{FF2B5EF4-FFF2-40B4-BE49-F238E27FC236}">
                      <a16:creationId xmlns:a16="http://schemas.microsoft.com/office/drawing/2014/main" id="{5A0F1DD4-EAEE-8C65-5660-09DB2B2CF014}"/>
                    </a:ext>
                  </a:extLst>
                </p:cNvPr>
                <p:cNvPicPr/>
                <p:nvPr/>
              </p:nvPicPr>
              <p:blipFill>
                <a:blip r:embed="rId203"/>
                <a:stretch>
                  <a:fillRect/>
                </a:stretch>
              </p:blipFill>
              <p:spPr>
                <a:xfrm>
                  <a:off x="9902092" y="6689902"/>
                  <a:ext cx="2988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25" name="Ink 124">
                  <a:extLst>
                    <a:ext uri="{FF2B5EF4-FFF2-40B4-BE49-F238E27FC236}">
                      <a16:creationId xmlns:a16="http://schemas.microsoft.com/office/drawing/2014/main" id="{D5F539FA-53FE-61D3-DA63-A471B3297A54}"/>
                    </a:ext>
                  </a:extLst>
                </p14:cNvPr>
                <p14:cNvContentPartPr/>
                <p14:nvPr/>
              </p14:nvContentPartPr>
              <p14:xfrm>
                <a:off x="8315572" y="5863702"/>
                <a:ext cx="1629360" cy="1039320"/>
              </p14:xfrm>
            </p:contentPart>
          </mc:Choice>
          <mc:Fallback xmlns="">
            <p:pic>
              <p:nvPicPr>
                <p:cNvPr id="125" name="Ink 124">
                  <a:extLst>
                    <a:ext uri="{FF2B5EF4-FFF2-40B4-BE49-F238E27FC236}">
                      <a16:creationId xmlns:a16="http://schemas.microsoft.com/office/drawing/2014/main" id="{D5F539FA-53FE-61D3-DA63-A471B3297A54}"/>
                    </a:ext>
                  </a:extLst>
                </p:cNvPr>
                <p:cNvPicPr/>
                <p:nvPr/>
              </p:nvPicPr>
              <p:blipFill>
                <a:blip r:embed="rId205"/>
                <a:stretch>
                  <a:fillRect/>
                </a:stretch>
              </p:blipFill>
              <p:spPr>
                <a:xfrm>
                  <a:off x="8306932" y="5854702"/>
                  <a:ext cx="1647000" cy="105696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26" name="Ink 125">
                  <a:extLst>
                    <a:ext uri="{FF2B5EF4-FFF2-40B4-BE49-F238E27FC236}">
                      <a16:creationId xmlns:a16="http://schemas.microsoft.com/office/drawing/2014/main" id="{D226ACE4-67EF-34F3-6A33-91C08ED59A8A}"/>
                    </a:ext>
                  </a:extLst>
                </p14:cNvPr>
                <p14:cNvContentPartPr/>
                <p14:nvPr/>
              </p14:nvContentPartPr>
              <p14:xfrm>
                <a:off x="7307212" y="6188163"/>
                <a:ext cx="266040" cy="361080"/>
              </p14:xfrm>
            </p:contentPart>
          </mc:Choice>
          <mc:Fallback xmlns="">
            <p:pic>
              <p:nvPicPr>
                <p:cNvPr id="126" name="Ink 125">
                  <a:extLst>
                    <a:ext uri="{FF2B5EF4-FFF2-40B4-BE49-F238E27FC236}">
                      <a16:creationId xmlns:a16="http://schemas.microsoft.com/office/drawing/2014/main" id="{D226ACE4-67EF-34F3-6A33-91C08ED59A8A}"/>
                    </a:ext>
                  </a:extLst>
                </p:cNvPr>
                <p:cNvPicPr/>
                <p:nvPr/>
              </p:nvPicPr>
              <p:blipFill>
                <a:blip r:embed="rId207"/>
                <a:stretch>
                  <a:fillRect/>
                </a:stretch>
              </p:blipFill>
              <p:spPr>
                <a:xfrm>
                  <a:off x="7298212" y="6179163"/>
                  <a:ext cx="283680" cy="37872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27" name="Ink 126">
                  <a:extLst>
                    <a:ext uri="{FF2B5EF4-FFF2-40B4-BE49-F238E27FC236}">
                      <a16:creationId xmlns:a16="http://schemas.microsoft.com/office/drawing/2014/main" id="{FE55A29D-8438-556F-8DB6-4C5DA8B219E8}"/>
                    </a:ext>
                  </a:extLst>
                </p14:cNvPr>
                <p14:cNvContentPartPr/>
                <p14:nvPr/>
              </p14:nvContentPartPr>
              <p14:xfrm>
                <a:off x="7603492" y="6350163"/>
                <a:ext cx="141480" cy="261000"/>
              </p14:xfrm>
            </p:contentPart>
          </mc:Choice>
          <mc:Fallback xmlns="">
            <p:pic>
              <p:nvPicPr>
                <p:cNvPr id="127" name="Ink 126">
                  <a:extLst>
                    <a:ext uri="{FF2B5EF4-FFF2-40B4-BE49-F238E27FC236}">
                      <a16:creationId xmlns:a16="http://schemas.microsoft.com/office/drawing/2014/main" id="{FE55A29D-8438-556F-8DB6-4C5DA8B219E8}"/>
                    </a:ext>
                  </a:extLst>
                </p:cNvPr>
                <p:cNvPicPr/>
                <p:nvPr/>
              </p:nvPicPr>
              <p:blipFill>
                <a:blip r:embed="rId209"/>
                <a:stretch>
                  <a:fillRect/>
                </a:stretch>
              </p:blipFill>
              <p:spPr>
                <a:xfrm>
                  <a:off x="7594492" y="6341523"/>
                  <a:ext cx="15912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28" name="Ink 127">
                  <a:extLst>
                    <a:ext uri="{FF2B5EF4-FFF2-40B4-BE49-F238E27FC236}">
                      <a16:creationId xmlns:a16="http://schemas.microsoft.com/office/drawing/2014/main" id="{C9A7493C-4DC6-30FC-8C81-5A7D5C5E8260}"/>
                    </a:ext>
                  </a:extLst>
                </p14:cNvPr>
                <p14:cNvContentPartPr/>
                <p14:nvPr/>
              </p14:nvContentPartPr>
              <p14:xfrm>
                <a:off x="7750732" y="6328923"/>
                <a:ext cx="164880" cy="98280"/>
              </p14:xfrm>
            </p:contentPart>
          </mc:Choice>
          <mc:Fallback xmlns="">
            <p:pic>
              <p:nvPicPr>
                <p:cNvPr id="128" name="Ink 127">
                  <a:extLst>
                    <a:ext uri="{FF2B5EF4-FFF2-40B4-BE49-F238E27FC236}">
                      <a16:creationId xmlns:a16="http://schemas.microsoft.com/office/drawing/2014/main" id="{C9A7493C-4DC6-30FC-8C81-5A7D5C5E8260}"/>
                    </a:ext>
                  </a:extLst>
                </p:cNvPr>
                <p:cNvPicPr/>
                <p:nvPr/>
              </p:nvPicPr>
              <p:blipFill>
                <a:blip r:embed="rId211"/>
                <a:stretch>
                  <a:fillRect/>
                </a:stretch>
              </p:blipFill>
              <p:spPr>
                <a:xfrm>
                  <a:off x="7742092" y="6319923"/>
                  <a:ext cx="18252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29" name="Ink 128">
                  <a:extLst>
                    <a:ext uri="{FF2B5EF4-FFF2-40B4-BE49-F238E27FC236}">
                      <a16:creationId xmlns:a16="http://schemas.microsoft.com/office/drawing/2014/main" id="{1C7D4DA5-4EFD-97A5-F6EC-8DD595EF2CBB}"/>
                    </a:ext>
                  </a:extLst>
                </p14:cNvPr>
                <p14:cNvContentPartPr/>
                <p14:nvPr/>
              </p14:nvContentPartPr>
              <p14:xfrm>
                <a:off x="7984732" y="6170883"/>
                <a:ext cx="42480" cy="210600"/>
              </p14:xfrm>
            </p:contentPart>
          </mc:Choice>
          <mc:Fallback xmlns="">
            <p:pic>
              <p:nvPicPr>
                <p:cNvPr id="129" name="Ink 128">
                  <a:extLst>
                    <a:ext uri="{FF2B5EF4-FFF2-40B4-BE49-F238E27FC236}">
                      <a16:creationId xmlns:a16="http://schemas.microsoft.com/office/drawing/2014/main" id="{1C7D4DA5-4EFD-97A5-F6EC-8DD595EF2CBB}"/>
                    </a:ext>
                  </a:extLst>
                </p:cNvPr>
                <p:cNvPicPr/>
                <p:nvPr/>
              </p:nvPicPr>
              <p:blipFill>
                <a:blip r:embed="rId213"/>
                <a:stretch>
                  <a:fillRect/>
                </a:stretch>
              </p:blipFill>
              <p:spPr>
                <a:xfrm>
                  <a:off x="7975732" y="6161883"/>
                  <a:ext cx="6012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30" name="Ink 129">
                  <a:extLst>
                    <a:ext uri="{FF2B5EF4-FFF2-40B4-BE49-F238E27FC236}">
                      <a16:creationId xmlns:a16="http://schemas.microsoft.com/office/drawing/2014/main" id="{D6A3CFBE-09C1-7E9D-7BE0-3549EF564BFC}"/>
                    </a:ext>
                  </a:extLst>
                </p14:cNvPr>
                <p14:cNvContentPartPr/>
                <p14:nvPr/>
              </p14:nvContentPartPr>
              <p14:xfrm>
                <a:off x="8047012" y="6261963"/>
                <a:ext cx="99720" cy="114480"/>
              </p14:xfrm>
            </p:contentPart>
          </mc:Choice>
          <mc:Fallback xmlns="">
            <p:pic>
              <p:nvPicPr>
                <p:cNvPr id="130" name="Ink 129">
                  <a:extLst>
                    <a:ext uri="{FF2B5EF4-FFF2-40B4-BE49-F238E27FC236}">
                      <a16:creationId xmlns:a16="http://schemas.microsoft.com/office/drawing/2014/main" id="{D6A3CFBE-09C1-7E9D-7BE0-3549EF564BFC}"/>
                    </a:ext>
                  </a:extLst>
                </p:cNvPr>
                <p:cNvPicPr/>
                <p:nvPr/>
              </p:nvPicPr>
              <p:blipFill>
                <a:blip r:embed="rId215"/>
                <a:stretch>
                  <a:fillRect/>
                </a:stretch>
              </p:blipFill>
              <p:spPr>
                <a:xfrm>
                  <a:off x="8038372" y="6252963"/>
                  <a:ext cx="11736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31" name="Ink 130">
                  <a:extLst>
                    <a:ext uri="{FF2B5EF4-FFF2-40B4-BE49-F238E27FC236}">
                      <a16:creationId xmlns:a16="http://schemas.microsoft.com/office/drawing/2014/main" id="{1983C520-8BA4-B9CB-6AD2-517A36E571D7}"/>
                    </a:ext>
                  </a:extLst>
                </p14:cNvPr>
                <p14:cNvContentPartPr/>
                <p14:nvPr/>
              </p14:nvContentPartPr>
              <p14:xfrm>
                <a:off x="7384612" y="6463203"/>
                <a:ext cx="1122480" cy="165240"/>
              </p14:xfrm>
            </p:contentPart>
          </mc:Choice>
          <mc:Fallback xmlns="">
            <p:pic>
              <p:nvPicPr>
                <p:cNvPr id="131" name="Ink 130">
                  <a:extLst>
                    <a:ext uri="{FF2B5EF4-FFF2-40B4-BE49-F238E27FC236}">
                      <a16:creationId xmlns:a16="http://schemas.microsoft.com/office/drawing/2014/main" id="{1983C520-8BA4-B9CB-6AD2-517A36E571D7}"/>
                    </a:ext>
                  </a:extLst>
                </p:cNvPr>
                <p:cNvPicPr/>
                <p:nvPr/>
              </p:nvPicPr>
              <p:blipFill>
                <a:blip r:embed="rId217"/>
                <a:stretch>
                  <a:fillRect/>
                </a:stretch>
              </p:blipFill>
              <p:spPr>
                <a:xfrm>
                  <a:off x="7375612" y="6454563"/>
                  <a:ext cx="1140120" cy="182880"/>
                </a:xfrm>
                <a:prstGeom prst="rect">
                  <a:avLst/>
                </a:prstGeom>
              </p:spPr>
            </p:pic>
          </mc:Fallback>
        </mc:AlternateContent>
      </p:grpSp>
    </p:spTree>
    <p:extLst>
      <p:ext uri="{BB962C8B-B14F-4D97-AF65-F5344CB8AC3E}">
        <p14:creationId xmlns:p14="http://schemas.microsoft.com/office/powerpoint/2010/main" val="3693157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29382F64-CAD4-25F7-2825-A94C4AAB7599}"/>
                  </a:ext>
                </a:extLst>
              </p14:cNvPr>
              <p14:cNvContentPartPr/>
              <p14:nvPr/>
            </p14:nvContentPartPr>
            <p14:xfrm>
              <a:off x="4205092" y="1099822"/>
              <a:ext cx="209880" cy="345600"/>
            </p14:xfrm>
          </p:contentPart>
        </mc:Choice>
        <mc:Fallback xmlns="">
          <p:pic>
            <p:nvPicPr>
              <p:cNvPr id="6" name="Ink 5">
                <a:extLst>
                  <a:ext uri="{FF2B5EF4-FFF2-40B4-BE49-F238E27FC236}">
                    <a16:creationId xmlns:a16="http://schemas.microsoft.com/office/drawing/2014/main" id="{29382F64-CAD4-25F7-2825-A94C4AAB7599}"/>
                  </a:ext>
                </a:extLst>
              </p:cNvPr>
              <p:cNvPicPr/>
              <p:nvPr/>
            </p:nvPicPr>
            <p:blipFill>
              <a:blip r:embed="rId3"/>
              <a:stretch>
                <a:fillRect/>
              </a:stretch>
            </p:blipFill>
            <p:spPr>
              <a:xfrm>
                <a:off x="4196092" y="1091182"/>
                <a:ext cx="227520" cy="363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6CC023DF-9C5E-B21A-02E1-D5CC7995FC26}"/>
                  </a:ext>
                </a:extLst>
              </p14:cNvPr>
              <p14:cNvContentPartPr/>
              <p14:nvPr/>
            </p14:nvContentPartPr>
            <p14:xfrm>
              <a:off x="4490572" y="1172902"/>
              <a:ext cx="118440" cy="226440"/>
            </p14:xfrm>
          </p:contentPart>
        </mc:Choice>
        <mc:Fallback xmlns="">
          <p:pic>
            <p:nvPicPr>
              <p:cNvPr id="7" name="Ink 6">
                <a:extLst>
                  <a:ext uri="{FF2B5EF4-FFF2-40B4-BE49-F238E27FC236}">
                    <a16:creationId xmlns:a16="http://schemas.microsoft.com/office/drawing/2014/main" id="{6CC023DF-9C5E-B21A-02E1-D5CC7995FC26}"/>
                  </a:ext>
                </a:extLst>
              </p:cNvPr>
              <p:cNvPicPr/>
              <p:nvPr/>
            </p:nvPicPr>
            <p:blipFill>
              <a:blip r:embed="rId5"/>
              <a:stretch>
                <a:fillRect/>
              </a:stretch>
            </p:blipFill>
            <p:spPr>
              <a:xfrm>
                <a:off x="4481572" y="1164262"/>
                <a:ext cx="13608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955D0CC2-E64D-BD65-4A4E-77811785D7BB}"/>
                  </a:ext>
                </a:extLst>
              </p14:cNvPr>
              <p14:cNvContentPartPr/>
              <p14:nvPr/>
            </p14:nvContentPartPr>
            <p14:xfrm>
              <a:off x="4425052" y="1145902"/>
              <a:ext cx="322200" cy="264240"/>
            </p14:xfrm>
          </p:contentPart>
        </mc:Choice>
        <mc:Fallback xmlns="">
          <p:pic>
            <p:nvPicPr>
              <p:cNvPr id="8" name="Ink 7">
                <a:extLst>
                  <a:ext uri="{FF2B5EF4-FFF2-40B4-BE49-F238E27FC236}">
                    <a16:creationId xmlns:a16="http://schemas.microsoft.com/office/drawing/2014/main" id="{955D0CC2-E64D-BD65-4A4E-77811785D7BB}"/>
                  </a:ext>
                </a:extLst>
              </p:cNvPr>
              <p:cNvPicPr/>
              <p:nvPr/>
            </p:nvPicPr>
            <p:blipFill>
              <a:blip r:embed="rId7"/>
              <a:stretch>
                <a:fillRect/>
              </a:stretch>
            </p:blipFill>
            <p:spPr>
              <a:xfrm>
                <a:off x="4416412" y="1136902"/>
                <a:ext cx="33984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D0AD2C01-0C36-57C8-05B8-8B0A28196FC7}"/>
                  </a:ext>
                </a:extLst>
              </p14:cNvPr>
              <p14:cNvContentPartPr/>
              <p14:nvPr/>
            </p14:nvContentPartPr>
            <p14:xfrm>
              <a:off x="4823572" y="1116022"/>
              <a:ext cx="200520" cy="259200"/>
            </p14:xfrm>
          </p:contentPart>
        </mc:Choice>
        <mc:Fallback xmlns="">
          <p:pic>
            <p:nvPicPr>
              <p:cNvPr id="9" name="Ink 8">
                <a:extLst>
                  <a:ext uri="{FF2B5EF4-FFF2-40B4-BE49-F238E27FC236}">
                    <a16:creationId xmlns:a16="http://schemas.microsoft.com/office/drawing/2014/main" id="{D0AD2C01-0C36-57C8-05B8-8B0A28196FC7}"/>
                  </a:ext>
                </a:extLst>
              </p:cNvPr>
              <p:cNvPicPr/>
              <p:nvPr/>
            </p:nvPicPr>
            <p:blipFill>
              <a:blip r:embed="rId9"/>
              <a:stretch>
                <a:fillRect/>
              </a:stretch>
            </p:blipFill>
            <p:spPr>
              <a:xfrm>
                <a:off x="4814572" y="1107382"/>
                <a:ext cx="21816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FC08C081-9AF6-C55A-A827-3BCA46DC3E0F}"/>
                  </a:ext>
                </a:extLst>
              </p14:cNvPr>
              <p14:cNvContentPartPr/>
              <p14:nvPr/>
            </p14:nvContentPartPr>
            <p14:xfrm>
              <a:off x="5127052" y="1172542"/>
              <a:ext cx="191880" cy="200520"/>
            </p14:xfrm>
          </p:contentPart>
        </mc:Choice>
        <mc:Fallback xmlns="">
          <p:pic>
            <p:nvPicPr>
              <p:cNvPr id="10" name="Ink 9">
                <a:extLst>
                  <a:ext uri="{FF2B5EF4-FFF2-40B4-BE49-F238E27FC236}">
                    <a16:creationId xmlns:a16="http://schemas.microsoft.com/office/drawing/2014/main" id="{FC08C081-9AF6-C55A-A827-3BCA46DC3E0F}"/>
                  </a:ext>
                </a:extLst>
              </p:cNvPr>
              <p:cNvPicPr/>
              <p:nvPr/>
            </p:nvPicPr>
            <p:blipFill>
              <a:blip r:embed="rId11"/>
              <a:stretch>
                <a:fillRect/>
              </a:stretch>
            </p:blipFill>
            <p:spPr>
              <a:xfrm>
                <a:off x="5118052" y="1163542"/>
                <a:ext cx="20952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94882EB8-F948-5F43-D70D-2EF035BCB1F2}"/>
                  </a:ext>
                </a:extLst>
              </p14:cNvPr>
              <p14:cNvContentPartPr/>
              <p14:nvPr/>
            </p14:nvContentPartPr>
            <p14:xfrm>
              <a:off x="4001692" y="1582582"/>
              <a:ext cx="1941840" cy="1146600"/>
            </p14:xfrm>
          </p:contentPart>
        </mc:Choice>
        <mc:Fallback xmlns="">
          <p:pic>
            <p:nvPicPr>
              <p:cNvPr id="11" name="Ink 10">
                <a:extLst>
                  <a:ext uri="{FF2B5EF4-FFF2-40B4-BE49-F238E27FC236}">
                    <a16:creationId xmlns:a16="http://schemas.microsoft.com/office/drawing/2014/main" id="{94882EB8-F948-5F43-D70D-2EF035BCB1F2}"/>
                  </a:ext>
                </a:extLst>
              </p:cNvPr>
              <p:cNvPicPr/>
              <p:nvPr/>
            </p:nvPicPr>
            <p:blipFill>
              <a:blip r:embed="rId13"/>
              <a:stretch>
                <a:fillRect/>
              </a:stretch>
            </p:blipFill>
            <p:spPr>
              <a:xfrm>
                <a:off x="3993052" y="1573942"/>
                <a:ext cx="1959480" cy="1164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8ADE8CF4-11ED-4A2F-05C6-8E5B1629D814}"/>
                  </a:ext>
                </a:extLst>
              </p14:cNvPr>
              <p14:cNvContentPartPr/>
              <p14:nvPr/>
            </p14:nvContentPartPr>
            <p14:xfrm>
              <a:off x="4441252" y="1910182"/>
              <a:ext cx="143280" cy="243360"/>
            </p14:xfrm>
          </p:contentPart>
        </mc:Choice>
        <mc:Fallback xmlns="">
          <p:pic>
            <p:nvPicPr>
              <p:cNvPr id="13" name="Ink 12">
                <a:extLst>
                  <a:ext uri="{FF2B5EF4-FFF2-40B4-BE49-F238E27FC236}">
                    <a16:creationId xmlns:a16="http://schemas.microsoft.com/office/drawing/2014/main" id="{8ADE8CF4-11ED-4A2F-05C6-8E5B1629D814}"/>
                  </a:ext>
                </a:extLst>
              </p:cNvPr>
              <p:cNvPicPr/>
              <p:nvPr/>
            </p:nvPicPr>
            <p:blipFill>
              <a:blip r:embed="rId15"/>
              <a:stretch>
                <a:fillRect/>
              </a:stretch>
            </p:blipFill>
            <p:spPr>
              <a:xfrm>
                <a:off x="4432252" y="1901542"/>
                <a:ext cx="160920" cy="261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1EBD3A0C-B3C8-A31E-7452-7409E3FD1998}"/>
                  </a:ext>
                </a:extLst>
              </p14:cNvPr>
              <p14:cNvContentPartPr/>
              <p14:nvPr/>
            </p14:nvContentPartPr>
            <p14:xfrm>
              <a:off x="4579492" y="1962022"/>
              <a:ext cx="170280" cy="113400"/>
            </p14:xfrm>
          </p:contentPart>
        </mc:Choice>
        <mc:Fallback xmlns="">
          <p:pic>
            <p:nvPicPr>
              <p:cNvPr id="14" name="Ink 13">
                <a:extLst>
                  <a:ext uri="{FF2B5EF4-FFF2-40B4-BE49-F238E27FC236}">
                    <a16:creationId xmlns:a16="http://schemas.microsoft.com/office/drawing/2014/main" id="{1EBD3A0C-B3C8-A31E-7452-7409E3FD1998}"/>
                  </a:ext>
                </a:extLst>
              </p:cNvPr>
              <p:cNvPicPr/>
              <p:nvPr/>
            </p:nvPicPr>
            <p:blipFill>
              <a:blip r:embed="rId17"/>
              <a:stretch>
                <a:fillRect/>
              </a:stretch>
            </p:blipFill>
            <p:spPr>
              <a:xfrm>
                <a:off x="4570492" y="1953022"/>
                <a:ext cx="18792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7B414C27-B403-52CB-3AEA-8E1127B655B0}"/>
                  </a:ext>
                </a:extLst>
              </p14:cNvPr>
              <p14:cNvContentPartPr/>
              <p14:nvPr/>
            </p14:nvContentPartPr>
            <p14:xfrm>
              <a:off x="4786492" y="1800022"/>
              <a:ext cx="406440" cy="288000"/>
            </p14:xfrm>
          </p:contentPart>
        </mc:Choice>
        <mc:Fallback xmlns="">
          <p:pic>
            <p:nvPicPr>
              <p:cNvPr id="15" name="Ink 14">
                <a:extLst>
                  <a:ext uri="{FF2B5EF4-FFF2-40B4-BE49-F238E27FC236}">
                    <a16:creationId xmlns:a16="http://schemas.microsoft.com/office/drawing/2014/main" id="{7B414C27-B403-52CB-3AEA-8E1127B655B0}"/>
                  </a:ext>
                </a:extLst>
              </p:cNvPr>
              <p:cNvPicPr/>
              <p:nvPr/>
            </p:nvPicPr>
            <p:blipFill>
              <a:blip r:embed="rId19"/>
              <a:stretch>
                <a:fillRect/>
              </a:stretch>
            </p:blipFill>
            <p:spPr>
              <a:xfrm>
                <a:off x="4777852" y="1791382"/>
                <a:ext cx="424080" cy="3056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AC860A16-175F-A843-49A0-9B8213E42404}"/>
                  </a:ext>
                </a:extLst>
              </p14:cNvPr>
              <p14:cNvContentPartPr/>
              <p14:nvPr/>
            </p14:nvContentPartPr>
            <p14:xfrm>
              <a:off x="5158012" y="1869862"/>
              <a:ext cx="182880" cy="196560"/>
            </p14:xfrm>
          </p:contentPart>
        </mc:Choice>
        <mc:Fallback xmlns="">
          <p:pic>
            <p:nvPicPr>
              <p:cNvPr id="16" name="Ink 15">
                <a:extLst>
                  <a:ext uri="{FF2B5EF4-FFF2-40B4-BE49-F238E27FC236}">
                    <a16:creationId xmlns:a16="http://schemas.microsoft.com/office/drawing/2014/main" id="{AC860A16-175F-A843-49A0-9B8213E42404}"/>
                  </a:ext>
                </a:extLst>
              </p:cNvPr>
              <p:cNvPicPr/>
              <p:nvPr/>
            </p:nvPicPr>
            <p:blipFill>
              <a:blip r:embed="rId21"/>
              <a:stretch>
                <a:fillRect/>
              </a:stretch>
            </p:blipFill>
            <p:spPr>
              <a:xfrm>
                <a:off x="5149372" y="1860862"/>
                <a:ext cx="20052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875BB426-49C0-F986-843D-E33D107DA1C3}"/>
                  </a:ext>
                </a:extLst>
              </p14:cNvPr>
              <p14:cNvContentPartPr/>
              <p14:nvPr/>
            </p14:nvContentPartPr>
            <p14:xfrm>
              <a:off x="4443412" y="2219782"/>
              <a:ext cx="166680" cy="226440"/>
            </p14:xfrm>
          </p:contentPart>
        </mc:Choice>
        <mc:Fallback xmlns="">
          <p:pic>
            <p:nvPicPr>
              <p:cNvPr id="17" name="Ink 16">
                <a:extLst>
                  <a:ext uri="{FF2B5EF4-FFF2-40B4-BE49-F238E27FC236}">
                    <a16:creationId xmlns:a16="http://schemas.microsoft.com/office/drawing/2014/main" id="{875BB426-49C0-F986-843D-E33D107DA1C3}"/>
                  </a:ext>
                </a:extLst>
              </p:cNvPr>
              <p:cNvPicPr/>
              <p:nvPr/>
            </p:nvPicPr>
            <p:blipFill>
              <a:blip r:embed="rId23"/>
              <a:stretch>
                <a:fillRect/>
              </a:stretch>
            </p:blipFill>
            <p:spPr>
              <a:xfrm>
                <a:off x="4434412" y="2210782"/>
                <a:ext cx="18432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8" name="Ink 17">
                <a:extLst>
                  <a:ext uri="{FF2B5EF4-FFF2-40B4-BE49-F238E27FC236}">
                    <a16:creationId xmlns:a16="http://schemas.microsoft.com/office/drawing/2014/main" id="{5B01D282-685A-0E53-A201-009559AD177B}"/>
                  </a:ext>
                </a:extLst>
              </p14:cNvPr>
              <p14:cNvContentPartPr/>
              <p14:nvPr/>
            </p14:nvContentPartPr>
            <p14:xfrm>
              <a:off x="4525132" y="2224822"/>
              <a:ext cx="407520" cy="179280"/>
            </p14:xfrm>
          </p:contentPart>
        </mc:Choice>
        <mc:Fallback xmlns="">
          <p:pic>
            <p:nvPicPr>
              <p:cNvPr id="18" name="Ink 17">
                <a:extLst>
                  <a:ext uri="{FF2B5EF4-FFF2-40B4-BE49-F238E27FC236}">
                    <a16:creationId xmlns:a16="http://schemas.microsoft.com/office/drawing/2014/main" id="{5B01D282-685A-0E53-A201-009559AD177B}"/>
                  </a:ext>
                </a:extLst>
              </p:cNvPr>
              <p:cNvPicPr/>
              <p:nvPr/>
            </p:nvPicPr>
            <p:blipFill>
              <a:blip r:embed="rId25"/>
              <a:stretch>
                <a:fillRect/>
              </a:stretch>
            </p:blipFill>
            <p:spPr>
              <a:xfrm>
                <a:off x="4516132" y="2216182"/>
                <a:ext cx="42516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B7AE6029-C78C-0820-24D5-29BEAC626BE8}"/>
                  </a:ext>
                </a:extLst>
              </p14:cNvPr>
              <p14:cNvContentPartPr/>
              <p14:nvPr/>
            </p14:nvContentPartPr>
            <p14:xfrm>
              <a:off x="4897012" y="2209342"/>
              <a:ext cx="302040" cy="150120"/>
            </p14:xfrm>
          </p:contentPart>
        </mc:Choice>
        <mc:Fallback xmlns="">
          <p:pic>
            <p:nvPicPr>
              <p:cNvPr id="19" name="Ink 18">
                <a:extLst>
                  <a:ext uri="{FF2B5EF4-FFF2-40B4-BE49-F238E27FC236}">
                    <a16:creationId xmlns:a16="http://schemas.microsoft.com/office/drawing/2014/main" id="{B7AE6029-C78C-0820-24D5-29BEAC626BE8}"/>
                  </a:ext>
                </a:extLst>
              </p:cNvPr>
              <p:cNvPicPr/>
              <p:nvPr/>
            </p:nvPicPr>
            <p:blipFill>
              <a:blip r:embed="rId27"/>
              <a:stretch>
                <a:fillRect/>
              </a:stretch>
            </p:blipFill>
            <p:spPr>
              <a:xfrm>
                <a:off x="4888372" y="2200702"/>
                <a:ext cx="31968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9" name="Ink 28">
                <a:extLst>
                  <a:ext uri="{FF2B5EF4-FFF2-40B4-BE49-F238E27FC236}">
                    <a16:creationId xmlns:a16="http://schemas.microsoft.com/office/drawing/2014/main" id="{E5E47608-2826-EA2F-D03C-A0EF2983B617}"/>
                  </a:ext>
                </a:extLst>
              </p14:cNvPr>
              <p14:cNvContentPartPr/>
              <p14:nvPr/>
            </p14:nvContentPartPr>
            <p14:xfrm>
              <a:off x="384412" y="1634062"/>
              <a:ext cx="1760040" cy="1661400"/>
            </p14:xfrm>
          </p:contentPart>
        </mc:Choice>
        <mc:Fallback xmlns="">
          <p:pic>
            <p:nvPicPr>
              <p:cNvPr id="29" name="Ink 28">
                <a:extLst>
                  <a:ext uri="{FF2B5EF4-FFF2-40B4-BE49-F238E27FC236}">
                    <a16:creationId xmlns:a16="http://schemas.microsoft.com/office/drawing/2014/main" id="{E5E47608-2826-EA2F-D03C-A0EF2983B617}"/>
                  </a:ext>
                </a:extLst>
              </p:cNvPr>
              <p:cNvPicPr/>
              <p:nvPr/>
            </p:nvPicPr>
            <p:blipFill>
              <a:blip r:embed="rId29"/>
              <a:stretch>
                <a:fillRect/>
              </a:stretch>
            </p:blipFill>
            <p:spPr>
              <a:xfrm>
                <a:off x="375772" y="1625422"/>
                <a:ext cx="1777680" cy="1679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0" name="Ink 29">
                <a:extLst>
                  <a:ext uri="{FF2B5EF4-FFF2-40B4-BE49-F238E27FC236}">
                    <a16:creationId xmlns:a16="http://schemas.microsoft.com/office/drawing/2014/main" id="{B23254D1-D241-9FB5-DCB5-96904C2CDA82}"/>
                  </a:ext>
                </a:extLst>
              </p14:cNvPr>
              <p14:cNvContentPartPr/>
              <p14:nvPr/>
            </p14:nvContentPartPr>
            <p14:xfrm>
              <a:off x="337252" y="1331662"/>
              <a:ext cx="253800" cy="326160"/>
            </p14:xfrm>
          </p:contentPart>
        </mc:Choice>
        <mc:Fallback xmlns="">
          <p:pic>
            <p:nvPicPr>
              <p:cNvPr id="30" name="Ink 29">
                <a:extLst>
                  <a:ext uri="{FF2B5EF4-FFF2-40B4-BE49-F238E27FC236}">
                    <a16:creationId xmlns:a16="http://schemas.microsoft.com/office/drawing/2014/main" id="{B23254D1-D241-9FB5-DCB5-96904C2CDA82}"/>
                  </a:ext>
                </a:extLst>
              </p:cNvPr>
              <p:cNvPicPr/>
              <p:nvPr/>
            </p:nvPicPr>
            <p:blipFill>
              <a:blip r:embed="rId31"/>
              <a:stretch>
                <a:fillRect/>
              </a:stretch>
            </p:blipFill>
            <p:spPr>
              <a:xfrm>
                <a:off x="328252" y="1322662"/>
                <a:ext cx="271440" cy="3438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1" name="Ink 30">
                <a:extLst>
                  <a:ext uri="{FF2B5EF4-FFF2-40B4-BE49-F238E27FC236}">
                    <a16:creationId xmlns:a16="http://schemas.microsoft.com/office/drawing/2014/main" id="{8951F9B9-EED6-E0DF-D8C3-E23D12FC25C1}"/>
                  </a:ext>
                </a:extLst>
              </p14:cNvPr>
              <p14:cNvContentPartPr/>
              <p14:nvPr/>
            </p14:nvContentPartPr>
            <p14:xfrm>
              <a:off x="472972" y="1366582"/>
              <a:ext cx="367560" cy="328680"/>
            </p14:xfrm>
          </p:contentPart>
        </mc:Choice>
        <mc:Fallback xmlns="">
          <p:pic>
            <p:nvPicPr>
              <p:cNvPr id="31" name="Ink 30">
                <a:extLst>
                  <a:ext uri="{FF2B5EF4-FFF2-40B4-BE49-F238E27FC236}">
                    <a16:creationId xmlns:a16="http://schemas.microsoft.com/office/drawing/2014/main" id="{8951F9B9-EED6-E0DF-D8C3-E23D12FC25C1}"/>
                  </a:ext>
                </a:extLst>
              </p:cNvPr>
              <p:cNvPicPr/>
              <p:nvPr/>
            </p:nvPicPr>
            <p:blipFill>
              <a:blip r:embed="rId33"/>
              <a:stretch>
                <a:fillRect/>
              </a:stretch>
            </p:blipFill>
            <p:spPr>
              <a:xfrm>
                <a:off x="463972" y="1357942"/>
                <a:ext cx="385200" cy="346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2" name="Ink 31">
                <a:extLst>
                  <a:ext uri="{FF2B5EF4-FFF2-40B4-BE49-F238E27FC236}">
                    <a16:creationId xmlns:a16="http://schemas.microsoft.com/office/drawing/2014/main" id="{3DCFCD8D-49E3-1121-0F9E-2B1ADB0F8542}"/>
                  </a:ext>
                </a:extLst>
              </p14:cNvPr>
              <p14:cNvContentPartPr/>
              <p14:nvPr/>
            </p14:nvContentPartPr>
            <p14:xfrm>
              <a:off x="865012" y="1342462"/>
              <a:ext cx="210240" cy="316080"/>
            </p14:xfrm>
          </p:contentPart>
        </mc:Choice>
        <mc:Fallback xmlns="">
          <p:pic>
            <p:nvPicPr>
              <p:cNvPr id="32" name="Ink 31">
                <a:extLst>
                  <a:ext uri="{FF2B5EF4-FFF2-40B4-BE49-F238E27FC236}">
                    <a16:creationId xmlns:a16="http://schemas.microsoft.com/office/drawing/2014/main" id="{3DCFCD8D-49E3-1121-0F9E-2B1ADB0F8542}"/>
                  </a:ext>
                </a:extLst>
              </p:cNvPr>
              <p:cNvPicPr/>
              <p:nvPr/>
            </p:nvPicPr>
            <p:blipFill>
              <a:blip r:embed="rId35"/>
              <a:stretch>
                <a:fillRect/>
              </a:stretch>
            </p:blipFill>
            <p:spPr>
              <a:xfrm>
                <a:off x="856372" y="1333822"/>
                <a:ext cx="227880" cy="3337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3" name="Ink 32">
                <a:extLst>
                  <a:ext uri="{FF2B5EF4-FFF2-40B4-BE49-F238E27FC236}">
                    <a16:creationId xmlns:a16="http://schemas.microsoft.com/office/drawing/2014/main" id="{54C0D750-9E9C-56F7-FD10-F303826AAE5D}"/>
                  </a:ext>
                </a:extLst>
              </p14:cNvPr>
              <p14:cNvContentPartPr/>
              <p14:nvPr/>
            </p14:nvContentPartPr>
            <p14:xfrm>
              <a:off x="948892" y="1318702"/>
              <a:ext cx="276480" cy="317520"/>
            </p14:xfrm>
          </p:contentPart>
        </mc:Choice>
        <mc:Fallback xmlns="">
          <p:pic>
            <p:nvPicPr>
              <p:cNvPr id="33" name="Ink 32">
                <a:extLst>
                  <a:ext uri="{FF2B5EF4-FFF2-40B4-BE49-F238E27FC236}">
                    <a16:creationId xmlns:a16="http://schemas.microsoft.com/office/drawing/2014/main" id="{54C0D750-9E9C-56F7-FD10-F303826AAE5D}"/>
                  </a:ext>
                </a:extLst>
              </p:cNvPr>
              <p:cNvPicPr/>
              <p:nvPr/>
            </p:nvPicPr>
            <p:blipFill>
              <a:blip r:embed="rId37"/>
              <a:stretch>
                <a:fillRect/>
              </a:stretch>
            </p:blipFill>
            <p:spPr>
              <a:xfrm>
                <a:off x="939892" y="1310062"/>
                <a:ext cx="294120" cy="3351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4" name="Ink 33">
                <a:extLst>
                  <a:ext uri="{FF2B5EF4-FFF2-40B4-BE49-F238E27FC236}">
                    <a16:creationId xmlns:a16="http://schemas.microsoft.com/office/drawing/2014/main" id="{32765E09-EAB0-2D4E-16B8-32CB9968CAC7}"/>
                  </a:ext>
                </a:extLst>
              </p14:cNvPr>
              <p14:cNvContentPartPr/>
              <p14:nvPr/>
            </p14:nvContentPartPr>
            <p14:xfrm>
              <a:off x="483052" y="3741502"/>
              <a:ext cx="153360" cy="598320"/>
            </p14:xfrm>
          </p:contentPart>
        </mc:Choice>
        <mc:Fallback xmlns="">
          <p:pic>
            <p:nvPicPr>
              <p:cNvPr id="34" name="Ink 33">
                <a:extLst>
                  <a:ext uri="{FF2B5EF4-FFF2-40B4-BE49-F238E27FC236}">
                    <a16:creationId xmlns:a16="http://schemas.microsoft.com/office/drawing/2014/main" id="{32765E09-EAB0-2D4E-16B8-32CB9968CAC7}"/>
                  </a:ext>
                </a:extLst>
              </p:cNvPr>
              <p:cNvPicPr/>
              <p:nvPr/>
            </p:nvPicPr>
            <p:blipFill>
              <a:blip r:embed="rId39"/>
              <a:stretch>
                <a:fillRect/>
              </a:stretch>
            </p:blipFill>
            <p:spPr>
              <a:xfrm>
                <a:off x="474052" y="3732502"/>
                <a:ext cx="171000" cy="6159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5" name="Ink 34">
                <a:extLst>
                  <a:ext uri="{FF2B5EF4-FFF2-40B4-BE49-F238E27FC236}">
                    <a16:creationId xmlns:a16="http://schemas.microsoft.com/office/drawing/2014/main" id="{F9C4001C-EB93-ABB6-E53B-644B82BEFFFD}"/>
                  </a:ext>
                </a:extLst>
              </p14:cNvPr>
              <p14:cNvContentPartPr/>
              <p14:nvPr/>
            </p14:nvContentPartPr>
            <p14:xfrm>
              <a:off x="404932" y="4022302"/>
              <a:ext cx="343080" cy="175680"/>
            </p14:xfrm>
          </p:contentPart>
        </mc:Choice>
        <mc:Fallback xmlns="">
          <p:pic>
            <p:nvPicPr>
              <p:cNvPr id="35" name="Ink 34">
                <a:extLst>
                  <a:ext uri="{FF2B5EF4-FFF2-40B4-BE49-F238E27FC236}">
                    <a16:creationId xmlns:a16="http://schemas.microsoft.com/office/drawing/2014/main" id="{F9C4001C-EB93-ABB6-E53B-644B82BEFFFD}"/>
                  </a:ext>
                </a:extLst>
              </p:cNvPr>
              <p:cNvPicPr/>
              <p:nvPr/>
            </p:nvPicPr>
            <p:blipFill>
              <a:blip r:embed="rId41"/>
              <a:stretch>
                <a:fillRect/>
              </a:stretch>
            </p:blipFill>
            <p:spPr>
              <a:xfrm>
                <a:off x="395932" y="4013302"/>
                <a:ext cx="36072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6" name="Ink 35">
                <a:extLst>
                  <a:ext uri="{FF2B5EF4-FFF2-40B4-BE49-F238E27FC236}">
                    <a16:creationId xmlns:a16="http://schemas.microsoft.com/office/drawing/2014/main" id="{70747C3A-317E-B822-8C81-F30A2F896EFC}"/>
                  </a:ext>
                </a:extLst>
              </p14:cNvPr>
              <p14:cNvContentPartPr/>
              <p14:nvPr/>
            </p14:nvContentPartPr>
            <p14:xfrm>
              <a:off x="743692" y="3881182"/>
              <a:ext cx="446040" cy="244080"/>
            </p14:xfrm>
          </p:contentPart>
        </mc:Choice>
        <mc:Fallback xmlns="">
          <p:pic>
            <p:nvPicPr>
              <p:cNvPr id="36" name="Ink 35">
                <a:extLst>
                  <a:ext uri="{FF2B5EF4-FFF2-40B4-BE49-F238E27FC236}">
                    <a16:creationId xmlns:a16="http://schemas.microsoft.com/office/drawing/2014/main" id="{70747C3A-317E-B822-8C81-F30A2F896EFC}"/>
                  </a:ext>
                </a:extLst>
              </p:cNvPr>
              <p:cNvPicPr/>
              <p:nvPr/>
            </p:nvPicPr>
            <p:blipFill>
              <a:blip r:embed="rId43"/>
              <a:stretch>
                <a:fillRect/>
              </a:stretch>
            </p:blipFill>
            <p:spPr>
              <a:xfrm>
                <a:off x="735052" y="3872542"/>
                <a:ext cx="46368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7" name="Ink 36">
                <a:extLst>
                  <a:ext uri="{FF2B5EF4-FFF2-40B4-BE49-F238E27FC236}">
                    <a16:creationId xmlns:a16="http://schemas.microsoft.com/office/drawing/2014/main" id="{61F7CC24-A051-ECBA-E0F0-77AABC179785}"/>
                  </a:ext>
                </a:extLst>
              </p14:cNvPr>
              <p14:cNvContentPartPr/>
              <p14:nvPr/>
            </p14:nvContentPartPr>
            <p14:xfrm>
              <a:off x="1160932" y="3742222"/>
              <a:ext cx="6840" cy="50400"/>
            </p14:xfrm>
          </p:contentPart>
        </mc:Choice>
        <mc:Fallback xmlns="">
          <p:pic>
            <p:nvPicPr>
              <p:cNvPr id="37" name="Ink 36">
                <a:extLst>
                  <a:ext uri="{FF2B5EF4-FFF2-40B4-BE49-F238E27FC236}">
                    <a16:creationId xmlns:a16="http://schemas.microsoft.com/office/drawing/2014/main" id="{61F7CC24-A051-ECBA-E0F0-77AABC179785}"/>
                  </a:ext>
                </a:extLst>
              </p:cNvPr>
              <p:cNvPicPr/>
              <p:nvPr/>
            </p:nvPicPr>
            <p:blipFill>
              <a:blip r:embed="rId45"/>
              <a:stretch>
                <a:fillRect/>
              </a:stretch>
            </p:blipFill>
            <p:spPr>
              <a:xfrm>
                <a:off x="1152292" y="3733222"/>
                <a:ext cx="2448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8" name="Ink 37">
                <a:extLst>
                  <a:ext uri="{FF2B5EF4-FFF2-40B4-BE49-F238E27FC236}">
                    <a16:creationId xmlns:a16="http://schemas.microsoft.com/office/drawing/2014/main" id="{D3028FB3-9C6B-1E1F-01E0-BDFA0EF23A14}"/>
                  </a:ext>
                </a:extLst>
              </p14:cNvPr>
              <p14:cNvContentPartPr/>
              <p14:nvPr/>
            </p14:nvContentPartPr>
            <p14:xfrm>
              <a:off x="247252" y="4539622"/>
              <a:ext cx="1780920" cy="1449000"/>
            </p14:xfrm>
          </p:contentPart>
        </mc:Choice>
        <mc:Fallback xmlns="">
          <p:pic>
            <p:nvPicPr>
              <p:cNvPr id="38" name="Ink 37">
                <a:extLst>
                  <a:ext uri="{FF2B5EF4-FFF2-40B4-BE49-F238E27FC236}">
                    <a16:creationId xmlns:a16="http://schemas.microsoft.com/office/drawing/2014/main" id="{D3028FB3-9C6B-1E1F-01E0-BDFA0EF23A14}"/>
                  </a:ext>
                </a:extLst>
              </p:cNvPr>
              <p:cNvPicPr/>
              <p:nvPr/>
            </p:nvPicPr>
            <p:blipFill>
              <a:blip r:embed="rId47"/>
              <a:stretch>
                <a:fillRect/>
              </a:stretch>
            </p:blipFill>
            <p:spPr>
              <a:xfrm>
                <a:off x="238612" y="4530622"/>
                <a:ext cx="1798560" cy="14666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1" name="Ink 40">
                <a:extLst>
                  <a:ext uri="{FF2B5EF4-FFF2-40B4-BE49-F238E27FC236}">
                    <a16:creationId xmlns:a16="http://schemas.microsoft.com/office/drawing/2014/main" id="{C969FDCC-7B0D-82D8-987F-A9E64B46B29C}"/>
                  </a:ext>
                </a:extLst>
              </p14:cNvPr>
              <p14:cNvContentPartPr/>
              <p14:nvPr/>
            </p14:nvContentPartPr>
            <p14:xfrm>
              <a:off x="2167852" y="2827462"/>
              <a:ext cx="2473920" cy="2282040"/>
            </p14:xfrm>
          </p:contentPart>
        </mc:Choice>
        <mc:Fallback xmlns="">
          <p:pic>
            <p:nvPicPr>
              <p:cNvPr id="41" name="Ink 40">
                <a:extLst>
                  <a:ext uri="{FF2B5EF4-FFF2-40B4-BE49-F238E27FC236}">
                    <a16:creationId xmlns:a16="http://schemas.microsoft.com/office/drawing/2014/main" id="{C969FDCC-7B0D-82D8-987F-A9E64B46B29C}"/>
                  </a:ext>
                </a:extLst>
              </p:cNvPr>
              <p:cNvPicPr/>
              <p:nvPr/>
            </p:nvPicPr>
            <p:blipFill>
              <a:blip r:embed="rId49"/>
              <a:stretch>
                <a:fillRect/>
              </a:stretch>
            </p:blipFill>
            <p:spPr>
              <a:xfrm>
                <a:off x="2159212" y="2818822"/>
                <a:ext cx="2491560" cy="22996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2" name="Ink 41">
                <a:extLst>
                  <a:ext uri="{FF2B5EF4-FFF2-40B4-BE49-F238E27FC236}">
                    <a16:creationId xmlns:a16="http://schemas.microsoft.com/office/drawing/2014/main" id="{FEA70D99-6532-335E-59B1-A99D844EFEE6}"/>
                  </a:ext>
                </a:extLst>
              </p14:cNvPr>
              <p14:cNvContentPartPr/>
              <p14:nvPr/>
            </p14:nvContentPartPr>
            <p14:xfrm>
              <a:off x="4338292" y="2850502"/>
              <a:ext cx="390240" cy="144360"/>
            </p14:xfrm>
          </p:contentPart>
        </mc:Choice>
        <mc:Fallback xmlns="">
          <p:pic>
            <p:nvPicPr>
              <p:cNvPr id="42" name="Ink 41">
                <a:extLst>
                  <a:ext uri="{FF2B5EF4-FFF2-40B4-BE49-F238E27FC236}">
                    <a16:creationId xmlns:a16="http://schemas.microsoft.com/office/drawing/2014/main" id="{FEA70D99-6532-335E-59B1-A99D844EFEE6}"/>
                  </a:ext>
                </a:extLst>
              </p:cNvPr>
              <p:cNvPicPr/>
              <p:nvPr/>
            </p:nvPicPr>
            <p:blipFill>
              <a:blip r:embed="rId51"/>
              <a:stretch>
                <a:fillRect/>
              </a:stretch>
            </p:blipFill>
            <p:spPr>
              <a:xfrm>
                <a:off x="4329652" y="2841862"/>
                <a:ext cx="40788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3" name="Ink 42">
                <a:extLst>
                  <a:ext uri="{FF2B5EF4-FFF2-40B4-BE49-F238E27FC236}">
                    <a16:creationId xmlns:a16="http://schemas.microsoft.com/office/drawing/2014/main" id="{83C157DB-85F9-D6C6-6504-1C8D3120A123}"/>
                  </a:ext>
                </a:extLst>
              </p14:cNvPr>
              <p14:cNvContentPartPr/>
              <p14:nvPr/>
            </p14:nvContentPartPr>
            <p14:xfrm>
              <a:off x="2062012" y="2347582"/>
              <a:ext cx="1882800" cy="236160"/>
            </p14:xfrm>
          </p:contentPart>
        </mc:Choice>
        <mc:Fallback xmlns="">
          <p:pic>
            <p:nvPicPr>
              <p:cNvPr id="43" name="Ink 42">
                <a:extLst>
                  <a:ext uri="{FF2B5EF4-FFF2-40B4-BE49-F238E27FC236}">
                    <a16:creationId xmlns:a16="http://schemas.microsoft.com/office/drawing/2014/main" id="{83C157DB-85F9-D6C6-6504-1C8D3120A123}"/>
                  </a:ext>
                </a:extLst>
              </p:cNvPr>
              <p:cNvPicPr/>
              <p:nvPr/>
            </p:nvPicPr>
            <p:blipFill>
              <a:blip r:embed="rId53"/>
              <a:stretch>
                <a:fillRect/>
              </a:stretch>
            </p:blipFill>
            <p:spPr>
              <a:xfrm>
                <a:off x="2053012" y="2338942"/>
                <a:ext cx="190044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4" name="Ink 43">
                <a:extLst>
                  <a:ext uri="{FF2B5EF4-FFF2-40B4-BE49-F238E27FC236}">
                    <a16:creationId xmlns:a16="http://schemas.microsoft.com/office/drawing/2014/main" id="{1BF9006C-3880-1E69-51C9-A91A1B04E885}"/>
                  </a:ext>
                </a:extLst>
              </p14:cNvPr>
              <p14:cNvContentPartPr/>
              <p14:nvPr/>
            </p14:nvContentPartPr>
            <p14:xfrm>
              <a:off x="3692812" y="2226622"/>
              <a:ext cx="224640" cy="318600"/>
            </p14:xfrm>
          </p:contentPart>
        </mc:Choice>
        <mc:Fallback xmlns="">
          <p:pic>
            <p:nvPicPr>
              <p:cNvPr id="44" name="Ink 43">
                <a:extLst>
                  <a:ext uri="{FF2B5EF4-FFF2-40B4-BE49-F238E27FC236}">
                    <a16:creationId xmlns:a16="http://schemas.microsoft.com/office/drawing/2014/main" id="{1BF9006C-3880-1E69-51C9-A91A1B04E885}"/>
                  </a:ext>
                </a:extLst>
              </p:cNvPr>
              <p:cNvPicPr/>
              <p:nvPr/>
            </p:nvPicPr>
            <p:blipFill>
              <a:blip r:embed="rId55"/>
              <a:stretch>
                <a:fillRect/>
              </a:stretch>
            </p:blipFill>
            <p:spPr>
              <a:xfrm>
                <a:off x="3683812" y="2217622"/>
                <a:ext cx="242280" cy="3362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9" name="Ink 48">
                <a:extLst>
                  <a:ext uri="{FF2B5EF4-FFF2-40B4-BE49-F238E27FC236}">
                    <a16:creationId xmlns:a16="http://schemas.microsoft.com/office/drawing/2014/main" id="{EDC53033-AC78-EAC6-649A-E04435128585}"/>
                  </a:ext>
                </a:extLst>
              </p14:cNvPr>
              <p14:cNvContentPartPr/>
              <p14:nvPr/>
            </p14:nvContentPartPr>
            <p14:xfrm>
              <a:off x="2890372" y="595102"/>
              <a:ext cx="120600" cy="434880"/>
            </p14:xfrm>
          </p:contentPart>
        </mc:Choice>
        <mc:Fallback xmlns="">
          <p:pic>
            <p:nvPicPr>
              <p:cNvPr id="49" name="Ink 48">
                <a:extLst>
                  <a:ext uri="{FF2B5EF4-FFF2-40B4-BE49-F238E27FC236}">
                    <a16:creationId xmlns:a16="http://schemas.microsoft.com/office/drawing/2014/main" id="{EDC53033-AC78-EAC6-649A-E04435128585}"/>
                  </a:ext>
                </a:extLst>
              </p:cNvPr>
              <p:cNvPicPr/>
              <p:nvPr/>
            </p:nvPicPr>
            <p:blipFill>
              <a:blip r:embed="rId57"/>
              <a:stretch>
                <a:fillRect/>
              </a:stretch>
            </p:blipFill>
            <p:spPr>
              <a:xfrm>
                <a:off x="2881732" y="586462"/>
                <a:ext cx="138240" cy="4525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0" name="Ink 49">
                <a:extLst>
                  <a:ext uri="{FF2B5EF4-FFF2-40B4-BE49-F238E27FC236}">
                    <a16:creationId xmlns:a16="http://schemas.microsoft.com/office/drawing/2014/main" id="{E8949450-9E01-88E4-B26E-191CDAFFD5AF}"/>
                  </a:ext>
                </a:extLst>
              </p14:cNvPr>
              <p14:cNvContentPartPr/>
              <p14:nvPr/>
            </p14:nvContentPartPr>
            <p14:xfrm>
              <a:off x="3019612" y="2092342"/>
              <a:ext cx="221760" cy="1285560"/>
            </p14:xfrm>
          </p:contentPart>
        </mc:Choice>
        <mc:Fallback xmlns="">
          <p:pic>
            <p:nvPicPr>
              <p:cNvPr id="50" name="Ink 49">
                <a:extLst>
                  <a:ext uri="{FF2B5EF4-FFF2-40B4-BE49-F238E27FC236}">
                    <a16:creationId xmlns:a16="http://schemas.microsoft.com/office/drawing/2014/main" id="{E8949450-9E01-88E4-B26E-191CDAFFD5AF}"/>
                  </a:ext>
                </a:extLst>
              </p:cNvPr>
              <p:cNvPicPr/>
              <p:nvPr/>
            </p:nvPicPr>
            <p:blipFill>
              <a:blip r:embed="rId59"/>
              <a:stretch>
                <a:fillRect/>
              </a:stretch>
            </p:blipFill>
            <p:spPr>
              <a:xfrm>
                <a:off x="3010612" y="2083342"/>
                <a:ext cx="239400" cy="13032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1" name="Ink 50">
                <a:extLst>
                  <a:ext uri="{FF2B5EF4-FFF2-40B4-BE49-F238E27FC236}">
                    <a16:creationId xmlns:a16="http://schemas.microsoft.com/office/drawing/2014/main" id="{654882FF-0FE9-3077-664F-23EA7030D212}"/>
                  </a:ext>
                </a:extLst>
              </p14:cNvPr>
              <p14:cNvContentPartPr/>
              <p14:nvPr/>
            </p14:nvContentPartPr>
            <p14:xfrm>
              <a:off x="3362332" y="4430542"/>
              <a:ext cx="31680" cy="195480"/>
            </p14:xfrm>
          </p:contentPart>
        </mc:Choice>
        <mc:Fallback xmlns="">
          <p:pic>
            <p:nvPicPr>
              <p:cNvPr id="51" name="Ink 50">
                <a:extLst>
                  <a:ext uri="{FF2B5EF4-FFF2-40B4-BE49-F238E27FC236}">
                    <a16:creationId xmlns:a16="http://schemas.microsoft.com/office/drawing/2014/main" id="{654882FF-0FE9-3077-664F-23EA7030D212}"/>
                  </a:ext>
                </a:extLst>
              </p:cNvPr>
              <p:cNvPicPr/>
              <p:nvPr/>
            </p:nvPicPr>
            <p:blipFill>
              <a:blip r:embed="rId61"/>
              <a:stretch>
                <a:fillRect/>
              </a:stretch>
            </p:blipFill>
            <p:spPr>
              <a:xfrm>
                <a:off x="3353332" y="4421902"/>
                <a:ext cx="4932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2" name="Ink 51">
                <a:extLst>
                  <a:ext uri="{FF2B5EF4-FFF2-40B4-BE49-F238E27FC236}">
                    <a16:creationId xmlns:a16="http://schemas.microsoft.com/office/drawing/2014/main" id="{874E86E7-178D-BABE-08D8-7A114D12BB39}"/>
                  </a:ext>
                </a:extLst>
              </p14:cNvPr>
              <p14:cNvContentPartPr/>
              <p14:nvPr/>
            </p14:nvContentPartPr>
            <p14:xfrm>
              <a:off x="3381412" y="5333062"/>
              <a:ext cx="93960" cy="1003680"/>
            </p14:xfrm>
          </p:contentPart>
        </mc:Choice>
        <mc:Fallback xmlns="">
          <p:pic>
            <p:nvPicPr>
              <p:cNvPr id="52" name="Ink 51">
                <a:extLst>
                  <a:ext uri="{FF2B5EF4-FFF2-40B4-BE49-F238E27FC236}">
                    <a16:creationId xmlns:a16="http://schemas.microsoft.com/office/drawing/2014/main" id="{874E86E7-178D-BABE-08D8-7A114D12BB39}"/>
                  </a:ext>
                </a:extLst>
              </p:cNvPr>
              <p:cNvPicPr/>
              <p:nvPr/>
            </p:nvPicPr>
            <p:blipFill>
              <a:blip r:embed="rId63"/>
              <a:stretch>
                <a:fillRect/>
              </a:stretch>
            </p:blipFill>
            <p:spPr>
              <a:xfrm>
                <a:off x="3372412" y="5324062"/>
                <a:ext cx="111600" cy="1021320"/>
              </a:xfrm>
              <a:prstGeom prst="rect">
                <a:avLst/>
              </a:prstGeom>
            </p:spPr>
          </p:pic>
        </mc:Fallback>
      </mc:AlternateContent>
      <p:grpSp>
        <p:nvGrpSpPr>
          <p:cNvPr id="63" name="Group 62">
            <a:extLst>
              <a:ext uri="{FF2B5EF4-FFF2-40B4-BE49-F238E27FC236}">
                <a16:creationId xmlns:a16="http://schemas.microsoft.com/office/drawing/2014/main" id="{3854193A-4A17-0D19-7DEB-C0F00B7321EE}"/>
              </a:ext>
            </a:extLst>
          </p:cNvPr>
          <p:cNvGrpSpPr/>
          <p:nvPr/>
        </p:nvGrpSpPr>
        <p:grpSpPr>
          <a:xfrm>
            <a:off x="5400292" y="2393302"/>
            <a:ext cx="1025640" cy="1410480"/>
            <a:chOff x="5400292" y="2393302"/>
            <a:chExt cx="1025640" cy="1410480"/>
          </a:xfrm>
        </p:grpSpPr>
        <mc:AlternateContent xmlns:mc="http://schemas.openxmlformats.org/markup-compatibility/2006" xmlns:p14="http://schemas.microsoft.com/office/powerpoint/2010/main">
          <mc:Choice Requires="p14">
            <p:contentPart p14:bwMode="auto" r:id="rId64">
              <p14:nvContentPartPr>
                <p14:cNvPr id="54" name="Ink 53">
                  <a:extLst>
                    <a:ext uri="{FF2B5EF4-FFF2-40B4-BE49-F238E27FC236}">
                      <a16:creationId xmlns:a16="http://schemas.microsoft.com/office/drawing/2014/main" id="{EE84E98E-92FE-5532-143B-10C7B7FFA2CE}"/>
                    </a:ext>
                  </a:extLst>
                </p14:cNvPr>
                <p14:cNvContentPartPr/>
                <p14:nvPr/>
              </p14:nvContentPartPr>
              <p14:xfrm>
                <a:off x="5688652" y="2393302"/>
                <a:ext cx="43560" cy="633600"/>
              </p14:xfrm>
            </p:contentPart>
          </mc:Choice>
          <mc:Fallback xmlns="">
            <p:pic>
              <p:nvPicPr>
                <p:cNvPr id="54" name="Ink 53">
                  <a:extLst>
                    <a:ext uri="{FF2B5EF4-FFF2-40B4-BE49-F238E27FC236}">
                      <a16:creationId xmlns:a16="http://schemas.microsoft.com/office/drawing/2014/main" id="{EE84E98E-92FE-5532-143B-10C7B7FFA2CE}"/>
                    </a:ext>
                  </a:extLst>
                </p:cNvPr>
                <p:cNvPicPr/>
                <p:nvPr/>
              </p:nvPicPr>
              <p:blipFill>
                <a:blip r:embed="rId65"/>
                <a:stretch>
                  <a:fillRect/>
                </a:stretch>
              </p:blipFill>
              <p:spPr>
                <a:xfrm>
                  <a:off x="5680012" y="2384302"/>
                  <a:ext cx="61200" cy="6512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5" name="Ink 54">
                  <a:extLst>
                    <a:ext uri="{FF2B5EF4-FFF2-40B4-BE49-F238E27FC236}">
                      <a16:creationId xmlns:a16="http://schemas.microsoft.com/office/drawing/2014/main" id="{BD7DE498-C500-1BBB-EC0B-35F13F1FBCB5}"/>
                    </a:ext>
                  </a:extLst>
                </p14:cNvPr>
                <p14:cNvContentPartPr/>
                <p14:nvPr/>
              </p14:nvContentPartPr>
              <p14:xfrm>
                <a:off x="5636092" y="3021142"/>
                <a:ext cx="195480" cy="84600"/>
              </p14:xfrm>
            </p:contentPart>
          </mc:Choice>
          <mc:Fallback xmlns="">
            <p:pic>
              <p:nvPicPr>
                <p:cNvPr id="55" name="Ink 54">
                  <a:extLst>
                    <a:ext uri="{FF2B5EF4-FFF2-40B4-BE49-F238E27FC236}">
                      <a16:creationId xmlns:a16="http://schemas.microsoft.com/office/drawing/2014/main" id="{BD7DE498-C500-1BBB-EC0B-35F13F1FBCB5}"/>
                    </a:ext>
                  </a:extLst>
                </p:cNvPr>
                <p:cNvPicPr/>
                <p:nvPr/>
              </p:nvPicPr>
              <p:blipFill>
                <a:blip r:embed="rId67"/>
                <a:stretch>
                  <a:fillRect/>
                </a:stretch>
              </p:blipFill>
              <p:spPr>
                <a:xfrm>
                  <a:off x="5627452" y="3012142"/>
                  <a:ext cx="21312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6" name="Ink 55">
                  <a:extLst>
                    <a:ext uri="{FF2B5EF4-FFF2-40B4-BE49-F238E27FC236}">
                      <a16:creationId xmlns:a16="http://schemas.microsoft.com/office/drawing/2014/main" id="{6AE8A3FC-A512-C807-9B31-192A30D49FEA}"/>
                    </a:ext>
                  </a:extLst>
                </p14:cNvPr>
                <p14:cNvContentPartPr/>
                <p14:nvPr/>
              </p14:nvContentPartPr>
              <p14:xfrm>
                <a:off x="5411092" y="3294382"/>
                <a:ext cx="110160" cy="451080"/>
              </p14:xfrm>
            </p:contentPart>
          </mc:Choice>
          <mc:Fallback xmlns="">
            <p:pic>
              <p:nvPicPr>
                <p:cNvPr id="56" name="Ink 55">
                  <a:extLst>
                    <a:ext uri="{FF2B5EF4-FFF2-40B4-BE49-F238E27FC236}">
                      <a16:creationId xmlns:a16="http://schemas.microsoft.com/office/drawing/2014/main" id="{6AE8A3FC-A512-C807-9B31-192A30D49FEA}"/>
                    </a:ext>
                  </a:extLst>
                </p:cNvPr>
                <p:cNvPicPr/>
                <p:nvPr/>
              </p:nvPicPr>
              <p:blipFill>
                <a:blip r:embed="rId69"/>
                <a:stretch>
                  <a:fillRect/>
                </a:stretch>
              </p:blipFill>
              <p:spPr>
                <a:xfrm>
                  <a:off x="5402092" y="3285742"/>
                  <a:ext cx="127800" cy="4687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7" name="Ink 56">
                  <a:extLst>
                    <a:ext uri="{FF2B5EF4-FFF2-40B4-BE49-F238E27FC236}">
                      <a16:creationId xmlns:a16="http://schemas.microsoft.com/office/drawing/2014/main" id="{1B6F8DAC-5656-46A8-2BBE-2C9883361A28}"/>
                    </a:ext>
                  </a:extLst>
                </p14:cNvPr>
                <p14:cNvContentPartPr/>
                <p14:nvPr/>
              </p14:nvContentPartPr>
              <p14:xfrm>
                <a:off x="5400292" y="3414262"/>
                <a:ext cx="430200" cy="243000"/>
              </p14:xfrm>
            </p:contentPart>
          </mc:Choice>
          <mc:Fallback xmlns="">
            <p:pic>
              <p:nvPicPr>
                <p:cNvPr id="57" name="Ink 56">
                  <a:extLst>
                    <a:ext uri="{FF2B5EF4-FFF2-40B4-BE49-F238E27FC236}">
                      <a16:creationId xmlns:a16="http://schemas.microsoft.com/office/drawing/2014/main" id="{1B6F8DAC-5656-46A8-2BBE-2C9883361A28}"/>
                    </a:ext>
                  </a:extLst>
                </p:cNvPr>
                <p:cNvPicPr/>
                <p:nvPr/>
              </p:nvPicPr>
              <p:blipFill>
                <a:blip r:embed="rId71"/>
                <a:stretch>
                  <a:fillRect/>
                </a:stretch>
              </p:blipFill>
              <p:spPr>
                <a:xfrm>
                  <a:off x="5391652" y="3405622"/>
                  <a:ext cx="44784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8" name="Ink 57">
                  <a:extLst>
                    <a:ext uri="{FF2B5EF4-FFF2-40B4-BE49-F238E27FC236}">
                      <a16:creationId xmlns:a16="http://schemas.microsoft.com/office/drawing/2014/main" id="{EC40A3B6-111B-4A85-12DA-D6FE119C2A8C}"/>
                    </a:ext>
                  </a:extLst>
                </p14:cNvPr>
                <p14:cNvContentPartPr/>
                <p14:nvPr/>
              </p14:nvContentPartPr>
              <p14:xfrm>
                <a:off x="5984572" y="3449182"/>
                <a:ext cx="97920" cy="258120"/>
              </p14:xfrm>
            </p:contentPart>
          </mc:Choice>
          <mc:Fallback xmlns="">
            <p:pic>
              <p:nvPicPr>
                <p:cNvPr id="58" name="Ink 57">
                  <a:extLst>
                    <a:ext uri="{FF2B5EF4-FFF2-40B4-BE49-F238E27FC236}">
                      <a16:creationId xmlns:a16="http://schemas.microsoft.com/office/drawing/2014/main" id="{EC40A3B6-111B-4A85-12DA-D6FE119C2A8C}"/>
                    </a:ext>
                  </a:extLst>
                </p:cNvPr>
                <p:cNvPicPr/>
                <p:nvPr/>
              </p:nvPicPr>
              <p:blipFill>
                <a:blip r:embed="rId73"/>
                <a:stretch>
                  <a:fillRect/>
                </a:stretch>
              </p:blipFill>
              <p:spPr>
                <a:xfrm>
                  <a:off x="5975932" y="3440542"/>
                  <a:ext cx="11556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9" name="Ink 58">
                  <a:extLst>
                    <a:ext uri="{FF2B5EF4-FFF2-40B4-BE49-F238E27FC236}">
                      <a16:creationId xmlns:a16="http://schemas.microsoft.com/office/drawing/2014/main" id="{92B7B57E-FCD5-F685-4BD1-B568E6159C66}"/>
                    </a:ext>
                  </a:extLst>
                </p14:cNvPr>
                <p14:cNvContentPartPr/>
                <p14:nvPr/>
              </p14:nvContentPartPr>
              <p14:xfrm>
                <a:off x="6123892" y="3479062"/>
                <a:ext cx="101520" cy="123840"/>
              </p14:xfrm>
            </p:contentPart>
          </mc:Choice>
          <mc:Fallback xmlns="">
            <p:pic>
              <p:nvPicPr>
                <p:cNvPr id="59" name="Ink 58">
                  <a:extLst>
                    <a:ext uri="{FF2B5EF4-FFF2-40B4-BE49-F238E27FC236}">
                      <a16:creationId xmlns:a16="http://schemas.microsoft.com/office/drawing/2014/main" id="{92B7B57E-FCD5-F685-4BD1-B568E6159C66}"/>
                    </a:ext>
                  </a:extLst>
                </p:cNvPr>
                <p:cNvPicPr/>
                <p:nvPr/>
              </p:nvPicPr>
              <p:blipFill>
                <a:blip r:embed="rId75"/>
                <a:stretch>
                  <a:fillRect/>
                </a:stretch>
              </p:blipFill>
              <p:spPr>
                <a:xfrm>
                  <a:off x="6115252" y="3470422"/>
                  <a:ext cx="11916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0" name="Ink 59">
                  <a:extLst>
                    <a:ext uri="{FF2B5EF4-FFF2-40B4-BE49-F238E27FC236}">
                      <a16:creationId xmlns:a16="http://schemas.microsoft.com/office/drawing/2014/main" id="{9EA30A30-0816-6B4C-AA71-2E9FFEEDF8B2}"/>
                    </a:ext>
                  </a:extLst>
                </p14:cNvPr>
                <p14:cNvContentPartPr/>
                <p14:nvPr/>
              </p14:nvContentPartPr>
              <p14:xfrm>
                <a:off x="6247012" y="3487342"/>
                <a:ext cx="141840" cy="124560"/>
              </p14:xfrm>
            </p:contentPart>
          </mc:Choice>
          <mc:Fallback xmlns="">
            <p:pic>
              <p:nvPicPr>
                <p:cNvPr id="60" name="Ink 59">
                  <a:extLst>
                    <a:ext uri="{FF2B5EF4-FFF2-40B4-BE49-F238E27FC236}">
                      <a16:creationId xmlns:a16="http://schemas.microsoft.com/office/drawing/2014/main" id="{9EA30A30-0816-6B4C-AA71-2E9FFEEDF8B2}"/>
                    </a:ext>
                  </a:extLst>
                </p:cNvPr>
                <p:cNvPicPr/>
                <p:nvPr/>
              </p:nvPicPr>
              <p:blipFill>
                <a:blip r:embed="rId77"/>
                <a:stretch>
                  <a:fillRect/>
                </a:stretch>
              </p:blipFill>
              <p:spPr>
                <a:xfrm>
                  <a:off x="6238372" y="3478702"/>
                  <a:ext cx="15948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1" name="Ink 60">
                  <a:extLst>
                    <a:ext uri="{FF2B5EF4-FFF2-40B4-BE49-F238E27FC236}">
                      <a16:creationId xmlns:a16="http://schemas.microsoft.com/office/drawing/2014/main" id="{CE69A1B0-4F7F-25DA-8E33-F9573748F8F4}"/>
                    </a:ext>
                  </a:extLst>
                </p14:cNvPr>
                <p14:cNvContentPartPr/>
                <p14:nvPr/>
              </p14:nvContentPartPr>
              <p14:xfrm>
                <a:off x="5466892" y="3701902"/>
                <a:ext cx="959040" cy="101880"/>
              </p14:xfrm>
            </p:contentPart>
          </mc:Choice>
          <mc:Fallback xmlns="">
            <p:pic>
              <p:nvPicPr>
                <p:cNvPr id="61" name="Ink 60">
                  <a:extLst>
                    <a:ext uri="{FF2B5EF4-FFF2-40B4-BE49-F238E27FC236}">
                      <a16:creationId xmlns:a16="http://schemas.microsoft.com/office/drawing/2014/main" id="{CE69A1B0-4F7F-25DA-8E33-F9573748F8F4}"/>
                    </a:ext>
                  </a:extLst>
                </p:cNvPr>
                <p:cNvPicPr/>
                <p:nvPr/>
              </p:nvPicPr>
              <p:blipFill>
                <a:blip r:embed="rId79"/>
                <a:stretch>
                  <a:fillRect/>
                </a:stretch>
              </p:blipFill>
              <p:spPr>
                <a:xfrm>
                  <a:off x="5457892" y="3692902"/>
                  <a:ext cx="976680" cy="119520"/>
                </a:xfrm>
                <a:prstGeom prst="rect">
                  <a:avLst/>
                </a:prstGeom>
              </p:spPr>
            </p:pic>
          </mc:Fallback>
        </mc:AlternateContent>
      </p:grpSp>
      <p:grpSp>
        <p:nvGrpSpPr>
          <p:cNvPr id="81" name="Group 80">
            <a:extLst>
              <a:ext uri="{FF2B5EF4-FFF2-40B4-BE49-F238E27FC236}">
                <a16:creationId xmlns:a16="http://schemas.microsoft.com/office/drawing/2014/main" id="{25C25118-4B68-69FC-2EA9-141F18DD9E87}"/>
              </a:ext>
            </a:extLst>
          </p:cNvPr>
          <p:cNvGrpSpPr/>
          <p:nvPr/>
        </p:nvGrpSpPr>
        <p:grpSpPr>
          <a:xfrm>
            <a:off x="6091132" y="1601302"/>
            <a:ext cx="1696320" cy="928440"/>
            <a:chOff x="6091132" y="1601302"/>
            <a:chExt cx="1696320" cy="928440"/>
          </a:xfrm>
        </p:grpSpPr>
        <mc:AlternateContent xmlns:mc="http://schemas.openxmlformats.org/markup-compatibility/2006" xmlns:p14="http://schemas.microsoft.com/office/powerpoint/2010/main">
          <mc:Choice Requires="p14">
            <p:contentPart p14:bwMode="auto" r:id="rId80">
              <p14:nvContentPartPr>
                <p14:cNvPr id="20" name="Ink 19">
                  <a:extLst>
                    <a:ext uri="{FF2B5EF4-FFF2-40B4-BE49-F238E27FC236}">
                      <a16:creationId xmlns:a16="http://schemas.microsoft.com/office/drawing/2014/main" id="{8D02A30C-614A-6146-8A83-A038E78DB097}"/>
                    </a:ext>
                  </a:extLst>
                </p14:cNvPr>
                <p14:cNvContentPartPr/>
                <p14:nvPr/>
              </p14:nvContentPartPr>
              <p14:xfrm>
                <a:off x="6091132" y="1872382"/>
                <a:ext cx="607680" cy="55080"/>
              </p14:xfrm>
            </p:contentPart>
          </mc:Choice>
          <mc:Fallback xmlns="">
            <p:pic>
              <p:nvPicPr>
                <p:cNvPr id="20" name="Ink 19">
                  <a:extLst>
                    <a:ext uri="{FF2B5EF4-FFF2-40B4-BE49-F238E27FC236}">
                      <a16:creationId xmlns:a16="http://schemas.microsoft.com/office/drawing/2014/main" id="{8D02A30C-614A-6146-8A83-A038E78DB097}"/>
                    </a:ext>
                  </a:extLst>
                </p:cNvPr>
                <p:cNvPicPr/>
                <p:nvPr/>
              </p:nvPicPr>
              <p:blipFill>
                <a:blip r:embed="rId81"/>
                <a:stretch>
                  <a:fillRect/>
                </a:stretch>
              </p:blipFill>
              <p:spPr>
                <a:xfrm>
                  <a:off x="6082132" y="1863382"/>
                  <a:ext cx="62532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21" name="Ink 20">
                  <a:extLst>
                    <a:ext uri="{FF2B5EF4-FFF2-40B4-BE49-F238E27FC236}">
                      <a16:creationId xmlns:a16="http://schemas.microsoft.com/office/drawing/2014/main" id="{B26DCB0A-2F52-A462-E83C-4CFCD0D153CA}"/>
                    </a:ext>
                  </a:extLst>
                </p14:cNvPr>
                <p14:cNvContentPartPr/>
                <p14:nvPr/>
              </p14:nvContentPartPr>
              <p14:xfrm>
                <a:off x="6648772" y="1769422"/>
                <a:ext cx="154440" cy="195120"/>
              </p14:xfrm>
            </p:contentPart>
          </mc:Choice>
          <mc:Fallback xmlns="">
            <p:pic>
              <p:nvPicPr>
                <p:cNvPr id="21" name="Ink 20">
                  <a:extLst>
                    <a:ext uri="{FF2B5EF4-FFF2-40B4-BE49-F238E27FC236}">
                      <a16:creationId xmlns:a16="http://schemas.microsoft.com/office/drawing/2014/main" id="{B26DCB0A-2F52-A462-E83C-4CFCD0D153CA}"/>
                    </a:ext>
                  </a:extLst>
                </p:cNvPr>
                <p:cNvPicPr/>
                <p:nvPr/>
              </p:nvPicPr>
              <p:blipFill>
                <a:blip r:embed="rId83"/>
                <a:stretch>
                  <a:fillRect/>
                </a:stretch>
              </p:blipFill>
              <p:spPr>
                <a:xfrm>
                  <a:off x="6639772" y="1760782"/>
                  <a:ext cx="17208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22" name="Ink 21">
                  <a:extLst>
                    <a:ext uri="{FF2B5EF4-FFF2-40B4-BE49-F238E27FC236}">
                      <a16:creationId xmlns:a16="http://schemas.microsoft.com/office/drawing/2014/main" id="{1DC1AA16-714D-DB27-50A7-C3CDCDFF6992}"/>
                    </a:ext>
                  </a:extLst>
                </p14:cNvPr>
                <p14:cNvContentPartPr/>
                <p14:nvPr/>
              </p14:nvContentPartPr>
              <p14:xfrm>
                <a:off x="7050172" y="1601302"/>
                <a:ext cx="659880" cy="613080"/>
              </p14:xfrm>
            </p:contentPart>
          </mc:Choice>
          <mc:Fallback xmlns="">
            <p:pic>
              <p:nvPicPr>
                <p:cNvPr id="22" name="Ink 21">
                  <a:extLst>
                    <a:ext uri="{FF2B5EF4-FFF2-40B4-BE49-F238E27FC236}">
                      <a16:creationId xmlns:a16="http://schemas.microsoft.com/office/drawing/2014/main" id="{1DC1AA16-714D-DB27-50A7-C3CDCDFF6992}"/>
                    </a:ext>
                  </a:extLst>
                </p:cNvPr>
                <p:cNvPicPr/>
                <p:nvPr/>
              </p:nvPicPr>
              <p:blipFill>
                <a:blip r:embed="rId85"/>
                <a:stretch>
                  <a:fillRect/>
                </a:stretch>
              </p:blipFill>
              <p:spPr>
                <a:xfrm>
                  <a:off x="7041172" y="1592662"/>
                  <a:ext cx="677520" cy="6307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23" name="Ink 22">
                  <a:extLst>
                    <a:ext uri="{FF2B5EF4-FFF2-40B4-BE49-F238E27FC236}">
                      <a16:creationId xmlns:a16="http://schemas.microsoft.com/office/drawing/2014/main" id="{097025F4-E191-D54A-F35F-ABFF20C0E2FA}"/>
                    </a:ext>
                  </a:extLst>
                </p14:cNvPr>
                <p14:cNvContentPartPr/>
                <p14:nvPr/>
              </p14:nvContentPartPr>
              <p14:xfrm>
                <a:off x="7152772" y="1771222"/>
                <a:ext cx="130320" cy="296640"/>
              </p14:xfrm>
            </p:contentPart>
          </mc:Choice>
          <mc:Fallback xmlns="">
            <p:pic>
              <p:nvPicPr>
                <p:cNvPr id="23" name="Ink 22">
                  <a:extLst>
                    <a:ext uri="{FF2B5EF4-FFF2-40B4-BE49-F238E27FC236}">
                      <a16:creationId xmlns:a16="http://schemas.microsoft.com/office/drawing/2014/main" id="{097025F4-E191-D54A-F35F-ABFF20C0E2FA}"/>
                    </a:ext>
                  </a:extLst>
                </p:cNvPr>
                <p:cNvPicPr/>
                <p:nvPr/>
              </p:nvPicPr>
              <p:blipFill>
                <a:blip r:embed="rId87"/>
                <a:stretch>
                  <a:fillRect/>
                </a:stretch>
              </p:blipFill>
              <p:spPr>
                <a:xfrm>
                  <a:off x="7143772" y="1762582"/>
                  <a:ext cx="14796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24" name="Ink 23">
                  <a:extLst>
                    <a:ext uri="{FF2B5EF4-FFF2-40B4-BE49-F238E27FC236}">
                      <a16:creationId xmlns:a16="http://schemas.microsoft.com/office/drawing/2014/main" id="{9E816F5D-C746-9D5F-601C-BA165C0B3126}"/>
                    </a:ext>
                  </a:extLst>
                </p14:cNvPr>
                <p14:cNvContentPartPr/>
                <p14:nvPr/>
              </p14:nvContentPartPr>
              <p14:xfrm>
                <a:off x="7269412" y="1837462"/>
                <a:ext cx="120600" cy="158040"/>
              </p14:xfrm>
            </p:contentPart>
          </mc:Choice>
          <mc:Fallback xmlns="">
            <p:pic>
              <p:nvPicPr>
                <p:cNvPr id="24" name="Ink 23">
                  <a:extLst>
                    <a:ext uri="{FF2B5EF4-FFF2-40B4-BE49-F238E27FC236}">
                      <a16:creationId xmlns:a16="http://schemas.microsoft.com/office/drawing/2014/main" id="{9E816F5D-C746-9D5F-601C-BA165C0B3126}"/>
                    </a:ext>
                  </a:extLst>
                </p:cNvPr>
                <p:cNvPicPr/>
                <p:nvPr/>
              </p:nvPicPr>
              <p:blipFill>
                <a:blip r:embed="rId89"/>
                <a:stretch>
                  <a:fillRect/>
                </a:stretch>
              </p:blipFill>
              <p:spPr>
                <a:xfrm>
                  <a:off x="7260772" y="1828462"/>
                  <a:ext cx="13824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25" name="Ink 24">
                  <a:extLst>
                    <a:ext uri="{FF2B5EF4-FFF2-40B4-BE49-F238E27FC236}">
                      <a16:creationId xmlns:a16="http://schemas.microsoft.com/office/drawing/2014/main" id="{30861996-7968-E1B6-97EE-7561DA6C4A98}"/>
                    </a:ext>
                  </a:extLst>
                </p14:cNvPr>
                <p14:cNvContentPartPr/>
                <p14:nvPr/>
              </p14:nvContentPartPr>
              <p14:xfrm>
                <a:off x="7400092" y="1815502"/>
                <a:ext cx="103320" cy="140400"/>
              </p14:xfrm>
            </p:contentPart>
          </mc:Choice>
          <mc:Fallback xmlns="">
            <p:pic>
              <p:nvPicPr>
                <p:cNvPr id="25" name="Ink 24">
                  <a:extLst>
                    <a:ext uri="{FF2B5EF4-FFF2-40B4-BE49-F238E27FC236}">
                      <a16:creationId xmlns:a16="http://schemas.microsoft.com/office/drawing/2014/main" id="{30861996-7968-E1B6-97EE-7561DA6C4A98}"/>
                    </a:ext>
                  </a:extLst>
                </p:cNvPr>
                <p:cNvPicPr/>
                <p:nvPr/>
              </p:nvPicPr>
              <p:blipFill>
                <a:blip r:embed="rId91"/>
                <a:stretch>
                  <a:fillRect/>
                </a:stretch>
              </p:blipFill>
              <p:spPr>
                <a:xfrm>
                  <a:off x="7391452" y="1806502"/>
                  <a:ext cx="12096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26" name="Ink 25">
                  <a:extLst>
                    <a:ext uri="{FF2B5EF4-FFF2-40B4-BE49-F238E27FC236}">
                      <a16:creationId xmlns:a16="http://schemas.microsoft.com/office/drawing/2014/main" id="{51E738D7-F647-5331-AF76-994FF040111A}"/>
                    </a:ext>
                  </a:extLst>
                </p14:cNvPr>
                <p14:cNvContentPartPr/>
                <p14:nvPr/>
              </p14:nvContentPartPr>
              <p14:xfrm>
                <a:off x="7523572" y="1843222"/>
                <a:ext cx="12240" cy="4320"/>
              </p14:xfrm>
            </p:contentPart>
          </mc:Choice>
          <mc:Fallback xmlns="">
            <p:pic>
              <p:nvPicPr>
                <p:cNvPr id="26" name="Ink 25">
                  <a:extLst>
                    <a:ext uri="{FF2B5EF4-FFF2-40B4-BE49-F238E27FC236}">
                      <a16:creationId xmlns:a16="http://schemas.microsoft.com/office/drawing/2014/main" id="{51E738D7-F647-5331-AF76-994FF040111A}"/>
                    </a:ext>
                  </a:extLst>
                </p:cNvPr>
                <p:cNvPicPr/>
                <p:nvPr/>
              </p:nvPicPr>
              <p:blipFill>
                <a:blip r:embed="rId93"/>
                <a:stretch>
                  <a:fillRect/>
                </a:stretch>
              </p:blipFill>
              <p:spPr>
                <a:xfrm>
                  <a:off x="7514932" y="1834222"/>
                  <a:ext cx="2988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46" name="Ink 45">
                  <a:extLst>
                    <a:ext uri="{FF2B5EF4-FFF2-40B4-BE49-F238E27FC236}">
                      <a16:creationId xmlns:a16="http://schemas.microsoft.com/office/drawing/2014/main" id="{5B011C7C-9EA1-223E-19FB-497BA9A68BAD}"/>
                    </a:ext>
                  </a:extLst>
                </p14:cNvPr>
                <p14:cNvContentPartPr/>
                <p14:nvPr/>
              </p14:nvContentPartPr>
              <p14:xfrm>
                <a:off x="6769732" y="2242462"/>
                <a:ext cx="205560" cy="65160"/>
              </p14:xfrm>
            </p:contentPart>
          </mc:Choice>
          <mc:Fallback xmlns="">
            <p:pic>
              <p:nvPicPr>
                <p:cNvPr id="46" name="Ink 45">
                  <a:extLst>
                    <a:ext uri="{FF2B5EF4-FFF2-40B4-BE49-F238E27FC236}">
                      <a16:creationId xmlns:a16="http://schemas.microsoft.com/office/drawing/2014/main" id="{5B011C7C-9EA1-223E-19FB-497BA9A68BAD}"/>
                    </a:ext>
                  </a:extLst>
                </p:cNvPr>
                <p:cNvPicPr/>
                <p:nvPr/>
              </p:nvPicPr>
              <p:blipFill>
                <a:blip r:embed="rId95"/>
                <a:stretch>
                  <a:fillRect/>
                </a:stretch>
              </p:blipFill>
              <p:spPr>
                <a:xfrm>
                  <a:off x="6761092" y="2233462"/>
                  <a:ext cx="22320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47" name="Ink 46">
                  <a:extLst>
                    <a:ext uri="{FF2B5EF4-FFF2-40B4-BE49-F238E27FC236}">
                      <a16:creationId xmlns:a16="http://schemas.microsoft.com/office/drawing/2014/main" id="{D38C66EC-0B18-03A6-31C1-9C5FFB189509}"/>
                    </a:ext>
                  </a:extLst>
                </p14:cNvPr>
                <p14:cNvContentPartPr/>
                <p14:nvPr/>
              </p14:nvContentPartPr>
              <p14:xfrm>
                <a:off x="6981052" y="2150302"/>
                <a:ext cx="64800" cy="133200"/>
              </p14:xfrm>
            </p:contentPart>
          </mc:Choice>
          <mc:Fallback xmlns="">
            <p:pic>
              <p:nvPicPr>
                <p:cNvPr id="47" name="Ink 46">
                  <a:extLst>
                    <a:ext uri="{FF2B5EF4-FFF2-40B4-BE49-F238E27FC236}">
                      <a16:creationId xmlns:a16="http://schemas.microsoft.com/office/drawing/2014/main" id="{D38C66EC-0B18-03A6-31C1-9C5FFB189509}"/>
                    </a:ext>
                  </a:extLst>
                </p:cNvPr>
                <p:cNvPicPr/>
                <p:nvPr/>
              </p:nvPicPr>
              <p:blipFill>
                <a:blip r:embed="rId97"/>
                <a:stretch>
                  <a:fillRect/>
                </a:stretch>
              </p:blipFill>
              <p:spPr>
                <a:xfrm>
                  <a:off x="6972052" y="2141302"/>
                  <a:ext cx="8244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76" name="Ink 75">
                  <a:extLst>
                    <a:ext uri="{FF2B5EF4-FFF2-40B4-BE49-F238E27FC236}">
                      <a16:creationId xmlns:a16="http://schemas.microsoft.com/office/drawing/2014/main" id="{15B94050-5890-634B-D71D-26254DDBFCAF}"/>
                    </a:ext>
                  </a:extLst>
                </p14:cNvPr>
                <p14:cNvContentPartPr/>
                <p14:nvPr/>
              </p14:nvContentPartPr>
              <p14:xfrm>
                <a:off x="7240252" y="1763662"/>
                <a:ext cx="521640" cy="539280"/>
              </p14:xfrm>
            </p:contentPart>
          </mc:Choice>
          <mc:Fallback xmlns="">
            <p:pic>
              <p:nvPicPr>
                <p:cNvPr id="76" name="Ink 75">
                  <a:extLst>
                    <a:ext uri="{FF2B5EF4-FFF2-40B4-BE49-F238E27FC236}">
                      <a16:creationId xmlns:a16="http://schemas.microsoft.com/office/drawing/2014/main" id="{15B94050-5890-634B-D71D-26254DDBFCAF}"/>
                    </a:ext>
                  </a:extLst>
                </p:cNvPr>
                <p:cNvPicPr/>
                <p:nvPr/>
              </p:nvPicPr>
              <p:blipFill>
                <a:blip r:embed="rId99"/>
                <a:stretch>
                  <a:fillRect/>
                </a:stretch>
              </p:blipFill>
              <p:spPr>
                <a:xfrm>
                  <a:off x="7231252" y="1755022"/>
                  <a:ext cx="539280" cy="5569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7" name="Ink 76">
                  <a:extLst>
                    <a:ext uri="{FF2B5EF4-FFF2-40B4-BE49-F238E27FC236}">
                      <a16:creationId xmlns:a16="http://schemas.microsoft.com/office/drawing/2014/main" id="{B6968C10-E8E8-24AF-2D25-2816377C0D93}"/>
                    </a:ext>
                  </a:extLst>
                </p14:cNvPr>
                <p14:cNvContentPartPr/>
                <p14:nvPr/>
              </p14:nvContentPartPr>
              <p14:xfrm>
                <a:off x="7312612" y="1708222"/>
                <a:ext cx="474840" cy="821520"/>
              </p14:xfrm>
            </p:contentPart>
          </mc:Choice>
          <mc:Fallback xmlns="">
            <p:pic>
              <p:nvPicPr>
                <p:cNvPr id="77" name="Ink 76">
                  <a:extLst>
                    <a:ext uri="{FF2B5EF4-FFF2-40B4-BE49-F238E27FC236}">
                      <a16:creationId xmlns:a16="http://schemas.microsoft.com/office/drawing/2014/main" id="{B6968C10-E8E8-24AF-2D25-2816377C0D93}"/>
                    </a:ext>
                  </a:extLst>
                </p:cNvPr>
                <p:cNvPicPr/>
                <p:nvPr/>
              </p:nvPicPr>
              <p:blipFill>
                <a:blip r:embed="rId101"/>
                <a:stretch>
                  <a:fillRect/>
                </a:stretch>
              </p:blipFill>
              <p:spPr>
                <a:xfrm>
                  <a:off x="7303972" y="1699222"/>
                  <a:ext cx="492480" cy="839160"/>
                </a:xfrm>
                <a:prstGeom prst="rect">
                  <a:avLst/>
                </a:prstGeom>
              </p:spPr>
            </p:pic>
          </mc:Fallback>
        </mc:AlternateContent>
      </p:grpSp>
      <p:grpSp>
        <p:nvGrpSpPr>
          <p:cNvPr id="82" name="Group 81">
            <a:extLst>
              <a:ext uri="{FF2B5EF4-FFF2-40B4-BE49-F238E27FC236}">
                <a16:creationId xmlns:a16="http://schemas.microsoft.com/office/drawing/2014/main" id="{FA8819CA-5150-E1CD-C4BD-FA40E1507E9C}"/>
              </a:ext>
            </a:extLst>
          </p:cNvPr>
          <p:cNvGrpSpPr/>
          <p:nvPr/>
        </p:nvGrpSpPr>
        <p:grpSpPr>
          <a:xfrm>
            <a:off x="5009692" y="4128142"/>
            <a:ext cx="2571120" cy="280800"/>
            <a:chOff x="5009692" y="4128142"/>
            <a:chExt cx="2571120" cy="280800"/>
          </a:xfrm>
        </p:grpSpPr>
        <mc:AlternateContent xmlns:mc="http://schemas.openxmlformats.org/markup-compatibility/2006" xmlns:p14="http://schemas.microsoft.com/office/powerpoint/2010/main">
          <mc:Choice Requires="p14">
            <p:contentPart p14:bwMode="auto" r:id="rId102">
              <p14:nvContentPartPr>
                <p14:cNvPr id="64" name="Ink 63">
                  <a:extLst>
                    <a:ext uri="{FF2B5EF4-FFF2-40B4-BE49-F238E27FC236}">
                      <a16:creationId xmlns:a16="http://schemas.microsoft.com/office/drawing/2014/main" id="{DD81C3C5-5CDB-9060-8133-653389CDC70D}"/>
                    </a:ext>
                  </a:extLst>
                </p14:cNvPr>
                <p14:cNvContentPartPr/>
                <p14:nvPr/>
              </p14:nvContentPartPr>
              <p14:xfrm>
                <a:off x="5535292" y="4133182"/>
                <a:ext cx="31320" cy="218160"/>
              </p14:xfrm>
            </p:contentPart>
          </mc:Choice>
          <mc:Fallback xmlns="">
            <p:pic>
              <p:nvPicPr>
                <p:cNvPr id="64" name="Ink 63">
                  <a:extLst>
                    <a:ext uri="{FF2B5EF4-FFF2-40B4-BE49-F238E27FC236}">
                      <a16:creationId xmlns:a16="http://schemas.microsoft.com/office/drawing/2014/main" id="{DD81C3C5-5CDB-9060-8133-653389CDC70D}"/>
                    </a:ext>
                  </a:extLst>
                </p:cNvPr>
                <p:cNvPicPr/>
                <p:nvPr/>
              </p:nvPicPr>
              <p:blipFill>
                <a:blip r:embed="rId103"/>
                <a:stretch>
                  <a:fillRect/>
                </a:stretch>
              </p:blipFill>
              <p:spPr>
                <a:xfrm>
                  <a:off x="5526652" y="4124542"/>
                  <a:ext cx="4896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5" name="Ink 64">
                  <a:extLst>
                    <a:ext uri="{FF2B5EF4-FFF2-40B4-BE49-F238E27FC236}">
                      <a16:creationId xmlns:a16="http://schemas.microsoft.com/office/drawing/2014/main" id="{3BCEDAD6-6692-EA57-A7CD-5EB60F1193AD}"/>
                    </a:ext>
                  </a:extLst>
                </p14:cNvPr>
                <p14:cNvContentPartPr/>
                <p14:nvPr/>
              </p14:nvContentPartPr>
              <p14:xfrm>
                <a:off x="5657692" y="4168102"/>
                <a:ext cx="184320" cy="157680"/>
              </p14:xfrm>
            </p:contentPart>
          </mc:Choice>
          <mc:Fallback xmlns="">
            <p:pic>
              <p:nvPicPr>
                <p:cNvPr id="65" name="Ink 64">
                  <a:extLst>
                    <a:ext uri="{FF2B5EF4-FFF2-40B4-BE49-F238E27FC236}">
                      <a16:creationId xmlns:a16="http://schemas.microsoft.com/office/drawing/2014/main" id="{3BCEDAD6-6692-EA57-A7CD-5EB60F1193AD}"/>
                    </a:ext>
                  </a:extLst>
                </p:cNvPr>
                <p:cNvPicPr/>
                <p:nvPr/>
              </p:nvPicPr>
              <p:blipFill>
                <a:blip r:embed="rId105"/>
                <a:stretch>
                  <a:fillRect/>
                </a:stretch>
              </p:blipFill>
              <p:spPr>
                <a:xfrm>
                  <a:off x="5648692" y="4159102"/>
                  <a:ext cx="20196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6" name="Ink 65">
                  <a:extLst>
                    <a:ext uri="{FF2B5EF4-FFF2-40B4-BE49-F238E27FC236}">
                      <a16:creationId xmlns:a16="http://schemas.microsoft.com/office/drawing/2014/main" id="{BFE94529-0AA9-540D-8F8B-C986D84A0CB4}"/>
                    </a:ext>
                  </a:extLst>
                </p14:cNvPr>
                <p14:cNvContentPartPr/>
                <p14:nvPr/>
              </p14:nvContentPartPr>
              <p14:xfrm>
                <a:off x="6032452" y="4153342"/>
                <a:ext cx="91800" cy="184320"/>
              </p14:xfrm>
            </p:contentPart>
          </mc:Choice>
          <mc:Fallback xmlns="">
            <p:pic>
              <p:nvPicPr>
                <p:cNvPr id="66" name="Ink 65">
                  <a:extLst>
                    <a:ext uri="{FF2B5EF4-FFF2-40B4-BE49-F238E27FC236}">
                      <a16:creationId xmlns:a16="http://schemas.microsoft.com/office/drawing/2014/main" id="{BFE94529-0AA9-540D-8F8B-C986D84A0CB4}"/>
                    </a:ext>
                  </a:extLst>
                </p:cNvPr>
                <p:cNvPicPr/>
                <p:nvPr/>
              </p:nvPicPr>
              <p:blipFill>
                <a:blip r:embed="rId107"/>
                <a:stretch>
                  <a:fillRect/>
                </a:stretch>
              </p:blipFill>
              <p:spPr>
                <a:xfrm>
                  <a:off x="6023812" y="4144702"/>
                  <a:ext cx="10944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7" name="Ink 66">
                  <a:extLst>
                    <a:ext uri="{FF2B5EF4-FFF2-40B4-BE49-F238E27FC236}">
                      <a16:creationId xmlns:a16="http://schemas.microsoft.com/office/drawing/2014/main" id="{60FBBC52-CB4A-5127-9B99-F003E10DEC87}"/>
                    </a:ext>
                  </a:extLst>
                </p14:cNvPr>
                <p14:cNvContentPartPr/>
                <p14:nvPr/>
              </p14:nvContentPartPr>
              <p14:xfrm>
                <a:off x="6180772" y="4209142"/>
                <a:ext cx="108720" cy="100800"/>
              </p14:xfrm>
            </p:contentPart>
          </mc:Choice>
          <mc:Fallback xmlns="">
            <p:pic>
              <p:nvPicPr>
                <p:cNvPr id="67" name="Ink 66">
                  <a:extLst>
                    <a:ext uri="{FF2B5EF4-FFF2-40B4-BE49-F238E27FC236}">
                      <a16:creationId xmlns:a16="http://schemas.microsoft.com/office/drawing/2014/main" id="{60FBBC52-CB4A-5127-9B99-F003E10DEC87}"/>
                    </a:ext>
                  </a:extLst>
                </p:cNvPr>
                <p:cNvPicPr/>
                <p:nvPr/>
              </p:nvPicPr>
              <p:blipFill>
                <a:blip r:embed="rId109"/>
                <a:stretch>
                  <a:fillRect/>
                </a:stretch>
              </p:blipFill>
              <p:spPr>
                <a:xfrm>
                  <a:off x="6172132" y="4200502"/>
                  <a:ext cx="12636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8" name="Ink 67">
                  <a:extLst>
                    <a:ext uri="{FF2B5EF4-FFF2-40B4-BE49-F238E27FC236}">
                      <a16:creationId xmlns:a16="http://schemas.microsoft.com/office/drawing/2014/main" id="{84540511-ED19-234F-BAF6-BB8B52808D99}"/>
                    </a:ext>
                  </a:extLst>
                </p14:cNvPr>
                <p14:cNvContentPartPr/>
                <p14:nvPr/>
              </p14:nvContentPartPr>
              <p14:xfrm>
                <a:off x="6365092" y="4199062"/>
                <a:ext cx="48240" cy="100440"/>
              </p14:xfrm>
            </p:contentPart>
          </mc:Choice>
          <mc:Fallback xmlns="">
            <p:pic>
              <p:nvPicPr>
                <p:cNvPr id="68" name="Ink 67">
                  <a:extLst>
                    <a:ext uri="{FF2B5EF4-FFF2-40B4-BE49-F238E27FC236}">
                      <a16:creationId xmlns:a16="http://schemas.microsoft.com/office/drawing/2014/main" id="{84540511-ED19-234F-BAF6-BB8B52808D99}"/>
                    </a:ext>
                  </a:extLst>
                </p:cNvPr>
                <p:cNvPicPr/>
                <p:nvPr/>
              </p:nvPicPr>
              <p:blipFill>
                <a:blip r:embed="rId111"/>
                <a:stretch>
                  <a:fillRect/>
                </a:stretch>
              </p:blipFill>
              <p:spPr>
                <a:xfrm>
                  <a:off x="6356452" y="4190422"/>
                  <a:ext cx="6588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9" name="Ink 68">
                  <a:extLst>
                    <a:ext uri="{FF2B5EF4-FFF2-40B4-BE49-F238E27FC236}">
                      <a16:creationId xmlns:a16="http://schemas.microsoft.com/office/drawing/2014/main" id="{3CFF1BD1-E0BB-0186-46E9-E7E1C2FFDA1F}"/>
                    </a:ext>
                  </a:extLst>
                </p14:cNvPr>
                <p14:cNvContentPartPr/>
                <p14:nvPr/>
              </p14:nvContentPartPr>
              <p14:xfrm>
                <a:off x="6469132" y="4156222"/>
                <a:ext cx="110160" cy="144000"/>
              </p14:xfrm>
            </p:contentPart>
          </mc:Choice>
          <mc:Fallback xmlns="">
            <p:pic>
              <p:nvPicPr>
                <p:cNvPr id="69" name="Ink 68">
                  <a:extLst>
                    <a:ext uri="{FF2B5EF4-FFF2-40B4-BE49-F238E27FC236}">
                      <a16:creationId xmlns:a16="http://schemas.microsoft.com/office/drawing/2014/main" id="{3CFF1BD1-E0BB-0186-46E9-E7E1C2FFDA1F}"/>
                    </a:ext>
                  </a:extLst>
                </p:cNvPr>
                <p:cNvPicPr/>
                <p:nvPr/>
              </p:nvPicPr>
              <p:blipFill>
                <a:blip r:embed="rId113"/>
                <a:stretch>
                  <a:fillRect/>
                </a:stretch>
              </p:blipFill>
              <p:spPr>
                <a:xfrm>
                  <a:off x="6460492" y="4147222"/>
                  <a:ext cx="12780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0" name="Ink 69">
                  <a:extLst>
                    <a:ext uri="{FF2B5EF4-FFF2-40B4-BE49-F238E27FC236}">
                      <a16:creationId xmlns:a16="http://schemas.microsoft.com/office/drawing/2014/main" id="{E82EEDBF-20B6-4F01-0093-28947C5225B0}"/>
                    </a:ext>
                  </a:extLst>
                </p14:cNvPr>
                <p14:cNvContentPartPr/>
                <p14:nvPr/>
              </p14:nvContentPartPr>
              <p14:xfrm>
                <a:off x="6518812" y="4169182"/>
                <a:ext cx="201240" cy="153000"/>
              </p14:xfrm>
            </p:contentPart>
          </mc:Choice>
          <mc:Fallback xmlns="">
            <p:pic>
              <p:nvPicPr>
                <p:cNvPr id="70" name="Ink 69">
                  <a:extLst>
                    <a:ext uri="{FF2B5EF4-FFF2-40B4-BE49-F238E27FC236}">
                      <a16:creationId xmlns:a16="http://schemas.microsoft.com/office/drawing/2014/main" id="{E82EEDBF-20B6-4F01-0093-28947C5225B0}"/>
                    </a:ext>
                  </a:extLst>
                </p:cNvPr>
                <p:cNvPicPr/>
                <p:nvPr/>
              </p:nvPicPr>
              <p:blipFill>
                <a:blip r:embed="rId115"/>
                <a:stretch>
                  <a:fillRect/>
                </a:stretch>
              </p:blipFill>
              <p:spPr>
                <a:xfrm>
                  <a:off x="6509812" y="4160182"/>
                  <a:ext cx="21888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1" name="Ink 70">
                  <a:extLst>
                    <a:ext uri="{FF2B5EF4-FFF2-40B4-BE49-F238E27FC236}">
                      <a16:creationId xmlns:a16="http://schemas.microsoft.com/office/drawing/2014/main" id="{4F6082A7-C5D2-0197-3D1C-257BE96C7548}"/>
                    </a:ext>
                  </a:extLst>
                </p14:cNvPr>
                <p14:cNvContentPartPr/>
                <p14:nvPr/>
              </p14:nvContentPartPr>
              <p14:xfrm>
                <a:off x="6898972" y="4128142"/>
                <a:ext cx="177840" cy="178920"/>
              </p14:xfrm>
            </p:contentPart>
          </mc:Choice>
          <mc:Fallback xmlns="">
            <p:pic>
              <p:nvPicPr>
                <p:cNvPr id="71" name="Ink 70">
                  <a:extLst>
                    <a:ext uri="{FF2B5EF4-FFF2-40B4-BE49-F238E27FC236}">
                      <a16:creationId xmlns:a16="http://schemas.microsoft.com/office/drawing/2014/main" id="{4F6082A7-C5D2-0197-3D1C-257BE96C7548}"/>
                    </a:ext>
                  </a:extLst>
                </p:cNvPr>
                <p:cNvPicPr/>
                <p:nvPr/>
              </p:nvPicPr>
              <p:blipFill>
                <a:blip r:embed="rId117"/>
                <a:stretch>
                  <a:fillRect/>
                </a:stretch>
              </p:blipFill>
              <p:spPr>
                <a:xfrm>
                  <a:off x="6890332" y="4119142"/>
                  <a:ext cx="19548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2" name="Ink 71">
                  <a:extLst>
                    <a:ext uri="{FF2B5EF4-FFF2-40B4-BE49-F238E27FC236}">
                      <a16:creationId xmlns:a16="http://schemas.microsoft.com/office/drawing/2014/main" id="{54F2E12D-E461-1B9E-0A40-B479AEA9D3AB}"/>
                    </a:ext>
                  </a:extLst>
                </p14:cNvPr>
                <p14:cNvContentPartPr/>
                <p14:nvPr/>
              </p14:nvContentPartPr>
              <p14:xfrm>
                <a:off x="7133332" y="4171702"/>
                <a:ext cx="77760" cy="108000"/>
              </p14:xfrm>
            </p:contentPart>
          </mc:Choice>
          <mc:Fallback xmlns="">
            <p:pic>
              <p:nvPicPr>
                <p:cNvPr id="72" name="Ink 71">
                  <a:extLst>
                    <a:ext uri="{FF2B5EF4-FFF2-40B4-BE49-F238E27FC236}">
                      <a16:creationId xmlns:a16="http://schemas.microsoft.com/office/drawing/2014/main" id="{54F2E12D-E461-1B9E-0A40-B479AEA9D3AB}"/>
                    </a:ext>
                  </a:extLst>
                </p:cNvPr>
                <p:cNvPicPr/>
                <p:nvPr/>
              </p:nvPicPr>
              <p:blipFill>
                <a:blip r:embed="rId119"/>
                <a:stretch>
                  <a:fillRect/>
                </a:stretch>
              </p:blipFill>
              <p:spPr>
                <a:xfrm>
                  <a:off x="7124332" y="4162702"/>
                  <a:ext cx="9540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3" name="Ink 72">
                  <a:extLst>
                    <a:ext uri="{FF2B5EF4-FFF2-40B4-BE49-F238E27FC236}">
                      <a16:creationId xmlns:a16="http://schemas.microsoft.com/office/drawing/2014/main" id="{D49BE7C7-D9B7-016E-9E33-23F19C42163D}"/>
                    </a:ext>
                  </a:extLst>
                </p14:cNvPr>
                <p14:cNvContentPartPr/>
                <p14:nvPr/>
              </p14:nvContentPartPr>
              <p14:xfrm>
                <a:off x="7281292" y="4183582"/>
                <a:ext cx="15480" cy="128160"/>
              </p14:xfrm>
            </p:contentPart>
          </mc:Choice>
          <mc:Fallback xmlns="">
            <p:pic>
              <p:nvPicPr>
                <p:cNvPr id="73" name="Ink 72">
                  <a:extLst>
                    <a:ext uri="{FF2B5EF4-FFF2-40B4-BE49-F238E27FC236}">
                      <a16:creationId xmlns:a16="http://schemas.microsoft.com/office/drawing/2014/main" id="{D49BE7C7-D9B7-016E-9E33-23F19C42163D}"/>
                    </a:ext>
                  </a:extLst>
                </p:cNvPr>
                <p:cNvPicPr/>
                <p:nvPr/>
              </p:nvPicPr>
              <p:blipFill>
                <a:blip r:embed="rId121"/>
                <a:stretch>
                  <a:fillRect/>
                </a:stretch>
              </p:blipFill>
              <p:spPr>
                <a:xfrm>
                  <a:off x="7272652" y="4174942"/>
                  <a:ext cx="3312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4" name="Ink 73">
                  <a:extLst>
                    <a:ext uri="{FF2B5EF4-FFF2-40B4-BE49-F238E27FC236}">
                      <a16:creationId xmlns:a16="http://schemas.microsoft.com/office/drawing/2014/main" id="{87478D58-4ED7-ABCE-A28B-A8536CCB5142}"/>
                    </a:ext>
                  </a:extLst>
                </p14:cNvPr>
                <p14:cNvContentPartPr/>
                <p14:nvPr/>
              </p14:nvContentPartPr>
              <p14:xfrm>
                <a:off x="7272292" y="4160542"/>
                <a:ext cx="98280" cy="161640"/>
              </p14:xfrm>
            </p:contentPart>
          </mc:Choice>
          <mc:Fallback xmlns="">
            <p:pic>
              <p:nvPicPr>
                <p:cNvPr id="74" name="Ink 73">
                  <a:extLst>
                    <a:ext uri="{FF2B5EF4-FFF2-40B4-BE49-F238E27FC236}">
                      <a16:creationId xmlns:a16="http://schemas.microsoft.com/office/drawing/2014/main" id="{87478D58-4ED7-ABCE-A28B-A8536CCB5142}"/>
                    </a:ext>
                  </a:extLst>
                </p:cNvPr>
                <p:cNvPicPr/>
                <p:nvPr/>
              </p:nvPicPr>
              <p:blipFill>
                <a:blip r:embed="rId123"/>
                <a:stretch>
                  <a:fillRect/>
                </a:stretch>
              </p:blipFill>
              <p:spPr>
                <a:xfrm>
                  <a:off x="7263292" y="4151902"/>
                  <a:ext cx="11592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5" name="Ink 74">
                  <a:extLst>
                    <a:ext uri="{FF2B5EF4-FFF2-40B4-BE49-F238E27FC236}">
                      <a16:creationId xmlns:a16="http://schemas.microsoft.com/office/drawing/2014/main" id="{72D7FDE3-EFD1-F5B3-B89B-50CE61D4D442}"/>
                    </a:ext>
                  </a:extLst>
                </p14:cNvPr>
                <p14:cNvContentPartPr/>
                <p14:nvPr/>
              </p14:nvContentPartPr>
              <p14:xfrm>
                <a:off x="7468492" y="4147942"/>
                <a:ext cx="112320" cy="147240"/>
              </p14:xfrm>
            </p:contentPart>
          </mc:Choice>
          <mc:Fallback xmlns="">
            <p:pic>
              <p:nvPicPr>
                <p:cNvPr id="75" name="Ink 74">
                  <a:extLst>
                    <a:ext uri="{FF2B5EF4-FFF2-40B4-BE49-F238E27FC236}">
                      <a16:creationId xmlns:a16="http://schemas.microsoft.com/office/drawing/2014/main" id="{72D7FDE3-EFD1-F5B3-B89B-50CE61D4D442}"/>
                    </a:ext>
                  </a:extLst>
                </p:cNvPr>
                <p:cNvPicPr/>
                <p:nvPr/>
              </p:nvPicPr>
              <p:blipFill>
                <a:blip r:embed="rId125"/>
                <a:stretch>
                  <a:fillRect/>
                </a:stretch>
              </p:blipFill>
              <p:spPr>
                <a:xfrm>
                  <a:off x="7459492" y="4139302"/>
                  <a:ext cx="12996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8" name="Ink 77">
                  <a:extLst>
                    <a:ext uri="{FF2B5EF4-FFF2-40B4-BE49-F238E27FC236}">
                      <a16:creationId xmlns:a16="http://schemas.microsoft.com/office/drawing/2014/main" id="{9ECD33CE-296D-4C89-9D6C-AFABEF013C33}"/>
                    </a:ext>
                  </a:extLst>
                </p14:cNvPr>
                <p14:cNvContentPartPr/>
                <p14:nvPr/>
              </p14:nvContentPartPr>
              <p14:xfrm>
                <a:off x="5009692" y="4241182"/>
                <a:ext cx="293040" cy="60840"/>
              </p14:xfrm>
            </p:contentPart>
          </mc:Choice>
          <mc:Fallback xmlns="">
            <p:pic>
              <p:nvPicPr>
                <p:cNvPr id="78" name="Ink 77">
                  <a:extLst>
                    <a:ext uri="{FF2B5EF4-FFF2-40B4-BE49-F238E27FC236}">
                      <a16:creationId xmlns:a16="http://schemas.microsoft.com/office/drawing/2014/main" id="{9ECD33CE-296D-4C89-9D6C-AFABEF013C33}"/>
                    </a:ext>
                  </a:extLst>
                </p:cNvPr>
                <p:cNvPicPr/>
                <p:nvPr/>
              </p:nvPicPr>
              <p:blipFill>
                <a:blip r:embed="rId127"/>
                <a:stretch>
                  <a:fillRect/>
                </a:stretch>
              </p:blipFill>
              <p:spPr>
                <a:xfrm>
                  <a:off x="5000692" y="4232542"/>
                  <a:ext cx="31068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9" name="Ink 78">
                  <a:extLst>
                    <a:ext uri="{FF2B5EF4-FFF2-40B4-BE49-F238E27FC236}">
                      <a16:creationId xmlns:a16="http://schemas.microsoft.com/office/drawing/2014/main" id="{271A3284-07C4-CBCC-0247-D7D5D198603E}"/>
                    </a:ext>
                  </a:extLst>
                </p14:cNvPr>
                <p14:cNvContentPartPr/>
                <p14:nvPr/>
              </p14:nvContentPartPr>
              <p14:xfrm>
                <a:off x="5198332" y="4199422"/>
                <a:ext cx="114120" cy="209520"/>
              </p14:xfrm>
            </p:contentPart>
          </mc:Choice>
          <mc:Fallback xmlns="">
            <p:pic>
              <p:nvPicPr>
                <p:cNvPr id="79" name="Ink 78">
                  <a:extLst>
                    <a:ext uri="{FF2B5EF4-FFF2-40B4-BE49-F238E27FC236}">
                      <a16:creationId xmlns:a16="http://schemas.microsoft.com/office/drawing/2014/main" id="{271A3284-07C4-CBCC-0247-D7D5D198603E}"/>
                    </a:ext>
                  </a:extLst>
                </p:cNvPr>
                <p:cNvPicPr/>
                <p:nvPr/>
              </p:nvPicPr>
              <p:blipFill>
                <a:blip r:embed="rId129"/>
                <a:stretch>
                  <a:fillRect/>
                </a:stretch>
              </p:blipFill>
              <p:spPr>
                <a:xfrm>
                  <a:off x="5189692" y="4190422"/>
                  <a:ext cx="131760" cy="227160"/>
                </a:xfrm>
                <a:prstGeom prst="rect">
                  <a:avLst/>
                </a:prstGeom>
              </p:spPr>
            </p:pic>
          </mc:Fallback>
        </mc:AlternateContent>
      </p:grpSp>
    </p:spTree>
    <p:extLst>
      <p:ext uri="{BB962C8B-B14F-4D97-AF65-F5344CB8AC3E}">
        <p14:creationId xmlns:p14="http://schemas.microsoft.com/office/powerpoint/2010/main" val="1044369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16</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4524315"/>
          </a:xfrm>
          <a:prstGeom prst="rect">
            <a:avLst/>
          </a:prstGeom>
          <a:noFill/>
        </p:spPr>
        <p:txBody>
          <a:bodyPr wrap="square" rtlCol="0">
            <a:spAutoFit/>
          </a:bodyPr>
          <a:lstStyle/>
          <a:p>
            <a:r>
              <a:rPr lang="en-US" sz="1800" dirty="0"/>
              <a:t>In the context of RAP, an action is a non-standard operation that change the data of a BO instance or create new BO instances. They are self implemented operations. There are two main categories of data actions can be implemented in RAP:</a:t>
            </a:r>
          </a:p>
          <a:p>
            <a:endParaRPr lang="en-US" sz="1800" dirty="0"/>
          </a:p>
          <a:p>
            <a:r>
              <a:rPr lang="en-US" sz="1800" b="1" dirty="0"/>
              <a:t>Non factory action: </a:t>
            </a:r>
            <a:r>
              <a:rPr lang="en-US" sz="1800" dirty="0"/>
              <a:t>Defines a RAP action which offers the non-standard behavior and implement custom logic in handler with MODIFY clause. A non factory action can be of 2 sub types (</a:t>
            </a:r>
            <a:r>
              <a:rPr lang="en-US" sz="1800" b="1" dirty="0"/>
              <a:t>change a property of a record)</a:t>
            </a:r>
            <a:endParaRPr lang="en-US" sz="1800" dirty="0"/>
          </a:p>
          <a:p>
            <a:pPr marL="342900" indent="-342900">
              <a:buAutoNum type="alphaLcPeriod"/>
            </a:pPr>
            <a:r>
              <a:rPr lang="en-US" sz="1800" b="1" dirty="0"/>
              <a:t>Static – </a:t>
            </a:r>
            <a:r>
              <a:rPr lang="en-US" sz="1800" dirty="0"/>
              <a:t>they are not bound to any instance, they are generic and can be applied to all instances, like we want to change the booking fees for all travel request as fix price during promotion period.</a:t>
            </a:r>
          </a:p>
          <a:p>
            <a:pPr marL="342900" indent="-342900">
              <a:buAutoNum type="alphaLcPeriod"/>
            </a:pPr>
            <a:r>
              <a:rPr lang="en-US" sz="1800" b="1" dirty="0"/>
              <a:t>Instance – </a:t>
            </a:r>
            <a:r>
              <a:rPr lang="en-US" sz="1800" dirty="0"/>
              <a:t>An action that, by default relates to a BO RAP entity instance and changes the state of BO instance. E.g. like approve or reject a travel request where user choose a instance which they want to work with.</a:t>
            </a:r>
          </a:p>
          <a:p>
            <a:pPr marL="342900" indent="-342900">
              <a:buAutoNum type="alphaLcPeriod"/>
            </a:pPr>
            <a:endParaRPr lang="en-US" sz="1800" b="1" dirty="0"/>
          </a:p>
          <a:p>
            <a:r>
              <a:rPr lang="en-US" sz="1800" b="1" dirty="0"/>
              <a:t>Factory Action – </a:t>
            </a:r>
            <a:r>
              <a:rPr lang="en-US" sz="1800" dirty="0"/>
              <a:t>A factory action used to </a:t>
            </a:r>
            <a:r>
              <a:rPr lang="en-US" sz="1800" b="1" dirty="0"/>
              <a:t>create</a:t>
            </a:r>
            <a:r>
              <a:rPr lang="en-US" sz="1800" dirty="0"/>
              <a:t> new BO instances. A factory action can be instance-bound (default) or static.</a:t>
            </a:r>
            <a:endParaRPr lang="en-IN" sz="1800" dirty="0"/>
          </a:p>
          <a:p>
            <a:pPr marL="342900" indent="-342900">
              <a:buAutoNum type="alphaLcPeriod"/>
            </a:pPr>
            <a:r>
              <a:rPr lang="en-IN" sz="1800" dirty="0"/>
              <a:t>Instance – that copy specific values of an instance and create new instances based on copied data</a:t>
            </a:r>
          </a:p>
          <a:p>
            <a:pPr marL="342900" indent="-342900">
              <a:buAutoNum type="alphaLcPeriod"/>
            </a:pPr>
            <a:r>
              <a:rPr lang="en-IN" sz="1800" dirty="0"/>
              <a:t>Static – can be used to create instances with prefilled default values</a:t>
            </a:r>
          </a:p>
          <a:p>
            <a:endParaRPr lang="en-US" sz="1800"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Data Actions in RAP</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44020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7"/>
        <p:cNvGrpSpPr/>
        <p:nvPr/>
      </p:nvGrpSpPr>
      <p:grpSpPr>
        <a:xfrm>
          <a:off x="0" y="0"/>
          <a:ext cx="0" cy="0"/>
          <a:chOff x="0" y="0"/>
          <a:chExt cx="0" cy="0"/>
        </a:xfrm>
      </p:grpSpPr>
      <p:sp>
        <p:nvSpPr>
          <p:cNvPr id="1659" name="Google Shape;1659;p85"/>
          <p:cNvSpPr txBox="1"/>
          <p:nvPr/>
        </p:nvSpPr>
        <p:spPr>
          <a:xfrm>
            <a:off x="224979" y="788088"/>
            <a:ext cx="11806237" cy="427809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Calibri"/>
                <a:ea typeface="Calibri"/>
                <a:cs typeface="Calibri"/>
                <a:sym typeface="Calibri"/>
              </a:rPr>
              <a:t>A determination modifies instance of business object based on trigger condition. Trigger condition can be modify operations such as create, update, and delete and modified field. There are 2 types of determination</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Calibri"/>
                <a:ea typeface="Calibri"/>
                <a:cs typeface="Calibri"/>
                <a:sym typeface="Calibri"/>
              </a:rPr>
              <a:t>on modify – will be triggered before save whenever trigger condition is met e.g. when I change booking fee</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Calibri"/>
                <a:ea typeface="Calibri"/>
                <a:cs typeface="Calibri"/>
                <a:sym typeface="Calibri"/>
              </a:rPr>
              <a:t>on save – will always trigger at the time of save</a:t>
            </a:r>
            <a:endParaRPr dirty="0"/>
          </a:p>
          <a:p>
            <a:pPr marL="285750" marR="0" lvl="0" indent="-184150" algn="l" rtl="0">
              <a:spcBef>
                <a:spcPts val="0"/>
              </a:spcBef>
              <a:spcAft>
                <a:spcPts val="0"/>
              </a:spcAft>
              <a:buClr>
                <a:schemeClr val="dk1"/>
              </a:buClr>
              <a:buSzPts val="1600"/>
              <a:buFont typeface="Arial"/>
              <a:buNone/>
            </a:pPr>
            <a:endParaRPr sz="16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Steps</a:t>
            </a:r>
            <a:endParaRPr dirty="0"/>
          </a:p>
          <a:p>
            <a:pPr marL="342900" marR="0" lvl="0" indent="-342900" algn="l" rtl="0">
              <a:spcBef>
                <a:spcPts val="0"/>
              </a:spcBef>
              <a:spcAft>
                <a:spcPts val="0"/>
              </a:spcAft>
              <a:buClr>
                <a:schemeClr val="dk1"/>
              </a:buClr>
              <a:buSzPts val="1600"/>
              <a:buFont typeface="Calibri"/>
              <a:buAutoNum type="arabicPeriod"/>
            </a:pPr>
            <a:r>
              <a:rPr lang="en-US" sz="1600" dirty="0">
                <a:solidFill>
                  <a:schemeClr val="dk1"/>
                </a:solidFill>
                <a:latin typeface="Calibri"/>
                <a:ea typeface="Calibri"/>
                <a:cs typeface="Calibri"/>
                <a:sym typeface="Calibri"/>
              </a:rPr>
              <a:t>Add the code for defining the determination in behavior definition, we want to do it in reusable way</a:t>
            </a:r>
            <a:endParaRPr dirty="0"/>
          </a:p>
          <a:p>
            <a:pPr marL="342900" marR="0" lvl="0" indent="-342900" algn="l" rtl="0">
              <a:spcBef>
                <a:spcPts val="0"/>
              </a:spcBef>
              <a:spcAft>
                <a:spcPts val="0"/>
              </a:spcAft>
              <a:buClr>
                <a:schemeClr val="dk1"/>
              </a:buClr>
              <a:buSzPts val="1600"/>
              <a:buFont typeface="Calibri"/>
              <a:buAutoNum type="arabicPeriod"/>
            </a:pPr>
            <a:r>
              <a:rPr lang="en-US" sz="1600" dirty="0">
                <a:solidFill>
                  <a:schemeClr val="dk1"/>
                </a:solidFill>
                <a:latin typeface="Calibri"/>
                <a:ea typeface="Calibri"/>
                <a:cs typeface="Calibri"/>
                <a:sym typeface="Calibri"/>
              </a:rPr>
              <a:t>Use quick fix to generate the code for determination</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Define a structure where we can store all the booking fees and currency code</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Read all travel instances, subsequent bookings using EML</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Total all booking and supplement amounts which are in common currency</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Delete the values w/o any currency</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Loop at all amounts and compare with target currency</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Perform currency conversion</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Put back the total amount</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Return the total amount in </a:t>
            </a:r>
            <a:r>
              <a:rPr lang="en-US" sz="1600" b="1" i="0" u="none" strike="noStrike" cap="none" dirty="0">
                <a:solidFill>
                  <a:schemeClr val="dk1"/>
                </a:solidFill>
                <a:latin typeface="Calibri"/>
                <a:ea typeface="Calibri"/>
                <a:cs typeface="Calibri"/>
                <a:sym typeface="Calibri"/>
              </a:rPr>
              <a:t>mapped</a:t>
            </a:r>
            <a:r>
              <a:rPr lang="en-US" sz="1600" b="0" i="0" u="none" strike="noStrike" cap="none" dirty="0">
                <a:solidFill>
                  <a:schemeClr val="dk1"/>
                </a:solidFill>
                <a:latin typeface="Calibri"/>
                <a:ea typeface="Calibri"/>
                <a:cs typeface="Calibri"/>
                <a:sym typeface="Calibri"/>
              </a:rPr>
              <a:t> so the RAP will modify this data to DB</a:t>
            </a:r>
            <a:endParaRPr dirty="0"/>
          </a:p>
          <a:p>
            <a:pPr marL="952393" marR="0" lvl="1" indent="-241300" algn="l" rtl="0">
              <a:spcBef>
                <a:spcPts val="0"/>
              </a:spcBef>
              <a:spcAft>
                <a:spcPts val="0"/>
              </a:spcAft>
              <a:buClr>
                <a:schemeClr val="dk1"/>
              </a:buClr>
              <a:buSzPts val="1600"/>
              <a:buFont typeface="Calibri"/>
              <a:buNone/>
            </a:pPr>
            <a:endParaRPr sz="1600" b="0" i="0" u="none" strike="noStrike" cap="none" dirty="0">
              <a:solidFill>
                <a:schemeClr val="dk1"/>
              </a:solidFill>
              <a:latin typeface="Calibri"/>
              <a:ea typeface="Calibri"/>
              <a:cs typeface="Calibri"/>
              <a:sym typeface="Calibri"/>
            </a:endParaRPr>
          </a:p>
        </p:txBody>
      </p:sp>
      <p:sp>
        <p:nvSpPr>
          <p:cNvPr id="1660" name="Google Shape;1660;p8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Determination</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337720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59">
                                            <p:txEl>
                                              <p:pRg st="0" end="0"/>
                                            </p:txEl>
                                          </p:spTgt>
                                        </p:tgtEl>
                                        <p:attrNameLst>
                                          <p:attrName>style.visibility</p:attrName>
                                        </p:attrNameLst>
                                      </p:cBhvr>
                                      <p:to>
                                        <p:strVal val="visible"/>
                                      </p:to>
                                    </p:set>
                                    <p:animEffect transition="in" filter="fade">
                                      <p:cBhvr>
                                        <p:cTn id="7" dur="1000"/>
                                        <p:tgtEl>
                                          <p:spTgt spid="1659">
                                            <p:txEl>
                                              <p:pRg st="0" end="0"/>
                                            </p:txEl>
                                          </p:spTgt>
                                        </p:tgtEl>
                                      </p:cBhvr>
                                    </p:animEffect>
                                    <p:anim calcmode="lin" valueType="num">
                                      <p:cBhvr>
                                        <p:cTn id="8" dur="1000" fill="hold"/>
                                        <p:tgtEl>
                                          <p:spTgt spid="165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5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59">
                                            <p:txEl>
                                              <p:pRg st="1" end="1"/>
                                            </p:txEl>
                                          </p:spTgt>
                                        </p:tgtEl>
                                        <p:attrNameLst>
                                          <p:attrName>style.visibility</p:attrName>
                                        </p:attrNameLst>
                                      </p:cBhvr>
                                      <p:to>
                                        <p:strVal val="visible"/>
                                      </p:to>
                                    </p:set>
                                    <p:animEffect transition="in" filter="fade">
                                      <p:cBhvr>
                                        <p:cTn id="12" dur="1000"/>
                                        <p:tgtEl>
                                          <p:spTgt spid="1659">
                                            <p:txEl>
                                              <p:pRg st="1" end="1"/>
                                            </p:txEl>
                                          </p:spTgt>
                                        </p:tgtEl>
                                      </p:cBhvr>
                                    </p:animEffect>
                                    <p:anim calcmode="lin" valueType="num">
                                      <p:cBhvr>
                                        <p:cTn id="13" dur="1000" fill="hold"/>
                                        <p:tgtEl>
                                          <p:spTgt spid="165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65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659">
                                            <p:txEl>
                                              <p:pRg st="2" end="2"/>
                                            </p:txEl>
                                          </p:spTgt>
                                        </p:tgtEl>
                                        <p:attrNameLst>
                                          <p:attrName>style.visibility</p:attrName>
                                        </p:attrNameLst>
                                      </p:cBhvr>
                                      <p:to>
                                        <p:strVal val="visible"/>
                                      </p:to>
                                    </p:set>
                                    <p:animEffect transition="in" filter="fade">
                                      <p:cBhvr>
                                        <p:cTn id="17" dur="1000"/>
                                        <p:tgtEl>
                                          <p:spTgt spid="1659">
                                            <p:txEl>
                                              <p:pRg st="2" end="2"/>
                                            </p:txEl>
                                          </p:spTgt>
                                        </p:tgtEl>
                                      </p:cBhvr>
                                    </p:animEffect>
                                    <p:anim calcmode="lin" valueType="num">
                                      <p:cBhvr>
                                        <p:cTn id="18" dur="1000" fill="hold"/>
                                        <p:tgtEl>
                                          <p:spTgt spid="165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65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659">
                                            <p:txEl>
                                              <p:pRg st="4" end="4"/>
                                            </p:txEl>
                                          </p:spTgt>
                                        </p:tgtEl>
                                        <p:attrNameLst>
                                          <p:attrName>style.visibility</p:attrName>
                                        </p:attrNameLst>
                                      </p:cBhvr>
                                      <p:to>
                                        <p:strVal val="visible"/>
                                      </p:to>
                                    </p:set>
                                    <p:animEffect transition="in" filter="fade">
                                      <p:cBhvr>
                                        <p:cTn id="24" dur="1000"/>
                                        <p:tgtEl>
                                          <p:spTgt spid="1659">
                                            <p:txEl>
                                              <p:pRg st="4" end="4"/>
                                            </p:txEl>
                                          </p:spTgt>
                                        </p:tgtEl>
                                      </p:cBhvr>
                                    </p:animEffect>
                                    <p:anim calcmode="lin" valueType="num">
                                      <p:cBhvr>
                                        <p:cTn id="25" dur="1000" fill="hold"/>
                                        <p:tgtEl>
                                          <p:spTgt spid="1659">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659">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659">
                                            <p:txEl>
                                              <p:pRg st="5" end="5"/>
                                            </p:txEl>
                                          </p:spTgt>
                                        </p:tgtEl>
                                        <p:attrNameLst>
                                          <p:attrName>style.visibility</p:attrName>
                                        </p:attrNameLst>
                                      </p:cBhvr>
                                      <p:to>
                                        <p:strVal val="visible"/>
                                      </p:to>
                                    </p:set>
                                    <p:animEffect transition="in" filter="fade">
                                      <p:cBhvr>
                                        <p:cTn id="29" dur="1000"/>
                                        <p:tgtEl>
                                          <p:spTgt spid="1659">
                                            <p:txEl>
                                              <p:pRg st="5" end="5"/>
                                            </p:txEl>
                                          </p:spTgt>
                                        </p:tgtEl>
                                      </p:cBhvr>
                                    </p:animEffect>
                                    <p:anim calcmode="lin" valueType="num">
                                      <p:cBhvr>
                                        <p:cTn id="30" dur="1000" fill="hold"/>
                                        <p:tgtEl>
                                          <p:spTgt spid="1659">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1659">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659">
                                            <p:txEl>
                                              <p:pRg st="6" end="6"/>
                                            </p:txEl>
                                          </p:spTgt>
                                        </p:tgtEl>
                                        <p:attrNameLst>
                                          <p:attrName>style.visibility</p:attrName>
                                        </p:attrNameLst>
                                      </p:cBhvr>
                                      <p:to>
                                        <p:strVal val="visible"/>
                                      </p:to>
                                    </p:set>
                                    <p:animEffect transition="in" filter="fade">
                                      <p:cBhvr>
                                        <p:cTn id="34" dur="1000"/>
                                        <p:tgtEl>
                                          <p:spTgt spid="1659">
                                            <p:txEl>
                                              <p:pRg st="6" end="6"/>
                                            </p:txEl>
                                          </p:spTgt>
                                        </p:tgtEl>
                                      </p:cBhvr>
                                    </p:animEffect>
                                    <p:anim calcmode="lin" valueType="num">
                                      <p:cBhvr>
                                        <p:cTn id="35" dur="1000" fill="hold"/>
                                        <p:tgtEl>
                                          <p:spTgt spid="1659">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1659">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659">
                                            <p:txEl>
                                              <p:pRg st="7" end="7"/>
                                            </p:txEl>
                                          </p:spTgt>
                                        </p:tgtEl>
                                        <p:attrNameLst>
                                          <p:attrName>style.visibility</p:attrName>
                                        </p:attrNameLst>
                                      </p:cBhvr>
                                      <p:to>
                                        <p:strVal val="visible"/>
                                      </p:to>
                                    </p:set>
                                    <p:animEffect transition="in" filter="fade">
                                      <p:cBhvr>
                                        <p:cTn id="39" dur="1000"/>
                                        <p:tgtEl>
                                          <p:spTgt spid="1659">
                                            <p:txEl>
                                              <p:pRg st="7" end="7"/>
                                            </p:txEl>
                                          </p:spTgt>
                                        </p:tgtEl>
                                      </p:cBhvr>
                                    </p:animEffect>
                                    <p:anim calcmode="lin" valueType="num">
                                      <p:cBhvr>
                                        <p:cTn id="40" dur="1000" fill="hold"/>
                                        <p:tgtEl>
                                          <p:spTgt spid="1659">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1659">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659">
                                            <p:txEl>
                                              <p:pRg st="8" end="8"/>
                                            </p:txEl>
                                          </p:spTgt>
                                        </p:tgtEl>
                                        <p:attrNameLst>
                                          <p:attrName>style.visibility</p:attrName>
                                        </p:attrNameLst>
                                      </p:cBhvr>
                                      <p:to>
                                        <p:strVal val="visible"/>
                                      </p:to>
                                    </p:set>
                                    <p:animEffect transition="in" filter="fade">
                                      <p:cBhvr>
                                        <p:cTn id="44" dur="1000"/>
                                        <p:tgtEl>
                                          <p:spTgt spid="1659">
                                            <p:txEl>
                                              <p:pRg st="8" end="8"/>
                                            </p:txEl>
                                          </p:spTgt>
                                        </p:tgtEl>
                                      </p:cBhvr>
                                    </p:animEffect>
                                    <p:anim calcmode="lin" valueType="num">
                                      <p:cBhvr>
                                        <p:cTn id="45" dur="1000" fill="hold"/>
                                        <p:tgtEl>
                                          <p:spTgt spid="1659">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1659">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659">
                                            <p:txEl>
                                              <p:pRg st="9" end="9"/>
                                            </p:txEl>
                                          </p:spTgt>
                                        </p:tgtEl>
                                        <p:attrNameLst>
                                          <p:attrName>style.visibility</p:attrName>
                                        </p:attrNameLst>
                                      </p:cBhvr>
                                      <p:to>
                                        <p:strVal val="visible"/>
                                      </p:to>
                                    </p:set>
                                    <p:animEffect transition="in" filter="fade">
                                      <p:cBhvr>
                                        <p:cTn id="49" dur="1000"/>
                                        <p:tgtEl>
                                          <p:spTgt spid="1659">
                                            <p:txEl>
                                              <p:pRg st="9" end="9"/>
                                            </p:txEl>
                                          </p:spTgt>
                                        </p:tgtEl>
                                      </p:cBhvr>
                                    </p:animEffect>
                                    <p:anim calcmode="lin" valueType="num">
                                      <p:cBhvr>
                                        <p:cTn id="50" dur="1000" fill="hold"/>
                                        <p:tgtEl>
                                          <p:spTgt spid="1659">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1659">
                                            <p:txEl>
                                              <p:pRg st="9" end="9"/>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659">
                                            <p:txEl>
                                              <p:pRg st="10" end="10"/>
                                            </p:txEl>
                                          </p:spTgt>
                                        </p:tgtEl>
                                        <p:attrNameLst>
                                          <p:attrName>style.visibility</p:attrName>
                                        </p:attrNameLst>
                                      </p:cBhvr>
                                      <p:to>
                                        <p:strVal val="visible"/>
                                      </p:to>
                                    </p:set>
                                    <p:animEffect transition="in" filter="fade">
                                      <p:cBhvr>
                                        <p:cTn id="54" dur="1000"/>
                                        <p:tgtEl>
                                          <p:spTgt spid="1659">
                                            <p:txEl>
                                              <p:pRg st="10" end="10"/>
                                            </p:txEl>
                                          </p:spTgt>
                                        </p:tgtEl>
                                      </p:cBhvr>
                                    </p:animEffect>
                                    <p:anim calcmode="lin" valueType="num">
                                      <p:cBhvr>
                                        <p:cTn id="55" dur="1000" fill="hold"/>
                                        <p:tgtEl>
                                          <p:spTgt spid="1659">
                                            <p:txEl>
                                              <p:pRg st="10" end="10"/>
                                            </p:txEl>
                                          </p:spTgt>
                                        </p:tgtEl>
                                        <p:attrNameLst>
                                          <p:attrName>ppt_x</p:attrName>
                                        </p:attrNameLst>
                                      </p:cBhvr>
                                      <p:tavLst>
                                        <p:tav tm="0">
                                          <p:val>
                                            <p:strVal val="#ppt_x"/>
                                          </p:val>
                                        </p:tav>
                                        <p:tav tm="100000">
                                          <p:val>
                                            <p:strVal val="#ppt_x"/>
                                          </p:val>
                                        </p:tav>
                                      </p:tavLst>
                                    </p:anim>
                                    <p:anim calcmode="lin" valueType="num">
                                      <p:cBhvr>
                                        <p:cTn id="56" dur="1000" fill="hold"/>
                                        <p:tgtEl>
                                          <p:spTgt spid="1659">
                                            <p:txEl>
                                              <p:pRg st="10" end="10"/>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1659">
                                            <p:txEl>
                                              <p:pRg st="11" end="11"/>
                                            </p:txEl>
                                          </p:spTgt>
                                        </p:tgtEl>
                                        <p:attrNameLst>
                                          <p:attrName>style.visibility</p:attrName>
                                        </p:attrNameLst>
                                      </p:cBhvr>
                                      <p:to>
                                        <p:strVal val="visible"/>
                                      </p:to>
                                    </p:set>
                                    <p:animEffect transition="in" filter="fade">
                                      <p:cBhvr>
                                        <p:cTn id="59" dur="1000"/>
                                        <p:tgtEl>
                                          <p:spTgt spid="1659">
                                            <p:txEl>
                                              <p:pRg st="11" end="11"/>
                                            </p:txEl>
                                          </p:spTgt>
                                        </p:tgtEl>
                                      </p:cBhvr>
                                    </p:animEffect>
                                    <p:anim calcmode="lin" valueType="num">
                                      <p:cBhvr>
                                        <p:cTn id="60" dur="1000" fill="hold"/>
                                        <p:tgtEl>
                                          <p:spTgt spid="1659">
                                            <p:txEl>
                                              <p:pRg st="11" end="11"/>
                                            </p:txEl>
                                          </p:spTgt>
                                        </p:tgtEl>
                                        <p:attrNameLst>
                                          <p:attrName>ppt_x</p:attrName>
                                        </p:attrNameLst>
                                      </p:cBhvr>
                                      <p:tavLst>
                                        <p:tav tm="0">
                                          <p:val>
                                            <p:strVal val="#ppt_x"/>
                                          </p:val>
                                        </p:tav>
                                        <p:tav tm="100000">
                                          <p:val>
                                            <p:strVal val="#ppt_x"/>
                                          </p:val>
                                        </p:tav>
                                      </p:tavLst>
                                    </p:anim>
                                    <p:anim calcmode="lin" valueType="num">
                                      <p:cBhvr>
                                        <p:cTn id="61" dur="1000" fill="hold"/>
                                        <p:tgtEl>
                                          <p:spTgt spid="1659">
                                            <p:txEl>
                                              <p:pRg st="11" end="11"/>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659">
                                            <p:txEl>
                                              <p:pRg st="12" end="12"/>
                                            </p:txEl>
                                          </p:spTgt>
                                        </p:tgtEl>
                                        <p:attrNameLst>
                                          <p:attrName>style.visibility</p:attrName>
                                        </p:attrNameLst>
                                      </p:cBhvr>
                                      <p:to>
                                        <p:strVal val="visible"/>
                                      </p:to>
                                    </p:set>
                                    <p:animEffect transition="in" filter="fade">
                                      <p:cBhvr>
                                        <p:cTn id="64" dur="1000"/>
                                        <p:tgtEl>
                                          <p:spTgt spid="1659">
                                            <p:txEl>
                                              <p:pRg st="12" end="12"/>
                                            </p:txEl>
                                          </p:spTgt>
                                        </p:tgtEl>
                                      </p:cBhvr>
                                    </p:animEffect>
                                    <p:anim calcmode="lin" valueType="num">
                                      <p:cBhvr>
                                        <p:cTn id="65" dur="1000" fill="hold"/>
                                        <p:tgtEl>
                                          <p:spTgt spid="1659">
                                            <p:txEl>
                                              <p:pRg st="12" end="12"/>
                                            </p:txEl>
                                          </p:spTgt>
                                        </p:tgtEl>
                                        <p:attrNameLst>
                                          <p:attrName>ppt_x</p:attrName>
                                        </p:attrNameLst>
                                      </p:cBhvr>
                                      <p:tavLst>
                                        <p:tav tm="0">
                                          <p:val>
                                            <p:strVal val="#ppt_x"/>
                                          </p:val>
                                        </p:tav>
                                        <p:tav tm="100000">
                                          <p:val>
                                            <p:strVal val="#ppt_x"/>
                                          </p:val>
                                        </p:tav>
                                      </p:tavLst>
                                    </p:anim>
                                    <p:anim calcmode="lin" valueType="num">
                                      <p:cBhvr>
                                        <p:cTn id="66" dur="1000" fill="hold"/>
                                        <p:tgtEl>
                                          <p:spTgt spid="1659">
                                            <p:txEl>
                                              <p:pRg st="12" end="12"/>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1659">
                                            <p:txEl>
                                              <p:pRg st="13" end="13"/>
                                            </p:txEl>
                                          </p:spTgt>
                                        </p:tgtEl>
                                        <p:attrNameLst>
                                          <p:attrName>style.visibility</p:attrName>
                                        </p:attrNameLst>
                                      </p:cBhvr>
                                      <p:to>
                                        <p:strVal val="visible"/>
                                      </p:to>
                                    </p:set>
                                    <p:animEffect transition="in" filter="fade">
                                      <p:cBhvr>
                                        <p:cTn id="69" dur="1000"/>
                                        <p:tgtEl>
                                          <p:spTgt spid="1659">
                                            <p:txEl>
                                              <p:pRg st="13" end="13"/>
                                            </p:txEl>
                                          </p:spTgt>
                                        </p:tgtEl>
                                      </p:cBhvr>
                                    </p:animEffect>
                                    <p:anim calcmode="lin" valueType="num">
                                      <p:cBhvr>
                                        <p:cTn id="70" dur="1000" fill="hold"/>
                                        <p:tgtEl>
                                          <p:spTgt spid="1659">
                                            <p:txEl>
                                              <p:pRg st="13" end="13"/>
                                            </p:txEl>
                                          </p:spTgt>
                                        </p:tgtEl>
                                        <p:attrNameLst>
                                          <p:attrName>ppt_x</p:attrName>
                                        </p:attrNameLst>
                                      </p:cBhvr>
                                      <p:tavLst>
                                        <p:tav tm="0">
                                          <p:val>
                                            <p:strVal val="#ppt_x"/>
                                          </p:val>
                                        </p:tav>
                                        <p:tav tm="100000">
                                          <p:val>
                                            <p:strVal val="#ppt_x"/>
                                          </p:val>
                                        </p:tav>
                                      </p:tavLst>
                                    </p:anim>
                                    <p:anim calcmode="lin" valueType="num">
                                      <p:cBhvr>
                                        <p:cTn id="71" dur="1000" fill="hold"/>
                                        <p:tgtEl>
                                          <p:spTgt spid="1659">
                                            <p:txEl>
                                              <p:pRg st="13" end="13"/>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1659">
                                            <p:txEl>
                                              <p:pRg st="14" end="14"/>
                                            </p:txEl>
                                          </p:spTgt>
                                        </p:tgtEl>
                                        <p:attrNameLst>
                                          <p:attrName>style.visibility</p:attrName>
                                        </p:attrNameLst>
                                      </p:cBhvr>
                                      <p:to>
                                        <p:strVal val="visible"/>
                                      </p:to>
                                    </p:set>
                                    <p:animEffect transition="in" filter="fade">
                                      <p:cBhvr>
                                        <p:cTn id="74" dur="1000"/>
                                        <p:tgtEl>
                                          <p:spTgt spid="1659">
                                            <p:txEl>
                                              <p:pRg st="14" end="14"/>
                                            </p:txEl>
                                          </p:spTgt>
                                        </p:tgtEl>
                                      </p:cBhvr>
                                    </p:animEffect>
                                    <p:anim calcmode="lin" valueType="num">
                                      <p:cBhvr>
                                        <p:cTn id="75" dur="1000" fill="hold"/>
                                        <p:tgtEl>
                                          <p:spTgt spid="1659">
                                            <p:txEl>
                                              <p:pRg st="14" end="14"/>
                                            </p:txEl>
                                          </p:spTgt>
                                        </p:tgtEl>
                                        <p:attrNameLst>
                                          <p:attrName>ppt_x</p:attrName>
                                        </p:attrNameLst>
                                      </p:cBhvr>
                                      <p:tavLst>
                                        <p:tav tm="0">
                                          <p:val>
                                            <p:strVal val="#ppt_x"/>
                                          </p:val>
                                        </p:tav>
                                        <p:tav tm="100000">
                                          <p:val>
                                            <p:strVal val="#ppt_x"/>
                                          </p:val>
                                        </p:tav>
                                      </p:tavLst>
                                    </p:anim>
                                    <p:anim calcmode="lin" valueType="num">
                                      <p:cBhvr>
                                        <p:cTn id="76" dur="1000" fill="hold"/>
                                        <p:tgtEl>
                                          <p:spTgt spid="1659">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3" name="Google Shape;1313;p59"/>
          <p:cNvSpPr txBox="1"/>
          <p:nvPr/>
        </p:nvSpPr>
        <p:spPr>
          <a:xfrm>
            <a:off x="191294" y="895"/>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Flow – Processor and Approver</a:t>
            </a:r>
            <a:endParaRPr sz="3599" dirty="0">
              <a:solidFill>
                <a:srgbClr val="FFC000"/>
              </a:solidFill>
              <a:latin typeface="Cooper Black" panose="0208090404030B020404" pitchFamily="18" charset="0"/>
              <a:ea typeface="Corben"/>
              <a:cs typeface="Corben"/>
              <a:sym typeface="Corben"/>
            </a:endParaRPr>
          </a:p>
        </p:txBody>
      </p:sp>
      <p:sp>
        <p:nvSpPr>
          <p:cNvPr id="3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3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83E4538C-8F61-FA7C-1202-5A3FBA8FFDCE}"/>
                  </a:ext>
                </a:extLst>
              </p14:cNvPr>
              <p14:cNvContentPartPr/>
              <p14:nvPr/>
            </p14:nvContentPartPr>
            <p14:xfrm>
              <a:off x="288292" y="6615382"/>
              <a:ext cx="360" cy="360"/>
            </p14:xfrm>
          </p:contentPart>
        </mc:Choice>
        <mc:Fallback xmlns="">
          <p:pic>
            <p:nvPicPr>
              <p:cNvPr id="8" name="Ink 7">
                <a:extLst>
                  <a:ext uri="{FF2B5EF4-FFF2-40B4-BE49-F238E27FC236}">
                    <a16:creationId xmlns:a16="http://schemas.microsoft.com/office/drawing/2014/main" id="{83E4538C-8F61-FA7C-1202-5A3FBA8FFDCE}"/>
                  </a:ext>
                </a:extLst>
              </p:cNvPr>
              <p:cNvPicPr/>
              <p:nvPr/>
            </p:nvPicPr>
            <p:blipFill>
              <a:blip r:embed="rId6"/>
              <a:stretch>
                <a:fillRect/>
              </a:stretch>
            </p:blipFill>
            <p:spPr>
              <a:xfrm>
                <a:off x="279292" y="6606382"/>
                <a:ext cx="18000" cy="18000"/>
              </a:xfrm>
              <a:prstGeom prst="rect">
                <a:avLst/>
              </a:prstGeom>
            </p:spPr>
          </p:pic>
        </mc:Fallback>
      </mc:AlternateContent>
    </p:spTree>
    <p:extLst>
      <p:ext uri="{BB962C8B-B14F-4D97-AF65-F5344CB8AC3E}">
        <p14:creationId xmlns:p14="http://schemas.microsoft.com/office/powerpoint/2010/main" val="191070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1</a:t>
            </a:r>
            <a:r>
              <a:rPr lang="en-US" sz="5400" b="1">
                <a:solidFill>
                  <a:srgbClr val="75C042"/>
                </a:solidFill>
                <a:latin typeface="Segoe UI" panose="020B0502040204020203" pitchFamily="34" charset="0"/>
                <a:ea typeface="Calibri Light" charset="0"/>
                <a:cs typeface="Segoe UI" panose="020B0502040204020203" pitchFamily="34" charset="0"/>
              </a:rPr>
              <a:t>2</a:t>
            </a:r>
            <a:endPar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Rectangle 44">
            <a:extLst>
              <a:ext uri="{FF2B5EF4-FFF2-40B4-BE49-F238E27FC236}">
                <a16:creationId xmlns:a16="http://schemas.microsoft.com/office/drawing/2014/main" id="{8D598D36-C5FC-4900-B880-D9AEBB01296E}"/>
              </a:ext>
            </a:extLst>
          </p:cNvPr>
          <p:cNvSpPr/>
          <p:nvPr/>
        </p:nvSpPr>
        <p:spPr>
          <a:xfrm>
            <a:off x="7255772" y="1076224"/>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Class Pool</a:t>
            </a:r>
          </a:p>
        </p:txBody>
      </p:sp>
      <p:sp>
        <p:nvSpPr>
          <p:cNvPr id="49" name="Rectangle 48">
            <a:extLst>
              <a:ext uri="{FF2B5EF4-FFF2-40B4-BE49-F238E27FC236}">
                <a16:creationId xmlns:a16="http://schemas.microsoft.com/office/drawing/2014/main" id="{C0874C99-87AF-460C-9044-B8539EAC1769}"/>
              </a:ext>
            </a:extLst>
          </p:cNvPr>
          <p:cNvSpPr/>
          <p:nvPr/>
        </p:nvSpPr>
        <p:spPr>
          <a:xfrm>
            <a:off x="7712976" y="2373010"/>
            <a:ext cx="2597506"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Behavior pool</a:t>
            </a:r>
          </a:p>
        </p:txBody>
      </p:sp>
      <p:sp>
        <p:nvSpPr>
          <p:cNvPr id="52" name="Rectangle 51">
            <a:extLst>
              <a:ext uri="{FF2B5EF4-FFF2-40B4-BE49-F238E27FC236}">
                <a16:creationId xmlns:a16="http://schemas.microsoft.com/office/drawing/2014/main" id="{20C13AF4-68B6-4226-9401-EDB6ED0540C2}"/>
              </a:ext>
            </a:extLst>
          </p:cNvPr>
          <p:cNvSpPr/>
          <p:nvPr/>
        </p:nvSpPr>
        <p:spPr>
          <a:xfrm>
            <a:off x="8207924" y="3739022"/>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Early Numbering</a:t>
            </a:r>
          </a:p>
        </p:txBody>
      </p:sp>
      <p:sp>
        <p:nvSpPr>
          <p:cNvPr id="55" name="Rectangle 54">
            <a:extLst>
              <a:ext uri="{FF2B5EF4-FFF2-40B4-BE49-F238E27FC236}">
                <a16:creationId xmlns:a16="http://schemas.microsoft.com/office/drawing/2014/main" id="{C08D0B4E-C408-458A-9E80-98D57A618BD5}"/>
              </a:ext>
            </a:extLst>
          </p:cNvPr>
          <p:cNvSpPr/>
          <p:nvPr/>
        </p:nvSpPr>
        <p:spPr>
          <a:xfrm>
            <a:off x="8554525" y="4986670"/>
            <a:ext cx="2597506" cy="369332"/>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Feature Control</a:t>
            </a:r>
          </a:p>
        </p:txBody>
      </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3" name="Google Shape;1313;p59"/>
          <p:cNvSpPr txBox="1"/>
          <p:nvPr/>
        </p:nvSpPr>
        <p:spPr>
          <a:xfrm>
            <a:off x="191294" y="895"/>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Flow – Processor and Approver</a:t>
            </a:r>
            <a:endParaRPr sz="3599" dirty="0">
              <a:solidFill>
                <a:srgbClr val="FFC000"/>
              </a:solidFill>
              <a:latin typeface="Cooper Black" panose="0208090404030B020404" pitchFamily="18" charset="0"/>
              <a:ea typeface="Corben"/>
              <a:cs typeface="Corben"/>
              <a:sym typeface="Corben"/>
            </a:endParaRPr>
          </a:p>
        </p:txBody>
      </p:sp>
      <p:sp>
        <p:nvSpPr>
          <p:cNvPr id="1316" name="Google Shape;1316;p59"/>
          <p:cNvSpPr/>
          <p:nvPr/>
        </p:nvSpPr>
        <p:spPr>
          <a:xfrm>
            <a:off x="4438228" y="4869160"/>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Business Object (definition)</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Includes the Travel, Booking and Booking Supplement CDS entities</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100 fields</a:t>
            </a:r>
            <a:endParaRPr dirty="0"/>
          </a:p>
        </p:txBody>
      </p:sp>
      <p:sp>
        <p:nvSpPr>
          <p:cNvPr id="1317" name="Google Shape;1317;p59"/>
          <p:cNvSpPr/>
          <p:nvPr/>
        </p:nvSpPr>
        <p:spPr>
          <a:xfrm>
            <a:off x="405780" y="647098"/>
            <a:ext cx="3096344" cy="646203"/>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Processor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Create, update, delete, copy travel</a:t>
            </a:r>
            <a:endParaRPr/>
          </a:p>
        </p:txBody>
      </p:sp>
      <p:sp>
        <p:nvSpPr>
          <p:cNvPr id="1318" name="Google Shape;1318;p59"/>
          <p:cNvSpPr/>
          <p:nvPr/>
        </p:nvSpPr>
        <p:spPr>
          <a:xfrm>
            <a:off x="8882191" y="691641"/>
            <a:ext cx="3024336" cy="64620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Approver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Display the travel request data</a:t>
            </a:r>
            <a:endParaRPr/>
          </a:p>
        </p:txBody>
      </p:sp>
      <p:sp>
        <p:nvSpPr>
          <p:cNvPr id="1319" name="Google Shape;1319;p59"/>
          <p:cNvSpPr/>
          <p:nvPr/>
        </p:nvSpPr>
        <p:spPr>
          <a:xfrm>
            <a:off x="456151" y="4849657"/>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Business Object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30 fields to internet</a:t>
            </a:r>
            <a:endParaRPr dirty="0"/>
          </a:p>
        </p:txBody>
      </p:sp>
      <p:sp>
        <p:nvSpPr>
          <p:cNvPr id="1320" name="Google Shape;1320;p59"/>
          <p:cNvSpPr/>
          <p:nvPr/>
        </p:nvSpPr>
        <p:spPr>
          <a:xfrm>
            <a:off x="8882191" y="4869160"/>
            <a:ext cx="3024336" cy="108012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Business Object Projection </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25 fields</a:t>
            </a:r>
            <a:endParaRPr/>
          </a:p>
        </p:txBody>
      </p:sp>
      <p:cxnSp>
        <p:nvCxnSpPr>
          <p:cNvPr id="1321" name="Google Shape;1321;p59"/>
          <p:cNvCxnSpPr>
            <a:stCxn id="1316" idx="1"/>
            <a:endCxn id="1319" idx="3"/>
          </p:cNvCxnSpPr>
          <p:nvPr/>
        </p:nvCxnSpPr>
        <p:spPr>
          <a:xfrm flipH="1" flipV="1">
            <a:off x="3480487" y="5389717"/>
            <a:ext cx="957741" cy="19503"/>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2" name="Google Shape;1322;p59"/>
          <p:cNvCxnSpPr>
            <a:stCxn id="1316" idx="3"/>
            <a:endCxn id="1320" idx="1"/>
          </p:cNvCxnSpPr>
          <p:nvPr/>
        </p:nvCxnSpPr>
        <p:spPr>
          <a:xfrm>
            <a:off x="7534572" y="5409220"/>
            <a:ext cx="1347600" cy="0"/>
          </a:xfrm>
          <a:prstGeom prst="straightConnector1">
            <a:avLst/>
          </a:prstGeom>
          <a:noFill/>
          <a:ln w="9525" cap="flat" cmpd="sng">
            <a:solidFill>
              <a:schemeClr val="accent1"/>
            </a:solidFill>
            <a:prstDash val="solid"/>
            <a:miter lim="800000"/>
            <a:headEnd type="none" w="sm" len="sm"/>
            <a:tailEnd type="triangle" w="med" len="med"/>
          </a:ln>
        </p:spPr>
      </p:cxnSp>
      <p:sp>
        <p:nvSpPr>
          <p:cNvPr id="1323" name="Google Shape;1323;p59"/>
          <p:cNvSpPr/>
          <p:nvPr/>
        </p:nvSpPr>
        <p:spPr>
          <a:xfrm>
            <a:off x="405780" y="2132856"/>
            <a:ext cx="3024336" cy="72008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MDE for Processor Projection</a:t>
            </a:r>
            <a:endParaRPr dirty="0"/>
          </a:p>
        </p:txBody>
      </p:sp>
      <p:sp>
        <p:nvSpPr>
          <p:cNvPr id="1324" name="Google Shape;1324;p59"/>
          <p:cNvSpPr/>
          <p:nvPr/>
        </p:nvSpPr>
        <p:spPr>
          <a:xfrm>
            <a:off x="8882191" y="2155416"/>
            <a:ext cx="3024336"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MDE for approver Projection</a:t>
            </a:r>
            <a:endParaRPr dirty="0"/>
          </a:p>
        </p:txBody>
      </p:sp>
      <p:cxnSp>
        <p:nvCxnSpPr>
          <p:cNvPr id="1325" name="Google Shape;1325;p59"/>
          <p:cNvCxnSpPr>
            <a:stCxn id="1319" idx="0"/>
            <a:endCxn id="1323" idx="2"/>
          </p:cNvCxnSpPr>
          <p:nvPr/>
        </p:nvCxnSpPr>
        <p:spPr>
          <a:xfrm flipH="1" flipV="1">
            <a:off x="1917948" y="2852936"/>
            <a:ext cx="50371" cy="1996721"/>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6" name="Google Shape;1326;p59"/>
          <p:cNvCxnSpPr>
            <a:stCxn id="1320" idx="0"/>
            <a:endCxn id="1324" idx="2"/>
          </p:cNvCxnSpPr>
          <p:nvPr/>
        </p:nvCxnSpPr>
        <p:spPr>
          <a:xfrm rot="10800000">
            <a:off x="10394359" y="2875360"/>
            <a:ext cx="0" cy="1993800"/>
          </a:xfrm>
          <a:prstGeom prst="straightConnector1">
            <a:avLst/>
          </a:prstGeom>
          <a:noFill/>
          <a:ln w="9525" cap="flat" cmpd="sng">
            <a:solidFill>
              <a:schemeClr val="accent1"/>
            </a:solidFill>
            <a:prstDash val="solid"/>
            <a:miter lim="800000"/>
            <a:headEnd type="none" w="sm" len="sm"/>
            <a:tailEnd type="triangle" w="med" len="med"/>
          </a:ln>
        </p:spPr>
      </p:cxnSp>
      <p:sp>
        <p:nvSpPr>
          <p:cNvPr id="1327" name="Google Shape;1327;p59"/>
          <p:cNvSpPr/>
          <p:nvPr/>
        </p:nvSpPr>
        <p:spPr>
          <a:xfrm>
            <a:off x="405780" y="1412776"/>
            <a:ext cx="1584176"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28" name="Google Shape;1328;p59"/>
          <p:cNvSpPr/>
          <p:nvPr/>
        </p:nvSpPr>
        <p:spPr>
          <a:xfrm>
            <a:off x="2061964" y="1416237"/>
            <a:ext cx="1440160"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Service Binding</a:t>
            </a:r>
            <a:endParaRPr dirty="0"/>
          </a:p>
        </p:txBody>
      </p:sp>
      <p:sp>
        <p:nvSpPr>
          <p:cNvPr id="1329" name="Google Shape;1329;p59"/>
          <p:cNvSpPr/>
          <p:nvPr/>
        </p:nvSpPr>
        <p:spPr>
          <a:xfrm>
            <a:off x="8855026" y="1464670"/>
            <a:ext cx="1584176"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30" name="Google Shape;1330;p59"/>
          <p:cNvSpPr/>
          <p:nvPr/>
        </p:nvSpPr>
        <p:spPr>
          <a:xfrm>
            <a:off x="10511210" y="1468131"/>
            <a:ext cx="1440160"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Binding</a:t>
            </a:r>
            <a:endParaRPr/>
          </a:p>
        </p:txBody>
      </p:sp>
      <p:pic>
        <p:nvPicPr>
          <p:cNvPr id="1332" name="Google Shape;1332;p59" descr="A green circle with a white tick in it&#10;&#10;Description automatically generated"/>
          <p:cNvPicPr preferRelativeResize="0"/>
          <p:nvPr/>
        </p:nvPicPr>
        <p:blipFill rotWithShape="1">
          <a:blip r:embed="rId3">
            <a:alphaModFix/>
          </a:blip>
          <a:srcRect/>
          <a:stretch/>
        </p:blipFill>
        <p:spPr>
          <a:xfrm>
            <a:off x="66713" y="6379793"/>
            <a:ext cx="457206" cy="457206"/>
          </a:xfrm>
          <a:prstGeom prst="rect">
            <a:avLst/>
          </a:prstGeom>
          <a:noFill/>
          <a:ln>
            <a:noFill/>
          </a:ln>
        </p:spPr>
      </p:pic>
      <p:sp>
        <p:nvSpPr>
          <p:cNvPr id="1336" name="Google Shape;1336;p59"/>
          <p:cNvSpPr/>
          <p:nvPr/>
        </p:nvSpPr>
        <p:spPr>
          <a:xfrm>
            <a:off x="4418057" y="3560437"/>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Behavior Definition (BDEF)</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Tell RAP framework regarding our operations which needs to be supported for BO (managed)</a:t>
            </a:r>
            <a:endParaRPr dirty="0"/>
          </a:p>
        </p:txBody>
      </p:sp>
      <p:sp>
        <p:nvSpPr>
          <p:cNvPr id="1337" name="Google Shape;1337;p59"/>
          <p:cNvSpPr/>
          <p:nvPr/>
        </p:nvSpPr>
        <p:spPr>
          <a:xfrm>
            <a:off x="405780" y="3555658"/>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BDEF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Expose what is needed by a processor role in company</a:t>
            </a:r>
            <a:endParaRPr dirty="0"/>
          </a:p>
        </p:txBody>
      </p:sp>
      <p:cxnSp>
        <p:nvCxnSpPr>
          <p:cNvPr id="1338" name="Google Shape;1338;p59"/>
          <p:cNvCxnSpPr/>
          <p:nvPr/>
        </p:nvCxnSpPr>
        <p:spPr>
          <a:xfrm rot="10800000">
            <a:off x="3409945" y="4095718"/>
            <a:ext cx="1008112" cy="0"/>
          </a:xfrm>
          <a:prstGeom prst="straightConnector1">
            <a:avLst/>
          </a:prstGeom>
          <a:noFill/>
          <a:ln w="9525" cap="flat" cmpd="sng">
            <a:solidFill>
              <a:schemeClr val="accent1"/>
            </a:solidFill>
            <a:prstDash val="solid"/>
            <a:miter lim="800000"/>
            <a:headEnd type="none" w="sm" len="sm"/>
            <a:tailEnd type="triangle" w="med" len="med"/>
          </a:ln>
        </p:spPr>
      </p:cxnSp>
      <p:sp>
        <p:nvSpPr>
          <p:cNvPr id="1339" name="Google Shape;1339;p59"/>
          <p:cNvSpPr/>
          <p:nvPr/>
        </p:nvSpPr>
        <p:spPr>
          <a:xfrm>
            <a:off x="8853228" y="3557570"/>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BDEF Projection</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Expose what is needed by a approver role in company</a:t>
            </a:r>
            <a:endParaRPr/>
          </a:p>
        </p:txBody>
      </p:sp>
      <p:cxnSp>
        <p:nvCxnSpPr>
          <p:cNvPr id="1340" name="Google Shape;1340;p59"/>
          <p:cNvCxnSpPr/>
          <p:nvPr/>
        </p:nvCxnSpPr>
        <p:spPr>
          <a:xfrm>
            <a:off x="7462564" y="4095718"/>
            <a:ext cx="1347619" cy="0"/>
          </a:xfrm>
          <a:prstGeom prst="straightConnector1">
            <a:avLst/>
          </a:prstGeom>
          <a:noFill/>
          <a:ln w="9525" cap="flat" cmpd="sng">
            <a:solidFill>
              <a:schemeClr val="accent1"/>
            </a:solidFill>
            <a:prstDash val="solid"/>
            <a:miter lim="800000"/>
            <a:headEnd type="none" w="sm" len="sm"/>
            <a:tailEnd type="triangle" w="med" len="med"/>
          </a:ln>
        </p:spPr>
      </p:cxnSp>
      <p:sp>
        <p:nvSpPr>
          <p:cNvPr id="3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3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1332;p59" descr="A green circle with a white tick in it&#10;&#10;Description automatically generated">
            <a:extLst>
              <a:ext uri="{FF2B5EF4-FFF2-40B4-BE49-F238E27FC236}">
                <a16:creationId xmlns:a16="http://schemas.microsoft.com/office/drawing/2014/main" id="{76005F72-69C8-C4DF-6236-CD65A73A64F2}"/>
              </a:ext>
            </a:extLst>
          </p:cNvPr>
          <p:cNvPicPr preferRelativeResize="0"/>
          <p:nvPr/>
        </p:nvPicPr>
        <p:blipFill rotWithShape="1">
          <a:blip r:embed="rId3">
            <a:alphaModFix/>
          </a:blip>
          <a:srcRect/>
          <a:stretch/>
        </p:blipFill>
        <p:spPr>
          <a:xfrm>
            <a:off x="4251052" y="4751995"/>
            <a:ext cx="457206" cy="457206"/>
          </a:xfrm>
          <a:prstGeom prst="rect">
            <a:avLst/>
          </a:prstGeom>
          <a:noFill/>
          <a:ln>
            <a:noFill/>
          </a:ln>
        </p:spPr>
      </p:pic>
      <p:pic>
        <p:nvPicPr>
          <p:cNvPr id="3" name="Google Shape;1332;p59" descr="A green circle with a white tick in it&#10;&#10;Description automatically generated">
            <a:extLst>
              <a:ext uri="{FF2B5EF4-FFF2-40B4-BE49-F238E27FC236}">
                <a16:creationId xmlns:a16="http://schemas.microsoft.com/office/drawing/2014/main" id="{D433512C-334B-79D8-0205-26E3E32A1624}"/>
              </a:ext>
            </a:extLst>
          </p:cNvPr>
          <p:cNvPicPr preferRelativeResize="0"/>
          <p:nvPr/>
        </p:nvPicPr>
        <p:blipFill rotWithShape="1">
          <a:blip r:embed="rId3">
            <a:alphaModFix/>
          </a:blip>
          <a:srcRect/>
          <a:stretch/>
        </p:blipFill>
        <p:spPr>
          <a:xfrm>
            <a:off x="185083" y="4697257"/>
            <a:ext cx="457206" cy="457206"/>
          </a:xfrm>
          <a:prstGeom prst="rect">
            <a:avLst/>
          </a:prstGeom>
          <a:noFill/>
          <a:ln>
            <a:noFill/>
          </a:ln>
        </p:spPr>
      </p:pic>
      <p:pic>
        <p:nvPicPr>
          <p:cNvPr id="4" name="Google Shape;1332;p59" descr="A green circle with a white tick in it&#10;&#10;Description automatically generated">
            <a:extLst>
              <a:ext uri="{FF2B5EF4-FFF2-40B4-BE49-F238E27FC236}">
                <a16:creationId xmlns:a16="http://schemas.microsoft.com/office/drawing/2014/main" id="{C8D99C57-AF8A-034A-BCD2-15E06CACA78F}"/>
              </a:ext>
            </a:extLst>
          </p:cNvPr>
          <p:cNvPicPr preferRelativeResize="0"/>
          <p:nvPr/>
        </p:nvPicPr>
        <p:blipFill rotWithShape="1">
          <a:blip r:embed="rId3">
            <a:alphaModFix/>
          </a:blip>
          <a:srcRect/>
          <a:stretch/>
        </p:blipFill>
        <p:spPr>
          <a:xfrm>
            <a:off x="66713" y="1349779"/>
            <a:ext cx="457206" cy="457206"/>
          </a:xfrm>
          <a:prstGeom prst="rect">
            <a:avLst/>
          </a:prstGeom>
          <a:noFill/>
          <a:ln>
            <a:noFill/>
          </a:ln>
        </p:spPr>
      </p:pic>
      <p:pic>
        <p:nvPicPr>
          <p:cNvPr id="5" name="Google Shape;1332;p59" descr="A green circle with a white tick in it&#10;&#10;Description automatically generated">
            <a:extLst>
              <a:ext uri="{FF2B5EF4-FFF2-40B4-BE49-F238E27FC236}">
                <a16:creationId xmlns:a16="http://schemas.microsoft.com/office/drawing/2014/main" id="{656DB8F6-91C7-21B3-0F00-95D751F37CCF}"/>
              </a:ext>
            </a:extLst>
          </p:cNvPr>
          <p:cNvPicPr preferRelativeResize="0"/>
          <p:nvPr/>
        </p:nvPicPr>
        <p:blipFill rotWithShape="1">
          <a:blip r:embed="rId3">
            <a:alphaModFix/>
          </a:blip>
          <a:srcRect/>
          <a:stretch/>
        </p:blipFill>
        <p:spPr>
          <a:xfrm>
            <a:off x="3393023" y="1315991"/>
            <a:ext cx="457206" cy="457206"/>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83E4538C-8F61-FA7C-1202-5A3FBA8FFDCE}"/>
                  </a:ext>
                </a:extLst>
              </p14:cNvPr>
              <p14:cNvContentPartPr/>
              <p14:nvPr/>
            </p14:nvContentPartPr>
            <p14:xfrm>
              <a:off x="288292" y="6615382"/>
              <a:ext cx="360" cy="360"/>
            </p14:xfrm>
          </p:contentPart>
        </mc:Choice>
        <mc:Fallback xmlns="">
          <p:pic>
            <p:nvPicPr>
              <p:cNvPr id="8" name="Ink 7">
                <a:extLst>
                  <a:ext uri="{FF2B5EF4-FFF2-40B4-BE49-F238E27FC236}">
                    <a16:creationId xmlns:a16="http://schemas.microsoft.com/office/drawing/2014/main" id="{83E4538C-8F61-FA7C-1202-5A3FBA8FFDCE}"/>
                  </a:ext>
                </a:extLst>
              </p:cNvPr>
              <p:cNvPicPr/>
              <p:nvPr/>
            </p:nvPicPr>
            <p:blipFill>
              <a:blip r:embed="rId6"/>
              <a:stretch>
                <a:fillRect/>
              </a:stretch>
            </p:blipFill>
            <p:spPr>
              <a:xfrm>
                <a:off x="279292" y="6606382"/>
                <a:ext cx="18000" cy="18000"/>
              </a:xfrm>
              <a:prstGeom prst="rect">
                <a:avLst/>
              </a:prstGeom>
            </p:spPr>
          </p:pic>
        </mc:Fallback>
      </mc:AlternateContent>
      <p:pic>
        <p:nvPicPr>
          <p:cNvPr id="9" name="Google Shape;1332;p59" descr="A green circle with a white tick in it&#10;&#10;Description automatically generated">
            <a:extLst>
              <a:ext uri="{FF2B5EF4-FFF2-40B4-BE49-F238E27FC236}">
                <a16:creationId xmlns:a16="http://schemas.microsoft.com/office/drawing/2014/main" id="{EB2B8A03-3D4F-8C68-8797-C5726F10CDE5}"/>
              </a:ext>
            </a:extLst>
          </p:cNvPr>
          <p:cNvPicPr preferRelativeResize="0"/>
          <p:nvPr/>
        </p:nvPicPr>
        <p:blipFill rotWithShape="1">
          <a:blip r:embed="rId3">
            <a:alphaModFix/>
          </a:blip>
          <a:srcRect/>
          <a:stretch/>
        </p:blipFill>
        <p:spPr>
          <a:xfrm>
            <a:off x="37565" y="2016842"/>
            <a:ext cx="457206" cy="457206"/>
          </a:xfrm>
          <a:prstGeom prst="rect">
            <a:avLst/>
          </a:prstGeom>
          <a:noFill/>
          <a:ln>
            <a:noFill/>
          </a:ln>
        </p:spPr>
      </p:pic>
      <p:pic>
        <p:nvPicPr>
          <p:cNvPr id="6" name="Google Shape;1332;p59" descr="A green circle with a white tick in it&#10;&#10;Description automatically generated">
            <a:extLst>
              <a:ext uri="{FF2B5EF4-FFF2-40B4-BE49-F238E27FC236}">
                <a16:creationId xmlns:a16="http://schemas.microsoft.com/office/drawing/2014/main" id="{74FA3B13-9907-233F-652F-0FFD3CFE4D3F}"/>
              </a:ext>
            </a:extLst>
          </p:cNvPr>
          <p:cNvPicPr preferRelativeResize="0"/>
          <p:nvPr/>
        </p:nvPicPr>
        <p:blipFill rotWithShape="1">
          <a:blip r:embed="rId3">
            <a:alphaModFix/>
          </a:blip>
          <a:srcRect/>
          <a:stretch/>
        </p:blipFill>
        <p:spPr>
          <a:xfrm>
            <a:off x="4209625" y="3355639"/>
            <a:ext cx="457206" cy="457206"/>
          </a:xfrm>
          <a:prstGeom prst="rect">
            <a:avLst/>
          </a:prstGeom>
          <a:noFill/>
          <a:ln>
            <a:noFill/>
          </a:ln>
        </p:spPr>
      </p:pic>
      <p:pic>
        <p:nvPicPr>
          <p:cNvPr id="7" name="Google Shape;1332;p59" descr="A green circle with a white tick in it&#10;&#10;Description automatically generated">
            <a:extLst>
              <a:ext uri="{FF2B5EF4-FFF2-40B4-BE49-F238E27FC236}">
                <a16:creationId xmlns:a16="http://schemas.microsoft.com/office/drawing/2014/main" id="{0B39C809-E3E3-66C0-BF73-D93A753A9933}"/>
              </a:ext>
            </a:extLst>
          </p:cNvPr>
          <p:cNvPicPr preferRelativeResize="0"/>
          <p:nvPr/>
        </p:nvPicPr>
        <p:blipFill rotWithShape="1">
          <a:blip r:embed="rId3">
            <a:alphaModFix/>
          </a:blip>
          <a:srcRect/>
          <a:stretch/>
        </p:blipFill>
        <p:spPr>
          <a:xfrm>
            <a:off x="227548" y="3355639"/>
            <a:ext cx="457206" cy="45720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5</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4247317"/>
          </a:xfrm>
          <a:prstGeom prst="rect">
            <a:avLst/>
          </a:prstGeom>
          <a:noFill/>
        </p:spPr>
        <p:txBody>
          <a:bodyPr wrap="square" rtlCol="0">
            <a:spAutoFit/>
          </a:bodyPr>
          <a:lstStyle/>
          <a:p>
            <a:r>
              <a:rPr lang="en-IN" sz="1800" dirty="0"/>
              <a:t>Local types for global classes are the bunch of data types and classes with a single global class. It can be defined to ensure better structure of implementation of global class.</a:t>
            </a:r>
          </a:p>
          <a:p>
            <a:endParaRPr lang="en-IN" sz="1800" dirty="0"/>
          </a:p>
          <a:p>
            <a:r>
              <a:rPr lang="en-IN" sz="1800" dirty="0"/>
              <a:t>Imagine we are developing an application which requires </a:t>
            </a:r>
            <a:r>
              <a:rPr lang="en-IN" sz="1800" b="1" u="sng" dirty="0"/>
              <a:t>so many classes</a:t>
            </a:r>
            <a:r>
              <a:rPr lang="en-IN" sz="1800" dirty="0"/>
              <a:t>, each class will have a </a:t>
            </a:r>
            <a:r>
              <a:rPr lang="en-IN" sz="1800" b="1" u="sng" dirty="0"/>
              <a:t>few methods </a:t>
            </a:r>
            <a:r>
              <a:rPr lang="en-IN" sz="1800" dirty="0"/>
              <a:t>only.</a:t>
            </a:r>
          </a:p>
          <a:p>
            <a:pPr marL="342900" indent="-342900">
              <a:buAutoNum type="arabicPeriod"/>
            </a:pPr>
            <a:r>
              <a:rPr lang="en-IN" sz="1800" dirty="0"/>
              <a:t>More number of classes in our application will cause excessive modularization and confusion among our developers.</a:t>
            </a:r>
          </a:p>
          <a:p>
            <a:pPr marL="342900" indent="-342900">
              <a:buAutoNum type="arabicPeriod"/>
            </a:pPr>
            <a:r>
              <a:rPr lang="en-IN" sz="1800" dirty="0"/>
              <a:t>More number of global classes, will increase the chance of code being exposed to other programs which we want to keep as private.</a:t>
            </a:r>
          </a:p>
          <a:p>
            <a:pPr marL="342900" indent="-342900">
              <a:buAutoNum type="arabicPeriod"/>
            </a:pPr>
            <a:r>
              <a:rPr lang="en-IN" sz="1800" dirty="0"/>
              <a:t>We need a mechanism which is a good trade-off between modularization, reuse and maintenance w/o exposing too much functionality to the caller of our application code. We should never have too many objects, especially when each class have just a few methods.</a:t>
            </a:r>
          </a:p>
          <a:p>
            <a:pPr marL="342900" indent="-342900">
              <a:buAutoNum type="arabicPeriod"/>
            </a:pPr>
            <a:r>
              <a:rPr lang="en-IN" sz="1800" dirty="0"/>
              <a:t>At times, we need to add only a few functions inside a class but likewise we need so many </a:t>
            </a:r>
            <a:r>
              <a:rPr lang="en-IN" sz="1800" dirty="0" err="1"/>
              <a:t>many</a:t>
            </a:r>
            <a:r>
              <a:rPr lang="en-IN" sz="1800" dirty="0"/>
              <a:t> classes, managing these classes and their lifecycle including transport will be a big task inviting maintenance also for future and making over all design very complex.</a:t>
            </a:r>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Class Pool</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16D8CB3F-55FF-B1A6-7CFB-380A183760D8}"/>
                  </a:ext>
                </a:extLst>
              </p14:cNvPr>
              <p14:cNvContentPartPr/>
              <p14:nvPr/>
            </p14:nvContentPartPr>
            <p14:xfrm>
              <a:off x="2815320" y="3944640"/>
              <a:ext cx="42120" cy="34200"/>
            </p14:xfrm>
          </p:contentPart>
        </mc:Choice>
        <mc:Fallback xmlns="">
          <p:pic>
            <p:nvPicPr>
              <p:cNvPr id="18" name="Ink 17">
                <a:extLst>
                  <a:ext uri="{FF2B5EF4-FFF2-40B4-BE49-F238E27FC236}">
                    <a16:creationId xmlns:a16="http://schemas.microsoft.com/office/drawing/2014/main" id="{16D8CB3F-55FF-B1A6-7CFB-380A183760D8}"/>
                  </a:ext>
                </a:extLst>
              </p:cNvPr>
              <p:cNvPicPr/>
              <p:nvPr/>
            </p:nvPicPr>
            <p:blipFill>
              <a:blip r:embed="rId5"/>
              <a:stretch>
                <a:fillRect/>
              </a:stretch>
            </p:blipFill>
            <p:spPr>
              <a:xfrm>
                <a:off x="2806320" y="3936000"/>
                <a:ext cx="59760" cy="51840"/>
              </a:xfrm>
              <a:prstGeom prst="rect">
                <a:avLst/>
              </a:prstGeom>
            </p:spPr>
          </p:pic>
        </mc:Fallback>
      </mc:AlternateContent>
      <p:grpSp>
        <p:nvGrpSpPr>
          <p:cNvPr id="82" name="Group 81">
            <a:extLst>
              <a:ext uri="{FF2B5EF4-FFF2-40B4-BE49-F238E27FC236}">
                <a16:creationId xmlns:a16="http://schemas.microsoft.com/office/drawing/2014/main" id="{65707206-3003-17BC-9145-64AFF2BB7A7B}"/>
              </a:ext>
            </a:extLst>
          </p:cNvPr>
          <p:cNvGrpSpPr/>
          <p:nvPr/>
        </p:nvGrpSpPr>
        <p:grpSpPr>
          <a:xfrm>
            <a:off x="901732" y="5207303"/>
            <a:ext cx="8397000" cy="1602720"/>
            <a:chOff x="901732" y="5207303"/>
            <a:chExt cx="8397000" cy="1602720"/>
          </a:xfrm>
        </p:grpSpPr>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229A38D8-9222-B94F-BA04-45B612225663}"/>
                    </a:ext>
                  </a:extLst>
                </p14:cNvPr>
                <p14:cNvContentPartPr/>
                <p14:nvPr/>
              </p14:nvContentPartPr>
              <p14:xfrm>
                <a:off x="7600612" y="5541383"/>
                <a:ext cx="736200" cy="721800"/>
              </p14:xfrm>
            </p:contentPart>
          </mc:Choice>
          <mc:Fallback xmlns="">
            <p:pic>
              <p:nvPicPr>
                <p:cNvPr id="9" name="Ink 8">
                  <a:extLst>
                    <a:ext uri="{FF2B5EF4-FFF2-40B4-BE49-F238E27FC236}">
                      <a16:creationId xmlns:a16="http://schemas.microsoft.com/office/drawing/2014/main" id="{229A38D8-9222-B94F-BA04-45B612225663}"/>
                    </a:ext>
                  </a:extLst>
                </p:cNvPr>
                <p:cNvPicPr/>
                <p:nvPr/>
              </p:nvPicPr>
              <p:blipFill>
                <a:blip r:embed="rId7"/>
                <a:stretch>
                  <a:fillRect/>
                </a:stretch>
              </p:blipFill>
              <p:spPr>
                <a:xfrm>
                  <a:off x="7591972" y="5532383"/>
                  <a:ext cx="753840" cy="739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717DA952-F2B2-F360-8162-AC6B6BC1EA04}"/>
                    </a:ext>
                  </a:extLst>
                </p14:cNvPr>
                <p14:cNvContentPartPr/>
                <p14:nvPr/>
              </p14:nvContentPartPr>
              <p14:xfrm>
                <a:off x="7810852" y="5757023"/>
                <a:ext cx="265680" cy="250560"/>
              </p14:xfrm>
            </p:contentPart>
          </mc:Choice>
          <mc:Fallback xmlns="">
            <p:pic>
              <p:nvPicPr>
                <p:cNvPr id="10" name="Ink 9">
                  <a:extLst>
                    <a:ext uri="{FF2B5EF4-FFF2-40B4-BE49-F238E27FC236}">
                      <a16:creationId xmlns:a16="http://schemas.microsoft.com/office/drawing/2014/main" id="{717DA952-F2B2-F360-8162-AC6B6BC1EA04}"/>
                    </a:ext>
                  </a:extLst>
                </p:cNvPr>
                <p:cNvPicPr/>
                <p:nvPr/>
              </p:nvPicPr>
              <p:blipFill>
                <a:blip r:embed="rId9"/>
                <a:stretch>
                  <a:fillRect/>
                </a:stretch>
              </p:blipFill>
              <p:spPr>
                <a:xfrm>
                  <a:off x="7801852" y="5748023"/>
                  <a:ext cx="28332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0" name="Ink 19">
                  <a:extLst>
                    <a:ext uri="{FF2B5EF4-FFF2-40B4-BE49-F238E27FC236}">
                      <a16:creationId xmlns:a16="http://schemas.microsoft.com/office/drawing/2014/main" id="{F4C200CB-C4B9-C445-0482-F74242F50C77}"/>
                    </a:ext>
                  </a:extLst>
                </p14:cNvPr>
                <p14:cNvContentPartPr/>
                <p14:nvPr/>
              </p14:nvContentPartPr>
              <p14:xfrm>
                <a:off x="4244332" y="5479823"/>
                <a:ext cx="3385800" cy="798480"/>
              </p14:xfrm>
            </p:contentPart>
          </mc:Choice>
          <mc:Fallback xmlns="">
            <p:pic>
              <p:nvPicPr>
                <p:cNvPr id="20" name="Ink 19">
                  <a:extLst>
                    <a:ext uri="{FF2B5EF4-FFF2-40B4-BE49-F238E27FC236}">
                      <a16:creationId xmlns:a16="http://schemas.microsoft.com/office/drawing/2014/main" id="{F4C200CB-C4B9-C445-0482-F74242F50C77}"/>
                    </a:ext>
                  </a:extLst>
                </p:cNvPr>
                <p:cNvPicPr/>
                <p:nvPr/>
              </p:nvPicPr>
              <p:blipFill>
                <a:blip r:embed="rId11"/>
                <a:stretch>
                  <a:fillRect/>
                </a:stretch>
              </p:blipFill>
              <p:spPr>
                <a:xfrm>
                  <a:off x="4235692" y="5471183"/>
                  <a:ext cx="3403440" cy="816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1" name="Ink 20">
                  <a:extLst>
                    <a:ext uri="{FF2B5EF4-FFF2-40B4-BE49-F238E27FC236}">
                      <a16:creationId xmlns:a16="http://schemas.microsoft.com/office/drawing/2014/main" id="{CB6B111C-D28B-2A66-EEF5-9A7BF91A2240}"/>
                    </a:ext>
                  </a:extLst>
                </p14:cNvPr>
                <p14:cNvContentPartPr/>
                <p14:nvPr/>
              </p14:nvContentPartPr>
              <p14:xfrm>
                <a:off x="7523572" y="6106223"/>
                <a:ext cx="98280" cy="169200"/>
              </p14:xfrm>
            </p:contentPart>
          </mc:Choice>
          <mc:Fallback xmlns="">
            <p:pic>
              <p:nvPicPr>
                <p:cNvPr id="21" name="Ink 20">
                  <a:extLst>
                    <a:ext uri="{FF2B5EF4-FFF2-40B4-BE49-F238E27FC236}">
                      <a16:creationId xmlns:a16="http://schemas.microsoft.com/office/drawing/2014/main" id="{CB6B111C-D28B-2A66-EEF5-9A7BF91A2240}"/>
                    </a:ext>
                  </a:extLst>
                </p:cNvPr>
                <p:cNvPicPr/>
                <p:nvPr/>
              </p:nvPicPr>
              <p:blipFill>
                <a:blip r:embed="rId13"/>
                <a:stretch>
                  <a:fillRect/>
                </a:stretch>
              </p:blipFill>
              <p:spPr>
                <a:xfrm>
                  <a:off x="7514932" y="6097223"/>
                  <a:ext cx="11592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2" name="Ink 21">
                  <a:extLst>
                    <a:ext uri="{FF2B5EF4-FFF2-40B4-BE49-F238E27FC236}">
                      <a16:creationId xmlns:a16="http://schemas.microsoft.com/office/drawing/2014/main" id="{88107670-2F76-E873-EBBF-7EE1F4B64D47}"/>
                    </a:ext>
                  </a:extLst>
                </p14:cNvPr>
                <p14:cNvContentPartPr/>
                <p14:nvPr/>
              </p14:nvContentPartPr>
              <p14:xfrm>
                <a:off x="7940812" y="6057263"/>
                <a:ext cx="113040" cy="360"/>
              </p14:xfrm>
            </p:contentPart>
          </mc:Choice>
          <mc:Fallback xmlns="">
            <p:pic>
              <p:nvPicPr>
                <p:cNvPr id="22" name="Ink 21">
                  <a:extLst>
                    <a:ext uri="{FF2B5EF4-FFF2-40B4-BE49-F238E27FC236}">
                      <a16:creationId xmlns:a16="http://schemas.microsoft.com/office/drawing/2014/main" id="{88107670-2F76-E873-EBBF-7EE1F4B64D47}"/>
                    </a:ext>
                  </a:extLst>
                </p:cNvPr>
                <p:cNvPicPr/>
                <p:nvPr/>
              </p:nvPicPr>
              <p:blipFill>
                <a:blip r:embed="rId15"/>
                <a:stretch>
                  <a:fillRect/>
                </a:stretch>
              </p:blipFill>
              <p:spPr>
                <a:xfrm>
                  <a:off x="7932172" y="6048263"/>
                  <a:ext cx="1306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6" name="Ink 25">
                  <a:extLst>
                    <a:ext uri="{FF2B5EF4-FFF2-40B4-BE49-F238E27FC236}">
                      <a16:creationId xmlns:a16="http://schemas.microsoft.com/office/drawing/2014/main" id="{968066C4-C049-F489-45E5-DD5CAC804431}"/>
                    </a:ext>
                  </a:extLst>
                </p14:cNvPr>
                <p14:cNvContentPartPr/>
                <p14:nvPr/>
              </p14:nvContentPartPr>
              <p14:xfrm>
                <a:off x="8070052" y="5283623"/>
                <a:ext cx="360" cy="166680"/>
              </p14:xfrm>
            </p:contentPart>
          </mc:Choice>
          <mc:Fallback xmlns="">
            <p:pic>
              <p:nvPicPr>
                <p:cNvPr id="26" name="Ink 25">
                  <a:extLst>
                    <a:ext uri="{FF2B5EF4-FFF2-40B4-BE49-F238E27FC236}">
                      <a16:creationId xmlns:a16="http://schemas.microsoft.com/office/drawing/2014/main" id="{968066C4-C049-F489-45E5-DD5CAC804431}"/>
                    </a:ext>
                  </a:extLst>
                </p:cNvPr>
                <p:cNvPicPr/>
                <p:nvPr/>
              </p:nvPicPr>
              <p:blipFill>
                <a:blip r:embed="rId17"/>
                <a:stretch>
                  <a:fillRect/>
                </a:stretch>
              </p:blipFill>
              <p:spPr>
                <a:xfrm>
                  <a:off x="8061052" y="5274983"/>
                  <a:ext cx="1800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4" name="Ink 33">
                  <a:extLst>
                    <a:ext uri="{FF2B5EF4-FFF2-40B4-BE49-F238E27FC236}">
                      <a16:creationId xmlns:a16="http://schemas.microsoft.com/office/drawing/2014/main" id="{9D9D0EE1-EBC9-54E7-A03B-760760127053}"/>
                    </a:ext>
                  </a:extLst>
                </p14:cNvPr>
                <p14:cNvContentPartPr/>
                <p14:nvPr/>
              </p14:nvContentPartPr>
              <p14:xfrm>
                <a:off x="8412772" y="5424743"/>
                <a:ext cx="126360" cy="135720"/>
              </p14:xfrm>
            </p:contentPart>
          </mc:Choice>
          <mc:Fallback xmlns="">
            <p:pic>
              <p:nvPicPr>
                <p:cNvPr id="34" name="Ink 33">
                  <a:extLst>
                    <a:ext uri="{FF2B5EF4-FFF2-40B4-BE49-F238E27FC236}">
                      <a16:creationId xmlns:a16="http://schemas.microsoft.com/office/drawing/2014/main" id="{9D9D0EE1-EBC9-54E7-A03B-760760127053}"/>
                    </a:ext>
                  </a:extLst>
                </p:cNvPr>
                <p:cNvPicPr/>
                <p:nvPr/>
              </p:nvPicPr>
              <p:blipFill>
                <a:blip r:embed="rId19"/>
                <a:stretch>
                  <a:fillRect/>
                </a:stretch>
              </p:blipFill>
              <p:spPr>
                <a:xfrm>
                  <a:off x="8404132" y="5416103"/>
                  <a:ext cx="14400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5" name="Ink 34">
                  <a:extLst>
                    <a:ext uri="{FF2B5EF4-FFF2-40B4-BE49-F238E27FC236}">
                      <a16:creationId xmlns:a16="http://schemas.microsoft.com/office/drawing/2014/main" id="{11E0380E-4132-E9D0-421E-6A1DAB85B0F5}"/>
                    </a:ext>
                  </a:extLst>
                </p14:cNvPr>
                <p14:cNvContentPartPr/>
                <p14:nvPr/>
              </p14:nvContentPartPr>
              <p14:xfrm>
                <a:off x="8321332" y="5344103"/>
                <a:ext cx="362880" cy="288720"/>
              </p14:xfrm>
            </p:contentPart>
          </mc:Choice>
          <mc:Fallback xmlns="">
            <p:pic>
              <p:nvPicPr>
                <p:cNvPr id="35" name="Ink 34">
                  <a:extLst>
                    <a:ext uri="{FF2B5EF4-FFF2-40B4-BE49-F238E27FC236}">
                      <a16:creationId xmlns:a16="http://schemas.microsoft.com/office/drawing/2014/main" id="{11E0380E-4132-E9D0-421E-6A1DAB85B0F5}"/>
                    </a:ext>
                  </a:extLst>
                </p:cNvPr>
                <p:cNvPicPr/>
                <p:nvPr/>
              </p:nvPicPr>
              <p:blipFill>
                <a:blip r:embed="rId21"/>
                <a:stretch>
                  <a:fillRect/>
                </a:stretch>
              </p:blipFill>
              <p:spPr>
                <a:xfrm>
                  <a:off x="8312332" y="5335463"/>
                  <a:ext cx="38052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57" name="Ink 56">
                  <a:extLst>
                    <a:ext uri="{FF2B5EF4-FFF2-40B4-BE49-F238E27FC236}">
                      <a16:creationId xmlns:a16="http://schemas.microsoft.com/office/drawing/2014/main" id="{D9DF7EFB-9E4D-6C65-99D8-F5EFEFEC78CF}"/>
                    </a:ext>
                  </a:extLst>
                </p14:cNvPr>
                <p14:cNvContentPartPr/>
                <p14:nvPr/>
              </p14:nvContentPartPr>
              <p14:xfrm>
                <a:off x="5758492" y="5923703"/>
                <a:ext cx="415440" cy="385920"/>
              </p14:xfrm>
            </p:contentPart>
          </mc:Choice>
          <mc:Fallback xmlns="">
            <p:pic>
              <p:nvPicPr>
                <p:cNvPr id="57" name="Ink 56">
                  <a:extLst>
                    <a:ext uri="{FF2B5EF4-FFF2-40B4-BE49-F238E27FC236}">
                      <a16:creationId xmlns:a16="http://schemas.microsoft.com/office/drawing/2014/main" id="{D9DF7EFB-9E4D-6C65-99D8-F5EFEFEC78CF}"/>
                    </a:ext>
                  </a:extLst>
                </p:cNvPr>
                <p:cNvPicPr/>
                <p:nvPr/>
              </p:nvPicPr>
              <p:blipFill>
                <a:blip r:embed="rId23"/>
                <a:stretch>
                  <a:fillRect/>
                </a:stretch>
              </p:blipFill>
              <p:spPr>
                <a:xfrm>
                  <a:off x="5749852" y="5915063"/>
                  <a:ext cx="433080" cy="403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8" name="Ink 57">
                  <a:extLst>
                    <a:ext uri="{FF2B5EF4-FFF2-40B4-BE49-F238E27FC236}">
                      <a16:creationId xmlns:a16="http://schemas.microsoft.com/office/drawing/2014/main" id="{4591A5DA-4518-13C6-30C4-632DB5FD55BB}"/>
                    </a:ext>
                  </a:extLst>
                </p14:cNvPr>
                <p14:cNvContentPartPr/>
                <p14:nvPr/>
              </p14:nvContentPartPr>
              <p14:xfrm>
                <a:off x="6524572" y="6172463"/>
                <a:ext cx="393120" cy="316800"/>
              </p14:xfrm>
            </p:contentPart>
          </mc:Choice>
          <mc:Fallback xmlns="">
            <p:pic>
              <p:nvPicPr>
                <p:cNvPr id="58" name="Ink 57">
                  <a:extLst>
                    <a:ext uri="{FF2B5EF4-FFF2-40B4-BE49-F238E27FC236}">
                      <a16:creationId xmlns:a16="http://schemas.microsoft.com/office/drawing/2014/main" id="{4591A5DA-4518-13C6-30C4-632DB5FD55BB}"/>
                    </a:ext>
                  </a:extLst>
                </p:cNvPr>
                <p:cNvPicPr/>
                <p:nvPr/>
              </p:nvPicPr>
              <p:blipFill>
                <a:blip r:embed="rId25"/>
                <a:stretch>
                  <a:fillRect/>
                </a:stretch>
              </p:blipFill>
              <p:spPr>
                <a:xfrm>
                  <a:off x="6515932" y="6163823"/>
                  <a:ext cx="41076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9" name="Ink 58">
                  <a:extLst>
                    <a:ext uri="{FF2B5EF4-FFF2-40B4-BE49-F238E27FC236}">
                      <a16:creationId xmlns:a16="http://schemas.microsoft.com/office/drawing/2014/main" id="{620D684B-9F3A-FB18-579E-E09C7611DE07}"/>
                    </a:ext>
                  </a:extLst>
                </p14:cNvPr>
                <p14:cNvContentPartPr/>
                <p14:nvPr/>
              </p14:nvContentPartPr>
              <p14:xfrm>
                <a:off x="7165732" y="6282263"/>
                <a:ext cx="200160" cy="248040"/>
              </p14:xfrm>
            </p:contentPart>
          </mc:Choice>
          <mc:Fallback xmlns="">
            <p:pic>
              <p:nvPicPr>
                <p:cNvPr id="59" name="Ink 58">
                  <a:extLst>
                    <a:ext uri="{FF2B5EF4-FFF2-40B4-BE49-F238E27FC236}">
                      <a16:creationId xmlns:a16="http://schemas.microsoft.com/office/drawing/2014/main" id="{620D684B-9F3A-FB18-579E-E09C7611DE07}"/>
                    </a:ext>
                  </a:extLst>
                </p:cNvPr>
                <p:cNvPicPr/>
                <p:nvPr/>
              </p:nvPicPr>
              <p:blipFill>
                <a:blip r:embed="rId27"/>
                <a:stretch>
                  <a:fillRect/>
                </a:stretch>
              </p:blipFill>
              <p:spPr>
                <a:xfrm>
                  <a:off x="7156732" y="6273263"/>
                  <a:ext cx="21780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61" name="Ink 60">
                  <a:extLst>
                    <a:ext uri="{FF2B5EF4-FFF2-40B4-BE49-F238E27FC236}">
                      <a16:creationId xmlns:a16="http://schemas.microsoft.com/office/drawing/2014/main" id="{6BDA134F-AD47-65E1-0A1B-3D792E314744}"/>
                    </a:ext>
                  </a:extLst>
                </p14:cNvPr>
                <p14:cNvContentPartPr/>
                <p14:nvPr/>
              </p14:nvContentPartPr>
              <p14:xfrm>
                <a:off x="5853172" y="6455423"/>
                <a:ext cx="137160" cy="12960"/>
              </p14:xfrm>
            </p:contentPart>
          </mc:Choice>
          <mc:Fallback xmlns="">
            <p:pic>
              <p:nvPicPr>
                <p:cNvPr id="61" name="Ink 60">
                  <a:extLst>
                    <a:ext uri="{FF2B5EF4-FFF2-40B4-BE49-F238E27FC236}">
                      <a16:creationId xmlns:a16="http://schemas.microsoft.com/office/drawing/2014/main" id="{6BDA134F-AD47-65E1-0A1B-3D792E314744}"/>
                    </a:ext>
                  </a:extLst>
                </p:cNvPr>
                <p:cNvPicPr/>
                <p:nvPr/>
              </p:nvPicPr>
              <p:blipFill>
                <a:blip r:embed="rId29"/>
                <a:stretch>
                  <a:fillRect/>
                </a:stretch>
              </p:blipFill>
              <p:spPr>
                <a:xfrm>
                  <a:off x="5844172" y="6446423"/>
                  <a:ext cx="15480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62" name="Ink 61">
                  <a:extLst>
                    <a:ext uri="{FF2B5EF4-FFF2-40B4-BE49-F238E27FC236}">
                      <a16:creationId xmlns:a16="http://schemas.microsoft.com/office/drawing/2014/main" id="{9F1FB8A9-1276-E42B-E44A-66C3FDD50153}"/>
                    </a:ext>
                  </a:extLst>
                </p14:cNvPr>
                <p14:cNvContentPartPr/>
                <p14:nvPr/>
              </p14:nvContentPartPr>
              <p14:xfrm>
                <a:off x="5835892" y="6566303"/>
                <a:ext cx="168480" cy="6480"/>
              </p14:xfrm>
            </p:contentPart>
          </mc:Choice>
          <mc:Fallback xmlns="">
            <p:pic>
              <p:nvPicPr>
                <p:cNvPr id="62" name="Ink 61">
                  <a:extLst>
                    <a:ext uri="{FF2B5EF4-FFF2-40B4-BE49-F238E27FC236}">
                      <a16:creationId xmlns:a16="http://schemas.microsoft.com/office/drawing/2014/main" id="{9F1FB8A9-1276-E42B-E44A-66C3FDD50153}"/>
                    </a:ext>
                  </a:extLst>
                </p:cNvPr>
                <p:cNvPicPr/>
                <p:nvPr/>
              </p:nvPicPr>
              <p:blipFill>
                <a:blip r:embed="rId31"/>
                <a:stretch>
                  <a:fillRect/>
                </a:stretch>
              </p:blipFill>
              <p:spPr>
                <a:xfrm>
                  <a:off x="5827252" y="6557663"/>
                  <a:ext cx="1861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63" name="Ink 62">
                  <a:extLst>
                    <a:ext uri="{FF2B5EF4-FFF2-40B4-BE49-F238E27FC236}">
                      <a16:creationId xmlns:a16="http://schemas.microsoft.com/office/drawing/2014/main" id="{98A48567-F93F-9CD5-9ACE-CD7AD082D9AE}"/>
                    </a:ext>
                  </a:extLst>
                </p14:cNvPr>
                <p14:cNvContentPartPr/>
                <p14:nvPr/>
              </p14:nvContentPartPr>
              <p14:xfrm>
                <a:off x="6572452" y="6609143"/>
                <a:ext cx="154080" cy="18720"/>
              </p14:xfrm>
            </p:contentPart>
          </mc:Choice>
          <mc:Fallback xmlns="">
            <p:pic>
              <p:nvPicPr>
                <p:cNvPr id="63" name="Ink 62">
                  <a:extLst>
                    <a:ext uri="{FF2B5EF4-FFF2-40B4-BE49-F238E27FC236}">
                      <a16:creationId xmlns:a16="http://schemas.microsoft.com/office/drawing/2014/main" id="{98A48567-F93F-9CD5-9ACE-CD7AD082D9AE}"/>
                    </a:ext>
                  </a:extLst>
                </p:cNvPr>
                <p:cNvPicPr/>
                <p:nvPr/>
              </p:nvPicPr>
              <p:blipFill>
                <a:blip r:embed="rId33"/>
                <a:stretch>
                  <a:fillRect/>
                </a:stretch>
              </p:blipFill>
              <p:spPr>
                <a:xfrm>
                  <a:off x="6563812" y="6600143"/>
                  <a:ext cx="17172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64" name="Ink 63">
                  <a:extLst>
                    <a:ext uri="{FF2B5EF4-FFF2-40B4-BE49-F238E27FC236}">
                      <a16:creationId xmlns:a16="http://schemas.microsoft.com/office/drawing/2014/main" id="{287C50E7-D205-FB7F-51B3-7A22C202C6B2}"/>
                    </a:ext>
                  </a:extLst>
                </p14:cNvPr>
                <p14:cNvContentPartPr/>
                <p14:nvPr/>
              </p14:nvContentPartPr>
              <p14:xfrm>
                <a:off x="6590812" y="6713543"/>
                <a:ext cx="104400" cy="10080"/>
              </p14:xfrm>
            </p:contentPart>
          </mc:Choice>
          <mc:Fallback xmlns="">
            <p:pic>
              <p:nvPicPr>
                <p:cNvPr id="64" name="Ink 63">
                  <a:extLst>
                    <a:ext uri="{FF2B5EF4-FFF2-40B4-BE49-F238E27FC236}">
                      <a16:creationId xmlns:a16="http://schemas.microsoft.com/office/drawing/2014/main" id="{287C50E7-D205-FB7F-51B3-7A22C202C6B2}"/>
                    </a:ext>
                  </a:extLst>
                </p:cNvPr>
                <p:cNvPicPr/>
                <p:nvPr/>
              </p:nvPicPr>
              <p:blipFill>
                <a:blip r:embed="rId35"/>
                <a:stretch>
                  <a:fillRect/>
                </a:stretch>
              </p:blipFill>
              <p:spPr>
                <a:xfrm>
                  <a:off x="6582172" y="6704903"/>
                  <a:ext cx="12204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65" name="Ink 64">
                  <a:extLst>
                    <a:ext uri="{FF2B5EF4-FFF2-40B4-BE49-F238E27FC236}">
                      <a16:creationId xmlns:a16="http://schemas.microsoft.com/office/drawing/2014/main" id="{BE7B6520-51CC-EBF2-10B8-3F4459E68450}"/>
                    </a:ext>
                  </a:extLst>
                </p14:cNvPr>
                <p14:cNvContentPartPr/>
                <p14:nvPr/>
              </p14:nvContentPartPr>
              <p14:xfrm>
                <a:off x="7229092" y="6646223"/>
                <a:ext cx="155880" cy="4320"/>
              </p14:xfrm>
            </p:contentPart>
          </mc:Choice>
          <mc:Fallback xmlns="">
            <p:pic>
              <p:nvPicPr>
                <p:cNvPr id="65" name="Ink 64">
                  <a:extLst>
                    <a:ext uri="{FF2B5EF4-FFF2-40B4-BE49-F238E27FC236}">
                      <a16:creationId xmlns:a16="http://schemas.microsoft.com/office/drawing/2014/main" id="{BE7B6520-51CC-EBF2-10B8-3F4459E68450}"/>
                    </a:ext>
                  </a:extLst>
                </p:cNvPr>
                <p:cNvPicPr/>
                <p:nvPr/>
              </p:nvPicPr>
              <p:blipFill>
                <a:blip r:embed="rId37"/>
                <a:stretch>
                  <a:fillRect/>
                </a:stretch>
              </p:blipFill>
              <p:spPr>
                <a:xfrm>
                  <a:off x="7220092" y="6637223"/>
                  <a:ext cx="17352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66" name="Ink 65">
                  <a:extLst>
                    <a:ext uri="{FF2B5EF4-FFF2-40B4-BE49-F238E27FC236}">
                      <a16:creationId xmlns:a16="http://schemas.microsoft.com/office/drawing/2014/main" id="{BED8FE67-75FD-04A2-DE4C-6863805AC7C0}"/>
                    </a:ext>
                  </a:extLst>
                </p14:cNvPr>
                <p14:cNvContentPartPr/>
                <p14:nvPr/>
              </p14:nvContentPartPr>
              <p14:xfrm>
                <a:off x="7253572" y="6743783"/>
                <a:ext cx="119520" cy="12960"/>
              </p14:xfrm>
            </p:contentPart>
          </mc:Choice>
          <mc:Fallback xmlns="">
            <p:pic>
              <p:nvPicPr>
                <p:cNvPr id="66" name="Ink 65">
                  <a:extLst>
                    <a:ext uri="{FF2B5EF4-FFF2-40B4-BE49-F238E27FC236}">
                      <a16:creationId xmlns:a16="http://schemas.microsoft.com/office/drawing/2014/main" id="{BED8FE67-75FD-04A2-DE4C-6863805AC7C0}"/>
                    </a:ext>
                  </a:extLst>
                </p:cNvPr>
                <p:cNvPicPr/>
                <p:nvPr/>
              </p:nvPicPr>
              <p:blipFill>
                <a:blip r:embed="rId39"/>
                <a:stretch>
                  <a:fillRect/>
                </a:stretch>
              </p:blipFill>
              <p:spPr>
                <a:xfrm>
                  <a:off x="7244932" y="6735143"/>
                  <a:ext cx="13716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70" name="Ink 69">
                  <a:extLst>
                    <a:ext uri="{FF2B5EF4-FFF2-40B4-BE49-F238E27FC236}">
                      <a16:creationId xmlns:a16="http://schemas.microsoft.com/office/drawing/2014/main" id="{9F4EA805-79AA-2586-0117-1ED04BE8CF96}"/>
                    </a:ext>
                  </a:extLst>
                </p14:cNvPr>
                <p14:cNvContentPartPr/>
                <p14:nvPr/>
              </p14:nvContentPartPr>
              <p14:xfrm>
                <a:off x="8315572" y="6192983"/>
                <a:ext cx="162360" cy="179640"/>
              </p14:xfrm>
            </p:contentPart>
          </mc:Choice>
          <mc:Fallback xmlns="">
            <p:pic>
              <p:nvPicPr>
                <p:cNvPr id="70" name="Ink 69">
                  <a:extLst>
                    <a:ext uri="{FF2B5EF4-FFF2-40B4-BE49-F238E27FC236}">
                      <a16:creationId xmlns:a16="http://schemas.microsoft.com/office/drawing/2014/main" id="{9F4EA805-79AA-2586-0117-1ED04BE8CF96}"/>
                    </a:ext>
                  </a:extLst>
                </p:cNvPr>
                <p:cNvPicPr/>
                <p:nvPr/>
              </p:nvPicPr>
              <p:blipFill>
                <a:blip r:embed="rId41"/>
                <a:stretch>
                  <a:fillRect/>
                </a:stretch>
              </p:blipFill>
              <p:spPr>
                <a:xfrm>
                  <a:off x="8306572" y="6183983"/>
                  <a:ext cx="18000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71" name="Ink 70">
                  <a:extLst>
                    <a:ext uri="{FF2B5EF4-FFF2-40B4-BE49-F238E27FC236}">
                      <a16:creationId xmlns:a16="http://schemas.microsoft.com/office/drawing/2014/main" id="{F4D5408D-20C5-3B9A-C3C2-BE7E54018EA2}"/>
                    </a:ext>
                  </a:extLst>
                </p14:cNvPr>
                <p14:cNvContentPartPr/>
                <p14:nvPr/>
              </p14:nvContentPartPr>
              <p14:xfrm>
                <a:off x="8468572" y="6247343"/>
                <a:ext cx="141480" cy="109080"/>
              </p14:xfrm>
            </p:contentPart>
          </mc:Choice>
          <mc:Fallback xmlns="">
            <p:pic>
              <p:nvPicPr>
                <p:cNvPr id="71" name="Ink 70">
                  <a:extLst>
                    <a:ext uri="{FF2B5EF4-FFF2-40B4-BE49-F238E27FC236}">
                      <a16:creationId xmlns:a16="http://schemas.microsoft.com/office/drawing/2014/main" id="{F4D5408D-20C5-3B9A-C3C2-BE7E54018EA2}"/>
                    </a:ext>
                  </a:extLst>
                </p:cNvPr>
                <p:cNvPicPr/>
                <p:nvPr/>
              </p:nvPicPr>
              <p:blipFill>
                <a:blip r:embed="rId43"/>
                <a:stretch>
                  <a:fillRect/>
                </a:stretch>
              </p:blipFill>
              <p:spPr>
                <a:xfrm>
                  <a:off x="8459572" y="6238343"/>
                  <a:ext cx="15912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72" name="Ink 71">
                  <a:extLst>
                    <a:ext uri="{FF2B5EF4-FFF2-40B4-BE49-F238E27FC236}">
                      <a16:creationId xmlns:a16="http://schemas.microsoft.com/office/drawing/2014/main" id="{C685AA6B-02D0-E572-1BC2-7212250C58F8}"/>
                    </a:ext>
                  </a:extLst>
                </p14:cNvPr>
                <p14:cNvContentPartPr/>
                <p14:nvPr/>
              </p14:nvContentPartPr>
              <p14:xfrm>
                <a:off x="8657932" y="6273623"/>
                <a:ext cx="96480" cy="61920"/>
              </p14:xfrm>
            </p:contentPart>
          </mc:Choice>
          <mc:Fallback xmlns="">
            <p:pic>
              <p:nvPicPr>
                <p:cNvPr id="72" name="Ink 71">
                  <a:extLst>
                    <a:ext uri="{FF2B5EF4-FFF2-40B4-BE49-F238E27FC236}">
                      <a16:creationId xmlns:a16="http://schemas.microsoft.com/office/drawing/2014/main" id="{C685AA6B-02D0-E572-1BC2-7212250C58F8}"/>
                    </a:ext>
                  </a:extLst>
                </p:cNvPr>
                <p:cNvPicPr/>
                <p:nvPr/>
              </p:nvPicPr>
              <p:blipFill>
                <a:blip r:embed="rId45"/>
                <a:stretch>
                  <a:fillRect/>
                </a:stretch>
              </p:blipFill>
              <p:spPr>
                <a:xfrm>
                  <a:off x="8649292" y="6264983"/>
                  <a:ext cx="11412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73" name="Ink 72">
                  <a:extLst>
                    <a:ext uri="{FF2B5EF4-FFF2-40B4-BE49-F238E27FC236}">
                      <a16:creationId xmlns:a16="http://schemas.microsoft.com/office/drawing/2014/main" id="{C3BFA360-E722-70D9-0862-7D6B510D89BE}"/>
                    </a:ext>
                  </a:extLst>
                </p14:cNvPr>
                <p14:cNvContentPartPr/>
                <p14:nvPr/>
              </p14:nvContentPartPr>
              <p14:xfrm>
                <a:off x="8788252" y="6188303"/>
                <a:ext cx="103680" cy="156600"/>
              </p14:xfrm>
            </p:contentPart>
          </mc:Choice>
          <mc:Fallback xmlns="">
            <p:pic>
              <p:nvPicPr>
                <p:cNvPr id="73" name="Ink 72">
                  <a:extLst>
                    <a:ext uri="{FF2B5EF4-FFF2-40B4-BE49-F238E27FC236}">
                      <a16:creationId xmlns:a16="http://schemas.microsoft.com/office/drawing/2014/main" id="{C3BFA360-E722-70D9-0862-7D6B510D89BE}"/>
                    </a:ext>
                  </a:extLst>
                </p:cNvPr>
                <p:cNvPicPr/>
                <p:nvPr/>
              </p:nvPicPr>
              <p:blipFill>
                <a:blip r:embed="rId47"/>
                <a:stretch>
                  <a:fillRect/>
                </a:stretch>
              </p:blipFill>
              <p:spPr>
                <a:xfrm>
                  <a:off x="8779252" y="6179663"/>
                  <a:ext cx="12132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74" name="Ink 73">
                  <a:extLst>
                    <a:ext uri="{FF2B5EF4-FFF2-40B4-BE49-F238E27FC236}">
                      <a16:creationId xmlns:a16="http://schemas.microsoft.com/office/drawing/2014/main" id="{F466D83A-98BF-6EE4-ECC4-FB22877F5524}"/>
                    </a:ext>
                  </a:extLst>
                </p14:cNvPr>
                <p14:cNvContentPartPr/>
                <p14:nvPr/>
              </p14:nvContentPartPr>
              <p14:xfrm>
                <a:off x="8972212" y="6184703"/>
                <a:ext cx="65520" cy="173160"/>
              </p14:xfrm>
            </p:contentPart>
          </mc:Choice>
          <mc:Fallback xmlns="">
            <p:pic>
              <p:nvPicPr>
                <p:cNvPr id="74" name="Ink 73">
                  <a:extLst>
                    <a:ext uri="{FF2B5EF4-FFF2-40B4-BE49-F238E27FC236}">
                      <a16:creationId xmlns:a16="http://schemas.microsoft.com/office/drawing/2014/main" id="{F466D83A-98BF-6EE4-ECC4-FB22877F5524}"/>
                    </a:ext>
                  </a:extLst>
                </p:cNvPr>
                <p:cNvPicPr/>
                <p:nvPr/>
              </p:nvPicPr>
              <p:blipFill>
                <a:blip r:embed="rId49"/>
                <a:stretch>
                  <a:fillRect/>
                </a:stretch>
              </p:blipFill>
              <p:spPr>
                <a:xfrm>
                  <a:off x="8963212" y="6176063"/>
                  <a:ext cx="8316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75" name="Ink 74">
                  <a:extLst>
                    <a:ext uri="{FF2B5EF4-FFF2-40B4-BE49-F238E27FC236}">
                      <a16:creationId xmlns:a16="http://schemas.microsoft.com/office/drawing/2014/main" id="{41469BCD-1DBD-09B9-C8CC-BD119404EF02}"/>
                    </a:ext>
                  </a:extLst>
                </p14:cNvPr>
                <p14:cNvContentPartPr/>
                <p14:nvPr/>
              </p14:nvContentPartPr>
              <p14:xfrm>
                <a:off x="9076612" y="6283703"/>
                <a:ext cx="217800" cy="272520"/>
              </p14:xfrm>
            </p:contentPart>
          </mc:Choice>
          <mc:Fallback xmlns="">
            <p:pic>
              <p:nvPicPr>
                <p:cNvPr id="75" name="Ink 74">
                  <a:extLst>
                    <a:ext uri="{FF2B5EF4-FFF2-40B4-BE49-F238E27FC236}">
                      <a16:creationId xmlns:a16="http://schemas.microsoft.com/office/drawing/2014/main" id="{41469BCD-1DBD-09B9-C8CC-BD119404EF02}"/>
                    </a:ext>
                  </a:extLst>
                </p:cNvPr>
                <p:cNvPicPr/>
                <p:nvPr/>
              </p:nvPicPr>
              <p:blipFill>
                <a:blip r:embed="rId51"/>
                <a:stretch>
                  <a:fillRect/>
                </a:stretch>
              </p:blipFill>
              <p:spPr>
                <a:xfrm>
                  <a:off x="9067612" y="6275063"/>
                  <a:ext cx="23544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2" name="Ink 11">
                  <a:extLst>
                    <a:ext uri="{FF2B5EF4-FFF2-40B4-BE49-F238E27FC236}">
                      <a16:creationId xmlns:a16="http://schemas.microsoft.com/office/drawing/2014/main" id="{FD9D8274-BBE6-9A54-6826-17A995C52973}"/>
                    </a:ext>
                  </a:extLst>
                </p14:cNvPr>
                <p14:cNvContentPartPr/>
                <p14:nvPr/>
              </p14:nvContentPartPr>
              <p14:xfrm>
                <a:off x="1576372" y="5479463"/>
                <a:ext cx="2822760" cy="658440"/>
              </p14:xfrm>
            </p:contentPart>
          </mc:Choice>
          <mc:Fallback xmlns="">
            <p:pic>
              <p:nvPicPr>
                <p:cNvPr id="12" name="Ink 11">
                  <a:extLst>
                    <a:ext uri="{FF2B5EF4-FFF2-40B4-BE49-F238E27FC236}">
                      <a16:creationId xmlns:a16="http://schemas.microsoft.com/office/drawing/2014/main" id="{FD9D8274-BBE6-9A54-6826-17A995C52973}"/>
                    </a:ext>
                  </a:extLst>
                </p:cNvPr>
                <p:cNvPicPr/>
                <p:nvPr/>
              </p:nvPicPr>
              <p:blipFill>
                <a:blip r:embed="rId53"/>
                <a:stretch>
                  <a:fillRect/>
                </a:stretch>
              </p:blipFill>
              <p:spPr>
                <a:xfrm>
                  <a:off x="1567372" y="5470463"/>
                  <a:ext cx="2840400" cy="6760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3" name="Ink 12">
                  <a:extLst>
                    <a:ext uri="{FF2B5EF4-FFF2-40B4-BE49-F238E27FC236}">
                      <a16:creationId xmlns:a16="http://schemas.microsoft.com/office/drawing/2014/main" id="{475ACBAE-86CA-670A-83A2-6F7D1407D8D8}"/>
                    </a:ext>
                  </a:extLst>
                </p14:cNvPr>
                <p14:cNvContentPartPr/>
                <p14:nvPr/>
              </p14:nvContentPartPr>
              <p14:xfrm>
                <a:off x="4240372" y="5566223"/>
                <a:ext cx="186480" cy="129240"/>
              </p14:xfrm>
            </p:contentPart>
          </mc:Choice>
          <mc:Fallback xmlns="">
            <p:pic>
              <p:nvPicPr>
                <p:cNvPr id="13" name="Ink 12">
                  <a:extLst>
                    <a:ext uri="{FF2B5EF4-FFF2-40B4-BE49-F238E27FC236}">
                      <a16:creationId xmlns:a16="http://schemas.microsoft.com/office/drawing/2014/main" id="{475ACBAE-86CA-670A-83A2-6F7D1407D8D8}"/>
                    </a:ext>
                  </a:extLst>
                </p:cNvPr>
                <p:cNvPicPr/>
                <p:nvPr/>
              </p:nvPicPr>
              <p:blipFill>
                <a:blip r:embed="rId55"/>
                <a:stretch>
                  <a:fillRect/>
                </a:stretch>
              </p:blipFill>
              <p:spPr>
                <a:xfrm>
                  <a:off x="4231372" y="5557223"/>
                  <a:ext cx="20412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4" name="Ink 13">
                  <a:extLst>
                    <a:ext uri="{FF2B5EF4-FFF2-40B4-BE49-F238E27FC236}">
                      <a16:creationId xmlns:a16="http://schemas.microsoft.com/office/drawing/2014/main" id="{16A7A235-4AC2-56F7-56F5-2B888709AC17}"/>
                    </a:ext>
                  </a:extLst>
                </p14:cNvPr>
                <p14:cNvContentPartPr/>
                <p14:nvPr/>
              </p14:nvContentPartPr>
              <p14:xfrm>
                <a:off x="4369252" y="5496023"/>
                <a:ext cx="565920" cy="599040"/>
              </p14:xfrm>
            </p:contentPart>
          </mc:Choice>
          <mc:Fallback xmlns="">
            <p:pic>
              <p:nvPicPr>
                <p:cNvPr id="14" name="Ink 13">
                  <a:extLst>
                    <a:ext uri="{FF2B5EF4-FFF2-40B4-BE49-F238E27FC236}">
                      <a16:creationId xmlns:a16="http://schemas.microsoft.com/office/drawing/2014/main" id="{16A7A235-4AC2-56F7-56F5-2B888709AC17}"/>
                    </a:ext>
                  </a:extLst>
                </p:cNvPr>
                <p:cNvPicPr/>
                <p:nvPr/>
              </p:nvPicPr>
              <p:blipFill>
                <a:blip r:embed="rId57"/>
                <a:stretch>
                  <a:fillRect/>
                </a:stretch>
              </p:blipFill>
              <p:spPr>
                <a:xfrm>
                  <a:off x="4360252" y="5487023"/>
                  <a:ext cx="583560" cy="6166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5" name="Ink 14">
                  <a:extLst>
                    <a:ext uri="{FF2B5EF4-FFF2-40B4-BE49-F238E27FC236}">
                      <a16:creationId xmlns:a16="http://schemas.microsoft.com/office/drawing/2014/main" id="{C969F382-4A73-FA33-755C-476B6B7D76C8}"/>
                    </a:ext>
                  </a:extLst>
                </p14:cNvPr>
                <p14:cNvContentPartPr/>
                <p14:nvPr/>
              </p14:nvContentPartPr>
              <p14:xfrm>
                <a:off x="4453132" y="5725343"/>
                <a:ext cx="356760" cy="191880"/>
              </p14:xfrm>
            </p:contentPart>
          </mc:Choice>
          <mc:Fallback xmlns="">
            <p:pic>
              <p:nvPicPr>
                <p:cNvPr id="15" name="Ink 14">
                  <a:extLst>
                    <a:ext uri="{FF2B5EF4-FFF2-40B4-BE49-F238E27FC236}">
                      <a16:creationId xmlns:a16="http://schemas.microsoft.com/office/drawing/2014/main" id="{C969F382-4A73-FA33-755C-476B6B7D76C8}"/>
                    </a:ext>
                  </a:extLst>
                </p:cNvPr>
                <p:cNvPicPr/>
                <p:nvPr/>
              </p:nvPicPr>
              <p:blipFill>
                <a:blip r:embed="rId59"/>
                <a:stretch>
                  <a:fillRect/>
                </a:stretch>
              </p:blipFill>
              <p:spPr>
                <a:xfrm>
                  <a:off x="4444132" y="5716703"/>
                  <a:ext cx="37440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6" name="Ink 15">
                  <a:extLst>
                    <a:ext uri="{FF2B5EF4-FFF2-40B4-BE49-F238E27FC236}">
                      <a16:creationId xmlns:a16="http://schemas.microsoft.com/office/drawing/2014/main" id="{0BCB0963-1DE4-E7F3-BA0A-3F555EB75F89}"/>
                    </a:ext>
                  </a:extLst>
                </p14:cNvPr>
                <p14:cNvContentPartPr/>
                <p14:nvPr/>
              </p14:nvContentPartPr>
              <p14:xfrm>
                <a:off x="4430812" y="5727503"/>
                <a:ext cx="253080" cy="59400"/>
              </p14:xfrm>
            </p:contentPart>
          </mc:Choice>
          <mc:Fallback xmlns="">
            <p:pic>
              <p:nvPicPr>
                <p:cNvPr id="16" name="Ink 15">
                  <a:extLst>
                    <a:ext uri="{FF2B5EF4-FFF2-40B4-BE49-F238E27FC236}">
                      <a16:creationId xmlns:a16="http://schemas.microsoft.com/office/drawing/2014/main" id="{0BCB0963-1DE4-E7F3-BA0A-3F555EB75F89}"/>
                    </a:ext>
                  </a:extLst>
                </p:cNvPr>
                <p:cNvPicPr/>
                <p:nvPr/>
              </p:nvPicPr>
              <p:blipFill>
                <a:blip r:embed="rId61"/>
                <a:stretch>
                  <a:fillRect/>
                </a:stretch>
              </p:blipFill>
              <p:spPr>
                <a:xfrm>
                  <a:off x="4421812" y="5718863"/>
                  <a:ext cx="27072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7" name="Ink 16">
                  <a:extLst>
                    <a:ext uri="{FF2B5EF4-FFF2-40B4-BE49-F238E27FC236}">
                      <a16:creationId xmlns:a16="http://schemas.microsoft.com/office/drawing/2014/main" id="{8852233C-4661-E8AC-17D5-6983AD94C288}"/>
                    </a:ext>
                  </a:extLst>
                </p14:cNvPr>
                <p14:cNvContentPartPr/>
                <p14:nvPr/>
              </p14:nvContentPartPr>
              <p14:xfrm>
                <a:off x="4700452" y="5703383"/>
                <a:ext cx="119880" cy="186480"/>
              </p14:xfrm>
            </p:contentPart>
          </mc:Choice>
          <mc:Fallback xmlns="">
            <p:pic>
              <p:nvPicPr>
                <p:cNvPr id="17" name="Ink 16">
                  <a:extLst>
                    <a:ext uri="{FF2B5EF4-FFF2-40B4-BE49-F238E27FC236}">
                      <a16:creationId xmlns:a16="http://schemas.microsoft.com/office/drawing/2014/main" id="{8852233C-4661-E8AC-17D5-6983AD94C288}"/>
                    </a:ext>
                  </a:extLst>
                </p:cNvPr>
                <p:cNvPicPr/>
                <p:nvPr/>
              </p:nvPicPr>
              <p:blipFill>
                <a:blip r:embed="rId63"/>
                <a:stretch>
                  <a:fillRect/>
                </a:stretch>
              </p:blipFill>
              <p:spPr>
                <a:xfrm>
                  <a:off x="4691812" y="5694383"/>
                  <a:ext cx="13752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4" name="Ink 23">
                  <a:extLst>
                    <a:ext uri="{FF2B5EF4-FFF2-40B4-BE49-F238E27FC236}">
                      <a16:creationId xmlns:a16="http://schemas.microsoft.com/office/drawing/2014/main" id="{A39D9F94-CD95-F349-F16E-5B33A1C8D9CD}"/>
                    </a:ext>
                  </a:extLst>
                </p14:cNvPr>
                <p14:cNvContentPartPr/>
                <p14:nvPr/>
              </p14:nvContentPartPr>
              <p14:xfrm>
                <a:off x="1877692" y="5277503"/>
                <a:ext cx="19440" cy="121320"/>
              </p14:xfrm>
            </p:contentPart>
          </mc:Choice>
          <mc:Fallback xmlns="">
            <p:pic>
              <p:nvPicPr>
                <p:cNvPr id="24" name="Ink 23">
                  <a:extLst>
                    <a:ext uri="{FF2B5EF4-FFF2-40B4-BE49-F238E27FC236}">
                      <a16:creationId xmlns:a16="http://schemas.microsoft.com/office/drawing/2014/main" id="{A39D9F94-CD95-F349-F16E-5B33A1C8D9CD}"/>
                    </a:ext>
                  </a:extLst>
                </p:cNvPr>
                <p:cNvPicPr/>
                <p:nvPr/>
              </p:nvPicPr>
              <p:blipFill>
                <a:blip r:embed="rId65"/>
                <a:stretch>
                  <a:fillRect/>
                </a:stretch>
              </p:blipFill>
              <p:spPr>
                <a:xfrm>
                  <a:off x="1868692" y="5268503"/>
                  <a:ext cx="3708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5" name="Ink 24">
                  <a:extLst>
                    <a:ext uri="{FF2B5EF4-FFF2-40B4-BE49-F238E27FC236}">
                      <a16:creationId xmlns:a16="http://schemas.microsoft.com/office/drawing/2014/main" id="{211CC637-678C-9B6C-B237-C605B7827C59}"/>
                    </a:ext>
                  </a:extLst>
                </p14:cNvPr>
                <p14:cNvContentPartPr/>
                <p14:nvPr/>
              </p14:nvContentPartPr>
              <p14:xfrm>
                <a:off x="4682092" y="5207303"/>
                <a:ext cx="20160" cy="146880"/>
              </p14:xfrm>
            </p:contentPart>
          </mc:Choice>
          <mc:Fallback xmlns="">
            <p:pic>
              <p:nvPicPr>
                <p:cNvPr id="25" name="Ink 24">
                  <a:extLst>
                    <a:ext uri="{FF2B5EF4-FFF2-40B4-BE49-F238E27FC236}">
                      <a16:creationId xmlns:a16="http://schemas.microsoft.com/office/drawing/2014/main" id="{211CC637-678C-9B6C-B237-C605B7827C59}"/>
                    </a:ext>
                  </a:extLst>
                </p:cNvPr>
                <p:cNvPicPr/>
                <p:nvPr/>
              </p:nvPicPr>
              <p:blipFill>
                <a:blip r:embed="rId67"/>
                <a:stretch>
                  <a:fillRect/>
                </a:stretch>
              </p:blipFill>
              <p:spPr>
                <a:xfrm>
                  <a:off x="4673452" y="5198303"/>
                  <a:ext cx="3780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 name="Ink 4">
                  <a:extLst>
                    <a:ext uri="{FF2B5EF4-FFF2-40B4-BE49-F238E27FC236}">
                      <a16:creationId xmlns:a16="http://schemas.microsoft.com/office/drawing/2014/main" id="{4A498281-83C5-74D3-3E18-F47738DED0B3}"/>
                    </a:ext>
                  </a:extLst>
                </p14:cNvPr>
                <p14:cNvContentPartPr/>
                <p14:nvPr/>
              </p14:nvContentPartPr>
              <p14:xfrm>
                <a:off x="1693372" y="5559743"/>
                <a:ext cx="419400" cy="479520"/>
              </p14:xfrm>
            </p:contentPart>
          </mc:Choice>
          <mc:Fallback xmlns="">
            <p:pic>
              <p:nvPicPr>
                <p:cNvPr id="5" name="Ink 4">
                  <a:extLst>
                    <a:ext uri="{FF2B5EF4-FFF2-40B4-BE49-F238E27FC236}">
                      <a16:creationId xmlns:a16="http://schemas.microsoft.com/office/drawing/2014/main" id="{4A498281-83C5-74D3-3E18-F47738DED0B3}"/>
                    </a:ext>
                  </a:extLst>
                </p:cNvPr>
                <p:cNvPicPr/>
                <p:nvPr/>
              </p:nvPicPr>
              <p:blipFill>
                <a:blip r:embed="rId69"/>
                <a:stretch>
                  <a:fillRect/>
                </a:stretch>
              </p:blipFill>
              <p:spPr>
                <a:xfrm>
                  <a:off x="1684372" y="5551103"/>
                  <a:ext cx="437040" cy="4971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6" name="Ink 5">
                  <a:extLst>
                    <a:ext uri="{FF2B5EF4-FFF2-40B4-BE49-F238E27FC236}">
                      <a16:creationId xmlns:a16="http://schemas.microsoft.com/office/drawing/2014/main" id="{A43C666A-D97C-57E9-BE88-5966D7DE3F61}"/>
                    </a:ext>
                  </a:extLst>
                </p14:cNvPr>
                <p14:cNvContentPartPr/>
                <p14:nvPr/>
              </p14:nvContentPartPr>
              <p14:xfrm>
                <a:off x="1796332" y="5669543"/>
                <a:ext cx="136800" cy="235800"/>
              </p14:xfrm>
            </p:contentPart>
          </mc:Choice>
          <mc:Fallback xmlns="">
            <p:pic>
              <p:nvPicPr>
                <p:cNvPr id="6" name="Ink 5">
                  <a:extLst>
                    <a:ext uri="{FF2B5EF4-FFF2-40B4-BE49-F238E27FC236}">
                      <a16:creationId xmlns:a16="http://schemas.microsoft.com/office/drawing/2014/main" id="{A43C666A-D97C-57E9-BE88-5966D7DE3F61}"/>
                    </a:ext>
                  </a:extLst>
                </p:cNvPr>
                <p:cNvPicPr/>
                <p:nvPr/>
              </p:nvPicPr>
              <p:blipFill>
                <a:blip r:embed="rId71"/>
                <a:stretch>
                  <a:fillRect/>
                </a:stretch>
              </p:blipFill>
              <p:spPr>
                <a:xfrm>
                  <a:off x="1787692" y="5660903"/>
                  <a:ext cx="15444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7" name="Ink 6">
                  <a:extLst>
                    <a:ext uri="{FF2B5EF4-FFF2-40B4-BE49-F238E27FC236}">
                      <a16:creationId xmlns:a16="http://schemas.microsoft.com/office/drawing/2014/main" id="{15E1E167-8E0B-C5FA-2057-00C315176141}"/>
                    </a:ext>
                  </a:extLst>
                </p14:cNvPr>
                <p14:cNvContentPartPr/>
                <p14:nvPr/>
              </p14:nvContentPartPr>
              <p14:xfrm>
                <a:off x="1883812" y="5790503"/>
                <a:ext cx="20880" cy="2880"/>
              </p14:xfrm>
            </p:contentPart>
          </mc:Choice>
          <mc:Fallback xmlns="">
            <p:pic>
              <p:nvPicPr>
                <p:cNvPr id="7" name="Ink 6">
                  <a:extLst>
                    <a:ext uri="{FF2B5EF4-FFF2-40B4-BE49-F238E27FC236}">
                      <a16:creationId xmlns:a16="http://schemas.microsoft.com/office/drawing/2014/main" id="{15E1E167-8E0B-C5FA-2057-00C315176141}"/>
                    </a:ext>
                  </a:extLst>
                </p:cNvPr>
                <p:cNvPicPr/>
                <p:nvPr/>
              </p:nvPicPr>
              <p:blipFill>
                <a:blip r:embed="rId73"/>
                <a:stretch>
                  <a:fillRect/>
                </a:stretch>
              </p:blipFill>
              <p:spPr>
                <a:xfrm>
                  <a:off x="1875172" y="5781863"/>
                  <a:ext cx="3852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28" name="Ink 27">
                  <a:extLst>
                    <a:ext uri="{FF2B5EF4-FFF2-40B4-BE49-F238E27FC236}">
                      <a16:creationId xmlns:a16="http://schemas.microsoft.com/office/drawing/2014/main" id="{B6E3303E-2462-A18F-DF96-F18222C2FB08}"/>
                    </a:ext>
                  </a:extLst>
                </p14:cNvPr>
                <p14:cNvContentPartPr/>
                <p14:nvPr/>
              </p14:nvContentPartPr>
              <p14:xfrm>
                <a:off x="2318332" y="5594663"/>
                <a:ext cx="48600" cy="198360"/>
              </p14:xfrm>
            </p:contentPart>
          </mc:Choice>
          <mc:Fallback xmlns="">
            <p:pic>
              <p:nvPicPr>
                <p:cNvPr id="28" name="Ink 27">
                  <a:extLst>
                    <a:ext uri="{FF2B5EF4-FFF2-40B4-BE49-F238E27FC236}">
                      <a16:creationId xmlns:a16="http://schemas.microsoft.com/office/drawing/2014/main" id="{B6E3303E-2462-A18F-DF96-F18222C2FB08}"/>
                    </a:ext>
                  </a:extLst>
                </p:cNvPr>
                <p:cNvPicPr/>
                <p:nvPr/>
              </p:nvPicPr>
              <p:blipFill>
                <a:blip r:embed="rId75"/>
                <a:stretch>
                  <a:fillRect/>
                </a:stretch>
              </p:blipFill>
              <p:spPr>
                <a:xfrm>
                  <a:off x="2309332" y="5586023"/>
                  <a:ext cx="662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29" name="Ink 28">
                  <a:extLst>
                    <a:ext uri="{FF2B5EF4-FFF2-40B4-BE49-F238E27FC236}">
                      <a16:creationId xmlns:a16="http://schemas.microsoft.com/office/drawing/2014/main" id="{2DA605A4-FC9E-FA08-6C14-0065C0B63053}"/>
                    </a:ext>
                  </a:extLst>
                </p14:cNvPr>
                <p14:cNvContentPartPr/>
                <p14:nvPr/>
              </p14:nvContentPartPr>
              <p14:xfrm>
                <a:off x="2190532" y="5502863"/>
                <a:ext cx="289080" cy="341280"/>
              </p14:xfrm>
            </p:contentPart>
          </mc:Choice>
          <mc:Fallback xmlns="">
            <p:pic>
              <p:nvPicPr>
                <p:cNvPr id="29" name="Ink 28">
                  <a:extLst>
                    <a:ext uri="{FF2B5EF4-FFF2-40B4-BE49-F238E27FC236}">
                      <a16:creationId xmlns:a16="http://schemas.microsoft.com/office/drawing/2014/main" id="{2DA605A4-FC9E-FA08-6C14-0065C0B63053}"/>
                    </a:ext>
                  </a:extLst>
                </p:cNvPr>
                <p:cNvPicPr/>
                <p:nvPr/>
              </p:nvPicPr>
              <p:blipFill>
                <a:blip r:embed="rId77"/>
                <a:stretch>
                  <a:fillRect/>
                </a:stretch>
              </p:blipFill>
              <p:spPr>
                <a:xfrm>
                  <a:off x="2181892" y="5493863"/>
                  <a:ext cx="306720" cy="3589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1" name="Ink 30">
                  <a:extLst>
                    <a:ext uri="{FF2B5EF4-FFF2-40B4-BE49-F238E27FC236}">
                      <a16:creationId xmlns:a16="http://schemas.microsoft.com/office/drawing/2014/main" id="{7350379F-2661-4BE3-3F94-BDE0FE24F9E3}"/>
                    </a:ext>
                  </a:extLst>
                </p14:cNvPr>
                <p14:cNvContentPartPr/>
                <p14:nvPr/>
              </p14:nvContentPartPr>
              <p14:xfrm>
                <a:off x="5091772" y="5344823"/>
                <a:ext cx="167400" cy="111600"/>
              </p14:xfrm>
            </p:contentPart>
          </mc:Choice>
          <mc:Fallback xmlns="">
            <p:pic>
              <p:nvPicPr>
                <p:cNvPr id="31" name="Ink 30">
                  <a:extLst>
                    <a:ext uri="{FF2B5EF4-FFF2-40B4-BE49-F238E27FC236}">
                      <a16:creationId xmlns:a16="http://schemas.microsoft.com/office/drawing/2014/main" id="{7350379F-2661-4BE3-3F94-BDE0FE24F9E3}"/>
                    </a:ext>
                  </a:extLst>
                </p:cNvPr>
                <p:cNvPicPr/>
                <p:nvPr/>
              </p:nvPicPr>
              <p:blipFill>
                <a:blip r:embed="rId79"/>
                <a:stretch>
                  <a:fillRect/>
                </a:stretch>
              </p:blipFill>
              <p:spPr>
                <a:xfrm>
                  <a:off x="5083132" y="5336183"/>
                  <a:ext cx="18504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32" name="Ink 31">
                  <a:extLst>
                    <a:ext uri="{FF2B5EF4-FFF2-40B4-BE49-F238E27FC236}">
                      <a16:creationId xmlns:a16="http://schemas.microsoft.com/office/drawing/2014/main" id="{4CD9FE9B-E4DF-266F-0413-48880D983AC5}"/>
                    </a:ext>
                  </a:extLst>
                </p14:cNvPr>
                <p14:cNvContentPartPr/>
                <p14:nvPr/>
              </p14:nvContentPartPr>
              <p14:xfrm>
                <a:off x="4995292" y="5243663"/>
                <a:ext cx="331200" cy="286200"/>
              </p14:xfrm>
            </p:contentPart>
          </mc:Choice>
          <mc:Fallback xmlns="">
            <p:pic>
              <p:nvPicPr>
                <p:cNvPr id="32" name="Ink 31">
                  <a:extLst>
                    <a:ext uri="{FF2B5EF4-FFF2-40B4-BE49-F238E27FC236}">
                      <a16:creationId xmlns:a16="http://schemas.microsoft.com/office/drawing/2014/main" id="{4CD9FE9B-E4DF-266F-0413-48880D983AC5}"/>
                    </a:ext>
                  </a:extLst>
                </p:cNvPr>
                <p:cNvPicPr/>
                <p:nvPr/>
              </p:nvPicPr>
              <p:blipFill>
                <a:blip r:embed="rId81"/>
                <a:stretch>
                  <a:fillRect/>
                </a:stretch>
              </p:blipFill>
              <p:spPr>
                <a:xfrm>
                  <a:off x="4986652" y="5234663"/>
                  <a:ext cx="34884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8" name="Ink 47">
                  <a:extLst>
                    <a:ext uri="{FF2B5EF4-FFF2-40B4-BE49-F238E27FC236}">
                      <a16:creationId xmlns:a16="http://schemas.microsoft.com/office/drawing/2014/main" id="{E609B1C4-D1C5-AD44-EB11-0BCE11DB7385}"/>
                    </a:ext>
                  </a:extLst>
                </p14:cNvPr>
                <p14:cNvContentPartPr/>
                <p14:nvPr/>
              </p14:nvContentPartPr>
              <p14:xfrm>
                <a:off x="4356292" y="6389183"/>
                <a:ext cx="104400" cy="111600"/>
              </p14:xfrm>
            </p:contentPart>
          </mc:Choice>
          <mc:Fallback xmlns="">
            <p:pic>
              <p:nvPicPr>
                <p:cNvPr id="48" name="Ink 47">
                  <a:extLst>
                    <a:ext uri="{FF2B5EF4-FFF2-40B4-BE49-F238E27FC236}">
                      <a16:creationId xmlns:a16="http://schemas.microsoft.com/office/drawing/2014/main" id="{E609B1C4-D1C5-AD44-EB11-0BCE11DB7385}"/>
                    </a:ext>
                  </a:extLst>
                </p:cNvPr>
                <p:cNvPicPr/>
                <p:nvPr/>
              </p:nvPicPr>
              <p:blipFill>
                <a:blip r:embed="rId83"/>
                <a:stretch>
                  <a:fillRect/>
                </a:stretch>
              </p:blipFill>
              <p:spPr>
                <a:xfrm>
                  <a:off x="4347652" y="6380183"/>
                  <a:ext cx="12204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9" name="Ink 48">
                  <a:extLst>
                    <a:ext uri="{FF2B5EF4-FFF2-40B4-BE49-F238E27FC236}">
                      <a16:creationId xmlns:a16="http://schemas.microsoft.com/office/drawing/2014/main" id="{9D79AFDB-1E3B-0760-7C23-6DA548CCC3F0}"/>
                    </a:ext>
                  </a:extLst>
                </p14:cNvPr>
                <p14:cNvContentPartPr/>
                <p14:nvPr/>
              </p14:nvContentPartPr>
              <p14:xfrm>
                <a:off x="4476532" y="6404663"/>
                <a:ext cx="93600" cy="78840"/>
              </p14:xfrm>
            </p:contentPart>
          </mc:Choice>
          <mc:Fallback xmlns="">
            <p:pic>
              <p:nvPicPr>
                <p:cNvPr id="49" name="Ink 48">
                  <a:extLst>
                    <a:ext uri="{FF2B5EF4-FFF2-40B4-BE49-F238E27FC236}">
                      <a16:creationId xmlns:a16="http://schemas.microsoft.com/office/drawing/2014/main" id="{9D79AFDB-1E3B-0760-7C23-6DA548CCC3F0}"/>
                    </a:ext>
                  </a:extLst>
                </p:cNvPr>
                <p:cNvPicPr/>
                <p:nvPr/>
              </p:nvPicPr>
              <p:blipFill>
                <a:blip r:embed="rId85"/>
                <a:stretch>
                  <a:fillRect/>
                </a:stretch>
              </p:blipFill>
              <p:spPr>
                <a:xfrm>
                  <a:off x="4467892" y="6395663"/>
                  <a:ext cx="11124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0" name="Ink 49">
                  <a:extLst>
                    <a:ext uri="{FF2B5EF4-FFF2-40B4-BE49-F238E27FC236}">
                      <a16:creationId xmlns:a16="http://schemas.microsoft.com/office/drawing/2014/main" id="{51745713-98D9-FD85-107F-C08D5F89CC2A}"/>
                    </a:ext>
                  </a:extLst>
                </p14:cNvPr>
                <p14:cNvContentPartPr/>
                <p14:nvPr/>
              </p14:nvContentPartPr>
              <p14:xfrm>
                <a:off x="4627012" y="6366503"/>
                <a:ext cx="39960" cy="156960"/>
              </p14:xfrm>
            </p:contentPart>
          </mc:Choice>
          <mc:Fallback xmlns="">
            <p:pic>
              <p:nvPicPr>
                <p:cNvPr id="50" name="Ink 49">
                  <a:extLst>
                    <a:ext uri="{FF2B5EF4-FFF2-40B4-BE49-F238E27FC236}">
                      <a16:creationId xmlns:a16="http://schemas.microsoft.com/office/drawing/2014/main" id="{51745713-98D9-FD85-107F-C08D5F89CC2A}"/>
                    </a:ext>
                  </a:extLst>
                </p:cNvPr>
                <p:cNvPicPr/>
                <p:nvPr/>
              </p:nvPicPr>
              <p:blipFill>
                <a:blip r:embed="rId87"/>
                <a:stretch>
                  <a:fillRect/>
                </a:stretch>
              </p:blipFill>
              <p:spPr>
                <a:xfrm>
                  <a:off x="4618012" y="6357863"/>
                  <a:ext cx="5760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1" name="Ink 50">
                  <a:extLst>
                    <a:ext uri="{FF2B5EF4-FFF2-40B4-BE49-F238E27FC236}">
                      <a16:creationId xmlns:a16="http://schemas.microsoft.com/office/drawing/2014/main" id="{DBE4373A-2C04-2671-3D27-7F125E3EB5DB}"/>
                    </a:ext>
                  </a:extLst>
                </p14:cNvPr>
                <p14:cNvContentPartPr/>
                <p14:nvPr/>
              </p14:nvContentPartPr>
              <p14:xfrm>
                <a:off x="4657612" y="6408983"/>
                <a:ext cx="122040" cy="88920"/>
              </p14:xfrm>
            </p:contentPart>
          </mc:Choice>
          <mc:Fallback xmlns="">
            <p:pic>
              <p:nvPicPr>
                <p:cNvPr id="51" name="Ink 50">
                  <a:extLst>
                    <a:ext uri="{FF2B5EF4-FFF2-40B4-BE49-F238E27FC236}">
                      <a16:creationId xmlns:a16="http://schemas.microsoft.com/office/drawing/2014/main" id="{DBE4373A-2C04-2671-3D27-7F125E3EB5DB}"/>
                    </a:ext>
                  </a:extLst>
                </p:cNvPr>
                <p:cNvPicPr/>
                <p:nvPr/>
              </p:nvPicPr>
              <p:blipFill>
                <a:blip r:embed="rId89"/>
                <a:stretch>
                  <a:fillRect/>
                </a:stretch>
              </p:blipFill>
              <p:spPr>
                <a:xfrm>
                  <a:off x="4648972" y="6400343"/>
                  <a:ext cx="13968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2" name="Ink 51">
                  <a:extLst>
                    <a:ext uri="{FF2B5EF4-FFF2-40B4-BE49-F238E27FC236}">
                      <a16:creationId xmlns:a16="http://schemas.microsoft.com/office/drawing/2014/main" id="{7C120A9B-6791-1D63-BED3-A8DDFD4D3E13}"/>
                    </a:ext>
                  </a:extLst>
                </p14:cNvPr>
                <p14:cNvContentPartPr/>
                <p14:nvPr/>
              </p14:nvContentPartPr>
              <p14:xfrm>
                <a:off x="4811332" y="6406103"/>
                <a:ext cx="117000" cy="62280"/>
              </p14:xfrm>
            </p:contentPart>
          </mc:Choice>
          <mc:Fallback xmlns="">
            <p:pic>
              <p:nvPicPr>
                <p:cNvPr id="52" name="Ink 51">
                  <a:extLst>
                    <a:ext uri="{FF2B5EF4-FFF2-40B4-BE49-F238E27FC236}">
                      <a16:creationId xmlns:a16="http://schemas.microsoft.com/office/drawing/2014/main" id="{7C120A9B-6791-1D63-BED3-A8DDFD4D3E13}"/>
                    </a:ext>
                  </a:extLst>
                </p:cNvPr>
                <p:cNvPicPr/>
                <p:nvPr/>
              </p:nvPicPr>
              <p:blipFill>
                <a:blip r:embed="rId91"/>
                <a:stretch>
                  <a:fillRect/>
                </a:stretch>
              </p:blipFill>
              <p:spPr>
                <a:xfrm>
                  <a:off x="4802332" y="6397103"/>
                  <a:ext cx="13464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3" name="Ink 52">
                  <a:extLst>
                    <a:ext uri="{FF2B5EF4-FFF2-40B4-BE49-F238E27FC236}">
                      <a16:creationId xmlns:a16="http://schemas.microsoft.com/office/drawing/2014/main" id="{1E242F1D-8B51-71B5-086B-CD9E6F291051}"/>
                    </a:ext>
                  </a:extLst>
                </p14:cNvPr>
                <p14:cNvContentPartPr/>
                <p14:nvPr/>
              </p14:nvContentPartPr>
              <p14:xfrm>
                <a:off x="4365292" y="6554783"/>
                <a:ext cx="93240" cy="166320"/>
              </p14:xfrm>
            </p:contentPart>
          </mc:Choice>
          <mc:Fallback xmlns="">
            <p:pic>
              <p:nvPicPr>
                <p:cNvPr id="53" name="Ink 52">
                  <a:extLst>
                    <a:ext uri="{FF2B5EF4-FFF2-40B4-BE49-F238E27FC236}">
                      <a16:creationId xmlns:a16="http://schemas.microsoft.com/office/drawing/2014/main" id="{1E242F1D-8B51-71B5-086B-CD9E6F291051}"/>
                    </a:ext>
                  </a:extLst>
                </p:cNvPr>
                <p:cNvPicPr/>
                <p:nvPr/>
              </p:nvPicPr>
              <p:blipFill>
                <a:blip r:embed="rId93"/>
                <a:stretch>
                  <a:fillRect/>
                </a:stretch>
              </p:blipFill>
              <p:spPr>
                <a:xfrm>
                  <a:off x="4356292" y="6545783"/>
                  <a:ext cx="11088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4" name="Ink 53">
                  <a:extLst>
                    <a:ext uri="{FF2B5EF4-FFF2-40B4-BE49-F238E27FC236}">
                      <a16:creationId xmlns:a16="http://schemas.microsoft.com/office/drawing/2014/main" id="{300B3A2D-A794-CDE2-57FE-4B1125D8DC1F}"/>
                    </a:ext>
                  </a:extLst>
                </p14:cNvPr>
                <p14:cNvContentPartPr/>
                <p14:nvPr/>
              </p14:nvContentPartPr>
              <p14:xfrm>
                <a:off x="4516852" y="6619223"/>
                <a:ext cx="176400" cy="77040"/>
              </p14:xfrm>
            </p:contentPart>
          </mc:Choice>
          <mc:Fallback xmlns="">
            <p:pic>
              <p:nvPicPr>
                <p:cNvPr id="54" name="Ink 53">
                  <a:extLst>
                    <a:ext uri="{FF2B5EF4-FFF2-40B4-BE49-F238E27FC236}">
                      <a16:creationId xmlns:a16="http://schemas.microsoft.com/office/drawing/2014/main" id="{300B3A2D-A794-CDE2-57FE-4B1125D8DC1F}"/>
                    </a:ext>
                  </a:extLst>
                </p:cNvPr>
                <p:cNvPicPr/>
                <p:nvPr/>
              </p:nvPicPr>
              <p:blipFill>
                <a:blip r:embed="rId95"/>
                <a:stretch>
                  <a:fillRect/>
                </a:stretch>
              </p:blipFill>
              <p:spPr>
                <a:xfrm>
                  <a:off x="4508212" y="6610223"/>
                  <a:ext cx="19404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5" name="Ink 54">
                  <a:extLst>
                    <a:ext uri="{FF2B5EF4-FFF2-40B4-BE49-F238E27FC236}">
                      <a16:creationId xmlns:a16="http://schemas.microsoft.com/office/drawing/2014/main" id="{E8662733-DDD0-3F4C-D158-83FAF1D1B691}"/>
                    </a:ext>
                  </a:extLst>
                </p14:cNvPr>
                <p14:cNvContentPartPr/>
                <p14:nvPr/>
              </p14:nvContentPartPr>
              <p14:xfrm>
                <a:off x="4749772" y="6623543"/>
                <a:ext cx="234000" cy="65160"/>
              </p14:xfrm>
            </p:contentPart>
          </mc:Choice>
          <mc:Fallback xmlns="">
            <p:pic>
              <p:nvPicPr>
                <p:cNvPr id="55" name="Ink 54">
                  <a:extLst>
                    <a:ext uri="{FF2B5EF4-FFF2-40B4-BE49-F238E27FC236}">
                      <a16:creationId xmlns:a16="http://schemas.microsoft.com/office/drawing/2014/main" id="{E8662733-DDD0-3F4C-D158-83FAF1D1B691}"/>
                    </a:ext>
                  </a:extLst>
                </p:cNvPr>
                <p:cNvPicPr/>
                <p:nvPr/>
              </p:nvPicPr>
              <p:blipFill>
                <a:blip r:embed="rId97"/>
                <a:stretch>
                  <a:fillRect/>
                </a:stretch>
              </p:blipFill>
              <p:spPr>
                <a:xfrm>
                  <a:off x="4740772" y="6614543"/>
                  <a:ext cx="25164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77" name="Ink 76">
                  <a:extLst>
                    <a:ext uri="{FF2B5EF4-FFF2-40B4-BE49-F238E27FC236}">
                      <a16:creationId xmlns:a16="http://schemas.microsoft.com/office/drawing/2014/main" id="{F96B5F2A-1C73-2E6E-FAEA-40FAD48E8210}"/>
                    </a:ext>
                  </a:extLst>
                </p14:cNvPr>
                <p14:cNvContentPartPr/>
                <p14:nvPr/>
              </p14:nvContentPartPr>
              <p14:xfrm>
                <a:off x="4141372" y="6196223"/>
                <a:ext cx="1005120" cy="511920"/>
              </p14:xfrm>
            </p:contentPart>
          </mc:Choice>
          <mc:Fallback xmlns="">
            <p:pic>
              <p:nvPicPr>
                <p:cNvPr id="77" name="Ink 76">
                  <a:extLst>
                    <a:ext uri="{FF2B5EF4-FFF2-40B4-BE49-F238E27FC236}">
                      <a16:creationId xmlns:a16="http://schemas.microsoft.com/office/drawing/2014/main" id="{F96B5F2A-1C73-2E6E-FAEA-40FAD48E8210}"/>
                    </a:ext>
                  </a:extLst>
                </p:cNvPr>
                <p:cNvPicPr/>
                <p:nvPr/>
              </p:nvPicPr>
              <p:blipFill>
                <a:blip r:embed="rId99"/>
                <a:stretch>
                  <a:fillRect/>
                </a:stretch>
              </p:blipFill>
              <p:spPr>
                <a:xfrm>
                  <a:off x="4132732" y="6187223"/>
                  <a:ext cx="1022760" cy="5295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37" name="Ink 36">
                  <a:extLst>
                    <a:ext uri="{FF2B5EF4-FFF2-40B4-BE49-F238E27FC236}">
                      <a16:creationId xmlns:a16="http://schemas.microsoft.com/office/drawing/2014/main" id="{52A9488C-640F-DBE2-BEE7-B04FA5610B59}"/>
                    </a:ext>
                  </a:extLst>
                </p14:cNvPr>
                <p14:cNvContentPartPr/>
                <p14:nvPr/>
              </p14:nvContentPartPr>
              <p14:xfrm>
                <a:off x="1263892" y="6146543"/>
                <a:ext cx="169920" cy="246960"/>
              </p14:xfrm>
            </p:contentPart>
          </mc:Choice>
          <mc:Fallback xmlns="">
            <p:pic>
              <p:nvPicPr>
                <p:cNvPr id="37" name="Ink 36">
                  <a:extLst>
                    <a:ext uri="{FF2B5EF4-FFF2-40B4-BE49-F238E27FC236}">
                      <a16:creationId xmlns:a16="http://schemas.microsoft.com/office/drawing/2014/main" id="{52A9488C-640F-DBE2-BEE7-B04FA5610B59}"/>
                    </a:ext>
                  </a:extLst>
                </p:cNvPr>
                <p:cNvPicPr/>
                <p:nvPr/>
              </p:nvPicPr>
              <p:blipFill>
                <a:blip r:embed="rId101"/>
                <a:stretch>
                  <a:fillRect/>
                </a:stretch>
              </p:blipFill>
              <p:spPr>
                <a:xfrm>
                  <a:off x="1254892" y="6137543"/>
                  <a:ext cx="187560"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38" name="Ink 37">
                  <a:extLst>
                    <a:ext uri="{FF2B5EF4-FFF2-40B4-BE49-F238E27FC236}">
                      <a16:creationId xmlns:a16="http://schemas.microsoft.com/office/drawing/2014/main" id="{CE784AB3-4093-C5B1-897A-4E786355452A}"/>
                    </a:ext>
                  </a:extLst>
                </p14:cNvPr>
                <p14:cNvContentPartPr/>
                <p14:nvPr/>
              </p14:nvContentPartPr>
              <p14:xfrm>
                <a:off x="1472692" y="6260303"/>
                <a:ext cx="44640" cy="90360"/>
              </p14:xfrm>
            </p:contentPart>
          </mc:Choice>
          <mc:Fallback xmlns="">
            <p:pic>
              <p:nvPicPr>
                <p:cNvPr id="38" name="Ink 37">
                  <a:extLst>
                    <a:ext uri="{FF2B5EF4-FFF2-40B4-BE49-F238E27FC236}">
                      <a16:creationId xmlns:a16="http://schemas.microsoft.com/office/drawing/2014/main" id="{CE784AB3-4093-C5B1-897A-4E786355452A}"/>
                    </a:ext>
                  </a:extLst>
                </p:cNvPr>
                <p:cNvPicPr/>
                <p:nvPr/>
              </p:nvPicPr>
              <p:blipFill>
                <a:blip r:embed="rId103"/>
                <a:stretch>
                  <a:fillRect/>
                </a:stretch>
              </p:blipFill>
              <p:spPr>
                <a:xfrm>
                  <a:off x="1463692" y="6251303"/>
                  <a:ext cx="6228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39" name="Ink 38">
                  <a:extLst>
                    <a:ext uri="{FF2B5EF4-FFF2-40B4-BE49-F238E27FC236}">
                      <a16:creationId xmlns:a16="http://schemas.microsoft.com/office/drawing/2014/main" id="{1D3294DE-6391-5C27-FDA2-838F1249F606}"/>
                    </a:ext>
                  </a:extLst>
                </p14:cNvPr>
                <p14:cNvContentPartPr/>
                <p14:nvPr/>
              </p14:nvContentPartPr>
              <p14:xfrm>
                <a:off x="1558372" y="6277943"/>
                <a:ext cx="81720" cy="90720"/>
              </p14:xfrm>
            </p:contentPart>
          </mc:Choice>
          <mc:Fallback xmlns="">
            <p:pic>
              <p:nvPicPr>
                <p:cNvPr id="39" name="Ink 38">
                  <a:extLst>
                    <a:ext uri="{FF2B5EF4-FFF2-40B4-BE49-F238E27FC236}">
                      <a16:creationId xmlns:a16="http://schemas.microsoft.com/office/drawing/2014/main" id="{1D3294DE-6391-5C27-FDA2-838F1249F606}"/>
                    </a:ext>
                  </a:extLst>
                </p:cNvPr>
                <p:cNvPicPr/>
                <p:nvPr/>
              </p:nvPicPr>
              <p:blipFill>
                <a:blip r:embed="rId105"/>
                <a:stretch>
                  <a:fillRect/>
                </a:stretch>
              </p:blipFill>
              <p:spPr>
                <a:xfrm>
                  <a:off x="1549732" y="6269303"/>
                  <a:ext cx="9936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40" name="Ink 39">
                  <a:extLst>
                    <a:ext uri="{FF2B5EF4-FFF2-40B4-BE49-F238E27FC236}">
                      <a16:creationId xmlns:a16="http://schemas.microsoft.com/office/drawing/2014/main" id="{2EAB48E3-896A-BBF6-BB91-9F1A497EFC12}"/>
                    </a:ext>
                  </a:extLst>
                </p14:cNvPr>
                <p14:cNvContentPartPr/>
                <p14:nvPr/>
              </p14:nvContentPartPr>
              <p14:xfrm>
                <a:off x="1668172" y="6216383"/>
                <a:ext cx="256320" cy="153720"/>
              </p14:xfrm>
            </p:contentPart>
          </mc:Choice>
          <mc:Fallback xmlns="">
            <p:pic>
              <p:nvPicPr>
                <p:cNvPr id="40" name="Ink 39">
                  <a:extLst>
                    <a:ext uri="{FF2B5EF4-FFF2-40B4-BE49-F238E27FC236}">
                      <a16:creationId xmlns:a16="http://schemas.microsoft.com/office/drawing/2014/main" id="{2EAB48E3-896A-BBF6-BB91-9F1A497EFC12}"/>
                    </a:ext>
                  </a:extLst>
                </p:cNvPr>
                <p:cNvPicPr/>
                <p:nvPr/>
              </p:nvPicPr>
              <p:blipFill>
                <a:blip r:embed="rId107"/>
                <a:stretch>
                  <a:fillRect/>
                </a:stretch>
              </p:blipFill>
              <p:spPr>
                <a:xfrm>
                  <a:off x="1659172" y="6207383"/>
                  <a:ext cx="27396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42" name="Ink 41">
                  <a:extLst>
                    <a:ext uri="{FF2B5EF4-FFF2-40B4-BE49-F238E27FC236}">
                      <a16:creationId xmlns:a16="http://schemas.microsoft.com/office/drawing/2014/main" id="{08135A92-2DA1-73E3-90C9-69B9BC8AB74B}"/>
                    </a:ext>
                  </a:extLst>
                </p14:cNvPr>
                <p14:cNvContentPartPr/>
                <p14:nvPr/>
              </p14:nvContentPartPr>
              <p14:xfrm>
                <a:off x="1196932" y="6510503"/>
                <a:ext cx="145440" cy="154440"/>
              </p14:xfrm>
            </p:contentPart>
          </mc:Choice>
          <mc:Fallback xmlns="">
            <p:pic>
              <p:nvPicPr>
                <p:cNvPr id="42" name="Ink 41">
                  <a:extLst>
                    <a:ext uri="{FF2B5EF4-FFF2-40B4-BE49-F238E27FC236}">
                      <a16:creationId xmlns:a16="http://schemas.microsoft.com/office/drawing/2014/main" id="{08135A92-2DA1-73E3-90C9-69B9BC8AB74B}"/>
                    </a:ext>
                  </a:extLst>
                </p:cNvPr>
                <p:cNvPicPr/>
                <p:nvPr/>
              </p:nvPicPr>
              <p:blipFill>
                <a:blip r:embed="rId109"/>
                <a:stretch>
                  <a:fillRect/>
                </a:stretch>
              </p:blipFill>
              <p:spPr>
                <a:xfrm>
                  <a:off x="1187932" y="6501863"/>
                  <a:ext cx="16308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43" name="Ink 42">
                  <a:extLst>
                    <a:ext uri="{FF2B5EF4-FFF2-40B4-BE49-F238E27FC236}">
                      <a16:creationId xmlns:a16="http://schemas.microsoft.com/office/drawing/2014/main" id="{BD26E099-E2BC-4512-A719-9517323C25AC}"/>
                    </a:ext>
                  </a:extLst>
                </p14:cNvPr>
                <p14:cNvContentPartPr/>
                <p14:nvPr/>
              </p14:nvContentPartPr>
              <p14:xfrm>
                <a:off x="1349932" y="6506543"/>
                <a:ext cx="133560" cy="150120"/>
              </p14:xfrm>
            </p:contentPart>
          </mc:Choice>
          <mc:Fallback xmlns="">
            <p:pic>
              <p:nvPicPr>
                <p:cNvPr id="43" name="Ink 42">
                  <a:extLst>
                    <a:ext uri="{FF2B5EF4-FFF2-40B4-BE49-F238E27FC236}">
                      <a16:creationId xmlns:a16="http://schemas.microsoft.com/office/drawing/2014/main" id="{BD26E099-E2BC-4512-A719-9517323C25AC}"/>
                    </a:ext>
                  </a:extLst>
                </p:cNvPr>
                <p:cNvPicPr/>
                <p:nvPr/>
              </p:nvPicPr>
              <p:blipFill>
                <a:blip r:embed="rId111"/>
                <a:stretch>
                  <a:fillRect/>
                </a:stretch>
              </p:blipFill>
              <p:spPr>
                <a:xfrm>
                  <a:off x="1340932" y="6497543"/>
                  <a:ext cx="15120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44" name="Ink 43">
                  <a:extLst>
                    <a:ext uri="{FF2B5EF4-FFF2-40B4-BE49-F238E27FC236}">
                      <a16:creationId xmlns:a16="http://schemas.microsoft.com/office/drawing/2014/main" id="{435FB8E3-D256-34FD-5DEC-30987EE85B0A}"/>
                    </a:ext>
                  </a:extLst>
                </p14:cNvPr>
                <p14:cNvContentPartPr/>
                <p14:nvPr/>
              </p14:nvContentPartPr>
              <p14:xfrm>
                <a:off x="1527772" y="6596183"/>
                <a:ext cx="202680" cy="64080"/>
              </p14:xfrm>
            </p:contentPart>
          </mc:Choice>
          <mc:Fallback xmlns="">
            <p:pic>
              <p:nvPicPr>
                <p:cNvPr id="44" name="Ink 43">
                  <a:extLst>
                    <a:ext uri="{FF2B5EF4-FFF2-40B4-BE49-F238E27FC236}">
                      <a16:creationId xmlns:a16="http://schemas.microsoft.com/office/drawing/2014/main" id="{435FB8E3-D256-34FD-5DEC-30987EE85B0A}"/>
                    </a:ext>
                  </a:extLst>
                </p:cNvPr>
                <p:cNvPicPr/>
                <p:nvPr/>
              </p:nvPicPr>
              <p:blipFill>
                <a:blip r:embed="rId113"/>
                <a:stretch>
                  <a:fillRect/>
                </a:stretch>
              </p:blipFill>
              <p:spPr>
                <a:xfrm>
                  <a:off x="1519132" y="6587183"/>
                  <a:ext cx="22032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45" name="Ink 44">
                  <a:extLst>
                    <a:ext uri="{FF2B5EF4-FFF2-40B4-BE49-F238E27FC236}">
                      <a16:creationId xmlns:a16="http://schemas.microsoft.com/office/drawing/2014/main" id="{8C5B5C93-7F1D-9BAC-64B5-ADFB084BD55B}"/>
                    </a:ext>
                  </a:extLst>
                </p14:cNvPr>
                <p14:cNvContentPartPr/>
                <p14:nvPr/>
              </p14:nvContentPartPr>
              <p14:xfrm>
                <a:off x="1816132" y="6541823"/>
                <a:ext cx="23040" cy="147960"/>
              </p14:xfrm>
            </p:contentPart>
          </mc:Choice>
          <mc:Fallback xmlns="">
            <p:pic>
              <p:nvPicPr>
                <p:cNvPr id="45" name="Ink 44">
                  <a:extLst>
                    <a:ext uri="{FF2B5EF4-FFF2-40B4-BE49-F238E27FC236}">
                      <a16:creationId xmlns:a16="http://schemas.microsoft.com/office/drawing/2014/main" id="{8C5B5C93-7F1D-9BAC-64B5-ADFB084BD55B}"/>
                    </a:ext>
                  </a:extLst>
                </p:cNvPr>
                <p:cNvPicPr/>
                <p:nvPr/>
              </p:nvPicPr>
              <p:blipFill>
                <a:blip r:embed="rId115"/>
                <a:stretch>
                  <a:fillRect/>
                </a:stretch>
              </p:blipFill>
              <p:spPr>
                <a:xfrm>
                  <a:off x="1807492" y="6532823"/>
                  <a:ext cx="4068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46" name="Ink 45">
                  <a:extLst>
                    <a:ext uri="{FF2B5EF4-FFF2-40B4-BE49-F238E27FC236}">
                      <a16:creationId xmlns:a16="http://schemas.microsoft.com/office/drawing/2014/main" id="{0EF64CD0-0928-F1FC-0C1E-70381798ED88}"/>
                    </a:ext>
                  </a:extLst>
                </p14:cNvPr>
                <p14:cNvContentPartPr/>
                <p14:nvPr/>
              </p14:nvContentPartPr>
              <p14:xfrm>
                <a:off x="1808932" y="6590423"/>
                <a:ext cx="41040" cy="12960"/>
              </p14:xfrm>
            </p:contentPart>
          </mc:Choice>
          <mc:Fallback xmlns="">
            <p:pic>
              <p:nvPicPr>
                <p:cNvPr id="46" name="Ink 45">
                  <a:extLst>
                    <a:ext uri="{FF2B5EF4-FFF2-40B4-BE49-F238E27FC236}">
                      <a16:creationId xmlns:a16="http://schemas.microsoft.com/office/drawing/2014/main" id="{0EF64CD0-0928-F1FC-0C1E-70381798ED88}"/>
                    </a:ext>
                  </a:extLst>
                </p:cNvPr>
                <p:cNvPicPr/>
                <p:nvPr/>
              </p:nvPicPr>
              <p:blipFill>
                <a:blip r:embed="rId117"/>
                <a:stretch>
                  <a:fillRect/>
                </a:stretch>
              </p:blipFill>
              <p:spPr>
                <a:xfrm>
                  <a:off x="1799932" y="6581423"/>
                  <a:ext cx="5868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8" name="Ink 77">
                  <a:extLst>
                    <a:ext uri="{FF2B5EF4-FFF2-40B4-BE49-F238E27FC236}">
                      <a16:creationId xmlns:a16="http://schemas.microsoft.com/office/drawing/2014/main" id="{20416F05-682D-B5DE-2054-E2157F531119}"/>
                    </a:ext>
                  </a:extLst>
                </p14:cNvPr>
                <p14:cNvContentPartPr/>
                <p14:nvPr/>
              </p14:nvContentPartPr>
              <p14:xfrm>
                <a:off x="901732" y="6118823"/>
                <a:ext cx="1342800" cy="691200"/>
              </p14:xfrm>
            </p:contentPart>
          </mc:Choice>
          <mc:Fallback xmlns="">
            <p:pic>
              <p:nvPicPr>
                <p:cNvPr id="78" name="Ink 77">
                  <a:extLst>
                    <a:ext uri="{FF2B5EF4-FFF2-40B4-BE49-F238E27FC236}">
                      <a16:creationId xmlns:a16="http://schemas.microsoft.com/office/drawing/2014/main" id="{20416F05-682D-B5DE-2054-E2157F531119}"/>
                    </a:ext>
                  </a:extLst>
                </p:cNvPr>
                <p:cNvPicPr/>
                <p:nvPr/>
              </p:nvPicPr>
              <p:blipFill>
                <a:blip r:embed="rId119"/>
                <a:stretch>
                  <a:fillRect/>
                </a:stretch>
              </p:blipFill>
              <p:spPr>
                <a:xfrm>
                  <a:off x="893092" y="6109823"/>
                  <a:ext cx="1360440" cy="70884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81" name="Ink 80">
                  <a:extLst>
                    <a:ext uri="{FF2B5EF4-FFF2-40B4-BE49-F238E27FC236}">
                      <a16:creationId xmlns:a16="http://schemas.microsoft.com/office/drawing/2014/main" id="{7B1DF664-5512-D839-E88E-E869D6998F5B}"/>
                    </a:ext>
                  </a:extLst>
                </p14:cNvPr>
                <p14:cNvContentPartPr/>
                <p14:nvPr/>
              </p14:nvContentPartPr>
              <p14:xfrm>
                <a:off x="7926052" y="5970503"/>
                <a:ext cx="1372680" cy="768960"/>
              </p14:xfrm>
            </p:contentPart>
          </mc:Choice>
          <mc:Fallback xmlns="">
            <p:pic>
              <p:nvPicPr>
                <p:cNvPr id="81" name="Ink 80">
                  <a:extLst>
                    <a:ext uri="{FF2B5EF4-FFF2-40B4-BE49-F238E27FC236}">
                      <a16:creationId xmlns:a16="http://schemas.microsoft.com/office/drawing/2014/main" id="{7B1DF664-5512-D839-E88E-E869D6998F5B}"/>
                    </a:ext>
                  </a:extLst>
                </p:cNvPr>
                <p:cNvPicPr/>
                <p:nvPr/>
              </p:nvPicPr>
              <p:blipFill>
                <a:blip r:embed="rId121"/>
                <a:stretch>
                  <a:fillRect/>
                </a:stretch>
              </p:blipFill>
              <p:spPr>
                <a:xfrm>
                  <a:off x="7917052" y="5961863"/>
                  <a:ext cx="1390320" cy="786600"/>
                </a:xfrm>
                <a:prstGeom prst="rect">
                  <a:avLst/>
                </a:prstGeom>
              </p:spPr>
            </p:pic>
          </mc:Fallback>
        </mc:AlternateContent>
      </p:grpSp>
      <p:grpSp>
        <p:nvGrpSpPr>
          <p:cNvPr id="109" name="Group 108">
            <a:extLst>
              <a:ext uri="{FF2B5EF4-FFF2-40B4-BE49-F238E27FC236}">
                <a16:creationId xmlns:a16="http://schemas.microsoft.com/office/drawing/2014/main" id="{83A36D9C-6CF5-711A-0BE7-B56EDE994ED5}"/>
              </a:ext>
            </a:extLst>
          </p:cNvPr>
          <p:cNvGrpSpPr/>
          <p:nvPr/>
        </p:nvGrpSpPr>
        <p:grpSpPr>
          <a:xfrm>
            <a:off x="9993172" y="4940183"/>
            <a:ext cx="1597680" cy="1668240"/>
            <a:chOff x="9993172" y="4940183"/>
            <a:chExt cx="1597680" cy="1668240"/>
          </a:xfrm>
        </p:grpSpPr>
        <mc:AlternateContent xmlns:mc="http://schemas.openxmlformats.org/markup-compatibility/2006" xmlns:p14="http://schemas.microsoft.com/office/powerpoint/2010/main">
          <mc:Choice Requires="p14">
            <p:contentPart p14:bwMode="auto" r:id="rId122">
              <p14:nvContentPartPr>
                <p14:cNvPr id="83" name="Ink 82">
                  <a:extLst>
                    <a:ext uri="{FF2B5EF4-FFF2-40B4-BE49-F238E27FC236}">
                      <a16:creationId xmlns:a16="http://schemas.microsoft.com/office/drawing/2014/main" id="{E93EE90E-0108-4B13-09EC-03B33FBE7AFB}"/>
                    </a:ext>
                  </a:extLst>
                </p14:cNvPr>
                <p14:cNvContentPartPr/>
                <p14:nvPr/>
              </p14:nvContentPartPr>
              <p14:xfrm>
                <a:off x="9993172" y="4952423"/>
                <a:ext cx="1384200" cy="1055160"/>
              </p14:xfrm>
            </p:contentPart>
          </mc:Choice>
          <mc:Fallback xmlns="">
            <p:pic>
              <p:nvPicPr>
                <p:cNvPr id="83" name="Ink 82">
                  <a:extLst>
                    <a:ext uri="{FF2B5EF4-FFF2-40B4-BE49-F238E27FC236}">
                      <a16:creationId xmlns:a16="http://schemas.microsoft.com/office/drawing/2014/main" id="{E93EE90E-0108-4B13-09EC-03B33FBE7AFB}"/>
                    </a:ext>
                  </a:extLst>
                </p:cNvPr>
                <p:cNvPicPr/>
                <p:nvPr/>
              </p:nvPicPr>
              <p:blipFill>
                <a:blip r:embed="rId123"/>
                <a:stretch>
                  <a:fillRect/>
                </a:stretch>
              </p:blipFill>
              <p:spPr>
                <a:xfrm>
                  <a:off x="9984172" y="4943783"/>
                  <a:ext cx="1401840" cy="10728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84" name="Ink 83">
                  <a:extLst>
                    <a:ext uri="{FF2B5EF4-FFF2-40B4-BE49-F238E27FC236}">
                      <a16:creationId xmlns:a16="http://schemas.microsoft.com/office/drawing/2014/main" id="{2E8EB27A-89D7-BF15-930F-53CB976FDC90}"/>
                    </a:ext>
                  </a:extLst>
                </p14:cNvPr>
                <p14:cNvContentPartPr/>
                <p14:nvPr/>
              </p14:nvContentPartPr>
              <p14:xfrm>
                <a:off x="10007932" y="4940183"/>
                <a:ext cx="1582920" cy="1085400"/>
              </p14:xfrm>
            </p:contentPart>
          </mc:Choice>
          <mc:Fallback xmlns="">
            <p:pic>
              <p:nvPicPr>
                <p:cNvPr id="84" name="Ink 83">
                  <a:extLst>
                    <a:ext uri="{FF2B5EF4-FFF2-40B4-BE49-F238E27FC236}">
                      <a16:creationId xmlns:a16="http://schemas.microsoft.com/office/drawing/2014/main" id="{2E8EB27A-89D7-BF15-930F-53CB976FDC90}"/>
                    </a:ext>
                  </a:extLst>
                </p:cNvPr>
                <p:cNvPicPr/>
                <p:nvPr/>
              </p:nvPicPr>
              <p:blipFill>
                <a:blip r:embed="rId125"/>
                <a:stretch>
                  <a:fillRect/>
                </a:stretch>
              </p:blipFill>
              <p:spPr>
                <a:xfrm>
                  <a:off x="9999292" y="4931183"/>
                  <a:ext cx="1600560" cy="110304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86" name="Ink 85">
                  <a:extLst>
                    <a:ext uri="{FF2B5EF4-FFF2-40B4-BE49-F238E27FC236}">
                      <a16:creationId xmlns:a16="http://schemas.microsoft.com/office/drawing/2014/main" id="{9BE85FBD-0156-91B5-6031-B695C91991A8}"/>
                    </a:ext>
                  </a:extLst>
                </p14:cNvPr>
                <p14:cNvContentPartPr/>
                <p14:nvPr/>
              </p14:nvContentPartPr>
              <p14:xfrm>
                <a:off x="10205212" y="5186783"/>
                <a:ext cx="336600" cy="184680"/>
              </p14:xfrm>
            </p:contentPart>
          </mc:Choice>
          <mc:Fallback xmlns="">
            <p:pic>
              <p:nvPicPr>
                <p:cNvPr id="86" name="Ink 85">
                  <a:extLst>
                    <a:ext uri="{FF2B5EF4-FFF2-40B4-BE49-F238E27FC236}">
                      <a16:creationId xmlns:a16="http://schemas.microsoft.com/office/drawing/2014/main" id="{9BE85FBD-0156-91B5-6031-B695C91991A8}"/>
                    </a:ext>
                  </a:extLst>
                </p:cNvPr>
                <p:cNvPicPr/>
                <p:nvPr/>
              </p:nvPicPr>
              <p:blipFill>
                <a:blip r:embed="rId127"/>
                <a:stretch>
                  <a:fillRect/>
                </a:stretch>
              </p:blipFill>
              <p:spPr>
                <a:xfrm>
                  <a:off x="10196572" y="5178143"/>
                  <a:ext cx="35424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8" name="Ink 87">
                  <a:extLst>
                    <a:ext uri="{FF2B5EF4-FFF2-40B4-BE49-F238E27FC236}">
                      <a16:creationId xmlns:a16="http://schemas.microsoft.com/office/drawing/2014/main" id="{8164B424-B9A5-846D-574F-3A7FAB5EA77C}"/>
                    </a:ext>
                  </a:extLst>
                </p14:cNvPr>
                <p14:cNvContentPartPr/>
                <p14:nvPr/>
              </p14:nvContentPartPr>
              <p14:xfrm>
                <a:off x="10573132" y="5138543"/>
                <a:ext cx="25560" cy="53640"/>
              </p14:xfrm>
            </p:contentPart>
          </mc:Choice>
          <mc:Fallback xmlns="">
            <p:pic>
              <p:nvPicPr>
                <p:cNvPr id="88" name="Ink 87">
                  <a:extLst>
                    <a:ext uri="{FF2B5EF4-FFF2-40B4-BE49-F238E27FC236}">
                      <a16:creationId xmlns:a16="http://schemas.microsoft.com/office/drawing/2014/main" id="{8164B424-B9A5-846D-574F-3A7FAB5EA77C}"/>
                    </a:ext>
                  </a:extLst>
                </p:cNvPr>
                <p:cNvPicPr/>
                <p:nvPr/>
              </p:nvPicPr>
              <p:blipFill>
                <a:blip r:embed="rId129"/>
                <a:stretch>
                  <a:fillRect/>
                </a:stretch>
              </p:blipFill>
              <p:spPr>
                <a:xfrm>
                  <a:off x="10564132" y="5129543"/>
                  <a:ext cx="4320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9" name="Ink 88">
                  <a:extLst>
                    <a:ext uri="{FF2B5EF4-FFF2-40B4-BE49-F238E27FC236}">
                      <a16:creationId xmlns:a16="http://schemas.microsoft.com/office/drawing/2014/main" id="{9D5D2274-3C94-DAAA-560B-CE7C7E38CE75}"/>
                    </a:ext>
                  </a:extLst>
                </p14:cNvPr>
                <p14:cNvContentPartPr/>
                <p14:nvPr/>
              </p14:nvContentPartPr>
              <p14:xfrm>
                <a:off x="10606252" y="5227463"/>
                <a:ext cx="57960" cy="131760"/>
              </p14:xfrm>
            </p:contentPart>
          </mc:Choice>
          <mc:Fallback xmlns="">
            <p:pic>
              <p:nvPicPr>
                <p:cNvPr id="89" name="Ink 88">
                  <a:extLst>
                    <a:ext uri="{FF2B5EF4-FFF2-40B4-BE49-F238E27FC236}">
                      <a16:creationId xmlns:a16="http://schemas.microsoft.com/office/drawing/2014/main" id="{9D5D2274-3C94-DAAA-560B-CE7C7E38CE75}"/>
                    </a:ext>
                  </a:extLst>
                </p:cNvPr>
                <p:cNvPicPr/>
                <p:nvPr/>
              </p:nvPicPr>
              <p:blipFill>
                <a:blip r:embed="rId131"/>
                <a:stretch>
                  <a:fillRect/>
                </a:stretch>
              </p:blipFill>
              <p:spPr>
                <a:xfrm>
                  <a:off x="10597612" y="5218463"/>
                  <a:ext cx="7560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91" name="Ink 90">
                  <a:extLst>
                    <a:ext uri="{FF2B5EF4-FFF2-40B4-BE49-F238E27FC236}">
                      <a16:creationId xmlns:a16="http://schemas.microsoft.com/office/drawing/2014/main" id="{41A1A658-8DC3-A921-BE68-DA8E24B6FC19}"/>
                    </a:ext>
                  </a:extLst>
                </p14:cNvPr>
                <p14:cNvContentPartPr/>
                <p14:nvPr/>
              </p14:nvContentPartPr>
              <p14:xfrm>
                <a:off x="10732252" y="5222423"/>
                <a:ext cx="105120" cy="129600"/>
              </p14:xfrm>
            </p:contentPart>
          </mc:Choice>
          <mc:Fallback xmlns="">
            <p:pic>
              <p:nvPicPr>
                <p:cNvPr id="91" name="Ink 90">
                  <a:extLst>
                    <a:ext uri="{FF2B5EF4-FFF2-40B4-BE49-F238E27FC236}">
                      <a16:creationId xmlns:a16="http://schemas.microsoft.com/office/drawing/2014/main" id="{41A1A658-8DC3-A921-BE68-DA8E24B6FC19}"/>
                    </a:ext>
                  </a:extLst>
                </p:cNvPr>
                <p:cNvPicPr/>
                <p:nvPr/>
              </p:nvPicPr>
              <p:blipFill>
                <a:blip r:embed="rId133"/>
                <a:stretch>
                  <a:fillRect/>
                </a:stretch>
              </p:blipFill>
              <p:spPr>
                <a:xfrm>
                  <a:off x="10723612" y="5213783"/>
                  <a:ext cx="12276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92" name="Ink 91">
                  <a:extLst>
                    <a:ext uri="{FF2B5EF4-FFF2-40B4-BE49-F238E27FC236}">
                      <a16:creationId xmlns:a16="http://schemas.microsoft.com/office/drawing/2014/main" id="{A0B44C85-EE54-3041-C209-6D63B2A12547}"/>
                    </a:ext>
                  </a:extLst>
                </p14:cNvPr>
                <p14:cNvContentPartPr/>
                <p14:nvPr/>
              </p14:nvContentPartPr>
              <p14:xfrm>
                <a:off x="10852852" y="5138903"/>
                <a:ext cx="34200" cy="31320"/>
              </p14:xfrm>
            </p:contentPart>
          </mc:Choice>
          <mc:Fallback xmlns="">
            <p:pic>
              <p:nvPicPr>
                <p:cNvPr id="92" name="Ink 91">
                  <a:extLst>
                    <a:ext uri="{FF2B5EF4-FFF2-40B4-BE49-F238E27FC236}">
                      <a16:creationId xmlns:a16="http://schemas.microsoft.com/office/drawing/2014/main" id="{A0B44C85-EE54-3041-C209-6D63B2A12547}"/>
                    </a:ext>
                  </a:extLst>
                </p:cNvPr>
                <p:cNvPicPr/>
                <p:nvPr/>
              </p:nvPicPr>
              <p:blipFill>
                <a:blip r:embed="rId135"/>
                <a:stretch>
                  <a:fillRect/>
                </a:stretch>
              </p:blipFill>
              <p:spPr>
                <a:xfrm>
                  <a:off x="10843852" y="5130263"/>
                  <a:ext cx="5184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93" name="Ink 92">
                  <a:extLst>
                    <a:ext uri="{FF2B5EF4-FFF2-40B4-BE49-F238E27FC236}">
                      <a16:creationId xmlns:a16="http://schemas.microsoft.com/office/drawing/2014/main" id="{42CB0E4E-75ED-DA9A-D01C-1F467BB09CAC}"/>
                    </a:ext>
                  </a:extLst>
                </p14:cNvPr>
                <p14:cNvContentPartPr/>
                <p14:nvPr/>
              </p14:nvContentPartPr>
              <p14:xfrm>
                <a:off x="10930972" y="5233223"/>
                <a:ext cx="280440" cy="120240"/>
              </p14:xfrm>
            </p:contentPart>
          </mc:Choice>
          <mc:Fallback xmlns="">
            <p:pic>
              <p:nvPicPr>
                <p:cNvPr id="93" name="Ink 92">
                  <a:extLst>
                    <a:ext uri="{FF2B5EF4-FFF2-40B4-BE49-F238E27FC236}">
                      <a16:creationId xmlns:a16="http://schemas.microsoft.com/office/drawing/2014/main" id="{42CB0E4E-75ED-DA9A-D01C-1F467BB09CAC}"/>
                    </a:ext>
                  </a:extLst>
                </p:cNvPr>
                <p:cNvPicPr/>
                <p:nvPr/>
              </p:nvPicPr>
              <p:blipFill>
                <a:blip r:embed="rId137"/>
                <a:stretch>
                  <a:fillRect/>
                </a:stretch>
              </p:blipFill>
              <p:spPr>
                <a:xfrm>
                  <a:off x="10921972" y="5224583"/>
                  <a:ext cx="29808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95" name="Ink 94">
                  <a:extLst>
                    <a:ext uri="{FF2B5EF4-FFF2-40B4-BE49-F238E27FC236}">
                      <a16:creationId xmlns:a16="http://schemas.microsoft.com/office/drawing/2014/main" id="{78E1AD41-E667-C47E-1575-FACC6F349097}"/>
                    </a:ext>
                  </a:extLst>
                </p14:cNvPr>
                <p14:cNvContentPartPr/>
                <p14:nvPr/>
              </p14:nvContentPartPr>
              <p14:xfrm>
                <a:off x="10642612" y="5804183"/>
                <a:ext cx="104760" cy="100440"/>
              </p14:xfrm>
            </p:contentPart>
          </mc:Choice>
          <mc:Fallback xmlns="">
            <p:pic>
              <p:nvPicPr>
                <p:cNvPr id="95" name="Ink 94">
                  <a:extLst>
                    <a:ext uri="{FF2B5EF4-FFF2-40B4-BE49-F238E27FC236}">
                      <a16:creationId xmlns:a16="http://schemas.microsoft.com/office/drawing/2014/main" id="{78E1AD41-E667-C47E-1575-FACC6F349097}"/>
                    </a:ext>
                  </a:extLst>
                </p:cNvPr>
                <p:cNvPicPr/>
                <p:nvPr/>
              </p:nvPicPr>
              <p:blipFill>
                <a:blip r:embed="rId139"/>
                <a:stretch>
                  <a:fillRect/>
                </a:stretch>
              </p:blipFill>
              <p:spPr>
                <a:xfrm>
                  <a:off x="10633612" y="5795543"/>
                  <a:ext cx="12240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96" name="Ink 95">
                  <a:extLst>
                    <a:ext uri="{FF2B5EF4-FFF2-40B4-BE49-F238E27FC236}">
                      <a16:creationId xmlns:a16="http://schemas.microsoft.com/office/drawing/2014/main" id="{F6B1AB0B-36C1-A704-8189-F79B41C381AA}"/>
                    </a:ext>
                  </a:extLst>
                </p14:cNvPr>
                <p14:cNvContentPartPr/>
                <p14:nvPr/>
              </p14:nvContentPartPr>
              <p14:xfrm>
                <a:off x="10825492" y="5745863"/>
                <a:ext cx="115560" cy="168480"/>
              </p14:xfrm>
            </p:contentPart>
          </mc:Choice>
          <mc:Fallback xmlns="">
            <p:pic>
              <p:nvPicPr>
                <p:cNvPr id="96" name="Ink 95">
                  <a:extLst>
                    <a:ext uri="{FF2B5EF4-FFF2-40B4-BE49-F238E27FC236}">
                      <a16:creationId xmlns:a16="http://schemas.microsoft.com/office/drawing/2014/main" id="{F6B1AB0B-36C1-A704-8189-F79B41C381AA}"/>
                    </a:ext>
                  </a:extLst>
                </p:cNvPr>
                <p:cNvPicPr/>
                <p:nvPr/>
              </p:nvPicPr>
              <p:blipFill>
                <a:blip r:embed="rId141"/>
                <a:stretch>
                  <a:fillRect/>
                </a:stretch>
              </p:blipFill>
              <p:spPr>
                <a:xfrm>
                  <a:off x="10816852" y="5737223"/>
                  <a:ext cx="13320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97" name="Ink 96">
                  <a:extLst>
                    <a:ext uri="{FF2B5EF4-FFF2-40B4-BE49-F238E27FC236}">
                      <a16:creationId xmlns:a16="http://schemas.microsoft.com/office/drawing/2014/main" id="{5A2E8193-EF4F-6FD8-55EA-9EB2D8171D1C}"/>
                    </a:ext>
                  </a:extLst>
                </p14:cNvPr>
                <p14:cNvContentPartPr/>
                <p14:nvPr/>
              </p14:nvContentPartPr>
              <p14:xfrm>
                <a:off x="10522372" y="5633903"/>
                <a:ext cx="558000" cy="403200"/>
              </p14:xfrm>
            </p:contentPart>
          </mc:Choice>
          <mc:Fallback xmlns="">
            <p:pic>
              <p:nvPicPr>
                <p:cNvPr id="97" name="Ink 96">
                  <a:extLst>
                    <a:ext uri="{FF2B5EF4-FFF2-40B4-BE49-F238E27FC236}">
                      <a16:creationId xmlns:a16="http://schemas.microsoft.com/office/drawing/2014/main" id="{5A2E8193-EF4F-6FD8-55EA-9EB2D8171D1C}"/>
                    </a:ext>
                  </a:extLst>
                </p:cNvPr>
                <p:cNvPicPr/>
                <p:nvPr/>
              </p:nvPicPr>
              <p:blipFill>
                <a:blip r:embed="rId143"/>
                <a:stretch>
                  <a:fillRect/>
                </a:stretch>
              </p:blipFill>
              <p:spPr>
                <a:xfrm>
                  <a:off x="10513372" y="5625263"/>
                  <a:ext cx="575640" cy="42084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99" name="Ink 98">
                  <a:extLst>
                    <a:ext uri="{FF2B5EF4-FFF2-40B4-BE49-F238E27FC236}">
                      <a16:creationId xmlns:a16="http://schemas.microsoft.com/office/drawing/2014/main" id="{29361C5A-5382-182E-15C4-DDE1FBFAC4B9}"/>
                    </a:ext>
                  </a:extLst>
                </p14:cNvPr>
                <p14:cNvContentPartPr/>
                <p14:nvPr/>
              </p14:nvContentPartPr>
              <p14:xfrm>
                <a:off x="10874452" y="6092903"/>
                <a:ext cx="222480" cy="32040"/>
              </p14:xfrm>
            </p:contentPart>
          </mc:Choice>
          <mc:Fallback xmlns="">
            <p:pic>
              <p:nvPicPr>
                <p:cNvPr id="99" name="Ink 98">
                  <a:extLst>
                    <a:ext uri="{FF2B5EF4-FFF2-40B4-BE49-F238E27FC236}">
                      <a16:creationId xmlns:a16="http://schemas.microsoft.com/office/drawing/2014/main" id="{29361C5A-5382-182E-15C4-DDE1FBFAC4B9}"/>
                    </a:ext>
                  </a:extLst>
                </p:cNvPr>
                <p:cNvPicPr/>
                <p:nvPr/>
              </p:nvPicPr>
              <p:blipFill>
                <a:blip r:embed="rId145"/>
                <a:stretch>
                  <a:fillRect/>
                </a:stretch>
              </p:blipFill>
              <p:spPr>
                <a:xfrm>
                  <a:off x="10865812" y="6083903"/>
                  <a:ext cx="24012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00" name="Ink 99">
                  <a:extLst>
                    <a:ext uri="{FF2B5EF4-FFF2-40B4-BE49-F238E27FC236}">
                      <a16:creationId xmlns:a16="http://schemas.microsoft.com/office/drawing/2014/main" id="{F20CD00E-A318-33A8-5982-BAE26970B219}"/>
                    </a:ext>
                  </a:extLst>
                </p14:cNvPr>
                <p14:cNvContentPartPr/>
                <p14:nvPr/>
              </p14:nvContentPartPr>
              <p14:xfrm>
                <a:off x="10868332" y="6263903"/>
                <a:ext cx="228240" cy="22680"/>
              </p14:xfrm>
            </p:contentPart>
          </mc:Choice>
          <mc:Fallback xmlns="">
            <p:pic>
              <p:nvPicPr>
                <p:cNvPr id="100" name="Ink 99">
                  <a:extLst>
                    <a:ext uri="{FF2B5EF4-FFF2-40B4-BE49-F238E27FC236}">
                      <a16:creationId xmlns:a16="http://schemas.microsoft.com/office/drawing/2014/main" id="{F20CD00E-A318-33A8-5982-BAE26970B219}"/>
                    </a:ext>
                  </a:extLst>
                </p:cNvPr>
                <p:cNvPicPr/>
                <p:nvPr/>
              </p:nvPicPr>
              <p:blipFill>
                <a:blip r:embed="rId147"/>
                <a:stretch>
                  <a:fillRect/>
                </a:stretch>
              </p:blipFill>
              <p:spPr>
                <a:xfrm>
                  <a:off x="10859332" y="6254903"/>
                  <a:ext cx="24588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01" name="Ink 100">
                  <a:extLst>
                    <a:ext uri="{FF2B5EF4-FFF2-40B4-BE49-F238E27FC236}">
                      <a16:creationId xmlns:a16="http://schemas.microsoft.com/office/drawing/2014/main" id="{969B613F-B505-5F7F-70B5-4A42D807C1A2}"/>
                    </a:ext>
                  </a:extLst>
                </p14:cNvPr>
                <p14:cNvContentPartPr/>
                <p14:nvPr/>
              </p14:nvContentPartPr>
              <p14:xfrm>
                <a:off x="10880572" y="6486383"/>
                <a:ext cx="231120" cy="15840"/>
              </p14:xfrm>
            </p:contentPart>
          </mc:Choice>
          <mc:Fallback xmlns="">
            <p:pic>
              <p:nvPicPr>
                <p:cNvPr id="101" name="Ink 100">
                  <a:extLst>
                    <a:ext uri="{FF2B5EF4-FFF2-40B4-BE49-F238E27FC236}">
                      <a16:creationId xmlns:a16="http://schemas.microsoft.com/office/drawing/2014/main" id="{969B613F-B505-5F7F-70B5-4A42D807C1A2}"/>
                    </a:ext>
                  </a:extLst>
                </p:cNvPr>
                <p:cNvPicPr/>
                <p:nvPr/>
              </p:nvPicPr>
              <p:blipFill>
                <a:blip r:embed="rId149"/>
                <a:stretch>
                  <a:fillRect/>
                </a:stretch>
              </p:blipFill>
              <p:spPr>
                <a:xfrm>
                  <a:off x="10871572" y="6477383"/>
                  <a:ext cx="24876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02" name="Ink 101">
                  <a:extLst>
                    <a:ext uri="{FF2B5EF4-FFF2-40B4-BE49-F238E27FC236}">
                      <a16:creationId xmlns:a16="http://schemas.microsoft.com/office/drawing/2014/main" id="{29059D95-783D-E9C1-0D4B-A7B054906445}"/>
                    </a:ext>
                  </a:extLst>
                </p14:cNvPr>
                <p14:cNvContentPartPr/>
                <p14:nvPr/>
              </p14:nvContentPartPr>
              <p14:xfrm>
                <a:off x="10868332" y="6596903"/>
                <a:ext cx="150120" cy="11520"/>
              </p14:xfrm>
            </p:contentPart>
          </mc:Choice>
          <mc:Fallback xmlns="">
            <p:pic>
              <p:nvPicPr>
                <p:cNvPr id="102" name="Ink 101">
                  <a:extLst>
                    <a:ext uri="{FF2B5EF4-FFF2-40B4-BE49-F238E27FC236}">
                      <a16:creationId xmlns:a16="http://schemas.microsoft.com/office/drawing/2014/main" id="{29059D95-783D-E9C1-0D4B-A7B054906445}"/>
                    </a:ext>
                  </a:extLst>
                </p:cNvPr>
                <p:cNvPicPr/>
                <p:nvPr/>
              </p:nvPicPr>
              <p:blipFill>
                <a:blip r:embed="rId151"/>
                <a:stretch>
                  <a:fillRect/>
                </a:stretch>
              </p:blipFill>
              <p:spPr>
                <a:xfrm>
                  <a:off x="10859332" y="6588263"/>
                  <a:ext cx="16776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03" name="Ink 102">
                  <a:extLst>
                    <a:ext uri="{FF2B5EF4-FFF2-40B4-BE49-F238E27FC236}">
                      <a16:creationId xmlns:a16="http://schemas.microsoft.com/office/drawing/2014/main" id="{F07B5CA6-0632-A40F-99A7-0525E6EC4978}"/>
                    </a:ext>
                  </a:extLst>
                </p14:cNvPr>
                <p14:cNvContentPartPr/>
                <p14:nvPr/>
              </p14:nvContentPartPr>
              <p14:xfrm>
                <a:off x="11205652" y="6167063"/>
                <a:ext cx="62280" cy="6840"/>
              </p14:xfrm>
            </p:contentPart>
          </mc:Choice>
          <mc:Fallback xmlns="">
            <p:pic>
              <p:nvPicPr>
                <p:cNvPr id="103" name="Ink 102">
                  <a:extLst>
                    <a:ext uri="{FF2B5EF4-FFF2-40B4-BE49-F238E27FC236}">
                      <a16:creationId xmlns:a16="http://schemas.microsoft.com/office/drawing/2014/main" id="{F07B5CA6-0632-A40F-99A7-0525E6EC4978}"/>
                    </a:ext>
                  </a:extLst>
                </p:cNvPr>
                <p:cNvPicPr/>
                <p:nvPr/>
              </p:nvPicPr>
              <p:blipFill>
                <a:blip r:embed="rId153"/>
                <a:stretch>
                  <a:fillRect/>
                </a:stretch>
              </p:blipFill>
              <p:spPr>
                <a:xfrm>
                  <a:off x="11197012" y="6158423"/>
                  <a:ext cx="7992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04" name="Ink 103">
                  <a:extLst>
                    <a:ext uri="{FF2B5EF4-FFF2-40B4-BE49-F238E27FC236}">
                      <a16:creationId xmlns:a16="http://schemas.microsoft.com/office/drawing/2014/main" id="{92F79B99-AD7E-AC9B-A747-C6F71135A84E}"/>
                    </a:ext>
                  </a:extLst>
                </p14:cNvPr>
                <p14:cNvContentPartPr/>
                <p14:nvPr/>
              </p14:nvContentPartPr>
              <p14:xfrm>
                <a:off x="11212132" y="6222863"/>
                <a:ext cx="36360" cy="360"/>
              </p14:xfrm>
            </p:contentPart>
          </mc:Choice>
          <mc:Fallback xmlns="">
            <p:pic>
              <p:nvPicPr>
                <p:cNvPr id="104" name="Ink 103">
                  <a:extLst>
                    <a:ext uri="{FF2B5EF4-FFF2-40B4-BE49-F238E27FC236}">
                      <a16:creationId xmlns:a16="http://schemas.microsoft.com/office/drawing/2014/main" id="{92F79B99-AD7E-AC9B-A747-C6F71135A84E}"/>
                    </a:ext>
                  </a:extLst>
                </p:cNvPr>
                <p:cNvPicPr/>
                <p:nvPr/>
              </p:nvPicPr>
              <p:blipFill>
                <a:blip r:embed="rId155"/>
                <a:stretch>
                  <a:fillRect/>
                </a:stretch>
              </p:blipFill>
              <p:spPr>
                <a:xfrm>
                  <a:off x="11203132" y="6213863"/>
                  <a:ext cx="54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05" name="Ink 104">
                  <a:extLst>
                    <a:ext uri="{FF2B5EF4-FFF2-40B4-BE49-F238E27FC236}">
                      <a16:creationId xmlns:a16="http://schemas.microsoft.com/office/drawing/2014/main" id="{2A9703CE-78D6-E9B5-DB4D-D22717F4B7D8}"/>
                    </a:ext>
                  </a:extLst>
                </p14:cNvPr>
                <p14:cNvContentPartPr/>
                <p14:nvPr/>
              </p14:nvContentPartPr>
              <p14:xfrm>
                <a:off x="11224372" y="6326903"/>
                <a:ext cx="54720" cy="3960"/>
              </p14:xfrm>
            </p:contentPart>
          </mc:Choice>
          <mc:Fallback xmlns="">
            <p:pic>
              <p:nvPicPr>
                <p:cNvPr id="105" name="Ink 104">
                  <a:extLst>
                    <a:ext uri="{FF2B5EF4-FFF2-40B4-BE49-F238E27FC236}">
                      <a16:creationId xmlns:a16="http://schemas.microsoft.com/office/drawing/2014/main" id="{2A9703CE-78D6-E9B5-DB4D-D22717F4B7D8}"/>
                    </a:ext>
                  </a:extLst>
                </p:cNvPr>
                <p:cNvPicPr/>
                <p:nvPr/>
              </p:nvPicPr>
              <p:blipFill>
                <a:blip r:embed="rId157"/>
                <a:stretch>
                  <a:fillRect/>
                </a:stretch>
              </p:blipFill>
              <p:spPr>
                <a:xfrm>
                  <a:off x="11215372" y="6318263"/>
                  <a:ext cx="7236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06" name="Ink 105">
                  <a:extLst>
                    <a:ext uri="{FF2B5EF4-FFF2-40B4-BE49-F238E27FC236}">
                      <a16:creationId xmlns:a16="http://schemas.microsoft.com/office/drawing/2014/main" id="{C64D8AA9-7B64-9BA2-050C-191A51F3DFC8}"/>
                    </a:ext>
                  </a:extLst>
                </p14:cNvPr>
                <p14:cNvContentPartPr/>
                <p14:nvPr/>
              </p14:nvContentPartPr>
              <p14:xfrm>
                <a:off x="11205652" y="6381983"/>
                <a:ext cx="29520" cy="4320"/>
              </p14:xfrm>
            </p:contentPart>
          </mc:Choice>
          <mc:Fallback xmlns="">
            <p:pic>
              <p:nvPicPr>
                <p:cNvPr id="106" name="Ink 105">
                  <a:extLst>
                    <a:ext uri="{FF2B5EF4-FFF2-40B4-BE49-F238E27FC236}">
                      <a16:creationId xmlns:a16="http://schemas.microsoft.com/office/drawing/2014/main" id="{C64D8AA9-7B64-9BA2-050C-191A51F3DFC8}"/>
                    </a:ext>
                  </a:extLst>
                </p:cNvPr>
                <p:cNvPicPr/>
                <p:nvPr/>
              </p:nvPicPr>
              <p:blipFill>
                <a:blip r:embed="rId159"/>
                <a:stretch>
                  <a:fillRect/>
                </a:stretch>
              </p:blipFill>
              <p:spPr>
                <a:xfrm>
                  <a:off x="11197012" y="6373343"/>
                  <a:ext cx="4716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07" name="Ink 106">
                  <a:extLst>
                    <a:ext uri="{FF2B5EF4-FFF2-40B4-BE49-F238E27FC236}">
                      <a16:creationId xmlns:a16="http://schemas.microsoft.com/office/drawing/2014/main" id="{7946BE47-0CDA-84EA-985F-CF76A423BC67}"/>
                    </a:ext>
                  </a:extLst>
                </p14:cNvPr>
                <p14:cNvContentPartPr/>
                <p14:nvPr/>
              </p14:nvContentPartPr>
              <p14:xfrm>
                <a:off x="11193772" y="6504743"/>
                <a:ext cx="42120" cy="6120"/>
              </p14:xfrm>
            </p:contentPart>
          </mc:Choice>
          <mc:Fallback xmlns="">
            <p:pic>
              <p:nvPicPr>
                <p:cNvPr id="107" name="Ink 106">
                  <a:extLst>
                    <a:ext uri="{FF2B5EF4-FFF2-40B4-BE49-F238E27FC236}">
                      <a16:creationId xmlns:a16="http://schemas.microsoft.com/office/drawing/2014/main" id="{7946BE47-0CDA-84EA-985F-CF76A423BC67}"/>
                    </a:ext>
                  </a:extLst>
                </p:cNvPr>
                <p:cNvPicPr/>
                <p:nvPr/>
              </p:nvPicPr>
              <p:blipFill>
                <a:blip r:embed="rId161"/>
                <a:stretch>
                  <a:fillRect/>
                </a:stretch>
              </p:blipFill>
              <p:spPr>
                <a:xfrm>
                  <a:off x="11184772" y="6496103"/>
                  <a:ext cx="5976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08" name="Ink 107">
                  <a:extLst>
                    <a:ext uri="{FF2B5EF4-FFF2-40B4-BE49-F238E27FC236}">
                      <a16:creationId xmlns:a16="http://schemas.microsoft.com/office/drawing/2014/main" id="{F6DB909D-E525-9FE0-3A4D-2C04DA230E95}"/>
                    </a:ext>
                  </a:extLst>
                </p14:cNvPr>
                <p14:cNvContentPartPr/>
                <p14:nvPr/>
              </p14:nvContentPartPr>
              <p14:xfrm>
                <a:off x="11199532" y="6560183"/>
                <a:ext cx="34200" cy="6120"/>
              </p14:xfrm>
            </p:contentPart>
          </mc:Choice>
          <mc:Fallback xmlns="">
            <p:pic>
              <p:nvPicPr>
                <p:cNvPr id="108" name="Ink 107">
                  <a:extLst>
                    <a:ext uri="{FF2B5EF4-FFF2-40B4-BE49-F238E27FC236}">
                      <a16:creationId xmlns:a16="http://schemas.microsoft.com/office/drawing/2014/main" id="{F6DB909D-E525-9FE0-3A4D-2C04DA230E95}"/>
                    </a:ext>
                  </a:extLst>
                </p:cNvPr>
                <p:cNvPicPr/>
                <p:nvPr/>
              </p:nvPicPr>
              <p:blipFill>
                <a:blip r:embed="rId159"/>
                <a:stretch>
                  <a:fillRect/>
                </a:stretch>
              </p:blipFill>
              <p:spPr>
                <a:xfrm>
                  <a:off x="11190532" y="6551543"/>
                  <a:ext cx="51840" cy="23760"/>
                </a:xfrm>
                <a:prstGeom prst="rect">
                  <a:avLst/>
                </a:prstGeom>
              </p:spPr>
            </p:pic>
          </mc:Fallback>
        </mc:AlternateContent>
      </p:grpSp>
    </p:spTree>
    <p:extLst>
      <p:ext uri="{BB962C8B-B14F-4D97-AF65-F5344CB8AC3E}">
        <p14:creationId xmlns:p14="http://schemas.microsoft.com/office/powerpoint/2010/main" val="631823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6</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transaction behavior of a BO in the context of RAP is implemented in one or more than one global class.</a:t>
            </a:r>
          </a:p>
          <a:p>
            <a:pPr marL="285750" indent="-285750">
              <a:buFont typeface="Arial" panose="020B0604020202020204" pitchFamily="34" charset="0"/>
              <a:buChar char="•"/>
            </a:pPr>
            <a:r>
              <a:rPr lang="en-US" sz="1600" dirty="0"/>
              <a:t>These special classes are dedicated only to implementing the business object behavior and called as behavior pool.</a:t>
            </a:r>
          </a:p>
          <a:p>
            <a:pPr marL="285750" indent="-285750">
              <a:buFont typeface="Arial" panose="020B0604020202020204" pitchFamily="34" charset="0"/>
              <a:buChar char="•"/>
            </a:pPr>
            <a:r>
              <a:rPr lang="en-US" sz="1600" dirty="0"/>
              <a:t>You can assign any number of behavior pool to behavior definition (a 1:n relationship)</a:t>
            </a:r>
          </a:p>
          <a:p>
            <a:pPr marL="285750" indent="-285750">
              <a:buFont typeface="Arial" panose="020B0604020202020204" pitchFamily="34" charset="0"/>
              <a:buChar char="•"/>
            </a:pPr>
            <a:r>
              <a:rPr lang="en-US" sz="1600" dirty="0"/>
              <a:t>Within a single global class, we can define multiple local classes that can handle the business object behavior.</a:t>
            </a:r>
          </a:p>
          <a:p>
            <a:pPr marL="285750" indent="-285750">
              <a:buFont typeface="Arial" panose="020B0604020202020204" pitchFamily="34" charset="0"/>
              <a:buChar char="•"/>
            </a:pPr>
            <a:r>
              <a:rPr lang="en-US" sz="1600" dirty="0"/>
              <a:t>The global class is just like a container and basically empty while the actual behavior logic is written inside the class pool.</a:t>
            </a:r>
          </a:p>
          <a:p>
            <a:pPr marL="285750" indent="-285750">
              <a:buFont typeface="Arial" panose="020B0604020202020204" pitchFamily="34" charset="0"/>
              <a:buChar char="•"/>
            </a:pPr>
            <a:r>
              <a:rPr lang="en-US" sz="1600" dirty="0"/>
              <a:t>We can assign any number of behavior pool to behavior definition (1:n). This allows us to distribute our implementation across multiple units. This is called </a:t>
            </a:r>
            <a:r>
              <a:rPr lang="en-US" sz="1600" b="1" dirty="0"/>
              <a:t>contribution design pattern.</a:t>
            </a:r>
            <a:r>
              <a:rPr lang="en-US" sz="1600" dirty="0"/>
              <a:t> Which allow team to work in parallel on multiple tasks.</a:t>
            </a:r>
          </a:p>
          <a:p>
            <a:pPr marL="285750" indent="-285750">
              <a:buFont typeface="Arial" panose="020B0604020202020204" pitchFamily="34" charset="0"/>
              <a:buChar char="•"/>
            </a:pPr>
            <a:r>
              <a:rPr lang="en-US" sz="1600" dirty="0"/>
              <a:t>A behavior implementation class always inherits from </a:t>
            </a:r>
            <a:r>
              <a:rPr lang="en-US" sz="1600" b="1" dirty="0" err="1"/>
              <a:t>cl_abap_behavior_handler</a:t>
            </a:r>
            <a:r>
              <a:rPr lang="en-US" sz="1600" b="1" dirty="0"/>
              <a:t> </a:t>
            </a:r>
            <a:r>
              <a:rPr lang="en-US" sz="1600" dirty="0"/>
              <a:t>class.</a:t>
            </a:r>
          </a:p>
          <a:p>
            <a:endParaRPr lang="en-IN" sz="1600"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Behavior Pool</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sp>
        <p:nvSpPr>
          <p:cNvPr id="5" name="Rectangle 4">
            <a:extLst>
              <a:ext uri="{FF2B5EF4-FFF2-40B4-BE49-F238E27FC236}">
                <a16:creationId xmlns:a16="http://schemas.microsoft.com/office/drawing/2014/main" id="{EA130312-D3D9-6A47-4758-EEF1BED72D9C}"/>
              </a:ext>
            </a:extLst>
          </p:cNvPr>
          <p:cNvSpPr/>
          <p:nvPr/>
        </p:nvSpPr>
        <p:spPr>
          <a:xfrm>
            <a:off x="2061964" y="3356992"/>
            <a:ext cx="1440160"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Travel</a:t>
            </a:r>
          </a:p>
          <a:p>
            <a:pPr algn="ctr"/>
            <a:r>
              <a:rPr lang="en-IN" sz="1600" dirty="0"/>
              <a:t>(root)</a:t>
            </a:r>
          </a:p>
        </p:txBody>
      </p:sp>
      <p:sp>
        <p:nvSpPr>
          <p:cNvPr id="7" name="Rectangle 6">
            <a:extLst>
              <a:ext uri="{FF2B5EF4-FFF2-40B4-BE49-F238E27FC236}">
                <a16:creationId xmlns:a16="http://schemas.microsoft.com/office/drawing/2014/main" id="{27635E8E-2BC8-1BF5-92C5-FA68A6295A2E}"/>
              </a:ext>
            </a:extLst>
          </p:cNvPr>
          <p:cNvSpPr/>
          <p:nvPr/>
        </p:nvSpPr>
        <p:spPr>
          <a:xfrm>
            <a:off x="2039198" y="4608191"/>
            <a:ext cx="1440160"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Booking</a:t>
            </a:r>
          </a:p>
        </p:txBody>
      </p:sp>
      <p:sp>
        <p:nvSpPr>
          <p:cNvPr id="8" name="Rectangle 7">
            <a:extLst>
              <a:ext uri="{FF2B5EF4-FFF2-40B4-BE49-F238E27FC236}">
                <a16:creationId xmlns:a16="http://schemas.microsoft.com/office/drawing/2014/main" id="{9BC4B80E-AF86-72D5-20CE-90A8CD02BC76}"/>
              </a:ext>
            </a:extLst>
          </p:cNvPr>
          <p:cNvSpPr/>
          <p:nvPr/>
        </p:nvSpPr>
        <p:spPr>
          <a:xfrm>
            <a:off x="2052346" y="5842971"/>
            <a:ext cx="1440160"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Booking </a:t>
            </a:r>
            <a:r>
              <a:rPr lang="en-IN" sz="1600" dirty="0" err="1"/>
              <a:t>Suppl</a:t>
            </a:r>
            <a:endParaRPr lang="en-IN" sz="1600" dirty="0"/>
          </a:p>
        </p:txBody>
      </p:sp>
      <p:sp>
        <p:nvSpPr>
          <p:cNvPr id="9" name="Rectangle 8">
            <a:extLst>
              <a:ext uri="{FF2B5EF4-FFF2-40B4-BE49-F238E27FC236}">
                <a16:creationId xmlns:a16="http://schemas.microsoft.com/office/drawing/2014/main" id="{A389BD4B-BFA4-2F57-4B2B-780CA5FAFDFC}"/>
              </a:ext>
            </a:extLst>
          </p:cNvPr>
          <p:cNvSpPr/>
          <p:nvPr/>
        </p:nvSpPr>
        <p:spPr>
          <a:xfrm>
            <a:off x="5302324" y="3429000"/>
            <a:ext cx="2808312" cy="50405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latin typeface="72 Monospace" panose="020B0509030603020204" pitchFamily="49" charset="0"/>
                <a:cs typeface="72 Monospace" panose="020B0509030603020204" pitchFamily="49" charset="0"/>
              </a:rPr>
              <a:t>Behavior pool</a:t>
            </a:r>
          </a:p>
        </p:txBody>
      </p:sp>
      <p:sp>
        <p:nvSpPr>
          <p:cNvPr id="10" name="Rectangle 9">
            <a:extLst>
              <a:ext uri="{FF2B5EF4-FFF2-40B4-BE49-F238E27FC236}">
                <a16:creationId xmlns:a16="http://schemas.microsoft.com/office/drawing/2014/main" id="{DA7ED10D-FD44-9DB7-0789-2A46D480C312}"/>
              </a:ext>
            </a:extLst>
          </p:cNvPr>
          <p:cNvSpPr/>
          <p:nvPr/>
        </p:nvSpPr>
        <p:spPr>
          <a:xfrm>
            <a:off x="5302324" y="4680199"/>
            <a:ext cx="2808312" cy="50405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latin typeface="72 Monospace" panose="020B0509030603020204" pitchFamily="49" charset="0"/>
                <a:cs typeface="72 Monospace" panose="020B0509030603020204" pitchFamily="49" charset="0"/>
              </a:rPr>
              <a:t>Behavior pool</a:t>
            </a:r>
          </a:p>
        </p:txBody>
      </p:sp>
      <p:sp>
        <p:nvSpPr>
          <p:cNvPr id="11" name="Rectangle 10">
            <a:extLst>
              <a:ext uri="{FF2B5EF4-FFF2-40B4-BE49-F238E27FC236}">
                <a16:creationId xmlns:a16="http://schemas.microsoft.com/office/drawing/2014/main" id="{8E0D5D67-F1A9-48F6-5DD1-06123EF778F9}"/>
              </a:ext>
            </a:extLst>
          </p:cNvPr>
          <p:cNvSpPr/>
          <p:nvPr/>
        </p:nvSpPr>
        <p:spPr>
          <a:xfrm>
            <a:off x="5302324" y="5942445"/>
            <a:ext cx="2808312" cy="50405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latin typeface="72 Monospace" panose="020B0509030603020204" pitchFamily="49" charset="0"/>
                <a:cs typeface="72 Monospace" panose="020B0509030603020204" pitchFamily="49" charset="0"/>
              </a:rPr>
              <a:t>Behavior pool</a:t>
            </a:r>
          </a:p>
        </p:txBody>
      </p:sp>
      <p:cxnSp>
        <p:nvCxnSpPr>
          <p:cNvPr id="13" name="Straight Arrow Connector 12">
            <a:extLst>
              <a:ext uri="{FF2B5EF4-FFF2-40B4-BE49-F238E27FC236}">
                <a16:creationId xmlns:a16="http://schemas.microsoft.com/office/drawing/2014/main" id="{CC6CC2BA-2AED-DFB9-B610-F0372C470F78}"/>
              </a:ext>
            </a:extLst>
          </p:cNvPr>
          <p:cNvCxnSpPr>
            <a:cxnSpLocks/>
          </p:cNvCxnSpPr>
          <p:nvPr/>
        </p:nvCxnSpPr>
        <p:spPr>
          <a:xfrm>
            <a:off x="3502124" y="3716488"/>
            <a:ext cx="1800200" cy="0"/>
          </a:xfrm>
          <a:prstGeom prst="straightConnector1">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BB30F208-DFB1-6C3C-D4F2-959A85B8C9C2}"/>
              </a:ext>
            </a:extLst>
          </p:cNvPr>
          <p:cNvCxnSpPr>
            <a:cxnSpLocks/>
          </p:cNvCxnSpPr>
          <p:nvPr/>
        </p:nvCxnSpPr>
        <p:spPr>
          <a:xfrm>
            <a:off x="3479358" y="4932227"/>
            <a:ext cx="1800200" cy="0"/>
          </a:xfrm>
          <a:prstGeom prst="straightConnector1">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BFA11392-17DB-0B42-38A3-A7EEF4B93825}"/>
              </a:ext>
            </a:extLst>
          </p:cNvPr>
          <p:cNvCxnSpPr>
            <a:cxnSpLocks/>
          </p:cNvCxnSpPr>
          <p:nvPr/>
        </p:nvCxnSpPr>
        <p:spPr>
          <a:xfrm>
            <a:off x="3504093" y="6189193"/>
            <a:ext cx="1800200" cy="0"/>
          </a:xfrm>
          <a:prstGeom prst="straightConnector1">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 name="Rectangle 15">
            <a:extLst>
              <a:ext uri="{FF2B5EF4-FFF2-40B4-BE49-F238E27FC236}">
                <a16:creationId xmlns:a16="http://schemas.microsoft.com/office/drawing/2014/main" id="{BCFC91A0-B637-49C1-64FA-9DAD1EE20937}"/>
              </a:ext>
            </a:extLst>
          </p:cNvPr>
          <p:cNvSpPr/>
          <p:nvPr/>
        </p:nvSpPr>
        <p:spPr>
          <a:xfrm>
            <a:off x="9711849" y="4441904"/>
            <a:ext cx="1976364" cy="93610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latin typeface="72 Monospace" panose="020B0509030603020204" pitchFamily="49" charset="0"/>
                <a:cs typeface="72 Monospace" panose="020B0509030603020204" pitchFamily="49" charset="0"/>
              </a:rPr>
              <a:t>Helper classes</a:t>
            </a:r>
          </a:p>
        </p:txBody>
      </p:sp>
      <p:grpSp>
        <p:nvGrpSpPr>
          <p:cNvPr id="19" name="Group 18">
            <a:extLst>
              <a:ext uri="{FF2B5EF4-FFF2-40B4-BE49-F238E27FC236}">
                <a16:creationId xmlns:a16="http://schemas.microsoft.com/office/drawing/2014/main" id="{C538B628-82F8-E858-30F3-2D694B3E73DD}"/>
              </a:ext>
            </a:extLst>
          </p:cNvPr>
          <p:cNvGrpSpPr/>
          <p:nvPr/>
        </p:nvGrpSpPr>
        <p:grpSpPr>
          <a:xfrm>
            <a:off x="2047612" y="3200663"/>
            <a:ext cx="5985000" cy="1048320"/>
            <a:chOff x="2047612" y="3200663"/>
            <a:chExt cx="5985000" cy="1048320"/>
          </a:xfrm>
        </p:grpSpPr>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FA46415E-31B9-9646-702D-F3EC6D6E9819}"/>
                    </a:ext>
                  </a:extLst>
                </p14:cNvPr>
                <p14:cNvContentPartPr/>
                <p14:nvPr/>
              </p14:nvContentPartPr>
              <p14:xfrm>
                <a:off x="2047612" y="3245663"/>
                <a:ext cx="1312920" cy="1003320"/>
              </p14:xfrm>
            </p:contentPart>
          </mc:Choice>
          <mc:Fallback xmlns="">
            <p:pic>
              <p:nvPicPr>
                <p:cNvPr id="6" name="Ink 5">
                  <a:extLst>
                    <a:ext uri="{FF2B5EF4-FFF2-40B4-BE49-F238E27FC236}">
                      <a16:creationId xmlns:a16="http://schemas.microsoft.com/office/drawing/2014/main" id="{FA46415E-31B9-9646-702D-F3EC6D6E9819}"/>
                    </a:ext>
                  </a:extLst>
                </p:cNvPr>
                <p:cNvPicPr/>
                <p:nvPr/>
              </p:nvPicPr>
              <p:blipFill>
                <a:blip r:embed="rId4"/>
                <a:stretch>
                  <a:fillRect/>
                </a:stretch>
              </p:blipFill>
              <p:spPr>
                <a:xfrm>
                  <a:off x="2038972" y="3236663"/>
                  <a:ext cx="1330560" cy="1020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BA68C4B3-4550-E90D-D862-AB4653F8DA27}"/>
                    </a:ext>
                  </a:extLst>
                </p14:cNvPr>
                <p14:cNvContentPartPr/>
                <p14:nvPr/>
              </p14:nvContentPartPr>
              <p14:xfrm>
                <a:off x="4178812" y="3823103"/>
                <a:ext cx="1407600" cy="15120"/>
              </p14:xfrm>
            </p:contentPart>
          </mc:Choice>
          <mc:Fallback xmlns="">
            <p:pic>
              <p:nvPicPr>
                <p:cNvPr id="12" name="Ink 11">
                  <a:extLst>
                    <a:ext uri="{FF2B5EF4-FFF2-40B4-BE49-F238E27FC236}">
                      <a16:creationId xmlns:a16="http://schemas.microsoft.com/office/drawing/2014/main" id="{BA68C4B3-4550-E90D-D862-AB4653F8DA27}"/>
                    </a:ext>
                  </a:extLst>
                </p:cNvPr>
                <p:cNvPicPr/>
                <p:nvPr/>
              </p:nvPicPr>
              <p:blipFill>
                <a:blip r:embed="rId6"/>
                <a:stretch>
                  <a:fillRect/>
                </a:stretch>
              </p:blipFill>
              <p:spPr>
                <a:xfrm>
                  <a:off x="4170172" y="3814103"/>
                  <a:ext cx="142524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3D7EBCF9-B77D-A518-D6F1-1CDC8F91F5AB}"/>
                    </a:ext>
                  </a:extLst>
                </p14:cNvPr>
                <p14:cNvContentPartPr/>
                <p14:nvPr/>
              </p14:nvContentPartPr>
              <p14:xfrm>
                <a:off x="5455732" y="3731303"/>
                <a:ext cx="173520" cy="225360"/>
              </p14:xfrm>
            </p:contentPart>
          </mc:Choice>
          <mc:Fallback xmlns="">
            <p:pic>
              <p:nvPicPr>
                <p:cNvPr id="17" name="Ink 16">
                  <a:extLst>
                    <a:ext uri="{FF2B5EF4-FFF2-40B4-BE49-F238E27FC236}">
                      <a16:creationId xmlns:a16="http://schemas.microsoft.com/office/drawing/2014/main" id="{3D7EBCF9-B77D-A518-D6F1-1CDC8F91F5AB}"/>
                    </a:ext>
                  </a:extLst>
                </p:cNvPr>
                <p:cNvPicPr/>
                <p:nvPr/>
              </p:nvPicPr>
              <p:blipFill>
                <a:blip r:embed="rId8"/>
                <a:stretch>
                  <a:fillRect/>
                </a:stretch>
              </p:blipFill>
              <p:spPr>
                <a:xfrm>
                  <a:off x="5446732" y="3722303"/>
                  <a:ext cx="19116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8A3D5CAE-4E98-18C6-7743-B2C85CADBB00}"/>
                    </a:ext>
                  </a:extLst>
                </p14:cNvPr>
                <p14:cNvContentPartPr/>
                <p14:nvPr/>
              </p14:nvContentPartPr>
              <p14:xfrm>
                <a:off x="5809612" y="3200663"/>
                <a:ext cx="2223000" cy="919800"/>
              </p14:xfrm>
            </p:contentPart>
          </mc:Choice>
          <mc:Fallback xmlns="">
            <p:pic>
              <p:nvPicPr>
                <p:cNvPr id="18" name="Ink 17">
                  <a:extLst>
                    <a:ext uri="{FF2B5EF4-FFF2-40B4-BE49-F238E27FC236}">
                      <a16:creationId xmlns:a16="http://schemas.microsoft.com/office/drawing/2014/main" id="{8A3D5CAE-4E98-18C6-7743-B2C85CADBB00}"/>
                    </a:ext>
                  </a:extLst>
                </p:cNvPr>
                <p:cNvPicPr/>
                <p:nvPr/>
              </p:nvPicPr>
              <p:blipFill>
                <a:blip r:embed="rId10"/>
                <a:stretch>
                  <a:fillRect/>
                </a:stretch>
              </p:blipFill>
              <p:spPr>
                <a:xfrm>
                  <a:off x="5800612" y="3192023"/>
                  <a:ext cx="2240640" cy="937440"/>
                </a:xfrm>
                <a:prstGeom prst="rect">
                  <a:avLst/>
                </a:prstGeom>
              </p:spPr>
            </p:pic>
          </mc:Fallback>
        </mc:AlternateContent>
      </p:grpSp>
      <p:grpSp>
        <p:nvGrpSpPr>
          <p:cNvPr id="24" name="Group 23">
            <a:extLst>
              <a:ext uri="{FF2B5EF4-FFF2-40B4-BE49-F238E27FC236}">
                <a16:creationId xmlns:a16="http://schemas.microsoft.com/office/drawing/2014/main" id="{1B047983-2A72-9780-FE4E-1E569F532C39}"/>
              </a:ext>
            </a:extLst>
          </p:cNvPr>
          <p:cNvGrpSpPr/>
          <p:nvPr/>
        </p:nvGrpSpPr>
        <p:grpSpPr>
          <a:xfrm>
            <a:off x="2114572" y="4422863"/>
            <a:ext cx="5506920" cy="1000800"/>
            <a:chOff x="2114572" y="4422863"/>
            <a:chExt cx="5506920" cy="1000800"/>
          </a:xfrm>
        </p:grpSpPr>
        <mc:AlternateContent xmlns:mc="http://schemas.openxmlformats.org/markup-compatibility/2006" xmlns:p14="http://schemas.microsoft.com/office/powerpoint/2010/main">
          <mc:Choice Requires="p14">
            <p:contentPart p14:bwMode="auto" r:id="rId11">
              <p14:nvContentPartPr>
                <p14:cNvPr id="20" name="Ink 19">
                  <a:extLst>
                    <a:ext uri="{FF2B5EF4-FFF2-40B4-BE49-F238E27FC236}">
                      <a16:creationId xmlns:a16="http://schemas.microsoft.com/office/drawing/2014/main" id="{A84F233B-89FE-3E81-C609-C56C5C2BDA2E}"/>
                    </a:ext>
                  </a:extLst>
                </p14:cNvPr>
                <p14:cNvContentPartPr/>
                <p14:nvPr/>
              </p14:nvContentPartPr>
              <p14:xfrm>
                <a:off x="2114572" y="4639583"/>
                <a:ext cx="1379520" cy="784080"/>
              </p14:xfrm>
            </p:contentPart>
          </mc:Choice>
          <mc:Fallback xmlns="">
            <p:pic>
              <p:nvPicPr>
                <p:cNvPr id="20" name="Ink 19">
                  <a:extLst>
                    <a:ext uri="{FF2B5EF4-FFF2-40B4-BE49-F238E27FC236}">
                      <a16:creationId xmlns:a16="http://schemas.microsoft.com/office/drawing/2014/main" id="{A84F233B-89FE-3E81-C609-C56C5C2BDA2E}"/>
                    </a:ext>
                  </a:extLst>
                </p:cNvPr>
                <p:cNvPicPr/>
                <p:nvPr/>
              </p:nvPicPr>
              <p:blipFill>
                <a:blip r:embed="rId12"/>
                <a:stretch>
                  <a:fillRect/>
                </a:stretch>
              </p:blipFill>
              <p:spPr>
                <a:xfrm>
                  <a:off x="2105572" y="4630583"/>
                  <a:ext cx="1397160" cy="801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1" name="Ink 20">
                  <a:extLst>
                    <a:ext uri="{FF2B5EF4-FFF2-40B4-BE49-F238E27FC236}">
                      <a16:creationId xmlns:a16="http://schemas.microsoft.com/office/drawing/2014/main" id="{E8AE83E0-5BF6-9487-7383-C4BAC51BA317}"/>
                    </a:ext>
                  </a:extLst>
                </p14:cNvPr>
                <p14:cNvContentPartPr/>
                <p14:nvPr/>
              </p14:nvContentPartPr>
              <p14:xfrm>
                <a:off x="3534772" y="5148623"/>
                <a:ext cx="1517760" cy="7200"/>
              </p14:xfrm>
            </p:contentPart>
          </mc:Choice>
          <mc:Fallback xmlns="">
            <p:pic>
              <p:nvPicPr>
                <p:cNvPr id="21" name="Ink 20">
                  <a:extLst>
                    <a:ext uri="{FF2B5EF4-FFF2-40B4-BE49-F238E27FC236}">
                      <a16:creationId xmlns:a16="http://schemas.microsoft.com/office/drawing/2014/main" id="{E8AE83E0-5BF6-9487-7383-C4BAC51BA317}"/>
                    </a:ext>
                  </a:extLst>
                </p:cNvPr>
                <p:cNvPicPr/>
                <p:nvPr/>
              </p:nvPicPr>
              <p:blipFill>
                <a:blip r:embed="rId14"/>
                <a:stretch>
                  <a:fillRect/>
                </a:stretch>
              </p:blipFill>
              <p:spPr>
                <a:xfrm>
                  <a:off x="3525772" y="5139983"/>
                  <a:ext cx="153540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2" name="Ink 21">
                  <a:extLst>
                    <a:ext uri="{FF2B5EF4-FFF2-40B4-BE49-F238E27FC236}">
                      <a16:creationId xmlns:a16="http://schemas.microsoft.com/office/drawing/2014/main" id="{7B1FE325-FEAD-10F9-ECCF-D36E35A315FB}"/>
                    </a:ext>
                  </a:extLst>
                </p14:cNvPr>
                <p14:cNvContentPartPr/>
                <p14:nvPr/>
              </p14:nvContentPartPr>
              <p14:xfrm>
                <a:off x="4927972" y="5044223"/>
                <a:ext cx="170280" cy="194760"/>
              </p14:xfrm>
            </p:contentPart>
          </mc:Choice>
          <mc:Fallback xmlns="">
            <p:pic>
              <p:nvPicPr>
                <p:cNvPr id="22" name="Ink 21">
                  <a:extLst>
                    <a:ext uri="{FF2B5EF4-FFF2-40B4-BE49-F238E27FC236}">
                      <a16:creationId xmlns:a16="http://schemas.microsoft.com/office/drawing/2014/main" id="{7B1FE325-FEAD-10F9-ECCF-D36E35A315FB}"/>
                    </a:ext>
                  </a:extLst>
                </p:cNvPr>
                <p:cNvPicPr/>
                <p:nvPr/>
              </p:nvPicPr>
              <p:blipFill>
                <a:blip r:embed="rId16"/>
                <a:stretch>
                  <a:fillRect/>
                </a:stretch>
              </p:blipFill>
              <p:spPr>
                <a:xfrm>
                  <a:off x="4918972" y="5035583"/>
                  <a:ext cx="18792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 name="Ink 22">
                  <a:extLst>
                    <a:ext uri="{FF2B5EF4-FFF2-40B4-BE49-F238E27FC236}">
                      <a16:creationId xmlns:a16="http://schemas.microsoft.com/office/drawing/2014/main" id="{C6446685-5EA6-0E07-09C4-367CE842BE4C}"/>
                    </a:ext>
                  </a:extLst>
                </p14:cNvPr>
                <p14:cNvContentPartPr/>
                <p14:nvPr/>
              </p14:nvContentPartPr>
              <p14:xfrm>
                <a:off x="5816812" y="4422863"/>
                <a:ext cx="1804680" cy="899640"/>
              </p14:xfrm>
            </p:contentPart>
          </mc:Choice>
          <mc:Fallback xmlns="">
            <p:pic>
              <p:nvPicPr>
                <p:cNvPr id="23" name="Ink 22">
                  <a:extLst>
                    <a:ext uri="{FF2B5EF4-FFF2-40B4-BE49-F238E27FC236}">
                      <a16:creationId xmlns:a16="http://schemas.microsoft.com/office/drawing/2014/main" id="{C6446685-5EA6-0E07-09C4-367CE842BE4C}"/>
                    </a:ext>
                  </a:extLst>
                </p:cNvPr>
                <p:cNvPicPr/>
                <p:nvPr/>
              </p:nvPicPr>
              <p:blipFill>
                <a:blip r:embed="rId18"/>
                <a:stretch>
                  <a:fillRect/>
                </a:stretch>
              </p:blipFill>
              <p:spPr>
                <a:xfrm>
                  <a:off x="5808172" y="4414223"/>
                  <a:ext cx="1822320" cy="917280"/>
                </a:xfrm>
                <a:prstGeom prst="rect">
                  <a:avLst/>
                </a:prstGeom>
              </p:spPr>
            </p:pic>
          </mc:Fallback>
        </mc:AlternateContent>
      </p:grpSp>
    </p:spTree>
    <p:extLst>
      <p:ext uri="{BB962C8B-B14F-4D97-AF65-F5344CB8AC3E}">
        <p14:creationId xmlns:p14="http://schemas.microsoft.com/office/powerpoint/2010/main" val="3044454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7</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5909310"/>
          </a:xfrm>
          <a:prstGeom prst="rect">
            <a:avLst/>
          </a:prstGeom>
          <a:noFill/>
        </p:spPr>
        <p:txBody>
          <a:bodyPr wrap="square" rtlCol="0">
            <a:spAutoFit/>
          </a:bodyPr>
          <a:lstStyle/>
          <a:p>
            <a:r>
              <a:rPr lang="en-US" sz="1800" dirty="0"/>
              <a:t>When implementing a BO contract, we can make use of implicit parameters. These parameters do not have FIX data type, instead they are assigned by the compiler with the type derived from BDEF.</a:t>
            </a:r>
          </a:p>
          <a:p>
            <a:r>
              <a:rPr lang="en-US" sz="1800" dirty="0"/>
              <a:t>The implicit parameters can be declared explicitly as CHANGING parameters in the method signature of the class using generic type</a:t>
            </a:r>
          </a:p>
          <a:p>
            <a:r>
              <a:rPr lang="en-US" sz="1800" dirty="0"/>
              <a:t>DATA: </a:t>
            </a:r>
            <a:r>
              <a:rPr lang="en-US" sz="1800" dirty="0" err="1"/>
              <a:t>lt_imp_param</a:t>
            </a:r>
            <a:r>
              <a:rPr lang="en-US" sz="1800" dirty="0"/>
              <a:t> FOR &lt;OPERATION&gt; entity.</a:t>
            </a:r>
          </a:p>
          <a:p>
            <a:r>
              <a:rPr lang="en-US" sz="1800" dirty="0"/>
              <a:t>Data : </a:t>
            </a:r>
            <a:r>
              <a:rPr lang="en-IN" sz="1800" dirty="0" err="1">
                <a:solidFill>
                  <a:srgbClr val="000000"/>
                </a:solidFill>
                <a:effectLst/>
                <a:latin typeface="Consolas" panose="020B0609020204030204" pitchFamily="49" charset="0"/>
              </a:rPr>
              <a:t>lt_mapped</a:t>
            </a:r>
            <a:r>
              <a:rPr lang="en-US" sz="1800" dirty="0">
                <a:solidFill>
                  <a:srgbClr val="000000"/>
                </a:solidFill>
                <a:effectLst/>
                <a:latin typeface="Consolas" panose="020B0609020204030204" pitchFamily="49" charset="0"/>
              </a:rPr>
              <a:t> FOR CREATE BO-Travel.</a:t>
            </a:r>
            <a:endParaRPr lang="en-IN" sz="1800" dirty="0">
              <a:solidFill>
                <a:srgbClr val="000000"/>
              </a:solidFill>
              <a:effectLst/>
              <a:latin typeface="Consolas" panose="020B0609020204030204" pitchFamily="49" charset="0"/>
            </a:endParaRPr>
          </a:p>
          <a:p>
            <a:r>
              <a:rPr lang="en-IN" sz="1800" b="1" dirty="0">
                <a:solidFill>
                  <a:srgbClr val="000000"/>
                </a:solidFill>
                <a:latin typeface="Consolas" panose="020B0609020204030204" pitchFamily="49" charset="0"/>
              </a:rPr>
              <a:t>FAILED</a:t>
            </a:r>
          </a:p>
          <a:p>
            <a:r>
              <a:rPr lang="en-IN" sz="1800" dirty="0">
                <a:solidFill>
                  <a:srgbClr val="000000"/>
                </a:solidFill>
                <a:latin typeface="Consolas" panose="020B0609020204030204" pitchFamily="49" charset="0"/>
              </a:rPr>
              <a:t>This is an exporting parameter which is defined as nested table contains one table for each entity. The failed table includes the information for identifying the data set where the error occurred. It has %CID, the ID of the BO instance, %FAIL which has the reason of failure. </a:t>
            </a:r>
            <a:r>
              <a:rPr lang="en-IN" sz="1800" dirty="0" err="1">
                <a:solidFill>
                  <a:srgbClr val="000000"/>
                </a:solidFill>
                <a:latin typeface="Consolas" panose="020B0609020204030204" pitchFamily="49" charset="0"/>
              </a:rPr>
              <a:t>If_abap_behv</a:t>
            </a:r>
            <a:r>
              <a:rPr lang="en-IN" sz="1800" dirty="0">
                <a:solidFill>
                  <a:srgbClr val="000000"/>
                </a:solidFill>
                <a:latin typeface="Consolas" panose="020B0609020204030204" pitchFamily="49" charset="0"/>
              </a:rPr>
              <a:t>=&gt;</a:t>
            </a:r>
            <a:r>
              <a:rPr lang="en-IN" sz="1800" dirty="0" err="1">
                <a:solidFill>
                  <a:srgbClr val="000000"/>
                </a:solidFill>
                <a:latin typeface="Consolas" panose="020B0609020204030204" pitchFamily="49" charset="0"/>
              </a:rPr>
              <a:t>t_failinfo</a:t>
            </a:r>
            <a:endParaRPr lang="en-IN" sz="1800" dirty="0">
              <a:solidFill>
                <a:srgbClr val="000000"/>
              </a:solidFill>
              <a:latin typeface="Consolas" panose="020B0609020204030204" pitchFamily="49" charset="0"/>
            </a:endParaRPr>
          </a:p>
          <a:p>
            <a:r>
              <a:rPr lang="en-IN" sz="1800" b="1" dirty="0">
                <a:solidFill>
                  <a:srgbClr val="000000"/>
                </a:solidFill>
                <a:effectLst/>
                <a:latin typeface="Consolas" panose="020B0609020204030204" pitchFamily="49" charset="0"/>
              </a:rPr>
              <a:t>REPORTED – </a:t>
            </a:r>
          </a:p>
          <a:p>
            <a:r>
              <a:rPr lang="en-IN" sz="1800" dirty="0">
                <a:solidFill>
                  <a:srgbClr val="000000"/>
                </a:solidFill>
                <a:latin typeface="Consolas" panose="020B0609020204030204" pitchFamily="49" charset="0"/>
              </a:rPr>
              <a:t>This is an exporting parameter which is defined as nested table contains one table for each entity.it includes the instance specific messages. </a:t>
            </a:r>
          </a:p>
          <a:p>
            <a:r>
              <a:rPr lang="en-IN" sz="1800" dirty="0">
                <a:solidFill>
                  <a:srgbClr val="000000"/>
                </a:solidFill>
                <a:effectLst/>
                <a:latin typeface="Consolas" panose="020B0609020204030204" pitchFamily="49" charset="0"/>
              </a:rPr>
              <a:t>%CID</a:t>
            </a:r>
            <a:r>
              <a:rPr lang="en-IN" sz="1800" dirty="0">
                <a:solidFill>
                  <a:srgbClr val="000000"/>
                </a:solidFill>
                <a:latin typeface="Consolas" panose="020B0609020204030204" pitchFamily="49" charset="0"/>
              </a:rPr>
              <a:t>, ID of the relevant BO, %MSG with the message interface, %ELEMENT </a:t>
            </a:r>
            <a:endParaRPr lang="en-IN" sz="1800" dirty="0">
              <a:solidFill>
                <a:srgbClr val="000000"/>
              </a:solidFill>
              <a:effectLst/>
              <a:latin typeface="Consolas" panose="020B0609020204030204" pitchFamily="49" charset="0"/>
            </a:endParaRPr>
          </a:p>
          <a:p>
            <a:r>
              <a:rPr lang="en-IN" sz="1800" b="1" dirty="0">
                <a:solidFill>
                  <a:srgbClr val="000000"/>
                </a:solidFill>
                <a:latin typeface="Consolas" panose="020B0609020204030204" pitchFamily="49" charset="0"/>
              </a:rPr>
              <a:t>MAPPED – Only during Create/Update operation</a:t>
            </a:r>
          </a:p>
          <a:p>
            <a:r>
              <a:rPr lang="en-IN" sz="1800" dirty="0">
                <a:solidFill>
                  <a:srgbClr val="000000"/>
                </a:solidFill>
                <a:latin typeface="Consolas" panose="020B0609020204030204" pitchFamily="49" charset="0"/>
              </a:rPr>
              <a:t>This is an exporting parameter which is defined as nested table contains one table for each entity. The mapped parameter provide the consumer with ID mapping information. They include information about key values were created by the application for given content id. The BO runtime passes the created key values in any subsequent call in the sample request.</a:t>
            </a:r>
          </a:p>
          <a:p>
            <a:r>
              <a:rPr lang="en-IN" sz="1800" dirty="0">
                <a:solidFill>
                  <a:srgbClr val="000000"/>
                </a:solidFill>
                <a:effectLst/>
                <a:latin typeface="Consolas" panose="020B0609020204030204" pitchFamily="49" charset="0"/>
              </a:rPr>
              <a:t>%CID and %KEY</a:t>
            </a:r>
            <a:endParaRPr lang="en-US" sz="1800" dirty="0">
              <a:solidFill>
                <a:srgbClr val="000000"/>
              </a:solidFill>
              <a:effectLst/>
              <a:latin typeface="Consolas" panose="020B0609020204030204" pitchFamily="49" charset="0"/>
            </a:endParaRPr>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Implicit Response Parameters</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08130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8</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1754326"/>
          </a:xfrm>
          <a:prstGeom prst="rect">
            <a:avLst/>
          </a:prstGeom>
          <a:noFill/>
        </p:spPr>
        <p:txBody>
          <a:bodyPr wrap="square" rtlCol="0">
            <a:spAutoFit/>
          </a:bodyPr>
          <a:lstStyle/>
          <a:p>
            <a:r>
              <a:rPr lang="en-US" sz="1800" b="1" dirty="0"/>
              <a:t>Early numbering</a:t>
            </a:r>
          </a:p>
          <a:p>
            <a:pPr marL="285750" indent="-285750">
              <a:buFont typeface="Arial" panose="020B0604020202020204" pitchFamily="34" charset="0"/>
              <a:buChar char="•"/>
            </a:pPr>
            <a:r>
              <a:rPr lang="en-US" sz="1800" dirty="0"/>
              <a:t>It allows a managed numbering for </a:t>
            </a:r>
            <a:r>
              <a:rPr lang="en-US" sz="1800" dirty="0" err="1"/>
              <a:t>bo</a:t>
            </a:r>
            <a:r>
              <a:rPr lang="en-US" sz="1800" dirty="0"/>
              <a:t> instances during creation process. Like in ABAP we use sequence numbers (SNRO) to auto generate primary keys, here in RAP we can use early numbering. It can be handled for all the entities. For this we need to implement the logic in RAP BIMP.</a:t>
            </a:r>
          </a:p>
          <a:p>
            <a:pPr marL="285750" indent="-285750">
              <a:buFont typeface="Arial" panose="020B0604020202020204" pitchFamily="34" charset="0"/>
              <a:buChar char="•"/>
            </a:pPr>
            <a:r>
              <a:rPr lang="en-US" sz="1800" dirty="0"/>
              <a:t>Every assigned key must be unique, otherwise the instances will be rejected by the database which will result to dump. We will be reusing a SNRO sequence already created by SAP in the system.</a:t>
            </a:r>
            <a:endParaRPr lang="en-IN" sz="1800"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BO instance features</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956339E5-7A33-A923-1F0F-1FBEB490FBDB}"/>
                  </a:ext>
                </a:extLst>
              </p14:cNvPr>
              <p14:cNvContentPartPr/>
              <p14:nvPr/>
            </p14:nvContentPartPr>
            <p14:xfrm>
              <a:off x="2098372" y="2049383"/>
              <a:ext cx="360" cy="360"/>
            </p14:xfrm>
          </p:contentPart>
        </mc:Choice>
        <mc:Fallback xmlns="">
          <p:pic>
            <p:nvPicPr>
              <p:cNvPr id="5" name="Ink 4">
                <a:extLst>
                  <a:ext uri="{FF2B5EF4-FFF2-40B4-BE49-F238E27FC236}">
                    <a16:creationId xmlns:a16="http://schemas.microsoft.com/office/drawing/2014/main" id="{956339E5-7A33-A923-1F0F-1FBEB490FBDB}"/>
                  </a:ext>
                </a:extLst>
              </p:cNvPr>
              <p:cNvPicPr/>
              <p:nvPr/>
            </p:nvPicPr>
            <p:blipFill>
              <a:blip r:embed="rId4"/>
              <a:stretch>
                <a:fillRect/>
              </a:stretch>
            </p:blipFill>
            <p:spPr>
              <a:xfrm>
                <a:off x="2080732" y="2031383"/>
                <a:ext cx="36000" cy="36000"/>
              </a:xfrm>
              <a:prstGeom prst="rect">
                <a:avLst/>
              </a:prstGeom>
            </p:spPr>
          </p:pic>
        </mc:Fallback>
      </mc:AlternateContent>
    </p:spTree>
    <p:extLst>
      <p:ext uri="{BB962C8B-B14F-4D97-AF65-F5344CB8AC3E}">
        <p14:creationId xmlns:p14="http://schemas.microsoft.com/office/powerpoint/2010/main" val="1666362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9</a:t>
            </a:fld>
            <a:endParaRPr lang="en-US" sz="1333" dirty="0">
              <a:latin typeface="Segoe UI Black" panose="020B0A02040204020203" pitchFamily="34" charset="0"/>
              <a:ea typeface="Segoe UI Black" panose="020B0A02040204020203" pitchFamily="34" charset="0"/>
            </a:endParaRPr>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Sequence of calls</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sp>
        <p:nvSpPr>
          <p:cNvPr id="5" name="Smiley Face 4">
            <a:extLst>
              <a:ext uri="{FF2B5EF4-FFF2-40B4-BE49-F238E27FC236}">
                <a16:creationId xmlns:a16="http://schemas.microsoft.com/office/drawing/2014/main" id="{397C1A14-8545-15D4-A4BE-883A4A247DF4}"/>
              </a:ext>
            </a:extLst>
          </p:cNvPr>
          <p:cNvSpPr/>
          <p:nvPr/>
        </p:nvSpPr>
        <p:spPr>
          <a:xfrm>
            <a:off x="333772" y="620688"/>
            <a:ext cx="432049" cy="432048"/>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739F3C4B-CCF8-C0B5-DB02-9D9A5CE7C4C7}"/>
              </a:ext>
            </a:extLst>
          </p:cNvPr>
          <p:cNvCxnSpPr>
            <a:stCxn id="5" idx="4"/>
          </p:cNvCxnSpPr>
          <p:nvPr/>
        </p:nvCxnSpPr>
        <p:spPr>
          <a:xfrm flipH="1">
            <a:off x="549796" y="1052736"/>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Rectangle 7">
            <a:extLst>
              <a:ext uri="{FF2B5EF4-FFF2-40B4-BE49-F238E27FC236}">
                <a16:creationId xmlns:a16="http://schemas.microsoft.com/office/drawing/2014/main" id="{9BDCE121-3119-56ED-A335-B960F01B5B4D}"/>
              </a:ext>
            </a:extLst>
          </p:cNvPr>
          <p:cNvSpPr/>
          <p:nvPr/>
        </p:nvSpPr>
        <p:spPr>
          <a:xfrm>
            <a:off x="1485900" y="620688"/>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Fiori app</a:t>
            </a:r>
          </a:p>
        </p:txBody>
      </p:sp>
      <p:cxnSp>
        <p:nvCxnSpPr>
          <p:cNvPr id="9" name="Straight Connector 8">
            <a:extLst>
              <a:ext uri="{FF2B5EF4-FFF2-40B4-BE49-F238E27FC236}">
                <a16:creationId xmlns:a16="http://schemas.microsoft.com/office/drawing/2014/main" id="{2BEE97BF-4614-BD76-12F5-DD97C3F87440}"/>
              </a:ext>
            </a:extLst>
          </p:cNvPr>
          <p:cNvCxnSpPr/>
          <p:nvPr/>
        </p:nvCxnSpPr>
        <p:spPr>
          <a:xfrm flipH="1">
            <a:off x="2241984" y="1031576"/>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 name="Rectangle 9">
            <a:extLst>
              <a:ext uri="{FF2B5EF4-FFF2-40B4-BE49-F238E27FC236}">
                <a16:creationId xmlns:a16="http://schemas.microsoft.com/office/drawing/2014/main" id="{BE766A60-0B77-9765-9547-75DA3C9E35D8}"/>
              </a:ext>
            </a:extLst>
          </p:cNvPr>
          <p:cNvSpPr/>
          <p:nvPr/>
        </p:nvSpPr>
        <p:spPr>
          <a:xfrm>
            <a:off x="3646140" y="617548"/>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OData</a:t>
            </a:r>
          </a:p>
        </p:txBody>
      </p:sp>
      <p:cxnSp>
        <p:nvCxnSpPr>
          <p:cNvPr id="11" name="Straight Connector 10">
            <a:extLst>
              <a:ext uri="{FF2B5EF4-FFF2-40B4-BE49-F238E27FC236}">
                <a16:creationId xmlns:a16="http://schemas.microsoft.com/office/drawing/2014/main" id="{5CC8DF21-EA0F-9512-CEF2-B1ECA3B42F08}"/>
              </a:ext>
            </a:extLst>
          </p:cNvPr>
          <p:cNvCxnSpPr/>
          <p:nvPr/>
        </p:nvCxnSpPr>
        <p:spPr>
          <a:xfrm flipH="1">
            <a:off x="4402224" y="1028436"/>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Rectangle 11">
            <a:extLst>
              <a:ext uri="{FF2B5EF4-FFF2-40B4-BE49-F238E27FC236}">
                <a16:creationId xmlns:a16="http://schemas.microsoft.com/office/drawing/2014/main" id="{BD51BE1F-ACBE-B1AD-32FF-87583ACDEE22}"/>
              </a:ext>
            </a:extLst>
          </p:cNvPr>
          <p:cNvSpPr/>
          <p:nvPr/>
        </p:nvSpPr>
        <p:spPr>
          <a:xfrm>
            <a:off x="6038971" y="614953"/>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RAP</a:t>
            </a:r>
          </a:p>
        </p:txBody>
      </p:sp>
      <p:cxnSp>
        <p:nvCxnSpPr>
          <p:cNvPr id="13" name="Straight Connector 12">
            <a:extLst>
              <a:ext uri="{FF2B5EF4-FFF2-40B4-BE49-F238E27FC236}">
                <a16:creationId xmlns:a16="http://schemas.microsoft.com/office/drawing/2014/main" id="{18729125-FE73-9F26-4CBC-38C2E30231B4}"/>
              </a:ext>
            </a:extLst>
          </p:cNvPr>
          <p:cNvCxnSpPr/>
          <p:nvPr/>
        </p:nvCxnSpPr>
        <p:spPr>
          <a:xfrm flipH="1">
            <a:off x="6795055" y="1025841"/>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Rectangle 13">
            <a:extLst>
              <a:ext uri="{FF2B5EF4-FFF2-40B4-BE49-F238E27FC236}">
                <a16:creationId xmlns:a16="http://schemas.microsoft.com/office/drawing/2014/main" id="{17B78569-0C1B-210A-D929-CD73423A176B}"/>
              </a:ext>
            </a:extLst>
          </p:cNvPr>
          <p:cNvSpPr/>
          <p:nvPr/>
        </p:nvSpPr>
        <p:spPr>
          <a:xfrm>
            <a:off x="10378888" y="636113"/>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HANADB</a:t>
            </a:r>
          </a:p>
        </p:txBody>
      </p:sp>
      <p:cxnSp>
        <p:nvCxnSpPr>
          <p:cNvPr id="15" name="Straight Connector 14">
            <a:extLst>
              <a:ext uri="{FF2B5EF4-FFF2-40B4-BE49-F238E27FC236}">
                <a16:creationId xmlns:a16="http://schemas.microsoft.com/office/drawing/2014/main" id="{8EB3ACAC-1578-5827-40B1-A7819B4B37D8}"/>
              </a:ext>
            </a:extLst>
          </p:cNvPr>
          <p:cNvCxnSpPr/>
          <p:nvPr/>
        </p:nvCxnSpPr>
        <p:spPr>
          <a:xfrm flipH="1">
            <a:off x="11134972" y="1047001"/>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4388A78-D9C3-6072-DA2E-C462DCA5E7A9}"/>
              </a:ext>
            </a:extLst>
          </p:cNvPr>
          <p:cNvCxnSpPr/>
          <p:nvPr/>
        </p:nvCxnSpPr>
        <p:spPr>
          <a:xfrm>
            <a:off x="549796" y="1340768"/>
            <a:ext cx="1692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08B3EDD-CC43-3268-28A6-756C333A62DE}"/>
              </a:ext>
            </a:extLst>
          </p:cNvPr>
          <p:cNvCxnSpPr>
            <a:cxnSpLocks/>
          </p:cNvCxnSpPr>
          <p:nvPr/>
        </p:nvCxnSpPr>
        <p:spPr>
          <a:xfrm>
            <a:off x="2277988" y="1556792"/>
            <a:ext cx="2124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71A387C-3FD3-BAC8-A05C-510332A11559}"/>
              </a:ext>
            </a:extLst>
          </p:cNvPr>
          <p:cNvCxnSpPr>
            <a:cxnSpLocks/>
            <a:endCxn id="27" idx="0"/>
          </p:cNvCxnSpPr>
          <p:nvPr/>
        </p:nvCxnSpPr>
        <p:spPr>
          <a:xfrm flipV="1">
            <a:off x="4402224" y="1823664"/>
            <a:ext cx="2369972" cy="21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24CEBFA-7D66-E94D-D40A-63258B060367}"/>
              </a:ext>
            </a:extLst>
          </p:cNvPr>
          <p:cNvCxnSpPr>
            <a:cxnSpLocks/>
            <a:endCxn id="24" idx="0"/>
          </p:cNvCxnSpPr>
          <p:nvPr/>
        </p:nvCxnSpPr>
        <p:spPr>
          <a:xfrm flipV="1">
            <a:off x="6814492" y="2330347"/>
            <a:ext cx="4309049" cy="18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7F6AAB8-91A8-D9A9-2E76-87F7A9BBECAA}"/>
              </a:ext>
            </a:extLst>
          </p:cNvPr>
          <p:cNvSpPr/>
          <p:nvPr/>
        </p:nvSpPr>
        <p:spPr>
          <a:xfrm>
            <a:off x="11100681" y="2330347"/>
            <a:ext cx="45719" cy="2769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Arrow Connector 25">
            <a:extLst>
              <a:ext uri="{FF2B5EF4-FFF2-40B4-BE49-F238E27FC236}">
                <a16:creationId xmlns:a16="http://schemas.microsoft.com/office/drawing/2014/main" id="{092014B3-4B0B-2CF8-1AB7-DB3DB9197B27}"/>
              </a:ext>
            </a:extLst>
          </p:cNvPr>
          <p:cNvCxnSpPr>
            <a:cxnSpLocks/>
            <a:stCxn id="24" idx="2"/>
            <a:endCxn id="27" idx="2"/>
          </p:cNvCxnSpPr>
          <p:nvPr/>
        </p:nvCxnSpPr>
        <p:spPr>
          <a:xfrm flipH="1" flipV="1">
            <a:off x="6772196" y="2600327"/>
            <a:ext cx="4351345" cy="7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7EB172FB-168C-E9B2-8D4F-1E62E12E083D}"/>
              </a:ext>
            </a:extLst>
          </p:cNvPr>
          <p:cNvSpPr/>
          <p:nvPr/>
        </p:nvSpPr>
        <p:spPr>
          <a:xfrm>
            <a:off x="6749336" y="1823664"/>
            <a:ext cx="45719" cy="7766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 name="Straight Arrow Connector 28">
            <a:extLst>
              <a:ext uri="{FF2B5EF4-FFF2-40B4-BE49-F238E27FC236}">
                <a16:creationId xmlns:a16="http://schemas.microsoft.com/office/drawing/2014/main" id="{E22502EA-3465-5BBA-216F-3403C31FEB87}"/>
              </a:ext>
            </a:extLst>
          </p:cNvPr>
          <p:cNvCxnSpPr>
            <a:cxnSpLocks/>
            <a:stCxn id="27" idx="2"/>
          </p:cNvCxnSpPr>
          <p:nvPr/>
        </p:nvCxnSpPr>
        <p:spPr>
          <a:xfrm flipH="1">
            <a:off x="4447943" y="2600327"/>
            <a:ext cx="2324253" cy="7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47FA871-0F65-385D-2234-09E1A99F32E3}"/>
              </a:ext>
            </a:extLst>
          </p:cNvPr>
          <p:cNvCxnSpPr/>
          <p:nvPr/>
        </p:nvCxnSpPr>
        <p:spPr>
          <a:xfrm flipH="1">
            <a:off x="2277988" y="2924944"/>
            <a:ext cx="2124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D4F9DC7-B795-4DA8-C1EB-5C6E338265E0}"/>
              </a:ext>
            </a:extLst>
          </p:cNvPr>
          <p:cNvCxnSpPr/>
          <p:nvPr/>
        </p:nvCxnSpPr>
        <p:spPr>
          <a:xfrm flipH="1">
            <a:off x="549796" y="3212976"/>
            <a:ext cx="1692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37295707-1C64-EFC0-49D4-938F2BA18F41}"/>
              </a:ext>
            </a:extLst>
          </p:cNvPr>
          <p:cNvSpPr/>
          <p:nvPr/>
        </p:nvSpPr>
        <p:spPr>
          <a:xfrm>
            <a:off x="4402224" y="1553654"/>
            <a:ext cx="45719" cy="12992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8EFCCC11-1FB8-B25F-1B53-A6D149BFC7BA}"/>
              </a:ext>
            </a:extLst>
          </p:cNvPr>
          <p:cNvSpPr/>
          <p:nvPr/>
        </p:nvSpPr>
        <p:spPr>
          <a:xfrm>
            <a:off x="2232269" y="1364624"/>
            <a:ext cx="45719" cy="18483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id="{5524566F-6F2A-F095-3C3F-14536EC01361}"/>
              </a:ext>
            </a:extLst>
          </p:cNvPr>
          <p:cNvSpPr/>
          <p:nvPr/>
        </p:nvSpPr>
        <p:spPr>
          <a:xfrm>
            <a:off x="8248590" y="621743"/>
            <a:ext cx="1512168" cy="432048"/>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BIMP</a:t>
            </a:r>
          </a:p>
        </p:txBody>
      </p:sp>
      <p:cxnSp>
        <p:nvCxnSpPr>
          <p:cNvPr id="41" name="Straight Connector 40">
            <a:extLst>
              <a:ext uri="{FF2B5EF4-FFF2-40B4-BE49-F238E27FC236}">
                <a16:creationId xmlns:a16="http://schemas.microsoft.com/office/drawing/2014/main" id="{36274AFA-4073-6370-09FC-0ADFF13210E0}"/>
              </a:ext>
            </a:extLst>
          </p:cNvPr>
          <p:cNvCxnSpPr/>
          <p:nvPr/>
        </p:nvCxnSpPr>
        <p:spPr>
          <a:xfrm flipH="1">
            <a:off x="9019763" y="1044269"/>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3" name="Straight Arrow Connector 42">
            <a:extLst>
              <a:ext uri="{FF2B5EF4-FFF2-40B4-BE49-F238E27FC236}">
                <a16:creationId xmlns:a16="http://schemas.microsoft.com/office/drawing/2014/main" id="{EE8236B2-722A-E639-A076-5E475FCD4754}"/>
              </a:ext>
            </a:extLst>
          </p:cNvPr>
          <p:cNvCxnSpPr>
            <a:cxnSpLocks/>
          </p:cNvCxnSpPr>
          <p:nvPr/>
        </p:nvCxnSpPr>
        <p:spPr>
          <a:xfrm flipV="1">
            <a:off x="6772195" y="1927172"/>
            <a:ext cx="2222764" cy="35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2423030E-0BC3-B0EB-9AF5-5B7317FC2842}"/>
              </a:ext>
            </a:extLst>
          </p:cNvPr>
          <p:cNvSpPr/>
          <p:nvPr/>
        </p:nvSpPr>
        <p:spPr>
          <a:xfrm>
            <a:off x="8994959" y="1902658"/>
            <a:ext cx="45719" cy="27699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7" name="Straight Arrow Connector 46">
            <a:extLst>
              <a:ext uri="{FF2B5EF4-FFF2-40B4-BE49-F238E27FC236}">
                <a16:creationId xmlns:a16="http://schemas.microsoft.com/office/drawing/2014/main" id="{FD4F023D-62A2-84DC-13E9-CCCB5798C126}"/>
              </a:ext>
            </a:extLst>
          </p:cNvPr>
          <p:cNvCxnSpPr>
            <a:cxnSpLocks/>
            <a:stCxn id="45" idx="2"/>
            <a:endCxn id="27" idx="3"/>
          </p:cNvCxnSpPr>
          <p:nvPr/>
        </p:nvCxnSpPr>
        <p:spPr>
          <a:xfrm flipH="1">
            <a:off x="6795055" y="2179653"/>
            <a:ext cx="2222764" cy="32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Multiplication Sign 50">
            <a:extLst>
              <a:ext uri="{FF2B5EF4-FFF2-40B4-BE49-F238E27FC236}">
                <a16:creationId xmlns:a16="http://schemas.microsoft.com/office/drawing/2014/main" id="{3954C2E5-2E6E-9944-4977-9EA616E9186C}"/>
              </a:ext>
            </a:extLst>
          </p:cNvPr>
          <p:cNvSpPr/>
          <p:nvPr/>
        </p:nvSpPr>
        <p:spPr>
          <a:xfrm>
            <a:off x="6605309" y="2078118"/>
            <a:ext cx="315572" cy="307725"/>
          </a:xfrm>
          <a:prstGeom prst="mathMultiply">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4" name="TextBox 53">
            <a:extLst>
              <a:ext uri="{FF2B5EF4-FFF2-40B4-BE49-F238E27FC236}">
                <a16:creationId xmlns:a16="http://schemas.microsoft.com/office/drawing/2014/main" id="{B741D58F-CF33-EF1D-4FA0-64B8701356A6}"/>
              </a:ext>
            </a:extLst>
          </p:cNvPr>
          <p:cNvSpPr txBox="1"/>
          <p:nvPr/>
        </p:nvSpPr>
        <p:spPr>
          <a:xfrm>
            <a:off x="8248590" y="1695744"/>
            <a:ext cx="1584175" cy="276999"/>
          </a:xfrm>
          <a:prstGeom prst="rect">
            <a:avLst/>
          </a:prstGeom>
          <a:noFill/>
        </p:spPr>
        <p:txBody>
          <a:bodyPr wrap="square" rtlCol="0">
            <a:spAutoFit/>
          </a:bodyPr>
          <a:lstStyle/>
          <a:p>
            <a:r>
              <a:rPr lang="en-IN" sz="1200" b="1" dirty="0"/>
              <a:t>entities</a:t>
            </a:r>
          </a:p>
        </p:txBody>
      </p:sp>
      <p:sp>
        <p:nvSpPr>
          <p:cNvPr id="55" name="TextBox 54">
            <a:extLst>
              <a:ext uri="{FF2B5EF4-FFF2-40B4-BE49-F238E27FC236}">
                <a16:creationId xmlns:a16="http://schemas.microsoft.com/office/drawing/2014/main" id="{C45C42B8-4DED-2C78-C934-FD2ABA6B6483}"/>
              </a:ext>
            </a:extLst>
          </p:cNvPr>
          <p:cNvSpPr txBox="1"/>
          <p:nvPr/>
        </p:nvSpPr>
        <p:spPr>
          <a:xfrm>
            <a:off x="8264034" y="2098994"/>
            <a:ext cx="1584175" cy="461665"/>
          </a:xfrm>
          <a:prstGeom prst="rect">
            <a:avLst/>
          </a:prstGeom>
          <a:noFill/>
        </p:spPr>
        <p:txBody>
          <a:bodyPr wrap="square" rtlCol="0">
            <a:spAutoFit/>
          </a:bodyPr>
          <a:lstStyle/>
          <a:p>
            <a:r>
              <a:rPr lang="en-IN" sz="1200" b="1" dirty="0"/>
              <a:t>FAILED, MAPPED, REPORTED</a:t>
            </a:r>
          </a:p>
        </p:txBody>
      </p:sp>
    </p:spTree>
    <p:extLst>
      <p:ext uri="{BB962C8B-B14F-4D97-AF65-F5344CB8AC3E}">
        <p14:creationId xmlns:p14="http://schemas.microsoft.com/office/powerpoint/2010/main" val="1220656855"/>
      </p:ext>
    </p:extLst>
  </p:cSld>
  <p:clrMapOvr>
    <a:masterClrMapping/>
  </p:clrMapOvr>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2311</TotalTime>
  <Words>1662</Words>
  <Application>Microsoft Office PowerPoint</Application>
  <PresentationFormat>Custom</PresentationFormat>
  <Paragraphs>179</Paragraphs>
  <Slides>20</Slides>
  <Notes>7</Notes>
  <HiddenSlides>0</HiddenSlides>
  <MMClips>0</MMClips>
  <ScaleCrop>false</ScaleCrop>
  <HeadingPairs>
    <vt:vector size="6" baseType="variant">
      <vt:variant>
        <vt:lpstr>Fonts Used</vt:lpstr>
      </vt:variant>
      <vt:variant>
        <vt:i4>13</vt:i4>
      </vt:variant>
      <vt:variant>
        <vt:lpstr>Theme</vt:lpstr>
      </vt:variant>
      <vt:variant>
        <vt:i4>4</vt:i4>
      </vt:variant>
      <vt:variant>
        <vt:lpstr>Slide Titles</vt:lpstr>
      </vt:variant>
      <vt:variant>
        <vt:i4>20</vt:i4>
      </vt:variant>
    </vt:vector>
  </HeadingPairs>
  <TitlesOfParts>
    <vt:vector size="37" baseType="lpstr">
      <vt:lpstr>Open Sans</vt:lpstr>
      <vt:lpstr>Arial Black</vt:lpstr>
      <vt:lpstr>Consolas</vt:lpstr>
      <vt:lpstr>Calibri</vt:lpstr>
      <vt:lpstr>Cambria</vt:lpstr>
      <vt:lpstr>Segoe UI</vt:lpstr>
      <vt:lpstr>72 Monospace</vt:lpstr>
      <vt:lpstr>Quattrocento Sans</vt:lpstr>
      <vt:lpstr>Segoe UI Light</vt:lpstr>
      <vt:lpstr>Segoe UI Black</vt:lpstr>
      <vt:lpstr>Cooper Black</vt:lpstr>
      <vt:lpstr>Corben</vt:lpstr>
      <vt:lpstr>Arial</vt:lpstr>
      <vt:lpstr>Office Theme</vt:lpstr>
      <vt:lpstr>2_Office Theme</vt:lpstr>
      <vt:lpstr>3_Office Theme</vt:lpstr>
      <vt:lpstr>4_Office Theme</vt:lpstr>
      <vt:lpstr>SAP BTP ABAP  on Cloud / RAP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94</cp:revision>
  <dcterms:created xsi:type="dcterms:W3CDTF">2023-10-03T21:33:12Z</dcterms:created>
  <dcterms:modified xsi:type="dcterms:W3CDTF">2024-12-09T15:16:10Z</dcterms:modified>
</cp:coreProperties>
</file>