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709" r:id="rId3"/>
  </p:sldMasterIdLst>
  <p:notesMasterIdLst>
    <p:notesMasterId r:id="rId19"/>
  </p:notesMasterIdLst>
  <p:sldIdLst>
    <p:sldId id="256" r:id="rId4"/>
    <p:sldId id="402" r:id="rId5"/>
    <p:sldId id="276" r:id="rId6"/>
    <p:sldId id="345" r:id="rId7"/>
    <p:sldId id="350" r:id="rId8"/>
    <p:sldId id="351" r:id="rId9"/>
    <p:sldId id="352" r:id="rId10"/>
    <p:sldId id="4760" r:id="rId11"/>
    <p:sldId id="4761" r:id="rId12"/>
    <p:sldId id="4763" r:id="rId13"/>
    <p:sldId id="4764" r:id="rId14"/>
    <p:sldId id="4765" r:id="rId15"/>
    <p:sldId id="4766" r:id="rId16"/>
    <p:sldId id="419" r:id="rId17"/>
    <p:sldId id="409" r:id="rId18"/>
  </p:sldIdLst>
  <p:sldSz cx="12188825" cy="6858000"/>
  <p:notesSz cx="6858000" cy="9144000"/>
  <p:embeddedFontLst>
    <p:embeddedFont>
      <p:font typeface="Arial Black" panose="020B0A04020102020204" pitchFamily="34" charset="0"/>
      <p:regular r:id="rId20"/>
      <p:bold r:id="rId21"/>
    </p:embeddedFont>
    <p:embeddedFont>
      <p:font typeface="Cambria" panose="02040503050406030204" pitchFamily="18" charset="0"/>
      <p:regular r:id="rId22"/>
      <p:bold r:id="rId23"/>
      <p:italic r:id="rId24"/>
      <p:boldItalic r:id="rId25"/>
    </p:embeddedFont>
    <p:embeddedFont>
      <p:font typeface="Cooper Black" panose="0208090404030B020404" pitchFamily="18" charset="0"/>
      <p:regular r:id="rId26"/>
    </p:embeddedFont>
    <p:embeddedFont>
      <p:font typeface="Corben" panose="020B0604020202020204" charset="0"/>
      <p:bold r:id="rId27"/>
    </p:embeddedFont>
    <p:embeddedFont>
      <p:font typeface="Open Sans" panose="020B0606030504020204" pitchFamily="34" charset="0"/>
      <p:regular r:id="rId28"/>
      <p:bold r:id="rId29"/>
      <p:italic r:id="rId30"/>
      <p:boldItalic r:id="rId31"/>
    </p:embeddedFont>
    <p:embeddedFont>
      <p:font typeface="Quattrocento Sans" panose="020B0502050000020003" pitchFamily="34" charset="0"/>
      <p:regular r:id="rId32"/>
      <p:bold r:id="rId33"/>
      <p:italic r:id="rId34"/>
      <p:boldItalic r:id="rId35"/>
    </p:embeddedFont>
    <p:embeddedFont>
      <p:font typeface="Segoe UI" panose="020B0502040204020203" pitchFamily="34" charset="0"/>
      <p:regular r:id="rId36"/>
      <p:bold r:id="rId37"/>
      <p:italic r:id="rId38"/>
      <p:boldItalic r:id="rId39"/>
    </p:embeddedFont>
    <p:embeddedFont>
      <p:font typeface="Segoe UI Light" panose="020B0502040204020203" pitchFamily="34" charset="0"/>
      <p:regular r:id="rId40"/>
      <p: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3" roundtripDataSignature="AMtx7mjDuvg+AJ5SXhqS019oXJCQRE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E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80" autoAdjust="0"/>
    <p:restoredTop sz="94660"/>
  </p:normalViewPr>
  <p:slideViewPr>
    <p:cSldViewPr snapToGrid="0">
      <p:cViewPr varScale="1">
        <p:scale>
          <a:sx n="104" d="100"/>
          <a:sy n="104" d="100"/>
        </p:scale>
        <p:origin x="612" y="108"/>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7.fntdata"/><Relationship Id="rId39" Type="http://schemas.openxmlformats.org/officeDocument/2006/relationships/font" Target="fonts/font20.fntdata"/><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4.xml"/><Relationship Id="rId20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font" Target="fonts/font21.fntdata"/><Relationship Id="rId20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203" Type="http://customschemas.google.com/relationships/presentationmetadata" Target="metadata"/><Relationship Id="rId10" Type="http://schemas.openxmlformats.org/officeDocument/2006/relationships/slide" Target="slides/slide7.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207" Type="http://schemas.openxmlformats.org/officeDocument/2006/relationships/tableStyles" Target="tableStyles.xml"/><Relationship Id="rId8" Type="http://schemas.openxmlformats.org/officeDocument/2006/relationships/slide" Target="slides/slide5.xml"/><Relationship Id="rId206"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20" Type="http://schemas.openxmlformats.org/officeDocument/2006/relationships/font" Target="fonts/font1.fntdata"/><Relationship Id="rId41" Type="http://schemas.openxmlformats.org/officeDocument/2006/relationships/font" Target="fonts/font22.fnt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9:16:29.530"/>
    </inkml:context>
    <inkml:brush xml:id="br0">
      <inkml:brushProperty name="width" value="0.05" units="cm"/>
      <inkml:brushProperty name="height" value="0.05" units="cm"/>
    </inkml:brush>
  </inkml:definitions>
  <inkml:trace contextRef="#ctx0" brushRef="#br0">0 1 24575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ixabay.com/photos/san-francisco-transamerica-pyramid-1633203/"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https://pixabay.com/photos/san-francisco-transamerica-pyramid-1633203/</a:t>
            </a: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124566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8"/>
        <p:cNvGrpSpPr/>
        <p:nvPr/>
      </p:nvGrpSpPr>
      <p:grpSpPr>
        <a:xfrm>
          <a:off x="0" y="0"/>
          <a:ext cx="0" cy="0"/>
          <a:chOff x="0" y="0"/>
          <a:chExt cx="0" cy="0"/>
        </a:xfrm>
      </p:grpSpPr>
      <p:sp>
        <p:nvSpPr>
          <p:cNvPr id="1699" name="Google Shape;1699;p9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0" name="Google Shape;1700;p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8267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3"/>
        <p:cNvGrpSpPr/>
        <p:nvPr/>
      </p:nvGrpSpPr>
      <p:grpSpPr>
        <a:xfrm>
          <a:off x="0" y="0"/>
          <a:ext cx="0" cy="0"/>
          <a:chOff x="0" y="0"/>
          <a:chExt cx="0" cy="0"/>
        </a:xfrm>
      </p:grpSpPr>
      <p:sp>
        <p:nvSpPr>
          <p:cNvPr id="1744" name="Google Shape;1744;p9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5" name="Google Shape;1745;p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0406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2"/>
        <p:cNvGrpSpPr/>
        <p:nvPr/>
      </p:nvGrpSpPr>
      <p:grpSpPr>
        <a:xfrm>
          <a:off x="0" y="0"/>
          <a:ext cx="0" cy="0"/>
          <a:chOff x="0" y="0"/>
          <a:chExt cx="0" cy="0"/>
        </a:xfrm>
      </p:grpSpPr>
      <p:sp>
        <p:nvSpPr>
          <p:cNvPr id="1753" name="Google Shape;1753;p9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4" name="Google Shape;1754;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3121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1"/>
        <p:cNvGrpSpPr/>
        <p:nvPr/>
      </p:nvGrpSpPr>
      <p:grpSpPr>
        <a:xfrm>
          <a:off x="0" y="0"/>
          <a:ext cx="0" cy="0"/>
          <a:chOff x="0" y="0"/>
          <a:chExt cx="0" cy="0"/>
        </a:xfrm>
      </p:grpSpPr>
      <p:sp>
        <p:nvSpPr>
          <p:cNvPr id="1762" name="Google Shape;1762;p9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3" name="Google Shape;1763;p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0717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2"/>
        <p:cNvGrpSpPr/>
        <p:nvPr/>
      </p:nvGrpSpPr>
      <p:grpSpPr>
        <a:xfrm>
          <a:off x="0" y="0"/>
          <a:ext cx="0" cy="0"/>
          <a:chOff x="0" y="0"/>
          <a:chExt cx="0" cy="0"/>
        </a:xfrm>
      </p:grpSpPr>
      <p:grpSp>
        <p:nvGrpSpPr>
          <p:cNvPr id="133" name="Google Shape;133;p185"/>
          <p:cNvGrpSpPr/>
          <p:nvPr/>
        </p:nvGrpSpPr>
        <p:grpSpPr>
          <a:xfrm rot="10800000">
            <a:off x="9586912" y="4027941"/>
            <a:ext cx="2601913" cy="2833688"/>
            <a:chOff x="0" y="0"/>
            <a:chExt cx="2601913" cy="2833688"/>
          </a:xfrm>
        </p:grpSpPr>
        <p:sp>
          <p:nvSpPr>
            <p:cNvPr id="134" name="Google Shape;134;p185"/>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 name="Google Shape;135;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 name="Google Shape;136;p185"/>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 name="Google Shape;137;p185"/>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 name="Google Shape;138;p185"/>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 name="Google Shape;139;p185"/>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 name="Google Shape;140;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 name="Google Shape;141;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 name="Google Shape;142;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 name="Google Shape;143;p185"/>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 name="Google Shape;144;p185"/>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 name="Google Shape;145;p185"/>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 name="Google Shape;146;p185"/>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 name="Google Shape;147;p185"/>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8" name="Google Shape;148;p185"/>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 name="Google Shape;149;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 name="Google Shape;150;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 name="Google Shape;151;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 name="Google Shape;152;p185"/>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 name="Google Shape;153;p185"/>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4" name="Google Shape;154;p185"/>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5" name="Google Shape;155;p185"/>
          <p:cNvSpPr/>
          <p:nvPr/>
        </p:nvSpPr>
        <p:spPr>
          <a:xfrm>
            <a:off x="0" y="0"/>
            <a:ext cx="6094412"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6" name="Google Shape;156;p185"/>
          <p:cNvSpPr/>
          <p:nvPr/>
        </p:nvSpPr>
        <p:spPr>
          <a:xfrm rot="5400000">
            <a:off x="10179373" y="-118464"/>
            <a:ext cx="1890988" cy="2127916"/>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7" name="Google Shape;157;p185"/>
          <p:cNvSpPr txBox="1">
            <a:spLocks noGrp="1"/>
          </p:cNvSpPr>
          <p:nvPr>
            <p:ph type="ctrTitle"/>
          </p:nvPr>
        </p:nvSpPr>
        <p:spPr>
          <a:xfrm>
            <a:off x="1828323" y="2576512"/>
            <a:ext cx="8532178" cy="1392378"/>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Clr>
                <a:schemeClr val="accent3"/>
              </a:buClr>
              <a:buSzPts val="8000"/>
              <a:buFont typeface="Open Sans"/>
              <a:buNone/>
              <a:defRPr sz="8000" b="1">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85"/>
          <p:cNvSpPr txBox="1">
            <a:spLocks noGrp="1"/>
          </p:cNvSpPr>
          <p:nvPr>
            <p:ph type="subTitle" idx="1"/>
          </p:nvPr>
        </p:nvSpPr>
        <p:spPr>
          <a:xfrm>
            <a:off x="1828324" y="4027941"/>
            <a:ext cx="8532178" cy="764440"/>
          </a:xfrm>
          <a:prstGeom prst="rect">
            <a:avLst/>
          </a:prstGeom>
          <a:noFill/>
          <a:ln>
            <a:noFill/>
          </a:ln>
        </p:spPr>
        <p:txBody>
          <a:bodyPr spcFirstLastPara="1" wrap="square" lIns="121875" tIns="60925" rIns="121875" bIns="60925" anchor="t" anchorCtr="0">
            <a:normAutofit/>
          </a:bodyPr>
          <a:lstStyle>
            <a:lvl1pPr lvl="0" algn="ctr">
              <a:spcBef>
                <a:spcPts val="480"/>
              </a:spcBef>
              <a:spcAft>
                <a:spcPts val="0"/>
              </a:spcAft>
              <a:buClr>
                <a:srgbClr val="595959"/>
              </a:buClr>
              <a:buSzPts val="2400"/>
              <a:buNone/>
              <a:defRPr sz="2400">
                <a:solidFill>
                  <a:srgbClr val="595959"/>
                </a:solidFill>
                <a:latin typeface="Open Sans"/>
                <a:ea typeface="Open Sans"/>
                <a:cs typeface="Open Sans"/>
                <a:sym typeface="Open Sans"/>
              </a:defRPr>
            </a:lvl1pPr>
            <a:lvl2pPr lvl="1" algn="ctr">
              <a:spcBef>
                <a:spcPts val="640"/>
              </a:spcBef>
              <a:spcAft>
                <a:spcPts val="0"/>
              </a:spcAft>
              <a:buClr>
                <a:srgbClr val="888888"/>
              </a:buClr>
              <a:buSzPts val="32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a:endParaRPr/>
          </a:p>
        </p:txBody>
      </p:sp>
      <p:sp>
        <p:nvSpPr>
          <p:cNvPr id="159" name="Google Shape;159;p18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8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8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62" name="Google Shape;162;p185"/>
          <p:cNvGrpSpPr/>
          <p:nvPr/>
        </p:nvGrpSpPr>
        <p:grpSpPr>
          <a:xfrm>
            <a:off x="0" y="0"/>
            <a:ext cx="3445202" cy="4727575"/>
            <a:chOff x="0" y="0"/>
            <a:chExt cx="3445202" cy="4727575"/>
          </a:xfrm>
        </p:grpSpPr>
        <p:grpSp>
          <p:nvGrpSpPr>
            <p:cNvPr id="163" name="Google Shape;163;p185"/>
            <p:cNvGrpSpPr/>
            <p:nvPr/>
          </p:nvGrpSpPr>
          <p:grpSpPr>
            <a:xfrm rot="10800000">
              <a:off x="0" y="0"/>
              <a:ext cx="2913063" cy="4727575"/>
              <a:chOff x="9275762" y="2130425"/>
              <a:chExt cx="2913063" cy="4727575"/>
            </a:xfrm>
          </p:grpSpPr>
          <p:sp>
            <p:nvSpPr>
              <p:cNvPr id="164" name="Google Shape;164;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 name="Google Shape;165;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 name="Google Shape;166;p185"/>
              <p:cNvSpPr/>
              <p:nvPr/>
            </p:nvSpPr>
            <p:spPr>
              <a:xfrm>
                <a:off x="10785475" y="5818187"/>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7" name="Google Shape;167;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 name="Google Shape;168;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 name="Google Shape;169;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 name="Google Shape;170;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 name="Google Shape;171;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 name="Google Shape;172;p185"/>
              <p:cNvSpPr/>
              <p:nvPr/>
            </p:nvSpPr>
            <p:spPr>
              <a:xfrm>
                <a:off x="9377362" y="3389312"/>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 name="Google Shape;173;p185"/>
              <p:cNvSpPr/>
              <p:nvPr/>
            </p:nvSpPr>
            <p:spPr>
              <a:xfrm>
                <a:off x="10079037" y="4198937"/>
                <a:ext cx="706438" cy="809625"/>
              </a:xfrm>
              <a:custGeom>
                <a:avLst/>
                <a:gdLst/>
                <a:ahLst/>
                <a:cxnLst/>
                <a:rect l="l" t="t" r="r" b="b"/>
                <a:pathLst>
                  <a:path w="445" h="510" extrusionOk="0">
                    <a:moveTo>
                      <a:pt x="445" y="254"/>
                    </a:moveTo>
                    <a:lnTo>
                      <a:pt x="0" y="510"/>
                    </a:lnTo>
                    <a:lnTo>
                      <a:pt x="0" y="0"/>
                    </a:lnTo>
                    <a:lnTo>
                      <a:pt x="0" y="0"/>
                    </a:lnTo>
                    <a:lnTo>
                      <a:pt x="445" y="254"/>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 name="Google Shape;174;p185"/>
              <p:cNvSpPr/>
              <p:nvPr/>
            </p:nvSpPr>
            <p:spPr>
              <a:xfrm>
                <a:off x="9275762" y="4414837"/>
                <a:ext cx="325438" cy="377825"/>
              </a:xfrm>
              <a:custGeom>
                <a:avLst/>
                <a:gdLst/>
                <a:ahLst/>
                <a:cxnLst/>
                <a:rect l="l" t="t" r="r" b="b"/>
                <a:pathLst>
                  <a:path w="205" h="238" extrusionOk="0">
                    <a:moveTo>
                      <a:pt x="205" y="118"/>
                    </a:moveTo>
                    <a:lnTo>
                      <a:pt x="0" y="238"/>
                    </a:lnTo>
                    <a:lnTo>
                      <a:pt x="0" y="0"/>
                    </a:lnTo>
                    <a:lnTo>
                      <a:pt x="0" y="0"/>
                    </a:lnTo>
                    <a:lnTo>
                      <a:pt x="205" y="1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 name="Google Shape;175;p185"/>
              <p:cNvSpPr/>
              <p:nvPr/>
            </p:nvSpPr>
            <p:spPr>
              <a:xfrm>
                <a:off x="9371012" y="3322637"/>
                <a:ext cx="223838" cy="257175"/>
              </a:xfrm>
              <a:custGeom>
                <a:avLst/>
                <a:gdLst/>
                <a:ahLst/>
                <a:cxnLst/>
                <a:rect l="l" t="t" r="r" b="b"/>
                <a:pathLst>
                  <a:path w="141" h="162" extrusionOk="0">
                    <a:moveTo>
                      <a:pt x="141" y="80"/>
                    </a:moveTo>
                    <a:lnTo>
                      <a:pt x="0" y="162"/>
                    </a:lnTo>
                    <a:lnTo>
                      <a:pt x="0" y="0"/>
                    </a:lnTo>
                    <a:lnTo>
                      <a:pt x="0" y="0"/>
                    </a:lnTo>
                    <a:lnTo>
                      <a:pt x="141" y="8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 name="Google Shape;176;p185"/>
              <p:cNvSpPr/>
              <p:nvPr/>
            </p:nvSpPr>
            <p:spPr>
              <a:xfrm>
                <a:off x="10079037" y="3792537"/>
                <a:ext cx="706438" cy="809625"/>
              </a:xfrm>
              <a:custGeom>
                <a:avLst/>
                <a:gdLst/>
                <a:ahLst/>
                <a:cxnLst/>
                <a:rect l="l" t="t" r="r" b="b"/>
                <a:pathLst>
                  <a:path w="445" h="510" extrusionOk="0">
                    <a:moveTo>
                      <a:pt x="445" y="0"/>
                    </a:moveTo>
                    <a:lnTo>
                      <a:pt x="445" y="510"/>
                    </a:lnTo>
                    <a:lnTo>
                      <a:pt x="445" y="510"/>
                    </a:lnTo>
                    <a:lnTo>
                      <a:pt x="0" y="256"/>
                    </a:lnTo>
                    <a:lnTo>
                      <a:pt x="4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 name="Google Shape;177;p185"/>
              <p:cNvSpPr/>
              <p:nvPr/>
            </p:nvSpPr>
            <p:spPr>
              <a:xfrm>
                <a:off x="10079037" y="3389312"/>
                <a:ext cx="706438" cy="809625"/>
              </a:xfrm>
              <a:custGeom>
                <a:avLst/>
                <a:gdLst/>
                <a:ahLst/>
                <a:cxnLst/>
                <a:rect l="l" t="t" r="r" b="b"/>
                <a:pathLst>
                  <a:path w="445" h="510" extrusionOk="0">
                    <a:moveTo>
                      <a:pt x="445" y="254"/>
                    </a:moveTo>
                    <a:lnTo>
                      <a:pt x="445" y="254"/>
                    </a:lnTo>
                    <a:lnTo>
                      <a:pt x="0"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 name="Google Shape;178;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 name="Google Shape;179;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 name="Google Shape;180;p185"/>
              <p:cNvSpPr/>
              <p:nvPr/>
            </p:nvSpPr>
            <p:spPr>
              <a:xfrm>
                <a:off x="10083800" y="5414962"/>
                <a:ext cx="701675" cy="806450"/>
              </a:xfrm>
              <a:custGeom>
                <a:avLst/>
                <a:gdLst/>
                <a:ahLst/>
                <a:cxnLst/>
                <a:rect l="l" t="t" r="r" b="b"/>
                <a:pathLst>
                  <a:path w="442" h="508" extrusionOk="0">
                    <a:moveTo>
                      <a:pt x="442" y="0"/>
                    </a:moveTo>
                    <a:lnTo>
                      <a:pt x="442" y="508"/>
                    </a:lnTo>
                    <a:lnTo>
                      <a:pt x="0" y="254"/>
                    </a:lnTo>
                    <a:lnTo>
                      <a:pt x="44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 name="Google Shape;181;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 name="Google Shape;182;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 name="Google Shape;183;p185"/>
              <p:cNvSpPr/>
              <p:nvPr/>
            </p:nvSpPr>
            <p:spPr>
              <a:xfrm>
                <a:off x="10785475" y="6221412"/>
                <a:ext cx="701675" cy="636588"/>
              </a:xfrm>
              <a:custGeom>
                <a:avLst/>
                <a:gdLst/>
                <a:ahLst/>
                <a:cxnLst/>
                <a:rect l="l" t="t" r="r" b="b"/>
                <a:pathLst>
                  <a:path w="442" h="401" extrusionOk="0">
                    <a:moveTo>
                      <a:pt x="442" y="256"/>
                    </a:moveTo>
                    <a:lnTo>
                      <a:pt x="0" y="0"/>
                    </a:lnTo>
                    <a:lnTo>
                      <a:pt x="0" y="2"/>
                    </a:lnTo>
                    <a:lnTo>
                      <a:pt x="0" y="401"/>
                    </a:lnTo>
                    <a:lnTo>
                      <a:pt x="192" y="401"/>
                    </a:lnTo>
                    <a:lnTo>
                      <a:pt x="442" y="256"/>
                    </a:lnTo>
                    <a:lnTo>
                      <a:pt x="442" y="256"/>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 name="Google Shape;184;p185"/>
              <p:cNvSpPr/>
              <p:nvPr/>
            </p:nvSpPr>
            <p:spPr>
              <a:xfrm>
                <a:off x="11090275" y="6627812"/>
                <a:ext cx="396875" cy="230188"/>
              </a:xfrm>
              <a:custGeom>
                <a:avLst/>
                <a:gdLst/>
                <a:ahLst/>
                <a:cxnLst/>
                <a:rect l="l" t="t" r="r" b="b"/>
                <a:pathLst>
                  <a:path w="250" h="145" extrusionOk="0">
                    <a:moveTo>
                      <a:pt x="0" y="145"/>
                    </a:moveTo>
                    <a:lnTo>
                      <a:pt x="250" y="145"/>
                    </a:lnTo>
                    <a:lnTo>
                      <a:pt x="250" y="0"/>
                    </a:lnTo>
                    <a:lnTo>
                      <a:pt x="0" y="1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 name="Google Shape;185;p185"/>
              <p:cNvSpPr/>
              <p:nvPr/>
            </p:nvSpPr>
            <p:spPr>
              <a:xfrm>
                <a:off x="11487150" y="6627812"/>
                <a:ext cx="396875" cy="230188"/>
              </a:xfrm>
              <a:custGeom>
                <a:avLst/>
                <a:gdLst/>
                <a:ahLst/>
                <a:cxnLst/>
                <a:rect l="l" t="t" r="r" b="b"/>
                <a:pathLst>
                  <a:path w="250" h="145" extrusionOk="0">
                    <a:moveTo>
                      <a:pt x="0" y="0"/>
                    </a:moveTo>
                    <a:lnTo>
                      <a:pt x="0" y="145"/>
                    </a:lnTo>
                    <a:lnTo>
                      <a:pt x="250" y="145"/>
                    </a:lnTo>
                    <a:lnTo>
                      <a:pt x="0"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 name="Google Shape;186;p185"/>
              <p:cNvSpPr/>
              <p:nvPr/>
            </p:nvSpPr>
            <p:spPr>
              <a:xfrm>
                <a:off x="11487150" y="6232525"/>
                <a:ext cx="687388" cy="625475"/>
              </a:xfrm>
              <a:custGeom>
                <a:avLst/>
                <a:gdLst/>
                <a:ahLst/>
                <a:cxnLst/>
                <a:rect l="l" t="t" r="r" b="b"/>
                <a:pathLst>
                  <a:path w="433" h="394" extrusionOk="0">
                    <a:moveTo>
                      <a:pt x="250" y="394"/>
                    </a:moveTo>
                    <a:lnTo>
                      <a:pt x="433" y="394"/>
                    </a:lnTo>
                    <a:lnTo>
                      <a:pt x="433" y="0"/>
                    </a:lnTo>
                    <a:lnTo>
                      <a:pt x="0" y="249"/>
                    </a:lnTo>
                    <a:lnTo>
                      <a:pt x="250" y="39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 name="Google Shape;187;p185"/>
              <p:cNvSpPr/>
              <p:nvPr/>
            </p:nvSpPr>
            <p:spPr>
              <a:xfrm>
                <a:off x="9377362" y="5818187"/>
                <a:ext cx="701675" cy="809625"/>
              </a:xfrm>
              <a:custGeom>
                <a:avLst/>
                <a:gdLst/>
                <a:ahLst/>
                <a:cxnLst/>
                <a:rect l="l" t="t" r="r" b="b"/>
                <a:pathLst>
                  <a:path w="442" h="510" extrusionOk="0">
                    <a:moveTo>
                      <a:pt x="0" y="254"/>
                    </a:moveTo>
                    <a:lnTo>
                      <a:pt x="0" y="254"/>
                    </a:lnTo>
                    <a:lnTo>
                      <a:pt x="442" y="510"/>
                    </a:lnTo>
                    <a:lnTo>
                      <a:pt x="442" y="0"/>
                    </a:lnTo>
                    <a:lnTo>
                      <a:pt x="0" y="254"/>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 name="Google Shape;188;p185"/>
              <p:cNvSpPr/>
              <p:nvPr/>
            </p:nvSpPr>
            <p:spPr>
              <a:xfrm>
                <a:off x="10079037" y="6627812"/>
                <a:ext cx="396875" cy="230188"/>
              </a:xfrm>
              <a:custGeom>
                <a:avLst/>
                <a:gdLst/>
                <a:ahLst/>
                <a:cxnLst/>
                <a:rect l="l" t="t" r="r" b="b"/>
                <a:pathLst>
                  <a:path w="250" h="145" extrusionOk="0">
                    <a:moveTo>
                      <a:pt x="0" y="0"/>
                    </a:moveTo>
                    <a:lnTo>
                      <a:pt x="0" y="0"/>
                    </a:lnTo>
                    <a:lnTo>
                      <a:pt x="0" y="145"/>
                    </a:lnTo>
                    <a:lnTo>
                      <a:pt x="250" y="145"/>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 name="Google Shape;189;p185"/>
              <p:cNvSpPr/>
              <p:nvPr/>
            </p:nvSpPr>
            <p:spPr>
              <a:xfrm>
                <a:off x="10079037" y="6224587"/>
                <a:ext cx="706438" cy="633413"/>
              </a:xfrm>
              <a:custGeom>
                <a:avLst/>
                <a:gdLst/>
                <a:ahLst/>
                <a:cxnLst/>
                <a:rect l="l" t="t" r="r" b="b"/>
                <a:pathLst>
                  <a:path w="445" h="399" extrusionOk="0">
                    <a:moveTo>
                      <a:pt x="0" y="254"/>
                    </a:moveTo>
                    <a:lnTo>
                      <a:pt x="250" y="399"/>
                    </a:lnTo>
                    <a:lnTo>
                      <a:pt x="445" y="399"/>
                    </a:lnTo>
                    <a:lnTo>
                      <a:pt x="445" y="0"/>
                    </a:lnTo>
                    <a:lnTo>
                      <a:pt x="0" y="254"/>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 name="Google Shape;190;p185"/>
              <p:cNvSpPr/>
              <p:nvPr/>
            </p:nvSpPr>
            <p:spPr>
              <a:xfrm>
                <a:off x="10079037" y="5818187"/>
                <a:ext cx="706438" cy="809625"/>
              </a:xfrm>
              <a:custGeom>
                <a:avLst/>
                <a:gdLst/>
                <a:ahLst/>
                <a:cxnLst/>
                <a:rect l="l" t="t" r="r" b="b"/>
                <a:pathLst>
                  <a:path w="445" h="510" extrusionOk="0">
                    <a:moveTo>
                      <a:pt x="445" y="254"/>
                    </a:moveTo>
                    <a:lnTo>
                      <a:pt x="445" y="254"/>
                    </a:lnTo>
                    <a:lnTo>
                      <a:pt x="0" y="0"/>
                    </a:lnTo>
                    <a:lnTo>
                      <a:pt x="0" y="510"/>
                    </a:lnTo>
                    <a:lnTo>
                      <a:pt x="0" y="510"/>
                    </a:lnTo>
                    <a:lnTo>
                      <a:pt x="445" y="256"/>
                    </a:lnTo>
                    <a:lnTo>
                      <a:pt x="445"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 name="Google Shape;191;p185"/>
              <p:cNvSpPr/>
              <p:nvPr/>
            </p:nvSpPr>
            <p:spPr>
              <a:xfrm>
                <a:off x="10785475" y="3389312"/>
                <a:ext cx="701675" cy="809625"/>
              </a:xfrm>
              <a:custGeom>
                <a:avLst/>
                <a:gdLst/>
                <a:ahLst/>
                <a:cxnLst/>
                <a:rect l="l" t="t" r="r" b="b"/>
                <a:pathLst>
                  <a:path w="442" h="510" extrusionOk="0">
                    <a:moveTo>
                      <a:pt x="442" y="0"/>
                    </a:moveTo>
                    <a:lnTo>
                      <a:pt x="0" y="254"/>
                    </a:lnTo>
                    <a:lnTo>
                      <a:pt x="0" y="254"/>
                    </a:lnTo>
                    <a:lnTo>
                      <a:pt x="442" y="510"/>
                    </a:lnTo>
                    <a:lnTo>
                      <a:pt x="44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 name="Google Shape;192;p185"/>
              <p:cNvSpPr/>
              <p:nvPr/>
            </p:nvSpPr>
            <p:spPr>
              <a:xfrm>
                <a:off x="10785475" y="3792537"/>
                <a:ext cx="701675" cy="809625"/>
              </a:xfrm>
              <a:custGeom>
                <a:avLst/>
                <a:gdLst/>
                <a:ahLst/>
                <a:cxnLst/>
                <a:rect l="l" t="t" r="r" b="b"/>
                <a:pathLst>
                  <a:path w="442" h="510" extrusionOk="0">
                    <a:moveTo>
                      <a:pt x="442" y="256"/>
                    </a:moveTo>
                    <a:lnTo>
                      <a:pt x="0" y="0"/>
                    </a:lnTo>
                    <a:lnTo>
                      <a:pt x="0" y="510"/>
                    </a:lnTo>
                    <a:lnTo>
                      <a:pt x="0" y="510"/>
                    </a:lnTo>
                    <a:lnTo>
                      <a:pt x="442" y="256"/>
                    </a:lnTo>
                    <a:lnTo>
                      <a:pt x="442" y="256"/>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 name="Google Shape;193;p185"/>
              <p:cNvSpPr/>
              <p:nvPr/>
            </p:nvSpPr>
            <p:spPr>
              <a:xfrm>
                <a:off x="10785475" y="4198937"/>
                <a:ext cx="701675" cy="809625"/>
              </a:xfrm>
              <a:custGeom>
                <a:avLst/>
                <a:gdLst/>
                <a:ahLst/>
                <a:cxnLst/>
                <a:rect l="l" t="t" r="r" b="b"/>
                <a:pathLst>
                  <a:path w="442" h="510" extrusionOk="0">
                    <a:moveTo>
                      <a:pt x="0" y="254"/>
                    </a:moveTo>
                    <a:lnTo>
                      <a:pt x="442" y="510"/>
                    </a:lnTo>
                    <a:lnTo>
                      <a:pt x="442" y="0"/>
                    </a:lnTo>
                    <a:lnTo>
                      <a:pt x="0" y="25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 name="Google Shape;194;p185"/>
              <p:cNvSpPr/>
              <p:nvPr/>
            </p:nvSpPr>
            <p:spPr>
              <a:xfrm>
                <a:off x="11487150" y="4198937"/>
                <a:ext cx="687388" cy="809625"/>
              </a:xfrm>
              <a:custGeom>
                <a:avLst/>
                <a:gdLst/>
                <a:ahLst/>
                <a:cxnLst/>
                <a:rect l="l" t="t" r="r" b="b"/>
                <a:pathLst>
                  <a:path w="433" h="510" extrusionOk="0">
                    <a:moveTo>
                      <a:pt x="0" y="0"/>
                    </a:moveTo>
                    <a:lnTo>
                      <a:pt x="0" y="0"/>
                    </a:lnTo>
                    <a:lnTo>
                      <a:pt x="0" y="510"/>
                    </a:lnTo>
                    <a:lnTo>
                      <a:pt x="433" y="261"/>
                    </a:lnTo>
                    <a:lnTo>
                      <a:pt x="433" y="249"/>
                    </a:lnTo>
                    <a:lnTo>
                      <a:pt x="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 name="Google Shape;195;p185"/>
              <p:cNvSpPr/>
              <p:nvPr/>
            </p:nvSpPr>
            <p:spPr>
              <a:xfrm>
                <a:off x="11487150" y="3803650"/>
                <a:ext cx="687388" cy="790575"/>
              </a:xfrm>
              <a:custGeom>
                <a:avLst/>
                <a:gdLst/>
                <a:ahLst/>
                <a:cxnLst/>
                <a:rect l="l" t="t" r="r" b="b"/>
                <a:pathLst>
                  <a:path w="433" h="498" extrusionOk="0">
                    <a:moveTo>
                      <a:pt x="433" y="0"/>
                    </a:moveTo>
                    <a:lnTo>
                      <a:pt x="0" y="249"/>
                    </a:lnTo>
                    <a:lnTo>
                      <a:pt x="433" y="498"/>
                    </a:lnTo>
                    <a:lnTo>
                      <a:pt x="43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 name="Google Shape;196;p185"/>
              <p:cNvSpPr/>
              <p:nvPr/>
            </p:nvSpPr>
            <p:spPr>
              <a:xfrm>
                <a:off x="11737975" y="2130425"/>
                <a:ext cx="201613" cy="233363"/>
              </a:xfrm>
              <a:custGeom>
                <a:avLst/>
                <a:gdLst/>
                <a:ahLst/>
                <a:cxnLst/>
                <a:rect l="l" t="t" r="r" b="b"/>
                <a:pathLst>
                  <a:path w="127" h="147" extrusionOk="0">
                    <a:moveTo>
                      <a:pt x="127" y="147"/>
                    </a:moveTo>
                    <a:lnTo>
                      <a:pt x="127" y="0"/>
                    </a:lnTo>
                    <a:lnTo>
                      <a:pt x="0" y="73"/>
                    </a:lnTo>
                    <a:lnTo>
                      <a:pt x="127" y="147"/>
                    </a:lnTo>
                    <a:lnTo>
                      <a:pt x="127" y="1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 name="Google Shape;197;p185"/>
              <p:cNvSpPr/>
              <p:nvPr/>
            </p:nvSpPr>
            <p:spPr>
              <a:xfrm>
                <a:off x="11487150" y="2576512"/>
                <a:ext cx="701675" cy="812800"/>
              </a:xfrm>
              <a:custGeom>
                <a:avLst/>
                <a:gdLst/>
                <a:ahLst/>
                <a:cxnLst/>
                <a:rect l="l" t="t" r="r" b="b"/>
                <a:pathLst>
                  <a:path w="442" h="512" extrusionOk="0">
                    <a:moveTo>
                      <a:pt x="0" y="0"/>
                    </a:moveTo>
                    <a:lnTo>
                      <a:pt x="0" y="510"/>
                    </a:lnTo>
                    <a:lnTo>
                      <a:pt x="0" y="512"/>
                    </a:lnTo>
                    <a:lnTo>
                      <a:pt x="442" y="256"/>
                    </a:lnTo>
                    <a:lnTo>
                      <a:pt x="442" y="256"/>
                    </a:lnTo>
                    <a:lnTo>
                      <a:pt x="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 name="Google Shape;198;p185"/>
              <p:cNvSpPr/>
              <p:nvPr/>
            </p:nvSpPr>
            <p:spPr>
              <a:xfrm>
                <a:off x="11487150" y="5818187"/>
                <a:ext cx="687388" cy="809625"/>
              </a:xfrm>
              <a:custGeom>
                <a:avLst/>
                <a:gdLst/>
                <a:ahLst/>
                <a:cxnLst/>
                <a:rect l="l" t="t" r="r" b="b"/>
                <a:pathLst>
                  <a:path w="433" h="510" extrusionOk="0">
                    <a:moveTo>
                      <a:pt x="125" y="72"/>
                    </a:moveTo>
                    <a:lnTo>
                      <a:pt x="0" y="0"/>
                    </a:lnTo>
                    <a:lnTo>
                      <a:pt x="0" y="510"/>
                    </a:lnTo>
                    <a:lnTo>
                      <a:pt x="0" y="510"/>
                    </a:lnTo>
                    <a:lnTo>
                      <a:pt x="433" y="261"/>
                    </a:lnTo>
                    <a:lnTo>
                      <a:pt x="433" y="250"/>
                    </a:lnTo>
                    <a:lnTo>
                      <a:pt x="125" y="72"/>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9" name="Google Shape;199;p185"/>
              <p:cNvSpPr/>
              <p:nvPr/>
            </p:nvSpPr>
            <p:spPr>
              <a:xfrm>
                <a:off x="11487150" y="4613275"/>
                <a:ext cx="687388" cy="792163"/>
              </a:xfrm>
              <a:custGeom>
                <a:avLst/>
                <a:gdLst/>
                <a:ahLst/>
                <a:cxnLst/>
                <a:rect l="l" t="t" r="r" b="b"/>
                <a:pathLst>
                  <a:path w="433" h="499" extrusionOk="0">
                    <a:moveTo>
                      <a:pt x="433" y="0"/>
                    </a:moveTo>
                    <a:lnTo>
                      <a:pt x="0" y="249"/>
                    </a:lnTo>
                    <a:lnTo>
                      <a:pt x="0" y="249"/>
                    </a:lnTo>
                    <a:lnTo>
                      <a:pt x="433" y="499"/>
                    </a:lnTo>
                    <a:lnTo>
                      <a:pt x="43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 name="Google Shape;200;p185"/>
              <p:cNvSpPr/>
              <p:nvPr/>
            </p:nvSpPr>
            <p:spPr>
              <a:xfrm>
                <a:off x="11487150" y="5008562"/>
                <a:ext cx="687388" cy="809625"/>
              </a:xfrm>
              <a:custGeom>
                <a:avLst/>
                <a:gdLst/>
                <a:ahLst/>
                <a:cxnLst/>
                <a:rect l="l" t="t" r="r" b="b"/>
                <a:pathLst>
                  <a:path w="433" h="510" extrusionOk="0">
                    <a:moveTo>
                      <a:pt x="433" y="250"/>
                    </a:moveTo>
                    <a:lnTo>
                      <a:pt x="0" y="0"/>
                    </a:lnTo>
                    <a:lnTo>
                      <a:pt x="0" y="510"/>
                    </a:lnTo>
                    <a:lnTo>
                      <a:pt x="0" y="510"/>
                    </a:lnTo>
                    <a:lnTo>
                      <a:pt x="433" y="261"/>
                    </a:lnTo>
                    <a:lnTo>
                      <a:pt x="433" y="25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 name="Google Shape;201;p185"/>
              <p:cNvSpPr/>
              <p:nvPr/>
            </p:nvSpPr>
            <p:spPr>
              <a:xfrm>
                <a:off x="11487150" y="5422900"/>
                <a:ext cx="687388" cy="792163"/>
              </a:xfrm>
              <a:custGeom>
                <a:avLst/>
                <a:gdLst/>
                <a:ahLst/>
                <a:cxnLst/>
                <a:rect l="l" t="t" r="r" b="b"/>
                <a:pathLst>
                  <a:path w="433" h="499" extrusionOk="0">
                    <a:moveTo>
                      <a:pt x="433" y="0"/>
                    </a:moveTo>
                    <a:lnTo>
                      <a:pt x="0" y="249"/>
                    </a:lnTo>
                    <a:lnTo>
                      <a:pt x="125" y="321"/>
                    </a:lnTo>
                    <a:lnTo>
                      <a:pt x="433" y="499"/>
                    </a:lnTo>
                    <a:lnTo>
                      <a:pt x="43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2" name="Google Shape;202;p185"/>
              <p:cNvSpPr/>
              <p:nvPr/>
            </p:nvSpPr>
            <p:spPr>
              <a:xfrm>
                <a:off x="11685587" y="5932487"/>
                <a:ext cx="488950" cy="282575"/>
              </a:xfrm>
              <a:custGeom>
                <a:avLst/>
                <a:gdLst/>
                <a:ahLst/>
                <a:cxnLst/>
                <a:rect l="l" t="t" r="r" b="b"/>
                <a:pathLst>
                  <a:path w="308" h="178" extrusionOk="0">
                    <a:moveTo>
                      <a:pt x="308" y="178"/>
                    </a:moveTo>
                    <a:lnTo>
                      <a:pt x="0" y="0"/>
                    </a:lnTo>
                    <a:lnTo>
                      <a:pt x="308" y="178"/>
                    </a:lnTo>
                    <a:lnTo>
                      <a:pt x="308" y="178"/>
                    </a:lnTo>
                    <a:close/>
                  </a:path>
                </a:pathLst>
              </a:custGeom>
              <a:solidFill>
                <a:srgbClr val="00A6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03" name="Google Shape;203;p185"/>
            <p:cNvSpPr/>
            <p:nvPr/>
          </p:nvSpPr>
          <p:spPr>
            <a:xfrm rot="10800000">
              <a:off x="2853998" y="686979"/>
              <a:ext cx="591204" cy="690398"/>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rgbClr val="C4C4C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ur Service">
  <p:cSld name="Our Service">
    <p:spTree>
      <p:nvGrpSpPr>
        <p:cNvPr id="1" name="Shape 204"/>
        <p:cNvGrpSpPr/>
        <p:nvPr/>
      </p:nvGrpSpPr>
      <p:grpSpPr>
        <a:xfrm>
          <a:off x="0" y="0"/>
          <a:ext cx="0" cy="0"/>
          <a:chOff x="0" y="0"/>
          <a:chExt cx="0" cy="0"/>
        </a:xfrm>
      </p:grpSpPr>
      <p:sp>
        <p:nvSpPr>
          <p:cNvPr id="205" name="Google Shape;205;p18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18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8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8" name="Google Shape;208;p186"/>
          <p:cNvSpPr/>
          <p:nvPr/>
        </p:nvSpPr>
        <p:spPr>
          <a:xfrm>
            <a:off x="0" y="708746"/>
            <a:ext cx="6094411"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09" name="Google Shape;209;p186"/>
          <p:cNvSpPr/>
          <p:nvPr/>
        </p:nvSpPr>
        <p:spPr>
          <a:xfrm>
            <a:off x="616764" y="1532063"/>
            <a:ext cx="10947963" cy="2880320"/>
          </a:xfrm>
          <a:prstGeom prst="rect">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0" name="Google Shape;210;p186"/>
          <p:cNvSpPr>
            <a:spLocks noGrp="1"/>
          </p:cNvSpPr>
          <p:nvPr>
            <p:ph type="pic" idx="2"/>
          </p:nvPr>
        </p:nvSpPr>
        <p:spPr>
          <a:xfrm>
            <a:off x="1295633" y="2078160"/>
            <a:ext cx="4458409" cy="1800225"/>
          </a:xfrm>
          <a:prstGeom prst="rect">
            <a:avLst/>
          </a:prstGeom>
          <a:solidFill>
            <a:srgbClr val="D8D8D8"/>
          </a:solidFill>
          <a:ln>
            <a:noFill/>
          </a:ln>
        </p:spPr>
      </p:sp>
      <p:sp>
        <p:nvSpPr>
          <p:cNvPr id="211" name="Google Shape;211;p186"/>
          <p:cNvSpPr>
            <a:spLocks noGrp="1"/>
          </p:cNvSpPr>
          <p:nvPr>
            <p:ph type="pic" idx="3"/>
          </p:nvPr>
        </p:nvSpPr>
        <p:spPr>
          <a:xfrm>
            <a:off x="6420125" y="2078160"/>
            <a:ext cx="4458409" cy="1800225"/>
          </a:xfrm>
          <a:prstGeom prst="rect">
            <a:avLst/>
          </a:prstGeom>
          <a:solidFill>
            <a:srgbClr val="D8D8D8"/>
          </a:solidFill>
          <a:ln>
            <a:noFill/>
          </a:ln>
        </p:spPr>
      </p:sp>
      <p:sp>
        <p:nvSpPr>
          <p:cNvPr id="212" name="Google Shape;212;p186"/>
          <p:cNvSpPr txBox="1">
            <a:spLocks noGrp="1"/>
          </p:cNvSpPr>
          <p:nvPr>
            <p:ph type="body" idx="1"/>
          </p:nvPr>
        </p:nvSpPr>
        <p:spPr>
          <a:xfrm>
            <a:off x="0" y="794684"/>
            <a:ext cx="5754688"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3" name="Google Shape;213;p186"/>
          <p:cNvSpPr txBox="1">
            <a:spLocks noGrp="1"/>
          </p:cNvSpPr>
          <p:nvPr>
            <p:ph type="body" idx="4"/>
          </p:nvPr>
        </p:nvSpPr>
        <p:spPr>
          <a:xfrm>
            <a:off x="1295633"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4" name="Google Shape;214;p186"/>
          <p:cNvSpPr txBox="1">
            <a:spLocks noGrp="1"/>
          </p:cNvSpPr>
          <p:nvPr>
            <p:ph type="body" idx="5"/>
          </p:nvPr>
        </p:nvSpPr>
        <p:spPr>
          <a:xfrm>
            <a:off x="1295633"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186"/>
          <p:cNvSpPr txBox="1">
            <a:spLocks noGrp="1"/>
          </p:cNvSpPr>
          <p:nvPr>
            <p:ph type="body" idx="6"/>
          </p:nvPr>
        </p:nvSpPr>
        <p:spPr>
          <a:xfrm>
            <a:off x="6391740"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186"/>
          <p:cNvSpPr txBox="1">
            <a:spLocks noGrp="1"/>
          </p:cNvSpPr>
          <p:nvPr>
            <p:ph type="body" idx="7"/>
          </p:nvPr>
        </p:nvSpPr>
        <p:spPr>
          <a:xfrm>
            <a:off x="6391740"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e Team">
  <p:cSld name="The Team">
    <p:spTree>
      <p:nvGrpSpPr>
        <p:cNvPr id="1" name="Shape 217"/>
        <p:cNvGrpSpPr/>
        <p:nvPr/>
      </p:nvGrpSpPr>
      <p:grpSpPr>
        <a:xfrm>
          <a:off x="0" y="0"/>
          <a:ext cx="0" cy="0"/>
          <a:chOff x="0" y="0"/>
          <a:chExt cx="0" cy="0"/>
        </a:xfrm>
      </p:grpSpPr>
      <p:sp>
        <p:nvSpPr>
          <p:cNvPr id="218" name="Google Shape;218;p187"/>
          <p:cNvSpPr/>
          <p:nvPr/>
        </p:nvSpPr>
        <p:spPr>
          <a:xfrm>
            <a:off x="-41943" y="0"/>
            <a:ext cx="4402929" cy="6858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9" name="Google Shape;219;p18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8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187"/>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2" name="Google Shape;222;p187"/>
          <p:cNvSpPr txBox="1">
            <a:spLocks noGrp="1"/>
          </p:cNvSpPr>
          <p:nvPr>
            <p:ph type="body" idx="1"/>
          </p:nvPr>
        </p:nvSpPr>
        <p:spPr>
          <a:xfrm>
            <a:off x="602805" y="1060150"/>
            <a:ext cx="3547750" cy="649288"/>
          </a:xfrm>
          <a:prstGeom prst="rect">
            <a:avLst/>
          </a:prstGeom>
          <a:noFill/>
          <a:ln>
            <a:noFill/>
          </a:ln>
        </p:spPr>
        <p:txBody>
          <a:bodyPr spcFirstLastPara="1" wrap="square" lIns="121875" tIns="60925" rIns="121875" bIns="60925" anchor="ctr" anchorCtr="0">
            <a:noAutofit/>
          </a:bodyPr>
          <a:lstStyle>
            <a:lvl1pPr marL="457200" lvl="0" indent="-228600" algn="r">
              <a:lnSpc>
                <a:spcPct val="80000"/>
              </a:lnSpc>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3" name="Google Shape;223;p187"/>
          <p:cNvSpPr>
            <a:spLocks noGrp="1"/>
          </p:cNvSpPr>
          <p:nvPr>
            <p:ph type="pic" idx="2"/>
          </p:nvPr>
        </p:nvSpPr>
        <p:spPr>
          <a:xfrm>
            <a:off x="4364494" y="2060843"/>
            <a:ext cx="1352103" cy="1352103"/>
          </a:xfrm>
          <a:prstGeom prst="rect">
            <a:avLst/>
          </a:prstGeom>
          <a:noFill/>
          <a:ln>
            <a:noFill/>
          </a:ln>
        </p:spPr>
      </p:sp>
      <p:sp>
        <p:nvSpPr>
          <p:cNvPr id="224" name="Google Shape;224;p187"/>
          <p:cNvSpPr>
            <a:spLocks noGrp="1"/>
          </p:cNvSpPr>
          <p:nvPr>
            <p:ph type="pic" idx="3"/>
          </p:nvPr>
        </p:nvSpPr>
        <p:spPr>
          <a:xfrm>
            <a:off x="5720105" y="2060843"/>
            <a:ext cx="1352103" cy="1352103"/>
          </a:xfrm>
          <a:prstGeom prst="rect">
            <a:avLst/>
          </a:prstGeom>
          <a:noFill/>
          <a:ln>
            <a:noFill/>
          </a:ln>
        </p:spPr>
      </p:sp>
      <p:sp>
        <p:nvSpPr>
          <p:cNvPr id="225" name="Google Shape;225;p187"/>
          <p:cNvSpPr>
            <a:spLocks noGrp="1"/>
          </p:cNvSpPr>
          <p:nvPr>
            <p:ph type="pic" idx="4"/>
          </p:nvPr>
        </p:nvSpPr>
        <p:spPr>
          <a:xfrm>
            <a:off x="8819301" y="724645"/>
            <a:ext cx="1352103" cy="1352103"/>
          </a:xfrm>
          <a:prstGeom prst="rect">
            <a:avLst/>
          </a:prstGeom>
          <a:noFill/>
          <a:ln>
            <a:noFill/>
          </a:ln>
        </p:spPr>
      </p:sp>
      <p:sp>
        <p:nvSpPr>
          <p:cNvPr id="226" name="Google Shape;226;p187"/>
          <p:cNvSpPr>
            <a:spLocks noGrp="1"/>
          </p:cNvSpPr>
          <p:nvPr>
            <p:ph type="pic" idx="5"/>
          </p:nvPr>
        </p:nvSpPr>
        <p:spPr>
          <a:xfrm>
            <a:off x="5722876" y="4760031"/>
            <a:ext cx="1352103" cy="1352103"/>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mpany Profile">
  <p:cSld name="Company Profile">
    <p:spTree>
      <p:nvGrpSpPr>
        <p:cNvPr id="1" name="Shape 227"/>
        <p:cNvGrpSpPr/>
        <p:nvPr/>
      </p:nvGrpSpPr>
      <p:grpSpPr>
        <a:xfrm>
          <a:off x="0" y="0"/>
          <a:ext cx="0" cy="0"/>
          <a:chOff x="0" y="0"/>
          <a:chExt cx="0" cy="0"/>
        </a:xfrm>
      </p:grpSpPr>
      <p:sp>
        <p:nvSpPr>
          <p:cNvPr id="228" name="Google Shape;228;p18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18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188"/>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1" name="Google Shape;231;p188"/>
          <p:cNvSpPr/>
          <p:nvPr/>
        </p:nvSpPr>
        <p:spPr>
          <a:xfrm>
            <a:off x="1" y="708746"/>
            <a:ext cx="4942284" cy="82128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2" name="Google Shape;232;p188"/>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3" name="Google Shape;233;p188"/>
          <p:cNvSpPr>
            <a:spLocks noGrp="1"/>
          </p:cNvSpPr>
          <p:nvPr>
            <p:ph type="pic" idx="2"/>
          </p:nvPr>
        </p:nvSpPr>
        <p:spPr>
          <a:xfrm>
            <a:off x="0" y="1529910"/>
            <a:ext cx="4942284" cy="3411257"/>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roject Two Column">
  <p:cSld name="Project Two Column">
    <p:spTree>
      <p:nvGrpSpPr>
        <p:cNvPr id="1" name="Shape 234"/>
        <p:cNvGrpSpPr/>
        <p:nvPr/>
      </p:nvGrpSpPr>
      <p:grpSpPr>
        <a:xfrm>
          <a:off x="0" y="0"/>
          <a:ext cx="0" cy="0"/>
          <a:chOff x="0" y="0"/>
          <a:chExt cx="0" cy="0"/>
        </a:xfrm>
      </p:grpSpPr>
      <p:sp>
        <p:nvSpPr>
          <p:cNvPr id="235" name="Google Shape;235;p18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18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189"/>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8" name="Google Shape;238;p189"/>
          <p:cNvSpPr/>
          <p:nvPr/>
        </p:nvSpPr>
        <p:spPr>
          <a:xfrm>
            <a:off x="1" y="708746"/>
            <a:ext cx="4942284" cy="8212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9" name="Google Shape;239;p189"/>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0" name="Google Shape;240;p189"/>
          <p:cNvSpPr>
            <a:spLocks noGrp="1"/>
          </p:cNvSpPr>
          <p:nvPr>
            <p:ph type="pic" idx="2"/>
          </p:nvPr>
        </p:nvSpPr>
        <p:spPr>
          <a:xfrm>
            <a:off x="609599" y="1529909"/>
            <a:ext cx="5439509" cy="4419363"/>
          </a:xfrm>
          <a:prstGeom prst="rect">
            <a:avLst/>
          </a:prstGeom>
          <a:noFill/>
          <a:ln>
            <a:noFill/>
          </a:ln>
        </p:spPr>
      </p:sp>
      <p:sp>
        <p:nvSpPr>
          <p:cNvPr id="241" name="Google Shape;241;p189"/>
          <p:cNvSpPr>
            <a:spLocks noGrp="1"/>
          </p:cNvSpPr>
          <p:nvPr>
            <p:ph type="pic" idx="3"/>
          </p:nvPr>
        </p:nvSpPr>
        <p:spPr>
          <a:xfrm>
            <a:off x="6131169" y="1529909"/>
            <a:ext cx="5439509" cy="4419363"/>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ur Appraoch">
  <p:cSld name="Our Appraoch">
    <p:spTree>
      <p:nvGrpSpPr>
        <p:cNvPr id="1" name="Shape 242"/>
        <p:cNvGrpSpPr/>
        <p:nvPr/>
      </p:nvGrpSpPr>
      <p:grpSpPr>
        <a:xfrm>
          <a:off x="0" y="0"/>
          <a:ext cx="0" cy="0"/>
          <a:chOff x="0" y="0"/>
          <a:chExt cx="0" cy="0"/>
        </a:xfrm>
      </p:grpSpPr>
      <p:sp>
        <p:nvSpPr>
          <p:cNvPr id="243" name="Google Shape;243;p19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19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90"/>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6" name="Google Shape;246;p190"/>
          <p:cNvSpPr/>
          <p:nvPr/>
        </p:nvSpPr>
        <p:spPr>
          <a:xfrm>
            <a:off x="1" y="708746"/>
            <a:ext cx="4942284" cy="8212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47" name="Google Shape;247;p190"/>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190"/>
          <p:cNvSpPr>
            <a:spLocks noGrp="1"/>
          </p:cNvSpPr>
          <p:nvPr>
            <p:ph type="pic" idx="2"/>
          </p:nvPr>
        </p:nvSpPr>
        <p:spPr>
          <a:xfrm>
            <a:off x="609599" y="1529909"/>
            <a:ext cx="10961079" cy="2475155"/>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Project Tree Column">
  <p:cSld name="Project Tree Column">
    <p:spTree>
      <p:nvGrpSpPr>
        <p:cNvPr id="1" name="Shape 249"/>
        <p:cNvGrpSpPr/>
        <p:nvPr/>
      </p:nvGrpSpPr>
      <p:grpSpPr>
        <a:xfrm>
          <a:off x="0" y="0"/>
          <a:ext cx="0" cy="0"/>
          <a:chOff x="0" y="0"/>
          <a:chExt cx="0" cy="0"/>
        </a:xfrm>
      </p:grpSpPr>
      <p:sp>
        <p:nvSpPr>
          <p:cNvPr id="250" name="Google Shape;250;p19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9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191"/>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3" name="Google Shape;253;p191"/>
          <p:cNvSpPr/>
          <p:nvPr/>
        </p:nvSpPr>
        <p:spPr>
          <a:xfrm>
            <a:off x="1" y="708746"/>
            <a:ext cx="4942284"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54" name="Google Shape;254;p191"/>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5" name="Google Shape;255;p191"/>
          <p:cNvSpPr>
            <a:spLocks noGrp="1"/>
          </p:cNvSpPr>
          <p:nvPr>
            <p:ph type="pic" idx="2"/>
          </p:nvPr>
        </p:nvSpPr>
        <p:spPr>
          <a:xfrm>
            <a:off x="609441" y="1529909"/>
            <a:ext cx="3605855" cy="4419363"/>
          </a:xfrm>
          <a:prstGeom prst="rect">
            <a:avLst/>
          </a:prstGeom>
          <a:noFill/>
          <a:ln>
            <a:noFill/>
          </a:ln>
        </p:spPr>
      </p:sp>
      <p:sp>
        <p:nvSpPr>
          <p:cNvPr id="256" name="Google Shape;256;p191"/>
          <p:cNvSpPr>
            <a:spLocks noGrp="1"/>
          </p:cNvSpPr>
          <p:nvPr>
            <p:ph type="pic" idx="3"/>
          </p:nvPr>
        </p:nvSpPr>
        <p:spPr>
          <a:xfrm>
            <a:off x="4298073" y="1529909"/>
            <a:ext cx="3605855" cy="4419363"/>
          </a:xfrm>
          <a:prstGeom prst="rect">
            <a:avLst/>
          </a:prstGeom>
          <a:noFill/>
          <a:ln>
            <a:noFill/>
          </a:ln>
        </p:spPr>
      </p:sp>
      <p:sp>
        <p:nvSpPr>
          <p:cNvPr id="257" name="Google Shape;257;p191"/>
          <p:cNvSpPr>
            <a:spLocks noGrp="1"/>
          </p:cNvSpPr>
          <p:nvPr>
            <p:ph type="pic" idx="4"/>
          </p:nvPr>
        </p:nvSpPr>
        <p:spPr>
          <a:xfrm>
            <a:off x="7986705" y="1529909"/>
            <a:ext cx="3605855" cy="4419363"/>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8"/>
        <p:cNvGrpSpPr/>
        <p:nvPr/>
      </p:nvGrpSpPr>
      <p:grpSpPr>
        <a:xfrm>
          <a:off x="0" y="0"/>
          <a:ext cx="0" cy="0"/>
          <a:chOff x="0" y="0"/>
          <a:chExt cx="0" cy="0"/>
        </a:xfrm>
      </p:grpSpPr>
      <p:sp>
        <p:nvSpPr>
          <p:cNvPr id="259" name="Google Shape;259;p192"/>
          <p:cNvSpPr/>
          <p:nvPr/>
        </p:nvSpPr>
        <p:spPr>
          <a:xfrm flipH="1">
            <a:off x="4294212" y="0"/>
            <a:ext cx="7876318"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60" name="Google Shape;260;p192"/>
          <p:cNvSpPr/>
          <p:nvPr/>
        </p:nvSpPr>
        <p:spPr>
          <a:xfrm>
            <a:off x="-39608" y="-3"/>
            <a:ext cx="4333820" cy="4876818"/>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261" name="Google Shape;261;p192"/>
          <p:cNvGrpSpPr/>
          <p:nvPr/>
        </p:nvGrpSpPr>
        <p:grpSpPr>
          <a:xfrm>
            <a:off x="1" y="0"/>
            <a:ext cx="2601913" cy="2833688"/>
            <a:chOff x="0" y="0"/>
            <a:chExt cx="2601913" cy="2833688"/>
          </a:xfrm>
        </p:grpSpPr>
        <p:sp>
          <p:nvSpPr>
            <p:cNvPr id="262" name="Google Shape;262;p192"/>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3" name="Google Shape;263;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4" name="Google Shape;264;p192"/>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5" name="Google Shape;265;p192"/>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6" name="Google Shape;266;p192"/>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7" name="Google Shape;267;p192"/>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8" name="Google Shape;268;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9" name="Google Shape;269;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0" name="Google Shape;270;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1" name="Google Shape;271;p192"/>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2" name="Google Shape;272;p192"/>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3" name="Google Shape;273;p192"/>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4" name="Google Shape;274;p192"/>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5" name="Google Shape;275;p192"/>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6" name="Google Shape;276;p192"/>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7" name="Google Shape;277;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8" name="Google Shape;278;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9" name="Google Shape;279;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0" name="Google Shape;280;p192"/>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1" name="Google Shape;281;p192"/>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2" name="Google Shape;282;p192"/>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83" name="Google Shape;283;p192"/>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192"/>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192"/>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6" name="Google Shape;286;p192"/>
          <p:cNvSpPr txBox="1">
            <a:spLocks noGrp="1"/>
          </p:cNvSpPr>
          <p:nvPr>
            <p:ph type="title"/>
          </p:nvPr>
        </p:nvSpPr>
        <p:spPr>
          <a:xfrm>
            <a:off x="6094412" y="3789040"/>
            <a:ext cx="5491606" cy="1362075"/>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accent3"/>
              </a:buClr>
              <a:buSzPts val="5300"/>
              <a:buFont typeface="Open Sans"/>
              <a:buNone/>
              <a:defRPr sz="5300" b="1" cap="none">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7" name="Google Shape;287;p192"/>
          <p:cNvSpPr txBox="1">
            <a:spLocks noGrp="1"/>
          </p:cNvSpPr>
          <p:nvPr>
            <p:ph type="body" idx="1"/>
          </p:nvPr>
        </p:nvSpPr>
        <p:spPr>
          <a:xfrm>
            <a:off x="6094412" y="5319823"/>
            <a:ext cx="5521484" cy="828007"/>
          </a:xfrm>
          <a:prstGeom prst="rect">
            <a:avLst/>
          </a:prstGeom>
          <a:noFill/>
          <a:ln>
            <a:noFill/>
          </a:ln>
        </p:spPr>
        <p:txBody>
          <a:bodyPr spcFirstLastPara="1" wrap="square" lIns="121875" tIns="0" rIns="121875" bIns="0" anchor="t" anchorCtr="0">
            <a:normAutofit/>
          </a:bodyPr>
          <a:lstStyle>
            <a:lvl1pPr marL="457200" lvl="0" indent="-228600" algn="l">
              <a:spcBef>
                <a:spcPts val="320"/>
              </a:spcBef>
              <a:spcAft>
                <a:spcPts val="0"/>
              </a:spcAft>
              <a:buClr>
                <a:schemeClr val="accent3"/>
              </a:buClr>
              <a:buSzPts val="1600"/>
              <a:buNone/>
              <a:defRPr sz="1600">
                <a:solidFill>
                  <a:schemeClr val="accent3"/>
                </a:solidFill>
                <a:latin typeface="Open Sans"/>
                <a:ea typeface="Open Sans"/>
                <a:cs typeface="Open Sans"/>
                <a:sym typeface="Open Sans"/>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0"/>
              </a:spcBef>
              <a:spcAft>
                <a:spcPts val="0"/>
              </a:spcAft>
              <a:buClr>
                <a:srgbClr val="888888"/>
              </a:buClr>
              <a:buSzPts val="2100"/>
              <a:buNone/>
              <a:defRPr sz="2100">
                <a:solidFill>
                  <a:srgbClr val="888888"/>
                </a:solidFill>
              </a:defRPr>
            </a:lvl3pPr>
            <a:lvl4pPr marL="1828800" lvl="3" indent="-228600" algn="l">
              <a:spcBef>
                <a:spcPts val="380"/>
              </a:spcBef>
              <a:spcAft>
                <a:spcPts val="0"/>
              </a:spcAft>
              <a:buClr>
                <a:srgbClr val="888888"/>
              </a:buClr>
              <a:buSzPts val="1900"/>
              <a:buNone/>
              <a:defRPr sz="1900">
                <a:solidFill>
                  <a:srgbClr val="888888"/>
                </a:solidFill>
              </a:defRPr>
            </a:lvl4pPr>
            <a:lvl5pPr marL="2286000" lvl="4" indent="-228600" algn="l">
              <a:spcBef>
                <a:spcPts val="380"/>
              </a:spcBef>
              <a:spcAft>
                <a:spcPts val="0"/>
              </a:spcAft>
              <a:buClr>
                <a:srgbClr val="888888"/>
              </a:buClr>
              <a:buSzPts val="1900"/>
              <a:buNone/>
              <a:defRPr sz="1900">
                <a:solidFill>
                  <a:srgbClr val="888888"/>
                </a:solidFill>
              </a:defRPr>
            </a:lvl5pPr>
            <a:lvl6pPr marL="2743200" lvl="5" indent="-228600" algn="l">
              <a:spcBef>
                <a:spcPts val="380"/>
              </a:spcBef>
              <a:spcAft>
                <a:spcPts val="0"/>
              </a:spcAft>
              <a:buClr>
                <a:srgbClr val="888888"/>
              </a:buClr>
              <a:buSzPts val="1900"/>
              <a:buNone/>
              <a:defRPr sz="1900">
                <a:solidFill>
                  <a:srgbClr val="888888"/>
                </a:solidFill>
              </a:defRPr>
            </a:lvl6pPr>
            <a:lvl7pPr marL="3200400" lvl="6" indent="-228600" algn="l">
              <a:spcBef>
                <a:spcPts val="380"/>
              </a:spcBef>
              <a:spcAft>
                <a:spcPts val="0"/>
              </a:spcAft>
              <a:buClr>
                <a:srgbClr val="888888"/>
              </a:buClr>
              <a:buSzPts val="1900"/>
              <a:buNone/>
              <a:defRPr sz="1900">
                <a:solidFill>
                  <a:srgbClr val="888888"/>
                </a:solidFill>
              </a:defRPr>
            </a:lvl7pPr>
            <a:lvl8pPr marL="3657600" lvl="7" indent="-228600" algn="l">
              <a:spcBef>
                <a:spcPts val="380"/>
              </a:spcBef>
              <a:spcAft>
                <a:spcPts val="0"/>
              </a:spcAft>
              <a:buClr>
                <a:srgbClr val="888888"/>
              </a:buClr>
              <a:buSzPts val="1900"/>
              <a:buNone/>
              <a:defRPr sz="1900">
                <a:solidFill>
                  <a:srgbClr val="888888"/>
                </a:solidFill>
              </a:defRPr>
            </a:lvl8pPr>
            <a:lvl9pPr marL="4114800" lvl="8" indent="-228600" algn="l">
              <a:spcBef>
                <a:spcPts val="380"/>
              </a:spcBef>
              <a:spcAft>
                <a:spcPts val="0"/>
              </a:spcAft>
              <a:buClr>
                <a:srgbClr val="888888"/>
              </a:buClr>
              <a:buSzPts val="1900"/>
              <a:buNone/>
              <a:defRPr sz="1900">
                <a:solidFill>
                  <a:srgbClr val="888888"/>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288"/>
        <p:cNvGrpSpPr/>
        <p:nvPr/>
      </p:nvGrpSpPr>
      <p:grpSpPr>
        <a:xfrm>
          <a:off x="0" y="0"/>
          <a:ext cx="0" cy="0"/>
          <a:chOff x="0" y="0"/>
          <a:chExt cx="0" cy="0"/>
        </a:xfrm>
      </p:grpSpPr>
      <p:sp>
        <p:nvSpPr>
          <p:cNvPr id="289" name="Google Shape;289;p193"/>
          <p:cNvSpPr txBox="1">
            <a:spLocks noGrp="1"/>
          </p:cNvSpPr>
          <p:nvPr>
            <p:ph type="title"/>
          </p:nvPr>
        </p:nvSpPr>
        <p:spPr>
          <a:xfrm>
            <a:off x="609441" y="476672"/>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dk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0" name="Google Shape;290;p19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19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19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3"/>
        <p:cNvGrpSpPr/>
        <p:nvPr/>
      </p:nvGrpSpPr>
      <p:grpSpPr>
        <a:xfrm>
          <a:off x="0" y="0"/>
          <a:ext cx="0" cy="0"/>
          <a:chOff x="0" y="0"/>
          <a:chExt cx="0" cy="0"/>
        </a:xfrm>
      </p:grpSpPr>
      <p:sp>
        <p:nvSpPr>
          <p:cNvPr id="294" name="Google Shape;294;p194"/>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194"/>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194"/>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194"/>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194"/>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9"/>
        <p:cNvGrpSpPr/>
        <p:nvPr/>
      </p:nvGrpSpPr>
      <p:grpSpPr>
        <a:xfrm>
          <a:off x="0" y="0"/>
          <a:ext cx="0" cy="0"/>
          <a:chOff x="0" y="0"/>
          <a:chExt cx="0" cy="0"/>
        </a:xfrm>
      </p:grpSpPr>
      <p:sp>
        <p:nvSpPr>
          <p:cNvPr id="300" name="Google Shape;300;p195"/>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1" name="Google Shape;301;p195"/>
          <p:cNvSpPr txBox="1">
            <a:spLocks noGrp="1"/>
          </p:cNvSpPr>
          <p:nvPr>
            <p:ph type="body" idx="1"/>
          </p:nvPr>
        </p:nvSpPr>
        <p:spPr>
          <a:xfrm>
            <a:off x="609441"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2" name="Google Shape;302;p195"/>
          <p:cNvSpPr txBox="1">
            <a:spLocks noGrp="1"/>
          </p:cNvSpPr>
          <p:nvPr>
            <p:ph type="body" idx="2"/>
          </p:nvPr>
        </p:nvSpPr>
        <p:spPr>
          <a:xfrm>
            <a:off x="6195986"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3" name="Google Shape;303;p19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19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5" name="Google Shape;305;p19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6"/>
        <p:cNvGrpSpPr/>
        <p:nvPr/>
      </p:nvGrpSpPr>
      <p:grpSpPr>
        <a:xfrm>
          <a:off x="0" y="0"/>
          <a:ext cx="0" cy="0"/>
          <a:chOff x="0" y="0"/>
          <a:chExt cx="0" cy="0"/>
        </a:xfrm>
      </p:grpSpPr>
      <p:sp>
        <p:nvSpPr>
          <p:cNvPr id="307" name="Google Shape;307;p196"/>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8" name="Google Shape;308;p196"/>
          <p:cNvSpPr txBox="1">
            <a:spLocks noGrp="1"/>
          </p:cNvSpPr>
          <p:nvPr>
            <p:ph type="body" idx="1"/>
          </p:nvPr>
        </p:nvSpPr>
        <p:spPr>
          <a:xfrm>
            <a:off x="609441" y="1535113"/>
            <a:ext cx="5385514"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09" name="Google Shape;309;p196"/>
          <p:cNvSpPr txBox="1">
            <a:spLocks noGrp="1"/>
          </p:cNvSpPr>
          <p:nvPr>
            <p:ph type="body" idx="2"/>
          </p:nvPr>
        </p:nvSpPr>
        <p:spPr>
          <a:xfrm>
            <a:off x="609441" y="2174875"/>
            <a:ext cx="5385514"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0" name="Google Shape;310;p196"/>
          <p:cNvSpPr txBox="1">
            <a:spLocks noGrp="1"/>
          </p:cNvSpPr>
          <p:nvPr>
            <p:ph type="body" idx="3"/>
          </p:nvPr>
        </p:nvSpPr>
        <p:spPr>
          <a:xfrm>
            <a:off x="6191756" y="1535113"/>
            <a:ext cx="5387630"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11" name="Google Shape;311;p196"/>
          <p:cNvSpPr txBox="1">
            <a:spLocks noGrp="1"/>
          </p:cNvSpPr>
          <p:nvPr>
            <p:ph type="body" idx="4"/>
          </p:nvPr>
        </p:nvSpPr>
        <p:spPr>
          <a:xfrm>
            <a:off x="6191756" y="2174875"/>
            <a:ext cx="5387630"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2" name="Google Shape;312;p19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 name="Google Shape;313;p19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 name="Google Shape;314;p19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5"/>
        <p:cNvGrpSpPr/>
        <p:nvPr/>
      </p:nvGrpSpPr>
      <p:grpSpPr>
        <a:xfrm>
          <a:off x="0" y="0"/>
          <a:ext cx="0" cy="0"/>
          <a:chOff x="0" y="0"/>
          <a:chExt cx="0" cy="0"/>
        </a:xfrm>
      </p:grpSpPr>
      <p:sp>
        <p:nvSpPr>
          <p:cNvPr id="316" name="Google Shape;316;p19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 name="Google Shape;317;p19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197"/>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19"/>
        <p:cNvGrpSpPr/>
        <p:nvPr/>
      </p:nvGrpSpPr>
      <p:grpSpPr>
        <a:xfrm>
          <a:off x="0" y="0"/>
          <a:ext cx="0" cy="0"/>
          <a:chOff x="0" y="0"/>
          <a:chExt cx="0" cy="0"/>
        </a:xfrm>
      </p:grpSpPr>
      <p:sp>
        <p:nvSpPr>
          <p:cNvPr id="320" name="Google Shape;320;p198"/>
          <p:cNvSpPr txBox="1">
            <a:spLocks noGrp="1"/>
          </p:cNvSpPr>
          <p:nvPr>
            <p:ph type="title"/>
          </p:nvPr>
        </p:nvSpPr>
        <p:spPr>
          <a:xfrm>
            <a:off x="609443" y="273049"/>
            <a:ext cx="4010039" cy="1162051"/>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1" name="Google Shape;321;p198"/>
          <p:cNvSpPr txBox="1">
            <a:spLocks noGrp="1"/>
          </p:cNvSpPr>
          <p:nvPr>
            <p:ph type="body" idx="1"/>
          </p:nvPr>
        </p:nvSpPr>
        <p:spPr>
          <a:xfrm>
            <a:off x="4765492" y="273052"/>
            <a:ext cx="6813892" cy="5853113"/>
          </a:xfrm>
          <a:prstGeom prst="rect">
            <a:avLst/>
          </a:prstGeom>
          <a:noFill/>
          <a:ln>
            <a:noFill/>
          </a:ln>
        </p:spPr>
        <p:txBody>
          <a:bodyPr spcFirstLastPara="1" wrap="square" lIns="121875" tIns="60925" rIns="121875" bIns="60925" anchor="t" anchorCtr="0">
            <a:normAutofit/>
          </a:bodyPr>
          <a:lstStyle>
            <a:lvl1pPr marL="457200" lvl="0" indent="-501650" algn="l">
              <a:spcBef>
                <a:spcPts val="860"/>
              </a:spcBef>
              <a:spcAft>
                <a:spcPts val="0"/>
              </a:spcAft>
              <a:buClr>
                <a:schemeClr val="dk1"/>
              </a:buClr>
              <a:buSzPts val="4300"/>
              <a:buChar char="•"/>
              <a:defRPr sz="4300"/>
            </a:lvl1pPr>
            <a:lvl2pPr marL="914400" lvl="1" indent="-463550" algn="l">
              <a:spcBef>
                <a:spcPts val="740"/>
              </a:spcBef>
              <a:spcAft>
                <a:spcPts val="0"/>
              </a:spcAft>
              <a:buClr>
                <a:schemeClr val="dk1"/>
              </a:buClr>
              <a:buSzPts val="3700"/>
              <a:buChar char="–"/>
              <a:defRPr sz="3700"/>
            </a:lvl2pPr>
            <a:lvl3pPr marL="1371600" lvl="2" indent="-431800" algn="l">
              <a:spcBef>
                <a:spcPts val="640"/>
              </a:spcBef>
              <a:spcAft>
                <a:spcPts val="0"/>
              </a:spcAft>
              <a:buClr>
                <a:schemeClr val="dk1"/>
              </a:buClr>
              <a:buSzPts val="3200"/>
              <a:buChar char="•"/>
              <a:defRPr sz="3200"/>
            </a:lvl3pPr>
            <a:lvl4pPr marL="1828800" lvl="3" indent="-400050" algn="l">
              <a:spcBef>
                <a:spcPts val="540"/>
              </a:spcBef>
              <a:spcAft>
                <a:spcPts val="0"/>
              </a:spcAft>
              <a:buClr>
                <a:schemeClr val="dk1"/>
              </a:buClr>
              <a:buSzPts val="2700"/>
              <a:buChar char="–"/>
              <a:defRPr sz="2700"/>
            </a:lvl4pPr>
            <a:lvl5pPr marL="2286000" lvl="4" indent="-400050" algn="l">
              <a:spcBef>
                <a:spcPts val="540"/>
              </a:spcBef>
              <a:spcAft>
                <a:spcPts val="0"/>
              </a:spcAft>
              <a:buClr>
                <a:schemeClr val="dk1"/>
              </a:buClr>
              <a:buSzPts val="2700"/>
              <a:buChar char="»"/>
              <a:defRPr sz="2700"/>
            </a:lvl5pPr>
            <a:lvl6pPr marL="2743200" lvl="5" indent="-400050" algn="l">
              <a:spcBef>
                <a:spcPts val="540"/>
              </a:spcBef>
              <a:spcAft>
                <a:spcPts val="0"/>
              </a:spcAft>
              <a:buClr>
                <a:schemeClr val="dk1"/>
              </a:buClr>
              <a:buSzPts val="2700"/>
              <a:buChar char="•"/>
              <a:defRPr sz="2700"/>
            </a:lvl6pPr>
            <a:lvl7pPr marL="3200400" lvl="6" indent="-400050" algn="l">
              <a:spcBef>
                <a:spcPts val="540"/>
              </a:spcBef>
              <a:spcAft>
                <a:spcPts val="0"/>
              </a:spcAft>
              <a:buClr>
                <a:schemeClr val="dk1"/>
              </a:buClr>
              <a:buSzPts val="2700"/>
              <a:buChar char="•"/>
              <a:defRPr sz="2700"/>
            </a:lvl7pPr>
            <a:lvl8pPr marL="3657600" lvl="7" indent="-400050" algn="l">
              <a:spcBef>
                <a:spcPts val="540"/>
              </a:spcBef>
              <a:spcAft>
                <a:spcPts val="0"/>
              </a:spcAft>
              <a:buClr>
                <a:schemeClr val="dk1"/>
              </a:buClr>
              <a:buSzPts val="2700"/>
              <a:buChar char="•"/>
              <a:defRPr sz="2700"/>
            </a:lvl8pPr>
            <a:lvl9pPr marL="4114800" lvl="8" indent="-400050" algn="l">
              <a:spcBef>
                <a:spcPts val="540"/>
              </a:spcBef>
              <a:spcAft>
                <a:spcPts val="0"/>
              </a:spcAft>
              <a:buClr>
                <a:schemeClr val="dk1"/>
              </a:buClr>
              <a:buSzPts val="2700"/>
              <a:buChar char="•"/>
              <a:defRPr sz="2700"/>
            </a:lvl9pPr>
          </a:lstStyle>
          <a:p>
            <a:endParaRPr/>
          </a:p>
        </p:txBody>
      </p:sp>
      <p:sp>
        <p:nvSpPr>
          <p:cNvPr id="322" name="Google Shape;322;p198"/>
          <p:cNvSpPr txBox="1">
            <a:spLocks noGrp="1"/>
          </p:cNvSpPr>
          <p:nvPr>
            <p:ph type="body" idx="2"/>
          </p:nvPr>
        </p:nvSpPr>
        <p:spPr>
          <a:xfrm>
            <a:off x="609443" y="1435102"/>
            <a:ext cx="4010039" cy="46910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23" name="Google Shape;323;p19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4" name="Google Shape;324;p19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198"/>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6"/>
        <p:cNvGrpSpPr/>
        <p:nvPr/>
      </p:nvGrpSpPr>
      <p:grpSpPr>
        <a:xfrm>
          <a:off x="0" y="0"/>
          <a:ext cx="0" cy="0"/>
          <a:chOff x="0" y="0"/>
          <a:chExt cx="0" cy="0"/>
        </a:xfrm>
      </p:grpSpPr>
      <p:sp>
        <p:nvSpPr>
          <p:cNvPr id="327" name="Google Shape;327;p199"/>
          <p:cNvSpPr txBox="1">
            <a:spLocks noGrp="1"/>
          </p:cNvSpPr>
          <p:nvPr>
            <p:ph type="title"/>
          </p:nvPr>
        </p:nvSpPr>
        <p:spPr>
          <a:xfrm>
            <a:off x="2389095" y="4800600"/>
            <a:ext cx="7313295" cy="566739"/>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8" name="Google Shape;328;p199"/>
          <p:cNvSpPr>
            <a:spLocks noGrp="1"/>
          </p:cNvSpPr>
          <p:nvPr>
            <p:ph type="pic" idx="2"/>
          </p:nvPr>
        </p:nvSpPr>
        <p:spPr>
          <a:xfrm>
            <a:off x="2389095" y="612775"/>
            <a:ext cx="7313295" cy="4114800"/>
          </a:xfrm>
          <a:prstGeom prst="rect">
            <a:avLst/>
          </a:prstGeom>
          <a:noFill/>
          <a:ln>
            <a:noFill/>
          </a:ln>
        </p:spPr>
      </p:sp>
      <p:sp>
        <p:nvSpPr>
          <p:cNvPr id="329" name="Google Shape;329;p199"/>
          <p:cNvSpPr txBox="1">
            <a:spLocks noGrp="1"/>
          </p:cNvSpPr>
          <p:nvPr>
            <p:ph type="body" idx="1"/>
          </p:nvPr>
        </p:nvSpPr>
        <p:spPr>
          <a:xfrm>
            <a:off x="2389095" y="5367338"/>
            <a:ext cx="7313295" cy="8048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30" name="Google Shape;330;p19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19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199"/>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3"/>
        <p:cNvGrpSpPr/>
        <p:nvPr/>
      </p:nvGrpSpPr>
      <p:grpSpPr>
        <a:xfrm>
          <a:off x="0" y="0"/>
          <a:ext cx="0" cy="0"/>
          <a:chOff x="0" y="0"/>
          <a:chExt cx="0" cy="0"/>
        </a:xfrm>
      </p:grpSpPr>
      <p:sp>
        <p:nvSpPr>
          <p:cNvPr id="334" name="Google Shape;334;p200"/>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200"/>
          <p:cNvSpPr txBox="1">
            <a:spLocks noGrp="1"/>
          </p:cNvSpPr>
          <p:nvPr>
            <p:ph type="body" idx="1"/>
          </p:nvPr>
        </p:nvSpPr>
        <p:spPr>
          <a:xfrm rot="5400000">
            <a:off x="3600543" y="-1852677"/>
            <a:ext cx="4987739" cy="10969943"/>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6" name="Google Shape;336;p20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20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200"/>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39"/>
        <p:cNvGrpSpPr/>
        <p:nvPr/>
      </p:nvGrpSpPr>
      <p:grpSpPr>
        <a:xfrm>
          <a:off x="0" y="0"/>
          <a:ext cx="0" cy="0"/>
          <a:chOff x="0" y="0"/>
          <a:chExt cx="0" cy="0"/>
        </a:xfrm>
      </p:grpSpPr>
      <p:sp>
        <p:nvSpPr>
          <p:cNvPr id="340" name="Google Shape;340;p201"/>
          <p:cNvSpPr txBox="1">
            <a:spLocks noGrp="1"/>
          </p:cNvSpPr>
          <p:nvPr>
            <p:ph type="title"/>
          </p:nvPr>
        </p:nvSpPr>
        <p:spPr>
          <a:xfrm rot="5400000">
            <a:off x="7282379" y="1829159"/>
            <a:ext cx="5851525" cy="2742486"/>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1" name="Google Shape;341;p201"/>
          <p:cNvSpPr txBox="1">
            <a:spLocks noGrp="1"/>
          </p:cNvSpPr>
          <p:nvPr>
            <p:ph type="body" idx="1"/>
          </p:nvPr>
        </p:nvSpPr>
        <p:spPr>
          <a:xfrm rot="5400000">
            <a:off x="1695834" y="-811754"/>
            <a:ext cx="5851525" cy="8024310"/>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20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3" name="Google Shape;343;p20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201"/>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40_Full Blank">
  <p:cSld name="40_Full Blank">
    <p:spTree>
      <p:nvGrpSpPr>
        <p:cNvPr id="1" name="Shape 345"/>
        <p:cNvGrpSpPr/>
        <p:nvPr/>
      </p:nvGrpSpPr>
      <p:grpSpPr>
        <a:xfrm>
          <a:off x="0" y="0"/>
          <a:ext cx="0" cy="0"/>
          <a:chOff x="0" y="0"/>
          <a:chExt cx="0" cy="0"/>
        </a:xfrm>
      </p:grpSpPr>
      <p:sp>
        <p:nvSpPr>
          <p:cNvPr id="346" name="Google Shape;346;p202"/>
          <p:cNvSpPr/>
          <p:nvPr/>
        </p:nvSpPr>
        <p:spPr>
          <a:xfrm>
            <a:off x="0" y="-981"/>
            <a:ext cx="12188825" cy="6867857"/>
          </a:xfrm>
          <a:prstGeom prst="rect">
            <a:avLst/>
          </a:prstGeom>
          <a:solidFill>
            <a:srgbClr val="262626">
              <a:alpha val="9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47" name="Google Shape;347;p202"/>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nvGrpSpPr>
          <p:cNvPr id="348" name="Google Shape;348;p202"/>
          <p:cNvGrpSpPr/>
          <p:nvPr/>
        </p:nvGrpSpPr>
        <p:grpSpPr>
          <a:xfrm>
            <a:off x="531756" y="6037713"/>
            <a:ext cx="495031" cy="493336"/>
            <a:chOff x="5489575" y="1343025"/>
            <a:chExt cx="1724025" cy="1717676"/>
          </a:xfrm>
        </p:grpSpPr>
        <p:sp>
          <p:nvSpPr>
            <p:cNvPr id="349" name="Google Shape;349;p202"/>
            <p:cNvSpPr/>
            <p:nvPr/>
          </p:nvSpPr>
          <p:spPr>
            <a:xfrm>
              <a:off x="6137275" y="1343025"/>
              <a:ext cx="1076325" cy="1074738"/>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0" name="Google Shape;350;p202"/>
            <p:cNvSpPr/>
            <p:nvPr/>
          </p:nvSpPr>
          <p:spPr>
            <a:xfrm>
              <a:off x="5489575" y="2201863"/>
              <a:ext cx="754063" cy="754063"/>
            </a:xfrm>
            <a:custGeom>
              <a:avLst/>
              <a:gdLst/>
              <a:ahLst/>
              <a:cxnLst/>
              <a:rect l="l" t="t" r="r" b="b"/>
              <a:pathLst>
                <a:path w="199" h="199" extrusionOk="0">
                  <a:moveTo>
                    <a:pt x="100" y="0"/>
                  </a:moveTo>
                  <a:cubicBezTo>
                    <a:pt x="45" y="0"/>
                    <a:pt x="0" y="45"/>
                    <a:pt x="0" y="100"/>
                  </a:cubicBezTo>
                  <a:cubicBezTo>
                    <a:pt x="0" y="154"/>
                    <a:pt x="45" y="199"/>
                    <a:pt x="100" y="199"/>
                  </a:cubicBezTo>
                  <a:cubicBezTo>
                    <a:pt x="154" y="199"/>
                    <a:pt x="199" y="154"/>
                    <a:pt x="199" y="100"/>
                  </a:cubicBezTo>
                  <a:cubicBezTo>
                    <a:pt x="199" y="45"/>
                    <a:pt x="154" y="0"/>
                    <a:pt x="100" y="0"/>
                  </a:cubicBezTo>
                  <a:close/>
                  <a:moveTo>
                    <a:pt x="100" y="171"/>
                  </a:moveTo>
                  <a:cubicBezTo>
                    <a:pt x="60" y="171"/>
                    <a:pt x="29" y="139"/>
                    <a:pt x="29" y="100"/>
                  </a:cubicBezTo>
                  <a:cubicBezTo>
                    <a:pt x="29" y="60"/>
                    <a:pt x="60" y="28"/>
                    <a:pt x="100" y="28"/>
                  </a:cubicBezTo>
                  <a:cubicBezTo>
                    <a:pt x="139" y="28"/>
                    <a:pt x="171" y="60"/>
                    <a:pt x="171" y="100"/>
                  </a:cubicBezTo>
                  <a:cubicBezTo>
                    <a:pt x="171" y="139"/>
                    <a:pt x="139" y="171"/>
                    <a:pt x="100" y="171"/>
                  </a:cubicBezTo>
                  <a:close/>
                  <a:moveTo>
                    <a:pt x="100" y="171"/>
                  </a:moveTo>
                  <a:cubicBezTo>
                    <a:pt x="100" y="171"/>
                    <a:pt x="100" y="171"/>
                    <a:pt x="100" y="171"/>
                  </a:cubicBezTo>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1" name="Google Shape;351;p202"/>
            <p:cNvSpPr/>
            <p:nvPr/>
          </p:nvSpPr>
          <p:spPr>
            <a:xfrm>
              <a:off x="6459538" y="2633663"/>
              <a:ext cx="431800" cy="427038"/>
            </a:xfrm>
            <a:custGeom>
              <a:avLst/>
              <a:gdLst/>
              <a:ahLst/>
              <a:cxnLst/>
              <a:rect l="l" t="t" r="r" b="b"/>
              <a:pathLst>
                <a:path w="114" h="113" extrusionOk="0">
                  <a:moveTo>
                    <a:pt x="57" y="0"/>
                  </a:moveTo>
                  <a:cubicBezTo>
                    <a:pt x="25" y="0"/>
                    <a:pt x="0" y="25"/>
                    <a:pt x="0" y="57"/>
                  </a:cubicBezTo>
                  <a:cubicBezTo>
                    <a:pt x="0" y="88"/>
                    <a:pt x="25" y="113"/>
                    <a:pt x="57" y="113"/>
                  </a:cubicBezTo>
                  <a:cubicBezTo>
                    <a:pt x="88" y="113"/>
                    <a:pt x="114" y="88"/>
                    <a:pt x="114" y="57"/>
                  </a:cubicBezTo>
                  <a:cubicBezTo>
                    <a:pt x="114" y="25"/>
                    <a:pt x="88" y="0"/>
                    <a:pt x="57" y="0"/>
                  </a:cubicBezTo>
                  <a:close/>
                  <a:moveTo>
                    <a:pt x="57" y="85"/>
                  </a:moveTo>
                  <a:cubicBezTo>
                    <a:pt x="41" y="85"/>
                    <a:pt x="28" y="72"/>
                    <a:pt x="28" y="57"/>
                  </a:cubicBezTo>
                  <a:cubicBezTo>
                    <a:pt x="28" y="41"/>
                    <a:pt x="41" y="28"/>
                    <a:pt x="57" y="28"/>
                  </a:cubicBezTo>
                  <a:cubicBezTo>
                    <a:pt x="73" y="28"/>
                    <a:pt x="85" y="41"/>
                    <a:pt x="85" y="57"/>
                  </a:cubicBezTo>
                  <a:cubicBezTo>
                    <a:pt x="85" y="72"/>
                    <a:pt x="73" y="85"/>
                    <a:pt x="57" y="85"/>
                  </a:cubicBezTo>
                  <a:close/>
                  <a:moveTo>
                    <a:pt x="57" y="85"/>
                  </a:moveTo>
                  <a:cubicBezTo>
                    <a:pt x="57" y="85"/>
                    <a:pt x="57" y="85"/>
                    <a:pt x="57" y="85"/>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grpSp>
      <p:sp>
        <p:nvSpPr>
          <p:cNvPr id="352" name="Google Shape;352;p202"/>
          <p:cNvSpPr>
            <a:spLocks noGrp="1"/>
          </p:cNvSpPr>
          <p:nvPr>
            <p:ph type="pic" idx="2"/>
          </p:nvPr>
        </p:nvSpPr>
        <p:spPr>
          <a:xfrm>
            <a:off x="4148224" y="1443883"/>
            <a:ext cx="1398803" cy="1564773"/>
          </a:xfrm>
          <a:prstGeom prst="rect">
            <a:avLst/>
          </a:prstGeom>
          <a:noFill/>
          <a:ln>
            <a:noFill/>
          </a:ln>
        </p:spPr>
      </p:sp>
      <p:sp>
        <p:nvSpPr>
          <p:cNvPr id="353" name="Google Shape;353;p202"/>
          <p:cNvSpPr>
            <a:spLocks noGrp="1"/>
          </p:cNvSpPr>
          <p:nvPr>
            <p:ph type="pic" idx="3"/>
          </p:nvPr>
        </p:nvSpPr>
        <p:spPr>
          <a:xfrm>
            <a:off x="941890" y="3346175"/>
            <a:ext cx="752211" cy="841303"/>
          </a:xfrm>
          <a:prstGeom prst="rect">
            <a:avLst/>
          </a:prstGeom>
          <a:noFill/>
          <a:ln>
            <a:noFill/>
          </a:ln>
        </p:spPr>
      </p:sp>
      <p:sp>
        <p:nvSpPr>
          <p:cNvPr id="354" name="Google Shape;354;p202"/>
          <p:cNvSpPr>
            <a:spLocks noGrp="1"/>
          </p:cNvSpPr>
          <p:nvPr>
            <p:ph type="pic" idx="4"/>
          </p:nvPr>
        </p:nvSpPr>
        <p:spPr>
          <a:xfrm>
            <a:off x="2116623" y="2548677"/>
            <a:ext cx="2843864" cy="3181350"/>
          </a:xfrm>
          <a:prstGeom prst="rect">
            <a:avLst/>
          </a:prstGeom>
          <a:noFill/>
          <a:ln>
            <a:noFill/>
          </a:ln>
        </p:spPr>
      </p:sp>
      <p:grpSp>
        <p:nvGrpSpPr>
          <p:cNvPr id="355" name="Google Shape;355;p202"/>
          <p:cNvGrpSpPr/>
          <p:nvPr/>
        </p:nvGrpSpPr>
        <p:grpSpPr>
          <a:xfrm>
            <a:off x="0" y="6658753"/>
            <a:ext cx="12188825" cy="208124"/>
            <a:chOff x="0" y="6606540"/>
            <a:chExt cx="11430000" cy="251459"/>
          </a:xfrm>
        </p:grpSpPr>
        <p:sp>
          <p:nvSpPr>
            <p:cNvPr id="356" name="Google Shape;356;p202"/>
            <p:cNvSpPr/>
            <p:nvPr/>
          </p:nvSpPr>
          <p:spPr>
            <a:xfrm>
              <a:off x="0" y="6606540"/>
              <a:ext cx="2286000" cy="2514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7" name="Google Shape;357;p202"/>
            <p:cNvSpPr/>
            <p:nvPr/>
          </p:nvSpPr>
          <p:spPr>
            <a:xfrm>
              <a:off x="2286000" y="6606540"/>
              <a:ext cx="2286000" cy="25145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8" name="Google Shape;358;p202"/>
            <p:cNvSpPr/>
            <p:nvPr/>
          </p:nvSpPr>
          <p:spPr>
            <a:xfrm>
              <a:off x="4572000" y="6606540"/>
              <a:ext cx="2286000" cy="25145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9" name="Google Shape;359;p202"/>
            <p:cNvSpPr/>
            <p:nvPr/>
          </p:nvSpPr>
          <p:spPr>
            <a:xfrm>
              <a:off x="6858000" y="6606540"/>
              <a:ext cx="2286000" cy="25145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60" name="Google Shape;360;p202"/>
            <p:cNvSpPr/>
            <p:nvPr/>
          </p:nvSpPr>
          <p:spPr>
            <a:xfrm>
              <a:off x="9144000" y="6606540"/>
              <a:ext cx="2286000" cy="25145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39_Full Blank">
  <p:cSld name="39_Full Blank">
    <p:spTree>
      <p:nvGrpSpPr>
        <p:cNvPr id="1" name="Shape 361"/>
        <p:cNvGrpSpPr/>
        <p:nvPr/>
      </p:nvGrpSpPr>
      <p:grpSpPr>
        <a:xfrm>
          <a:off x="0" y="0"/>
          <a:ext cx="0" cy="0"/>
          <a:chOff x="0" y="0"/>
          <a:chExt cx="0" cy="0"/>
        </a:xfrm>
      </p:grpSpPr>
      <p:sp>
        <p:nvSpPr>
          <p:cNvPr id="362" name="Google Shape;362;p203"/>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108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24534911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782825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324134753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266656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31914160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22504774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523093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12/11/2024</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66395774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359946853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309675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324391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12/11/2024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05968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574548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624164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theme" Target="../theme/theme2.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image" Target="../media/image1.png"/><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60" r:id="rId5"/>
    <p:sldLayoutId id="2147483707" r:id="rId6"/>
    <p:sldLayoutId id="2147483744" r:id="rId7"/>
    <p:sldLayoutId id="2147483745" r:id="rId8"/>
    <p:sldLayoutId id="214748374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07"/>
        <p:cNvGrpSpPr/>
        <p:nvPr/>
      </p:nvGrpSpPr>
      <p:grpSpPr>
        <a:xfrm>
          <a:off x="0" y="0"/>
          <a:ext cx="0" cy="0"/>
          <a:chOff x="0" y="0"/>
          <a:chExt cx="0" cy="0"/>
        </a:xfrm>
      </p:grpSpPr>
      <p:sp>
        <p:nvSpPr>
          <p:cNvPr id="108" name="Google Shape;108;p153"/>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marR="0" lvl="0" algn="l" rtl="0">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153"/>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10" name="Google Shape;110;p15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1" name="Google Shape;111;p15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marR="0" lvl="0" algn="ctr"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2" name="Google Shape;112;p15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600">
                <a:solidFill>
                  <a:srgbClr val="888888"/>
                </a:solidFill>
                <a:latin typeface="Calibri"/>
                <a:ea typeface="Calibri"/>
                <a:cs typeface="Calibri"/>
                <a:sym typeface="Calibri"/>
              </a:defRPr>
            </a:lvl1pPr>
            <a:lvl2pPr marL="0" marR="0" lvl="1" indent="0" algn="r" rtl="0">
              <a:spcBef>
                <a:spcPts val="0"/>
              </a:spcBef>
              <a:buNone/>
              <a:defRPr sz="1600">
                <a:solidFill>
                  <a:srgbClr val="888888"/>
                </a:solidFill>
                <a:latin typeface="Calibri"/>
                <a:ea typeface="Calibri"/>
                <a:cs typeface="Calibri"/>
                <a:sym typeface="Calibri"/>
              </a:defRPr>
            </a:lvl2pPr>
            <a:lvl3pPr marL="0" marR="0" lvl="2" indent="0" algn="r" rtl="0">
              <a:spcBef>
                <a:spcPts val="0"/>
              </a:spcBef>
              <a:buNone/>
              <a:defRPr sz="1600">
                <a:solidFill>
                  <a:srgbClr val="888888"/>
                </a:solidFill>
                <a:latin typeface="Calibri"/>
                <a:ea typeface="Calibri"/>
                <a:cs typeface="Calibri"/>
                <a:sym typeface="Calibri"/>
              </a:defRPr>
            </a:lvl3pPr>
            <a:lvl4pPr marL="0" marR="0" lvl="3" indent="0" algn="r" rtl="0">
              <a:spcBef>
                <a:spcPts val="0"/>
              </a:spcBef>
              <a:buNone/>
              <a:defRPr sz="1600">
                <a:solidFill>
                  <a:srgbClr val="888888"/>
                </a:solidFill>
                <a:latin typeface="Calibri"/>
                <a:ea typeface="Calibri"/>
                <a:cs typeface="Calibri"/>
                <a:sym typeface="Calibri"/>
              </a:defRPr>
            </a:lvl4pPr>
            <a:lvl5pPr marL="0" marR="0" lvl="4" indent="0" algn="r" rtl="0">
              <a:spcBef>
                <a:spcPts val="0"/>
              </a:spcBef>
              <a:buNone/>
              <a:defRPr sz="1600">
                <a:solidFill>
                  <a:srgbClr val="888888"/>
                </a:solidFill>
                <a:latin typeface="Calibri"/>
                <a:ea typeface="Calibri"/>
                <a:cs typeface="Calibri"/>
                <a:sym typeface="Calibri"/>
              </a:defRPr>
            </a:lvl5pPr>
            <a:lvl6pPr marL="0" marR="0" lvl="5" indent="0" algn="r" rtl="0">
              <a:spcBef>
                <a:spcPts val="0"/>
              </a:spcBef>
              <a:buNone/>
              <a:defRPr sz="1600">
                <a:solidFill>
                  <a:srgbClr val="888888"/>
                </a:solidFill>
                <a:latin typeface="Calibri"/>
                <a:ea typeface="Calibri"/>
                <a:cs typeface="Calibri"/>
                <a:sym typeface="Calibri"/>
              </a:defRPr>
            </a:lvl6pPr>
            <a:lvl7pPr marL="0" marR="0" lvl="6" indent="0" algn="r" rtl="0">
              <a:spcBef>
                <a:spcPts val="0"/>
              </a:spcBef>
              <a:buNone/>
              <a:defRPr sz="1600">
                <a:solidFill>
                  <a:srgbClr val="888888"/>
                </a:solidFill>
                <a:latin typeface="Calibri"/>
                <a:ea typeface="Calibri"/>
                <a:cs typeface="Calibri"/>
                <a:sym typeface="Calibri"/>
              </a:defRPr>
            </a:lvl7pPr>
            <a:lvl8pPr marL="0" marR="0" lvl="7" indent="0" algn="r" rtl="0">
              <a:spcBef>
                <a:spcPts val="0"/>
              </a:spcBef>
              <a:buNone/>
              <a:defRPr sz="1600">
                <a:solidFill>
                  <a:srgbClr val="888888"/>
                </a:solidFill>
                <a:latin typeface="Calibri"/>
                <a:ea typeface="Calibri"/>
                <a:cs typeface="Calibri"/>
                <a:sym typeface="Calibri"/>
              </a:defRPr>
            </a:lvl8pPr>
            <a:lvl9pPr marL="0" marR="0" lvl="8" indent="0" algn="r" rtl="0">
              <a:spcBef>
                <a:spcPts val="0"/>
              </a:spcBef>
              <a:buNone/>
              <a:defRPr sz="16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12/11/2024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11306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9.xml"/><Relationship Id="rId1" Type="http://schemas.openxmlformats.org/officeDocument/2006/relationships/themeOverride" Target="../theme/themeOverride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9.xml"/><Relationship Id="rId1" Type="http://schemas.openxmlformats.org/officeDocument/2006/relationships/themeOverride" Target="../theme/themeOverride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9.xml"/><Relationship Id="rId1" Type="http://schemas.openxmlformats.org/officeDocument/2006/relationships/themeOverride" Target="../theme/themeOverride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9.xml"/><Relationship Id="rId1" Type="http://schemas.openxmlformats.org/officeDocument/2006/relationships/themeOverride" Target="../theme/themeOverride5.xml"/></Relationships>
</file>

<file path=ppt/slides/_rels/slide14.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22.xml"/><Relationship Id="rId5" Type="http://schemas.openxmlformats.org/officeDocument/2006/relationships/image" Target="../media/image4.png"/><Relationship Id="rId4" Type="http://schemas.openxmlformats.org/officeDocument/2006/relationships/hyperlink" Target="http://www.dribbble.com/" TargetMode="External"/></Relationships>
</file>

<file path=ppt/slides/_rels/slide15.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jpeg"/><Relationship Id="rId7" Type="http://schemas.openxmlformats.org/officeDocument/2006/relationships/image" Target="../media/image15.tiff"/><Relationship Id="rId2" Type="http://schemas.openxmlformats.org/officeDocument/2006/relationships/notesSlide" Target="../notesSlides/notesSlide7.xml"/><Relationship Id="rId1" Type="http://schemas.openxmlformats.org/officeDocument/2006/relationships/slideLayout" Target="../slideLayouts/slideLayout39.xml"/><Relationship Id="rId6" Type="http://schemas.openxmlformats.org/officeDocument/2006/relationships/image" Target="../media/image14.tiff"/><Relationship Id="rId5" Type="http://schemas.openxmlformats.org/officeDocument/2006/relationships/image" Target="../media/image13.tiff"/><Relationship Id="rId4" Type="http://schemas.openxmlformats.org/officeDocument/2006/relationships/image" Target="../media/image12.tiff"/><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118.png"/><Relationship Id="rId4" Type="http://schemas.openxmlformats.org/officeDocument/2006/relationships/customXml" Target="../ink/ink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
          <p:cNvSpPr txBox="1">
            <a:spLocks noGrp="1"/>
          </p:cNvSpPr>
          <p:nvPr>
            <p:ph type="ctrTitle"/>
          </p:nvPr>
        </p:nvSpPr>
        <p:spPr>
          <a:xfrm>
            <a:off x="910460" y="1569141"/>
            <a:ext cx="9194620" cy="1979512"/>
          </a:xfrm>
          <a:prstGeom prst="rect">
            <a:avLst/>
          </a:prstGeom>
          <a:noFill/>
          <a:ln>
            <a:noFill/>
          </a:ln>
        </p:spPr>
        <p:txBody>
          <a:bodyPr spcFirstLastPara="1" wrap="square" lIns="0" tIns="60925" rIns="0" bIns="60925" anchor="ctr" anchorCtr="0">
            <a:noAutofit/>
          </a:bodyPr>
          <a:lstStyle/>
          <a:p>
            <a:pPr lvl="0" algn="ctr">
              <a:buClr>
                <a:srgbClr val="194060"/>
              </a:buClr>
            </a:pPr>
            <a:r>
              <a:rPr lang="en-US" dirty="0">
                <a:solidFill>
                  <a:srgbClr val="00B050"/>
                </a:solidFill>
                <a:latin typeface="Arial Black" panose="020B0A04020102020204" pitchFamily="34" charset="0"/>
              </a:rPr>
              <a:t>SAP BTP ABAP</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 on Cloud / RAP </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Training</a:t>
            </a:r>
            <a:endParaRPr dirty="0">
              <a:solidFill>
                <a:srgbClr val="00B050"/>
              </a:solidFill>
            </a:endParaRPr>
          </a:p>
        </p:txBody>
      </p:sp>
      <p:pic>
        <p:nvPicPr>
          <p:cNvPr id="497" name="Google Shape;497;p1"/>
          <p:cNvPicPr preferRelativeResize="0"/>
          <p:nvPr/>
        </p:nvPicPr>
        <p:blipFill rotWithShape="1">
          <a:blip r:embed="rId3">
            <a:alphaModFix/>
          </a:blip>
          <a:srcRect/>
          <a:stretch/>
        </p:blipFill>
        <p:spPr>
          <a:xfrm>
            <a:off x="9262764" y="1268760"/>
            <a:ext cx="1733995" cy="1656184"/>
          </a:xfrm>
          <a:prstGeom prst="rect">
            <a:avLst/>
          </a:prstGeom>
          <a:noFill/>
          <a:ln>
            <a:noFill/>
          </a:ln>
        </p:spPr>
      </p:pic>
      <p:pic>
        <p:nvPicPr>
          <p:cNvPr id="498" name="Google Shape;498;p1"/>
          <p:cNvPicPr preferRelativeResize="0"/>
          <p:nvPr/>
        </p:nvPicPr>
        <p:blipFill rotWithShape="1">
          <a:blip r:embed="rId3">
            <a:alphaModFix/>
          </a:blip>
          <a:srcRect/>
          <a:stretch/>
        </p:blipFill>
        <p:spPr>
          <a:xfrm>
            <a:off x="133977" y="5551900"/>
            <a:ext cx="776483" cy="741639"/>
          </a:xfrm>
          <a:prstGeom prst="rect">
            <a:avLst/>
          </a:prstGeom>
          <a:noFill/>
          <a:ln>
            <a:noFill/>
          </a:ln>
        </p:spPr>
      </p:pic>
      <p:sp>
        <p:nvSpPr>
          <p:cNvPr id="500" name="Google Shape;500;p1"/>
          <p:cNvSpPr txBox="1"/>
          <p:nvPr/>
        </p:nvSpPr>
        <p:spPr>
          <a:xfrm>
            <a:off x="2698834" y="599964"/>
            <a:ext cx="6048672" cy="584775"/>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dirty="0">
                <a:solidFill>
                  <a:srgbClr val="579130"/>
                </a:solidFill>
                <a:latin typeface="Corben"/>
                <a:ea typeface="Corben"/>
                <a:cs typeface="Corben"/>
                <a:sym typeface="Corben"/>
              </a:rPr>
              <a:t>DAY-14	</a:t>
            </a:r>
            <a:endParaRPr sz="3200" dirty="0">
              <a:solidFill>
                <a:srgbClr val="579130"/>
              </a:solidFill>
              <a:latin typeface="Corben"/>
              <a:ea typeface="Corben"/>
              <a:cs typeface="Corben"/>
              <a:sym typeface="Corben"/>
            </a:endParaRPr>
          </a:p>
        </p:txBody>
      </p:sp>
      <p:sp>
        <p:nvSpPr>
          <p:cNvPr id="2" name="TextBox 1"/>
          <p:cNvSpPr txBox="1"/>
          <p:nvPr/>
        </p:nvSpPr>
        <p:spPr>
          <a:xfrm>
            <a:off x="4589890" y="3524363"/>
            <a:ext cx="1835759" cy="338554"/>
          </a:xfrm>
          <a:prstGeom prst="rect">
            <a:avLst/>
          </a:prstGeom>
          <a:noFill/>
        </p:spPr>
        <p:txBody>
          <a:bodyPr wrap="none" rtlCol="0">
            <a:spAutoFit/>
          </a:bodyPr>
          <a:lstStyle/>
          <a:p>
            <a:r>
              <a:rPr lang="en-US" sz="1600" b="1" dirty="0">
                <a:solidFill>
                  <a:srgbClr val="283E69"/>
                </a:solidFill>
              </a:rPr>
              <a:t>Anubhav Oberoy</a:t>
            </a:r>
          </a:p>
        </p:txBody>
      </p:sp>
      <p:sp>
        <p:nvSpPr>
          <p:cNvPr id="9" name="Subtitle 736">
            <a:extLst>
              <a:ext uri="{FF2B5EF4-FFF2-40B4-BE49-F238E27FC236}">
                <a16:creationId xmlns:a16="http://schemas.microsoft.com/office/drawing/2014/main" id="{700EA347-9CC8-4879-9255-16687B0BED48}"/>
              </a:ext>
            </a:extLst>
          </p:cNvPr>
          <p:cNvSpPr txBox="1">
            <a:spLocks/>
          </p:cNvSpPr>
          <p:nvPr/>
        </p:nvSpPr>
        <p:spPr>
          <a:xfrm>
            <a:off x="2698834" y="4484357"/>
            <a:ext cx="5086633"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pPr>
              <a:buClrTx/>
            </a:pPr>
            <a:r>
              <a:rPr lang="en-IN" spc="100" dirty="0">
                <a:solidFill>
                  <a:srgbClr val="283E69"/>
                </a:solidFill>
                <a:latin typeface="Cooper Black" panose="0208090404030B020404" pitchFamily="18" charset="0"/>
              </a:rPr>
              <a:t>www.AnubhavTrainings.com</a:t>
            </a:r>
          </a:p>
        </p:txBody>
      </p:sp>
      <p:sp>
        <p:nvSpPr>
          <p:cNvPr id="11" name="TextBox 10">
            <a:extLst>
              <a:ext uri="{FF2B5EF4-FFF2-40B4-BE49-F238E27FC236}">
                <a16:creationId xmlns:a16="http://schemas.microsoft.com/office/drawing/2014/main" id="{66565992-7E12-89E4-D7DB-B3B44A1FB17D}"/>
              </a:ext>
            </a:extLst>
          </p:cNvPr>
          <p:cNvSpPr txBox="1"/>
          <p:nvPr/>
        </p:nvSpPr>
        <p:spPr>
          <a:xfrm>
            <a:off x="3388935" y="4846349"/>
            <a:ext cx="3963274" cy="338554"/>
          </a:xfrm>
          <a:prstGeom prst="rect">
            <a:avLst/>
          </a:prstGeom>
          <a:noFill/>
        </p:spPr>
        <p:txBody>
          <a:bodyPr wrap="square" rtlCol="0">
            <a:spAutoFit/>
          </a:bodyPr>
          <a:lstStyle/>
          <a:p>
            <a:pPr defTabSz="1218987">
              <a:buClrTx/>
              <a:buFontTx/>
              <a:buNone/>
            </a:pPr>
            <a:r>
              <a:rPr lang="en-US" sz="1600" b="1" kern="1200" dirty="0">
                <a:solidFill>
                  <a:srgbClr val="FFC000"/>
                </a:solidFill>
                <a:latin typeface="Segoe UI"/>
                <a:ea typeface="+mn-ea"/>
                <a:cs typeface="+mn-cs"/>
              </a:rPr>
              <a:t>Follow excellence with sheer passion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00"/>
                                        </p:tgtEl>
                                        <p:attrNameLst>
                                          <p:attrName>style.visibility</p:attrName>
                                        </p:attrNameLst>
                                      </p:cBhvr>
                                      <p:to>
                                        <p:strVal val="visible"/>
                                      </p:to>
                                    </p:set>
                                    <p:animEffect transition="in" filter="barn(inVertical)">
                                      <p:cBhvr>
                                        <p:cTn id="15" dur="500"/>
                                        <p:tgtEl>
                                          <p:spTgt spid="50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96"/>
                                        </p:tgtEl>
                                        <p:attrNameLst>
                                          <p:attrName>style.visibility</p:attrName>
                                        </p:attrNameLst>
                                      </p:cBhvr>
                                      <p:to>
                                        <p:strVal val="visible"/>
                                      </p:to>
                                    </p:set>
                                    <p:animEffect transition="in" filter="barn(inVertical)">
                                      <p:cBhvr>
                                        <p:cTn id="20" dur="500"/>
                                        <p:tgtEl>
                                          <p:spTgt spid="49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p:bldP spid="500" grpId="0" animBg="1"/>
      <p:bldP spid="2" grpId="0"/>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a:xfrm>
            <a:off x="189756" y="692696"/>
            <a:ext cx="11914532" cy="711081"/>
          </a:xfrm>
        </p:spPr>
        <p:txBody>
          <a:bodyPr/>
          <a:lstStyle/>
          <a:p>
            <a:r>
              <a:rPr lang="en-US" sz="3600" dirty="0">
                <a:solidFill>
                  <a:schemeClr val="accent1"/>
                </a:solidFill>
                <a:latin typeface="Cooper Black" panose="0208090404030B020404" pitchFamily="18" charset="0"/>
              </a:rPr>
              <a:t>SAP Fiori elements boosts SAP Fiori development efficiency</a:t>
            </a:r>
            <a:br>
              <a:rPr lang="en-US" sz="3600" dirty="0">
                <a:solidFill>
                  <a:schemeClr val="accent1"/>
                </a:solidFill>
                <a:latin typeface="Cooper Black" panose="0208090404030B020404" pitchFamily="18" charset="0"/>
              </a:rPr>
            </a:br>
            <a:endParaRPr lang="en-US" dirty="0">
              <a:solidFill>
                <a:schemeClr val="accent1"/>
              </a:solidFill>
            </a:endParaRPr>
          </a:p>
        </p:txBody>
      </p:sp>
      <p:pic>
        <p:nvPicPr>
          <p:cNvPr id="3" name="Picture 2">
            <a:extLst>
              <a:ext uri="{FF2B5EF4-FFF2-40B4-BE49-F238E27FC236}">
                <a16:creationId xmlns:a16="http://schemas.microsoft.com/office/drawing/2014/main" id="{7D5EF6AB-0B4F-0C0E-ADD1-58A4A2E88C31}"/>
              </a:ext>
            </a:extLst>
          </p:cNvPr>
          <p:cNvPicPr>
            <a:picLocks noChangeAspect="1"/>
          </p:cNvPicPr>
          <p:nvPr/>
        </p:nvPicPr>
        <p:blipFill>
          <a:blip r:embed="rId3"/>
          <a:stretch>
            <a:fillRect/>
          </a:stretch>
        </p:blipFill>
        <p:spPr>
          <a:xfrm>
            <a:off x="315253" y="1415190"/>
            <a:ext cx="11558318" cy="5320872"/>
          </a:xfrm>
          <a:prstGeom prst="rect">
            <a:avLst/>
          </a:prstGeom>
        </p:spPr>
      </p:pic>
    </p:spTree>
    <p:extLst>
      <p:ext uri="{BB962C8B-B14F-4D97-AF65-F5344CB8AC3E}">
        <p14:creationId xmlns:p14="http://schemas.microsoft.com/office/powerpoint/2010/main" val="2740808987"/>
      </p:ext>
    </p:extLst>
  </p:cSld>
  <p:clrMapOvr>
    <a:overrideClrMapping bg1="lt1" tx1="dk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a:xfrm>
            <a:off x="117748" y="188640"/>
            <a:ext cx="10969943" cy="711081"/>
          </a:xfrm>
        </p:spPr>
        <p:txBody>
          <a:bodyPr/>
          <a:lstStyle/>
          <a:p>
            <a:r>
              <a:rPr lang="en-US" sz="2800" dirty="0">
                <a:solidFill>
                  <a:schemeClr val="accent1"/>
                </a:solidFill>
                <a:latin typeface="Cooper Black" panose="0208090404030B020404" pitchFamily="18" charset="0"/>
              </a:rPr>
              <a:t>SAP Fiori elements provides enterprise-ready apps out of the box</a:t>
            </a:r>
            <a:endParaRPr lang="en-US" sz="2800" dirty="0">
              <a:solidFill>
                <a:schemeClr val="accent1"/>
              </a:solidFill>
            </a:endParaRPr>
          </a:p>
        </p:txBody>
      </p:sp>
      <p:pic>
        <p:nvPicPr>
          <p:cNvPr id="3" name="Picture 2">
            <a:extLst>
              <a:ext uri="{FF2B5EF4-FFF2-40B4-BE49-F238E27FC236}">
                <a16:creationId xmlns:a16="http://schemas.microsoft.com/office/drawing/2014/main" id="{726917B0-ED00-185A-4D26-8C3196EB4906}"/>
              </a:ext>
            </a:extLst>
          </p:cNvPr>
          <p:cNvPicPr>
            <a:picLocks noChangeAspect="1"/>
          </p:cNvPicPr>
          <p:nvPr/>
        </p:nvPicPr>
        <p:blipFill>
          <a:blip r:embed="rId3"/>
          <a:stretch>
            <a:fillRect/>
          </a:stretch>
        </p:blipFill>
        <p:spPr>
          <a:xfrm>
            <a:off x="183637" y="961401"/>
            <a:ext cx="11795617" cy="5812596"/>
          </a:xfrm>
          <a:prstGeom prst="rect">
            <a:avLst/>
          </a:prstGeom>
        </p:spPr>
      </p:pic>
    </p:spTree>
    <p:extLst>
      <p:ext uri="{BB962C8B-B14F-4D97-AF65-F5344CB8AC3E}">
        <p14:creationId xmlns:p14="http://schemas.microsoft.com/office/powerpoint/2010/main" val="2452651002"/>
      </p:ext>
    </p:extLst>
  </p:cSld>
  <p:clrMapOvr>
    <a:overrideClrMapping bg1="lt1" tx1="dk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a:xfrm>
            <a:off x="255648" y="188640"/>
            <a:ext cx="10969943" cy="711081"/>
          </a:xfrm>
        </p:spPr>
        <p:txBody>
          <a:bodyPr/>
          <a:lstStyle/>
          <a:p>
            <a:r>
              <a:rPr lang="en-US" sz="3200" dirty="0">
                <a:solidFill>
                  <a:schemeClr val="accent1"/>
                </a:solidFill>
                <a:latin typeface="Cooper Black" panose="0208090404030B020404" pitchFamily="18" charset="0"/>
              </a:rPr>
              <a:t>SAP Fiori elements application architecture provides flexibility</a:t>
            </a:r>
            <a:endParaRPr lang="en-US" sz="3200" dirty="0">
              <a:solidFill>
                <a:schemeClr val="accent1"/>
              </a:solidFill>
            </a:endParaRPr>
          </a:p>
        </p:txBody>
      </p:sp>
      <p:pic>
        <p:nvPicPr>
          <p:cNvPr id="3" name="Picture 2">
            <a:extLst>
              <a:ext uri="{FF2B5EF4-FFF2-40B4-BE49-F238E27FC236}">
                <a16:creationId xmlns:a16="http://schemas.microsoft.com/office/drawing/2014/main" id="{0EF17BDA-EA53-ABAB-BE6A-D9F94C5B9427}"/>
              </a:ext>
            </a:extLst>
          </p:cNvPr>
          <p:cNvPicPr>
            <a:picLocks noChangeAspect="1"/>
          </p:cNvPicPr>
          <p:nvPr/>
        </p:nvPicPr>
        <p:blipFill>
          <a:blip r:embed="rId3"/>
          <a:stretch>
            <a:fillRect/>
          </a:stretch>
        </p:blipFill>
        <p:spPr>
          <a:xfrm>
            <a:off x="355680" y="1100656"/>
            <a:ext cx="11673643" cy="5017846"/>
          </a:xfrm>
          <a:prstGeom prst="rect">
            <a:avLst/>
          </a:prstGeom>
        </p:spPr>
      </p:pic>
    </p:spTree>
    <p:extLst>
      <p:ext uri="{BB962C8B-B14F-4D97-AF65-F5344CB8AC3E}">
        <p14:creationId xmlns:p14="http://schemas.microsoft.com/office/powerpoint/2010/main" val="1979415267"/>
      </p:ext>
    </p:extLst>
  </p:cSld>
  <p:clrMapOvr>
    <a:overrideClrMapping bg1="lt1" tx1="dk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a:xfrm>
            <a:off x="189756" y="476672"/>
            <a:ext cx="10969943" cy="711081"/>
          </a:xfrm>
        </p:spPr>
        <p:txBody>
          <a:bodyPr/>
          <a:lstStyle/>
          <a:p>
            <a:r>
              <a:rPr lang="en-US" sz="3200" dirty="0">
                <a:solidFill>
                  <a:schemeClr val="accent1"/>
                </a:solidFill>
                <a:latin typeface="Cooper Black" panose="0208090404030B020404" pitchFamily="18" charset="0"/>
              </a:rPr>
              <a:t>SAP Fiori elements prioritizes efficiency over flexibility</a:t>
            </a:r>
            <a:br>
              <a:rPr lang="en-US" sz="3200" dirty="0">
                <a:solidFill>
                  <a:schemeClr val="accent1"/>
                </a:solidFill>
                <a:latin typeface="Cooper Black" panose="0208090404030B020404" pitchFamily="18" charset="0"/>
              </a:rPr>
            </a:br>
            <a:endParaRPr lang="en-US" sz="3200" dirty="0">
              <a:solidFill>
                <a:schemeClr val="accent1"/>
              </a:solidFill>
            </a:endParaRPr>
          </a:p>
        </p:txBody>
      </p:sp>
      <p:pic>
        <p:nvPicPr>
          <p:cNvPr id="3" name="Picture 2">
            <a:extLst>
              <a:ext uri="{FF2B5EF4-FFF2-40B4-BE49-F238E27FC236}">
                <a16:creationId xmlns:a16="http://schemas.microsoft.com/office/drawing/2014/main" id="{32E32852-A140-A7FC-63E9-0A4E6DB8FB28}"/>
              </a:ext>
            </a:extLst>
          </p:cNvPr>
          <p:cNvPicPr>
            <a:picLocks noChangeAspect="1"/>
          </p:cNvPicPr>
          <p:nvPr/>
        </p:nvPicPr>
        <p:blipFill>
          <a:blip r:embed="rId3"/>
          <a:stretch>
            <a:fillRect/>
          </a:stretch>
        </p:blipFill>
        <p:spPr>
          <a:xfrm>
            <a:off x="1081554" y="1034724"/>
            <a:ext cx="10025716" cy="5775785"/>
          </a:xfrm>
          <a:prstGeom prst="rect">
            <a:avLst/>
          </a:prstGeom>
        </p:spPr>
      </p:pic>
    </p:spTree>
    <p:extLst>
      <p:ext uri="{BB962C8B-B14F-4D97-AF65-F5344CB8AC3E}">
        <p14:creationId xmlns:p14="http://schemas.microsoft.com/office/powerpoint/2010/main" val="854463011"/>
      </p:ext>
    </p:extLst>
  </p:cSld>
  <p:clrMapOvr>
    <a:overrideClrMapping bg1="lt1" tx1="dk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6000" b="1" i="0" u="none" strike="noStrike" kern="0" cap="none" spc="0" normalizeH="0" baseline="0" noProof="0" dirty="0">
                <a:ln>
                  <a:noFill/>
                </a:ln>
                <a:solidFill>
                  <a:srgbClr val="75C042"/>
                </a:solidFill>
                <a:effectLst/>
                <a:uLnTx/>
                <a:uFillTx/>
                <a:latin typeface="Arial"/>
                <a:cs typeface="Arial"/>
                <a:sym typeface="Arial"/>
              </a:rPr>
              <a:t>Thank</a:t>
            </a:r>
            <a:r>
              <a:rPr kumimoji="0" lang="en-IN" sz="6000" b="1" i="0" u="none" strike="noStrike" kern="0" cap="none" spc="0" normalizeH="0" baseline="0" noProof="0" dirty="0">
                <a:ln>
                  <a:noFill/>
                </a:ln>
                <a:solidFill>
                  <a:srgbClr val="BDBDBD"/>
                </a:solidFill>
                <a:effectLst/>
                <a:uLnTx/>
                <a:uFillTx/>
                <a:latin typeface="Arial"/>
                <a:cs typeface="Arial"/>
                <a:sym typeface="Arial"/>
              </a:rPr>
              <a:t> </a:t>
            </a:r>
            <a:r>
              <a:rPr kumimoji="0" lang="en-IN" sz="6000" b="1"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rPr>
              <a:t>You</a:t>
            </a:r>
            <a:endParaRPr kumimoji="0" lang="en-IN" sz="6000" b="0"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endParaRPr>
          </a:p>
        </p:txBody>
      </p:sp>
      <p:sp>
        <p:nvSpPr>
          <p:cNvPr id="3" name="TextBox 2">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1" i="0" u="none" strike="noStrike" kern="0" cap="none" spc="0" normalizeH="0" baseline="0" noProof="0" dirty="0">
                <a:ln>
                  <a:noFill/>
                </a:ln>
                <a:solidFill>
                  <a:srgbClr val="98C536"/>
                </a:solidFill>
                <a:effectLst/>
                <a:uLnTx/>
                <a:uFillTx/>
                <a:latin typeface="Segoe UI" panose="020B0502040204020203" pitchFamily="34" charset="0"/>
                <a:ea typeface="Calibri Light" charset="0"/>
                <a:cs typeface="Segoe UI" panose="020B0502040204020203" pitchFamily="34" charset="0"/>
                <a:sym typeface="Arial"/>
              </a:rPr>
              <a:t>End of </a:t>
            </a:r>
            <a:r>
              <a:rPr kumimoji="0" lang="en-US" sz="5400" b="1" i="0" u="none" strike="noStrike" kern="0" cap="none" spc="0" normalizeH="0" baseline="0" noProof="0" dirty="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rPr>
              <a:t>Day 14</a:t>
            </a:r>
          </a:p>
        </p:txBody>
      </p:sp>
      <p:grpSp>
        <p:nvGrpSpPr>
          <p:cNvPr id="4" name="Group 3">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grpSp>
      <p:sp>
        <p:nvSpPr>
          <p:cNvPr id="11" name="Rectangle 10">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000000"/>
                </a:solidFill>
                <a:effectLst/>
                <a:uLnTx/>
                <a:uFillTx/>
                <a:latin typeface="Arial"/>
                <a:ea typeface="+mn-ea"/>
                <a:cs typeface="+mn-cs"/>
                <a:sym typeface="Arial"/>
              </a:rPr>
              <a:t>www.anubhavtrainings.com</a:t>
            </a:r>
          </a:p>
        </p:txBody>
      </p:sp>
      <p:sp>
        <p:nvSpPr>
          <p:cNvPr id="12" name="Right Triangle 11"/>
          <p:cNvSpPr/>
          <p:nvPr/>
        </p:nvSpPr>
        <p:spPr>
          <a:xfrm rot="19603165">
            <a:off x="394348" y="-1369124"/>
            <a:ext cx="4191287" cy="2738247"/>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3" name="Right Triangle 12"/>
          <p:cNvSpPr/>
          <p:nvPr/>
        </p:nvSpPr>
        <p:spPr>
          <a:xfrm rot="16200000">
            <a:off x="6874209" y="1545491"/>
            <a:ext cx="4718460" cy="5910772"/>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4" name="Minus 13"/>
          <p:cNvSpPr/>
          <p:nvPr/>
        </p:nvSpPr>
        <p:spPr>
          <a:xfrm rot="19276189">
            <a:off x="4275114" y="4157244"/>
            <a:ext cx="9864485" cy="472198"/>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61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943"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pitchFamily="34" charset="0"/>
                <a:ea typeface="+mn-ea"/>
                <a:cs typeface="Arial" panose="020B0604020202020204" pitchFamily="34" charset="0"/>
              </a:rPr>
              <a:t>Contact us today!</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44546A"/>
                </a:solidFill>
                <a:effectLst/>
                <a:uLnTx/>
                <a:uFillTx/>
                <a:latin typeface="Arial" panose="020B0604020202020204"/>
                <a:ea typeface="+mn-ea"/>
                <a:cs typeface="+mn-cs"/>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rPr>
              <a:t>We build the workforce of the future.</a:t>
            </a:r>
            <a:endParaRPr kumimoji="0" lang="en-US"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30,000+</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25000+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We’re committed to empower you to be</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2799" b="1" i="0" u="none" strike="noStrike" kern="1200" cap="none" spc="0" normalizeH="0" baseline="0" noProof="0" dirty="0">
                <a:ln>
                  <a:noFill/>
                </a:ln>
                <a:solidFill>
                  <a:srgbClr val="2AC6D1">
                    <a:lumMod val="40000"/>
                    <a:lumOff val="60000"/>
                  </a:srgbClr>
                </a:solidFill>
                <a:effectLst/>
                <a:uLnTx/>
                <a:uFillTx/>
                <a:latin typeface="Arial" panose="020B0604020202020204" pitchFamily="34" charset="0"/>
                <a:ea typeface="+mn-ea"/>
                <a:cs typeface="Arial" panose="020B0604020202020204" pitchFamily="34" charset="0"/>
              </a:rPr>
              <a:t>#FutureReady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100" normalizeH="0" baseline="0" noProof="0" dirty="0">
                <a:ln>
                  <a:noFill/>
                </a:ln>
                <a:solidFill>
                  <a:srgbClr val="F97700"/>
                </a:solidFill>
                <a:effectLst/>
                <a:uLnTx/>
                <a:uFillTx/>
                <a:latin typeface="Arial" panose="020B0604020202020204"/>
                <a:ea typeface="+mn-ea"/>
                <a:cs typeface="+mn-cs"/>
              </a:rPr>
              <a:t>FREE WEBINARS </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97700"/>
                </a:solidFill>
                <a:effectLst/>
                <a:uLnTx/>
                <a:uFillTx/>
                <a:latin typeface="Arial" panose="020B0604020202020204"/>
                <a:ea typeface="+mn-ea"/>
                <a:cs typeface="+mn-cs"/>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a:ea typeface="+mn-ea"/>
                <a:cs typeface="+mn-cs"/>
              </a:rPr>
              <a:t>Enroll Now!</a:t>
            </a:r>
            <a:endParaRPr kumimoji="0" lang="en-US" sz="1799"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t="9" b="9"/>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A8F6A9E-4911-4C13-BF00-4BE4386AE0F7}"/>
              </a:ext>
            </a:extLst>
          </p:cNvPr>
          <p:cNvSpPr/>
          <p:nvPr/>
        </p:nvSpPr>
        <p:spPr>
          <a:xfrm>
            <a:off x="1718111" y="1105227"/>
            <a:ext cx="4889619" cy="840385"/>
          </a:xfrm>
          <a:prstGeom prst="roundRect">
            <a:avLst>
              <a:gd name="adj" fmla="val 18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AF6E7713-5946-46A4-BF47-B37093B73CC4}"/>
              </a:ext>
            </a:extLst>
          </p:cNvPr>
          <p:cNvSpPr/>
          <p:nvPr/>
        </p:nvSpPr>
        <p:spPr>
          <a:xfrm>
            <a:off x="2134637" y="2352875"/>
            <a:ext cx="4889619" cy="840385"/>
          </a:xfrm>
          <a:prstGeom prst="roundRect">
            <a:avLst>
              <a:gd name="adj" fmla="val 1815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5216E7A0-138C-422D-847B-06FB608C8E01}"/>
              </a:ext>
            </a:extLst>
          </p:cNvPr>
          <p:cNvSpPr/>
          <p:nvPr/>
        </p:nvSpPr>
        <p:spPr>
          <a:xfrm>
            <a:off x="2551163" y="3600523"/>
            <a:ext cx="4889619" cy="840385"/>
          </a:xfrm>
          <a:prstGeom prst="roundRect">
            <a:avLst>
              <a:gd name="adj" fmla="val 181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Rounded Corners 37">
            <a:extLst>
              <a:ext uri="{FF2B5EF4-FFF2-40B4-BE49-F238E27FC236}">
                <a16:creationId xmlns:a16="http://schemas.microsoft.com/office/drawing/2014/main" id="{2E200DD0-D348-45E6-9B6B-43B966A8FF8C}"/>
              </a:ext>
            </a:extLst>
          </p:cNvPr>
          <p:cNvSpPr/>
          <p:nvPr/>
        </p:nvSpPr>
        <p:spPr>
          <a:xfrm>
            <a:off x="2967689" y="4848171"/>
            <a:ext cx="4889619" cy="840385"/>
          </a:xfrm>
          <a:prstGeom prst="roundRect">
            <a:avLst>
              <a:gd name="adj" fmla="val 181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Placeholder 22">
            <a:extLst>
              <a:ext uri="{FF2B5EF4-FFF2-40B4-BE49-F238E27FC236}">
                <a16:creationId xmlns:a16="http://schemas.microsoft.com/office/drawing/2014/main" id="{58189288-4068-4B20-8FAB-92E0830D6B2E}"/>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20628" r="20628"/>
          <a:stretch/>
        </p:blipFill>
        <p:spPr>
          <a:effectLst>
            <a:outerShdw blurRad="368300" dist="254000" dir="20580000" algn="tl" rotWithShape="0">
              <a:prstClr val="black">
                <a:alpha val="20000"/>
              </a:prstClr>
            </a:outerShdw>
          </a:effectLst>
        </p:spPr>
      </p:pic>
      <p:sp>
        <p:nvSpPr>
          <p:cNvPr id="31" name="Freeform: Shape 30">
            <a:extLst>
              <a:ext uri="{FF2B5EF4-FFF2-40B4-BE49-F238E27FC236}">
                <a16:creationId xmlns:a16="http://schemas.microsoft.com/office/drawing/2014/main" id="{C536E1EE-C900-4048-90CA-E22FBE51EE3B}"/>
              </a:ext>
            </a:extLst>
          </p:cNvPr>
          <p:cNvSpPr/>
          <p:nvPr/>
        </p:nvSpPr>
        <p:spPr>
          <a:xfrm>
            <a:off x="1718111" y="-1"/>
            <a:ext cx="3989979" cy="6814397"/>
          </a:xfrm>
          <a:custGeom>
            <a:avLst/>
            <a:gdLst>
              <a:gd name="connsiteX0" fmla="*/ 0 w 3989979"/>
              <a:gd name="connsiteY0" fmla="*/ 0 h 6814397"/>
              <a:gd name="connsiteX1" fmla="*/ 1282220 w 3989979"/>
              <a:gd name="connsiteY1" fmla="*/ 0 h 6814397"/>
              <a:gd name="connsiteX2" fmla="*/ 1402006 w 3989979"/>
              <a:gd name="connsiteY2" fmla="*/ 94133 h 6814397"/>
              <a:gd name="connsiteX3" fmla="*/ 3989979 w 3989979"/>
              <a:gd name="connsiteY3" fmla="*/ 5581812 h 6814397"/>
              <a:gd name="connsiteX4" fmla="*/ 3908037 w 3989979"/>
              <a:gd name="connsiteY4" fmla="*/ 6664843 h 6814397"/>
              <a:gd name="connsiteX5" fmla="*/ 3881330 w 3989979"/>
              <a:gd name="connsiteY5" fmla="*/ 6814397 h 6814397"/>
              <a:gd name="connsiteX6" fmla="*/ 3889285 w 3989979"/>
              <a:gd name="connsiteY6" fmla="*/ 6709775 h 6814397"/>
              <a:gd name="connsiteX7" fmla="*/ 3898539 w 3989979"/>
              <a:gd name="connsiteY7" fmla="*/ 6343812 h 6814397"/>
              <a:gd name="connsiteX8" fmla="*/ 176735 w 3989979"/>
              <a:gd name="connsiteY8" fmla="*/ 90518 h 6814397"/>
              <a:gd name="connsiteX9" fmla="*/ 0 w 3989979"/>
              <a:gd name="connsiteY9" fmla="*/ 0 h 681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89979" h="6814397">
                <a:moveTo>
                  <a:pt x="0" y="0"/>
                </a:moveTo>
                <a:lnTo>
                  <a:pt x="1282220" y="0"/>
                </a:lnTo>
                <a:lnTo>
                  <a:pt x="1402006" y="94133"/>
                </a:lnTo>
                <a:cubicBezTo>
                  <a:pt x="2982546" y="1398511"/>
                  <a:pt x="3989979" y="3372512"/>
                  <a:pt x="3989979" y="5581812"/>
                </a:cubicBezTo>
                <a:cubicBezTo>
                  <a:pt x="3989979" y="5950029"/>
                  <a:pt x="3961995" y="6311709"/>
                  <a:pt x="3908037" y="6664843"/>
                </a:cubicBezTo>
                <a:lnTo>
                  <a:pt x="3881330" y="6814397"/>
                </a:lnTo>
                <a:lnTo>
                  <a:pt x="3889285" y="6709775"/>
                </a:lnTo>
                <a:cubicBezTo>
                  <a:pt x="3895430" y="6588564"/>
                  <a:pt x="3898539" y="6466551"/>
                  <a:pt x="3898539" y="6343812"/>
                </a:cubicBezTo>
                <a:cubicBezTo>
                  <a:pt x="3898539" y="3643557"/>
                  <a:pt x="2393609" y="1294797"/>
                  <a:pt x="176735" y="90518"/>
                </a:cubicBezTo>
                <a:lnTo>
                  <a:pt x="0" y="0"/>
                </a:lnTo>
                <a:close/>
              </a:path>
            </a:pathLst>
          </a:custGeom>
          <a:gradFill flip="none" rotWithShape="1">
            <a:gsLst>
              <a:gs pos="3000">
                <a:schemeClr val="accent1"/>
              </a:gs>
              <a:gs pos="100000">
                <a:schemeClr val="accent4"/>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E3F0EA58-87FF-4FBD-A2F2-8C01EFEECAF2}"/>
              </a:ext>
            </a:extLst>
          </p:cNvPr>
          <p:cNvSpPr txBox="1"/>
          <p:nvPr/>
        </p:nvSpPr>
        <p:spPr>
          <a:xfrm>
            <a:off x="5619826" y="1202254"/>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p>
        </p:txBody>
      </p:sp>
      <p:sp>
        <p:nvSpPr>
          <p:cNvPr id="42" name="TextBox 41">
            <a:extLst>
              <a:ext uri="{FF2B5EF4-FFF2-40B4-BE49-F238E27FC236}">
                <a16:creationId xmlns:a16="http://schemas.microsoft.com/office/drawing/2014/main" id="{73592A37-8994-4267-A0A4-4F9D2B0CA640}"/>
              </a:ext>
            </a:extLst>
          </p:cNvPr>
          <p:cNvSpPr txBox="1"/>
          <p:nvPr/>
        </p:nvSpPr>
        <p:spPr>
          <a:xfrm>
            <a:off x="6032781" y="2449902"/>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p>
        </p:txBody>
      </p:sp>
      <p:sp>
        <p:nvSpPr>
          <p:cNvPr id="43" name="TextBox 42">
            <a:extLst>
              <a:ext uri="{FF2B5EF4-FFF2-40B4-BE49-F238E27FC236}">
                <a16:creationId xmlns:a16="http://schemas.microsoft.com/office/drawing/2014/main" id="{FF2E8B29-6A17-40BB-94A2-F4C43336C48C}"/>
              </a:ext>
            </a:extLst>
          </p:cNvPr>
          <p:cNvSpPr txBox="1"/>
          <p:nvPr/>
        </p:nvSpPr>
        <p:spPr>
          <a:xfrm>
            <a:off x="6475232" y="3697550"/>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p>
        </p:txBody>
      </p:sp>
      <p:sp>
        <p:nvSpPr>
          <p:cNvPr id="44" name="TextBox 43">
            <a:extLst>
              <a:ext uri="{FF2B5EF4-FFF2-40B4-BE49-F238E27FC236}">
                <a16:creationId xmlns:a16="http://schemas.microsoft.com/office/drawing/2014/main" id="{D9D30836-9CA2-4FC2-B426-C58A1B77DEBB}"/>
              </a:ext>
            </a:extLst>
          </p:cNvPr>
          <p:cNvSpPr txBox="1"/>
          <p:nvPr/>
        </p:nvSpPr>
        <p:spPr>
          <a:xfrm>
            <a:off x="6868523" y="4945198"/>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a:solidFill>
                  <a:schemeClr val="bg1"/>
                </a:solidFill>
                <a:latin typeface="Open Sans" panose="020B0606030504020204" pitchFamily="34" charset="0"/>
                <a:ea typeface="Open Sans" panose="020B0606030504020204" pitchFamily="34" charset="0"/>
                <a:cs typeface="Open Sans" panose="020B0606030504020204" pitchFamily="34" charset="0"/>
              </a:rPr>
              <a:t>04</a:t>
            </a:r>
            <a:endPar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5" name="Rectangle 44">
            <a:extLst>
              <a:ext uri="{FF2B5EF4-FFF2-40B4-BE49-F238E27FC236}">
                <a16:creationId xmlns:a16="http://schemas.microsoft.com/office/drawing/2014/main" id="{8D598D36-C5FC-4900-B880-D9AEBB01296E}"/>
              </a:ext>
            </a:extLst>
          </p:cNvPr>
          <p:cNvSpPr/>
          <p:nvPr/>
        </p:nvSpPr>
        <p:spPr>
          <a:xfrm>
            <a:off x="7255772" y="1076224"/>
            <a:ext cx="2597506" cy="369332"/>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Authorization</a:t>
            </a:r>
          </a:p>
        </p:txBody>
      </p:sp>
      <p:sp>
        <p:nvSpPr>
          <p:cNvPr id="49" name="Rectangle 48">
            <a:extLst>
              <a:ext uri="{FF2B5EF4-FFF2-40B4-BE49-F238E27FC236}">
                <a16:creationId xmlns:a16="http://schemas.microsoft.com/office/drawing/2014/main" id="{C0874C99-87AF-460C-9044-B8539EAC1769}"/>
              </a:ext>
            </a:extLst>
          </p:cNvPr>
          <p:cNvSpPr/>
          <p:nvPr/>
        </p:nvSpPr>
        <p:spPr>
          <a:xfrm>
            <a:off x="7712976" y="2373010"/>
            <a:ext cx="2597506" cy="369332"/>
          </a:xfrm>
          <a:prstGeom prst="rect">
            <a:avLst/>
          </a:prstGeom>
        </p:spPr>
        <p:txBody>
          <a:bodyPr wrap="square" lIns="0" rIns="0" anchor="ctr">
            <a:spAutoFit/>
          </a:bodyPr>
          <a:lstStyle/>
          <a:p>
            <a:r>
              <a:rPr lang="en-IN" sz="1800" b="1" dirty="0">
                <a:solidFill>
                  <a:schemeClr val="accent6">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Pre-Check</a:t>
            </a:r>
          </a:p>
        </p:txBody>
      </p:sp>
      <p:sp>
        <p:nvSpPr>
          <p:cNvPr id="52" name="Rectangle 51">
            <a:extLst>
              <a:ext uri="{FF2B5EF4-FFF2-40B4-BE49-F238E27FC236}">
                <a16:creationId xmlns:a16="http://schemas.microsoft.com/office/drawing/2014/main" id="{20C13AF4-68B6-4226-9401-EDB6ED0540C2}"/>
              </a:ext>
            </a:extLst>
          </p:cNvPr>
          <p:cNvSpPr/>
          <p:nvPr/>
        </p:nvSpPr>
        <p:spPr>
          <a:xfrm>
            <a:off x="8207924" y="3739022"/>
            <a:ext cx="2597506" cy="369332"/>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Augment</a:t>
            </a:r>
          </a:p>
        </p:txBody>
      </p:sp>
      <p:sp>
        <p:nvSpPr>
          <p:cNvPr id="55" name="Rectangle 54">
            <a:extLst>
              <a:ext uri="{FF2B5EF4-FFF2-40B4-BE49-F238E27FC236}">
                <a16:creationId xmlns:a16="http://schemas.microsoft.com/office/drawing/2014/main" id="{C08D0B4E-C408-458A-9E80-98D57A618BD5}"/>
              </a:ext>
            </a:extLst>
          </p:cNvPr>
          <p:cNvSpPr/>
          <p:nvPr/>
        </p:nvSpPr>
        <p:spPr>
          <a:xfrm>
            <a:off x="8554525" y="4986670"/>
            <a:ext cx="2597506" cy="369332"/>
          </a:xfrm>
          <a:prstGeom prst="rect">
            <a:avLst/>
          </a:prstGeom>
        </p:spPr>
        <p:txBody>
          <a:bodyPr wrap="square" lIns="0" rIns="0" anchor="ctr">
            <a:spAutoFit/>
          </a:bodyPr>
          <a:lstStyle/>
          <a:p>
            <a:r>
              <a:rPr lang="en-IN" sz="18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Virtual Elements</a:t>
            </a:r>
          </a:p>
        </p:txBody>
      </p:sp>
      <p:pic>
        <p:nvPicPr>
          <p:cNvPr id="2" name="Picture 4">
            <a:extLst>
              <a:ext uri="{FF2B5EF4-FFF2-40B4-BE49-F238E27FC236}">
                <a16:creationId xmlns:a16="http://schemas.microsoft.com/office/drawing/2014/main" id="{0ABA602A-777F-01F1-3482-2AA689766F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416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01"/>
        <p:cNvGrpSpPr/>
        <p:nvPr/>
      </p:nvGrpSpPr>
      <p:grpSpPr>
        <a:xfrm>
          <a:off x="0" y="0"/>
          <a:ext cx="0" cy="0"/>
          <a:chOff x="0" y="0"/>
          <a:chExt cx="0" cy="0"/>
        </a:xfrm>
      </p:grpSpPr>
      <p:sp>
        <p:nvSpPr>
          <p:cNvPr id="1703" name="Google Shape;1703;p90"/>
          <p:cNvSpPr txBox="1"/>
          <p:nvPr/>
        </p:nvSpPr>
        <p:spPr>
          <a:xfrm>
            <a:off x="224979" y="788088"/>
            <a:ext cx="11806237" cy="53553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Authorization control in RAP protects our business object against the unauthorized access of data. Authorization control is always relevant when the permission to execute an operation depends on a role of BO consumer. In the RAP, each read or modify request can be checked via authorization object against the user role before the request is finally executed and reaches data.</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The </a:t>
            </a:r>
            <a:r>
              <a:rPr lang="en-US" sz="1800" dirty="0" err="1">
                <a:solidFill>
                  <a:schemeClr val="dk1"/>
                </a:solidFill>
                <a:latin typeface="Calibri"/>
                <a:ea typeface="Calibri"/>
                <a:cs typeface="Calibri"/>
                <a:sym typeface="Calibri"/>
              </a:rPr>
              <a:t>auth</a:t>
            </a:r>
            <a:r>
              <a:rPr lang="en-US" sz="1800" dirty="0">
                <a:solidFill>
                  <a:schemeClr val="dk1"/>
                </a:solidFill>
                <a:latin typeface="Calibri"/>
                <a:ea typeface="Calibri"/>
                <a:cs typeface="Calibri"/>
                <a:sym typeface="Calibri"/>
              </a:rPr>
              <a:t> check with </a:t>
            </a:r>
            <a:r>
              <a:rPr lang="en-US" sz="1800" dirty="0" err="1">
                <a:solidFill>
                  <a:schemeClr val="dk1"/>
                </a:solidFill>
                <a:latin typeface="Calibri"/>
                <a:ea typeface="Calibri"/>
                <a:cs typeface="Calibri"/>
                <a:sym typeface="Calibri"/>
              </a:rPr>
              <a:t>auth</a:t>
            </a:r>
            <a:r>
              <a:rPr lang="en-US" sz="1800" dirty="0">
                <a:solidFill>
                  <a:schemeClr val="dk1"/>
                </a:solidFill>
                <a:latin typeface="Calibri"/>
                <a:ea typeface="Calibri"/>
                <a:cs typeface="Calibri"/>
                <a:sym typeface="Calibri"/>
              </a:rPr>
              <a:t> object is called from </a:t>
            </a:r>
            <a:r>
              <a:rPr lang="en-US" sz="1800" dirty="0" err="1">
                <a:solidFill>
                  <a:schemeClr val="dk1"/>
                </a:solidFill>
                <a:latin typeface="Calibri"/>
                <a:ea typeface="Calibri"/>
                <a:cs typeface="Calibri"/>
                <a:sym typeface="Calibri"/>
              </a:rPr>
              <a:t>cds</a:t>
            </a:r>
            <a:r>
              <a:rPr lang="en-US" sz="1800" dirty="0">
                <a:solidFill>
                  <a:schemeClr val="dk1"/>
                </a:solidFill>
                <a:latin typeface="Calibri"/>
                <a:ea typeface="Calibri"/>
                <a:cs typeface="Calibri"/>
                <a:sym typeface="Calibri"/>
              </a:rPr>
              <a:t> entities in case of read request – was covered in Anubhav trainings abap on hana course</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And behavior implementation in case of modify request</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Global authorization</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Global authorization is used for all authorization checks that only depends on the user.</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Global authorization checks can be implemented both for static and instance bound operations</a:t>
            </a:r>
            <a:endParaRPr dirty="0"/>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Instance authorization</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Instance authorization is used for all </a:t>
            </a:r>
            <a:r>
              <a:rPr lang="en-US" sz="1800" dirty="0" err="1">
                <a:solidFill>
                  <a:schemeClr val="dk1"/>
                </a:solidFill>
                <a:latin typeface="Calibri"/>
                <a:ea typeface="Calibri"/>
                <a:cs typeface="Calibri"/>
                <a:sym typeface="Calibri"/>
              </a:rPr>
              <a:t>auth</a:t>
            </a:r>
            <a:r>
              <a:rPr lang="en-US" sz="1800" dirty="0">
                <a:solidFill>
                  <a:schemeClr val="dk1"/>
                </a:solidFill>
                <a:latin typeface="Calibri"/>
                <a:ea typeface="Calibri"/>
                <a:cs typeface="Calibri"/>
                <a:sym typeface="Calibri"/>
              </a:rPr>
              <a:t> checks that, in addition to the user role, depend on the state of the entity instance in question (like exact record level). Its only possible for instance based operation</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Operations that are executed from instance </a:t>
            </a:r>
            <a:r>
              <a:rPr lang="en-US" sz="1800" dirty="0" err="1">
                <a:solidFill>
                  <a:schemeClr val="dk1"/>
                </a:solidFill>
                <a:latin typeface="Calibri"/>
                <a:ea typeface="Calibri"/>
                <a:cs typeface="Calibri"/>
                <a:sym typeface="Calibri"/>
              </a:rPr>
              <a:t>auth</a:t>
            </a:r>
            <a:r>
              <a:rPr lang="en-US" sz="1800" dirty="0">
                <a:solidFill>
                  <a:schemeClr val="dk1"/>
                </a:solidFill>
                <a:latin typeface="Calibri"/>
                <a:ea typeface="Calibri"/>
                <a:cs typeface="Calibri"/>
                <a:sym typeface="Calibri"/>
              </a:rPr>
              <a:t> are CREATE and static actions</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Use case</a:t>
            </a:r>
            <a:r>
              <a:rPr lang="en-US" sz="1800" dirty="0">
                <a:solidFill>
                  <a:schemeClr val="dk1"/>
                </a:solidFill>
                <a:latin typeface="Calibri"/>
                <a:ea typeface="Calibri"/>
                <a:cs typeface="Calibri"/>
                <a:sym typeface="Calibri"/>
              </a:rPr>
              <a:t>: when a user tries to edit a travel request, if the travel request status is cancelled, then we need to check that if he/she is a manager or not. Only managers can edit a cancelled travel request. Since each travel request is different, we need to go with instance-based authorizations.</a:t>
            </a:r>
            <a:endParaRPr dirty="0"/>
          </a:p>
        </p:txBody>
      </p:sp>
      <p:sp>
        <p:nvSpPr>
          <p:cNvPr id="1704" name="Google Shape;1704;p90"/>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Authorization</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extLst>
      <p:ext uri="{BB962C8B-B14F-4D97-AF65-F5344CB8AC3E}">
        <p14:creationId xmlns:p14="http://schemas.microsoft.com/office/powerpoint/2010/main" val="3640329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03">
                                            <p:txEl>
                                              <p:pRg st="0" end="0"/>
                                            </p:txEl>
                                          </p:spTgt>
                                        </p:tgtEl>
                                        <p:attrNameLst>
                                          <p:attrName>style.visibility</p:attrName>
                                        </p:attrNameLst>
                                      </p:cBhvr>
                                      <p:to>
                                        <p:strVal val="visible"/>
                                      </p:to>
                                    </p:set>
                                    <p:animEffect transition="in" filter="fade">
                                      <p:cBhvr>
                                        <p:cTn id="7" dur="1000"/>
                                        <p:tgtEl>
                                          <p:spTgt spid="1703">
                                            <p:txEl>
                                              <p:pRg st="0" end="0"/>
                                            </p:txEl>
                                          </p:spTgt>
                                        </p:tgtEl>
                                      </p:cBhvr>
                                    </p:animEffect>
                                    <p:anim calcmode="lin" valueType="num">
                                      <p:cBhvr>
                                        <p:cTn id="8" dur="1000" fill="hold"/>
                                        <p:tgtEl>
                                          <p:spTgt spid="170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70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703">
                                            <p:txEl>
                                              <p:pRg st="1" end="1"/>
                                            </p:txEl>
                                          </p:spTgt>
                                        </p:tgtEl>
                                        <p:attrNameLst>
                                          <p:attrName>style.visibility</p:attrName>
                                        </p:attrNameLst>
                                      </p:cBhvr>
                                      <p:to>
                                        <p:strVal val="visible"/>
                                      </p:to>
                                    </p:set>
                                    <p:animEffect transition="in" filter="fade">
                                      <p:cBhvr>
                                        <p:cTn id="12" dur="1000"/>
                                        <p:tgtEl>
                                          <p:spTgt spid="1703">
                                            <p:txEl>
                                              <p:pRg st="1" end="1"/>
                                            </p:txEl>
                                          </p:spTgt>
                                        </p:tgtEl>
                                      </p:cBhvr>
                                    </p:animEffect>
                                    <p:anim calcmode="lin" valueType="num">
                                      <p:cBhvr>
                                        <p:cTn id="13" dur="1000" fill="hold"/>
                                        <p:tgtEl>
                                          <p:spTgt spid="170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70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703">
                                            <p:txEl>
                                              <p:pRg st="2" end="2"/>
                                            </p:txEl>
                                          </p:spTgt>
                                        </p:tgtEl>
                                        <p:attrNameLst>
                                          <p:attrName>style.visibility</p:attrName>
                                        </p:attrNameLst>
                                      </p:cBhvr>
                                      <p:to>
                                        <p:strVal val="visible"/>
                                      </p:to>
                                    </p:set>
                                    <p:animEffect transition="in" filter="fade">
                                      <p:cBhvr>
                                        <p:cTn id="17" dur="1000"/>
                                        <p:tgtEl>
                                          <p:spTgt spid="1703">
                                            <p:txEl>
                                              <p:pRg st="2" end="2"/>
                                            </p:txEl>
                                          </p:spTgt>
                                        </p:tgtEl>
                                      </p:cBhvr>
                                    </p:animEffect>
                                    <p:anim calcmode="lin" valueType="num">
                                      <p:cBhvr>
                                        <p:cTn id="18" dur="1000" fill="hold"/>
                                        <p:tgtEl>
                                          <p:spTgt spid="170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70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703">
                                            <p:txEl>
                                              <p:pRg st="4" end="4"/>
                                            </p:txEl>
                                          </p:spTgt>
                                        </p:tgtEl>
                                        <p:attrNameLst>
                                          <p:attrName>style.visibility</p:attrName>
                                        </p:attrNameLst>
                                      </p:cBhvr>
                                      <p:to>
                                        <p:strVal val="visible"/>
                                      </p:to>
                                    </p:set>
                                    <p:animEffect transition="in" filter="fade">
                                      <p:cBhvr>
                                        <p:cTn id="24" dur="1000"/>
                                        <p:tgtEl>
                                          <p:spTgt spid="1703">
                                            <p:txEl>
                                              <p:pRg st="4" end="4"/>
                                            </p:txEl>
                                          </p:spTgt>
                                        </p:tgtEl>
                                      </p:cBhvr>
                                    </p:animEffect>
                                    <p:anim calcmode="lin" valueType="num">
                                      <p:cBhvr>
                                        <p:cTn id="25" dur="1000" fill="hold"/>
                                        <p:tgtEl>
                                          <p:spTgt spid="170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170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703">
                                            <p:txEl>
                                              <p:pRg st="5" end="5"/>
                                            </p:txEl>
                                          </p:spTgt>
                                        </p:tgtEl>
                                        <p:attrNameLst>
                                          <p:attrName>style.visibility</p:attrName>
                                        </p:attrNameLst>
                                      </p:cBhvr>
                                      <p:to>
                                        <p:strVal val="visible"/>
                                      </p:to>
                                    </p:set>
                                    <p:animEffect transition="in" filter="fade">
                                      <p:cBhvr>
                                        <p:cTn id="29" dur="1000"/>
                                        <p:tgtEl>
                                          <p:spTgt spid="1703">
                                            <p:txEl>
                                              <p:pRg st="5" end="5"/>
                                            </p:txEl>
                                          </p:spTgt>
                                        </p:tgtEl>
                                      </p:cBhvr>
                                    </p:animEffect>
                                    <p:anim calcmode="lin" valueType="num">
                                      <p:cBhvr>
                                        <p:cTn id="30" dur="1000" fill="hold"/>
                                        <p:tgtEl>
                                          <p:spTgt spid="170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170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703">
                                            <p:txEl>
                                              <p:pRg st="6" end="6"/>
                                            </p:txEl>
                                          </p:spTgt>
                                        </p:tgtEl>
                                        <p:attrNameLst>
                                          <p:attrName>style.visibility</p:attrName>
                                        </p:attrNameLst>
                                      </p:cBhvr>
                                      <p:to>
                                        <p:strVal val="visible"/>
                                      </p:to>
                                    </p:set>
                                    <p:animEffect transition="in" filter="fade">
                                      <p:cBhvr>
                                        <p:cTn id="34" dur="1000"/>
                                        <p:tgtEl>
                                          <p:spTgt spid="1703">
                                            <p:txEl>
                                              <p:pRg st="6" end="6"/>
                                            </p:txEl>
                                          </p:spTgt>
                                        </p:tgtEl>
                                      </p:cBhvr>
                                    </p:animEffect>
                                    <p:anim calcmode="lin" valueType="num">
                                      <p:cBhvr>
                                        <p:cTn id="35" dur="1000" fill="hold"/>
                                        <p:tgtEl>
                                          <p:spTgt spid="170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1703">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703">
                                            <p:txEl>
                                              <p:pRg st="7" end="7"/>
                                            </p:txEl>
                                          </p:spTgt>
                                        </p:tgtEl>
                                        <p:attrNameLst>
                                          <p:attrName>style.visibility</p:attrName>
                                        </p:attrNameLst>
                                      </p:cBhvr>
                                      <p:to>
                                        <p:strVal val="visible"/>
                                      </p:to>
                                    </p:set>
                                    <p:animEffect transition="in" filter="fade">
                                      <p:cBhvr>
                                        <p:cTn id="39" dur="1000"/>
                                        <p:tgtEl>
                                          <p:spTgt spid="1703">
                                            <p:txEl>
                                              <p:pRg st="7" end="7"/>
                                            </p:txEl>
                                          </p:spTgt>
                                        </p:tgtEl>
                                      </p:cBhvr>
                                    </p:animEffect>
                                    <p:anim calcmode="lin" valueType="num">
                                      <p:cBhvr>
                                        <p:cTn id="40" dur="1000" fill="hold"/>
                                        <p:tgtEl>
                                          <p:spTgt spid="1703">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1703">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703">
                                            <p:txEl>
                                              <p:pRg st="8" end="8"/>
                                            </p:txEl>
                                          </p:spTgt>
                                        </p:tgtEl>
                                        <p:attrNameLst>
                                          <p:attrName>style.visibility</p:attrName>
                                        </p:attrNameLst>
                                      </p:cBhvr>
                                      <p:to>
                                        <p:strVal val="visible"/>
                                      </p:to>
                                    </p:set>
                                    <p:animEffect transition="in" filter="fade">
                                      <p:cBhvr>
                                        <p:cTn id="44" dur="1000"/>
                                        <p:tgtEl>
                                          <p:spTgt spid="1703">
                                            <p:txEl>
                                              <p:pRg st="8" end="8"/>
                                            </p:txEl>
                                          </p:spTgt>
                                        </p:tgtEl>
                                      </p:cBhvr>
                                    </p:animEffect>
                                    <p:anim calcmode="lin" valueType="num">
                                      <p:cBhvr>
                                        <p:cTn id="45" dur="1000" fill="hold"/>
                                        <p:tgtEl>
                                          <p:spTgt spid="1703">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1703">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703">
                                            <p:txEl>
                                              <p:pRg st="9" end="9"/>
                                            </p:txEl>
                                          </p:spTgt>
                                        </p:tgtEl>
                                        <p:attrNameLst>
                                          <p:attrName>style.visibility</p:attrName>
                                        </p:attrNameLst>
                                      </p:cBhvr>
                                      <p:to>
                                        <p:strVal val="visible"/>
                                      </p:to>
                                    </p:set>
                                    <p:animEffect transition="in" filter="fade">
                                      <p:cBhvr>
                                        <p:cTn id="49" dur="1000"/>
                                        <p:tgtEl>
                                          <p:spTgt spid="1703">
                                            <p:txEl>
                                              <p:pRg st="9" end="9"/>
                                            </p:txEl>
                                          </p:spTgt>
                                        </p:tgtEl>
                                      </p:cBhvr>
                                    </p:animEffect>
                                    <p:anim calcmode="lin" valueType="num">
                                      <p:cBhvr>
                                        <p:cTn id="50" dur="1000" fill="hold"/>
                                        <p:tgtEl>
                                          <p:spTgt spid="1703">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170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703">
                                            <p:txEl>
                                              <p:pRg st="11" end="11"/>
                                            </p:txEl>
                                          </p:spTgt>
                                        </p:tgtEl>
                                        <p:attrNameLst>
                                          <p:attrName>style.visibility</p:attrName>
                                        </p:attrNameLst>
                                      </p:cBhvr>
                                      <p:to>
                                        <p:strVal val="visible"/>
                                      </p:to>
                                    </p:set>
                                    <p:animEffect transition="in" filter="fade">
                                      <p:cBhvr>
                                        <p:cTn id="56" dur="1000"/>
                                        <p:tgtEl>
                                          <p:spTgt spid="1703">
                                            <p:txEl>
                                              <p:pRg st="11" end="11"/>
                                            </p:txEl>
                                          </p:spTgt>
                                        </p:tgtEl>
                                      </p:cBhvr>
                                    </p:animEffect>
                                    <p:anim calcmode="lin" valueType="num">
                                      <p:cBhvr>
                                        <p:cTn id="57" dur="1000" fill="hold"/>
                                        <p:tgtEl>
                                          <p:spTgt spid="1703">
                                            <p:txEl>
                                              <p:pRg st="11" end="11"/>
                                            </p:txEl>
                                          </p:spTgt>
                                        </p:tgtEl>
                                        <p:attrNameLst>
                                          <p:attrName>ppt_x</p:attrName>
                                        </p:attrNameLst>
                                      </p:cBhvr>
                                      <p:tavLst>
                                        <p:tav tm="0">
                                          <p:val>
                                            <p:strVal val="#ppt_x"/>
                                          </p:val>
                                        </p:tav>
                                        <p:tav tm="100000">
                                          <p:val>
                                            <p:strVal val="#ppt_x"/>
                                          </p:val>
                                        </p:tav>
                                      </p:tavLst>
                                    </p:anim>
                                    <p:anim calcmode="lin" valueType="num">
                                      <p:cBhvr>
                                        <p:cTn id="58" dur="1000" fill="hold"/>
                                        <p:tgtEl>
                                          <p:spTgt spid="170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46"/>
        <p:cNvGrpSpPr/>
        <p:nvPr/>
      </p:nvGrpSpPr>
      <p:grpSpPr>
        <a:xfrm>
          <a:off x="0" y="0"/>
          <a:ext cx="0" cy="0"/>
          <a:chOff x="0" y="0"/>
          <a:chExt cx="0" cy="0"/>
        </a:xfrm>
      </p:grpSpPr>
      <p:sp>
        <p:nvSpPr>
          <p:cNvPr id="1748" name="Google Shape;1748;p95"/>
          <p:cNvSpPr txBox="1"/>
          <p:nvPr/>
        </p:nvSpPr>
        <p:spPr>
          <a:xfrm>
            <a:off x="224979" y="788088"/>
            <a:ext cx="11806237"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While the system is saving the draft in the draft table we can use </a:t>
            </a:r>
            <a:r>
              <a:rPr lang="en-US" sz="1800" dirty="0" err="1">
                <a:solidFill>
                  <a:schemeClr val="dk1"/>
                </a:solidFill>
                <a:latin typeface="Calibri"/>
                <a:ea typeface="Calibri"/>
                <a:cs typeface="Calibri"/>
                <a:sym typeface="Calibri"/>
              </a:rPr>
              <a:t>prechecks</a:t>
            </a:r>
            <a:r>
              <a:rPr lang="en-US" sz="1800" dirty="0">
                <a:solidFill>
                  <a:schemeClr val="dk1"/>
                </a:solidFill>
                <a:latin typeface="Calibri"/>
                <a:ea typeface="Calibri"/>
                <a:cs typeface="Calibri"/>
                <a:sym typeface="Calibri"/>
              </a:rPr>
              <a:t> to make sure that checks/authorizations are checked in the system before data reaches to draft table. Unlike validations (while saving/updating data to main table) Prechecks will trigger before data reaches to transaction buffer. </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They are very helpful when we even want to validate data of one control based on another control. Currently as a developer you need to take additional pain to clean the data when draft is activated. If you apply </a:t>
            </a:r>
            <a:r>
              <a:rPr lang="en-US" sz="1800" dirty="0" err="1">
                <a:solidFill>
                  <a:schemeClr val="dk1"/>
                </a:solidFill>
                <a:latin typeface="Calibri"/>
                <a:ea typeface="Calibri"/>
                <a:cs typeface="Calibri"/>
                <a:sym typeface="Calibri"/>
              </a:rPr>
              <a:t>precheck</a:t>
            </a:r>
            <a:r>
              <a:rPr lang="en-US" sz="1800" dirty="0">
                <a:solidFill>
                  <a:schemeClr val="dk1"/>
                </a:solidFill>
                <a:latin typeface="Calibri"/>
                <a:ea typeface="Calibri"/>
                <a:cs typeface="Calibri"/>
                <a:sym typeface="Calibri"/>
              </a:rPr>
              <a:t>, system ensures that only the clean data reaches to transaction buffer. </a:t>
            </a:r>
            <a:endParaRPr sz="1800" dirty="0">
              <a:solidFill>
                <a:schemeClr val="dk1"/>
              </a:solidFill>
              <a:latin typeface="Calibri"/>
              <a:ea typeface="Calibri"/>
              <a:cs typeface="Calibri"/>
              <a:sym typeface="Calibri"/>
            </a:endParaRPr>
          </a:p>
        </p:txBody>
      </p:sp>
      <p:sp>
        <p:nvSpPr>
          <p:cNvPr id="1749" name="Google Shape;1749;p95"/>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Prechecks </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
        <p:nvSpPr>
          <p:cNvPr id="2" name="Rectangle 1">
            <a:extLst>
              <a:ext uri="{FF2B5EF4-FFF2-40B4-BE49-F238E27FC236}">
                <a16:creationId xmlns:a16="http://schemas.microsoft.com/office/drawing/2014/main" id="{02C122D8-97E2-776D-73FA-F5544FEF72D7}"/>
              </a:ext>
            </a:extLst>
          </p:cNvPr>
          <p:cNvSpPr/>
          <p:nvPr/>
        </p:nvSpPr>
        <p:spPr>
          <a:xfrm>
            <a:off x="1601734" y="3111415"/>
            <a:ext cx="2859802" cy="515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Get The Country of Customer</a:t>
            </a:r>
          </a:p>
        </p:txBody>
      </p:sp>
      <p:sp>
        <p:nvSpPr>
          <p:cNvPr id="3" name="Rectangle 2">
            <a:extLst>
              <a:ext uri="{FF2B5EF4-FFF2-40B4-BE49-F238E27FC236}">
                <a16:creationId xmlns:a16="http://schemas.microsoft.com/office/drawing/2014/main" id="{EB738D1E-057A-2695-D719-41F10289D744}"/>
              </a:ext>
            </a:extLst>
          </p:cNvPr>
          <p:cNvSpPr/>
          <p:nvPr/>
        </p:nvSpPr>
        <p:spPr>
          <a:xfrm>
            <a:off x="7271219" y="3111415"/>
            <a:ext cx="2859802" cy="515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Get The Country of Agency</a:t>
            </a:r>
          </a:p>
        </p:txBody>
      </p:sp>
      <p:sp>
        <p:nvSpPr>
          <p:cNvPr id="4" name="Rectangle 3">
            <a:extLst>
              <a:ext uri="{FF2B5EF4-FFF2-40B4-BE49-F238E27FC236}">
                <a16:creationId xmlns:a16="http://schemas.microsoft.com/office/drawing/2014/main" id="{23FD5D8F-0061-6340-B92A-EB485C9232FE}"/>
              </a:ext>
            </a:extLst>
          </p:cNvPr>
          <p:cNvSpPr/>
          <p:nvPr/>
        </p:nvSpPr>
        <p:spPr>
          <a:xfrm>
            <a:off x="5474126" y="3215742"/>
            <a:ext cx="693471" cy="1043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84452FFD-B5D7-1C24-4E6A-18BECE018AFE}"/>
              </a:ext>
            </a:extLst>
          </p:cNvPr>
          <p:cNvSpPr/>
          <p:nvPr/>
        </p:nvSpPr>
        <p:spPr>
          <a:xfrm>
            <a:off x="5474125" y="3369165"/>
            <a:ext cx="693471" cy="1043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53216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5"/>
        <p:cNvGrpSpPr/>
        <p:nvPr/>
      </p:nvGrpSpPr>
      <p:grpSpPr>
        <a:xfrm>
          <a:off x="0" y="0"/>
          <a:ext cx="0" cy="0"/>
          <a:chOff x="0" y="0"/>
          <a:chExt cx="0" cy="0"/>
        </a:xfrm>
      </p:grpSpPr>
      <p:sp>
        <p:nvSpPr>
          <p:cNvPr id="1757" name="Google Shape;1757;p96"/>
          <p:cNvSpPr txBox="1"/>
          <p:nvPr/>
        </p:nvSpPr>
        <p:spPr>
          <a:xfrm>
            <a:off x="224979" y="788088"/>
            <a:ext cx="1180623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Before data reaches to transaction buffer, the augment code will be executed and here we can set some default data to the BO instance.</a:t>
            </a:r>
            <a:endParaRPr sz="1800">
              <a:solidFill>
                <a:schemeClr val="dk1"/>
              </a:solidFill>
              <a:latin typeface="Calibri"/>
              <a:ea typeface="Calibri"/>
              <a:cs typeface="Calibri"/>
              <a:sym typeface="Calibri"/>
            </a:endParaRPr>
          </a:p>
        </p:txBody>
      </p:sp>
      <p:sp>
        <p:nvSpPr>
          <p:cNvPr id="1758" name="Google Shape;1758;p96"/>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Augment</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extLst>
      <p:ext uri="{BB962C8B-B14F-4D97-AF65-F5344CB8AC3E}">
        <p14:creationId xmlns:p14="http://schemas.microsoft.com/office/powerpoint/2010/main" val="1197678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4"/>
        <p:cNvGrpSpPr/>
        <p:nvPr/>
      </p:nvGrpSpPr>
      <p:grpSpPr>
        <a:xfrm>
          <a:off x="0" y="0"/>
          <a:ext cx="0" cy="0"/>
          <a:chOff x="0" y="0"/>
          <a:chExt cx="0" cy="0"/>
        </a:xfrm>
      </p:grpSpPr>
      <p:sp>
        <p:nvSpPr>
          <p:cNvPr id="1766" name="Google Shape;1766;p97"/>
          <p:cNvSpPr txBox="1"/>
          <p:nvPr/>
        </p:nvSpPr>
        <p:spPr>
          <a:xfrm>
            <a:off x="224979" y="788088"/>
            <a:ext cx="11806237" cy="34163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There is a requirement to expose extra elements out of </a:t>
            </a:r>
            <a:r>
              <a:rPr lang="en-US" sz="1800" dirty="0" err="1">
                <a:solidFill>
                  <a:schemeClr val="dk1"/>
                </a:solidFill>
                <a:latin typeface="Calibri"/>
                <a:ea typeface="Calibri"/>
                <a:cs typeface="Calibri"/>
                <a:sym typeface="Calibri"/>
              </a:rPr>
              <a:t>cds</a:t>
            </a:r>
            <a:r>
              <a:rPr lang="en-US" sz="1800" dirty="0">
                <a:solidFill>
                  <a:schemeClr val="dk1"/>
                </a:solidFill>
                <a:latin typeface="Calibri"/>
                <a:ea typeface="Calibri"/>
                <a:cs typeface="Calibri"/>
                <a:sym typeface="Calibri"/>
              </a:rPr>
              <a:t> entities for which there is no data inside the database, basically these element values are calculated at runtime (on-fly). If you worked with SAP UI5 development, we have similar concept called formatter. We have a implementing class in which we will add our code for calculating the runtime data of virtual elements.</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Rules:</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We should only add them to projection view. Because if you add in main view, your draft table will disturb and your main table will never have these column.</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RAP does not support filtering and sorting of virtual elements, also the aggregation and group is not allowed</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We cannot select data from virtual elements using direct SELECT or EML</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We have to write implementation in a class for virtual element that class must use the interface </a:t>
            </a:r>
            <a:r>
              <a:rPr lang="en-US" sz="1800" dirty="0">
                <a:solidFill>
                  <a:srgbClr val="333333"/>
                </a:solidFill>
                <a:latin typeface="Arial"/>
                <a:ea typeface="Arial"/>
                <a:cs typeface="Arial"/>
                <a:sym typeface="Arial"/>
              </a:rPr>
              <a:t>IF_SADL_EXIT_CALC_ELEMENT_READ.</a:t>
            </a:r>
            <a:endParaRPr dirty="0"/>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p:txBody>
      </p:sp>
      <p:sp>
        <p:nvSpPr>
          <p:cNvPr id="1767" name="Google Shape;1767;p97"/>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Virtual Elements</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1254B608-1366-EDF5-7611-CF806C718FAE}"/>
                  </a:ext>
                </a:extLst>
              </p14:cNvPr>
              <p14:cNvContentPartPr/>
              <p14:nvPr/>
            </p14:nvContentPartPr>
            <p14:xfrm>
              <a:off x="1128892" y="5240783"/>
              <a:ext cx="360" cy="360"/>
            </p14:xfrm>
          </p:contentPart>
        </mc:Choice>
        <mc:Fallback xmlns="">
          <p:pic>
            <p:nvPicPr>
              <p:cNvPr id="2" name="Ink 1">
                <a:extLst>
                  <a:ext uri="{FF2B5EF4-FFF2-40B4-BE49-F238E27FC236}">
                    <a16:creationId xmlns:a16="http://schemas.microsoft.com/office/drawing/2014/main" id="{1254B608-1366-EDF5-7611-CF806C718FAE}"/>
                  </a:ext>
                </a:extLst>
              </p:cNvPr>
              <p:cNvPicPr/>
              <p:nvPr/>
            </p:nvPicPr>
            <p:blipFill>
              <a:blip r:embed="rId5"/>
              <a:stretch>
                <a:fillRect/>
              </a:stretch>
            </p:blipFill>
            <p:spPr>
              <a:xfrm>
                <a:off x="1119892" y="5232143"/>
                <a:ext cx="18000" cy="18000"/>
              </a:xfrm>
              <a:prstGeom prst="rect">
                <a:avLst/>
              </a:prstGeom>
            </p:spPr>
          </p:pic>
        </mc:Fallback>
      </mc:AlternateContent>
    </p:spTree>
    <p:extLst>
      <p:ext uri="{BB962C8B-B14F-4D97-AF65-F5344CB8AC3E}">
        <p14:creationId xmlns:p14="http://schemas.microsoft.com/office/powerpoint/2010/main" val="2111787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a:xfrm>
            <a:off x="609441" y="274639"/>
            <a:ext cx="10969943" cy="711081"/>
          </a:xfrm>
        </p:spPr>
        <p:txBody>
          <a:bodyPr wrap="square" anchor="ctr">
            <a:normAutofit/>
          </a:bodyPr>
          <a:lstStyle/>
          <a:p>
            <a:r>
              <a:rPr lang="en-US"/>
              <a:t>Business Application Studio</a:t>
            </a:r>
          </a:p>
        </p:txBody>
      </p:sp>
      <p:sp>
        <p:nvSpPr>
          <p:cNvPr id="6" name="TextBox 5">
            <a:extLst>
              <a:ext uri="{FF2B5EF4-FFF2-40B4-BE49-F238E27FC236}">
                <a16:creationId xmlns:a16="http://schemas.microsoft.com/office/drawing/2014/main" id="{C594CE1D-B3DA-A62D-88CA-50DE7E765445}"/>
              </a:ext>
            </a:extLst>
          </p:cNvPr>
          <p:cNvSpPr txBox="1"/>
          <p:nvPr/>
        </p:nvSpPr>
        <p:spPr>
          <a:xfrm>
            <a:off x="609441" y="1176220"/>
            <a:ext cx="5294471" cy="4352544"/>
          </a:xfrm>
          <a:prstGeom prst="rect">
            <a:avLst/>
          </a:prstGeom>
          <a:noFill/>
          <a:ln>
            <a:noFill/>
          </a:ln>
        </p:spPr>
        <p:txBody>
          <a:bodyPr anchor="t">
            <a:normAutofit/>
          </a:bodyPr>
          <a:lstStyle/>
          <a:p>
            <a:pPr>
              <a:lnSpc>
                <a:spcPct val="90000"/>
              </a:lnSpc>
              <a:spcAft>
                <a:spcPts val="600"/>
              </a:spcAft>
            </a:pPr>
            <a:r>
              <a:rPr lang="en-US" sz="2000" b="0" i="0" u="none" strike="noStrike" cap="none">
                <a:solidFill>
                  <a:schemeClr val="accent1"/>
                </a:solidFill>
                <a:effectLst/>
              </a:rPr>
              <a:t>SAP Business Application Studio is a development environment available on SAP Business Technology Platform. It is a multi cloud development environment to create different kinds of Apps like HANA Native, CAPM, Fiori, MDK etc. A developer must create private dev space in the system in order to build application in BAS tool, All the required tooling is pre-configured in BAS.</a:t>
            </a:r>
          </a:p>
          <a:p>
            <a:pPr>
              <a:lnSpc>
                <a:spcPct val="90000"/>
              </a:lnSpc>
              <a:spcAft>
                <a:spcPts val="600"/>
              </a:spcAft>
            </a:pPr>
            <a:r>
              <a:rPr lang="en-US" sz="2000" b="0" i="0" u="none" strike="noStrike" cap="none">
                <a:solidFill>
                  <a:schemeClr val="accent1"/>
                </a:solidFill>
                <a:effectLst/>
              </a:rPr>
              <a:t>In an Enterprise Account you can set up SAP Business Application Studio as a Free-Tier service by checking its free plan during its entitlement configuration.</a:t>
            </a:r>
            <a:endParaRPr lang="en-US" sz="2000" b="0" i="0" u="none" strike="noStrike" cap="none">
              <a:solidFill>
                <a:schemeClr val="accent1"/>
              </a:solidFill>
            </a:endParaRPr>
          </a:p>
        </p:txBody>
      </p:sp>
      <p:pic>
        <p:nvPicPr>
          <p:cNvPr id="1026" name="Picture 2" descr="launch sap business application studio">
            <a:extLst>
              <a:ext uri="{FF2B5EF4-FFF2-40B4-BE49-F238E27FC236}">
                <a16:creationId xmlns:a16="http://schemas.microsoft.com/office/drawing/2014/main" id="{45B63570-F26D-A3DA-B361-D7EDE2AAA57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5085" r="26494" b="2"/>
          <a:stretch/>
        </p:blipFill>
        <p:spPr bwMode="auto">
          <a:xfrm>
            <a:off x="6284912" y="1176220"/>
            <a:ext cx="5294471" cy="4352544"/>
          </a:xfrm>
          <a:prstGeom prst="rect">
            <a:avLst/>
          </a:prstGeom>
          <a:solidFill>
            <a:srgbClr val="FFFFFF"/>
          </a:solidFill>
          <a:ln>
            <a:noFill/>
          </a:ln>
        </p:spPr>
      </p:pic>
    </p:spTree>
    <p:extLst>
      <p:ext uri="{BB962C8B-B14F-4D97-AF65-F5344CB8AC3E}">
        <p14:creationId xmlns:p14="http://schemas.microsoft.com/office/powerpoint/2010/main" val="1288388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solidFill>
                  <a:schemeClr val="tx1"/>
                </a:solidFill>
              </a:rPr>
              <a:t>Dev Space in BAS</a:t>
            </a:r>
          </a:p>
        </p:txBody>
      </p:sp>
      <p:sp>
        <p:nvSpPr>
          <p:cNvPr id="17" name="Rectangle 16">
            <a:extLst>
              <a:ext uri="{FF2B5EF4-FFF2-40B4-BE49-F238E27FC236}">
                <a16:creationId xmlns:a16="http://schemas.microsoft.com/office/drawing/2014/main" id="{BDC1B650-F7AB-4DF4-479E-6E9EA76770BC}"/>
              </a:ext>
            </a:extLst>
          </p:cNvPr>
          <p:cNvSpPr/>
          <p:nvPr/>
        </p:nvSpPr>
        <p:spPr>
          <a:xfrm>
            <a:off x="981844" y="5805264"/>
            <a:ext cx="10009112" cy="711081"/>
          </a:xfrm>
          <a:prstGeom prst="rect">
            <a:avLst/>
          </a:prstGeom>
          <a:solidFill>
            <a:schemeClr val="tx2">
              <a:lumMod val="25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dirty="0">
                <a:ln w="22225">
                  <a:solidFill>
                    <a:schemeClr val="accent2"/>
                  </a:solidFill>
                  <a:prstDash val="solid"/>
                </a:ln>
                <a:solidFill>
                  <a:schemeClr val="tx1"/>
                </a:solidFill>
              </a:rPr>
              <a:t>IaaS – Infrastructure as a Service</a:t>
            </a:r>
            <a:endParaRPr lang="en-US" sz="3200" dirty="0">
              <a:solidFill>
                <a:schemeClr val="tx1"/>
              </a:solidFill>
            </a:endParaRPr>
          </a:p>
        </p:txBody>
      </p:sp>
      <p:sp>
        <p:nvSpPr>
          <p:cNvPr id="18" name="Rectangle 17">
            <a:extLst>
              <a:ext uri="{FF2B5EF4-FFF2-40B4-BE49-F238E27FC236}">
                <a16:creationId xmlns:a16="http://schemas.microsoft.com/office/drawing/2014/main" id="{DD1DB476-E02C-82F6-8D1A-6016946C24F4}"/>
              </a:ext>
            </a:extLst>
          </p:cNvPr>
          <p:cNvSpPr/>
          <p:nvPr/>
        </p:nvSpPr>
        <p:spPr>
          <a:xfrm>
            <a:off x="986946" y="4437112"/>
            <a:ext cx="10009112" cy="1115319"/>
          </a:xfrm>
          <a:prstGeom prst="rect">
            <a:avLst/>
          </a:prstGeom>
          <a:solidFill>
            <a:schemeClr val="tx2">
              <a:lumMod val="25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dirty="0">
                <a:ln w="22225">
                  <a:solidFill>
                    <a:schemeClr val="accent2"/>
                  </a:solidFill>
                  <a:prstDash val="solid"/>
                </a:ln>
                <a:solidFill>
                  <a:schemeClr val="tx1"/>
                </a:solidFill>
              </a:rPr>
              <a:t>SAP BTP – Platform as a Service</a:t>
            </a:r>
            <a:endParaRPr lang="en-US" sz="3200" dirty="0">
              <a:solidFill>
                <a:schemeClr val="tx1"/>
              </a:solidFill>
            </a:endParaRPr>
          </a:p>
        </p:txBody>
      </p:sp>
      <p:sp>
        <p:nvSpPr>
          <p:cNvPr id="19" name="Rectangle 18">
            <a:extLst>
              <a:ext uri="{FF2B5EF4-FFF2-40B4-BE49-F238E27FC236}">
                <a16:creationId xmlns:a16="http://schemas.microsoft.com/office/drawing/2014/main" id="{89EEE269-6CAC-FCAE-3101-01FB77B70447}"/>
              </a:ext>
            </a:extLst>
          </p:cNvPr>
          <p:cNvSpPr/>
          <p:nvPr/>
        </p:nvSpPr>
        <p:spPr>
          <a:xfrm>
            <a:off x="981844" y="3473198"/>
            <a:ext cx="10009112" cy="711081"/>
          </a:xfrm>
          <a:prstGeom prst="rect">
            <a:avLst/>
          </a:prstGeom>
          <a:solidFill>
            <a:schemeClr val="tx2">
              <a:lumMod val="25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dirty="0">
                <a:ln w="22225">
                  <a:solidFill>
                    <a:schemeClr val="accent2"/>
                  </a:solidFill>
                  <a:prstDash val="solid"/>
                </a:ln>
                <a:solidFill>
                  <a:schemeClr val="tx1"/>
                </a:solidFill>
              </a:rPr>
              <a:t>SAP BAS – Business App Studio</a:t>
            </a:r>
            <a:endParaRPr lang="en-US" sz="3200" dirty="0">
              <a:solidFill>
                <a:schemeClr val="tx1"/>
              </a:solidFill>
            </a:endParaRPr>
          </a:p>
        </p:txBody>
      </p:sp>
      <p:sp>
        <p:nvSpPr>
          <p:cNvPr id="20" name="Smiley Face 19">
            <a:extLst>
              <a:ext uri="{FF2B5EF4-FFF2-40B4-BE49-F238E27FC236}">
                <a16:creationId xmlns:a16="http://schemas.microsoft.com/office/drawing/2014/main" id="{5939B698-1347-5870-D247-F9E45CA78A21}"/>
              </a:ext>
            </a:extLst>
          </p:cNvPr>
          <p:cNvSpPr/>
          <p:nvPr/>
        </p:nvSpPr>
        <p:spPr>
          <a:xfrm>
            <a:off x="1125860" y="784925"/>
            <a:ext cx="792088" cy="711081"/>
          </a:xfrm>
          <a:prstGeom prst="smileyFac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miley Face 20">
            <a:extLst>
              <a:ext uri="{FF2B5EF4-FFF2-40B4-BE49-F238E27FC236}">
                <a16:creationId xmlns:a16="http://schemas.microsoft.com/office/drawing/2014/main" id="{C126ABD9-EFE0-A42A-B1F7-43C982841B4F}"/>
              </a:ext>
            </a:extLst>
          </p:cNvPr>
          <p:cNvSpPr/>
          <p:nvPr/>
        </p:nvSpPr>
        <p:spPr>
          <a:xfrm>
            <a:off x="2710036" y="784925"/>
            <a:ext cx="792088" cy="711081"/>
          </a:xfrm>
          <a:prstGeom prst="smileyFac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miley Face 21">
            <a:extLst>
              <a:ext uri="{FF2B5EF4-FFF2-40B4-BE49-F238E27FC236}">
                <a16:creationId xmlns:a16="http://schemas.microsoft.com/office/drawing/2014/main" id="{38EFB29A-3506-2B63-2C81-189C0D48D09E}"/>
              </a:ext>
            </a:extLst>
          </p:cNvPr>
          <p:cNvSpPr/>
          <p:nvPr/>
        </p:nvSpPr>
        <p:spPr>
          <a:xfrm>
            <a:off x="4438228" y="784925"/>
            <a:ext cx="792088" cy="711081"/>
          </a:xfrm>
          <a:prstGeom prst="smileyFac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miley Face 22">
            <a:extLst>
              <a:ext uri="{FF2B5EF4-FFF2-40B4-BE49-F238E27FC236}">
                <a16:creationId xmlns:a16="http://schemas.microsoft.com/office/drawing/2014/main" id="{806381B3-A5F3-9EEE-09FA-6C62C392C21A}"/>
              </a:ext>
            </a:extLst>
          </p:cNvPr>
          <p:cNvSpPr/>
          <p:nvPr/>
        </p:nvSpPr>
        <p:spPr>
          <a:xfrm>
            <a:off x="6241331" y="784923"/>
            <a:ext cx="792088" cy="711081"/>
          </a:xfrm>
          <a:prstGeom prst="smileyFac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miley Face 23">
            <a:extLst>
              <a:ext uri="{FF2B5EF4-FFF2-40B4-BE49-F238E27FC236}">
                <a16:creationId xmlns:a16="http://schemas.microsoft.com/office/drawing/2014/main" id="{B1A74A0F-0775-3446-1858-4CEFA8F955A0}"/>
              </a:ext>
            </a:extLst>
          </p:cNvPr>
          <p:cNvSpPr/>
          <p:nvPr/>
        </p:nvSpPr>
        <p:spPr>
          <a:xfrm>
            <a:off x="8304471" y="784923"/>
            <a:ext cx="792088" cy="711081"/>
          </a:xfrm>
          <a:prstGeom prst="smileyFac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16401AF4-348B-66F7-3106-0A6B01EAFF5E}"/>
              </a:ext>
            </a:extLst>
          </p:cNvPr>
          <p:cNvSpPr txBox="1"/>
          <p:nvPr/>
        </p:nvSpPr>
        <p:spPr>
          <a:xfrm>
            <a:off x="5734372" y="1628800"/>
            <a:ext cx="6264696" cy="1477328"/>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FF0000"/>
                </a:solidFill>
              </a:rPr>
              <a:t>We don’t want a single developer to consume all the available resources</a:t>
            </a:r>
          </a:p>
          <a:p>
            <a:pPr marL="285750" indent="-285750">
              <a:buFont typeface="Arial" panose="020B0604020202020204" pitchFamily="34" charset="0"/>
              <a:buChar char="•"/>
            </a:pPr>
            <a:r>
              <a:rPr lang="en-US" sz="1800" dirty="0">
                <a:solidFill>
                  <a:srgbClr val="FF0000"/>
                </a:solidFill>
              </a:rPr>
              <a:t>We want a clear isolation of one developer with another</a:t>
            </a:r>
          </a:p>
          <a:p>
            <a:pPr marL="285750" indent="-285750">
              <a:buFont typeface="Arial" panose="020B0604020202020204" pitchFamily="34" charset="0"/>
              <a:buChar char="•"/>
            </a:pPr>
            <a:r>
              <a:rPr lang="en-US" sz="1800" dirty="0">
                <a:solidFill>
                  <a:srgbClr val="FF0000"/>
                </a:solidFill>
              </a:rPr>
              <a:t>Pre-configured by sap for specific development</a:t>
            </a:r>
          </a:p>
          <a:p>
            <a:r>
              <a:rPr lang="en-US" sz="1800" dirty="0">
                <a:solidFill>
                  <a:srgbClr val="FF0000"/>
                </a:solidFill>
              </a:rPr>
              <a:t>Solution - Virtualize</a:t>
            </a:r>
          </a:p>
        </p:txBody>
      </p:sp>
      <p:sp>
        <p:nvSpPr>
          <p:cNvPr id="26" name="Rectangle 25">
            <a:extLst>
              <a:ext uri="{FF2B5EF4-FFF2-40B4-BE49-F238E27FC236}">
                <a16:creationId xmlns:a16="http://schemas.microsoft.com/office/drawing/2014/main" id="{7BA8F4EC-11B3-5EFF-EF93-2BA08C3E35A3}"/>
              </a:ext>
            </a:extLst>
          </p:cNvPr>
          <p:cNvSpPr/>
          <p:nvPr/>
        </p:nvSpPr>
        <p:spPr>
          <a:xfrm>
            <a:off x="981844" y="2060848"/>
            <a:ext cx="1296144" cy="1045280"/>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Dev Space</a:t>
            </a:r>
          </a:p>
        </p:txBody>
      </p:sp>
      <p:sp>
        <p:nvSpPr>
          <p:cNvPr id="27" name="Rectangle 26">
            <a:extLst>
              <a:ext uri="{FF2B5EF4-FFF2-40B4-BE49-F238E27FC236}">
                <a16:creationId xmlns:a16="http://schemas.microsoft.com/office/drawing/2014/main" id="{DBD2BB0E-599E-0962-4C77-91109A4D9C54}"/>
              </a:ext>
            </a:extLst>
          </p:cNvPr>
          <p:cNvSpPr/>
          <p:nvPr/>
        </p:nvSpPr>
        <p:spPr>
          <a:xfrm>
            <a:off x="2458008" y="2058700"/>
            <a:ext cx="1296144" cy="1045280"/>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Dev Space</a:t>
            </a:r>
          </a:p>
        </p:txBody>
      </p:sp>
      <p:sp>
        <p:nvSpPr>
          <p:cNvPr id="28" name="Rectangle 27">
            <a:extLst>
              <a:ext uri="{FF2B5EF4-FFF2-40B4-BE49-F238E27FC236}">
                <a16:creationId xmlns:a16="http://schemas.microsoft.com/office/drawing/2014/main" id="{FA7CD5C9-81B7-2433-A65B-748BA1E9CCAD}"/>
              </a:ext>
            </a:extLst>
          </p:cNvPr>
          <p:cNvSpPr/>
          <p:nvPr/>
        </p:nvSpPr>
        <p:spPr>
          <a:xfrm>
            <a:off x="3946987" y="2037670"/>
            <a:ext cx="1296144" cy="1045280"/>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Dev Space</a:t>
            </a:r>
          </a:p>
        </p:txBody>
      </p:sp>
      <p:sp>
        <p:nvSpPr>
          <p:cNvPr id="29" name="Explosion: 8 Points 28">
            <a:extLst>
              <a:ext uri="{FF2B5EF4-FFF2-40B4-BE49-F238E27FC236}">
                <a16:creationId xmlns:a16="http://schemas.microsoft.com/office/drawing/2014/main" id="{D2C17AAB-8CC5-373A-CEA9-A57771005ED2}"/>
              </a:ext>
            </a:extLst>
          </p:cNvPr>
          <p:cNvSpPr/>
          <p:nvPr/>
        </p:nvSpPr>
        <p:spPr>
          <a:xfrm>
            <a:off x="646896" y="1808015"/>
            <a:ext cx="839004" cy="597895"/>
          </a:xfrm>
          <a:prstGeom prst="irregularSeal1">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4450493"/>
      </p:ext>
    </p:extLst>
  </p:cSld>
  <p:clrMapOvr>
    <a:overrideClrMapping bg1="lt1" tx1="dk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76">
      <a:dk1>
        <a:srgbClr val="000000"/>
      </a:dk1>
      <a:lt1>
        <a:srgbClr val="FFFFFF"/>
      </a:lt1>
      <a:dk2>
        <a:srgbClr val="1F497D"/>
      </a:dk2>
      <a:lt2>
        <a:srgbClr val="EEECE1"/>
      </a:lt2>
      <a:accent1>
        <a:srgbClr val="BDBDBD"/>
      </a:accent1>
      <a:accent2>
        <a:srgbClr val="98C536"/>
      </a:accent2>
      <a:accent3>
        <a:srgbClr val="6D6D6D"/>
      </a:accent3>
      <a:accent4>
        <a:srgbClr val="1767AC"/>
      </a:accent4>
      <a:accent5>
        <a:srgbClr val="E5E6E8"/>
      </a:accent5>
      <a:accent6>
        <a:srgbClr val="99C27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themeOverride>
</file>

<file path=ppt/theme/themeOverride2.xml><?xml version="1.0" encoding="utf-8"?>
<a:themeOverride xmlns:a="http://schemas.openxmlformats.org/drawingml/2006/main">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themeOverride>
</file>

<file path=ppt/theme/themeOverride3.xml><?xml version="1.0" encoding="utf-8"?>
<a:themeOverride xmlns:a="http://schemas.openxmlformats.org/drawingml/2006/main">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themeOverride>
</file>

<file path=ppt/theme/themeOverride4.xml><?xml version="1.0" encoding="utf-8"?>
<a:themeOverride xmlns:a="http://schemas.openxmlformats.org/drawingml/2006/main">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themeOverride>
</file>

<file path=ppt/theme/themeOverride5.xml><?xml version="1.0" encoding="utf-8"?>
<a:themeOverride xmlns:a="http://schemas.openxmlformats.org/drawingml/2006/main">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themeOverride>
</file>

<file path=docProps/app.xml><?xml version="1.0" encoding="utf-8"?>
<Properties xmlns="http://schemas.openxmlformats.org/officeDocument/2006/extended-properties" xmlns:vt="http://schemas.openxmlformats.org/officeDocument/2006/docPropsVTypes">
  <TotalTime>2767</TotalTime>
  <Words>924</Words>
  <Application>Microsoft Office PowerPoint</Application>
  <PresentationFormat>Custom</PresentationFormat>
  <Paragraphs>87</Paragraphs>
  <Slides>15</Slides>
  <Notes>7</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15</vt:i4>
      </vt:variant>
    </vt:vector>
  </HeadingPairs>
  <TitlesOfParts>
    <vt:vector size="28" baseType="lpstr">
      <vt:lpstr>Segoe UI</vt:lpstr>
      <vt:lpstr>Calibri</vt:lpstr>
      <vt:lpstr>Arial</vt:lpstr>
      <vt:lpstr>Corben</vt:lpstr>
      <vt:lpstr>Open Sans</vt:lpstr>
      <vt:lpstr>Arial Black</vt:lpstr>
      <vt:lpstr>Cooper Black</vt:lpstr>
      <vt:lpstr>Segoe UI Light</vt:lpstr>
      <vt:lpstr>Cambria</vt:lpstr>
      <vt:lpstr>Quattrocento Sans</vt:lpstr>
      <vt:lpstr>Office Theme</vt:lpstr>
      <vt:lpstr>2_Office Theme</vt:lpstr>
      <vt:lpstr>3_Office Theme</vt:lpstr>
      <vt:lpstr>SAP BTP ABAP  on Cloud / RAP  Training</vt:lpstr>
      <vt:lpstr>PowerPoint Presentation</vt:lpstr>
      <vt:lpstr>PowerPoint Presentation</vt:lpstr>
      <vt:lpstr>PowerPoint Presentation</vt:lpstr>
      <vt:lpstr>PowerPoint Presentation</vt:lpstr>
      <vt:lpstr>PowerPoint Presentation</vt:lpstr>
      <vt:lpstr>PowerPoint Presentation</vt:lpstr>
      <vt:lpstr>Business Application Studio</vt:lpstr>
      <vt:lpstr>Dev Space in BAS</vt:lpstr>
      <vt:lpstr>SAP Fiori elements boosts SAP Fiori development efficiency </vt:lpstr>
      <vt:lpstr>SAP Fiori elements provides enterprise-ready apps out of the box</vt:lpstr>
      <vt:lpstr>SAP Fiori elements application architecture provides flexibility</vt:lpstr>
      <vt:lpstr>SAP Fiori elements prioritizes efficiency over flexibility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ABAP ON CLOUD  RESTFUL APPLICATION  PROGRAMMING EMBEDDED STEAMPUNK TRAINING</dc:title>
  <dc:creator>anurag</dc:creator>
  <cp:lastModifiedBy>Anubhav Oberoy</cp:lastModifiedBy>
  <cp:revision>104</cp:revision>
  <dcterms:created xsi:type="dcterms:W3CDTF">2023-10-03T21:33:12Z</dcterms:created>
  <dcterms:modified xsi:type="dcterms:W3CDTF">2024-12-11T05:30:12Z</dcterms:modified>
</cp:coreProperties>
</file>