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 id="2147483741" r:id="rId5"/>
  </p:sldMasterIdLst>
  <p:notesMasterIdLst>
    <p:notesMasterId r:id="rId24"/>
  </p:notesMasterIdLst>
  <p:sldIdLst>
    <p:sldId id="256" r:id="rId6"/>
    <p:sldId id="402" r:id="rId7"/>
    <p:sldId id="423" r:id="rId8"/>
    <p:sldId id="280" r:id="rId9"/>
    <p:sldId id="281" r:id="rId10"/>
    <p:sldId id="282" r:id="rId11"/>
    <p:sldId id="284" r:id="rId12"/>
    <p:sldId id="578" r:id="rId13"/>
    <p:sldId id="579" r:id="rId14"/>
    <p:sldId id="580" r:id="rId15"/>
    <p:sldId id="581" r:id="rId16"/>
    <p:sldId id="582" r:id="rId17"/>
    <p:sldId id="592" r:id="rId18"/>
    <p:sldId id="283" r:id="rId19"/>
    <p:sldId id="591" r:id="rId20"/>
    <p:sldId id="406" r:id="rId21"/>
    <p:sldId id="407" r:id="rId22"/>
    <p:sldId id="409" r:id="rId23"/>
  </p:sldIdLst>
  <p:sldSz cx="12188825" cy="6858000"/>
  <p:notesSz cx="6858000" cy="9144000"/>
  <p:embeddedFontLst>
    <p:embeddedFont>
      <p:font typeface="72 Condensed" panose="020B0506030000000003" pitchFamily="34" charset="0"/>
      <p:regular r:id="rId25"/>
      <p:bold r:id="rId26"/>
    </p:embeddedFont>
    <p:embeddedFont>
      <p:font typeface="Arial Black" panose="020B0A04020102020204" pitchFamily="34" charset="0"/>
      <p:regular r:id="rId27"/>
      <p:bold r:id="rId28"/>
    </p:embeddedFont>
    <p:embeddedFont>
      <p:font typeface="Cambria" panose="02040503050406030204" pitchFamily="18" charset="0"/>
      <p:regular r:id="rId29"/>
      <p:bold r:id="rId30"/>
      <p:italic r:id="rId31"/>
      <p:boldItalic r:id="rId32"/>
    </p:embeddedFont>
    <p:embeddedFont>
      <p:font typeface="Cooper Black" panose="0208090404030B020404" pitchFamily="18" charset="0"/>
      <p:regular r:id="rId33"/>
    </p:embeddedFont>
    <p:embeddedFont>
      <p:font typeface="Corben" panose="020B0604020202020204" charset="0"/>
      <p:bold r:id="rId34"/>
    </p:embeddedFont>
    <p:embeddedFont>
      <p:font typeface="Open Sans" panose="020B0606030504020204" pitchFamily="34" charset="0"/>
      <p:regular r:id="rId35"/>
      <p:bold r:id="rId36"/>
      <p:italic r:id="rId37"/>
      <p:boldItalic r:id="rId38"/>
    </p:embeddedFont>
    <p:embeddedFont>
      <p:font typeface="Quattrocento Sans" panose="020B0502050000020003"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Segoe UI Light" panose="020B0502040204020203" pitchFamily="34"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8"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6.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7" Type="http://schemas.openxmlformats.org/officeDocument/2006/relationships/slide" Target="slides/slide2.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font" Target="fonts/font5.fntdata"/><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Master" Target="slideMasters/slideMaster5.xml"/><Relationship Id="rId203"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207" Type="http://schemas.openxmlformats.org/officeDocument/2006/relationships/tableStyles" Target="tableStyles.xml"/><Relationship Id="rId8" Type="http://schemas.openxmlformats.org/officeDocument/2006/relationships/slide" Target="slides/slide3.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5.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1.xml"/><Relationship Id="rId204" Type="http://schemas.openxmlformats.org/officeDocument/2006/relationships/presProps" Target="presProps.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schemas.openxmlformats.org/officeDocument/2006/relationships/font" Target="fonts/font12.fntdata"/></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11-20T04:50:36.265"/>
    </inkml:context>
    <inkml:brush xml:id="br0">
      <inkml:brushProperty name="width" value="0.05292" units="cm"/>
      <inkml:brushProperty name="height" value="0.05292" units="cm"/>
    </inkml:brush>
  </inkml:definitions>
  <inkml:trace contextRef="#ctx0" brushRef="#br0">11533 14217 0,'0'0'0,"13"-13"16,-13-1-16,66-12 31,-13 26 1,-53 13-1,0 80 0,0-67-31,0 1 0,-13 158 31,-14 79 1,1 40-1,26-238-31,-13 1 15,13-1-15,-53 211 32,53-224-32,-27 93 31,27-14 0,0-119-31,14 14 31,-14-14-31,13-13 16,0 0 31,-13 13-47,13-13 0,40 0 16,-26 0-1,158-13 1,-132 13-1,13 0-15,13 0 16,371-13 15,-331 0-31,0 13 0,291-14 16,-265 14 0,437-13-1,-291 13 1,159 0-1,-291 0 1,-1 0-16,477-13 16,-476 13-1,529-27 1,-503 27 0,542-26-1,173-1 16,-728 14-15,423 13 0,-172 0 15,-357 0-15,-40 0-1,-39 0-15</inkml:trace>
  <inkml:trace contextRef="#ctx0" brushRef="#br0" timeOffset="1895.6">11718 14190 0,'0'0'0,"-40"-13"31,40 0-16,66 0 17,-39 13-17,158-14 17,-119 14-32,305-26 15,-252 26 1,423-13-1,-384 0 1,649-1 0,40 14 15,39-13 0,-714 13-15,502-13-1,-502 13 1,437-13 0,-464 13-1,-13 0-15,384 0 16,106 0 15,-14 0 0,-502 0-15,238 0 15,-291 0-31,0 0 0,26 0 16,-66 0 0,0 0-16,-26 0 46,13 13-30,0 0 0,0 0-1,-13 27 1,0-14 0,0 80-1,13-79 1,0 12-16,0 94 15,0-81 1,13 147 0,-13-93-1,0-53-15,13 118 16,-13-118 0,13 146-1,-13-160 1,13 107-1,1-106 1,-14 79 0,0-106-1,13 40 1,-13-40 15,-13-13 16,-1 0-31,1 0-1,-26 13 17,25-13-32,-39 13 15,40-13 1,-66 0 15,52-13-31,-12 13 0,-94 0 16,81 0-1,-15 0-15,-157 0 16,131 13-16,-291-13 31,199 0-15,0-13-1</inkml:trace>
  <inkml:trace contextRef="#ctx0" brushRef="#br0" timeOffset="2922.22">14429 14944 0,'13'-13'16,"1"-27"15,-14 27-15,-14-53-1,-91 13 17,39 53-17,-93 132 16,132 14 1,41-120-32,-1 1 15,106-1 17,-93-52-32,93-107 31,-26-131 0,-53 92 0,-40 238 1,0-26-32,-27 158 31,40-26 0,1-146-15</inkml:trace>
  <inkml:trace contextRef="#ctx0" brushRef="#br0" timeOffset="3415.52">14760 14904 0,'26'-52'32,"-52"104"-32,26-184 31,-13 132-15,-67 13-1,1 67 16,66 26 1,66-40-1,0-66-15,-27-14-16,-13 1 15,67-145 16,-67 131-31,-13 1 16,0-14 0,-13 80 15,13-14-31,0-13 16,0 27-16,39 79 31,41-106 0</inkml:trace>
  <inkml:trace contextRef="#ctx0" brushRef="#br0" timeOffset="3596.56">15024 14627 0,'0'0'0,"0"-27"0,-26-26 31,-14 172 0,40 53 0,27-39 1</inkml:trace>
  <inkml:trace contextRef="#ctx0" brushRef="#br0" timeOffset="4152.63">14919 14825 0,'66'13'31,"119"-26"0,0 0 1,-119-14-1,-119-12 0,-53 26 0,93 26-31,-40 40 32,40 79-1,53-79 0,39-93 0,-66 27-31,27-40 16,-13-26 15,-27 65-31,0 41 32,0-14-32,13 106 31,26 0-16</inkml:trace>
  <inkml:trace contextRef="#ctx0" brushRef="#br0" timeOffset="4874.21">15540 14666 0,'0'-13'15,"0"26"-15,-13-52 0,0-1 47,39 93-31,1 119 31,-14-132-47,-26 118 31,-1-118 0,14-133-15,80-12 15,39 91 0,-93 28-15,-12 78-1,-28-65 1,-65 52 0,52-79-1,-12 13-15,-41-39 16,67-1 0</inkml:trace>
  <inkml:trace contextRef="#ctx0" brushRef="#br0" timeOffset="5340.71">16003 14891 0,'0'0'0,"27"-39"31,-14 25-16,-13 1-15,13-13 16,-39-54 0,12 67-1,-52 13 1,40 27 0,-27 78-1,40-78-15,13 105 31,0-106-15,13-12-16,27-1 16,-1-13-1,1-66 1,-14 13 0,1-26-1,-1 52 16,-26 54-15,0-14-16,0 53 16,13 0 15</inkml:trace>
  <inkml:trace contextRef="#ctx0" brushRef="#br0" timeOffset="5700.47">16307 14838 0,'0'0'16,"14"0"-16,-1-13 0,0-13 31,-13 12-15,-40-12-1,-52 39 16,79-13-31,-1 13 16,14 40 0,14-39-1,105 78 17,-80-26-1,-65-39-16,-1-14-15,-118 0 32,105-79-17</inkml:trace>
  <inkml:trace contextRef="#ctx0" brushRef="#br0" timeOffset="6187.59">16506 14838 0,'0'0'0,"-40"0"31,53 14 0,53-1 0,-13-13 1,-13-40-1,-40-13 0,-106 40 0,66 26-31,14 0 16,0 93 15,26-79-31,92 65 32,54-79-1,-120-26-31,27-106 31</inkml:trace>
  <inkml:trace contextRef="#ctx0" brushRef="#br0" timeOffset="7457.75">18331 14468 0,'0'0'0,"26"-26"15,-26 12-15,-13-25 32,-53 25-1,39 14-31,-12 0 16,-120 27-1,-39 52 16,171-66-15,1 14-16,-1 105 31,213-66 1,-134-66-32,239 0 31,133-53 0,-345 40-31,-13 0 16,53-53-1,-119 53 1,-198-54 15,132 54-31,-1 0 16,-131 0-1,132 13-15,-146 0 32,67 26-17</inkml:trace>
  <inkml:trace contextRef="#ctx0" brushRef="#br0" timeOffset="8089">17868 14614 0,'13'0'0,"-26"0"0,39 0 16,-12 13-1,-14 106 17,-27-40-17,-13 146 16,40-172-31,-13 79 32,26-39-1,-13-80 0,80-13 0,-40 0-31,145 0 16,172-13 15,-278 13-15,186-14 0,-226 14-1,41-13 1,-80 0-1,-14 13 1,-78-26 0,79 26-1</inkml:trace>
  <inkml:trace contextRef="#ctx0" brushRef="#br0" timeOffset="8500.04">18833 14547 0,'14'27'16,"-1"26"15,-13-27-15,-13 1-16,13 78 16,0-65-1,0 0-15,0 92 16,13-92-1,-13 13-15,13 66 16,-13-66 0,0-27-16,0 0 15,0 41 1,0-54 0,0-26-1</inkml:trace>
  <inkml:trace contextRef="#ctx0" brushRef="#br0" timeOffset="10690.32">11930 15486 0,'0'0'0,"13"0"15,0-13 1,0 26 0,-13 40-1,14-26 1,-14 92-1,0-53 1,13-53-16,-13 13 16,0-12-16</inkml:trace>
  <inkml:trace contextRef="#ctx0" brushRef="#br0" timeOffset="11027.79">11824 15605 0,'0'0'0,"-13"-13"15,-1 13-15,1-26 16,26 12 0,53 1-1,14 0 1,26 13-1,-67 13 1,1-13-16,26 80 16,-66-54-1,0 0-15,-53 41 16,27-41 0,-14-13-16,-79 14 15,93-27 1,-14-14-16,-26-25 15</inkml:trace>
  <inkml:trace contextRef="#ctx0" brushRef="#br0" timeOffset="11274.81">12260 15566 0,'0'0'0,"13"0"16,1 13 15,-1 0-15,-13 0-16,13 40 16,-13-26-1,0 65 1,-13-79-1</inkml:trace>
  <inkml:trace contextRef="#ctx0" brushRef="#br0" timeOffset="11565.65">12207 15605 0,'0'-13'0,"0"26"0,0-39 16,27-27-1,65 40 17,-65 13-17,65 66 1,-78-40-16,12-12 16,-26 52-1,0-53 1,-13 13-16,-80 14 15,54-40 1,-67-26 0,79 12-1</inkml:trace>
  <inkml:trace contextRef="#ctx0" brushRef="#br0" timeOffset="11824.47">12525 15552 0,'13'-13'32,"0"13"-32,14 27 31,-14 65 0,0-65-31,-13-14 16,0 40-1,-13-40-15</inkml:trace>
  <inkml:trace contextRef="#ctx0" brushRef="#br0" timeOffset="12173.85">12802 15632 0,'0'-13'16,"0"26"-16,14-66 16,-67 26 15,-40 41 0,80-14-15,-27 53-1,40-27-15,0-13 16,27 53 0,-14-52-16,13-1 15,54 26 1,-54-39-16,67-13 31,-80-26-31</inkml:trace>
  <inkml:trace contextRef="#ctx0" brushRef="#br0" timeOffset="13095.27">13093 15420 0,'0'0'0,"14"0"16,-14-13 0,0 39 15,0 1-16,0-1-15,0 1 0,0 52 16,0-39-16,0 13 16,0 52-1,13-78-15,-13-1 16,13 1-16</inkml:trace>
  <inkml:trace contextRef="#ctx0" brushRef="#br0" timeOffset="13517.58">13305 15552 0,'0'0'0,"0"-13"31,106 0 1,53-13-1,-120 26-16</inkml:trace>
  <inkml:trace contextRef="#ctx0" brushRef="#br0" timeOffset="13717.97">13332 15526 0,'0'0'15,"39"26"16,14 27 1,-26 40-1,-27-67-31</inkml:trace>
  <inkml:trace contextRef="#ctx0" brushRef="#br0" timeOffset="14207.09">13609 15539 0,'0'0'0,"0"-13"16,0 0 15,0 92 0,40-39-15,-27-27 0,27-13 15,-27-13-31,14-27 31,-27 14-31,0-14 31,-14 119 1,14-52-32,14 92 31,-1-27 0,-79-118-15,52 13-1,-39-67 1,40 67 0,13 0-16,53-14 31</inkml:trace>
  <inkml:trace contextRef="#ctx0" brushRef="#br0" timeOffset="14640.94">13874 15566 0,'0'0'15,"-13"0"-15,13-14 0,26 41 47,-26-1-31,13-12-16,-13 52 15,13-40 1,-13 40 0,0-53-1,-13-26 1,0 0 0,0-80-1,13 67 1,13-53-1,-13 52 1,13 14-16,27 0 16,-27 13-1,0 0-15,14 13 16,-27 0-16,-40 53 31,27-52-15,-14-14-1</inkml:trace>
  <inkml:trace contextRef="#ctx0" brushRef="#br0" timeOffset="15077.9">14099 15566 0,'0'13'47,"53"0"-15,-40-13-17,0 0-15,13 0 16,-12 0-1,-14-40 1,0 27 0,-53-13-1,26 13 1,1 13 0,13 0-16,-14 39 15,14-26 1,13 1-16,13 39 15,-13-27-15,53 27 32,-40-53-17,14 0-15,12-13 16</inkml:trace>
  <inkml:trace contextRef="#ctx0" brushRef="#br0" timeOffset="15391">14376 15433 0,'0'0'0,"0"14"47,0-1-32,0 0-15,14 53 16,-14-39 0,0 12-16,26 120 31,-26-133-16</inkml:trace>
  <inkml:trace contextRef="#ctx0" brushRef="#br0" timeOffset="22852.64">12353 14627 0,'0'0'0,"13"0"15,-13-40 1,-13-13 15,0 40-15,-54 13-1,28 0 1,12 13-16,-65 14 16,79-14-1,-14 13-15,27 40 16,106 27 15,-80-80-15,80 14-1,-79-14 1,-14-13-16,0 0 0,0 13 16,-26 0-1,-27 1 1,14-1-16,-1-13 15,-92 13 1,93-13-16,-53-26 31,79 12-15,13-25 0</inkml:trace>
  <inkml:trace contextRef="#ctx0" brushRef="#br0" timeOffset="23182.49">12604 14640 0,'13'0'0,"-26"0"0,53-40 31,-53 27-31,-1 13 16,-39 0 0,27 13-1,-27 27 1,27-14-16,12-12 16,1 52-1,53 13 16,-14-79-31,54 0 32,-54 0-32</inkml:trace>
  <inkml:trace contextRef="#ctx0" brushRef="#br0" timeOffset="23362.75">12472 14733 0,'0'0'0,"-27"0"15,14 0-15,79 0 47,93-40-15,-133 40-32</inkml:trace>
  <inkml:trace contextRef="#ctx0" brushRef="#br0" timeOffset="23593.23">12776 14614 0,'-13'-27'31,"0"14"0,-1 39-15,14 80 15,0-93-31,0 67 31,0-67-31,0 0 16</inkml:trace>
  <inkml:trace contextRef="#ctx0" brushRef="#br0" timeOffset="23802.63">12908 14627 0,'14'-13'0,"-28"26"0,28-40 15,-14 14 17,0 119-1,13-93-31,-13 14 15,13 39 1,-13-13 0</inkml:trace>
  <inkml:trace contextRef="#ctx0" brushRef="#br0" timeOffset="36097.46">13490 14481 0,'13'-13'31,"-26"26"-31,13-26 31,-13 13-15,-40 0-1,27 0 1,-54 40 0,67-27-16,-27 66 31,107 14 0,-41-93-31,0 13 16,146-53 15,-145 27-31,-14 0 16</inkml:trace>
  <inkml:trace contextRef="#ctx0" brushRef="#br0" timeOffset="36353.56">13622 14494 0,'14'0'32,"-1"14"-1,0-1-16,-13 40 1,0-40 0,0 0-16,-13 27 15,0 0 17</inkml:trace>
  <inkml:trace contextRef="#ctx0" brushRef="#br0" timeOffset="36623.58">13649 14574 0,'-13'-13'16,"26"26"-16,-40-40 0,14-52 31,26 66-15,27 0-1,132 39 16,-132 53 1,-133 1-1,-39-67 0,105-13-31</inkml:trace>
  <inkml:trace contextRef="#ctx0" brushRef="#br0" timeOffset="37034.39">14019 14468 0,'0'0'0,"-13"-13"15,0 13-15,-14-40 32,1 27-1,-27 39 0,13 40 0,54-26-15,52 13 15,-13-40 1,-93 14-1,27-27-31,-14 0 0,-26 0 15</inkml:trace>
  <inkml:trace contextRef="#ctx0" brushRef="#br0" timeOffset="37578.42">13993 14217 0,'0'0'0,"-40"-13"15,-158-1 1,-146 54 15,278-27-31,0 14 16,-80 78-1,133 94 17,172-1-1,-120-171-15,173 39-1,-146-66-15,53 0 16,13-27-1,199-131 17,-199-54-1,-132 172-31,-79-118 31,-159 39 0,-106 105 1,265 28-32,12-1 15,1 0-15</inkml:trace>
  <inkml:trace contextRef="#ctx0" brushRef="#br0" timeOffset="40887.35">15408 11519 0,'0'0'0,"0"-13"15,0-27 17,0 14-1,0 39 0,-13 66 0,0-52-31,-1-1 0,14 14 16,-53 79 15,40-106-31,-13 27 31,26-67 1,13 14-32,53-93 31,-53 80-31,1-1 0,52-92 31,-27 93 0,14 105 1,27 53-1,-67-105-31,26 52 31</inkml:trace>
  <inkml:trace contextRef="#ctx0" brushRef="#br0" timeOffset="41782.01">15501 11466 0,'0'13'16,"13"80"15,-13-67-15,13 107 0,-13-94-1,26 133 1,-26-132-1,27 185 1,-27-159 0,0 185-1,0-198 1,13 13-16,0 132 16,14 14 15,-27-186-16,0 120 1,0-120 0,0 67-1,0-67-15,0 67 32,0-80-17,0 0 1,0 14-1,0-14-15,0 14 16,0-1 15,-13 0 1,13 27-1,0-39-16,0-1-15,0 26 16,0-25 15,0-1-15,0 27 0,0-27-1,0 40 1,0-40-1,-14 0 1,14 0 0,0 40-1,0-39 1,0 25 0,0-26-1,0-39 1,-13 13-1,13 0-15</inkml:trace>
  <inkml:trace contextRef="#ctx0" brushRef="#br0" timeOffset="42049.37">15408 13833 0,'0'13'32,"13"1"-17,-13-1-15,53 40 16,-40-40-1,40 14 1</inkml:trace>
  <inkml:trace contextRef="#ctx0" brushRef="#br0" timeOffset="42311.54">15831 13833 0,'-13'13'0,"26"-26"0,-52 26 15,25-13-15,1 0 0,-66 40 32,65-27-17,-25 54 1,26-54-1,-1 0-15,-12 27 16,-1-27 0,14-13-1</inkml:trace>
  <inkml:trace contextRef="#ctx0" brushRef="#br0" timeOffset="43533.6">11414 9575 0,'0'0'0,"0"-13"31,0 66 0,-27 145 1,14 159-1,53 53 0,-40-344-31,13 291 31,0-53 1,0-118-1,14-147 0</inkml:trace>
  <inkml:trace contextRef="#ctx0" brushRef="#br0" timeOffset="44065.5">11506 11426 0,'0'0'16,"-13"14"15,79-14-15,-26 0-1,0-14-15,158 1 16,-105 13-1,12-13-15,147 0 16,383-40 0,-450 40-1,569-27 1,-543 40 0,900-53-1,-860 40 1,-13 0-16,1-1 15,700-25 1,-728 39-16,596-40 31,-609 27-15,-13 13-16,345-40 16,-372 27-1,464-53 1,-543 53-1,53-27 1,-171 27 15</inkml:trace>
  <inkml:trace contextRef="#ctx0" brushRef="#br0" timeOffset="46908.41">11586 9456 0,'0'0'0,"-13"13"16,26-13 0,26 0-1,213-13 17,290-40-1,371 0 0,277 0 0,-939 53-31,0-13 16,728-13 0,159-14 15,-80 0 0,-186 1 0,-223-1 1,-279 0-1,-278 27 0,-92 26 32,40 14-32,-27-14-31,1 0 15,25 14 17,-52 12-1,-40 41 0,13 78 0,40 80 1,0 66-1,40 40 0,-27-291-31,-13 132 31,-26-26 1,-1-66-17,14-40 32,0-53-16,0 0 1,-14 0-1,27 13-15,-13-13 15,0 0 47,0 0 500,-40 0-547,26-13-15,-65 13 0,65 0-1,-65 0 1,78 0-1,-12 0-15,-14 0 16,14 0 0,13 0-16,-27 0 15,27 0-15,0 0 16,-27 0 0,13 0-16,-12 0 31,12 0-16,14 0-15,-40 0 32,40 0-17,0 0-15,-1-14 0,1 14 16,-13 0 0,-14 0 15,27 0 0</inkml:trace>
  <inkml:trace contextRef="#ctx0" brushRef="#br0" timeOffset="48905.96">11361 9496 0,'13'0'47,"0"13"-31,14-13-16,-1 0 0,54 0 16,131-27 15,-184 27-31,-14-13 15</inkml:trace>
  <inkml:trace contextRef="#ctx0" brushRef="#br0" timeOffset="49475.16">11943 10144 0,'0'0'0,"-13"0"15,13-14-15,0 54 47,0 92-15,0-105-32,0-1 15,-27 40 16,14-1058-15,13 1945 0,13-980-16,-13 1 15,27-106 1,39-120 15,-53 226-31,0 13 0,40 26 31,66 225 1,-66-40-1,-53-145-15</inkml:trace>
  <inkml:trace contextRef="#ctx0" brushRef="#br0" timeOffset="49685.84">11956 10210 0,'0'-13'0,"0"26"0,0-40 15,106 14 17,66 13-1,-146 0-31,67-26 31,-80 26-31</inkml:trace>
  <inkml:trace contextRef="#ctx0" brushRef="#br0" timeOffset="50109.97">12393 10117 0,'0'0'0,"-14"-40"32,1 27-1,13 79 0,0 80-15,13-27 15,-13-106-15,14 0-1,-1-79 16,-13 13-15,0 27 0,-53-186 15,53 186-31,13-40 31,0 66-31,67 13 31,-1 79 1,-79-78-32,-26 39 15,12-53 1,-65 13 0</inkml:trace>
  <inkml:trace contextRef="#ctx0" brushRef="#br0" timeOffset="50363.11">12710 10011 0,'0'0'0,"0"-13"15,-27 0 1,27 53 15,0-27-15,0 13-16,14 1 15,-1 145 1,-13-146 0,13 40-1</inkml:trace>
  <inkml:trace contextRef="#ctx0" brushRef="#br0" timeOffset="50714.37">12988 9972 0,'0'0'0,"-14"-40"31,28 106 0,12 0-15,-13 27 0,-13 52 15,0-131-16,14 12 1,25-26 0,41 0-1,12-13 1</inkml:trace>
  <inkml:trace contextRef="#ctx0" brushRef="#br0" timeOffset="51640.08">13451 10183 0,'0'-26'31,"-27"-14"0,14 27-31,0 0 0,13-1 16,-27 1-1,-26 13 1,14 93 15,92 26 1,13-93-1,-27-79 0,-39 40-31,0 0 16,-13-93 15,13 146 0,40 39 0,26-39 1,0-80-1,-53 27-31,0 0 0,-13-14 16,14-39 15,-28 79 0,28 80 0,-1-80-31,13 0 16,-12-13-16,78 14 31,-39-107 0,-79 0 1,-1 120-1,27-1-31,13 133 31,1-119-31,-1 13 0,13 52 31,-79-12 1,27-93-32,0-26 15,-107-120 17,120 120-32,13-1 0,13-39 31,0 53-31,14 0 0</inkml:trace>
  <inkml:trace contextRef="#ctx0" brushRef="#br0" timeOffset="52047.13">13980 10170 0,'0'0'16,"-67"0"-1,54 0 1,26 0 15,1 0-31,39 0 16,-40 0 0,53 0-1,-53-13 1,0 13-16,-13-40 15,-79 0 17,53 27-17,-27 26 1,53 1 0,-14 78-1,28-65 1,-1-14-16,53 53 15,-13-66 1</inkml:trace>
  <inkml:trace contextRef="#ctx0" brushRef="#br0" timeOffset="52359.96">14165 10064 0,'-13'-13'0,"13"0"16,13 39-16,-40-65 15,80 91 17,-40-25-17,14-1-15,39 54 16,-66-27 15,-13-53-15,-53-40 15,52 27-31,28-93 16,12 79-1,93-25 1,-92 52 0,-1 0-16,14 0 15</inkml:trace>
  <inkml:trace contextRef="#ctx0" brushRef="#br0" timeOffset="52888.63">14694 10104 0,'0'0'0,"-13"13"16,-1-13-16,1 0 16,26 0-1,1 0-15,38 0 16,28-13 0,-54 13-1,54-27 1</inkml:trace>
  <inkml:trace contextRef="#ctx0" brushRef="#br0" timeOffset="53325.25">15315 9945 0,'0'-13'47,"14"53"-16,-1 13-16,0 39 1,-13-65-16,27 78 31,-27-91-31</inkml:trace>
  <inkml:trace contextRef="#ctx0" brushRef="#br0" timeOffset="53612.6">15315 9985 0,'0'0'0,"-13"-40"16,0-158 15,158 105 0,41 159 0,-160 80 1,-92-106-17,-185 39 17,211-79-17</inkml:trace>
  <inkml:trace contextRef="#ctx0" brushRef="#br0" timeOffset="53974.97">15606 9998 0,'-26'13'31,"52"-26"-31,1 13 31,-1 0-31,80 27 32,-53 92-1,-106-66 0,13-93 0,80-79 1,79 53-1,-13 52-15</inkml:trace>
  <inkml:trace contextRef="#ctx0" brushRef="#br0" timeOffset="54326.01">16096 9972 0,'0'-14'47,"-14"14"-31,-25 53 15,-1 53 0,40-79-31,53 26 31,-27-53-31,80-14 32,-40-118-1,-158 39 0,52 93-31,-52 14 31,78-14-31,14 13 0</inkml:trace>
  <inkml:trace contextRef="#ctx0" brushRef="#br0" timeOffset="54587.59">16387 9972 0,'0'0'16,"0"-14"-16,0 1 15,-14 0 1,-25 0 0,12 13-1,14 0-15,-66 106 31,66-54-15,13-25-16,52 52 16,-25-52-1,145-14 1</inkml:trace>
  <inkml:trace contextRef="#ctx0" brushRef="#br0" timeOffset="54989.08">16598 10011 0,'0'0'16,"-53"27"-1,40-27-15,0 13 32,39 13-1,-12-26-31,-1 0 15,27 0 1,12-26 15,-52 13-31,27-40 32,-54 13-17,-65 14 16,12 105 1,80-52-32,14 52 31,158-39 0</inkml:trace>
  <inkml:trace contextRef="#ctx0" brushRef="#br0" timeOffset="55357.44">16916 9906 0,'0'-14'16,"0"28"-16,0-54 31,0 13 0,-14 27-31,-38 27 32,-15 52-1,67-66-31,14 1 0,52 52 31,26-13-15,-78-40-1,-41 13 17,14-12-32,-93-1 15,80-13 1,-27-53 0</inkml:trace>
  <inkml:trace contextRef="#ctx0" brushRef="#br0" timeOffset="55719.3">17141 9919 0,'13'0'0,"-26"0"0,-1-13 32,1 13-32,-27-14 31,27 1-16,13 40 1,27 25 15,-27-38-15,13 12-16,0 40 16,-13-53-1,-13 40 1,-40-39 15,40-14-15,-27-40-1,53 13 1</inkml:trace>
  <inkml:trace contextRef="#ctx0" brushRef="#br0" timeOffset="55996.23">17233 9906 0,'0'-27'31,"13"27"-15,1 0-1,-1 53 16,0-27-15,-13 1-16,13 39 16,-13-40-1,0-12-15,0 25 16</inkml:trace>
  <inkml:trace contextRef="#ctx0" brushRef="#br0" timeOffset="56120.47">17286 9668 0,'0'0'0,"0"-27"16,0 40 15</inkml:trace>
  <inkml:trace contextRef="#ctx0" brushRef="#br0" timeOffset="56544.22">17392 9919 0,'-13'0'16,"26"0"-16,-26 13 0,-1-13 15,28 0 16,-14 13-15,13-13-16,0 53 16,-13 0-1,-13 13 17,26-106 14,-13 27-30,13 0-16,67-66 31,-67 79-15,13 26 0,-26 53 15,0-65-16,66-14 1</inkml:trace>
  <inkml:trace contextRef="#ctx0" brushRef="#br0" timeOffset="57027.56">17736 10025 0,'26'-27'16,"-52"54"0,52-67-16,-26 27 0,0-1 0,-79-38 31,66 52-16,-1-14-15,-39 28 16,40 52 15,13-53-31,40 40 32,26-66-1,-53-1-16,14-25 1,-14 25 0,0 28-1,-13-1-15,27 132 32,39 80-1,-66-198-31,0-1 15,-80 14 1,-39-120 15,106 41-15,13-1-16,66-119 31,80 106 0,-133 53-31</inkml:trace>
  <inkml:trace contextRef="#ctx0" brushRef="#br0" timeOffset="57525.47">18066 10011 0,'0'0'0,"-26"0"16,26 27 15,26 39 0,1-66 1,-1-27-17,27-105 17,-53-93-1,-13 173-31,13 12 15,-53-66 1,13 172 15,54 146 1,65-1-1,13-145-16</inkml:trace>
  <inkml:trace contextRef="#ctx0" brushRef="#br0" timeOffset="58451.46">18476 9932 0,'0'-13'0,"0"26"15,0-39-15,-13-14 31,-53 0 1,13 40-1,27 93 0,12-67-31,14 40 31,67-26 1,-15-80-1,-25-39 0,-27 66-31,0-14 31,-13 80 1,-1-40-32,28 54 31,65-54 0,-13-79 0,-53 0 1,-39 39-1,13 93 0,26-53-31,40 40 31,39-53 1,-65-79-1,-27 0 0,0 132 0,26 145 1,-26-158-32,27 92 31,-67-106 0,-53-105 0,41-27 1,52 93-32</inkml:trace>
  <inkml:trace contextRef="#ctx0" brushRef="#br0" timeOffset="58843.15">18926 9879 0,'0'0'0,"-66"0"31,53 0-31,-14 0 16,107 0 15,12 0 16,-79-26-16,-79-14 1,-13 40-1,66 13-31,-1 53 31,14-39-31,53 52 31,80-79-15</inkml:trace>
  <inkml:trace contextRef="#ctx0" brushRef="#br0" timeOffset="59209.31">19138 9813 0,'-14'-13'0,"28"26"0,-54-26 0,27 0 16,-14-1-1,67 41 17,-27-14-17,14 0-15,-14 0 0,13 1 16,14 65-1,-40-66 1,-13 27 0,-14-40-1,14 0-15,-40-13 16,40-1-16,26-91 31,14 78-15,105-65-1,-106 78 1,27 14 0,-53 14-1,-39 25 1</inkml:trace>
  <inkml:trace contextRef="#ctx0" brushRef="#br0" timeOffset="60352.54">14138 10686 0,'0'0'16,"-13"-13"-16,0-1 31,-27 107 0,40-53-31,-13 92 31,132-26 1,-79-106-32</inkml:trace>
  <inkml:trace contextRef="#ctx0" brushRef="#br0" timeOffset="60969.38">14456 10858 0,'-27'-13'0,"54"26"0,-120-40 32,80 27-32,13 27 31,26 52 0,-26-52-31,14 12 31,-14-26-31,0-26 32,-53-119-1,66 0 0,79 66 0,-39 66-15,0 79 15,-119-13 0,0-39 1,66-14-32,40-13 31,-14 0-31,80 26 31,-13 40-15,-93-39-1,-53 26 1,26-40 0,1-13-16,-67 0 15,67 0 1,-40-40 0</inkml:trace>
  <inkml:trace contextRef="#ctx0" brushRef="#br0" timeOffset="61343.2">14773 10778 0,'0'0'0,"-13"0"16,-14 27 15,27-14-15,0 0-16,0 1 15,53 65 1,-39-66 0,52 66-1,-53-79-15,40 0 32,-27-92-1,-26 65-31,-66-65 31,26 92 0,54 40-15</inkml:trace>
  <inkml:trace contextRef="#ctx0" brushRef="#br0" timeOffset="61748.97">15223 10845 0,'0'0'0,"13"-67"31,-53 54 0,-52 26 1,79 1-32,-1-1 15,28 40 17,105-14-1,-40 1 0,-145 0 0,39-40-31,-78-13 32,78-1-32,14 1 15,0-27 1</inkml:trace>
  <inkml:trace contextRef="#ctx0" brushRef="#br0" timeOffset="61972.53">15368 10792 0,'0'0'0,"-26"0"31,13 0-31,26 26 31,40 80 0,-40-80-31,27 14 32</inkml:trace>
  <inkml:trace contextRef="#ctx0" brushRef="#br0" timeOffset="62578.14">15448 10778 0,'0'0'0,"0"14"15,13-14-15,13 26 31,14-13-15,0 27 15,-54 53 1,1-80-32,0 0 31,26-39 0,27-67 0,26 14 1,-53 65-32,40 28 31,-40-1-31,14 66 31,-1 14 0,-12-93-31</inkml:trace>
  <inkml:trace contextRef="#ctx0" brushRef="#br0" timeOffset="63284.22">15897 10858 0,'-13'0'31,"0"0"1,53 0-1,52-27 0,-79 27-31,14-26 16,-93-14 15,-14 53 0,67 1-15,-13 91-1,65 14 17,-25-105-17,12-14-15,67-40 16,-54 27 0,80-93 15,-79 53-31,-27-13 15,-39 39 17,13 27-17,-14 14 1,14-1 0,0 27-1,13-27 1,39 27-1,-25-27 1,12-13-16,-13 13 0,14-13 16,-14 13-16,13 14 15,-92 12 17,27-25-17,12-14-15,14 0 16,-14-53 15</inkml:trace>
  <inkml:trace contextRef="#ctx0" brushRef="#br0" timeOffset="63572.27">16440 10712 0,'0'-13'15,"0"26"-15,13-26 0,-26 0 16,-1 13-1,-25-13 1,25 13 0,14 26 15,14-13-15,-1 0-16,0 1 0,14 25 15,52 28 16,-66-41-15,-13-13 0,-79 0-1</inkml:trace>
  <inkml:trace contextRef="#ctx0" brushRef="#br0" timeOffset="63874.41">16691 10554 0,'-27'-27'31,"54"54"-31,-40-27 31,26 13-31,-13 13 16,13 1-16,0-1 0,-13 1 15,14 12-15,-14-12 16,0-1-16,13 1 0,-13-1 0,13 27 31,0-40-31</inkml:trace>
  <inkml:trace contextRef="#ctx0" brushRef="#br0" timeOffset="64657.59">16916 10765 0,'0'0'0,"0"-13"15,13 0-15,-13-1 47,-27 41-16,14-14-31,13 40 32,0-40-32,40 27 31,53-27 0,-41-66-15,-52 40-1,-39-53 1,-41 13 15,67 53-15,0 0-1,13 13 1,66 0 0,-39 1-1,131-14 1,-131 0 0,65-14 15,-79 14-31,14-26 15,-54 13 17,14 13-17,0 0-15,-27 0 16,14 39 31,26-25-47,40 52 15,-27-40 1,40 67 0,-40-80-1,0 53 1,-13-53 0,-13-13-16,0 0 15,-67-26 16,67 0-31,13 12 0</inkml:trace>
  <inkml:trace contextRef="#ctx0" brushRef="#br0" timeOffset="64862.52">17484 10699 0,'0'0'15,"14"13"1,-14 27 15,13-14-15,0-12-16,0 52 31,-13-53-15,-13-13-16</inkml:trace>
  <inkml:trace contextRef="#ctx0" brushRef="#br0" timeOffset="65007.38">17471 10593 0,'13'13'0,"-26"-39"16,13 39-16,-39-39 16,25 26-1,14 39 1</inkml:trace>
  <inkml:trace contextRef="#ctx0" brushRef="#br0" timeOffset="65284.81">17696 10686 0,'0'0'16,"0"13"-1,-26-13 32,12 0-31,1 0-16,-40 40 15,14 39 17,52-52-17,159-14 16,-133-26-15,1-1-16</inkml:trace>
  <inkml:trace contextRef="#ctx0" brushRef="#br0" timeOffset="65515.91">17855 10606 0,'0'0'16,"-14"-13"-16,54 40 47,53 118-16,-80-105-15,-53 119-1,-39-107 1,13-25-16</inkml:trace>
  <inkml:trace contextRef="#ctx0" brushRef="#br0" timeOffset="67357.23">11784 10924 0,'0'-13'32,"-13"13"-17,0 0-15,-40-14 16,26 14 0,-78 40-1,65 0 1,13 52-1,27-78 1,14 12-16,-1-13 16,106 27-1,-93-40-15,14 0 16,53-40 0</inkml:trace>
  <inkml:trace contextRef="#ctx0" brushRef="#br0" timeOffset="67940.38">11956 10858 0,'0'0'0,"-13"-27"16,13 14 15,0 106 1,0-67-17,13 133 1,0-27 15,-13-106-15,14-12-16</inkml:trace>
  <inkml:trace contextRef="#ctx0" brushRef="#br0" timeOffset="68437.14">12102 10911 0,'0'0'0,"0"-14"15,0 1-15,0 53 47,13 92-16,-13-92-31,0 39 32,13-66-32</inkml:trace>
  <inkml:trace contextRef="#ctx0" brushRef="#br0" timeOffset="68609.42">12141 10897 0,'0'-13'16,"0"26"-16,27-39 31,-14 26-15,66-13 0,-66 13-16</inkml:trace>
  <inkml:trace contextRef="#ctx0" brushRef="#br0" timeOffset="68798.19">12141 11016 0,'0'0'0,"13"27"16,1-27-1,78-1005 1,-65 1997-1,-1-1006-15,27 1 16</inkml:trace>
  <inkml:trace contextRef="#ctx0" brushRef="#br0" timeOffset="69181.22">12459 10792 0,'0'0'0,"0"-14"15,13 28 17,0 12-17,0 40 1,1 0 0,-1 40-1,0-40 1,0 14-1,-13-41 17</inkml:trace>
  <inkml:trace contextRef="#ctx0" brushRef="#br0" timeOffset="69875.3">12710 10937 0,'0'-992'0,"0"1958"31,0-927 0,0 80 1,13-26-17</inkml:trace>
  <inkml:trace contextRef="#ctx0" brushRef="#br0" timeOffset="70143.48">12683 10884 0,'53'-53'31,"-39"53"-31,-81 53 0,160-106 16,-67 53-16,-12 0 16,52 93 15,-66-80-31,-80 40 31,-12-53 0</inkml:trace>
  <inkml:trace contextRef="#ctx0" brushRef="#br0" timeOffset="71337">13120 11030 0,'0'-14'31,"0"28"-15,0-1-16,13 40 31,-13 0-31,0 0 16,0 13 15,0-53-31,-26-53 31,26 27-15,-27-146 15,27 133-31,40-80 16,-27 93-1,0-14-15,14 14 16,65 26 15,-92 1-31,14 12 0,-14-13 16,0 14-16,-67 52 31,41-52-31,13-14 0,-40 13 16,53 1 15,26-14-16,-12 0-15,38 27 16,-25-27 0,52 53-1,-65-66 1,-1 0-16</inkml:trace>
  <inkml:trace contextRef="#ctx0" brushRef="#br0" timeOffset="71559.34">13437 10964 0,'0'-14'15,"0"41"17,0-1-17,14 1-15,-14 52 16,13 0-1,-13-26 17</inkml:trace>
  <inkml:trace contextRef="#ctx0" brushRef="#br0" timeOffset="71833.95">13622 11016 0,'0'-26'0,"0"13"0,0 52 0,0-91 16,0 38-16,-39 14 31,-14 80 1,53-54-32,0 1 15,26 52 1,107 0 15,-107-79-15,1-13-16</inkml:trace>
  <inkml:trace contextRef="#ctx0" brushRef="#br0" timeOffset="71998.94">13821 10990 0,'-13'-13'16,"26"26"-16,-53-39 0,27 12 0,-13 1 0,-27 40 31,53-14-15,0 79-1,66 41 17,-53-120-32,27 13 15</inkml:trace>
  <inkml:trace contextRef="#ctx0" brushRef="#br0" timeOffset="72145.63">13834 11162 0,'-13'-13'0,"26"26"0,-26-40 32,53 27-1,-27-13-16</inkml:trace>
  <inkml:trace contextRef="#ctx0" brushRef="#br0" timeOffset="72386.75">13980 10964 0,'0'0'0,"-14"0"15,-52 52 17,66 54-1,13-93-31</inkml:trace>
  <inkml:trace contextRef="#ctx0" brushRef="#br0" timeOffset="72790.81">13966 11043 0,'0'0'0,"27"-13"32,-14 26-32,-13 0 0,26 53 31,14 106 0,-40-159-31</inkml:trace>
  <inkml:trace contextRef="#ctx0" brushRef="#br0" timeOffset="72977.86">13953 10911 0,'27'-14'32,"-14"28"-32</inkml:trace>
  <inkml:trace contextRef="#ctx0" brushRef="#br0" timeOffset="73145.25">13980 11149 0,'0'0'0,"52"0"31,41-14-16</inkml:trace>
  <inkml:trace contextRef="#ctx0" brushRef="#br0" timeOffset="87413.71">11321 7724 0,'0'0'16,"0"52"15,0-38-31,0 12 0,0 93 31,-13 238 1,39-39-1,14-94 0,-27-197-31,1 39 31,12-79-15</inkml:trace>
  <inkml:trace contextRef="#ctx0" brushRef="#br0" timeOffset="88017.93">11467 8874 0,'0'0'0,"13"13"16,93 0 0,-53-13-1,-14 14-15,279-14 31,343-40-15,-489 27 0,569 0-1,264-1 17,-794 14-17,623 40 1,-623-40-1,583 26 1,-609-26 0,675 40-1,-702-40 1,477 27 15,-489-27-31,422 13 16,-449-13-1,278 0 1,-304 0 0,184-13-1,-224 13 1,0 0-16,27 0 16,-41 0-1,-92 0 16</inkml:trace>
  <inkml:trace contextRef="#ctx0" brushRef="#br0" timeOffset="89313.13">11546 7737 0,'0'0'0,"-26"-13"31,39-1-31,13 14 16,120-13-1,12 0 1,213-27 0,819-13 15,-925 40-15,951 0-1,398 13 16,-1032 13-15,-318-13-16,927 26 31,-305-26 1,-423 14-1,-371-14 0,-78 0 47,-14 26-47,0-13-31,0 40 32,52 93-1,-38-107-31,-1 14 16,0-13-16,0 317 31,1 53 0,-1-344-31,0-13 16,13 26-16</inkml:trace>
  <inkml:trace contextRef="#ctx0" brushRef="#br0" timeOffset="90216.4">13636 8133 0,'0'-52'31,"0"104"-31,0-197 16,-14 132 0,-52-14 15,40 27-31,-1 0 0,1 14 15,-80 78 17,106-65-32,53 92 31,-26-80-31,118 67 31,-119-79-31,1 65 16,-239-52 15,159-53-15,-92-54-1,132 41 1,13 0-16</inkml:trace>
  <inkml:trace contextRef="#ctx0" brushRef="#br0" timeOffset="90623.52">13715 8305 0,'0'14'0,"27"-14"63,-1 0-63,0 0 0,80 0 31,-79 0-15,-14 0-16,0-40 15,-13 27 1,-13-1-16,-14-12 16,-65-14-1,65 40 1,-39 14-1,53 12 1,26 93 0,1-92-1,78 39 1,-52-66 0</inkml:trace>
  <inkml:trace contextRef="#ctx0" brushRef="#br0" timeOffset="90907.48">14019 8213 0,'-13'-13'0,"26"26"0,-26-40 15,13 14 1,40 26 0,-27 1-1,53 78 1,-53-79-16,14 67 31,-54-54-15,-26-39-1,40 0 1,0-80 0,26 67-1,67-40 1,-1 52-1,-53 14 1</inkml:trace>
  <inkml:trace contextRef="#ctx0" brushRef="#br0" timeOffset="91250.26">14310 8200 0,'-13'-992'31,"13"1997"0,13-992-15,27 66-1,39 40 17,-66-105-17,27-1 1,0-79 15,-27 0-15,0 39-16,1-52 15,-14 52 17,26 41-1</inkml:trace>
  <inkml:trace contextRef="#ctx0" brushRef="#br0" timeOffset="91465.02">14800 8200 0,'0'0'16,"-14"0"0,1-14-1,13 54 16,0-27-15,13 14-16,14 52 16,12 14 15</inkml:trace>
  <inkml:trace contextRef="#ctx0" brushRef="#br0" timeOffset="91622.96">14813 7988 0,'0'0'0,"-40"13"32,40 0-32,0 14 15,0 13-15</inkml:trace>
  <inkml:trace contextRef="#ctx0" brushRef="#br0" timeOffset="91903.94">15249 8266 0,'0'0'0,"0"-14"15,-13 1-15,-27-13 31,-79 26 1,66 92-1,93 54 0,106-93 0,-107-66-31</inkml:trace>
  <inkml:trace contextRef="#ctx0" brushRef="#br0" timeOffset="92239.39">15448 8292 0,'0'0'16,"-66"13"15,52 1-31,-12-1 31,52 0 1,-12-26-32,65-27 31,-26 0 0,-53 27-31,-27-53 31,-65 79 1,65 133-1,133-27 0</inkml:trace>
  <inkml:trace contextRef="#ctx0" brushRef="#br0" timeOffset="93577.55">16016 8345 0,'0'0'0,"-26"13"0,-40 14 31,39 26 1,41-40-32,-14 0 0,13 0 15,53 40 1,-40-53 0,-12 0-16,52-39 15,-53 25 1,13-131 15,-26 92-31,0-198 31,-26 132 1,13 119-32,-1 105 15,14-52 1,27 132 15,-14-145-31,53 92 31,40-105 1,-93-27-32,40-66 15,-40 53 1,27-67-1,-27 67 1,1-53 0,-14 53-1,-14 13 17,1 13-32,-27 40 15,27-27 1,0 67-1,13-80 1,53 27 0,-40-40-1,53-66 1,-26-40 31,-40 79-47,0 14 0,-13 13 31,13 13-31,-14 40 16,14-40-1,14 54 1,-1-54 0,0 0-16,40 0 15,-26-13 1,-1-26-1,-13 13 1,0 13-16,1-40 16,-14 27 15,0 26 0,39 53 0,14-26 1,-40-40-32,1 0 15,25-53 1,-25 26 0,12-39-1,-26 40-15,0-27 31,-13 53-15,-14 106 0,54 118 15,-14-184-31,-13 0 16,0 52-1,-79-65 16,52-40-31,1-14 16,-40-65 0,52 52-16,1 13 15,40-65 1</inkml:trace>
  <inkml:trace contextRef="#ctx0" brushRef="#br0" timeOffset="93962.62">16969 8305 0,'-40'27'31,"80"-54"-31,-93 67 31,53-27-15,53 1 15,-40-14-31,40-27 31,-53 14-31,13-80 32,-66 40-1,40 53-31,0 0 15,-1 14-15,-12 105 32,26-80-32,0 1 0,13 0 15,67 39 1</inkml:trace>
  <inkml:trace contextRef="#ctx0" brushRef="#br0" timeOffset="94269.14">17207 8213 0,'-14'-13'16,"28"26"-16,-41-26 31,27 26-31,27 66 31,12 40 0,-78-119 1,12-119-1,27 79-31,13 1 16,80-80-1,-80 119 1,-13 26-16</inkml:trace>
  <inkml:trace contextRef="#ctx0" brushRef="#br0" timeOffset="94892.77">15487 8861 0,'0'0'0,"0"-13"16,0-1 0,14 54 15,-14-14-15,0 54-1,0-54 1,0 1-16</inkml:trace>
  <inkml:trace contextRef="#ctx0" brushRef="#br0" timeOffset="95249.37">15553 9059 0,'0'0'0,"-26"-26"31,0 13 1,12 13-17,1 13-15,0 13 16,26 27 15,0-40-31,1-13 16,38 0-1,-38-39 17,-14 25-17,-14 1-15,-12-13 16,0 26 0,12-13-16,-25 13 15</inkml:trace>
  <inkml:trace contextRef="#ctx0" brushRef="#br0" timeOffset="95491.13">15540 9112 0,'0'13'63,"13"93"-32,-13-79-31,0-14 16,-13 66-1</inkml:trace>
  <inkml:trace contextRef="#ctx0" brushRef="#br0" timeOffset="116983.53">18331 8213 0,'0'-13'78,"0"-1"-47,0 1 0,-53 40 1,26-14-17,-39 93 1,53-80-1,0 1-15,39 92 16,93-53 15,-92-66-15,13 0-16,-14-27 16,93-145-1,-119 133 1,0-1-16,0 0 15,-93-39 1,80 79-16,-79 13 31,92 0-15,-14 27 0,28-40-16</inkml:trace>
  <inkml:trace contextRef="#ctx0" brushRef="#br0" timeOffset="117322.54">18503 8279 0,'0'0'15,"-13"0"1,79-13 15,-27 13-15,186-66-1,-145 39 1,197-26 0,-131 27 15,-173 26 0,-12 0 0</inkml:trace>
  <inkml:trace contextRef="#ctx0" brushRef="#br0" timeOffset="117695.27">19362 7988 0,'0'0'0,"-13"-13"16,-13 0 15,-27 39 0,26 93 1,41-93-32,52 41 31,40-67 0,-93-14-31,26-91 31,-91-41 1,25 133-32,1 0 0,-40 13 15</inkml:trace>
  <inkml:trace contextRef="#ctx0" brushRef="#br0" timeOffset="118115.79">18556 8464 0,'0'0'0,"26"13"47,146 40-31,-106-26-1,199 26 1,-212-40 0,92 26-1,-132-25 1,1-28 0,-28 1-1</inkml:trace>
  <inkml:trace contextRef="#ctx0" brushRef="#br0" timeOffset="118501.92">19521 8517 0,'0'0'0,"-13"-13"16,0 13-1,-1 0-15,-78 0 32,13 53-17,65-40 1,1 79 15,119 1-15,-93-93-1,80-26 17,-67 12-32,-13-12 0,1-53 15,-14 52 1,-53-52 0,13 66-1,14-1-15,-14 14 16</inkml:trace>
  <inkml:trace contextRef="#ctx0" brushRef="#br0" timeOffset="122632.02">15421 7009 0,'0'0'16,"0"-13"-16,0-13 15,0 12 17,0 54 15,0-13-32,13 105 1,-13-92-1,0-1-15,14 80 16,-14-79 0,0 0-16,0 52 15,0-39 1,0 0 0,0-40-1,-14-26 1</inkml:trace>
  <inkml:trace contextRef="#ctx0" brushRef="#br0" timeOffset="123045.48">15474 6983 0,'0'0'0,"-26"13"32,-40 53-1,39-52-31,-26 52 31,40-40-15,0-13-1,26-13 1</inkml:trace>
  <inkml:trace contextRef="#ctx0" brushRef="#br0" timeOffset="123213.22">15448 6956 0,'0'0'0,"26"-52"16,-13 65 15,40 106 0,-40-79-31,40 26 16</inkml:trace>
  <inkml:trace contextRef="#ctx0" brushRef="#br0" timeOffset="124522.6">11136 4735 0,'0'0'16,"0"13"-16,-13 132 31,13-105-31,-27 185 31,14 145 1,13-304-32,0 212 31,13 13 0,1-172 0</inkml:trace>
  <inkml:trace contextRef="#ctx0" brushRef="#br0" timeOffset="125376.36">11255 6348 0,'0'13'0,"0"-26"0,0 40 31,0-1 0,13 40 0,-13-53-31,0 1 0,0 12 16,0 53 15,0-65-31,0-1 16,0 13 0,40-39 15,-27 0-16,106-53 1,159 13 15,-185 40-15,317-27 0,-291 27-1,463-14 1,-437 14-1,490 13 1,-463 0 0,0 0-16,515 0 15,200 13 17,-715-13-17,515 0 1,-528 0-1,449 0 1,-462 0 0,423 0-1,-424 0 1,-13 13-16,424-13 16,79 0 15,-516 0-16,-14-13-15,160 13 16,-199 0 0,0 0-16,66-13 15,-105 13 1,-14 0-16,0 0 16,-39-13-1,-1 13 1</inkml:trace>
  <inkml:trace contextRef="#ctx0" brushRef="#br0" timeOffset="127036.31">11215 4655 0,'-26'0'0,"13"0"16,13 40 15,264-40 0,398-26 0,-491 12-31,861-12 32,132 0-1,79-14 0,-39 27 0,-979 13-31,661 0 32,-675 0-32,570 0 31,39-14 0,-477-12 0,-210 13 1,-133-1-17,-40 1 32,27 13-16,26 0-31,40 13 32,-40-13-32,0 14 15,-39 12 16,26-13-15,0 93 0,26 198 15,-12-224-15,-14-1-16,26 186 15,-26-173 1,27 239-1,-27-265 1,13 13-16,0 106 16,-13-132-1,0 0-15,13 93 16,0-120 0,-13-13-1,0 0 16,0-26 1,0 0-32,-13 13 15,0-13 17,0 13-17,-40-13 1,26-1-1,14 1-15</inkml:trace>
  <inkml:trace contextRef="#ctx0" brushRef="#br0" timeOffset="128844.61">15884 6917 0,'0'0'0,"0"-13"15,0-1-15,0-25 32,13 78-1,-13-12-15,14-1-16,-14 107 15,0-94 1,0 41-1,0-54 1,0-13-16,0 0 16,0-26-1,26-53 1,-13 40 0,0-1-16,40-52 15,-26 52 1,-14 27-16,13 0 15,-26 27 1,14-14-16,-14 66 16,0-39-1,0 13 1,0-40 0</inkml:trace>
  <inkml:trace contextRef="#ctx0" brushRef="#br0" timeOffset="129063.37">16228 6930 0,'0'-13'0,"0"26"15,0-39-15,0-1 16,0 80 15,0 0-15,0-13-16,26 118 31,-12-118-15,-14-27-16</inkml:trace>
  <inkml:trace contextRef="#ctx0" brushRef="#br0" timeOffset="129851.45">16202 7062 0,'0'0'0,"-14"-26"15,54 26 32,92-27-15,-13-26-1,-106 27-16,-52-14 17,26 27-17,-1 26 17,54 106-1,0 53 0,-40-66 0,-40-106 1,14-79-1,26 52 0,26 14 0,-13 0 1,-13-14-1,0 14 0,-13 13 0,13-13 16</inkml:trace>
  <inkml:trace contextRef="#ctx0" brushRef="#br0" timeOffset="130265.58">16426 7062 0,'-13'-13'16,"26"26"-16,-13-39 31,14 26-15,-1-13-16,66-1 15,-52 14 1,-1 0-16,14-13 15</inkml:trace>
  <inkml:trace contextRef="#ctx0" brushRef="#br0" timeOffset="130799.03">16678 6970 0,'-14'0'0,"28"0"0,-54 13 16,27 0-16,26 80 31,0-54-15,0-12-16,1-1 0,-14 14 15,26 39 1,-13-65-16,-13 12 16,-13 0 15,0-26-31,0-13 16,-40-119 15,92-93 0,-25 199-15,65-27-1,-13 106 17,-92 66-1,12-106-31,-131 27 31</inkml:trace>
  <inkml:trace contextRef="#ctx0" brushRef="#br0" timeOffset="133126.06">14244 6427 0,'0'0'0,"53"53"31,-53-26-15,53 92 15,-53-93-31,-27 54 31,14-67-31</inkml:trace>
  <inkml:trace contextRef="#ctx0" brushRef="#br0" timeOffset="133593.96">14363 6864 0,'-13'-13'31,"0"13"-31,-120 53 31,-12 105 1,132-118-32,39 66 31,14-93-31,145-13 31,93-145 0,-278 105-31,-66-79 32,13 106-32,-159-14 31,159 40-31,14 1 0</inkml:trace>
  <inkml:trace contextRef="#ctx0" brushRef="#br0" timeOffset="134998.25">20778 8226 0,'0'0'0,"-14"-26"16,-12 12-1,-27 1 1,27 13-1,12 13-15,-65 53 16,39 14 0,27-40-16,0-993 15,53 2117 1,145-1085 15,-132-92-15,-14 0-16,54-93 15,-80 14 1,-13 52-16,-26-13 16,-1 13-16,-92-39 15,79 66-15,1 13 16,-54 13 0,67 0-16,26 0 15</inkml:trace>
  <inkml:trace contextRef="#ctx0" brushRef="#br0" timeOffset="135233.06">21069 8252 0,'0'0'0,"-14"-39"16,1 92 15,13-27-15,13 133-1,1-106 1,-14-14-16,13 67 16,-13-93-16</inkml:trace>
  <inkml:trace contextRef="#ctx0" brushRef="#br0" timeOffset="135515.65">20989 8292 0,'0'0'0,"0"-40"0,40-105 31,-14 145-31,120 40 31,65 132 1,-184-133-32,-14 1 0,-39 66 31,-186-27 0,159-79-31,-79-53 16</inkml:trace>
  <inkml:trace contextRef="#ctx0" brushRef="#br0" timeOffset="136012.37">21730 8464 0,'0'-13'16,"0"26"-16,13-79 15,-13 40-15,-40-54 32,27 54-17,0 12-15,-66 41 31,39 171 1,40-145-17,40 13 1,39-66 15,-53-39-15,-26 12-16,27-118 31,-14 132 0,-13 26-31,13 106 32,67-13-1,-67-106-31,13 0 0</inkml:trace>
  <inkml:trace contextRef="#ctx0" brushRef="#br0" timeOffset="136201.98">22008 8173 0,'0'0'0,"-27"-66"16,14 53-16,-14 13 0,14 0 15,0 26 1,53 212 15,-27-198-31,27 79 31,-40-93-31,13 1 0</inkml:trace>
  <inkml:trace contextRef="#ctx0" brushRef="#br0" timeOffset="136743.35">21902 8411 0,'0'-13'0,"0"0"0,0 39 0,26-65 31,146 39 1,40 0-1,-120-27 0,-118-52 0,-67 39 1,1 146-1,79 66-16,26-1138 1,53 2011 15,-40-1045-31,67-40 32,-80 14-32,27-80 15,-27 67 1,-13 25-16,0 1 15,-13 53 17,13-27-32,13 27 0,0-14 15,93 93 1,-79-106 0,25-39-1</inkml:trace>
  <inkml:trace contextRef="#ctx0" brushRef="#br0" timeOffset="139335.89">13808 5158 0,'0'-27'31,"0"14"-31,0 0 0,0 0 16,13 13-16,-13-13 15,13-1 17,-13 28-32,-13-1 0,-14 79 31,14 120 0,26-172-31,93 65 31,66-118 1,-145-13-32,52-106 31,-92-80 0,-27 172 0,27 40-31,13 27 16</inkml:trace>
  <inkml:trace contextRef="#ctx0" brushRef="#br0" timeOffset="139577.54">14390 5131 0,'0'0'0,"0"-13"15,-27-26 1,27 118 31,13-53-47,14 133 15,-14 0 17,-13-146-17,13 0-15</inkml:trace>
  <inkml:trace contextRef="#ctx0" brushRef="#br0" timeOffset="139885.54">14786 5131 0,'0'0'0,"0"-52"16,0 52 15,0 26-15,27 80-1,-27-66 1,13-14-16,-13 67 16,0-67-1,0 0-15,26 14 16,14-27 0,92-13-1,-92 0 1,-13-13-16</inkml:trace>
  <inkml:trace contextRef="#ctx0" brushRef="#br0" timeOffset="140797.5">15355 5317 0,'0'0'0,"0"-14"0,0-38 16,0 25-1,0 14-15,0-27 16,-26 40 0,-1 0-16,14 0 15,-93 53 1,80-26 0,12-1-1,1 0-15,40 14 16,26-13-1,-27-27-15,0 13 16,80-26 0,-79-14-1,-14-26 1,-13 40-16,0 0 16,-13-27-1,0 40 1,13 13-1,0 1-15,0 25 16,39 54 15,-26-80-31,40 0 32,27-79-1,-67 40-31,0 12 15,0-52 1,-13 53-16,-13 0 31,-27 105 1,120 1-1,26-106 0,-14-80 0,-79 67-31,1-1 16,-41 1 15,14 185 0,53 79 1,-80-146-1,-132-158 0,93-40-15,132-52 15,13 131-31</inkml:trace>
  <inkml:trace contextRef="#ctx0" brushRef="#br0" timeOffset="141204.26">15990 5264 0,'-53'-13'32,"106"26"-32,-93-13 31,106 26 0,14-26 0,-67-53 1,-66 0-1,40 53-31,-53 40 31,52 92 0,147-66 1</inkml:trace>
  <inkml:trace contextRef="#ctx0" brushRef="#br0" timeOffset="141530.48">16254 5198 0,'0'0'0,"-26"-40"16,26 27-16,-13-14 31,105 133 0,-65-79-31,12-1 0,28 53 32,-54-65-32,-26 12 15,-14-26 1,1 0-16,-40-26 15,52 12 1,14-12-16,40-53 16,26 26-1,-26 26-15,-1 14 16,107 0 0,-133 26-1,-13 0-15,0 0 0,-13 1 16</inkml:trace>
  <inkml:trace contextRef="#ctx0" brushRef="#br0" timeOffset="148520.96">17405 5674 0,'0'0'0,"93"-66"31,-67 39-31,1 14 16,92-133 15,-93 120-31,-13-14 16,14-92 0,-107 92 15,-52 265 0,106-159-31,12 358 31,54-120 1,-40-225-1,-40-119-16</inkml:trace>
  <inkml:trace contextRef="#ctx0" brushRef="#br0" timeOffset="148825.47">17352 5872 0,'0'-66'32,"13"66"-32,-26 66 0,198-132 31,-79 66-16,132-13 17,-211-1-32,12-25 31,-39 26-31,-39-14 31,25 133 0,14-66-31,14-1 16,25 107 15,-39-133-31,14 0 0</inkml:trace>
  <inkml:trace contextRef="#ctx0" brushRef="#br0" timeOffset="148979.5">18013 5528 0,'-26'-13'31,"52"26"-31,-92 0 16</inkml:trace>
  <inkml:trace contextRef="#ctx0" brushRef="#br0" timeOffset="149316.42">18185 5727 0,'0'0'0,"-26"26"31,13-26-31,-14 66 31,14 106 1,92-132-1,14-120 0,-93-92 0,-53 93-15,-26 79 15</inkml:trace>
  <inkml:trace contextRef="#ctx0" brushRef="#br0" timeOffset="149756.4">18437 5779 0,'-14'-39'31,"28"78"-31,-1-105 31,0 80-31,53 91 31,-13 54 1,-40-132-32,-13-14 0,-13 13 31,-13-132 0,158-79 0,13 106 1,-92 171-1,-66 28 0,13-107-31,0 26 16</inkml:trace>
  <inkml:trace contextRef="#ctx0" brushRef="#br0" timeOffset="150020.13">18781 5383 0,'0'0'0,"-14"0"16,14 0 15,14 26-16</inkml:trace>
  <inkml:trace contextRef="#ctx0" brushRef="#br0" timeOffset="152908.26">10118 13265 0,'0'0'0,"-14"0"16,1 0-16,-93-67 15,-79 15 17,132 52-17,-132-14 1,132 14-1,14 14-15,-54 38 16,80-25 0,-27 145-1,40-106-15,27 317 32,-27-144-17,-14 461 16,1-581-15,-40 278 0,0-212-1,-39 67 1,52-120 0,27-79-16,39 53 31,1-106-16,12-14-15,1 14 0,53-26 16,39-1 0,80 14-1,-67 0 1,186-27 15,-292 40-15,-52-13-1,-13 0 1</inkml:trace>
  <inkml:trace contextRef="#ctx0" brushRef="#br0" timeOffset="154247.42">9972 7485 0,'0'0'0,"-106"0"31,-79 40 0,0 0 0,79 39 1,93 120-1,26-133-31,53 238 31,1 212 0,-54-411-31,-13 14 0,0-13 16,0 489 15,0-476-31,0 331 16,13-357 0,-13-1-16,0 1 15,0 356 16,0-369-31,-26 250 16,12-264 0,14 1-16,-26 91 15,13-118 1,13-14-16,-14 27 16,41-53-1,13 13 1,12-13-1,28-13 1,158-26 0,-172 39-1,13-14-15,93-25 16,-132 25-16,-14 1 16</inkml:trace>
  <inkml:trace contextRef="#ctx0" brushRef="#br0" timeOffset="165048.35">9853 4060 0,'0'0'0,"13"0"16,-13-66 15,0 53-31,-132-27 31,-119 40 0,52 40 1,186-40-32,0 79 31,26-52-31,27 198 31,-14 277 0,-26-423-31,0 239 16,-13 105 15,13-344-15,-13 212 0,13-79 15,0-186-16,0-12-15,0 25 16,13 27 0,0-52-1,27 25 1,-27-39 0,67 13-1,-54-26 1,106-40 15,-79 14-15</inkml:trace>
  <inkml:trace contextRef="#ctx0" brushRef="#br0" timeOffset="166264.4">15514 2196 0,'0'0'0,"0"-14"16,-13 1-1,-120 0 17,94 13-32,12 13 15,-118 119 16,118-92-31,1 198 32,65-159-17,-12-39-15,211 40 32,-185-80-17,119-67 1,-80-118 15,-184-13 0,-93 145 1,92 106-1,93-40-31</inkml:trace>
  <inkml:trace contextRef="#ctx0" brushRef="#br0" timeOffset="166830.01">15170 2857 0,'0'26'0,"0"-52"0,0 92 31,0-53-31,-13-13 0,-14 53 31,-52 119 1,26-66-1,66-53 0,27-27-15,119 1 15,-120-27-31,133 13 31,-40-13 0,-65-80 1,-67 54-32,0-14 0,0 14 15,-53-199 17,39 199-32,1-1 15,-13-12 16,26 52 1</inkml:trace>
  <inkml:trace contextRef="#ctx0" brushRef="#br0" timeOffset="167169.01">15382 3664 0,'0'0'0,"0"-14"0,-14 1 31,14 66-15,0-27-1,0 120 17,0-106-32,0-1 0,0 67 15,0-79 1,14 78 15,-1-105-31</inkml:trace>
  <inkml:trace contextRef="#ctx0" brushRef="#br0" timeOffset="167381.51">15236 4100 0,'0'0'16,"0"26"15,13-26-31,53 80 32,67-14-17</inkml:trace>
  <inkml:trace contextRef="#ctx0" brushRef="#br0" timeOffset="167560.95">15633 4206 0,'0'0'0,"13"-13"16,-13-1-16,13 1 16,-66 40 15,27-14-16,-106 66 1,92-52 0,-13-1-16</inkml:trace>
  <inkml:trace contextRef="#ctx0" brushRef="#br0" timeOffset="181765.16">3187 9258 0,'0'0'0,"-66"-27"31,66 14-15,13-66-1,14 12 17,-14 54-17,93-79 1,-80 65-16,199-39 31,-185 66-15,53 106-1,-93-66 1,-40 131 0,27-131-1,-14 0-15,-132 118 31,133-144-15,13-14-16,13-14 16,13 1-1,93-53 1,-80 53 0,14 13-16,105 40 15,-118-27 1,-1 13-16,-12 1 15,-28 131 1,-12-131 0,-133 52-1,106-66 1,-39-13 0,52 0-16,-66-39 15,67 12 1,12 14-16</inkml:trace>
  <inkml:trace contextRef="#ctx0" brushRef="#br0" timeOffset="182089.37">4140 9310 0,'0'-13'16,"0"26"-16,13-39 15,0 39 1,53 40-1,-39-26 1,12-1-16,67 40 16,0 0 15,-93-66-31</inkml:trace>
  <inkml:trace contextRef="#ctx0" brushRef="#br0" timeOffset="182298.25">4444 9284 0,'0'0'0,"-13"-26"16,13 12-16,-27 54 31,1 0-15,-27 39-1,-40 66 16,80-131-31,0-1 32</inkml:trace>
  <inkml:trace contextRef="#ctx0" brushRef="#br0" timeOffset="191484.55">21690 4497 0,'0'0'0,"80"-159"31,-54 133-31,0 12 16,120-25-1,211 118 16,-172 80 1,-211 39-1,-159 27 0,-27-40 0,186-145-31,-1-14 0,27 80 32,185 53-1,-132-133-31,0 1 0,145 39 31,-171-66-31,-1 0 16,1 26-1,-160 80 17,-38 92-1,144-145-31,67 159 31,-27-159-31,80 145 31,-186-52 1,-145-186-1,212 13-31</inkml:trace>
  <inkml:trace contextRef="#ctx0" brushRef="#br0" timeOffset="191784.99">23436 5489 0,'0'0'0,"-13"-27"15,0 14-15,-14 0 32,14 211-1,-14 133 0,1-133 0,26-185-31</inkml:trace>
  <inkml:trace contextRef="#ctx0" brushRef="#br0" timeOffset="191959.28">23370 5660 0,'40'-158'31,"-80"316"-31,199-343 31,12 238 0,-104-26-15</inkml:trace>
  <inkml:trace contextRef="#ctx0" brushRef="#br0" timeOffset="192120.33">23555 5727 0,'-53'26'16,"106"-52"-16,-159 131 31,238-52 1,67-39-17</inkml:trace>
  <inkml:trace contextRef="#ctx0" brushRef="#br0" timeOffset="192387.19">24243 5541 0,'26'-52'31,"-52"104"-31,-27-38 31,13 12-31,0 14 16,-92 158 15,132-158-31,66 119 31,-39-133-31,12 14 0,94 13 16</inkml:trace>
  <inkml:trace contextRef="#ctx0" brushRef="#br0" timeOffset="192577.41">24150 5925 0,'-119'-79'31,"238"158"-31,-119-119 31,238 120 1,-198-67-32</inkml:trace>
  <inkml:trace contextRef="#ctx0" brushRef="#br0" timeOffset="194542.47">23039 7790 0,'0'0'0,"-79"-146"31,79 120-31,106-67 31,-67 80-31,14 13 0,132 13 32,106 172-1,-251-119-31,53 278 31,-133 344 0,-145-265 1,-238 265-1,198-40 0,251-27 0,14-502-31,211 278 32,133-80-1,-318-264-31,119 212 31,-344 26 0,-145 53 1,40 119-1,224-67 0,119 133 0,-52-436-31,-1 13 0,80 290 32,-40 94-1,-26-107 0,-40-277-15,-13-119-1,-173-133 1</inkml:trace>
  <inkml:trace contextRef="#ctx0" brushRef="#br0" timeOffset="196444.07">24825 11638 0,'0'0'0,"0"-13"16,-14 13-16,-25 0 31,-1 145 1,40-105-17,-26 79 1,12-79-16,1 12 15,0 15 17,13-94-17,0-92 1,0-132 15,0 158-15,53 1-1,92 92 17,-12 106-1,-173-1 0,-132-12 0,66-53 1,119-40-17,146 52 17,-119-38-32,66 65 31,-133-26-16,-145-13 17,80-93-17</inkml:trace>
  <inkml:trace contextRef="#ctx0" brushRef="#br0" timeOffset="196714.36">25407 11638 0,'53'-26'31,"-106"52"-31,26-79 32,1 53-32,-67 93 31,27 105 0,66-145-31,172 79 31,-106-105-31</inkml:trace>
  <inkml:trace contextRef="#ctx0" brushRef="#br0" timeOffset="196862.13">25407 11850 0,'0'0'0,"-40"0"16,40 39 15,264-12-15</inkml:trace>
  <inkml:trace contextRef="#ctx0" brushRef="#br0" timeOffset="198755.71">25010 8517 0,'-13'0'0,"26"0"0,-53-13 0,27 13 15,39-13 1,252-14 15,159 27 1,-358 0-32,-26 13 15,13-13 1</inkml:trace>
  <inkml:trace contextRef="#ctx0" brushRef="#br0" timeOffset="199065.75">25420 8133 0,'26'-13'31,"-26"26"-31,0 1 0,-13 65 32,0 278-1,39-198-16,27 145 17,-13-198-17</inkml:trace>
  <inkml:trace contextRef="#ctx0" brushRef="#br0" timeOffset="199827.48">27020 8385 0,'0'0'0,"-13"-13"15,13-1 1,13 14-16,80 0 16,-54 0-16,94 0 31</inkml:trace>
  <inkml:trace contextRef="#ctx0" brushRef="#br0" timeOffset="199992.47">27113 8689 0,'-40'26'0,"0"14"15,80-14 1,-13-26-16,184 14 31</inkml:trace>
  <inkml:trace contextRef="#ctx0" brushRef="#br0" timeOffset="200548.21">28250 8067 0,'13'-13'0,"-26"26"0,53-52 15,39-41 1,27-52 0,-27-146 15,-105 186-16,-133 65 1,-26 358 15,172-225-15,26 410 0,53 79 15,-66-437-16,-26-25 1,-1-120 0</inkml:trace>
  <inkml:trace contextRef="#ctx0" brushRef="#br0" timeOffset="201472.81">28197 8583 0,'0'0'0,"27"-13"0,131 0 31,-25 13 1,-94-53-1,-65 0 0,13 53-31,-1 53 31,14 172 1,14-199-32,39 67 31,66-107 0,-27-105 0,-65-13 1,-67 145-1,40 14-31,13 92 31,119-13 0,-105-106-31,13 0 0,65-67 32,-65-210-1,-40 211-31,-40-159 31,-79 225 0,93 26-31,-1 199 16,27-159 0,106 185 15,13-158-16,-92-93 1,65-93 0,-78 41-1,-1-186 17,-13 185-32,-27-106 15,27 146 1,-13 13-16,0 106 31,13-67-31,13 146 31,66-13 1,-65-159-32</inkml:trace>
  <inkml:trace contextRef="#ctx0" brushRef="#br0" timeOffset="201827.47">29679 8583 0,'39'-66'32,"-78"132"-32,78-145 0,-39 52 15,0 14-15,-39-13 16,12 12-1,14 14-15,-67 27 16,80-14 0,0 66 15,14-52-31,92 79 16,-80-80-1,27 80 16,-53-80-31,-79 14 16,52-40 0,-66-13-1,80-14-15</inkml:trace>
  <inkml:trace contextRef="#ctx0" brushRef="#br0" timeOffset="202047.33">29824 8319 0,'0'0'0,"13"-27"15,0 107 17,1 12-17,39 54 1,-27-94-1,-13 1-15,14 80 16,-27-107 0</inkml:trace>
  <inkml:trace contextRef="#ctx0" brushRef="#br0" timeOffset="202577.35">29917 8702 0,'0'0'0,"-14"-53"15,14 40 1,14 0-16,105 13 31,-40 13-15,40-13 0,-66-53 15,-66 27-16,-67-54 1,14 67 15,66 66-15,-13 119 15,53-66 0,-1-120 1,14-105-1,-40 93-31,1 0 31,-14 145 0,53-14 1,-27-91-32</inkml:trace>
  <inkml:trace contextRef="#ctx0" brushRef="#br0" timeOffset="202807.68">30591 8583 0,'0'-26'15,"0"52"-15,-66-158 32,40 132-32,-1 0 0,-26 13 31,13 133 0,40-107-31,14 1 0,-1-14 16,0 1-16,14-1 0,-1 1 15,1-14-15,12 0 16,1-13-16,-14 0 0,14-26 16,-14 12-16</inkml:trace>
  <inkml:trace contextRef="#ctx0" brushRef="#br0" timeOffset="203300.36">30723 8279 0,'-53'-106'31,"40"119"-31,79 80 16,-132-80-16,66 27 16,13 13-16,1-14 0,-1 14 15,53 119 17,-26-106-1,-27-66-31,-13-13 15,0-79 17,13 65-32,0-991 15,27 1957 17,-106-939-1,-53 39 0,119-25-15,13-1-16,66 53 31,80 66 0,-119-79 0</inkml:trace>
  <inkml:trace contextRef="#ctx0" brushRef="#br0" timeOffset="207899.01">2539 3214 0,'0'0'0,"14"-13"16,-28-1-16,-52 14 16,53 14-1,-93 78 1,93-65-1,-13 12-15,-1 94 16,27-80 0,13-14-16,14 14 15,158 79 1,-145-118 0,118-41-1,-92-26 1,-26-66-1,-40 53-15,0 13 16,-40-145 0,14 158-1,-14-13 1,27 66 0,26 40-1,0-26 1</inkml:trace>
  <inkml:trace contextRef="#ctx0" brushRef="#br0" timeOffset="208094.28">2989 3293 0,'13'0'0,"-26"0"0,26-26 16,-13 52 15,13-13-16,1 14-15,12 79 16,27 79 15,-53-159-31,13-12 16,-13-1-16</inkml:trace>
  <inkml:trace contextRef="#ctx0" brushRef="#br0" timeOffset="208459.15">3240 3306 0,'0'0'0,"0"-52"16,14 12-16,12-26 31,-26 198 0,0-92-15,-13 92-1,13-53 17,39-118-1,-25 12-31,12 14 16,27-53-1,-27 66-15,67 66 31,-67 93 1,-118-93-1</inkml:trace>
  <inkml:trace contextRef="#ctx0" brushRef="#br0" timeOffset="208617.43">3425 3095 0,'27'-27'16,"-54"54"-16,80-80 0,40 40 31,39 119 0</inkml:trace>
  <inkml:trace contextRef="#ctx0" brushRef="#br0" timeOffset="209429.26">2949 4325 0,'0'0'0,"-66"-27"32,66 14-32,93-13 31,185-40 0,-252 52-31,14 1 16</inkml:trace>
  <inkml:trace contextRef="#ctx0" brushRef="#br0" timeOffset="209604.38">3095 4100 0,'-80'-26'31,"67"26"-31,106 26 0,-173-66 16,94 54 0,65 118-1,-66-93 1,27 199 0</inkml:trace>
  <inkml:trace contextRef="#ctx0" brushRef="#br0" timeOffset="210265.44">2963 5092 0,'0'0'0,"-14"0"15,14-27 1,0 80 15,0 0-15,-26 40-1,26-67 1,-13 14-16,-1 26 16,14-53-1,-13-26 1,13 0 0,0-14-16,27-105 15,-14 79 1,53-172-1,-53 172 1,80 1 0,-80 65-16,80 145 31,-14 54 0,-53-185-31,-26-1 16,14 0-16</inkml:trace>
  <inkml:trace contextRef="#ctx0" brushRef="#br0" timeOffset="210742.78">3015 5145 0,'0'0'0,"-79"-40"31,79 27-31,13 13 16,53-27-1,173-39 17,-41 27-1,-119 25 0,-92 14-15,-53 40-1,53-27 1,-14 93 15,93 0-15,-39-93 0,92 14-1,-40-133 16,-79 79-15,-53-65 0,27 65-1,-67 1 1,67 26 0,13 13-16,13 0 15</inkml:trace>
  <inkml:trace contextRef="#ctx0" brushRef="#br0" timeOffset="210952.22">3783 4867 0,'0'-26'0,"0"52"0,-14-79 16,14 40-16,-13 13 15,40 53 1,-27-14-1,52 107 1,-38-106 0,12 92-1,-26-106-15</inkml:trace>
  <inkml:trace contextRef="#ctx0" brushRef="#br0" timeOffset="211304.97">3783 5079 0,'0'0'0,"0"-14"16,0 1-16,13 0 16,93 13 15,-67 0-31,1 0 16,92-40-1,-105 14 1,-1-54-1,-39 28 1,-27-28 0,1 27 15,52 159 0,40 119 0,-27-27 1</inkml:trace>
  <inkml:trace contextRef="#ctx0" brushRef="#br0" timeOffset="211955.39">3492 5832 0,'0'0'0,"-40"-26"31,53 26-16,53 0 1,-39 0-16,118-40 31,-65 1-15</inkml:trace>
  <inkml:trace contextRef="#ctx0" brushRef="#br0" timeOffset="212129.29">3624 5621 0,'0'0'0,"-53"0"32,93 145-1,26 120 0,-53-159-31</inkml:trace>
  <inkml:trace contextRef="#ctx0" brushRef="#br0" timeOffset="212721.91">3584 6679 0,'0'0'16,"-13"0"-16,-27-40 31,40 53-15,27 80 15,-14-67-31,40 107 31,-53-107 1,-13-39-32,-54-146 31,1-119 0,53 225-31,66-52 31,93 118 1,-120 0-32,-13 0 0,0 14 0,-39 92 47,13-93-47,-14-12 0,14-1 15,-40 40 1,146 26 15,-54-53-15,67 54-1,-93-67 1,40-13 0</inkml:trace>
  <inkml:trace contextRef="#ctx0" brushRef="#br0" timeOffset="213109.06">3902 6547 0,'0'0'0,"0"-27"0,-14-52 31,54 145 1,-27-40-17,0 14-15,1 39 16,-1-52-1,-13-1-15,0 27 16,0-79 15,0-1-15,0-131 0,26-67 15,-12 225-16,52 66 1,-53-27 0,53 120-1,-53-119 1,14 52 0,-27-78-16</inkml:trace>
  <inkml:trace contextRef="#ctx0" brushRef="#br0" timeOffset="213634.07">4021 6573 0,'-14'0'0,"28"0"0,-41-26 32,40 26-17,80-27 1,-67 14-16,1 0 15,52-14 17,-66 14-32,-13-14 31,0 41 0,14 12-15,25 146 15,-12-93 0,-40-118 1,-40-133-1,39 79-16,14 54-15,53-94 32,66 186-1,-105-26-31,-14 78 31,-14-78-31,-91 13 16</inkml:trace>
  <inkml:trace contextRef="#ctx0" brushRef="#br0" timeOffset="-212341.43">2222 4920 0,'0'0'0,"-27"-27"32,14 160-17,26-80 1,1 13-16,65 344 31,67 291 0,-107-569-31,67 317 16,-40-131 15,-66-278-15,13-27-1</inkml:trace>
  <inkml:trace contextRef="#ctx0" brushRef="#br0" timeOffset="-211364.62">2024 4920 0,'-14'-13'0,"28"26"0,-41-40 16,67 14-1,39 0 1,80 0 0,383-93-1,-344 80-15,662-146 31,-423 92-15,264-39 0,-582 93-1,145-14 1,-251 27 0,-26 53-1,0-27 1,-40 172-1,53-119 1,66 423 0,-39-370-1,92 357 1,-93-357 0,27 120-1,79 223 1,-26-157 15,-93-266-15,0 14-16,1 40 15,-14-67 1,0 1-16,0-14 16,-27 27-1,14-40 1,-106 13-1,53-13 1,-397 53 0,278-40-1,-662 53 1,609-53 0,27 14-16,-490 65 15,344-12 16,330-67-15,54-13 0,-1-13-1,0 13-15,54-27 16,-27 14 0,-27 0-1,-13 13 1</inkml:trace>
  <inkml:trace contextRef="#ctx0" brushRef="#br0" timeOffset="-209039.16">4682 4312 0,'0'0'0,"26"-27"62,1-79-31,52-171 1,1-67-1,-67 291-31,0-53 31,-39 133-15,26-1-1,-14 0-15</inkml:trace>
  <inkml:trace contextRef="#ctx0" brushRef="#br0" timeOffset="-208701.76">4722 3518 0,'-14'0'15,"28"0"-15,-81-26 32,67 12-32,0 1 15,14 0 1,65-13 15,-66 12-31,93-39 16,-79 40-1,39-53 1,-40 53 15,-26 26-15,0 13-16,27 54 15,-14-54 1,0 40-16</inkml:trace>
  <inkml:trace contextRef="#ctx0" brushRef="#br0" timeOffset="-208067.58">4682 2672 0,'0'0'15,"0"-14"-15,-13 1 0,13 0 16,0-13 0,-14 26-16,14-14 15,14 28 1,-1 12-16,13 225 31,-12-185-15,-14-13-16,39 159 31,-12-172-15,12-27-1,107-106 16,-120 80-15,14-13 0</inkml:trace>
  <inkml:trace contextRef="#ctx0" brushRef="#br0" timeOffset="-207854.09">5013 3002 0,'0'-13'0,"-14"-13"0,14-14 32,14 93-1,25 92 0,-12-79-15</inkml:trace>
  <inkml:trace contextRef="#ctx0" brushRef="#br0" timeOffset="-207156.12">5370 2923 0,'0'0'0,"-93"-53"16,80 40-1,-14-66 1,41 52-1,91-13 1,-78 40 0,-1 0-16,54 53 15,-67-26-15,0 52 32,-26-66-17,0 14-15,-67-1 16,54-26-1,13 0-15,13 0 32,26 0-17,67 13 1,-67 1 0,53 65-1,-65-66 1,-14 80-1,-14-80 1,-78 13 0,65-26-1,1-13-15,-14-53 16,40 40-16</inkml:trace>
  <inkml:trace contextRef="#ctx0" brushRef="#br0" timeOffset="-206826.58">5661 2857 0,'0'0'0,"13"0"16,-13-13-1,-13 13 1,-1 13 0,14 0-1,0 0-15,14 40 16,78 53 15,-65-106-15,39 13-1,-53-39 1,-26-27 0,0 40-16,-1-14 15,-78-26 1,26 27 15,52 26-31</inkml:trace>
  <inkml:trace contextRef="#ctx0" brushRef="#br0" timeOffset="-206431.34">5965 2764 0,'-13'-13'31,"26"26"-31,-13-26 31,39 79 0,-39-39-15,0 12 0,-52-52 15,38 13-15,1-13-16,0-80 31,26 80 0,0 40-15,1-14-16</inkml:trace>
  <inkml:trace contextRef="#ctx0" brushRef="#br0" timeOffset="-206214.81">6163 2738 0,'0'0'16,"0"-13"-1,0 79 17,-13-40-32,13 1 15,0 12-15,-13 133 31,13-119-15</inkml:trace>
  <inkml:trace contextRef="#ctx0" brushRef="#br0" timeOffset="-205897.88">6322 2936 0,'0'-13'0,"0"26"0,13-39 16,27 39 15,-14 93 0,-26-93-31,0 13 0,0-12 16,-66-1 15,26-92 0,40 65-31,53-52 32,40 53-1,-80 26-31,0-13 16</inkml:trace>
  <inkml:trace contextRef="#ctx0" brushRef="#br0" timeOffset="-205495.76">5396 3597 0,'0'0'0,"-79"-13"15,66 13 17,79-13-17,264-27 1,-197 27-1,435-40 1,-449 53 0,119-13-1,-370 0 17,79 13-17,-79 0 1</inkml:trace>
  <inkml:trace contextRef="#ctx0" brushRef="#br0" timeOffset="-200462.69">4457 4880 0,'0'0'0,"-13"-26"15,13 13-15,13-67 16,0 67-1,80-53 1,-67 66 0,67 0-1,-67 13 1,40 93 0,-52-66-1,-1 105 1,-40-66-1,-39 27 1,40-66 0,13-14-16,-14 14 0,1 79 15,26-79 1,0-1-16,39 54 16,-25-67-1,25-12-15,27 12 16,80 0-1,-120-26 1,27 0 0,-66 27-1,0-14 1,-93-899 0,80 1904-1,-41-899 1,67-79-1,0-13-15,53 78 16,-39-65 0,12-14-16,80 80 15,-80-66-15,1-14 16,52 67 0,-66-67-16,1 1 15,-28 79 1,14-93-1,-39 53 1,25-53 0,-25 0-1,26-13-15,-40-26 32,26 26-17,14 0-15,0 0 31</inkml:trace>
  <inkml:trace contextRef="#ctx0" brushRef="#br0" timeOffset="-198281.07">6057 5647 0,'0'0'0,"40"-39"15,-27 25-15,53 41 32,-52-14-17,25 106 1,-25-40-1,-1-52-15,0 26 16,-13-40 0,0 0-16,26-13 15,-26-26 1,14-1-16,25-92 16,94-145 15,-107 211-31,1 0 15,52-53 1,-53 93-16,-12 0 16,12-14-1,-39 27 1,-27 14-16</inkml:trace>
  <inkml:trace contextRef="#ctx0" brushRef="#br0" timeOffset="-197895.17">6547 6150 0,'0'0'16,"-13"-40"15,39 27 0,40 172 0,0 39 1,-53-172-17,1-12-15,-14 12 0,13-26 0</inkml:trace>
  <inkml:trace contextRef="#ctx0" brushRef="#br0" timeOffset="-197552.92">6877 6150 0,'14'-27'0,"-28"54"0,28-80 15,-14 40-15,0-1 16,-27 94 15,40-940 0,80 1945 1,-67-1085-32,-12 0 0,65-40 31,-66-92 0,-39 79-15,-54 13-1,-25 53 17,91 27-17</inkml:trace>
  <inkml:trace contextRef="#ctx0" brushRef="#br0" timeOffset="-197194.16">7274 6110 0,'0'0'0,"13"-40"31,-26 27-31,13 0 0,-13 13 16,13 53 15,0-27-31,26 107 31,54-54 1,-67-79-32,53-40 31,-53-118 0,-132 52 0,40 79-15</inkml:trace>
  <inkml:trace contextRef="#ctx0" brushRef="#br0" timeOffset="-196873.99">7605 5991 0,'0'0'0,"0"-13"47,26 13-16,1 66 0,-54-13 0,-26-80 1,40-78-1,26 91-31,1 1 0,52-26 16,-53 39-1,0 0-15</inkml:trace>
  <inkml:trace contextRef="#ctx0" brushRef="#br0" timeOffset="-196641.22">7816 5899 0,'0'0'0,"14"0"15,12-14 1,-26 28-1,0-1-15,13 79 16,-13-12 0,14 78-1,-14-131 1,26 39 0</inkml:trace>
  <inkml:trace contextRef="#ctx0" brushRef="#br0" timeOffset="-196319.95">8068 6097 0,'0'0'16,"26"0"0,-26 13-16,13-13 15,1 79 1,-1-65-1,-13-1-15,-27 27 32,14-40-17,0 0-15,-14-27 16,14-118 15,26 118-15,40 1-1,-39 39 1,-1 53 0</inkml:trace>
  <inkml:trace contextRef="#ctx0" brushRef="#br0" timeOffset="-193203.51">28343 9482 0,'39'-26'32,"-78"52"-32,396-52 31,331 79 0,-133 13 0,-515-53-31,-27 0 16</inkml:trace>
  <inkml:trace contextRef="#ctx0" brushRef="#br0" timeOffset="-192882.64">28237 9972 0,'0'0'0,"13"0"31,27-14-31,13 14 15,595 0 17,-503 0-32,1 14 15,211-1 1,-278 0-16,40-13 31</inkml:trace>
  <inkml:trace contextRef="#ctx0" brushRef="#br0" timeOffset="-188043.59">11030 6308 0,'13'-13'16,"1"13"15,-1 0 1,0 13 14,0-13-46,40 40 16,-39-40 0,-1 13-16,26 14 15,-25-27 1,12 26 15,-13-26-31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1.989"/>
    </inkml:context>
    <inkml:brush xml:id="br0">
      <inkml:brushProperty name="width" value="0.05" units="cm"/>
      <inkml:brushProperty name="height" value="0.05" units="cm"/>
    </inkml:brush>
  </inkml:definitions>
  <inkml:trace contextRef="#ctx0" brushRef="#br0">0 0 24575,'376'9'0,"-10"-1"0,-275-7 138,236-9-1641,-290 5-5323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3.315"/>
    </inkml:context>
    <inkml:brush xml:id="br0">
      <inkml:brushProperty name="width" value="0.05" units="cm"/>
      <inkml:brushProperty name="height" value="0.05" units="cm"/>
    </inkml:brush>
  </inkml:definitions>
  <inkml:trace contextRef="#ctx0" brushRef="#br0">12 72 24575,'-1'0'0,"1"0"0,-1 0 0,1 0 0,0 0 0,-1 0 0,1 0 0,-1 0 0,1 0 0,-1 0 0,1-1 0,0 1 0,-1 0 0,1 0 0,0 0 0,-1-1 0,1 1 0,-1 0 0,1 0 0,0-1 0,0 1 0,-1 0 0,1-1 0,0 1 0,0 0 0,-1-1 0,1 1 0,0 0 0,0-1 0,0 1 0,-1-1 0,1 1 0,0-1 0,0 1 0,0 0 0,0-1 0,0 1 0,0-1 0,0 1 0,0 0 0,0-1 0,0 1 0,0-1 0,0 1 0,0-1 0,0 1 0,1 0 0,-1-1 0,0 1 0,0-1 0,0 1 0,1-1 0,0-1 0,0 0 0,0 0 0,0 0 0,0 0 0,0 0 0,0 0 0,1 1 0,2-4 0,4 0 0,-1 1 0,1 0 0,-1 0 0,1 1 0,1 0 0,-1 0 0,0 1 0,1 0 0,-1 1 0,11-2 0,8 2 0,53 2 0,-75-1 0,1 1 0,-1 0 0,1 0 0,-1 0 0,0 1 0,6 1 0,-10-2 0,0-1 0,-1 0 0,1 1 0,0-1 0,-1 1 0,1-1 0,0 1 0,-1-1 0,1 1 0,-1-1 0,1 1 0,-1 0 0,1-1 0,-1 1 0,1 0 0,-1 0 0,1-1 0,-1 1 0,0 1 0,0-1 0,0 0 0,0 0 0,0 0 0,0 0 0,0 0 0,0 0 0,-1 0 0,1 0 0,0 0 0,-1 0 0,1 0 0,-1 0 0,1 0 0,-1 0 0,1 0 0,-1 0 0,0-1 0,-1 3 0,-5 3 0,0 1 0,0-1 0,0 0 0,-1-1 0,0 0 0,0 0 0,-16 6 0,-68 21 0,48-18 0,40-12 0,-18 7 0,22-3 0,12 1 0,31 8 0,-30-12 0,0 1 0,-1 1 0,1 0 0,-1 0 0,0 1 0,-1 1 0,13 9 0,-23-15 0,0 0 0,1-1 0,-1 1 0,0 0 0,0 0 0,0 1 0,0-1 0,-1 0 0,1 0 0,0 0 0,0 0 0,-1 1 0,1-1 0,-1 0 0,1 1 0,-1-1 0,1 0 0,-1 1 0,0-1 0,0 1 0,0-1 0,0 1 0,0-1 0,0 0 0,0 3 0,-1-2 0,0 1 0,0-1 0,-1 0 0,1 0 0,-1 0 0,1-1 0,-1 1 0,1 0 0,-1 0 0,0-1 0,0 1 0,0-1 0,-4 3 0,-4 1 0,-1 0 0,0 0 0,0-1 0,0 0 0,-14 2 0,-28 0-1365,29-5-5461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3.752"/>
    </inkml:context>
    <inkml:brush xml:id="br0">
      <inkml:brushProperty name="width" value="0.05" units="cm"/>
      <inkml:brushProperty name="height" value="0.05" units="cm"/>
    </inkml:brush>
  </inkml:definitions>
  <inkml:trace contextRef="#ctx0" brushRef="#br0">37 0 24575,'-2'1'0,"1"-1"0,-1 0 0,1 1 0,-1-1 0,0 1 0,1-1 0,-1 1 0,1 0 0,-1 0 0,1-1 0,0 1 0,-1 0 0,1 0 0,0 0 0,0 1 0,0-1 0,0 0 0,0 0 0,0 1 0,0-1 0,0 1 0,0-1 0,0 0 0,1 1 0,-1-1 0,1 1 0,-1 0 0,1-1 0,0 1 0,-1-1 0,1 1 0,0 2 0,-1 9 0,0 0 0,0 0 0,2 14 0,0-12 0,-1-13 0,0 1 0,0 0 0,0 0 0,1 0 0,-1-1 0,1 1 0,0 0 0,-1-1 0,1 1 0,1 0 0,-1-1 0,0 1 0,2 2 0,-2-4 0,1 0 0,-1 0 0,0 0 0,0-1 0,0 1 0,0 0 0,1-1 0,-1 1 0,0-1 0,1 1 0,-1-1 0,0 0 0,1 1 0,-1-1 0,0 0 0,1 0 0,-1 0 0,1 0 0,-1 0 0,0 0 0,1 0 0,-1-1 0,0 1 0,1 0 0,-1-1 0,0 1 0,1-1 0,0 0 0,23-14 0,-22 13 0,0 0 0,1-1 0,-1 1 0,1 0 0,0 1 0,6-3 0,-9 4 0,0 0 0,0 0 0,-1 0 0,1 0 0,0 1 0,-1-1 0,1 0 0,0 0 0,-1 1 0,1-1 0,-1 0 0,1 1 0,0-1 0,-1 0 0,1 1 0,-1-1 0,1 1 0,-1-1 0,1 1 0,-1 0 0,0-1 0,1 1 0,-1-1 0,0 1 0,1 0 0,-1-1 0,0 1 0,0 0 0,1-1 0,-1 1 0,0 0 0,0-1 0,0 1 0,0 0 0,0-1 0,0 1 0,0 0 0,0 1 0,-1 33 0,0-32 0,-22 154 174,11-85-1713,4-26-5287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6.523"/>
    </inkml:context>
    <inkml:brush xml:id="br0">
      <inkml:brushProperty name="width" value="0.05" units="cm"/>
      <inkml:brushProperty name="height" value="0.05" units="cm"/>
    </inkml:brush>
  </inkml:definitions>
  <inkml:trace contextRef="#ctx0" brushRef="#br0">319 37 24575,'0'-1'0,"0"0"0,0 0 0,0-1 0,0 1 0,-1 0 0,1-1 0,0 1 0,-1 0 0,1 0 0,-1 0 0,1 0 0,-1-1 0,0 1 0,0 0 0,1 0 0,-1 0 0,0 0 0,0 0 0,0 1 0,0-1 0,0 0 0,-2-1 0,0 0 0,0 1 0,-1-1 0,1 1 0,0 0 0,-1 0 0,1 0 0,-1 1 0,-4-1 0,-5 0 0,1 1 0,-1 1 0,-23 3 0,15 0 0,-1 0 0,1 2 0,-26 11 0,41-15 0,1 0 0,-1 1 0,1 0 0,0 0 0,0 0 0,0 0 0,0 1 0,0 0 0,1 0 0,0 0 0,0 1 0,0 0 0,0-1 0,1 1 0,-1 1 0,-4 9 0,8-12 0,-1 0 0,1 1 0,-1-1 0,1 0 0,0 0 0,0 1 0,0-1 0,1 0 0,-1 0 0,1 1 0,0-1 0,0 0 0,0 0 0,0 0 0,0 0 0,1 0 0,-1 0 0,1 0 0,0-1 0,0 1 0,3 3 0,4 4 0,0 0 0,1-1 0,20 15 0,5-1 0,0-2 0,2-2 0,51 20 0,-4-2 0,-80-35 0,0 0 0,-1 0 0,1 0 0,0 1 0,-1-1 0,7 7 0,-10-9 0,1 1 0,-1 0 0,1-1 0,-1 1 0,1 0 0,-1 0 0,1-1 0,-1 1 0,1 0 0,-1 0 0,0 0 0,0 0 0,1-1 0,-1 1 0,0 0 0,0 0 0,0 0 0,0 0 0,0 0 0,0 0 0,0 0 0,0-1 0,-1 1 0,1 0 0,0 0 0,0 0 0,-1 0 0,1-1 0,-1 1 0,1 0 0,0 0 0,-1-1 0,1 1 0,-1 0 0,0-1 0,1 1 0,-1 0 0,0-1 0,-1 2 0,-3 1 0,0 1 0,-1-1 0,1 0 0,-1 0 0,0 0 0,0-1 0,0 0 0,0 0 0,0-1 0,-8 2 0,-13 0 0,-28 0 0,42-2 0,-6 0 114,0-1 0,-33-5 0,46 4-257,-1 0 1,1-1 0,0 1 0,0-1-1,0-1 1,0 1 0,0-1 0,0 0 0,1-1-1,0 1 1,-9-8 0,-2-6-6684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6.865"/>
    </inkml:context>
    <inkml:brush xml:id="br0">
      <inkml:brushProperty name="width" value="0.05" units="cm"/>
      <inkml:brushProperty name="height" value="0.05" units="cm"/>
    </inkml:brush>
  </inkml:definitions>
  <inkml:trace contextRef="#ctx0" brushRef="#br0">0 5 24575,'0'-3'0,"0"2"0,0 4 0,0 4 0,3 7 0,1 7 0,0 6 0,1 7 0,1 3 0,-1 4 0,-1 4 0,-2 0 0,0 1 0,-2-1 0,0-6 0,0-6 0,0-9-8191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7.225"/>
    </inkml:context>
    <inkml:brush xml:id="br0">
      <inkml:brushProperty name="width" value="0.05" units="cm"/>
      <inkml:brushProperty name="height" value="0.05" units="cm"/>
    </inkml:brush>
  </inkml:definitions>
  <inkml:trace contextRef="#ctx0" brushRef="#br0">0 145 24575,'0'-1'0,"1"1"0,-1-1 0,0 0 0,1 0 0,-1 1 0,1-1 0,-1 0 0,1 1 0,-1-1 0,1 1 0,-1-1 0,1 0 0,-1 1 0,1-1 0,0 1 0,0 0 0,-1-1 0,1 1 0,0-1 0,-1 1 0,1 0 0,0 0 0,0 0 0,0-1 0,-1 1 0,1 0 0,1 0 0,27-3 0,-26 3 0,12 0 0,0-2 0,0 1 0,-1-2 0,1 0 0,23-8 0,-34 9 0,1 0 0,0 0 0,-1-1 0,0 0 0,1 0 0,-1 0 0,0 0 0,0-1 0,-1 1 0,1-1 0,-1 0 0,0 0 0,0 0 0,0-1 0,0 1 0,-1-1 0,0 1 0,0-1 0,3-10 0,-1-3 0,-2 10 0,-2 25 0,-1 250-1365,1-243-5461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7.566"/>
    </inkml:context>
    <inkml:brush xml:id="br0">
      <inkml:brushProperty name="width" value="0.05" units="cm"/>
      <inkml:brushProperty name="height" value="0.05" units="cm"/>
    </inkml:brush>
  </inkml:definitions>
  <inkml:trace contextRef="#ctx0" brushRef="#br0">0 0 24575,'3'0'0,"1"3"0,0 4 0,-1 3 0,-1 3 0,-1 3 0,0 4 0,-1 4 0,0 4 0,0 3 0,0 2 0,0 1 0,0 1 0,0-3 0,0 0 0,-3-7 0,-1-7-8191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7.920"/>
    </inkml:context>
    <inkml:brush xml:id="br0">
      <inkml:brushProperty name="width" value="0.05" units="cm"/>
      <inkml:brushProperty name="height" value="0.05" units="cm"/>
    </inkml:brush>
  </inkml:definitions>
  <inkml:trace contextRef="#ctx0" brushRef="#br0">100 141 24575,'1'101'0,"-3"106"0,2-206 0,0 1 0,0-1 0,0 1 0,0-1 0,0 0 0,-1 1 0,1-1 0,-1 1 0,1-1 0,-1 0 0,-1 3 0,2-4 0,0 0 0,0 0 0,0 0 0,-1 1 0,1-1 0,0 0 0,0 0 0,-1 0 0,1 0 0,0 0 0,0 0 0,0 0 0,-1 0 0,1 0 0,0 0 0,0 0 0,-1 0 0,1-1 0,0 1 0,0 0 0,-1 0 0,1 0 0,0 0 0,0 0 0,0 0 0,-1 0 0,1-1 0,0 1 0,0 0 0,0 0 0,0 0 0,0 0 0,-1-1 0,1 1 0,0 0 0,0 0 0,0 0 0,0-1 0,0 1 0,-3-4 0,1-1 0,0 1 0,0-1 0,0 1 0,-1-9 0,-5-20 0,3-1 0,0 0 0,1-59 0,5 73 0,0-1 0,2 1 0,0-1 0,1 1 0,1 0 0,1 0 0,12-27 0,-17 44 0,1 0 0,-1 0 0,1 0 0,0 0 0,0 0 0,0 1 0,0-1 0,1 1 0,-1 0 0,1-1 0,-1 1 0,1 0 0,0 1 0,-1-1 0,1 0 0,0 1 0,0 0 0,1-1 0,-1 1 0,6-1 0,-7 2 0,1 0 0,-1 0 0,1 0 0,0 0 0,-1 0 0,1 1 0,-1-1 0,1 1 0,-1 0 0,1 0 0,-1 0 0,1 0 0,-1 0 0,0 0 0,0 1 0,1-1 0,-1 1 0,0-1 0,0 1 0,-1 0 0,1 0 0,0 0 0,-1 0 0,1 0 0,-1 0 0,3 4 0,-3-3 0,0-1 0,0 0 0,0 1 0,0-1 0,0 0 0,-1 1 0,1-1 0,-1 1 0,1-1 0,-1 1 0,0-1 0,0 1 0,0-1 0,0 1 0,-1-1 0,1 1 0,-1-1 0,-1 4 0,1-2 0,-1 1 0,-1-1 0,1 0 0,-1-1 0,1 1 0,-1 0 0,0-1 0,-1 1 0,-4 3 0,-6 4 0,-1-1 0,0 0 0,0-2 0,-19 9 0,-38 10-1365,54-20-5461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8.276"/>
    </inkml:context>
    <inkml:brush xml:id="br0">
      <inkml:brushProperty name="width" value="0.05" units="cm"/>
      <inkml:brushProperty name="height" value="0.05" units="cm"/>
    </inkml:brush>
  </inkml:definitions>
  <inkml:trace contextRef="#ctx0" brushRef="#br0">0 0 24575,'2'0'0,"1"1"0,-1-1 0,0 0 0,0 1 0,0-1 0,0 1 0,0 0 0,0 0 0,-1 0 0,1 0 0,0 0 0,0 0 0,-1 0 0,1 1 0,0-1 0,-1 1 0,1-1 0,-1 1 0,0-1 0,0 1 0,1 0 0,-1 0 0,0 0 0,0-1 0,-1 1 0,1 0 0,0 0 0,-1 0 0,1 0 0,0 3 0,1 8 0,0 0 0,-1 0 0,0 22 0,-1-28 0,-2 33-273,-1 0 0,-3 0 0,-1-1 0,-15 50 0,16-70-6553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9.642"/>
    </inkml:context>
    <inkml:brush xml:id="br0">
      <inkml:brushProperty name="width" value="0.05" units="cm"/>
      <inkml:brushProperty name="height" value="0.05" units="cm"/>
    </inkml:brush>
  </inkml:definitions>
  <inkml:trace contextRef="#ctx0" brushRef="#br0">4 52 24575,'-3'0'0,"2"0"0,2-3 0,2 0 0,8-1 0,4-2 0,6 0 0,4 1 0,5-1 0,2-1 0,2 2 0,-2 2 0,-3 0 0,-8 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0.374"/>
    </inkml:context>
    <inkml:brush xml:id="br0">
      <inkml:brushProperty name="width" value="0.05" units="cm"/>
      <inkml:brushProperty name="height" value="0.05" units="cm"/>
    </inkml:brush>
  </inkml:definitions>
  <inkml:trace contextRef="#ctx0" brushRef="#br0">67 1 24575,'-3'0'0,"-1"2"0,1 5 0,0 4 0,1 2 0,0 6 0,1 4 0,-2 5 0,0 3 0,-4 2 0,1 2 0,0 0 0,2 0 0,-2-3 0,1-4 0,1-4 0,1-3 0,1-5-8191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2.581"/>
    </inkml:context>
    <inkml:brush xml:id="br0">
      <inkml:brushProperty name="width" value="0.05" units="cm"/>
      <inkml:brushProperty name="height" value="0.05" units="cm"/>
    </inkml:brush>
  </inkml:definitions>
  <inkml:trace contextRef="#ctx0" brushRef="#br0">1 406 24575,'0'0'0,"0"0"0,0-1 0,0 1 0,0 0 0,0 0 0,0-1 0,0 1 0,0 0 0,0 0 0,0-1 0,0 1 0,0 0 0,0-1 0,0 1 0,0 0 0,0 0 0,0-1 0,0 1 0,0 0 0,1 0 0,-1 0 0,0-1 0,0 1 0,0 0 0,0 0 0,1 0 0,-1-1 0,0 1 0,0 0 0,0 0 0,1 0 0,-1 0 0,0 0 0,0-1 0,1 1 0,-1 0 0,0 0 0,0 0 0,1 0 0,-1 0 0,12 6 0,8 14 0,-10-4 0,-2 1 0,0 0 0,-1 0 0,-1 0 0,6 28 0,11 30 0,-23-74 0,0-1 0,0 1 0,0 0 0,1-1 0,-1 1 0,0 0 0,0-1 0,1 1 0,-1-1 0,0 1 0,1 0 0,-1-1 0,1 1 0,-1-1 0,0 1 0,1-1 0,-1 1 0,1-1 0,0 1 0,-1-1 0,1 0 0,-1 1 0,1-1 0,-1 0 0,1 1 0,0-1 0,-1 0 0,1 0 0,0 0 0,-1 0 0,1 0 0,0 1 0,-1-1 0,1 0 0,0 0 0,0-1 0,-1 1 0,1 0 0,0 0 0,-1 0 0,1 0 0,0-1 0,-1 1 0,1 0 0,-1 0 0,1-1 0,0 1 0,-1-1 0,1 1 0,-1 0 0,1-2 0,5-2 0,-2-1 0,1-1 0,0 1 0,4-8 0,-2 4 0,236-289 0,-178 226 0,145-124 0,-209 196 0,4-4 0,-1 0 0,1 0 0,0 1 0,0 0 0,1 0 0,6-3 0,-12 6-20,1 0-1,-1 0 1,0-1 0,0 1-1,1 0 1,-1 0 0,0 0-1,0 0 1,1 0-1,-1 0 1,0 0 0,0 0-1,1 0 1,-1 0 0,0 0-1,0 0 1,1 0-1,-1 0 1,0 0 0,0 0-1,1 0 1,-1 0 0,0 0-1,0 0 1,1 0-1,-1 0 1,0 0 0,0 0-1,0 0 1,1 1 0,-1-1-1,0 0 1,0 0-1,0 0 1,1 0 0,-1 1-1,0-1 1,0 0-1,0 0 1,0 1 0,0-1-1,1 0 1,-1 0 0,0 0-1,0 1 1,0-1-1,0 0 1,0 0 0,0 1-1,0-1 1,0 0 0,0 0-1,0 1 1,0-1-1,0 0 1,0 0 0,0 1-1,0-1 1,0 0 0,0 0-1,0 1 1,0-1-1,-1 0 1,1 0 0,0 1-1,0-1 1,-5 10-6806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0.731"/>
    </inkml:context>
    <inkml:brush xml:id="br0">
      <inkml:brushProperty name="width" value="0.05" units="cm"/>
      <inkml:brushProperty name="height" value="0.05" units="cm"/>
    </inkml:brush>
  </inkml:definitions>
  <inkml:trace contextRef="#ctx0" brushRef="#br0">115 1 24575,'-3'0'0,"-1"2"0,-2 5 0,-1 4 0,-1 5 0,0 3 0,-2 4 0,-1 2 0,-2 1 0,1 0 0,3 1 0,-1-4 0,3-3 0,1-5-8191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1.073"/>
    </inkml:context>
    <inkml:brush xml:id="br0">
      <inkml:brushProperty name="width" value="0.05" units="cm"/>
      <inkml:brushProperty name="height" value="0.05" units="cm"/>
    </inkml:brush>
  </inkml:definitions>
  <inkml:trace contextRef="#ctx0" brushRef="#br0">51 71 24575,'1'-4'0,"-1"1"0,1 0 0,0-1 0,0 1 0,0 0 0,1 0 0,-1 0 0,1 0 0,0 0 0,0 0 0,0 0 0,0 1 0,0-1 0,0 1 0,1-1 0,-1 1 0,1 0 0,0 0 0,0 0 0,0 0 0,0 0 0,0 1 0,0-1 0,0 1 0,0 0 0,0 0 0,4 0 0,-4 0 0,0 0 0,0 1 0,0-1 0,0 1 0,0 0 0,0 0 0,0 0 0,0 0 0,-1 1 0,1-1 0,0 1 0,0 0 0,5 1 0,-6-1 0,-1 0 0,1 0 0,0 0 0,-1 1 0,1-1 0,-1 0 0,1 1 0,-1-1 0,0 1 0,0-1 0,1 1 0,-1 0 0,0-1 0,-1 1 0,1 0 0,0 0 0,0 0 0,-1 0 0,1 0 0,-1 0 0,0 0 0,1 2 0,-1 3 0,0 1 0,-1-1 0,0 0 0,0 1 0,0-1 0,-1 0 0,0 0 0,-1 0 0,1 0 0,-2 0 0,1 0 0,-7 9 0,-4 6 0,-37 43 0,31-43 0,10-11 0,0-1 0,1 1 0,0 1 0,1-1 0,-12 25 0,19-35 0,0 1 0,1 0 0,-1-1 0,1 1 0,0 0 0,-1-1 0,1 1 0,0 0 0,0 0 0,0 0 0,0-1 0,0 1 0,0 0 0,1 0 0,-1-1 0,0 1 0,1 0 0,0-1 0,-1 1 0,3 3 0,-1-3 0,0 1 0,0-1 0,0 1 0,1-1 0,-1 0 0,1 0 0,-1 0 0,1-1 0,0 1 0,5 2 0,6 2 0,1-2 0,0 1 0,28 3 0,-40-7 0,96 11 342,-86-12-627,0 0 1,0 0-1,1-1 1,-1-1-1,19-4 1,-10-2-6542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3.087"/>
    </inkml:context>
    <inkml:brush xml:id="br0">
      <inkml:brushProperty name="width" value="0.05" units="cm"/>
      <inkml:brushProperty name="height" value="0.05" units="cm"/>
    </inkml:brush>
  </inkml:definitions>
  <inkml:trace contextRef="#ctx0" brushRef="#br0">270 84 24575,'0'-6'0,"0"1"0,0 0 0,-1-1 0,1 1 0,-1 0 0,0-1 0,-1 1 0,1 0 0,-4-7 0,4 11 0,0-1 0,-1 0 0,1 0 0,-1 1 0,1-1 0,-1 1 0,1-1 0,-1 1 0,0 0 0,0 0 0,0 0 0,0 0 0,0 0 0,0 0 0,0 0 0,0 0 0,0 1 0,0-1 0,0 1 0,0 0 0,0 0 0,0 0 0,-1 0 0,1 0 0,-4 0 0,-4 2 0,1-1 0,-1 2 0,1-1 0,0 1 0,0 1 0,0-1 0,0 2 0,-12 7 0,4-2 0,2 1 0,-1 1 0,-17 17 0,31-26 0,-1-1 0,0 1 0,1 0 0,-1 0 0,1 0 0,0 0 0,0 0 0,0 1 0,0-1 0,1 1 0,-1-1 0,1 1 0,0-1 0,0 1 0,0 0 0,1-1 0,-1 1 0,1 5 0,1-5 0,0 1 0,0-1 0,0 0 0,1 1 0,-1-1 0,1 0 0,0 0 0,0 0 0,1-1 0,-1 1 0,1-1 0,0 1 0,0-1 0,0 0 0,5 4 0,13 11 0,1-2 0,1-1 0,1-1 0,29 14 0,42 25 0,-91-50 0,0-1 0,0 1 0,0 0 0,0 1 0,-1-1 0,0 1 0,1-1 0,2 6 0,-5-8 0,-1 1 0,1-1 0,-1 0 0,1 0 0,-1 0 0,0 0 0,0 0 0,1 1 0,-1-1 0,0 0 0,0 0 0,0 0 0,0 0 0,-1 1 0,1-1 0,0 0 0,0 0 0,-1 0 0,1 0 0,0 0 0,-1 1 0,1-1 0,-1 0 0,0 0 0,1 0 0,-1 0 0,0-1 0,0 1 0,1 0 0,-1 0 0,0 0 0,0 0 0,0-1 0,0 1 0,0-1 0,0 1 0,0 0 0,-2 0 0,-10 5-97,0 1-1,-1-2 1,0 0-1,1 0 1,-1-1-1,-1-1 1,1-1-1,-1 0 1,1 0-1,-1-2 1,1 0-1,-1 0 0,-26-6 1,17-1-6729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3.446"/>
    </inkml:context>
    <inkml:brush xml:id="br0">
      <inkml:brushProperty name="width" value="0.05" units="cm"/>
      <inkml:brushProperty name="height" value="0.05" units="cm"/>
    </inkml:brush>
  </inkml:definitions>
  <inkml:trace contextRef="#ctx0" brushRef="#br0">54 0 24575,'2'0'0,"-1"0"0,-4 3 0,-1 4 0,-4 3 0,0 4 0,-1 4 0,1 5 0,1 5 0,2 3 0,3 3 0,0 0 0,2 1 0,0 0 0,0 0 0,3-3 0,1-7-8191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3.788"/>
    </inkml:context>
    <inkml:brush xml:id="br0">
      <inkml:brushProperty name="width" value="0.05" units="cm"/>
      <inkml:brushProperty name="height" value="0.05" units="cm"/>
    </inkml:brush>
  </inkml:definitions>
  <inkml:trace contextRef="#ctx0" brushRef="#br0">0 91 24575,'42'7'0,"-35"-5"0,0-1 0,1 0 0,13 1 0,-19-2 0,0 0 0,1 0 0,-1-1 0,0 1 0,1-1 0,-1 1 0,0-1 0,0 0 0,1 0 0,-1 0 0,0 0 0,0 0 0,0-1 0,0 1 0,0-1 0,1-1 0,2-2 0,-1 0 0,-1 0 0,1-1 0,-1 1 0,1-1 0,2-9 0,11-17 0,-17 32 0,0-1 0,1 1 0,-1 0 0,0-1 0,0 1 0,1-1 0,-1 1 0,0-1 0,0 1 0,1 0 0,-1-1 0,1 1 0,-1 0 0,0-1 0,1 1 0,-1 0 0,1-1 0,-1 1 0,1 0 0,-1 0 0,0 0 0,1-1 0,-1 1 0,1 0 0,-1 0 0,1 0 0,-1 0 0,1 0 0,-1 0 0,1 0 0,-1 0 0,1 0 0,0 0 0,-1 0 0,0 0 0,1 1 0,-1-1 0,1 0 0,-1 0 0,1 0 0,-1 1 0,1-1 0,-1 0 0,1 0 0,-1 1 0,0-1 0,1 0 0,-1 1 0,0-1 0,1 1 0,-1-1 0,0 0 0,1 1 0,-1-1 0,0 2 0,2 1 0,0 0 0,-1 1 0,1-1 0,-1 0 0,0 1 0,1 5 0,19 193-1365,-21-183-5461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4.125"/>
    </inkml:context>
    <inkml:brush xml:id="br0">
      <inkml:brushProperty name="width" value="0.05" units="cm"/>
      <inkml:brushProperty name="height" value="0.05" units="cm"/>
    </inkml:brush>
  </inkml:definitions>
  <inkml:trace contextRef="#ctx0" brushRef="#br0">18 15 24575,'0'-3'0,"3"-4"0,0 3 0,1 4 0,-1 5 0,-1 5 0,-4 4 0,-1 5 0,0 5 0,0 1 0,-2 3 0,0-1 0,0 1 0,2-2 0,0-2 0,2-2 0,4-3 0,0-3-8191</inkml:trace>
  <inkml:trace contextRef="#ctx0" brushRef="#br0" timeOffset="1">188 15 24575,'0'-3'0,"0"2"0,0 4 0,0 5 0,0 3 0,0 3 0,0 5 0,0 5 0,3 2 0,1 1 0,0 3 0,-1-1 0,-1-3 0,-1-3 0,0-5-8191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4.479"/>
    </inkml:context>
    <inkml:brush xml:id="br0">
      <inkml:brushProperty name="width" value="0.05" units="cm"/>
      <inkml:brushProperty name="height" value="0.05" units="cm"/>
    </inkml:brush>
  </inkml:definitions>
  <inkml:trace contextRef="#ctx0" brushRef="#br0">79 135 24575,'-1'-9'0,"0"0"0,0 0 0,-4-11 0,3 15 0,1-1 0,-1 0 0,1 0 0,1 0 0,-1 0 0,1 0 0,0 0 0,0 0 0,2-8 0,-2 13 0,0 0 0,1 0 0,-1 0 0,0 0 0,1 0 0,-1 0 0,1 0 0,-1 0 0,1 0 0,-1 0 0,1 1 0,0-1 0,0 0 0,-1 0 0,1 0 0,0 1 0,0-1 0,0 0 0,0 1 0,0-1 0,0 1 0,0-1 0,0 1 0,1-1 0,0 1 0,0 0 0,1 0 0,-1 0 0,0 0 0,0 0 0,0 0 0,1 1 0,-1-1 0,0 1 0,0-1 0,3 2 0,4 3 0,0-1 0,-1 1 0,1 1 0,9 7 0,-12-7 0,1-1 0,-1 1 0,-1 0 0,1 1 0,-1-1 0,0 1 0,0 0 0,-1 0 0,0 1 0,4 9 0,-7-13 0,0 0 0,1 1 0,-1-1 0,-1 0 0,1 0 0,-1 1 0,0-1 0,0 0 0,0 1 0,0-1 0,-1 0 0,1 1 0,-1-1 0,0 0 0,-1 0 0,1 0 0,-1 0 0,0 0 0,0 0 0,0 0 0,-5 6 0,0-2-76,-1-1 1,0 1-1,0-1 0,-1-1 0,0 1 0,0-1 0,-1-1 0,0 0 1,0 0-1,0-1 0,0-1 0,-1 1 0,1-1 0,-1-1 1,0 0-1,0-1 0,-16 0 0,4-2-6750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4.822"/>
    </inkml:context>
    <inkml:brush xml:id="br0">
      <inkml:brushProperty name="width" value="0.05" units="cm"/>
      <inkml:brushProperty name="height" value="0.05" units="cm"/>
    </inkml:brush>
  </inkml:definitions>
  <inkml:trace contextRef="#ctx0" brushRef="#br0">1 83 24575,'0'-4'0,"0"1"0,1-1 0,-1 0 0,1 1 0,0-1 0,0 1 0,1 0 0,-1-1 0,1 1 0,-1 0 0,1 0 0,0 0 0,0 0 0,0 0 0,1 0 0,-1 1 0,1-1 0,0 1 0,-1-1 0,1 1 0,0 0 0,0 0 0,1 1 0,-1-1 0,0 1 0,0-1 0,1 1 0,4-1 0,-4 1 0,-1 0 0,0 0 0,1 1 0,-1-1 0,1 1 0,-1 0 0,0 0 0,1 0 0,-1 1 0,1-1 0,-1 1 0,0-1 0,0 1 0,1 0 0,-1 1 0,0-1 0,0 1 0,0-1 0,0 1 0,0 0 0,0 0 0,-1 0 0,1 0 0,-1 0 0,1 1 0,-1-1 0,0 1 0,0 0 0,0 0 0,2 3 0,-2-2 0,0 1 0,-1-1 0,1 1 0,-1-1 0,0 1 0,0-1 0,-1 1 0,1-1 0,-1 1 0,0 0 0,0-1 0,-1 1 0,0 4 0,-1-1 0,0 0 0,-1-1 0,0 1 0,0-1 0,0 0 0,-1 0 0,-5 8 0,0-2 0,-1-1 0,-1 0 0,0 0 0,0-1 0,-1-1 0,-1 1 0,-14 7 0,27-17 0,-19 14 0,17-8 0,13-2 0,19-2 40,-1-1-1,53-4 0,-25-1-1522,-34 3-5343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5.175"/>
    </inkml:context>
    <inkml:brush xml:id="br0">
      <inkml:brushProperty name="width" value="0.05" units="cm"/>
      <inkml:brushProperty name="height" value="0.05" units="cm"/>
    </inkml:brush>
  </inkml:definitions>
  <inkml:trace contextRef="#ctx0" brushRef="#br0">20 43 24575,'-3'0'0,"-1"-3"0,4-4 0,3 0 0,6-3 0,6 1 0,1 2-8191</inkml:trace>
  <inkml:trace contextRef="#ctx0" brushRef="#br0" timeOffset="1">55 111 24575,'-3'3'0,"-4"4"0,-4 0 0,-2 3 0,0 2 0,6-1 0,7-3 0,6-2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5.861"/>
    </inkml:context>
    <inkml:brush xml:id="br0">
      <inkml:brushProperty name="width" value="0.05" units="cm"/>
      <inkml:brushProperty name="height" value="0.05" units="cm"/>
    </inkml:brush>
  </inkml:definitions>
  <inkml:trace contextRef="#ctx0" brushRef="#br0">8 67 24575,'-3'0'0,"-1"3"0,3 1 0,5 0 0,5-1 0,6-4 0,6-2 0,6-3 0,4 0 0,5-3 0,3 1 0,0-2 0,-1 2 0,0 1 0,-5 0 0,-2 0 0,-2 2 0,-8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3.451"/>
    </inkml:context>
    <inkml:brush xml:id="br0">
      <inkml:brushProperty name="width" value="0.05" units="cm"/>
      <inkml:brushProperty name="height" value="0.05" units="cm"/>
    </inkml:brush>
  </inkml:definitions>
  <inkml:trace contextRef="#ctx0" brushRef="#br0">346 393 24575,'5'-13'0,"0"0"0,-1-1 0,-1 1 0,3-23 0,0 1 0,-2 15 0,14-84 0,-17 93 0,-1 0 0,1 0 0,-2 0 0,1 1 0,-2-1 0,1 0 0,-5-14 0,5 22 0,0 1 0,0-1 0,0 1 0,0 0 0,0 0 0,0-1 0,-1 1 0,1 0 0,-1 0 0,0 0 0,1 0 0,-1 1 0,0-1 0,0 0 0,0 1 0,0 0 0,0-1 0,0 1 0,-4-2 0,2 2 0,0 0 0,0 1 0,0-1 0,1 1 0,-1 0 0,0 0 0,0 0 0,0 0 0,0 0 0,0 1 0,-5 1 0,-4 3 0,0-1 0,0 2 0,1 0 0,0 0 0,0 1 0,-13 10 0,11-6 0,1 0 0,0 1 0,1 1 0,0 0 0,1 0 0,1 1 0,0 1 0,-9 18 0,6-9 0,2 2 0,1 0 0,1 0 0,-8 42 0,5 11 0,3 1 0,3 121 0,6-197 0,9 248 0,-2-115 0,-7-104-1365,-2-10-5461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6.867"/>
    </inkml:context>
    <inkml:brush xml:id="br0">
      <inkml:brushProperty name="width" value="0.05" units="cm"/>
      <inkml:brushProperty name="height" value="0.05" units="cm"/>
    </inkml:brush>
  </inkml:definitions>
  <inkml:trace contextRef="#ctx0" brushRef="#br0">63 174 24575,'-4'-4'0,"1"1"0,-1 0 0,1 0 0,0 0 0,1-1 0,-5-7 0,6 9 0,0 1 0,1-1 0,-1 1 0,1-1 0,0 0 0,-1 1 0,1-1 0,0 0 0,0 0 0,0 1 0,0-1 0,1 0 0,-1 1 0,0-1 0,1 0 0,-1 1 0,1-1 0,-1 0 0,2-1 0,3-5 0,0 0 0,1 0 0,0 1 0,0 0 0,0 0 0,1 0 0,0 1 0,0 0 0,1 0 0,-1 1 0,1 0 0,1 0 0,-1 1 0,1 0 0,-1 1 0,1 0 0,14-4 0,-21 7 0,0 0 0,-1-1 0,1 1 0,0 0 0,0 0 0,-1 0 0,1 0 0,0 0 0,0 0 0,-1 1 0,1-1 0,0 1 0,-1-1 0,1 1 0,0-1 0,-1 1 0,1 0 0,-1 0 0,1 0 0,-1 0 0,1 0 0,-1 0 0,0 0 0,1 1 0,-1-1 0,2 3 0,-2-1 0,1 1 0,-1 0 0,1 0 0,-1 0 0,0 1 0,-1-1 0,1 0 0,-1 0 0,0 1 0,0 4 0,0-1 0,1-5 0,-1-1 0,0 1 0,0 0 0,0-1 0,0 1 0,0 0 0,-1-1 0,1 1 0,-1 0 0,1-1 0,-1 1 0,0-1 0,0 1 0,0-1 0,-1 1 0,1-1 0,0 0 0,-1 1 0,0-1 0,1 0 0,-1 0 0,0 0 0,-4 2 0,2 0 0,-36 27 0,37-29 0,0 1 0,1-1 0,-1 1 0,1 0 0,0-1 0,-1 1 0,1 1 0,1-1 0,-1 0 0,-2 6 0,4-9 0,0 1 0,0-1 0,0 0 0,0 1 0,0-1 0,1 1 0,-1-1 0,0 0 0,0 0 0,0 1 0,1-1 0,-1 0 0,0 1 0,0-1 0,0 0 0,1 0 0,-1 1 0,0-1 0,1 0 0,-1 0 0,0 0 0,1 1 0,-1-1 0,0 0 0,1 0 0,-1 0 0,0 0 0,1 0 0,-1 0 0,0 0 0,1 0 0,-1 0 0,0 0 0,1 0 0,-1 0 0,1 0 0,-1 0 0,0 0 0,1 0 0,-1 0 0,21-2 0,-17 1 0,2 0 0,0 1 0,-1 0 0,1-1 0,0 2 0,0-1 0,0 1 0,-1 0 0,1 0 0,0 0 0,-1 1 0,11 4 0,-13-4 0,1 1 0,-1-1 0,0 0 0,0 1 0,-1 0 0,1-1 0,0 1 0,-1 0 0,0 0 0,1 1 0,-1-1 0,0 0 0,-1 1 0,1-1 0,-1 1 0,1-1 0,-1 1 0,0 0 0,0 4 0,0-5 0,-1 0 0,1-1 0,-1 1 0,0 0 0,0 0 0,0 0 0,0 0 0,0 0 0,-1-1 0,1 1 0,-1 0 0,0 0 0,0-1 0,0 1 0,0 0 0,0-1 0,-1 1 0,-2 4 0,1-5 0,0 1 0,0 0 0,0-1 0,0 0 0,0 1 0,0-1 0,-1-1 0,1 1 0,-1 0 0,1-1 0,-1 0 0,-5 2 0,-5-1 0,-1 0 0,1 0 0,-1-1 0,1-1 0,-1-1 0,-18-2 0,23 2-136,1-1-1,-1 0 1,0 0-1,1-1 1,0 0-1,-1 0 1,1-1-1,0-1 0,-15-9 1,13 3-6690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7.188"/>
    </inkml:context>
    <inkml:brush xml:id="br0">
      <inkml:brushProperty name="width" value="0.05" units="cm"/>
      <inkml:brushProperty name="height" value="0.05" units="cm"/>
    </inkml:brush>
  </inkml:definitions>
  <inkml:trace contextRef="#ctx0" brushRef="#br0">23 1 24575,'0'3'0,"3"1"0,1 2 0,0 4 0,-1 3 0,-1 2 0,-4 1 0,-1 4 0,-3 1 0,-1 0 0,1 0 0,-1-1 0,0-5-8191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7.550"/>
    </inkml:context>
    <inkml:brush xml:id="br0">
      <inkml:brushProperty name="width" value="0.05" units="cm"/>
      <inkml:brushProperty name="height" value="0.05" units="cm"/>
    </inkml:brush>
  </inkml:definitions>
  <inkml:trace contextRef="#ctx0" brushRef="#br0">1 55 24575,'1'5'0,"0"0"0,0 0 0,0 0 0,1-1 0,0 1 0,0 0 0,0-1 0,1 1 0,-1-1 0,1 0 0,0 0 0,0 0 0,1 0 0,-1 0 0,1-1 0,0 1 0,0-1 0,0 0 0,9 5 0,-10-6 0,0 0 0,0 0 0,1-1 0,-1 1 0,1-1 0,-1 1 0,1-1 0,-1 0 0,1-1 0,0 1 0,-1-1 0,1 1 0,0-1 0,0 0 0,-1 0 0,1-1 0,0 1 0,0-1 0,-1 0 0,1 0 0,-1 0 0,1 0 0,-1-1 0,1 1 0,-1-1 0,0 0 0,0 0 0,0 0 0,5-4 0,-1-3 0,0 1 0,-1-1 0,0-1 0,0 1 0,6-16 0,-6 13 0,0 0 0,13-18 0,-18 29 0,-1 0 0,0 0 0,1 1 0,-1-1 0,1 1 0,-1-1 0,1 0 0,-1 1 0,1-1 0,0 1 0,-1-1 0,1 1 0,0-1 0,-1 1 0,1 0 0,0-1 0,0 1 0,-1 0 0,1-1 0,0 1 0,0 0 0,1 0 0,-1 0 0,-1 1 0,1-1 0,-1 0 0,1 1 0,-1-1 0,1 1 0,-1-1 0,1 1 0,-1-1 0,1 1 0,-1-1 0,0 1 0,1 0 0,-1-1 0,0 1 0,0 0 0,1-1 0,-1 1 0,0 0 0,0 0 0,4 46 0,-4-41 0,0 40-455,-3-1 0,-14 77 0,6-67-6371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18.291"/>
    </inkml:context>
    <inkml:brush xml:id="br0">
      <inkml:brushProperty name="width" value="0.05" units="cm"/>
      <inkml:brushProperty name="height" value="0.05" units="cm"/>
    </inkml:brush>
  </inkml:definitions>
  <inkml:trace contextRef="#ctx0" brushRef="#br0">29 1 24575,'-6'15'0,"1"2"0,1-1 0,0 0 0,1 1 0,0 0 0,2-1 0,0 24 0,0-14 0,3 311 0,25 0 0,6 171 0,-37-414 0,-31 186 0,32-264 0,2-10 0,0 2 0,-1 1 0,2 0 0,-1 0 0,1 11 0,0-18 0,1 1 0,-1-1 0,1 0 0,-1 1 0,1-1 0,0 0 0,0 0 0,0 0 0,0 1 0,0-1 0,0 0 0,1-1 0,-1 1 0,1 0 0,-1 0 0,1 0 0,0-1 0,0 1 0,-1-1 0,5 3 0,5 0 0,0 0 0,0 0 0,0-1 0,0-1 0,0 0 0,1 0 0,-1-1 0,1-1 0,16-1 0,-13 1 0,722-43-2502,-512 23 1707,2668-164-4420,-2586 166 5237,-210 12 277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26.365"/>
    </inkml:context>
    <inkml:brush xml:id="br0">
      <inkml:brushProperty name="width" value="0.05" units="cm"/>
      <inkml:brushProperty name="height" value="0.05" units="cm"/>
    </inkml:brush>
  </inkml:definitions>
  <inkml:trace contextRef="#ctx0" brushRef="#br0">100 25 24575,'-6'0'0,"-8"-3"0,-7-4 0,-9-1 0,1 1-8191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26.799"/>
    </inkml:context>
    <inkml:brush xml:id="br0">
      <inkml:brushProperty name="width" value="0.05" units="cm"/>
      <inkml:brushProperty name="height" value="0.05" units="cm"/>
    </inkml:brush>
  </inkml:definitions>
  <inkml:trace contextRef="#ctx0" brushRef="#br0">1072 23 24575,'-78'1'0,"-1"3"0,1 4 0,1 3 0,-1 3 0,-113 37 0,160-40 0,0 2 0,1 1 0,1 1 0,0 2 0,1 1 0,0 1 0,2 1 0,0 2 0,-31 33 0,38-33 0,1 1 0,1 0 0,0 2 0,2-1 0,1 2 0,1 0 0,1 1 0,2 0 0,0 1 0,2 0 0,-4 29 0,7-30 0,2 0 0,1 1 0,1-1 0,1 1 0,2-1 0,1 0 0,9 42 0,-6-48 0,0 0 0,1 0 0,2-1 0,0 0 0,1 0 0,1-1 0,0 0 0,2-1 0,28 32 0,-19-28 0,1-1 0,1-2 0,1 0 0,0-1 0,1-1 0,39 17 0,-25-16 0,0-2 0,2-2 0,84 17 0,-44-19 0,1-4 0,0-3 0,0-4 0,109-13 0,-105 2 0,0-4 0,-1-4 0,-1-4 0,123-47 0,-142 41 0,-1-2 0,-2-3 0,-1-3 0,-1-3 0,107-90 0,-139 103 0,-1-2 0,-2-1 0,0-1 0,-2-1 0,-2-1 0,-1-2 0,26-52 0,-38 66 0,-2-1 0,0 0 0,-1 0 0,-1 0 0,-1-1 0,2-30 0,-5 36 0,-2-1 0,0 1 0,0 0 0,-2-1 0,0 1 0,0 0 0,-2 0 0,0 1 0,-10-21 0,7 21 0,0 0 0,-1 0 0,0 1 0,-2 1 0,1 0 0,-2 0 0,0 1 0,-20-16 0,12 13 0,0 1 0,-2 1 0,0 1 0,0 0 0,-28-9 0,-4 4 0,-2 2 0,0 2 0,0 3 0,-76-4 0,38 9 0,0 3 0,1 5 0,-1 4 0,1 4 0,1 4 0,0 3 0,-108 39 0,119-27-1365,16-1-5461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27.512"/>
    </inkml:context>
    <inkml:brush xml:id="br0">
      <inkml:brushProperty name="width" value="0.05" units="cm"/>
      <inkml:brushProperty name="height" value="0.05" units="cm"/>
    </inkml:brush>
  </inkml:definitions>
  <inkml:trace contextRef="#ctx0" brushRef="#br0">1141 306 24575,'0'-10'0,"0"1"0,-1-1 0,-1 0 0,0 0 0,0 1 0,-1-1 0,0 1 0,0 0 0,-1 0 0,0 0 0,-1 0 0,0 1 0,0-1 0,-1 1 0,0 1 0,-1-1 0,0 1 0,0 0 0,0 1 0,-13-10 0,6 7 0,0 1 0,0 0 0,-1 1 0,0 1 0,0 0 0,-1 1 0,0 1 0,1 0 0,-2 1 0,1 1 0,-27 0 0,7 3 0,0 2 0,0 1 0,0 2 0,1 1 0,0 2 0,0 2 0,1 1 0,1 1 0,-56 32 0,52-23 0,0 1 0,2 2 0,1 1 0,1 2 0,1 1 0,2 2 0,-50 64 0,66-75 0,0 1 0,2 0 0,0 1 0,2 0 0,0 1 0,1 0 0,2 1 0,-6 28 0,10-37 0,1 1 0,1-1 0,0 1 0,1 0 0,1-1 0,0 1 0,1-1 0,1 1 0,0-1 0,1 0 0,1 0 0,0 0 0,15 27 0,-9-24 0,0 0 0,2-1 0,-1 0 0,2-1 0,1-1 0,0 0 0,27 21 0,-19-20 0,1-1 0,1 0 0,0-2 0,1-1 0,31 10 0,-13-9 0,0-1 0,1-3 0,0-2 0,0-1 0,1-3 0,89-4 0,-62-7 0,0-3 0,-1-2 0,0-4 0,-1-3 0,-1-3 0,-1-4 0,-1-2 0,-2-3 0,-1-3 0,87-62 0,-123 77 0,-2-1 0,-1-2 0,0 0 0,-2-2 0,-1-1 0,28-40 0,-43 53 0,0 1 0,-2-2 0,1 1 0,-2 0 0,0-1 0,0 0 0,3-24 0,-6 27 0,-1 1 0,-1-1 0,0 0 0,0 0 0,-1 1 0,-1-1 0,0 0 0,0 1 0,-1-1 0,0 1 0,-7-15 0,1 8 0,-1 0 0,-1 0 0,0 1 0,-1 0 0,-1 1 0,-1 0 0,0 1 0,-19-14 0,0 2 0,-2 2 0,-68-37 0,44 34 0,-2 2 0,-1 3 0,0 2 0,-2 3 0,0 3 0,0 3 0,-69-3 0,94 12 0,-76 5 0,99-2 0,1 1 0,-1 1 0,0 1 0,1 0 0,0 1 0,0 1 0,-22 11 0,33-15-50,1 0-1,0 0 1,0 0-1,0 0 0,0 1 1,0-1-1,1 1 1,-1 0-1,1 0 1,-1 0-1,1 0 0,0 0 1,0 1-1,1-1 1,-1 0-1,1 1 1,-1 0-1,1-1 0,0 1 1,0 0-1,1-1 1,-1 1-1,1 0 1,0 0-1,0 0 1,1 5-1,1 7-6775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29.362"/>
    </inkml:context>
    <inkml:brush xml:id="br0">
      <inkml:brushProperty name="width" value="0.05" units="cm"/>
      <inkml:brushProperty name="height" value="0.05" units="cm"/>
    </inkml:brush>
  </inkml:definitions>
  <inkml:trace contextRef="#ctx0" brushRef="#br0">114 3 24575,'42'-1'0,"-27"0"0,0 0 0,-1 1 0,1 1 0,0 0 0,-1 1 0,19 5 0,-28-5 0,-1 0 0,1 1 0,-1 0 0,0 0 0,0 0 0,0 0 0,0 1 0,-1 0 0,0 0 0,1 0 0,-1 0 0,0 0 0,-1 0 0,1 1 0,-1-1 0,0 1 0,0 0 0,-1 0 0,3 9 0,-1-2 0,-1 0 0,0 0 0,0 0 0,-1 0 0,-1 0 0,0 1 0,-2 15 0,-2-11 0,0 1 0,-1-1 0,-1 1 0,-1-2 0,0 1 0,-1-1 0,-1 0 0,0-1 0,-17 21 0,-11 8 0,-67 63 0,84-88 0,5-5 0,0-1 0,1 1 0,1 0 0,0 1 0,-15 23 0,27-36 0,0 0 0,0 0 0,0-1 0,1 1 0,-1 0 0,1 0 0,-1 0 0,1 0 0,0 0 0,-1 0 0,1 0 0,0 0 0,0 0 0,1 0 0,-1 0 0,0 0 0,1 0 0,-1 0 0,1 0 0,-1 0 0,1 0 0,0-1 0,0 1 0,0 0 0,0 0 0,0-1 0,0 1 0,1-1 0,-1 1 0,0-1 0,1 1 0,-1-1 0,1 0 0,0 0 0,2 2 0,8 4 0,-1 0 0,1-1 0,1-1 0,15 6 0,-15-7 0,19 7-1365,-21-9-5461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31.725"/>
    </inkml:context>
    <inkml:brush xml:id="br0">
      <inkml:brushProperty name="width" value="0.05" units="cm"/>
      <inkml:brushProperty name="height" value="0.05" units="cm"/>
    </inkml:brush>
  </inkml:definitions>
  <inkml:trace contextRef="#ctx0" brushRef="#br0">1945 371 24575,'0'-22'0,"0"7"0,0-1 0,-1 0 0,-4-26 0,3 36 0,1 0 0,-1 1 0,-1-1 0,1 1 0,-1 0 0,0 0 0,0 0 0,0 0 0,-1 0 0,1 0 0,-1 1 0,0 0 0,-8-6 0,0 1 0,0 2 0,0-1 0,-1 2 0,1-1 0,-1 2 0,-1 0 0,-23-6 0,-2 3 0,-60-5 0,-10 6 0,1 4 0,-1 6 0,0 4 0,1 5 0,0 5 0,1 4 0,-190 65 0,254-70 0,2 1 0,0 3 0,1 1 0,-62 44 0,77-46 0,1 1 0,2 1 0,0 0 0,1 2 0,1 1 0,1 0 0,-27 47 0,28-36 0,2 0 0,2 1 0,1 0 0,1 1 0,3 1 0,1 0 0,1 0 0,2 0 0,2 1 0,2-1 0,6 66 0,-1-68 0,1-1 0,3 0 0,0-1 0,2 0 0,22 49 0,-20-58 0,1 0 0,1-1 0,1-1 0,1 0 0,1-1 0,1-1 0,30 27 0,-27-31-26,1 0-1,1-2 0,0 0 1,1-2-1,1-1 1,0 0-1,0-2 1,1-1-1,0-1 0,1-2 1,47 7-1,-5-7-121,-1-2 0,1-4 0,105-12-1,35-17-334,-2-9-1,-1-9 0,328-120 0,-119-10 517,-336 136-150,-2-3 1,-3-4 0,74-60 0,-122 87 98,0-2 0,-1-1 0,-2-2 0,0 0 0,30-47 0,-46 63 28,-1-1-1,0-1 1,0 1-1,-1-1 1,-1 0 0,0 0-1,-1 0 1,0 0 0,-1-1-1,0 1 1,-1-1-1,0 0 1,-1 1 0,-1-1-1,0 1 1,0-1-1,-1 0 1,-6-17 0,2 14 98,0 1 0,-1 0-1,-1 1 1,-1 0 0,1 0 0,-21-23 0,11 17-83,-1 1-1,-1 1 1,-36-25 0,6 11 267,-2 2 0,-111-46 0,54 34-406,-204-49 0,-125 18-267,317 61 419,0 6 1,-125 9 0,168 3-329,0 3-1,1 4 0,0 3 0,-86 31 0,61-9-4479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32.951"/>
    </inkml:context>
    <inkml:brush xml:id="br0">
      <inkml:brushProperty name="width" value="0.05" units="cm"/>
      <inkml:brushProperty name="height" value="0.05" units="cm"/>
    </inkml:brush>
  </inkml:definitions>
  <inkml:trace contextRef="#ctx0" brushRef="#br0">1586 127 24575,'-12'-10'0,"0"0"0,-1 0 0,0 1 0,0 1 0,-1 0 0,0 1 0,0 0 0,-1 2 0,-21-7 0,-11 0 0,-84-9 0,75 16 0,-1 2 0,0 3 0,1 2 0,-1 3 0,1 3 0,0 1 0,0 4 0,2 1 0,-1 3 0,2 3 0,1 1 0,0 3 0,2 2 0,1 3 0,-87 65 0,108-70 0,1 1 0,1 1 0,1 0 0,2 2 0,0 1 0,2 1 0,2 1 0,0 1 0,3 0 0,-20 50 0,28-58 0,1 1 0,1-1 0,0 1 0,2 0 0,1 0 0,1 0 0,2 1 0,0-1 0,1 0 0,2 0 0,0 0 0,2 0 0,1 0 0,1-1 0,18 45 0,-10-42-34,0 0 0,2-1 0,0 0 1,2-2-1,1 0 0,1-1 0,1-1 0,1-1 0,0-1 0,44 28 0,-11-14-59,2-2-1,1-2 1,124 42 0,-58-33-19,1-6-1,1-6 1,2-5 0,0-6 0,1-6 0,0-5 0,1-6 0,-1-6 0,0-5 0,-1-6 0,237-65 0,-286 59 9,0-5 0,104-52 0,-154 65 69,-1-1 0,0-1-1,-1-1 1,-1-2 0,-1 0-1,-1-2 1,-1-1 0,37-48 0,-52 59 34,0 0 0,-1-1 0,-1-1 0,-1 1 0,0-1 0,0 0 0,6-29 0,-10 31 0,-1 1 0,0-1 0,0 0 0,-2 0 0,1 1 0,-2-1 0,1 0 0,-2 1 0,0-1 0,-5-15 0,0 8-19,-1 1 1,-1 0 0,-1 0 0,0 1 0,-1 1 0,-1 0 0,-29-29-1,7 13-70,-1 2-1,-62-41 0,17 21-45,-1 4 1,-156-64 0,-193-35-459,191 84-153,-2 11 0,-290-24-1,318 56-1086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4.020"/>
    </inkml:context>
    <inkml:brush xml:id="br0">
      <inkml:brushProperty name="width" value="0.05" units="cm"/>
      <inkml:brushProperty name="height" value="0.05" units="cm"/>
    </inkml:brush>
  </inkml:definitions>
  <inkml:trace contextRef="#ctx0" brushRef="#br0">0 206 24575,'4'-4'0,"-1"1"0,1 0 0,0 1 0,0-1 0,1 1 0,-1-1 0,0 1 0,9-2 0,41-10 0,-38 11 0,43-8 0,67-3 0,-67 9 0,-37 2 0,0 0 0,34-10 0,-48 10 0,0 1 0,0-2 0,0 1 0,-1-1 0,1 0 0,-1 0 0,0-1 0,-1 0 0,1 0 0,5-7 0,-10 11 0,-1 0 0,0 0 0,0 0 0,0-1 0,0 1 0,0 0 0,0-1 0,0 1 0,0-1 0,0 1 0,-1-1 0,1 1 0,-1-1 0,1 1 0,-1-1 0,0 0 0,1 1 0,-1-1 0,0 0 0,0 1 0,0-1 0,0 0 0,0 1 0,-1-1 0,1 0 0,0 1 0,-1-1 0,0 1 0,0-3 0,0 3 0,-1-1 0,1 1 0,-1 0 0,1 0 0,-1-1 0,0 1 0,1 0 0,-1 0 0,0 0 0,0 1 0,0-1 0,0 0 0,0 1 0,0-1 0,0 1 0,1 0 0,-2-1 0,1 1 0,0 0 0,0 0 0,0 1 0,0-1 0,0 0 0,-2 1 0,-7 2 0,1 0 0,-1 0 0,1 1 0,0 0 0,0 1 0,0 0 0,0 1 0,1 0 0,0 1 0,1-1 0,-1 2 0,1-1 0,0 1 0,1 0 0,0 1 0,0 0 0,1 0 0,0 0 0,1 1 0,0 0 0,0 0 0,1 0 0,0 1 0,1-1 0,1 1 0,-1 0 0,1 0 0,0 14 0,2-21 0,0 0 0,0 0 0,1 1 0,-1-1 0,1 0 0,0 0 0,0 0 0,1 0 0,-1-1 0,1 1 0,0 0 0,0 0 0,0-1 0,0 1 0,1-1 0,4 5 0,-5-6 0,0 0 0,0 0 0,0-1 0,0 1 0,1 0 0,-1-1 0,1 0 0,0 1 0,-1-1 0,1 0 0,0-1 0,-1 1 0,1 0 0,0-1 0,0 1 0,0-1 0,0 0 0,-1 0 0,1 0 0,0 0 0,0-1 0,0 1 0,0-1 0,5-1 0,-5 0 0,1 0 0,-1 0 0,1 0 0,-1-1 0,0 1 0,0-1 0,0 0 0,0 1 0,0-1 0,0-1 0,-1 1 0,1 0 0,-1-1 0,2-4 0,4-8 0,11-32 0,-15 38 0,20-61 0,-24 70 0,0 1 0,0 0 0,0-1 0,0 1 0,0 0 0,0 0 0,0-1 0,0 1 0,0 0 0,0 0 0,0-1 0,0 1 0,1 0 0,-1 0 0,0-1 0,0 1 0,0 0 0,0 0 0,1-1 0,-1 1 0,0 0 0,0 0 0,0 0 0,1 0 0,-1-1 0,0 1 0,0 0 0,1 0 0,-1 0 0,0 0 0,1 0 0,-1 0 0,0 0 0,0 0 0,1 0 0,4 9 0,1 19 0,-1 65 341,-1-4-2047,-1-66-5120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4.393"/>
    </inkml:context>
    <inkml:brush xml:id="br0">
      <inkml:brushProperty name="width" value="0.05" units="cm"/>
      <inkml:brushProperty name="height" value="0.05" units="cm"/>
    </inkml:brush>
  </inkml:definitions>
  <inkml:trace contextRef="#ctx0" brushRef="#br0">196 108 24575,'1'-1'0,"0"1"0,0 0 0,0-1 0,0 0 0,0 1 0,0-1 0,0 0 0,0 1 0,0-1 0,0 0 0,0 0 0,-1 0 0,1 0 0,0 0 0,-1 0 0,1 0 0,-1 0 0,1 0 0,-1 0 0,1 0 0,-1 0 0,1-2 0,5-26 0,-6 27 0,0 0 0,-1 0 0,1 0 0,-1 0 0,1 0 0,-1 0 0,1 0 0,-1 0 0,0 0 0,0 0 0,0 0 0,0 0 0,0 1 0,0-1 0,-1 0 0,1 1 0,-1-1 0,-2-1 0,1 0 0,-1 1 0,1 0 0,-1 0 0,0 0 0,0 1 0,0-1 0,0 1 0,0 0 0,-4-1 0,-2 1 0,0 0 0,0 0 0,-1 1 0,1 0 0,0 1 0,0 0 0,-12 4 0,19-5 0,0 1 0,0 0 0,0 0 0,0 0 0,0 0 0,0 1 0,0-1 0,1 1 0,-1 0 0,0 0 0,1 0 0,-1 0 0,1 0 0,0 0 0,0 1 0,-2 2 0,3-3 0,0 0 0,0 0 0,1 0 0,-1 0 0,1 1 0,0-1 0,-1 0 0,1 0 0,0 0 0,0 0 0,0 1 0,1-1 0,-1 0 0,0 0 0,1 0 0,-1 0 0,1 0 0,0 0 0,0 0 0,0 0 0,0 0 0,0 0 0,3 3 0,5 7 0,1-1 0,0 0 0,0 0 0,1-1 0,1-1 0,17 12 0,-15-11 0,0 1 0,-1 0 0,0 0 0,13 17 0,-24-27 0,-1 1 0,0 0 0,1 0 0,-1-1 0,0 1 0,0 0 0,0 0 0,0 1 0,0-1 0,-1 0 0,1 0 0,-1 0 0,1 0 0,-1 1 0,0-1 0,0 0 0,0 0 0,0 1 0,0-1 0,-1 4 0,0-3 0,0 0 0,-1-1 0,1 1 0,-1 0 0,0 0 0,0-1 0,1 1 0,-2-1 0,1 0 0,0 1 0,0-1 0,-1 0 0,-2 2 0,-3 0 0,1 1 0,-1-1 0,0 0 0,0-1 0,0 0 0,0 0 0,-1-1 0,1 0 0,-17 2 0,20-4-105,0 0 0,0 0 0,0-1 0,0 1 0,0-1 0,0 0 0,0-1 0,1 1 0,-1-1 0,0 0 0,1 0 0,-7-4 0,-4-5-6721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4.716"/>
    </inkml:context>
    <inkml:brush xml:id="br0">
      <inkml:brushProperty name="width" value="0.05" units="cm"/>
      <inkml:brushProperty name="height" value="0.05" units="cm"/>
    </inkml:brush>
  </inkml:definitions>
  <inkml:trace contextRef="#ctx0" brushRef="#br0">0 0 24575,'1'0'0,"0"1"0,-1-1 0,1 0 0,0 0 0,-1 1 0,1-1 0,-1 0 0,1 1 0,0-1 0,-1 0 0,1 1 0,-1-1 0,1 1 0,-1-1 0,0 1 0,1-1 0,-1 1 0,1-1 0,-1 1 0,0 0 0,0-1 0,1 1 0,-1 0 0,0-1 0,0 1 0,0-1 0,0 1 0,1 0 0,2 23 0,-3-20 0,2 212 0,-5-139 0,9 81 0,-6-151-136,1 0-1,0-1 1,0 1-1,0-1 1,1 1-1,0-1 1,0 0-1,1 0 0,4 8 1,3-2-6690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5.075"/>
    </inkml:context>
    <inkml:brush xml:id="br0">
      <inkml:brushProperty name="width" value="0.05" units="cm"/>
      <inkml:brushProperty name="height" value="0.05" units="cm"/>
    </inkml:brush>
  </inkml:definitions>
  <inkml:trace contextRef="#ctx0" brushRef="#br0">37 124 24575,'-3'-3'0,"-4"-3"0,-3-2 0,-1-1 0,5-3 0,7 1 0,8 2 0,9 0 0,7-1 0,8 0 0,4 0 0,2 1 0,-1 0 0,-5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37.506"/>
    </inkml:context>
    <inkml:brush xml:id="br0">
      <inkml:brushProperty name="width" value="0.05" units="cm"/>
      <inkml:brushProperty name="height" value="0.05" units="cm"/>
    </inkml:brush>
  </inkml:definitions>
  <inkml:trace contextRef="#ctx0" brushRef="#br0">564 34 24575,'-4'-3'0,"-1"0"0,1 0 0,0 1 0,-1-1 0,1 1 0,-1 0 0,0 0 0,0 1 0,0 0 0,-8-2 0,-54-4 0,57 7 0,-14-1 0,1 1 0,-1 1 0,0 2 0,1 0 0,0 1 0,-38 13 0,44-12 0,0 2 0,1 0 0,-1 1 0,2 1 0,-1 0 0,2 1 0,-1 1 0,1 0 0,-17 18 0,25-22 0,1 0 0,-1-1 0,2 1 0,-1 1 0,1-1 0,0 1 0,0 0 0,1 0 0,0 0 0,1 0 0,-1 0 0,2 1 0,-1-1 0,0 14 0,2-15 0,0 1 0,1-1 0,0 0 0,0 0 0,1 0 0,-1 0 0,2 0 0,-1 0 0,1-1 0,0 1 0,0-1 0,1 1 0,-1-1 0,1 0 0,1-1 0,-1 1 0,10 8 0,-2-4 0,1 0 0,0-1 0,0-1 0,1 0 0,0 0 0,1-2 0,0 0 0,22 7 0,-6-5 0,-1-2 0,1-1 0,42 2 0,-51-5 0,0-2 0,0-1 0,0-1 0,-1 0 0,1-2 0,22-6 0,-40 9 43,-1-1 0,0 1-1,1-1 1,-1 1 0,0-1-1,0 0 1,3-3 0,-5 5-81,-1-1 0,1 1 0,-1-1 0,1 1 0,-1 0 0,0-1 0,1 1 0,-1-1 0,1 1 0,-1-1 0,0 0 0,0 1 1,1-1-1,-1 1 0,0-1 0,0 0 0,0 1 0,0-1 0,1 0 0,-1 1 0,0-1 0,0 1 0,0-1 0,0 0 0,-1 1 1,1-1-1,0 0 0,0 1 0,0-1 0,0 1 0,-1-1 0,1 0 0,0 1 0,0-1 0,-1 1 0,1-1 0,-1 1 0,1-1 1,0 1-1,-1-1 0,1 1 0,-1-1 0,1 1 0,-2-1 0,-8-5-6788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38.468"/>
    </inkml:context>
    <inkml:brush xml:id="br0">
      <inkml:brushProperty name="width" value="0.05" units="cm"/>
      <inkml:brushProperty name="height" value="0.05" units="cm"/>
    </inkml:brush>
  </inkml:definitions>
  <inkml:trace contextRef="#ctx0" brushRef="#br0">290 60 24575,'-7'-6'0,"0"1"0,-1 0 0,1 0 0,-1 1 0,0 0 0,0 0 0,0 1 0,0 0 0,-1 0 0,1 1 0,-1 0 0,0 0 0,1 1 0,-1 0 0,0 1 0,0 0 0,0 0 0,-13 3 0,16-2 0,0 0 0,0 0 0,0 1 0,1 0 0,-1 0 0,1 0 0,0 1 0,-1-1 0,1 1 0,0 1 0,1-1 0,-1 1 0,0-1 0,1 1 0,0 1 0,0-1 0,0 0 0,1 1 0,-1 0 0,1 0 0,0 0 0,1 0 0,-1 1 0,1-1 0,0 1 0,0-1 0,1 1 0,-2 9 0,2-10 0,1 0 0,0 0 0,0 0 0,1 0 0,-1 0 0,1 0 0,0 0 0,0-1 0,0 1 0,1 0 0,0 0 0,0-1 0,5 9 0,-2-6 0,0 0 0,0-1 0,1 1 0,0-1 0,0 0 0,0-1 0,13 8 0,-3-2 0,1-2 0,0-1 0,1 0 0,0-1 0,0-1 0,30 7 0,-33-10 0,0-1 0,0-1 0,1 0 0,28-2 0,-39 0 0,1 1 0,-1-1 0,0-1 0,0 1 0,0-1 0,0 0 0,-1 0 0,6-3 0,-8 4 0,0-1 0,0 1 0,0-1 0,0 0 0,0 0 0,0 0 0,-1 0 0,1 0 0,0 0 0,-1 0 0,0 0 0,0 0 0,0-1 0,0 1 0,0-1 0,0 1 0,0-3 0,0 0 0,-1 0 0,0 0 0,0 0 0,-1 0 0,1 0 0,-1 0 0,0 0 0,0 0 0,-1 0 0,0 1 0,0-1 0,0 1 0,-4-8 0,-3-3 0,-1 1 0,-18-22 0,7 14-273,-1 0 0,-1 2 0,-2 1 0,-37-24 0,48 33-6553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38.841"/>
    </inkml:context>
    <inkml:brush xml:id="br0">
      <inkml:brushProperty name="width" value="0.05" units="cm"/>
      <inkml:brushProperty name="height" value="0.05" units="cm"/>
    </inkml:brush>
  </inkml:definitions>
  <inkml:trace contextRef="#ctx0" brushRef="#br0">34 34 24575,'-1'-3'0,"0"0"0,-1 1 0,1-1 0,0 1 0,-1-1 0,0 1 0,0 0 0,0 0 0,0 0 0,0 0 0,0 0 0,-4-3 0,5 5 0,1 0 0,0 0 0,0 0 0,-1 0 0,1 0 0,0 0 0,0 0 0,-1 0 0,1 0 0,0 0 0,0 0 0,-1 0 0,1 0 0,0 0 0,0 0 0,-1 1 0,1-1 0,0 0 0,0 0 0,0 0 0,-1 0 0,1 1 0,0-1 0,0 0 0,0 0 0,0 0 0,-1 1 0,1-1 0,0 0 0,0 0 0,0 0 0,0 1 0,0-1 0,0 0 0,0 0 0,0 1 0,0-1 0,0 0 0,0 0 0,0 1 0,0-1 0,0 0 0,0 1 0,0-1 0,0 0 0,0 0 0,0 1 0,0-1 0,1 15 0,14 118 0,9 67 0,-17-167-1365,0-6-5461</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11-20T04:55:12.023"/>
    </inkml:context>
    <inkml:brush xml:id="br0">
      <inkml:brushProperty name="width" value="0.05292" units="cm"/>
      <inkml:brushProperty name="height" value="0.05292" units="cm"/>
    </inkml:brush>
  </inkml:definitions>
  <inkml:trace contextRef="#ctx0" brushRef="#br0">21280 2077 0,'0'-14'16,"13"14"0,1 0-16,-1 27 15,13-27 17,-65 0-17,-173 106 16,172-80-15,14 14-16,-40 92 16,66-53-1,13-39-15,80 66 16,-41-93 0,200 0-1,-120-66 1</inkml:trace>
  <inkml:trace contextRef="#ctx0" brushRef="#br0" timeOffset="199.47">21703 2050 0,'-26'-79'16,"52"158"-16,-52-185 0,13 93 16,13 0-16,0 53 15,13 26 1,0-13-16,27 198 31,-40-198-15,0 0-16,0 39 15,13-65 1,-13-14-16</inkml:trace>
  <inkml:trace contextRef="#ctx0" brushRef="#br0" timeOffset="589.72">21955 2368 0,'0'0'0,"-27"39"16,14-26-16,39 1 31,146-54 0,-145 40-15,39-53 0,-66 0-1,-13 40 1,-80-27 0,67 40-1,-14 0-15,-39 53 16,52-26-16,1 105 31,26-106-15,13 1-16,119 92 31,-92-119-15,0 0-16</inkml:trace>
  <inkml:trace contextRef="#ctx0" brushRef="#br0" timeOffset="1035.64">22523 2394 0,'0'0'0,"0"-13"31,-26 0-15,-40-40 15,53 39-31,-1 1 15,-25 0 1,25 13-16,1 13 16,-13 67-1,13-54-15,-1 80 32,54-53-1,-27-53-16,53-119 17,-66 92-32,27-92 31,-27 106-31,26 53 31,14 118 0,0-78-15</inkml:trace>
  <inkml:trace contextRef="#ctx0" brushRef="#br0" timeOffset="1944.76">22682 2328 0,'0'0'0,"-13"-13"0,0 13 15,13-40 17,13 27-32,0 13 15,66 26 17,-65 1-32,-1 78 31,-40-12 0,1-67 0,26-39-31,53-66 32,66-67-1,-93 133-31,54 13 15,-67 27 1,0 118 0,-26-66 15</inkml:trace>
  <inkml:trace contextRef="#ctx0" brushRef="#br0" timeOffset="2166.73">23277 2381 0,'0'0'0,"0"-13"0,0-1 0,-26 1 31,79 0 0,-27 13-15,1 0-16,78-13 15,-78 13 1,13-14-16</inkml:trace>
  <inkml:trace contextRef="#ctx0" brushRef="#br0" timeOffset="2475.08">23886 2130 0,'-27'13'0,"67"-53"15,-53 67-15,26-133 16,-26 92 0,-80-12-1,67 39 1,-14 14-16,-26 65 15,53-52 1,-1 0-16,28 105 16,38-52-1,-25-54-15,171 41 32,-158-80-32</inkml:trace>
  <inkml:trace contextRef="#ctx0" brushRef="#br0" timeOffset="2805.49">24124 2328 0,'0'0'0,"-14"-27"16,-12 1-1,-14 52 17,40-12-32,-13 65 31,40 14 0,-14-80-31,0 0 16,53 0-1,27-66 17,-80 27-32,-13-1 15,0 1-15,-66-80 31,39 106-31,14 0 16,-66 40 15</inkml:trace>
  <inkml:trace contextRef="#ctx0" brushRef="#br0" timeOffset="3157.43">24534 2354 0,'-14'-13'0,"-25"-13"31,65 52 1,93 93-1,-105-92-16,12 52 1,-39-66-16,-14 0 16,-52-66 15,66 27-31,13 0 16,53-107-1,-27 107 1,93-14-1,-92 40 1,-1 13-16,-13-13 0</inkml:trace>
  <inkml:trace contextRef="#ctx0" brushRef="#br0" timeOffset="3627.96">24838 2407 0,'0'0'15,"0"13"17,13-13-1,0 0-15,27 14-1,39-28 16,-65 14-15,-1-52 0,-13 38-1,-13 1-15,13 0 0,-14 0 16,-25-14 0,25 27-16,1 0 15,-40 53 1,53 93 15,27-120-15,-14 0-16,225 54 31,-211-80-15,-1-13-16,14-14 15,-40-13 1,-14 14-16</inkml:trace>
  <inkml:trace contextRef="#ctx0" brushRef="#br0" timeOffset="4310.05">20897 3293 0,'0'0'15,"-40"0"16,53-13-31,199-53 32,872-93-1,-793 133-31,0-1 16,1138-39 15,-1231 66-31,252 0 31,-411 0-31,-39 0 31,-26 0-31</inkml:trace>
  <inkml:trace contextRef="#ctx0" brushRef="#br0" timeOffset="13005.04">25314 3148 0,'0'0'0,"13"-40"15,-13 27 1,-39 0 0,-54 26 15,53 0-15,-158 93-1,158-80 1,-92 80-1,119-79 1,13-1-16,39 27 16,-12-40-1,13 0-15,92 1 16,-106-14 0,1 0-1,-40 0 1,-14 13-16,-105 13 15,92-12 1,-13 12-16,-39 14 16,65-1-1,27-25-15,13-1 16,159 13 0,-106-26-1,225-53 1,-211 27-16</inkml:trace>
  <inkml:trace contextRef="#ctx0" brushRef="#br0" timeOffset="13303.49">25631 3174 0,'0'0'0,"14"-13"16,-1 0-16,0 0 15,-119 26 17,67 0-17,-107 53 1,120-39 0,-1-1-16,14 67 15,13-67 1,93 93-1,-14-79 1,-26-40-16,0 0 16,13 0-16,-13-13 0</inkml:trace>
  <inkml:trace contextRef="#ctx0" brushRef="#br0" timeOffset="13598.72">26108 3161 0,'0'0'0,"13"-53"15,-26 40 1,-1 13-16,-52 13 16,40 0-1,-106 80 1,105-67-16,1 14 15,-14 53 1,40-54 0,13-12-16,106 39 15,27-40 1,-93-26-16,-1-13 16,-12-13-16</inkml:trace>
  <inkml:trace contextRef="#ctx0" brushRef="#br0" timeOffset="13898.64">26822 2830 0,'0'0'0,"0"-39"15,-13 39-15,-1 0 16,-52 79 0,40-26-1,-54 211 1,41-92 0,-1-26-1,-26 52 1,53-171-1,13-14-15</inkml:trace>
  <inkml:trace contextRef="#ctx0" brushRef="#br0" timeOffset="14363.52">27311 3227 0,'13'-40'16,"-26"80"-16,40-106 0,-27 40 15,-14-27 1,-52 53-1,-92 79 17,131-66-17,14 0-15,79 80 32,-26-67-17,-1-12-15,160 105 31,-160-53-15,-78-26 0,-67-1-1,-106-52 17,186-53-17</inkml:trace>
  <inkml:trace contextRef="#ctx0" brushRef="#br0" timeOffset="14576.01">27681 3121 0,'14'0'0,"-28"0"0,28-13 16,-14 40 15,-27 105 0,27-93-31,-13 1 16,0 92-1,0-13 1</inkml:trace>
  <inkml:trace contextRef="#ctx0" brushRef="#br0" timeOffset="15001.58">27867 3240 0,'26'-92'31,"-52"184"-31,39-118 31,-26 52-31,13 14 16,0 172 15,66-146 0,40-132 1,-54-120-1,-52 94 0,0 105-31,-13 93 31,26 145 1,-13-224-32,27 65 31,-14-92-31</inkml:trace>
  <inkml:trace contextRef="#ctx0" brushRef="#br0" timeOffset="15226.6">28329 3214 0,'0'-66'31,"0"132"-31,-13-40 31,13 186-15,27-67 15,-27-105 0</inkml:trace>
  <inkml:trace contextRef="#ctx0" brushRef="#br0" timeOffset="15568.4">28316 3465 0,'-13'-26'16,"0"-1"-16,39 80 0,-52-132 0,13 66 15,26-14 1,0 40-16,119 40 31,-105-39-15,79-14-1,-80-14 1,-13-52 0,-13 40-1,-26-80 1,26 53 15,0 66-31,13 106 31,13 80 1,-26-173-32,14 1 15,-1-1-15</inkml:trace>
  <inkml:trace contextRef="#ctx0" brushRef="#br0" timeOffset="15969.9">28819 3201 0,'0'0'0,"13"-66"31,-13 79-31,0 13 0,-13 80 32,0 79-1,13-158-31,0 39 31,0-119 0,0 13-31,53-132 32,26-13-1,-13 251 0,-40-26-31,-12 13 16,52 211 15,-53-171-15</inkml:trace>
  <inkml:trace contextRef="#ctx0" brushRef="#br0" timeOffset="16163.6">28859 3439 0,'-27'-13'0,"14"-1"0,53 41 0,-54-54 47,186 27-16,-132 0-31</inkml:trace>
  <inkml:trace contextRef="#ctx0" brushRef="#br0" timeOffset="16648.5">29269 3306 0,'-14'-13'16,"28"26"-16,-41-52 0,1-41 31,12 67-31,14 0 16,0 26-1,0 119 1,0-92 0,-39 159-1,12-133 17,27-119-1,13 13-16,54-105 1,-54 105 0,0 13-16,40-12 15,-40 39 1,40 106 0,-40-67-1,40 107 1,-40-120-1,40-13 1,-39-26 0,-14 0-16,13-13 15,0-146 1,-13 132-16,-26-132 31,12 172-15,-25 66-1,39-39 1</inkml:trace>
  <inkml:trace contextRef="#ctx0" brushRef="#br0" timeOffset="17091.54">29665 3333 0,'0'0'0,"27"-53"16,-14 40-1,27-40 1,-27 198 15,-26-105-15,-14 106 0,27-120-1,-26 40 1,26-119 15,26-158 0,1 92-15,-1-27 0,-13 120-1,27 39 1,-27 27-16,40 158 31,-40-158-15,14 92-1,-27-119 1,-13 14-16</inkml:trace>
  <inkml:trace contextRef="#ctx0" brushRef="#br0" timeOffset="17257.5">29665 3412 0,'0'0'0,"-13"-26"16,13 13-16,0-1 0,27 1 31,118 0 0,-105 13-31,13 0 16,26-13-16</inkml:trace>
  <inkml:trace contextRef="#ctx0" brushRef="#br0" timeOffset="19372.62">26756 15235 0,'0'0'0,"0"-26"16,-133-27 15,-263 66 0,-186 80 0,238-14-15,132-13 0,120-26-16,-239 184 31,437-52 0,542-145 0,450-120 1,-847 67-32,728-54 31,-67-39 0,-859 93-31,-66-53 31,-490-67 1,-383 54-1,688 78-31,-622 14 31,635 14-31,-305 25 16</inkml:trace>
  <inkml:trace contextRef="#ctx0" brushRef="#br0" timeOffset="19974.14">25010 15804 0,'0'0'15,"-27"13"-15,14-13 0,-13 13 16,-93 133 0,92-107-1,-52 239 1,0 106 15,65-318-15,-12 172-1,26-185 1,13 105 15,14-118-31,-1-27 0,14 14 16,356-1 15,-277-26-31,477-13 16,-424 13-1,714-27 1,-714 27 0,476-39-1,-516 26 1,318-27-1,-371 27 1,106-53 15,-172 52-31,1 1 0,-14-53 16,-14 39 0,-25-25-16</inkml:trace>
  <inkml:trace contextRef="#ctx0" brushRef="#br0" timeOffset="20366.39">28581 15354 0,'0'0'0,"-66"185"15,52-66 1,14 80 0,0-120-16,0 225 31,0-225-16,0 1-15,-13 118 16,0-79 0,13-79-16,-13 92 15,0-105 1,13-1-16,-27 40 16,14-53-1</inkml:trace>
  <inkml:trace contextRef="#ctx0" brushRef="#br0" timeOffset="22255.54">25473 16240 0,'0'0'0,"0"-13"0,13 0 0,0 39 31,-13-13-15,-39 133-1,12 92 17,27-212-17,0 40 1</inkml:trace>
  <inkml:trace contextRef="#ctx0" brushRef="#br0" timeOffset="22576.04">25473 16465 0,'0'0'0,"0"-13"16,0 0-1,13 13 1,0 0-16,93-40 15,-66 27 1,92-40 0,-106 39-1,14-52 17,-53 40-17,0 26 1,-54 106-1,67-80 1,-13 40 0,0 40 15,13-93-31,13 1 0</inkml:trace>
  <inkml:trace contextRef="#ctx0" brushRef="#br0" timeOffset="22945.77">26041 16267 0,'0'0'0,"14"26"31,-14-13-31,-40 93 31,27-79-31,-27 105 16,40-119 15,0-39-15,53-120 15,-27 93-31,67-145 31,-40 277 0,-53-39-31,0 13 0,0 0 16,-13 145 15,13-185-31</inkml:trace>
  <inkml:trace contextRef="#ctx0" brushRef="#br0" timeOffset="23085.2">26068 16306 0,'0'0'32,"53"40"-1,-27-40-31,1 0 0</inkml:trace>
  <inkml:trace contextRef="#ctx0" brushRef="#br0" timeOffset="23561.31">26385 16214 0,'0'0'0,"0"-14"16,0 1-16,-26-40 31,13 93 1,-14 119-1,14-27 0,13-119-31,13-79 47,40-106-16,-40 146-31,40-1 31,-40 133 1,40 13-1,-39-119-31,25-66 31,-26 39-31,14-118 31,-27 105-31,0-13 32,-13 53-32,-1 27 15</inkml:trace>
  <inkml:trace contextRef="#ctx0" brushRef="#br0" timeOffset="23912.4">26782 16200 0,'13'-26'31,"-26"52"-31,26 1 16,-13-14 0,0 14-16,-13 78 15,0-52 16,13-145 1,13 65-17,27-145 1,-14 133 0,-13-1-16,40 14 15,-39 39 1,-1 13-16,-13 106 15,-13-92 1,13 13-16,-14 40 16</inkml:trace>
  <inkml:trace contextRef="#ctx0" brushRef="#br0" timeOffset="24073.41">26795 16214 0,'27'13'16,"-14"0"0,119 14-1,-92-27 1</inkml:trace>
  <inkml:trace contextRef="#ctx0" brushRef="#br0" timeOffset="24695.78">26412 13370 0,'0'0'0,"13"40"31,-13 0-15,13 13-16,-13 13 0,13 106 16,-13 53-1,14-14 1,12 186-1,-26-331-15,-13 159 32,13-199-17,-13 1-15,-1-14 0</inkml:trace>
  <inkml:trace contextRef="#ctx0" brushRef="#br0" timeOffset="25388">22986 11215 0,'0'0'0,"-13"-27"0,0 27 15,-40 133 16,53-67-31,0 410 32,40 79-1,-40-158 0</inkml:trace>
  <inkml:trace contextRef="#ctx0" brushRef="#br0" timeOffset="25672.67">22894 12960 0,'13'14'16,"199"-14"15,515-14 0,-489 1-31,40 13 0,1084-13 31,609 79 1,-265 66-1,-741-26 0,-872-106-31,-67 0 16</inkml:trace>
  <inkml:trace contextRef="#ctx0" brushRef="#br0" timeOffset="26480.4">23052 11043 0,'0'0'0,"-26"-40"32,476-13-1,806-26 0,-886 79-31,1350 26 31,-1271-12-31,1641 131 32,-728-66-1,-700-65 0,-623-67 0,-65 40-31,-106-27 32,-14 146-1,67 251 0,39 211 0,40-435-31,40 369 32,-53-237-17</inkml:trace>
  <inkml:trace contextRef="#ctx0" brushRef="#br0" timeOffset="27194.35">25235 12167 0,'0'0'0,"-27"-13"16,14 0-16,0-14 15,-27-26 1,27 53-1,13 27 1,13-1 0,0 133-1,1-120-15,-1 80 32,-13-105-17,0-80 1,13 39-1,0-198 1,53-79 15,-39 264-15,65 14 0,1 211 15,-67-132-16,27 145 1,-39-52 15,-14-133-31</inkml:trace>
  <inkml:trace contextRef="#ctx0" brushRef="#br0" timeOffset="27892.57">25248 12127 0,'0'0'0,"-40"-26"16,40 13-16,93-14 31,-54 14-15,147-14-1,-147 14 1,1 13-16,39-13 15,-65 0-15,-14-14 32,0 14-17,0 66 17,39 79-1,-12-66 0,-67-105 0,40 12-31,-26-105 32,78-53-1,-25 158-31,105 14 31,-26 79 0,-106-52-31,0 12 16,-53 27 0,-92 0 15,131-40-16,28 13 1,105 41 15,-66 25 1,-159-39-1,26-66-16</inkml:trace>
  <inkml:trace contextRef="#ctx0" brushRef="#br0" timeOffset="28297.69">26134 11929 0,'0'0'0,"13"-13"15,0 13-15,-13 13 31,-26 79 1,13-65-32,13 105 31,0-52 0,0-133 0,53-133 1,-40 147-32,80-80 31,-14 225 0,-39 92 0,-54-79 1</inkml:trace>
  <inkml:trace contextRef="#ctx0" brushRef="#br0" timeOffset="28442.56">26187 12141 0,'-27'-67'31,"54"134"-31,-67-147 0,80 27 31,-14 53-31,1 0 0,92-13 31,-27 0-31</inkml:trace>
  <inkml:trace contextRef="#ctx0" brushRef="#br0" timeOffset="28851.34">26637 11969 0,'-27'-27'31,"14"27"-31,0-13 32,26 66-1,0 13-31,0-26 16,27 158-1,-27-172 1,-13 27-1,-13-53 1,0 0-16,-27-119 16,27 66-1,0-145 1,105 26 15,-52 172-15,66 40-1,-80-14 1,-26 67 0,-13-67-1,-13-13-15,-1 1 16,-158-14 0,172 0-1</inkml:trace>
  <inkml:trace contextRef="#ctx0" brushRef="#br0" timeOffset="30102.47">27404 11955 0,'0'0'0,"0"-26"15,-14-14 1,54 27 15,-40 39-31,13 1 16,-13 79 0,-26 13-1,-1 13 16,67-92 1,-13-40-32,105-27 31,40-12 0,-146 39-31,54-27 31,-41-65 1,-52-993-1,-53 2050 0,-13-885 0,79-1 1,13-66-32,40-13 31,52-26 0,-91-14 0,-14 27-31,0 40 32,0-14-32,0 66 31,13-66-31,53 40 16,-39-53-1,39-13 1,-53-27-1,0 27-15,0-66 32,-13 66-1,14 65 0,-1-38-15,0-1-16,13 13 15,-12-26 1,-1 0-16,27-26 16,-14 13-1,-13-1-15,14-12 16,-14 92 15,-13-26-15,-13 66-1,13 158 1,0-224 0,-66-1-1,52-52 1,-25-106 0,39 66-1</inkml:trace>
  <inkml:trace contextRef="#ctx0" brushRef="#br0" timeOffset="30476.18">28634 12180 0,'-40'27'16,"27"-27"-1,0 0-15,-27 13 31,40 0-15,40-13 0,79-26 15,-106 26-15,0-14-16,-13 1 0,0 0 15,-26-27 1,-1 40-16,14-13 0,-40 0 31,0 172 0,66-120-15,67 80 0,-54-106-16</inkml:trace>
  <inkml:trace contextRef="#ctx0" brushRef="#br0" timeOffset="30767.03">28898 12193 0,'0'-52'0,"0"104"0,0-131 16,13 66-16,1 79 31,-1-26-31,0 65 31,-53 1 1,-26-212-1,159-79 0,-53 146-31,-14 25 16,14 1-16,26 0 15</inkml:trace>
  <inkml:trace contextRef="#ctx0" brushRef="#br0" timeOffset="31502.77">26729 10831 0,'13'-13'0,"-26"26"0,40-79 31,-14 40-31,-13-1 0,0-12 0,-40-279 32,27 226-17,-13-384 1,39 343-1,0 1-15,27-225 16,-27 264 0,0-105-1,-39 172 1,-14 26 0,14 0-1,12 0-15</inkml:trace>
  <inkml:trace contextRef="#ctx0" brushRef="#br0" timeOffset="32399.36">25023 6890 0,'0'0'0,"0"66"32,0 40-17,0-26-15,0 343 32,0-185-17,0-119-15,-13 198 16,13-224-1,-40 224 17,40-290-32,0 26 15,13-53 1,54-14 0,-28 1-1,239-13 1,-172 26-16,542 0 31,-199 26-15,557 1-1,-768-27 1,516 26 0,-556-13-1,-66-13 1,-198-26-1,13 13 1</inkml:trace>
  <inkml:trace contextRef="#ctx0" brushRef="#br0" timeOffset="33107.85">24626 6864 0,'66'-27'31,"-132"54"-31,291-67 16,225-13 0,-1 27-1,371-27 1,900 27 15,-1495 26-15,330 13-1,-356 26 17,-199-25-17,0-1-15,-27 40 16,1 26-1,-1-39-15,14 13 16,-40 251 0,40-225-16,-14 292 31,41 52 0,-1-344-31,-13 0 16,13 1-16,-13 52 15,13 106 17,-13-225-32,0 14 0,-66-14 31,40-13-15,-27 0-16,-185-66 15</inkml:trace>
  <inkml:trace contextRef="#ctx0" brushRef="#br0" timeOffset="33954.35">26280 7525 0,'13'-26'0,"-26"52"0,52-66 16,-26 14-16,54-67 15,-94 27 17,1 80-17,-133 131 1,119-92 0,-52 172-1,92-172 1,53 92-1,-27-118 1,14-14-16,105-13 16,-13-132 15,-132 105-15,14-79-1,-14 93 1,-14 40-1,14-14 1,0 26-16,0 41 16,14-54-1,-1 1-15,53 12 16</inkml:trace>
  <inkml:trace contextRef="#ctx0" brushRef="#br0" timeOffset="34297.89">26742 7750 0,'0'-40'0,"0"80"0,0-146 16,-13 80-16,13 12 16,-13-12-1,0 132 17,13-80-17,39 120 1,-25-107-1,-1-12-15,0-14 0,80 14 32,-80-41-17,0-12-15,14-80 16,-14 53 0,-13-106-1,0 133 1,0 0-16,-27 12 15,14 14 1,13 27 0</inkml:trace>
  <inkml:trace contextRef="#ctx0" brushRef="#br0" timeOffset="34527.87">27166 7538 0,'0'0'0,"-14"-13"16,1 0 0,0 53-1,13 26 1,0-27 0,79 213-1,-65-213 1,38 54-1</inkml:trace>
  <inkml:trace contextRef="#ctx0" brushRef="#br0" timeOffset="34955.71">27668 7380 0,'0'0'0,"0"-27"15,-13-52 17,-40 238-1,40-93-31,0 0 15,-27 145 1,40-144-16,-13-15 16,0 147 15</inkml:trace>
  <inkml:trace contextRef="#ctx0" brushRef="#br0" timeOffset="35601.71">27840 7697 0,'-13'-26'32,"26"52"-32,-39-26 31,26 13-31,0 14 0,0 92 31,0 13 0,13-132 1,13-132-1,-26 92-31,14-172 31,-1 173-31,26-93 31,41 184 1,-54-12-32,-26 0 15,0-14-15,-26 40 31,-67 14 1,80-67-1,119 0 0,-27 80 0,-118-1 1,12-78-32,-92-1 31,106-13-31</inkml:trace>
  <inkml:trace contextRef="#ctx0" brushRef="#br0" timeOffset="35911.67">28197 7657 0,'0'0'0,"13"0"16,-13-13-1,14 79 17,-14-39-17,39 79 1,-25-80-1,-14 27 1,-14-53 0,-39-40-1,53 14 1,53-93 0,-39 92-1,91-12 1,-91 39-1,25 26 1</inkml:trace>
  <inkml:trace contextRef="#ctx0" brushRef="#br0" timeOffset="38652.37">20235 5370 0,'0'0'0,"-26"79"32,26-53-32,13 80 15,-13-53 1,-13 225-1</inkml:trace>
  <inkml:trace contextRef="#ctx0" brushRef="#br0" timeOffset="38927.37">20513 7472 0,'0'0'0,"-13"40"0,0 0 16,-27 105 0,40-118-1,26 118 1,-26-92 0,0 119-1,0-119 1,-39 172-1,26-159 1,-1 0-16,-12 172 16</inkml:trace>
  <inkml:trace contextRef="#ctx0" brushRef="#br0" timeOffset="39069.58">20368 9006 0,'0'53'16,"0"-106"-16,0 159 0,0-53 15,-14 132 1,14-145-16,27 198 31,-14-185-15,14 132-1</inkml:trace>
  <inkml:trace contextRef="#ctx0" brushRef="#br0" timeOffset="39218.46">20368 10673 0,'0'0'0,"-40"264"31,53-171-15</inkml:trace>
  <inkml:trace contextRef="#ctx0" brushRef="#br0" timeOffset="39575.85">20434 12683 0,'0'0'0,"-27"66"16,27-26-16,14 92 31,38 26 0,-38-118-31,-1-13 0,-13 12 16,13 160 15,-13-160-31</inkml:trace>
  <inkml:trace contextRef="#ctx0" brushRef="#br0" timeOffset="39732.33">20632 14124 0,'0'53'0,"0"-106"0,0 146 16,27 118 15,39-12-15</inkml:trace>
  <inkml:trace contextRef="#ctx0" brushRef="#br0" timeOffset="39993.24">20778 16134 0,'0'0'0,"13"53"16,-13 13-16,26 146 15,-26-172 1,14 118 0,-14-131-1,0 39 1</inkml:trace>
  <inkml:trace contextRef="#ctx0" brushRef="#br0" timeOffset="40164.67">20870 17298 0,'-13'27'0,"26"-54"15,-26 93-15,0-39 16,0 78-16</inkml:trace>
  <inkml:trace contextRef="#ctx0" brushRef="#br0" timeOffset="41937.06">20606 11532 0,'-14'-13'16,"-12"13"-1,13 13-15,-27 67 16,27 65-1,13-26 1,0 66 0,0-132-16,0-13 15</inkml:trace>
  <inkml:trace contextRef="#ctx0" brushRef="#br0" timeOffset="52157.13">30432 13172 0,'0'-13'31,"14"13"0,12 13 1,93 13-1,-92-26-31,105 0 31,-13 0 0,-66 14 1,0-1-1,-40-13 0,-40 0 0,14 0-15</inkml:trace>
  <inkml:trace contextRef="#ctx0" brushRef="#br0" timeOffset="52649.88">31067 12841 0,'0'0'31,"0"14"-15,-13 25 15,13-25-31,0-1 0,-26 66 16,26-66-1,0 53 1,0-39-1,-14 39 1,1-1045 0,0 2011 15,13-1019-31,0 0 16,0-26 15,0 0-16</inkml:trace>
  <inkml:trace contextRef="#ctx0" brushRef="#br0" timeOffset="55520.45">32019 8266 0,'0'0'0,"-66"-14"15,40 14 1,-27 0-16,27 27 15,-133 185 17,146-146-32,-1 0 0,14 13 15,0-26-15,14 13 16,-1-13-16,119 93 16,-79-133-1,0 0-15,13-13 16,172-66-1,-185 26 1,-13 0-16,39-171 16,-92 145-1,-106-199 1,79 226 0,-145-41-1,158 80 1,1 13-16,0 1 15,12 78-15</inkml:trace>
  <inkml:trace contextRef="#ctx0" brushRef="#br0" timeOffset="56085.64">31887 9099 0,'-13'13'16,"26"-26"-16,-13 66 15,0-40 1,13 80 0,-13-67-1,-13 0-15,0 1 0,-27 79 31,27-93-31,0 13 16,-14 27 0,67-40 15,-13-13-15,12 0-16,160 14 31,-133-1-16,13 0 1,-39-39 15,-40 12-15,0-52 0,26-92 15,-26 78-16,-13-65 1,-53 79 15,53 66-15,-27 39 0</inkml:trace>
  <inkml:trace contextRef="#ctx0" brushRef="#br0" timeOffset="56738.98">31861 9337 0,'0'0'0,"0"-27"16,-27-12 0,-92-27 15,80 66-16,-318-27 17,304 27-32,0 0 15,-159 40 1,-13 66 15,133-27-15,52-39-16,-39 65 15,-93 239 17,53 13-1,0 53 0,66-158 0,0 25 1,40-171-1,26-119 0,0 0-31,-13-1 0</inkml:trace>
  <inkml:trace contextRef="#ctx0" brushRef="#br0" timeOffset="57117.29">29824 11241 0,'0'0'0,"-13"0"16,26 13 31,53 54-16,-39-54-31,-14-992 0,13 1971 16,107-979 15,-67-52 0,-53 25-31,0-65 31,0 53 1,-66 105-1</inkml:trace>
  <inkml:trace contextRef="#ctx0" brushRef="#br0" timeOffset="58581.89">30115 11638 0,'0'-26'15,"0"12"1,-13 1-1,-53-27 1,52 40 0,-25-13-16,-27 13 15,-93 66 1,119-39 0,1 12-16,-41 160 31,107-120-16,12-39-15,1-1 16,211 54 0,-185-93-16,186-40 31,-160-26-15,-52 27-16,13-107 15,-53 93 1,-93-132-1,54 145 1,-14 14-16,-106-14 16,66 40-1,1 40 1</inkml:trace>
  <inkml:trace contextRef="#ctx0" brushRef="#br0" timeOffset="59384.73">30551 11664 0,'0'0'0,"-13"-13"16,-13 0-1,13 0 16,158 0 1,-26 13-17,0 0 17,-145 39-1,12-26-31,-12 14 0,-93 52 31,66 40 0,146-39 1,12-67-17,-78-26-15,13-1 16</inkml:trace>
  <inkml:trace contextRef="#ctx0" brushRef="#br0" timeOffset="59543.36">30763 11757 0,'-53'0'32,"106"0"-32,-27 13 31,146-13 0,-145 0-31</inkml:trace>
  <inkml:trace contextRef="#ctx0" brushRef="#br0" timeOffset="59772.96">31186 11585 0,'0'0'0,"0"-13"15,-26 53 32,-54 105-15,54-119-32,-14 93 31,40-39-16</inkml:trace>
  <inkml:trace contextRef="#ctx0" brushRef="#br0" timeOffset="60176.74">31279 11744 0,'0'0'0,"0"-27"16,0-26-1,0 93 32,0-27-47,13 1 0,-13 12 16,40 53 15,-27-65-31,40-1 31,-27-13-31,-12-13 0,-1 13 16,0-14-16,27-52 16,-40 66 15,0 13-15,-27 133 15,14-93-31,13 66 15,0-93 1,-13 1-16,13 12 16</inkml:trace>
  <inkml:trace contextRef="#ctx0" brushRef="#br0" timeOffset="60803.36">31729 11598 0,'0'0'15,"-14"-26"-15,-12-1 0,-67-65 16,40 65-1,0 14-15,-145-27 16,119 40 0,-345 53-1,345-26 1,-119 105 0,171 133 15,54-199-16,131 159 1,-91-173 0,-15 1-16,160 53 15,-133-79 1,265-953 0,-172 1891-1,-26-1018 1,79-105-1,-173 105-15,68-172 32,-120 106-17,0 66-15,-27 0 16,-132-132 0,93 145-1,0 14-15,-278-67 31,305 93-15,-54 53 0,80-40-16</inkml:trace>
  <inkml:trace contextRef="#ctx0" brushRef="#br0" timeOffset="70384.2">28925 13516 0,'0'0'0,"13"-13"31,-13 118 0,-13-52-31,-1 80 16,-52 263 15,53-316-31,0 144 31,26-171-31,-13-13 0,13-13 16,1-14-16,-1 0 15</inkml:trace>
  <inkml:trace contextRef="#ctx0" brushRef="#br0" timeOffset="70722.34">28726 14270 0,'0'-40'32,"0"80"-32,13-80 0,212 0 31,-132 27-31,581 0 16,-449 13-1,794 40 1,-768-27-1,582 53 17,-687-53-32,118 0 15,-290-26 1</inkml:trace>
  <inkml:trace contextRef="#ctx0" brushRef="#br0" timeOffset="72155.45">29017 14190 0,'-13'-13'94,"13"0"-79,0-14 1,0-25-1,0 38 1,40-91 0,-27 78-16,93-79 31,-53 53-15,52-39-1,-25 52 1,-41 14-16,120-54 31,-132 67-15,-14 13-16,40 0 15,-40 27-15,66 52 32,-52-53-32,-1 1 15,40 79 1,-39-67-16,79 94 31,13 65 0,-14-26 1,-12-53-1,-80-93-31,0-13 15,1 14-15,65 26 32,0-40-1,-52-13-31,-14-13 16,53-14-1,14 1 16,-1-40 1,-66 53-32,67-106 31,-1 13 0,-66 93-31,-13-1 16,27-12 15,-14 13 0,-13 26 63</inkml:trace>
  <inkml:trace contextRef="#ctx0" brushRef="#br0" timeOffset="73149.47">31041 14217 0,'0'-40'31,"39"-52"1,14-80-1,-39 132-31,-1 0 0,40-105 31,-40 105-31,80-79 31,-67 106-31,0 0 0,93 39 32,14 120-17,-27 92 17,-27 13-1,-66-211-16,40 118 1,-40-118 0,27 105-1,26-26 17,0-52-1,-53-54-16,54-13 1,-41 0 0,40-13 15,-39 13-31,-14 0 0,26 0 16,-25-14-1,12-52 1,-26 53-1,40-119 1,-27 105 0,13-105 15,-12 119-31,-14-27 16,0 27 15,0 26 109</inkml:trace>
  <inkml:trace contextRef="#ctx0" brushRef="#br0" timeOffset="74194.98">30208 14045 0,'0'0'0,"-14"-40"16,14 27-1,0 0 17,-26 79-1,26-40-31,-13 120 15,13-120 1,-14 93 0,14-106-1,0 1-15</inkml:trace>
  <inkml:trace contextRef="#ctx0" brushRef="#br0" timeOffset="75403.58">29903 14547 0,'0'0'0,"-13"0"0,0-13 16,13 0-16,0-14 16,79-52 15,-66 79-31,1 0 15,25 66 17,-131 67-1,65-107-31,-92 40 31,93-66-31,-14 0 31,106-79 1,-52 66-32,12-1 15,53 67 17,-65-40-32,-14 27 15,13-13 16,13-14-15</inkml:trace>
  <inkml:trace contextRef="#ctx0" brushRef="#br0" timeOffset="75694.61">30062 14666 0,'0'0'0,"13"-13"16,-13-13-16,14-27 31,-28 40 0,1 66 1,13-40-32,27 13 31,-1-13 0,-26-52 0,-40-1 1,27 40-32</inkml:trace>
  <inkml:trace contextRef="#ctx0" brushRef="#br0" timeOffset="76051.6">30208 14561 0,'0'0'0,"13"0"47,53 53-15,-79 26 14,-80-53-14,80-26-32,0 0 0,13-13 15,13-13 1,0 26 0,40 26 15,-40-13-31,14 40 31</inkml:trace>
  <inkml:trace contextRef="#ctx0" brushRef="#br0" timeOffset="76429.64">30366 14614 0,'0'-67'31,"0"54"-31,0 93 0,13-160 16,1 80-16,-14 13 15,13 1 1,0 25 15,-13-25-31,-26-1 31,12-13 1,41 13-17,26 40 17,-40-53-17,-26 66 1,0-66-1,-80 26 1,67-26 0,-1-13-16,14 0 0</inkml:trace>
  <inkml:trace contextRef="#ctx0" brushRef="#br0" timeOffset="77429.37">31834 14124 0,'-13'13'63,"13"1"-48,-26 118 16,-1 0 1,27-79-32</inkml:trace>
  <inkml:trace contextRef="#ctx0" brushRef="#br0" timeOffset="77944.71">31438 14627 0,'0'0'16,"-14"-40"15,54 14 0,0 39 1,-27-13-32,-26 106 31,-80-14 0,-26-79 0,53-79 1,79 53-17,40 0 1,-40 13-16,93 79 31,-53-13 0,-40-66-31,0 0 0</inkml:trace>
  <inkml:trace contextRef="#ctx0" brushRef="#br0" timeOffset="78286.89">31649 14719 0,'0'-13'16,"-13"13"31,0 0-31,-1 13-16,-12 40 31,52-13 0,27-27 0,-26-79 1,-27 53-32,-40-27 31,-26 40 0</inkml:trace>
  <inkml:trace contextRef="#ctx0" brushRef="#br0" timeOffset="78631.28">31742 14706 0,'0'0'16,"0"-13"-1,13 13 1,13 13 15,-12 0-31,-14 1 0,13 25 16,-13-26 0,-53 14-1,27-27 1,12 13-16,-12-13 15,79 0 17,-40 0-17,66 0 1,-65 13 0,-1 1-16,13-1 15,-13-13 1</inkml:trace>
  <inkml:trace contextRef="#ctx0" brushRef="#br0" timeOffset="78927.89">31927 14759 0,'0'0'0,"13"-26"16,-13 12-16,0 1 31,0 26-16,-13 1 1,13 12 0,0-13-1,13 0 1,27-1004 0,-14 1982 15,-26-911 0,13 26-15</inkml:trace>
  <inkml:trace contextRef="#ctx0" brushRef="#br0" timeOffset="79851.55">32522 14309 0,'-13'-13'31,"-14"-13"0,14 12-31,13-65 31,13-80 1,1 107-32,12 12 0,0-13 15,133-185 16,-132 198-31,105-39 32,-106 79-32,54 13 31,-67 0-31,40 172 31,-27 106 0,-12-238-31,12 119 32,-13-145-32,0 12 15,14 1 17,-14-40-17</inkml:trace>
  <inkml:trace contextRef="#ctx0" brushRef="#br0" timeOffset="80289.64">33223 14323 0,'0'0'0,"0"-14"16,13-52-1,-13 66 17,0 27-17,-26 65 1,26-52-1,-13 79 1,13-93 0</inkml:trace>
  <inkml:trace contextRef="#ctx0" brushRef="#br0" timeOffset="80890.53">32866 14772 0,'0'0'0,"-40"-53"16,40 40-16,13-40 31,1 40-15,-1 0-16,13 13 15,27 66 17,-53-40-32,0 1 15,-26 12 1,13-12-16,-54 26 16,41-40-1,0-13-15,-41 0 16,41-13-1,39-27 1,80 14 15,-80 39-15,53 27 0,-53-14-1,14 14 1,-27-27-1</inkml:trace>
  <inkml:trace contextRef="#ctx0" brushRef="#br0" timeOffset="81347.34">33038 14759 0,'0'0'0,"-13"0"47,13-13-16,-27 52 16,1 41-16,79-41 1,0-65-1,-53 13-31,13 0 15,-13-1-15,-53-52 32,26 53-1,41 13-15</inkml:trace>
  <inkml:trace contextRef="#ctx0" brushRef="#br0" timeOffset="81709.94">33078 14746 0,'0'0'0,"39"-13"31,-12 13 0,12 52 1,-25-38-32,-28 52 31,-65-27 0,66-52-31,13-13 31,79-27 1,-13 66-1,-66 53 0,0-53-31,-13 14 31</inkml:trace>
  <inkml:trace contextRef="#ctx0" brushRef="#br0" timeOffset="82107.13">33289 14838 0,'0'-13'16,"0"26"-16,13-52 0,-13-1 15,14 14-15,-14 12 16,0 1 15,-14 26-31,14 67 32,0-1-1,0-66-16,0 0 32,-26 14-15,13-27-32,-1-40 15,14 27 1,40-53-1,-27 53 1,53-53 0,-52 52-1,-1 14-15,13 14 32,-26-1-32,-26 26 15</inkml:trace>
  <inkml:trace contextRef="#ctx0" brushRef="#br0" timeOffset="86682.35">30247 11268 0,'0'0'0,"-92"-40"31,-41 40 0,107 0-31,-106 0 31,-14 26 1,80 54-1,26 52 0,40-105-31,-13 105 31,0-93-31,13 94 32,-27 65-1,1-52 0,13-120-31,26 80 31,0-80-31,27 80 32,-27-80-32,53 54 31,278 26 0,-238-93-31,357 26 31,-331-25-31,371 39 32,-384-40-32,278 53 31,-80-40 0,-304-26-31,-26-39 16,-14 12-1</inkml:trace>
  <inkml:trace contextRef="#ctx0" brushRef="#br0" timeOffset="87467.51">29718 11254 0,'0'0'16,"159"0"0,-93 0-16,304 14 31,-118-14-16,-120 0-15,291 0 16,-291 13 0,371 0-1,-397-13 1,-14 0-16,120 13 16,-172 1-1,-1-14-15,27 39 16,-52-26-1,-1 120 17,-13-94-32,0 107 15,13-93 1,-13 0-16,27 119 16,-27-106-1,13 0-15,0 119 16,0-119-1,-13 0-15,13 159 16,-13-185 0,14 92-1,-67-39 17,53-80-17,-27 13 1,-12-13 15,12-13-15,-171-26-1,132 26 1,0-13-16,-133-14 16</inkml:trace>
  <inkml:trace contextRef="#ctx0" brushRef="#br0" timeOffset="98912.85">23000 11016 0,'0'0'0,"-14"14"31,14 12 0,0-13 0,0 14-15,0-14 0,0 53-1,-13-53 1,13 27 15,-13-27-31</inkml:trace>
  <inkml:trace contextRef="#ctx0" brushRef="#br0" timeOffset="100247.48">22947 12643 0,'0'0'0,"-14"26"31,1 14 1,13-27-32,0 1 15,0 12 1,0 14 15,0-14 0,0 14 1,0-14-1,0 14 0,13-14 0,1-12 1,-14-1-1</inkml:trace>
  <inkml:trace contextRef="#ctx0" brushRef="#br0" timeOffset="113783.9">23939 11334 0,'-14'-13'31,"1"-1"-15,-119 1 0,92 13-1,-211 93 1,185-54 0,0 14-16,-93 132 15,93-13 1,39-79-16,14-1 15,13 14-15,53 198 16,-13-211 0,-1 0-16,120 118 15,-80-171 1,1 0-16,224 12 16,-66-78-1,212-199 1,-344 133-1,171-318 1,-250 304 0,-1 13-16,-66-132 15,1 159 1,-279-172 0,-211 53 15,437 185-31,12 0 15,-92 40 1</inkml:trace>
  <inkml:trace contextRef="#ctx0" brushRef="#br0" timeOffset="114418.9">23542 12035 0,'0'0'0,"0"-14"32,0 54-1,0 13-16,-13-26-15,-1 144 32,14-65-1,0-119 0,0-40-15,0 27-16,53-239 31,27 67 0,-54 185-31,0 13 16,94 132 15,-94 79 0,-26-65 1</inkml:trace>
  <inkml:trace contextRef="#ctx0" brushRef="#br0" timeOffset="114594.36">23714 12127 0,'-14'-13'0,"1"0"16,40 39-16,-41-79 31,173 53 1,-132 0-32</inkml:trace>
  <inkml:trace contextRef="#ctx0" brushRef="#br0" timeOffset="115040.44">24031 12021 0,'0'-13'0,"0"26"16,-13-39-16,0 13 0,-14 0 31,27 92 0,27 93 0,-14-132-31,0 65 32,0-65-1,-26-119 0,-13-159 0,65 79-15,-12 146 0,-1-1-16,1 14 15,79 27 17,-146 65-1,13-65-31,-92 26 15,93-40 1,13-13-16</inkml:trace>
  <inkml:trace contextRef="#ctx0" brushRef="#br0" timeOffset="115289.53">24401 11889 0,'0'0'0,"0"-13"15,0 66 17,0 119-1,0-132-16,14 118 1,-14-118 0</inkml:trace>
  <inkml:trace contextRef="#ctx0" brushRef="#br0" timeOffset="120182.4">23145 12141 0,'0'-14'16,"0"1"-1,13 0 1,-26 13 15,0 0-15,-53 0 0,39 13-1,1-13-15,-107 0 16,81 13-1,-200-13 1,107 0 0,-199 14-1,265-14 1,-1 0-16,-131 0 16,158 0-1,13 0-15,-66-27 31,133-13 1,-27 27-17,13 0-15,0-14 16,40-105 0,-40 93-16,27-173 31,-40 67-16,-13-94 1,-53-276 15,66 435-31,-40-211 32,40 93-17,0-40 16,-13-26 1,-1 184-1,28 54 0,-1 39 0,-13 0-15,13 0 15,-39-13 1,-133 0-1,-172 0 0,-39-13 0,158 0 1,226 13-1,25 0 0,-12 0-15</inkml:trace>
  <inkml:trace contextRef="#ctx0" brushRef="#br0" timeOffset="120734.42">20579 9443 0,'0'0'0,"0"-14"16,0 1-16,-26 0 15,-67 13 1,67 13 0,-107 67-1,67-14 1,53-27-16,0 1 15,13 119 1,26-93 0,80-13-1,-66-53 1,0 0-16,79-40 16,-40-13-1,-26-66 1,-53 66-1,0 14-15,-40-80 16,-39 52 0,39 67-16,14-978 15,-54 1983 1,54-992-16,13 14 16</inkml:trace>
  <inkml:trace contextRef="#ctx0" brushRef="#br0" timeOffset="121188.31">20024 9284 0,'-40'53'32,"27"-27"-32,-80 173 31,54 118 0,158-52 0,92-199 1,-131-79-17</inkml:trace>
  <inkml:trace contextRef="#ctx0" brushRef="#br0" timeOffset="123262.43">2949 3783 0,'0'0'0,"0"-14"0,0 1 15,40-53 16,-14 40 1,14 158-1,13 185 0,-13-39 0</inkml:trace>
  <inkml:trace contextRef="#ctx0" brushRef="#br0" timeOffset="123633.22">2883 4444 0,'-13'-13'0,"26"26"0,-39-26 16,26-1-16,53-25 31,291-80 0,-278 105-31,-13-12 16,66-53 15,-146 65-31,-171-65 31,132 53-31,-239-173 32,239 27-1,80 159-31,12 0 0,106 26 31,-79-13-31</inkml:trace>
  <inkml:trace contextRef="#ctx0" brushRef="#br0" timeOffset="123975.11">3373 3955 0,'-14'26'16,"28"-52"-16,-14 78 31,13-38-31,66 39 31,-13 52 0,-66-91-31,0-1 0,0 13 32,-13-79-1,13 27-31,13-14 0,67-105 31,39 92-15,-93 66-1,1 0-15,25 93 32,-38-66-32,-1-27 0</inkml:trace>
  <inkml:trace contextRef="#ctx0" brushRef="#br0" timeOffset="124361.47">4312 3439 0,'0'0'0,"-40"-27"15,27 1-15,-27-27 16,40 159 15,13-53-31,0 13 16,40 132-1,133 120 17,-54-279-17</inkml:trace>
  <inkml:trace contextRef="#ctx0" brushRef="#br0" timeOffset="124986.53">4827 3505 0,'0'0'0,"-119"53"31,119-40-16,14 106 1,52 66 15,-53-145-31,27 39 32,-27-92-1,-26-13-31,-1-14 15,-25-106 1,12 93-16,-39-251 31,132 212 1,93 198-1,-106 65 0,-132-65 0,39-66 1,106-53-1,93 66 0,-133-40-31,27 132 31,-198-65 1,12-120-17</inkml:trace>
  <inkml:trace contextRef="#ctx0" brushRef="#br0" timeOffset="125338.56">5118 3426 0,'0'0'31,"40"-14"-15,-14 1-1,1 0-15,-1 0 16,14-1-16,53-39 16,-133 14 15,14 39-15,-67 39-1,80-12 1,-14 132 15,40-120-31,1 14 0,25 66 16,-25-79-1,-1-14-15,27 27 32</inkml:trace>
  <inkml:trace contextRef="#ctx0" brushRef="#br0" timeOffset="125788.39">5462 3426 0,'0'0'0,"0"-53"31,0 92 0,27 146-15,-27-158-1,39 118 17,-25-1123-32,-14 1983 15,0-1018 1,-27-120 15,14 80-31,-14-185 31,14 185-31,26-118 16,1 144 0,65 40-1,-53 14 1,27 158 0,-53-159-1,-79 80 1,66-93-1,-27 1 1,14-67 0</inkml:trace>
  <inkml:trace contextRef="#ctx0" brushRef="#br0" timeOffset="126021.71">5806 2883 0,'0'0'0,"27"-13"15,-1 26 1,0 40 0,107 146-1,-80-133 1,92 238 0,-118-238-16,-160 159 31,54-172-16,-119 13-15</inkml:trace>
  <inkml:trace contextRef="#ctx0" brushRef="#br0" timeOffset="129836.08">19746 9773 0,'0'0'0,"-66"14"32,-93-14-1,119 0-31,-237-14 31,-120-12 0,-66 13 1,-66-1-1,423 1-31,-317-13 31,317 26-31,14-13 0,-173-14 31,-145-26 1,344 40-32,-225-27 31,119 40 0,13 0 0,40 0 1,106 0-32,0 0 31,26 27 31,0-27-62,-13 13 0,40 53 32,0 119-17,-27-132 1,-13 198-1,0-184 1,0 12-16,0-13 16,0 278-1,0-53 17,-13-225-17,-14 145 1,27-158-1,-26 106 1,26-132 0,-13 65-1,13-79 1,0 1-16,0 12 16,0-39 46,-40 13-31,27 0-15,-1 0-16,-65 0 16,53 0-1,-27 0-15,-238 0 16,198 0-1,-343 13 1,317-13 0,-318 26-1,345-26 1,-213 0 0,266 0-1,-80 0 1,132 0 31</inkml:trace>
  <inkml:trace contextRef="#ctx0" brushRef="#br0" timeOffset="132390.25">13305 10448 0,'0'0'15,"13"13"1,-13 0-16,0 14 16,14 171-1,-14-119 1,26 292-1,-13-266 1,0 305 0,-13-317-1,0 238 1,0-265 0,-26 211-1,26-210-15,-13 144 31,13-171-31,0-14 16,-13 67 15,13-80-15,-14-13 0,1-13 15,-93-27 0,67 27-15,-226 13-1,80 0 1,-410 26 15,449-26-31,-700 53 31,-199 0 1,-53-13-1,14-27 0,885-13-31,-12 0 16,-927 13 15,966-13-31,14 0 16,-649 0 15,437-13 0,198 0 0,145 13 1,40 0-1,1 0-15,-1-27 15,13-65 0,1-186 0,-27 186-31,0-279 32,-27-158-1,27 450-31,-26-212 31,-14 0 0,40 238-31,-13 14 0,13 12 16,-13-118 15,26 118-31,0-13 16,27-39 15,26 53 0,146 12 1,-146 14-32,0 0 15,331-26 1,-278 26-1,26 0-15,464 0 32,-451-13-32,543-14 31,-502 14-31,-14 0 0,13-14 16,887-52-1,-874 66 1,623-14 15,-636 27-31,-13-13 0,318 13 16,-345 0-1,398 0 17,-331 0-32,79 0 31,-185-13-16,-119 0 48,26 13-16,1 0-32,79 13 1,-67-13 0,67 0-1,-93 13 1,1-13-16,12 0 16,27 13-1,-40-13 1,53 0-1,-53 0 1,80 14 0,-67-14-1,27 0 1,-39 0 0,12-14-1,1 14 1,52-13-1,-53 13 1,27 0 0,-40 0 15,1 0-15,-1-978-1,27 1956 16,-14-965 1,0 1-1,1 12 0,-1 14 0,-12-27-15,-1 40 0,0-40-16,53 93 31,-39 0 0,-93-1 0</inkml:trace>
  <inkml:trace contextRef="#ctx0" brushRef="#br0" timeOffset="133677.85">6719 11228 0,'0'0'0,"0"-13"15,-80 0 1,67 13-1,0 132 1,0-93 0,13 133-1,26-13 17,-26-132-17,0-14 1,0-26-1,-40-106 1,27 66 0,0-199-1,26 173 1,14 13-16,105-119 16,-92 172-1,12-1-15,81 28 16,-94-1-1,28 119 1,-67-79 0,-93 119-1,67-133-15,-120 54 32,120-80-17,12 1-15,14-28 16,53-12-1,-26 13-15,211 26 32,-212 0-17,40 80 1,-66-27 0,-105 53-1,65-106 1,-145 0-1,92-158 17</inkml:trace>
  <inkml:trace contextRef="#ctx0" brushRef="#br0" timeOffset="134032.51">7221 11268 0,'0'0'0,"-13"26"32,13-13-17,0 1-15,53 118 32,-27-106-17,67 93 1,13-66 15,-93-53-15,40-79-1,-53 39-15,0-158 32,-13 145-17,-1 13-15,-78-13 31,79 133-15</inkml:trace>
  <inkml:trace contextRef="#ctx0" brushRef="#br0" timeOffset="134392.17">7896 11241 0,'0'-26'0,"0"52"0,-13-105 16,-1 52-16,1 14 15,-132 40 17,118-14-32,-13 79 31,159 14 0,-79-93-31,145 80 31,-198-14 1,-27-65-32,-105 12 31,105-39-31,-26-40 15</inkml:trace>
  <inkml:trace contextRef="#ctx0" brushRef="#br0" timeOffset="134583.84">7988 11188 0,'27'0'0,"-54"0"0,54 14 15,-14-1-15,-13 79 31,40 54 1,13-40-1</inkml:trace>
  <inkml:trace contextRef="#ctx0" brushRef="#br0" timeOffset="134721.57">7988 10911 0,'-13'-27'0,"26"54"0,-39-67 32,26 53-32,13 0 0</inkml:trace>
  <inkml:trace contextRef="#ctx0" brushRef="#br0" timeOffset="135134.73">8173 11268 0,'0'13'31,"0"-26"-31,27 13 31,52 39 0,-39 107 1,-66-40-1,-27-146 0,92-119 0,107-26 1,-120 185-32,27 119 31,-40 40 0,-13-133-31</inkml:trace>
  <inkml:trace contextRef="#ctx0" brushRef="#br0" timeOffset="135473.64">8636 11321 0,'0'-14'31,"0"28"-31,0-14 31,80 0 1,39-40-1,-119 27-31,-27-40 31,14 40-31,-40-27 0,27 27 16,-93 26-1,105 13 1,-25 93 0,39-79-1,79 66 1,-39-93 0,39-13-16</inkml:trace>
  <inkml:trace contextRef="#ctx0" brushRef="#br0" timeOffset="135851.26">9007 11162 0,'0'0'0,"-27"-53"15,14 27-15,-13-14 32,12 40-32,1-13 0,0 13 15,-27 39 16,27-25-15,-40 52 0,53-40-1,0-13-15,13 40 16,1-40 0,91 27-1,-65-27 1,53 27-1,-80-40 1,0 13-16,-39 14 16,-1-27-1,14 13-15,-93-13 16,80-13 0,26-14-16</inkml:trace>
  <inkml:trace contextRef="#ctx0" brushRef="#br0" timeOffset="136178.49">9298 11003 0,'0'0'0,"0"-13"16,-27-27 0,1 27-1,-54 26 1,80 1-1,-13-1-15,26 53 16,1-40 0,-1 14-16,66 105 15,-52-118 1,26 65 0,-53-65-1,-67-1 1,41-26-1,-146-13 1,132 0 0,1 13-16</inkml:trace>
  <inkml:trace contextRef="#ctx0" brushRef="#br0" timeOffset="137440.28">9668 11321 0,'-26'0'16,"52"0"-16,-66 0 16,27-14-1,26 28 16,27-1 1,-27-26-17,14-27 1,-1-79 0,-26 79-1,0-13-15,0-132 16,-26 66-1,-27-26 1,26 105 0,-26 93-1,106 291 17,-26-291-17,105 158 1,-92-184-16,66 12 31,-80-52-15,0 0-16,14-53 15,-27 0 1,-13 26-16,-13-92 31,0 92 0,0 53-31,13 1 16,-27 52 0,27-40-16,-13 1 0,39 65 31,-12-79-15,78 1-1,14-54 16,-93-79 1,-92 26-1,39 93 0,146 66 0,-80-52-31,14-14 16,119-14 15,-146 14-31,0-13 0,1-26 32,-67 12-1,39 40-31,1 146 31,132 132 0,-13-66 1,-185-212-1,-80-185 0,146 27-15,26 105-16,93-53 31,52 67 0,-144 26-31,-1 26 31,-40 27 1,27-26-17</inkml:trace>
  <inkml:trace contextRef="#ctx0" brushRef="#br0" timeOffset="137663.79">10647 10778 0,'0'0'0,"-14"-13"16,-25 13 15,65 93 0,-13-80-31,54 66 16</inkml:trace>
  <inkml:trace contextRef="#ctx0" brushRef="#br0" timeOffset="137949.84">10872 10871 0,'-40'-53'31,"80"106"-31,-133-106 32,93 66-32,26 80 31,54 132 0,-54-186-31,1 67 31,-14-93-31,-13-26 16</inkml:trace>
  <inkml:trace contextRef="#ctx0" brushRef="#br0" timeOffset="138155.18">10700 10606 0,'0'0'0,"-14"14"46,54-14-30</inkml:trace>
  <inkml:trace contextRef="#ctx0" brushRef="#br0" timeOffset="138517.45">11427 10924 0,'13'-13'15,"-26"26"-15,26-40 0,-26 1 16,-13 13 0,-1 0-16,-118 26 15,105 0 1,-66 119-1,106-92 1,93 145 0,-54-145-16,186 26 31,-172-66-15,79-119-1,-118 79 1,-14 0-16</inkml:trace>
  <inkml:trace contextRef="#ctx0" brushRef="#br0" timeOffset="139161.54">9893 12167 0,'0'0'0,"-27"0"15,14 0 1,26 0-16,173 0 31,-134 0-31,15 0 16,118-13-1,-146 13-15,-12-13 16,-1-1-16</inkml:trace>
  <inkml:trace contextRef="#ctx0" brushRef="#br0" timeOffset="139382.54">10157 11969 0,'0'0'0,"14"-40"15,-1 40-15,26-13 32,-39 158-1,0-92-31,0-13 16,53 237 15,-39-250-31</inkml:trace>
  <inkml:trace contextRef="#ctx0" brushRef="#br0" timeOffset="140032.56">11096 11823 0,'0'0'0,"0"13"31,0 1-31,0-1 16,-53 145 15,27-118-31,-93 172 31,53-93 1,106-106-1,158-26 0,-158 13-31,132 0 31,-1 13 1,-131-26-1,-53-53 0,0 39-31,-40-92 31,40 80-31,-14-1 0,14 0 16,-27-39 0,-52-80 15,12 146 0,41 53 0,52-27-15</inkml:trace>
  <inkml:trace contextRef="#ctx0" brushRef="#br0" timeOffset="140996.12">8557 13291 0,'0'0'0,"0"-79"32,13 39-17,-13 27 1,13-14 0,-13 41 15,0-1-16,-13 132 1,13-92 0,27 251-1,-27-224 1,39 211 0,-12-186-1,-14 14 1</inkml:trace>
  <inkml:trace contextRef="#ctx0" brushRef="#br0" timeOffset="141598.69">8650 14296 0,'0'0'0,"-159"-26"16,93 26-16,-186 53 31,120-1-15,-93 94-1,199-93 1,13-847 0,39 1839-1,265-847 1,-185-171-1,410 13 1,-384-40-16,410-119 31,-436 79-15,0-13-16,79-79 16,-172 52-1,-105-12 1,-54 39-1,-303-13 1,-213 26 15,543 40-15,-225 40 0</inkml:trace>
  <inkml:trace contextRef="#ctx0" brushRef="#br0" timeOffset="142105.53">7922 14680 0,'0'0'0,"0"13"16,13 40-1,1 132 16,-14-132-31,0 13 16,-53 397 15,40-331-15,-27 185 15,27-198 0,92-92 1,212-14-1,225 0 0,-397-13-31,357 14 31,-66-28 1,-370 1-32,-14-53 31,-105-93 0</inkml:trace>
  <inkml:trace contextRef="#ctx0" brushRef="#br0" timeOffset="142365.01">9549 14759 0,'0'0'0,"-13"-106"15,13 133 16,-27 264 1,80 185-1,-40-384-31,54 212 31,-54-251-31,-13 27 0</inkml:trace>
  <inkml:trace contextRef="#ctx0" brushRef="#br0" timeOffset="143319.78">8517 10263 0,'-13'-66'31,"13"-173"0,0 173-15,0-278-1,13 239 1,-13-318 0,0 317-16,-13-304 31,-13 251-15,12 80-16,1 26 0,0-13 15,-40-53 1,40 92-1,0 1-15,-14-14 32,27 53-17,13 1-15</inkml:trace>
  <inkml:trace contextRef="#ctx0" brushRef="#br0" timeOffset="144632.44">5872 6189 0,'0'0'0,"-26"-79"31,26 106-15,0 330 15,0-252-31,-40 424 31,40-396-31,0 396 32,79-106-1,173-357 0,422-159 0,490 27 1,291 79-1,-1164-13-31,754 27 31,-437-14-15,1-26 15,-477-40 0,-145 40-31,-106-67 32,-53-105-1,132-79 0,106-225 0,-40 383-31,80-344 16,-66 344 0,53-224-1,-93 277 1,-27-106-1,14 133 1,-14-1-16,-105-26 31,-119 14-15,185 39 0,-397 0-1,291 0 1,-661 26-1,581-26 1,-766 40 0,753-27-1,-726 27 1,766-27 0,-582 40-1,648-40 1,40 0-16,-172 0 15,252 1 17,52-14-17,-26 26 32,13-13-31,13 1-16,13-1 0</inkml:trace>
  <inkml:trace contextRef="#ctx0" brushRef="#br0" timeOffset="145256.09">8081 6785 0,'0'0'0,"13"-14"15,14-91 1,-14 52 0,-13 39-16,0 1 15,-27 66 1,14-13-16,40 237 31,-14-210-15,93 131-1,-67-172 1,107 14 0,-120-66-1,106-120 1,-105 93-1,-14 0-15,0-145 16,-26 145 0,-40-132-1,40 172 1,-13 66 0,26-40-1,13 79 1</inkml:trace>
  <inkml:trace contextRef="#ctx0" brushRef="#br0" timeOffset="145535.23">8901 6613 0,'13'-14'0,"-26"28"0,26-41 0,-13 14 16,0 26-1,0 14 1,0-1-16,13 106 16,1-79-1,-14 13-15,26 120 16,0-54 0,-12-79-16,25 66 15,1-53 16,-27-132-15</inkml:trace>
  <inkml:trace contextRef="#ctx0" brushRef="#br0" timeOffset="148063.21">11718 6930 0,'40'0'47,"145"-26"-16,238 12 0,371-25 1,-609 39-32,608 0 31,-594 0-31,581 0 31,-595 0-31,543 26 16,-556-26-1,555 13 17,-621-13-32,291 14 31,-40-1 0,-305-13-31,107-27 31,-53 27 1,-106-13-1,-26 13-15,12 27 15,14 92 0,0-80-15,0 14-16,0 0 15,0 304 17,14-291-32,12 199 15,-26-199 1,26 145-1,-26-144 1,14 144 0,-1-105-1,-13 39 1,0-105 0,0 0-16,13 66 15,-13-93 1,27 13-1,12-26 17,-26 0-17,1-13-15,25 0 16,-12 13 0,105-13-1,186 26 16,-252-13-31,13 0 16,238 26 0,-39-26 15,-238 0-15,-14 0-16,1 0 15,-27 13 48,-13-13-48,13 14-15,-14 12 16,14-13 0,-26 40-1,26-39 1,0 78-1,0-65 1,0-1-16,0 40 16,0 13 15,0-52-31,0-1 31,0-12-15,13-1-16,-13 0 15,27 0 17,12 0-1,27-26 0,-52 13-31,-1 0 16,79-13 15,-78 13-31,12 0 16,0 0-1,-12 0-15,-1 0 32,-13 13 30,-13-39-31</inkml:trace>
  <inkml:trace contextRef="#ctx0" brushRef="#br0" timeOffset="150443.16">9483 5251 0,'0'0'0,"-93"-67"31,54-12 1,52 66-32,0 13 0,106-27 31,53 1 0,-119-1 0,-93 94 1,40-28-32,0 107 31,53 131 0,-26-184 0,-80-172 1,-40-14-1,-13 80 0,93 26-31,-13 66 31,39-65-31</inkml:trace>
  <inkml:trace contextRef="#ctx0" brushRef="#br0" timeOffset="151041.23">9880 5356 0,'0'-13'16,"0"26"-16,0-52 0,-14-1 31,14 106 1,53 106-1,13-119 0,14-132 0,-67-80 1,-13 119-1,40 172 0,52-52 0,-65-80-31,-14 0 16,106-159 15,-106 119-31,-52-158 31,25 158-31,-65-79 32,66 119-32,13 80 31,66 158 0,53-27 0,40-197 1</inkml:trace>
  <inkml:trace contextRef="#ctx0" brushRef="#br0" timeOffset="151575.22">10898 5251 0,'-13'-14'0,"26"28"0,-39-41 15,12 1-15,-39-27 16,40 39 0,-93 28-1,80-14 1,-1 13-16,14 0 0,-13 67 31,105-28 0,-66-38-15,67 25 0,-67-25-1,13 25 1,-26-26 0,-26 27-1,0-40 1,-41 13-1,41-13 1,-14-26 15,27 26-31,0-27 16</inkml:trace>
  <inkml:trace contextRef="#ctx0" brushRef="#br0" timeOffset="151959.46">10633 5198 0,'-13'-27'0,"26"54"0,-39-67 16,-40-13-1,39 40 1,1 13-16,-53 13 15,52 0 1,1 14-16,-27 39 16,40-40-16,66 54 31,-14-54-15,1-13-16,145 40 15,-145-40 1,-14 1-16,14 25 15,-40-12 1,-80 26 0,54-53-1,0 13-15,-54-26 16,54-1-16</inkml:trace>
  <inkml:trace contextRef="#ctx0" brushRef="#br0" timeOffset="152192.28">10739 4999 0,'0'0'0,"27"-79"15,-27 66-15,-13 66 32,52 224-1,-12-224-16,39 119 1,-40-106 0,-13-39-1</inkml:trace>
  <inkml:trace contextRef="#ctx0" brushRef="#br0" timeOffset="152353.73">10819 5356 0,'0'0'16,"-40"-119"-1,40 106-15,53-27 32,119 40-1,-146 0-15,-13 0-1</inkml:trace>
  <inkml:trace contextRef="#ctx0" brushRef="#br0" timeOffset="152584">11361 5184 0,'0'0'0,"13"27"31,14-40 1,52-27-1,-66 40-31,-13-13 0</inkml:trace>
  <inkml:trace contextRef="#ctx0" brushRef="#br0" timeOffset="153069.84">11943 4814 0,'0'-40'16,"0"80"-16,13-238 31,-13 158-31,-66-53 31,39 93-31,-158 106 32,132 93-1,67-173-31,184 93 31,93 40 0,-278-14 1,-185-79-1,119-66-31,-105-26 15,131 13 1,14-93 0,79 40-1</inkml:trace>
  <inkml:trace contextRef="#ctx0" brushRef="#br0" timeOffset="153448.49">12194 4933 0,'0'0'0,"0"40"31,-13-27-15,0 27-1,13-27 1,53 27 0,-27-27-1,0 0-15,67-13 16,-66 0-1,-1-40 1,-26 14 0,-53-53-1,27 65 1,-67-12 0,80 39-1,13 0-15,0 14 16,13 92-1,13-80 1,-12-12-16,65 26 16,-52-40-1,52-26 1</inkml:trace>
  <inkml:trace contextRef="#ctx0" brushRef="#br0" timeOffset="153766.18">12538 5039 0,'0'0'0,"-53"-119"15,40 92 1,66-25 15,92 184 1,-79 13-1,-66-132-31,-13 1 15,-53-1 1,-27-106 15,93 67-15,80-120 0,26 67 15,-80 106-16</inkml:trace>
  <inkml:trace contextRef="#ctx0" brushRef="#br0" timeOffset="154112.6">12829 4841 0,'-27'-40'31,"54"80"-31,-67-80 0,40 27 15,0-1-15,13 41 32,80 118-1,-53-79-15,-1 14-1,-25-67-15,-14 0 16,13-66 15,-40-105 0,27 25 1,27 133-17</inkml:trace>
  <inkml:trace contextRef="#ctx0" brushRef="#br0" timeOffset="154757.65">13173 4880 0,'0'13'31,"0"-26"-31,-27 26 31,14-13-31,40 0 47,52 0-16,-66-13-31,0 13 16,1-13-16,-14-40 31,-93 0 0,80 40-31,-14 0 0,14 13 16,-27 106 15,93 65 1,66-78-1,-13-146 0,-79 27-31,-14-1 0,13-171 31,-65-146 1,-41 119-1,80 318 0,0-40-31,66 224 31,53 28 1,-39-266-1</inkml:trace>
  <inkml:trace contextRef="#ctx0" brushRef="#br0" timeOffset="156328.25">13477 5079 0,'0'-1005'47,"0"1983"-32,-13-1018 1,0 27 0,26-106-1,-13 80 1,66-133-1,-40 119 1,1-53 0,-80 146 15,13 13-15,14-40-16,-1-979 15,-12 2038 1,39-1046-1,39 27 1,-25-40-16,12-13 16,40 13-1,-39-13-15,-1 14 16,40 12 0,-66 0-1,0 41 1,-13-41-1,0 27 1,92-53 15,-52 0-15,12-13-16,1 13 0</inkml:trace>
  <inkml:trace contextRef="#ctx0" brushRef="#br0" timeOffset="156790.62">14046 5012 0,'0'-13'0,"0"0"16,0 0 15,-27 13 0,27-13 16,13-27-31,-13 27-16,40-225 31,-27-172 0,-13 330-31,-13 1 16,-93-80 15,27 397 1,132 159-1,92-159 0,-78-198-31</inkml:trace>
  <inkml:trace contextRef="#ctx0" brushRef="#br0" timeOffset="157677.88">14350 4735 0,'0'0'15,"13"-53"16,-13 79 16,0 27-15,13-53-32,27-13 15,-27 13 1,0-13-16,27-27 15,-40 14 1,0 12-16,-26-52 31,12 53-31,-12 0 0,13 0 0,-14 13 16,-52 53 0,66-27-1,13 0-15,26 67 31,67-40-15,-67-53 0,1 0-16,79-53 15,-27-79 17,-79 105-17,0-26-15,0-52 16,0 65-1,0 0 1,13 53 0,40 106-1,-13-39 1,39 52 0,-66-105-1,-13 25 1,-13-52-1,-27 0 1,27-26 0,26-53-1,1 39-15,78-145 32,-65 145-17,-14 14-15,13-40 16,-52 105 15,13-26-31,-1 14 16,1 13-1,13-14-15,13-13 16,67 93 0,39 13 15,-172-79 0,-93-67-15</inkml:trace>
  <inkml:trace contextRef="#ctx0" brushRef="#br0" timeOffset="158562.68">11573 5660 0,'0'0'0,"-67"40"31,94-40-15,171-66-1,-105 40 1,542-146 0,-424 132-1,808-158 1,-781 145-1,621-93 1,-845 120 15</inkml:trace>
  <inkml:trace contextRef="#ctx0" brushRef="#br0" timeOffset="158854.32">12181 5806 0,'0'0'0,"-40"13"16,120-39 0,78-40-1,411-120 1,-384 147-1,0-14-15,14 26 16,528-78 0,-595 91-16,-13 1 15,80-13 1,-212 26 0,-14 0-16</inkml:trace>
  <inkml:trace contextRef="#ctx0" brushRef="#br0" timeOffset="165270.07">19362 8715 0,'0'0'0,"-26"-13"16,-40 0 0,53 13-1,-27 0 1,40 40 15,26-14-15,-12 0-16,-1 1 15,93 65 1,-80-65 0,53 26-1,-65-53 1,-14 13-16,-14 0 16,-65 40 15,66-40-16,0 1-15,-14-1 16,-12 40 0,-1-27 15,27-13-15,13-26 30</inkml:trace>
  <inkml:trace contextRef="#ctx0" brushRef="#br0" timeOffset="171037.34">19534 9548 0,'0'0'0,"-13"0"47,0 0-16,13 14-16,53 39 1,-27-40 0,107 66-1,-81-66 1,81 40 0,-107-39-1,-13-1 1,-39 0-1,-53 13 1,52-26 0,-39 67-1,53-54 1,-14 79 0,14-78-1,13 12-15,-13 27 16,13-40-1,-13 0 1,13-26-16</inkml:trace>
  <inkml:trace contextRef="#ctx0" brushRef="#br0" timeOffset="175877.28">5449 12246 0,'0'0'0,"13"-13"0,-13-13 16,-13-1-1,-93 133 17,80-53-17,-14 185 1,106-13 15,40-199-15</inkml:trace>
  <inkml:trace contextRef="#ctx0" brushRef="#br0" timeOffset="176289.25">5674 12418 0,'0'-53'31,"0"106"-31,0-53 31,13 13-31,-13 14 0,0-1 16,0 80-1,-26 0 17,-1-106-1,27-27-31,0 1 15,53-252 17,-40 225-32,14 14 15,-1 12-15,67 27 32,-80 27-32,27 211 31,-67-53 0,14-159-31</inkml:trace>
  <inkml:trace contextRef="#ctx0" brushRef="#br0" timeOffset="176988.43">5753 12471 0,'-13'-13'16,"0"13"-16,39 13 0,-65-26 31,52 13-31,66-27 31,80-12 1,-133 26-32,27-14 31,-40 27-31,-13 93 31,-26 105 0,13-66 1,26-158-1,-13-1-31,40-145 31,26-105 0,-53 250-31,0 14 16,67 53 15,-67-14-31,-13 1 0,13-1 16,-13 93 15,-13-106-31,-67 53 31,-12-52 1,158-14-1,40 39 0,-93 41 0,-158-14 1,118-53-32,-66-53 15</inkml:trace>
  <inkml:trace contextRef="#ctx0" brushRef="#br0" timeOffset="177392.81">6428 12326 0,'0'0'31,"0"0"-31,-27 66 31,40 79 1,1 40-1,-14-171-31,-14-28 31,28-144 0,39-41 1,26 213-1,-66 157 0,0 28 0,-13-186-31</inkml:trace>
  <inkml:trace contextRef="#ctx0" brushRef="#br0" timeOffset="177941.91">6414 12537 0,'0'-13'31,"14"0"-31,-28 39 0,81-65 16,65-1 15,-106 27-31,54-27 16,-80 27 0,0-14-1,-14 27 1,14 40-1,0-27 1,0 14-16,14 78 16,-1-78-16,27 118 31,-40-131-15,-14-1 15,14-26-31,-39-80 15,25 67 1,14-173 0,14 146-1,-1 14-15,53-54 16,-40 93 0,1 0-16,26 66 15,-40 0 1,-39 80-1,-1-120 1,-79 27 0,93-53-1,0-13-15,0 0 0</inkml:trace>
  <inkml:trace contextRef="#ctx0" brushRef="#br0" timeOffset="178426.95">7129 12537 0,'0'0'0,"-66"-13"15,52 13-15,1-13 16,26 13 0,133-27 15,-107 27-16,-12-13-15,79 0 32</inkml:trace>
  <inkml:trace contextRef="#ctx0" brushRef="#br0" timeOffset="178615.89">7195 12365 0,'0'-26'31,"0"52"-31,0-65 16,26 131 15,-26 107 1,0-160-32,0 27 15</inkml:trace>
  <inkml:trace contextRef="#ctx0" brushRef="#br0" timeOffset="179212.97">7592 12246 0,'0'-13'0,"0"26"0,13-26 31,-13 106 0,0-67-31,0 14 16,0-14-16,-53 120 31,40-107-15,-1-12 15,120-54 0,-79 27-31,65 40 32,-79-40-32,40 40 31,-39-40 0,-14-14-31,0-52 16,-40-79 15,27 105-15,-1 1-16,-25-54 15,26 67 1,-1 12-16,1 1 15,0 13-15,-40 13 16,40 1 0,0 25-1,13-26 1,26 1 0</inkml:trace>
  <inkml:trace contextRef="#ctx0" brushRef="#br0" timeOffset="179489.01">7922 12180 0,'0'0'0,"0"-13"16,66 79 15,-39-26-15,118 171-1,-132-145 1,-65 146 0,-1-172-1,-13-14-15</inkml:trace>
  <inkml:trace contextRef="#ctx0" brushRef="#br0" timeOffset="182531.58">8610 9139 0,'0'0'0,"-13"-40"31,-80 0 0,-26 93 0,79 66 1,93 13-1,93-66 0,-27-132 0,-132-66 1,-14 106-32,-79-40 31,1 52 0,91 28-31</inkml:trace>
  <inkml:trace contextRef="#ctx0" brushRef="#br0" timeOffset="182979.41">8279 9469 0,'27'0'31,"-27"13"-31,26 14 31,-13-14-31,67 40 16,-54-40-1,173-13 17,-54-53-17,-118 27 1,-1-80 0,-39 66-1</inkml:trace>
  <inkml:trace contextRef="#ctx0" brushRef="#br0" timeOffset="183430.05">8187 9205 0,'-14'0'0,"28"0"0,-28-14 16,14-38 0,27-1-1,-14 26-15,0 1 16,80-80 0,-53 93-16,-1-1 15,80 14 1,-79 14-1,13-1-15,66 53 16,-53-13 0,-39-27-16,-1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39.181"/>
    </inkml:context>
    <inkml:brush xml:id="br0">
      <inkml:brushProperty name="width" value="0.05" units="cm"/>
      <inkml:brushProperty name="height" value="0.05" units="cm"/>
    </inkml:brush>
  </inkml:definitions>
  <inkml:trace contextRef="#ctx0" brushRef="#br0">1 2 24575,'0'7'0,"-1"17"0,2 1 0,1-1 0,0 1 0,10 34 0,-11-53 0,1 0 0,0 0 0,0 0 0,0-1 0,1 1 0,0-1 0,0 1 0,0-1 0,1 0 0,0 0 0,-1-1 0,2 1 0,-1-1 0,1 0 0,-1 0 0,1 0 0,0-1 0,1 0 0,-1 0 0,0 0 0,1-1 0,0 1 0,-1-1 0,12 2 0,-14-3 0,0-1 0,0 1 0,1-1 0,-1 0 0,0 0 0,0 0 0,1 0 0,-1-1 0,0 1 0,0-1 0,0 0 0,0 0 0,1 0 0,-1 0 0,-1-1 0,1 1 0,0-1 0,3-2 0,-3 1 0,1 0 0,-1-1 0,1 0 0,-1 0 0,0 0 0,-1 0 0,1 0 0,-1 0 0,1-1 0,2-8 0,-2 1 0,1 1 0,-2-1 0,0 0 0,0 0 0,-1 0 0,-1-1 0,0 1 0,-3-24 0,2 31-91,1 1 0,-1-1 0,0 0 0,0 1 0,-1-1 0,0 1 0,0-1 0,0 1 0,0 0 0,0 0 0,-1 0 0,0 0 0,0 0 0,-6-6 0,-2 4-6735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39.679"/>
    </inkml:context>
    <inkml:brush xml:id="br0">
      <inkml:brushProperty name="width" value="0.05" units="cm"/>
      <inkml:brushProperty name="height" value="0.05" units="cm"/>
    </inkml:brush>
  </inkml:definitions>
  <inkml:trace contextRef="#ctx0" brushRef="#br0">4 38 24575,'-4'-4'0,"7"4"0,9 10 0,-5-1 0,-1 0 0,1 1 0,-2 0 0,1 0 0,-1 1 0,-1-1 0,0 1 0,0 0 0,-1 0 0,-1 1 0,0-1 0,0 1 0,-1-1 0,-1 24 0,0-34 0,0 0 0,0 0 0,0 0 0,0 0 0,0 0 0,0 0 0,-1 0 0,1 0 0,0 0 0,-1 0 0,1 0 0,0 0 0,-1 0 0,1 0 0,-1 0 0,0 0 0,1 0 0,-1-1 0,0 1 0,0 0 0,1 0 0,-1-1 0,0 1 0,0 0 0,0-1 0,0 1 0,0-1 0,0 1 0,0-1 0,0 0 0,0 1 0,0-1 0,0 0 0,-2 0 0,2 0 0,0 0 0,-1-1 0,1 1 0,0 0 0,-1-1 0,1 0 0,0 1 0,0-1 0,-1 0 0,1 0 0,0 0 0,0 1 0,0-1 0,0 0 0,0-1 0,0 1 0,0 0 0,1 0 0,-1 0 0,0 0 0,1-1 0,-1 1 0,1 0 0,-1-1 0,1 1 0,-1-2 0,0-5 0,0 1 0,0-1 0,1 1 0,0-1 0,0 1 0,1 0 0,0-1 0,0 1 0,1-1 0,-1 1 0,2 0 0,-1 0 0,1 0 0,0 0 0,1 1 0,-1-1 0,1 1 0,1 0 0,-1 0 0,11-10 0,-9 10 0,0-1 0,1 1 0,-1 0 0,1 1 0,1 0 0,-1 0 0,1 1 0,0 0 0,0 0 0,0 0 0,0 1 0,1 1 0,0-1 0,-1 1 0,1 1 0,0 0 0,12-1 0,-17 3 0,-1-1 0,1 0 0,-1 1 0,1 0 0,0 0 0,-1 0 0,0 0 0,1 0 0,-1 1 0,0 0 0,1-1 0,-1 1 0,0 0 0,-1 1 0,1-1 0,0 0 0,0 1 0,-1 0 0,0 0 0,1-1 0,-1 1 0,0 0 0,-1 1 0,1-1 0,0 0 0,-1 1 0,0-1 0,0 0 0,0 1 0,1 6 0,0 1 0,-1 0 0,0 1 0,-1-1 0,0 1 0,0-1 0,-2 1 0,1-1 0,-5 16 0,84-139 0,-71 104 0,0 0 0,1 0 0,0 1 0,0 0 0,0 0 0,1 1 0,0 0 0,18-8 0,-24 12 0,1 1 0,0 0 0,-1 0 0,1 0 0,0 0 0,0 1 0,0-1 0,0 1 0,-1 0 0,1 0 0,0 0 0,4 1 0,-5 0 0,0 0 0,-1 0 0,1 0 0,0 0 0,-1 1 0,1-1 0,-1 1 0,1 0 0,-1 0 0,0-1 0,0 1 0,1 1 0,-2-1 0,1 0 0,0 0 0,0 1 0,2 4 0,-1 0 42,0 0-1,0 1 0,0-1 0,-1 1 1,-1-1-1,1 1 0,0 14 1,-2 57-996,-1-61 212,0-2-6084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40.090"/>
    </inkml:context>
    <inkml:brush xml:id="br0">
      <inkml:brushProperty name="width" value="0.05" units="cm"/>
      <inkml:brushProperty name="height" value="0.05" units="cm"/>
    </inkml:brush>
  </inkml:definitions>
  <inkml:trace contextRef="#ctx0" brushRef="#br0">0 43 24575,'0'-1'0,"0"1"0,1-1 0,-1 0 0,0 1 0,0-1 0,0 1 0,1-1 0,-1 1 0,0-1 0,1 1 0,-1-1 0,0 1 0,1-1 0,-1 1 0,1-1 0,-1 1 0,1 0 0,-1-1 0,1 1 0,-1 0 0,1-1 0,-1 1 0,1 0 0,-1 0 0,1-1 0,0 1 0,-1 0 0,1 0 0,-1 0 0,1 0 0,0 0 0,-1 0 0,1 0 0,-1 0 0,1 0 0,0 0 0,-1 0 0,1 0 0,-1 1 0,1-1 0,-1 0 0,1 0 0,1 1 0,25 9 0,-22-7 0,0 1 0,-1-1 0,1 1 0,-1 0 0,0 0 0,0 1 0,0-1 0,0 1 0,-1 0 0,0 0 0,0 0 0,0 0 0,-1 1 0,1-1 0,2 12 0,-3-11 0,0 1 0,-1-1 0,0 1 0,0 0 0,0 0 0,-1-1 0,0 1 0,0 0 0,-1 0 0,0-1 0,0 1 0,-1 0 0,-3 10 0,4-15 0,0 0 0,0 0 0,0 0 0,0 0 0,-1-1 0,1 1 0,-1 0 0,1-1 0,-1 1 0,1-1 0,-1 1 0,0-1 0,0 0 0,0 1 0,0-1 0,0 0 0,-3 1 0,4-2 0,1 0 0,-1 0 0,0 0 0,1 0 0,-1 0 0,0 0 0,0 0 0,1 0 0,-1 0 0,0 0 0,1 0 0,-1 0 0,0-1 0,1 1 0,-1 0 0,0-1 0,1 1 0,-1 0 0,1-1 0,-1 1 0,0-1 0,0 0 0,0 0 0,0 0 0,0-1 0,1 1 0,-1-1 0,0 1 0,1-1 0,-1 1 0,0-1 0,1 1 0,0-1 0,-1 0 0,1 1 0,0-3 0,0-5 0,0 0 0,1 0 0,0 1 0,0-1 0,1 1 0,1-1 0,-1 1 0,1 0 0,0 0 0,1 0 0,0 0 0,0 0 0,1 1 0,5-7 0,-2 4 0,0 0 0,0 1 0,1 0 0,0 0 0,0 1 0,1 0 0,0 1 0,1 0 0,12-7 0,-19 13 0,-1-1 0,1 0 0,0 1 0,0 0 0,-1 0 0,1 0 0,0 1 0,0-1 0,0 1 0,0 0 0,0 0 0,0 0 0,0 0 0,-1 1 0,1 0 0,0-1 0,0 1 0,0 1 0,-1-1 0,5 2 0,-4 0 0,1 0 0,-1 1 0,0-1 0,0 1 0,0 0 0,0 0 0,-1 0 0,1 0 0,-1 0 0,0 1 0,-1 0 0,1 0 0,3 9 0,-2-5-85,-1 1 0,0-1-1,0 1 1,-1 0 0,0 0-1,-1 0 1,0-1 0,-1 1-1,0 0 1,0 0 0,-1 0-1,-1 0 1,1 0 0,-2 0-1,-3 12 1,-2-4-6741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41.067"/>
    </inkml:context>
    <inkml:brush xml:id="br0">
      <inkml:brushProperty name="width" value="0.05" units="cm"/>
      <inkml:brushProperty name="height" value="0.05" units="cm"/>
    </inkml:brush>
  </inkml:definitions>
  <inkml:trace contextRef="#ctx0" brushRef="#br0">0 3 24575,'1'0'0,"-1"0"0,0 0 0,0 0 0,0-1 0,0 1 0,0 0 0,0 0 0,0 0 0,1 0 0,-1-1 0,0 1 0,0 0 0,0 0 0,0 0 0,1 0 0,-1 0 0,0 0 0,0 0 0,0 0 0,1-1 0,-1 1 0,0 0 0,0 0 0,0 0 0,1 0 0,-1 0 0,0 0 0,0 0 0,1 0 0,-1 0 0,0 0 0,0 0 0,0 0 0,1 0 0,-1 1 0,0-1 0,0 0 0,0 0 0,1 0 0,-1 0 0,0 0 0,0 0 0,0 0 0,0 1 0,1-1 0,-1 0 0,0 0 0,0 0 0,0 0 0,0 1 0,0-1 0,13 8 0,212 185 0,-154-132 0,7 10 312,36 30-1989,-102-92-5149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41.406"/>
    </inkml:context>
    <inkml:brush xml:id="br0">
      <inkml:brushProperty name="width" value="0.05" units="cm"/>
      <inkml:brushProperty name="height" value="0.05" units="cm"/>
    </inkml:brush>
  </inkml:definitions>
  <inkml:trace contextRef="#ctx0" brushRef="#br0">478 14 24575,'-1'-1'0,"1"0"0,0 1 0,0-1 0,0 0 0,-1 1 0,1-1 0,0 1 0,-1-1 0,1 0 0,0 1 0,-1-1 0,1 1 0,-1-1 0,1 1 0,-1-1 0,1 1 0,-1-1 0,1 1 0,-1 0 0,1-1 0,-1 1 0,0 0 0,1-1 0,-1 1 0,0 0 0,1 0 0,-1-1 0,0 1 0,1 0 0,-1 0 0,0 0 0,0 0 0,1 0 0,-1 0 0,0 0 0,1 0 0,-2 1 0,-26 5 0,14 0 0,0 0 0,1 2 0,0 0 0,0 0 0,1 1 0,0 1 0,-18 18 0,-68 87 0,75-86 0,-6 6 0,2 2 0,2 0 0,1 2 0,2 0 0,-33 84 0,54-121 109,0-1-191,1 0 0,0-1 1,-1 1-1,1 0 0,0 0 0,-1-1 0,1 1 0,0 0 0,0-1 0,0 1 0,0 0 0,0 0 1,0 0-1,0-1 0,0 1 0,0 0 0,0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42.042"/>
    </inkml:context>
    <inkml:brush xml:id="br0">
      <inkml:brushProperty name="width" value="0.05" units="cm"/>
      <inkml:brushProperty name="height" value="0.05" units="cm"/>
    </inkml:brush>
  </inkml:definitions>
  <inkml:trace contextRef="#ctx0" brushRef="#br0">922 105 24575,'-10'-9'0,"-1"0"0,0 1 0,-1 0 0,0 1 0,0 0 0,0 1 0,-1 1 0,0-1 0,0 2 0,-1 0 0,1 1 0,-1 0 0,-17-1 0,-12 1 0,1 1 0,-1 3 0,-43 5 0,59-3 0,-1 1 0,1 1 0,0 2 0,0 1 0,1 0 0,0 2 0,1 2 0,0 0 0,0 1 0,-23 18 0,31-19 0,1 1 0,0 1 0,1 0 0,1 2 0,1-1 0,0 2 0,0-1 0,2 2 0,0-1 0,1 2 0,1-1 0,1 1 0,1 1 0,-6 22 0,6-11 0,2 0 0,1 0 0,1 1 0,2 0 0,1-1 0,2 1 0,1 0 0,1-1 0,2 0 0,1 0 0,2 0 0,0-1 0,2 0 0,2-1 0,0-1 0,28 43 0,-22-41 0,1-1 0,2-1 0,1-1 0,1 0 0,2-2 0,0-1 0,2-1 0,0-2 0,1 0 0,1-2 0,1-2 0,1 0 0,0-2 0,54 17 0,-64-26 0,0-1 0,1-1 0,0-1 0,0-1 0,0-1 0,0-1 0,0-1 0,0-1 0,0 0 0,40-12 0,-38 6 0,-1 0 0,-1-2 0,0 0 0,0-2 0,-1-1 0,-1 0 0,0-2 0,-1 0 0,30-30 0,-17 10 0,-2 0 0,-1-2 0,-2-1 0,-2-1 0,30-61 0,-40 67 0,-1-1 0,-2-1 0,-1 0 0,-2 0 0,-1-1 0,-2-1 0,4-54 0,-11 71 0,0 1 0,-1-1 0,-1 1 0,0-1 0,-2 1 0,-5-20 0,4 27 0,0-1 0,0 1 0,-1 0 0,0 0 0,-1 1 0,0-1 0,-1 2 0,-1-1 0,-16-15 0,-1 3 0,-1 2 0,0 1 0,-2 2 0,0 0 0,-2 2 0,-40-15 0,-198-58 0,268 89 1,-40-12-684,-64-9 0,82 19-6143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6:33.258"/>
    </inkml:context>
    <inkml:brush xml:id="br0">
      <inkml:brushProperty name="width" value="0.05" units="cm"/>
      <inkml:brushProperty name="height" value="0.05" units="cm"/>
    </inkml:brush>
  </inkml:definitions>
  <inkml:trace contextRef="#ctx0" brushRef="#br0">1 1 24575,'1'17'0,"1"1"0,7 33 0,2 9 0,3 405 0,-6-55 0,17-180 0,9 162 0,-35-156-1365,0-218-5461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6:34.079"/>
    </inkml:context>
    <inkml:brush xml:id="br0">
      <inkml:brushProperty name="width" value="0.05" units="cm"/>
      <inkml:brushProperty name="height" value="0.05" units="cm"/>
    </inkml:brush>
  </inkml:definitions>
  <inkml:trace contextRef="#ctx0" brushRef="#br0">1 178 24575,'1'14'0,"1"0"0,1 0 0,0 0 0,1 0 0,1 0 0,0-1 0,0 1 0,12 18 0,-5-7 0,176 302 0,-163-286 0,-22-37 0,-1 1 0,1-1 0,-1 0 0,1 0 0,0 0 0,1 0 0,4 4 0,-7-7 0,1 0 0,-1 0 0,0-1 0,0 1 0,1-1 0,-1 1 0,1-1 0,-1 1 0,0-1 0,1 0 0,-1 0 0,1 0 0,-1 0 0,0 0 0,1 0 0,-1 0 0,1 0 0,-1 0 0,1-1 0,-1 1 0,0-1 0,1 1 0,-1-1 0,0 1 0,0-1 0,2-1 0,4-2 0,-1 0 0,0-1 0,0 1 0,0-2 0,-1 1 0,1 0 0,6-10 0,29-48 0,-28 42 0,31-55 0,62-155 0,-38 27 100,-43 122-1565,-17 56-5361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4.015"/>
    </inkml:context>
    <inkml:brush xml:id="br0">
      <inkml:brushProperty name="width" value="0.05" units="cm"/>
      <inkml:brushProperty name="height" value="0.05" units="cm"/>
    </inkml:brush>
  </inkml:definitions>
  <inkml:trace contextRef="#ctx0" brushRef="#br0">69 207 24575,'1'105'0,"-3"140"0,2-241 0,-1 0 0,1 0 0,-1 0 0,0 0 0,0 0 0,-1 0 0,-1 4 0,2-8 0,1 1 0,0-1 0,0 1 0,0-1 0,-1 0 0,1 1 0,0-1 0,0 0 0,-1 1 0,1-1 0,0 0 0,-1 1 0,1-1 0,0 0 0,-1 0 0,1 1 0,0-1 0,-1 0 0,1 0 0,-1 0 0,1 0 0,0 0 0,-1 1 0,1-1 0,-1 0 0,1 0 0,-1 0 0,0-1 0,0 1 0,0-1 0,0 0 0,0 1 0,1-1 0,-1 0 0,0 0 0,0 1 0,1-1 0,-1 0 0,1 0 0,-1 0 0,1 0 0,-1 0 0,1 0 0,-1 0 0,1-1 0,-7-20 0,0 0 0,2-1 0,1 1 0,1-1 0,0-27 0,1 28 0,-2-20 0,3 0 0,4-63 0,-2 93 0,1 1 0,0-1 0,0 0 0,1 1 0,1-1 0,0 1 0,0 0 0,1 0 0,1 1 0,0 0 0,0-1 0,1 2 0,13-16 0,-14 20 0,0 0 0,0 1 0,1 0 0,-1 0 0,1 1 0,0-1 0,0 2 0,0-1 0,1 1 0,-1 0 0,0 0 0,1 1 0,0 0 0,-1 0 0,1 1 0,-1 0 0,1 1 0,0-1 0,-1 1 0,1 1 0,8 2 0,-9-2 0,0 0 0,1 0 0,-1 1 0,-1 0 0,1 0 0,0 0 0,-1 1 0,1 0 0,-1 1 0,0 0 0,-1-1 0,1 2 0,-1-1 0,0 1 0,0 0 0,-1 0 0,1 0 0,-2 0 0,1 1 0,0-1 0,3 12 0,-6-14 0,-1 0 0,1 0 0,-1-1 0,1 1 0,-1 0 0,0 0 0,-1 0 0,1 0 0,-1-1 0,1 1 0,-1 0 0,-1-1 0,1 1 0,0 0 0,-1-1 0,1 1 0,-1-1 0,0 0 0,0 0 0,-1 0 0,1 0 0,-1 0 0,1 0 0,-4 2 0,-7 7 0,-1-1 0,-1-1 0,-29 16 0,30-17 0,-26 8 0,32-14 0,0 0 0,1 0 0,-1 1 0,1 0 0,0 0 0,-7 6 0,13-9 0,1-1 0,0 1 0,-1-1 0,1 1 0,0-1 0,0 1 0,-1-1 0,1 1 0,0 0 0,0-1 0,0 1 0,0-1 0,0 1 0,0-1 0,0 1 0,0 0 0,0-1 0,0 1 0,0-1 0,0 1 0,0 0 0,0-1 0,0 1 0,1-1 0,-1 1 0,0-1 0,0 1 0,1-1 0,-1 1 0,0-1 0,1 1 0,-1-1 0,1 1 0,-1-1 0,1 0 0,-1 1 0,1 0 0,21 15 0,-20-14 0,67 35 0,-47-25 0,39 24 0,-59-34 0,0-1 0,0 0 0,-1 1 0,1-1 0,0 1 0,-1-1 0,1 1 0,-1 0 0,1 0 0,-1 0 0,0-1 0,0 1 0,0 0 0,0 1 0,0-1 0,0 0 0,-1 0 0,1 5 0,-1-5 0,0-1 0,0 1 0,-1 0 0,0 0 0,1 0 0,-1 0 0,0-1 0,0 1 0,1 0 0,-2 0 0,1-1 0,0 1 0,0-1 0,0 1 0,-1-1 0,1 0 0,-1 1 0,1-1 0,-1 0 0,1 0 0,-1 0 0,-2 1 0,-11 5-114,0 0 1,0-1-1,-1-1 0,0-1 0,0 0 1,0-1-1,0 0 0,-1-1 0,1-1 1,0-1-1,-19-2 0,6-1-6712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4.578"/>
    </inkml:context>
    <inkml:brush xml:id="br0">
      <inkml:brushProperty name="width" value="0.05" units="cm"/>
      <inkml:brushProperty name="height" value="0.05" units="cm"/>
    </inkml:brush>
  </inkml:definitions>
  <inkml:trace contextRef="#ctx0" brushRef="#br0">285 160 24575,'1'-27'0,"-2"-38"0,1 59 0,-1 0 0,1 1 0,-2-1 0,1 1 0,0 0 0,-1-1 0,0 1 0,-5-9 0,6 13 0,1 1 0,-1-1 0,1 0 0,0 1 0,-1-1 0,1 1 0,-1-1 0,1 1 0,-1-1 0,1 1 0,-1 0 0,0-1 0,1 1 0,-1 0 0,1-1 0,-1 1 0,0 0 0,1 0 0,-1-1 0,0 1 0,0 0 0,1 0 0,-1 0 0,0 0 0,1 0 0,-1 0 0,0 0 0,-1 1 0,0-1 0,1 1 0,-1 0 0,0-1 0,1 1 0,-1 0 0,1 0 0,-1 0 0,1 0 0,-2 2 0,-3 3 0,1 0 0,1-1 0,-1 2 0,-3 6 0,-1 2 0,1 1 0,1-1 0,0 1 0,1 0 0,1 1 0,1 0 0,0-1 0,1 2 0,-2 30 0,5-46 0,0 0 0,0-1 0,0 1 0,0-1 0,1 1 0,-1-1 0,0 1 0,1 0 0,-1-1 0,1 1 0,-1-1 0,1 0 0,0 1 0,-1-1 0,1 1 0,2 1 0,-3-3 0,1 0 0,-1 1 0,1-1 0,0 0 0,-1 0 0,1 1 0,0-1 0,-1 0 0,1 0 0,0 0 0,-1 0 0,1 0 0,0 0 0,-1 0 0,1 0 0,0 0 0,-1 0 0,1 0 0,0 0 0,-1-1 0,1 1 0,0 0 0,-1 0 0,1-1 0,0 0 0,3-1 0,0-1 0,0 0 0,0 0 0,-1-1 0,1 1 0,-1-1 0,0 0 0,5-6 0,11-34 0,-1 5 0,-16 39 0,0 7 0,0 10 0,-2 223 0,-1-102 0,1-132 0,0 4 0,0 0 0,-1 1 0,0-1 0,-4 15 0,5-23 0,0 0 0,-1-1 0,1 1 0,-1-1 0,1 1 0,-1-1 0,0 1 0,0-1 0,1 1 0,-1-1 0,0 0 0,0 0 0,-1 1 0,1-1 0,0 0 0,0 0 0,0 0 0,-1 0 0,1 0 0,-1 0 0,1-1 0,0 1 0,-1 0 0,1-1 0,-1 1 0,0-1 0,1 1 0,-1-1 0,1 0 0,-1 0 0,0 0 0,1 0 0,-1 0 0,0 0 0,1 0 0,-3-1 0,-5-1 0,1-1 0,-1 0 0,1-1 0,0 0 0,1 0 0,-1-1 0,1 0 0,-1 0 0,-11-12 0,2 1 0,1-1 0,-21-29 0,32 39 43,0 0 0,0 0-1,1-1 1,0 1 0,1-1-1,0 0 1,-4-13 0,7 18-109,-1 0 0,1 1 1,-1-1-1,1 0 0,0 0 1,0 0-1,0 0 0,1 0 1,-1 0-1,1 1 1,-1-1-1,1 0 0,0 0 1,0 1-1,0-1 0,1 0 1,-1 1-1,1-1 0,-1 1 1,1 0-1,0-1 1,0 1-1,0 0 0,0 0 1,3-2-1,12-7-6760</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11-20T04:59:46.733"/>
    </inkml:context>
    <inkml:brush xml:id="br0">
      <inkml:brushProperty name="width" value="0.05292" units="cm"/>
      <inkml:brushProperty name="height" value="0.05292" units="cm"/>
    </inkml:brush>
  </inkml:definitions>
  <inkml:trace contextRef="#ctx0" brushRef="#br0">661 4166 0,'0'0'0,"-13"13"0,13-26 16,-13-27-1,13 1 1,0-54 0,66 67 15,0 13-15,-39 13-16,197-14 31,-184 14-16,-27 0-15,1 0 16,-67 14 15,39-14-15,1 0-16</inkml:trace>
  <inkml:trace contextRef="#ctx0" brushRef="#br0" timeOffset="552.07">1389 3902 0,'0'13'31,"0"-26"-31,13 13 47,93 0-16,-40 0 0,-53 0 0</inkml:trace>
  <inkml:trace contextRef="#ctx0" brushRef="#br0" timeOffset="5446.23">6018 5965 0,'-27'26'31,"54"-52"-31,-67 343 31,27-251-31,-27 199 32,27 118-1,26 1 0,-13-318-31,0 119 31,40-66 1,211-132-1,410-40 0,318 40 0,-767 26-31,-14 0 16,728 66 15,-834-65-31,120-14 31,-185-40-15</inkml:trace>
  <inkml:trace contextRef="#ctx0" brushRef="#br0" timeOffset="6311.55">6719 6070 0,'0'0'16,"-66"-26"15,66 26 0,13 0-31,198 0 32,675 13-1,27 0 0,-754-13-31,396-13 31,-436 13-31,159-13 16,-238 13 0,13 0-1,-67 13 17,14 0-17,-39 67 1,25-41-1,-25 213 1,26-186 0,13 238-1,0-225 1,26 239 0,-13-239-1,0-13-15,1 133 16,-1-147-1,-13 107 1,0-132 0,0-1-16,-13 27 31,13-40-31,-40-26 16,-39-27 15,39 27-16,0 13-15</inkml:trace>
  <inkml:trace contextRef="#ctx0" brushRef="#br0" timeOffset="7674.67">7221 6692 0,'0'0'0,"66"-40"31,-13-13 1,-53 40-17,-79 13 16,-93 13 1,-26 14-1,79 26 0,105 13 0,94-13 1,-54-53-32,120 13 31,-41 13 0,-65 1 0,-40-14 1,-106 0-1,80-13-31,-120 14 31,1 38 0,132 28 1,92-14-17,106 27 17,14-93-1,-173-14-31,0 1 0</inkml:trace>
  <inkml:trace contextRef="#ctx0" brushRef="#br0" timeOffset="8314.59">7922 6732 0,'0'0'0,"0"-40"32,0 27-17,-39-27 1,-120 67 15,119-14-15,-92 119-1,105-92 1,14-1-16,26 80 16,1-79-1,25 0-15,146 52 32,40-78-17,-185-28 1,13-25-1,-53 25 1</inkml:trace>
  <inkml:trace contextRef="#ctx0" brushRef="#br0" timeOffset="8761.16">8570 6718 0,'13'-13'16,"-26"26"-16,13-79 15,-13 53 1,0 13-16,-40-26 15,40 26 1,-14 0-16,-52 79 16,66-53-1,-14 107 1,40-94 0,54 94-1,-41-94 1,93 27-1,-79-66-15,66 0 32,-67-13-17,-12 0 1,-14-40 0</inkml:trace>
  <inkml:trace contextRef="#ctx0" brushRef="#br0" timeOffset="9664.29">5978 5991 0,'0'-13'16,"0"26"-16,0-26 31,13 13-31,146 26 31,-14-26-15,398 40 15,-173-27 0,-330-13-31,-1 0 16,-12 0-16,-1-13 31,-65 13-15</inkml:trace>
  <inkml:trace contextRef="#ctx0" brushRef="#br0" timeOffset="11669.6">9536 7737 0,'0'0'0,"66"0"31,-40 13-31,67-13 31,13 0 0,-27 0 1,-52 0-1,-80 13 0,13-13-15</inkml:trace>
  <inkml:trace contextRef="#ctx0" brushRef="#br0" timeOffset="12570.49">10395 6771 0,'0'14'0,"0"-28"0,0 41 0,14-27 15,356-27 16,318-26 1,-530 40-32,477 13 31,-185 13-15,-371 14 30,-105-27-30</inkml:trace>
  <inkml:trace contextRef="#ctx0" brushRef="#br0" timeOffset="13047.49">13292 6626 0,'-13'-13'15,"26"26"-15,-53-40 0,0-12 16,40-1 0,80-26-1,-40 53 1,118 39-1,-131 1 1,26 158 0,-67-132-1,-118 171 1,92-184 0,-145 79-1,146-106 1,12 1-16,1-54 15,52 14 1,120-80 0,-93 92-1,105 41 1,-118-1-16,39 80 31,-66-79-15,1-1-16,25-13 15</inkml:trace>
  <inkml:trace contextRef="#ctx0" brushRef="#br0" timeOffset="13405.81">13940 6811 0,'0'-26'0,"0"52"0,0-66 0,0 27 16,-13 26-1,-1 1-15,-25 105 32,26-53-17,105 119 17,-65-172-17,-1-13-15,0 0 0,14-13 16,-27-14-16,40-237 31,-53 224-15,-39-39-1,-80 105 17,119 1-17,-14-14-15,14 0 0</inkml:trace>
  <inkml:trace contextRef="#ctx0" brushRef="#br0" timeOffset="13636.79">14257 6798 0,'0'-132'31,"0"105"-31,0 186 0,0-331 16,14 172-1,52 198 17,-66-132-32,13-13 15,-13 132 1,0-132 0</inkml:trace>
  <inkml:trace contextRef="#ctx0" brushRef="#br0" timeOffset="14032.45">14588 6679 0,'0'0'0,"13"-27"32,-26 41-1,0 12-16,0 40 1,-1-13 0,1-40-16,0 67 31,92-67 0,-52-13-31,-1-13 16,80 13-1,-27 0 1,1 92 0,-120 80 15,-132-132 0,106-93-15</inkml:trace>
  <inkml:trace contextRef="#ctx0" brushRef="#br0" timeOffset="14194.18">14641 6599 0,'13'-26'0,"-26"52"0,39-65 16,-12 26-16,65 13 31,40 26 0,-53-13-15</inkml:trace>
  <inkml:trace contextRef="#ctx0" brushRef="#br0" timeOffset="14581.21">15434 6877 0,'0'0'0,"53"0"47,27 0-32,-14-13-15,344 0 31,291 26 1,-582-13-32,291 26 31,-331-26 0,-92 0 0,0 0 1</inkml:trace>
  <inkml:trace contextRef="#ctx0" brushRef="#br0" timeOffset="15757.47">17961 6401 0,'0'0'0,"0"-26"32,26 92-1,-13-40-31,-13 27 0,13 145 31,-39 398 0,26-517-31,0 132 32,0-158-32,-13 80 15,0-120 1,-1 13-1,107-26 17,-53 0-17,303 0 1,-210 0 0,660 0-1,-555 14 1,794 25-1,-794-26 1,476 54 0,-608-67-1,-27 13-15,27-26 16,-132-14 0</inkml:trace>
  <inkml:trace contextRef="#ctx0" brushRef="#br0" timeOffset="16631.5">17709 6414 0,'0'0'0,"-13"-13"15,13-13 1,13 26-1,0-14-15,54 1 16,-15 13 0,319-13-1,-212 0 1,39 13-16,860 26 16,450 80 15,-1244-93-16,464 27 1,-623-40 0,107-13-1,-199 13 1,0 0-16,-13-14 16,-66 54 15,40-13-16,-80 131 1,80-105 0,-40 238-1,52-212 1,-12 226 0,26-226-1,-13 185 1,13-224-1,0 53 1,0-80 0,0 0-1,0 0 1,-14-13 46,1 0-46,-106-13 0,66 0-1,-13 13-15,-198-40 16,158 14 0,0 13-16</inkml:trace>
  <inkml:trace contextRef="#ctx0" brushRef="#br0" timeOffset="17269.5">18979 6877 0,'66'-13'32,"-40"0"-32,-118 39 15,198-66-15,-53-12 16,-67 25 0,1 14-1,-132-40 1,92 53-16,13 0 15,-79 26 1,79 14 0,27 53-1,172 118 17,-106-171-32,158 145 31,-237-79 0,-14-93-31,-13-13 16,-105-26-1,52-1 1,66 1-16,0-40 16,40 26-16,0-13 15</inkml:trace>
  <inkml:trace contextRef="#ctx0" brushRef="#br0" timeOffset="17513.04">19336 6877 0,'13'0'0,"-26"0"16,26-13-16,-26 13 15,0 40 16,0 12-15,13 1-16,-14-13 16,-12 158-1,13-158-15,13 0 16,-14 26 0,28-53-16</inkml:trace>
  <inkml:trace contextRef="#ctx0" brushRef="#br0" timeOffset="17907.74">19481 7049 0,'14'-40'0,"-14"14"0,-14 92 0,28-145 0,-14 52 32,-14 40-17,14 14-15,0 66 16,40 78 15,-27-144-31,1-14 16,52 27-1,-53-40 1,66-93 0,-65 54-1,12-107 1,-13 93-1,-13 80 17,-13-1-32,13 1 15,0 144 1,0 1 15,13-145-15</inkml:trace>
  <inkml:trace contextRef="#ctx0" brushRef="#br0" timeOffset="18155.38">19944 6877 0,'0'0'0,"0"-13"31,0 26-31,27 159 32,13 26-1,-40-105 0</inkml:trace>
  <inkml:trace contextRef="#ctx0" brushRef="#br0" timeOffset="18488.4">19944 7076 0,'0'0'0,"-13"-14"15,53 14 17,132 53-1,-146-53-31,1 0 15,39-13 1,-53 0-16,0 0 16,-39-93 15,13 92-31,-1-12 0,1-14 31,26-859 0,27 2129 1,-40-1190-32,0 79 15</inkml:trace>
  <inkml:trace contextRef="#ctx0" brushRef="#br0" timeOffset="18906.32">20460 6956 0,'0'0'0,"40"14"31,-40 12-31,0 120 31,-13-107-31,-14 120 31,1-66 1,52-199-1,54-172 0,12 133-15,-65 264 31,-14 158-16,0-144 0,-13-120-31</inkml:trace>
  <inkml:trace contextRef="#ctx0" brushRef="#br0" timeOffset="19611.66">20473 7195 0,'0'0'0,"0"-14"31,80 1 0,105-13 1,-145 26-32,26-14 31,-53-52-15,-13 53-1,-26-40 1,26 40-1,0 53 1,0-14 0,0 133-1,0-106-15,-14 92 32,14-105-17,0-40 1,0-13-1,14-120 1,-1 94 0,-13-14-16,39-79 15,-39 92 1,14 13-16,-1 14 16,-13 40-1,0 52 1,26 66-1,-26-105 1,53 39 0,-40-65-1,40-54 1,-39 0-16,25-132 31,-39 120-15,0 12-16,13-40 15,-52 147 17,26-54-17,-1 27-15</inkml:trace>
  <inkml:trace contextRef="#ctx0" brushRef="#br0" timeOffset="20068.56">21214 6970 0,'0'0'0,"0"-27"15,0-12 1,-13 118 15,13-53-15,-13 146-1,-1-26 17,14-120-1,0-39-31,0-13 16,0-186 15,80 27 0,12 158 0,-78 54-31,-1-1 16,13 265 15,-13-238-31,-13-13 16,0-1-16,14 54 15</inkml:trace>
  <inkml:trace contextRef="#ctx0" brushRef="#br0" timeOffset="20294.63">21188 7155 0,'-40'-40'31,"80"80"-31,-14-67 32,1 27-32,118 14 31,-105-14-31,-27 0 0,27-14 31</inkml:trace>
  <inkml:trace contextRef="#ctx0" brushRef="#br0" timeOffset="22244.41">7486 7763 0,'13'-13'15,"0"0"32,-13 26-47,0 93 16,0-67-1,27 199 17,12-52-1,-39-160-31</inkml:trace>
  <inkml:trace contextRef="#ctx0" brushRef="#br0" timeOffset="22826.36">7539 8649 0,'0'0'0,"-40"-13"15,-132 0 1,119 13 0,-185 106-1,172-54 1,-185 213-1,211-186 1,-13 239 0,93-252-1,158 119 1,292-53 0,-358-132-1,410-79 1,-436 26-16,264-291 47,-330-39-32,-67 316 1,-264-171 0,186 199-1,-398-54 1,80 159 15</inkml:trace>
  <inkml:trace contextRef="#ctx0" brushRef="#br0" timeOffset="23381.23">7129 9271 0,'0'-13'16,"0"26"-16,-14-26 0,-12-1 31,26 41-15,-13-1-16,-14 106 31,27-92-15,0 0-1,-13-53 17,13-40-17,27-53 1,-14 53-16,53-119 31,-40 146-15,-12-1-16,65 14 15,0 172 17,-65-120-32,-1 14 15,0 66 1,-13-79-16,0 13 16</inkml:trace>
  <inkml:trace contextRef="#ctx0" brushRef="#br0" timeOffset="23896.63">7129 9377 0,'0'0'0,"-27"-14"16,54 1 15,131-40 0,-39-13 1,-79 40-1,-40 26 0,27 105 0,-1 28 1,-13-80-1,-13-133 0,66-92 0,-13 159 1,-40 119-1,14-14-15</inkml:trace>
  <inkml:trace contextRef="#ctx0" brushRef="#br0" timeOffset="24393.66">7777 9310 0,'26'-92'31,"-26"65"-31,-26-845 0,52 1718 32,-26-780-17,0-53 1,0 1-16,27 25 15,-14-39 1,53 13 0,-53-13-1,0-13-15,14-26 16,-40-14 15,-1 172 0,14-66-15,14 185 0,-14-185-1,0 79 1,-40-185 15,27 13-15,0 1-16,-1-160 15,14 159 1,53-39 0,-26 79-1,39 27 1,-66-14 0,0 0-16</inkml:trace>
  <inkml:trace contextRef="#ctx0" brushRef="#br0" timeOffset="25541.18">19667 7948 0,'0'0'0,"13"-13"15,-13 0 1,-27 26-1,14 172 17,53 186-1,0-41 0,-40-211-15</inkml:trace>
  <inkml:trace contextRef="#ctx0" brushRef="#br0" timeOffset="26298.05">19733 9205 0,'0'0'0,"-199"-53"31,-131 92 1,-93 120-1,343-93-31,-171 199 31,211 211 0,358-172 1,383-132-1,291-119 0,-93-185 0,-397-93 1,-396-198-1,-317 92-16,131 265 1,-26-14-16,-423-131 16,-251 79 15,648 132-15,-291 39-1,357-12 1,-40 12-16</inkml:trace>
  <inkml:trace contextRef="#ctx0" brushRef="#br0" timeOffset="26769.49">19138 9694 0,'0'0'0,"13"-40"16,-26 146 15,-1-66-15,14 13-16,0 224 31,0-250-15,0 39-1</inkml:trace>
  <inkml:trace contextRef="#ctx0" brushRef="#br0" timeOffset="27125.14">19111 10038 0,'0'-27'0,"0"54"0,0-80 16,0 40-16,0-1 0,13 1 16,27-13-1,-13 26-15,92 0 31,13 13 1,-119-26-17,-13-53 1,0 52-16,-13-78 31,13 79-15,0-1-16,0 54 15,0 158 17,0-145-32,0-13 15,0 106 1,13-133-16</inkml:trace>
  <inkml:trace contextRef="#ctx0" brushRef="#br0" timeOffset="27545.34">19680 9839 0,'0'-13'0,"0"26"0,-13 14 32,13-1-32,-14 14 15,-12 66 1,26-40-1,-13 27 1,0-54 15,13-52-31,26-119 32,40-106-1,27 132 0,-14 238 0,-66-79-31,0-13 16,1 105 0,-14-105-16,-14 92 31</inkml:trace>
  <inkml:trace contextRef="#ctx0" brushRef="#br0" timeOffset="27704.88">19720 10077 0,'0'0'0,"-14"-13"16,1 13-16,13-13 31,132 13 0,-92 0-31,39 0 16</inkml:trace>
  <inkml:trace contextRef="#ctx0" brushRef="#br0" timeOffset="27909.2">20090 9892 0,'0'-13'0,"0"0"0,0 39 0,0-65 15,-13 39-15,13-14 32,0 28-32,13 118 31,-13 40 0,0-119-15</inkml:trace>
  <inkml:trace contextRef="#ctx0" brushRef="#br0" timeOffset="28277.07">20116 9879 0,'0'0'0,"0"-26"0,14-1 31,-14 40-31,52 93 15,-38-66 1,78 79 15,-65-93-31,-1 1 0,1-14 16,65-13 15,-92-13-31,-13-119 31,0 39-31,13 53 16,-13 1-16,13-54 31,0 106-31,0 40 32,0 93-17</inkml:trace>
  <inkml:trace contextRef="#ctx0" brushRef="#br0" timeOffset="28769.66">20632 9813 0,'0'13'31,"0"-26"-31,0 39 0,0 67 31,0-53-31,0 92 32,-13 0-1,13-119-31,0-39 31,40-120 0,26-92 1,-53 199-32,27-54 31,-1 186 0,14 171 0,-40-211-31,14 93 16,-1-107 15</inkml:trace>
  <inkml:trace contextRef="#ctx0" brushRef="#br0" timeOffset="28953.57">20725 10051 0,'-14'0'0,"28"0"0,12 0 47,146 0-16,-132 0-31,-14 0 0</inkml:trace>
  <inkml:trace contextRef="#ctx0" brushRef="#br0" timeOffset="33062.26">18146 9284 0,'39'-79'31,"-78"158"-31,39-198 16,-159 53 15,133 79-16,-54 66 1,40 80 15,146 39 1,13 27-1,-132 13 0,-172-105 0,132-120-31,13 0 16,-118-26 15,158 0-31,79-27 31,106 66 1,-145 1-32,52 118 31,-12 93 0,52-145 0,-92-93-31</inkml:trace>
  <inkml:trace contextRef="#ctx0" brushRef="#br0" timeOffset="34219.94">22034 9152 0,'0'0'0,"0"-40"16,0 27-1,40 13 1,-14 0-1,146 40 1,-119-27-16,132 119 31,-211 53 1,-1-145-17,-105 92 1,106-105-1,-27 105 1,53-93 0,0-12-16,26 79 15,1-80 1,-1 1-16,119 39 31,-105-53-31,92 0 16,-105-13-1,13-13 1,-40 0 0,-53 13-1,26 0 1,-92 79 0,106-52-1,0 92 1,26-80-1,27 93 1,-27-92 0,0 66-1,-13-93 1,-13 27 0,0-40-16,-1 13 15,-25-13 1,25-13-16,-91-27 31,78 27-15,-26 0-16</inkml:trace>
  <inkml:trace contextRef="#ctx0" brushRef="#br0" timeOffset="38517.69">19746 5039 0,'0'-27'16,"0"14"-1,13 0 1,-13 92 15,0 1-15,0 118 0,0-119-1,-26 265 1,26 27 15,0-332-15,0 27-1,13-52 1,0-41 15</inkml:trace>
  <inkml:trace contextRef="#ctx0" brushRef="#br0" timeOffset="39514.5">18966 3968 0,'26'-40'31,"-52"80"-31,79-106 16,-40 39-16,40-52 31,-40 52-15,-13 14-16,13-40 31,-66 14 0,27 25-31,-1 14 16,-39 0-1,-40 106 17,80 0-17,26-53-15,26 357 31,41-27 1,-67-330-32,0 0 0,-40 40 31,-13-107-15,27-12-16</inkml:trace>
  <inkml:trace contextRef="#ctx0" brushRef="#br0" timeOffset="39871.67">18648 4431 0,'0'0'0,"13"-27"0,80 14 15,66 0 17,-1 26-1,1-13 0,-146 0-31,1-27 31,-14-25 1,-14 52-17,14 26 1,0 172 15,14-158-15,-1 79-1,0-92 1</inkml:trace>
  <inkml:trace contextRef="#ctx0" brushRef="#br0" timeOffset="40016.14">19336 4060 0,'0'0'0,"0"-13"16,-13 13-16,0 40 16</inkml:trace>
  <inkml:trace contextRef="#ctx0" brushRef="#br0" timeOffset="40408.68">19614 4298 0,'0'0'0,"26"14"0,-13-14 16,-13 26 15,-66 67 0,53-67-31,-27 93 31,54-92-31,65 25 32,53-65-1,-119-13-31,1 13 0,-14-107 31,-14 94-31,1 0 16,-145-80 15,144 132 0,54 1-31</inkml:trace>
  <inkml:trace contextRef="#ctx0" brushRef="#br0" timeOffset="40877.44">19918 4417 0,'0'-39'32,"0"78"-32,0-92 0,13 40 15,67-13 16,65 145 1,-132-80-32,0 94 15,-13-94 1,-26 14 0,0-92 15,26 25-16,52-105 1,-25 80 0,79-67-1,-27 79 17,-66 27-32,1 0 0,-1 27 0,0-14 15,0 93 16,-13-66-31,0 65 16,13-52 0,-13-13-1,14-27 1,-14-26 0</inkml:trace>
  <inkml:trace contextRef="#ctx0" brushRef="#br0" timeOffset="41059.87">20526 4060 0,'0'0'0,"-39"0"31,39 14 0,13-14-31</inkml:trace>
  <inkml:trace contextRef="#ctx0" brushRef="#br0" timeOffset="41969.75">21069 3690 0,'-40'-79'31,"80"158"-31,-252-277 31,159 184-31,-330-78 32,-147 12-1,306 54-15,-345 26 15,476 26-31,-317 160 31,186 91 0,197-224-31,-13 199 32,14 91-1,145-25 0,-66-265-31,317 158 31,120-65 1,105-93-1,-13-93 0,-477 13-31,107-39 16,211-172 15,-145-79 0,-225-27 0,-80 278-31,-184-238 32,-54 132-1,186 145-31,0-12 0,-212-14 31,225 40-31,13 13 0,-80 13 31,120 0-15,0-13 0</inkml:trace>
  <inkml:trace contextRef="#ctx0" brushRef="#br0" timeOffset="47871.29">22272 4259 0,'0'-27'32,"0"54"-32,-26-67 15,12 27-15,-91 13 32,91 13-17,-12 13-15,-67 186 31,160 13 1,131-119-1</inkml:trace>
  <inkml:trace contextRef="#ctx0" brushRef="#br0" timeOffset="48423.45">22682 4589 0,'13'0'15,"-26"0"-15,26-26 31,-13 13-31,-26-40 32,-53-40-1,-27 159 0,53 106 0,53-145-31,13-1 16,27 27 0,-27-53-16,13 0 15,1 0-15,-1-13 0,54-93 32,-1-145-1,-66 198-31,0-119 31,1 145-31,-28 54 31,1 13-31,0 171 32,26 67-1,0-238-31,1-27 0,-14 13 0</inkml:trace>
  <inkml:trace contextRef="#ctx0" brushRef="#br0" timeOffset="48839.54">22986 4576 0,'0'0'0,"-39"13"31,25-13-31,54 0 47,53 0-15,-27-66-1,-93-40 0,-65 80 0,65 39-31,-39 106 32,53-92-32,26 118 15,0-118 1,146 25 15</inkml:trace>
  <inkml:trace contextRef="#ctx0" brushRef="#br0" timeOffset="49111.27">23449 4245 0,'0'0'16,"0"-26"-16,13-67 15,-13 80 1,0 0 0,-13 13-1,-13 66 1,-1-26-16,-52 237 31,66-197-15,-1 171-1,14-198 1,14 0-16,12 39 16,-13-65-1,-13-14 1</inkml:trace>
  <inkml:trace contextRef="#ctx0" brushRef="#br0" timeOffset="51023.24">23132 4616 0,'0'0'0,"53"-13"31,0 13-15,66 0 0,-80 0-1,14 0-15,106 0 16,-133-14-1,40-12 1,-66 13 0,-26-54-1,13 41 1,0 13-16,-14 0 16,-26 92 15,40-53-31,13 1 15,0 79 1,0-80-16,13 1 16,14 65-1,-14-92 1,27 13 0,-27-13-16,0 0 15,27-26 1,-14 13-1,-13-1 1,-13 1 15,-13 0 1,13 0-17,0 0 16,0-1 1,27-12-1,-1-27 0,-13 0 0,-13 40 1,-13 39-1,-13 27 0,26 40 0,39-40 1,27-40-1,-52-13-31,39-13 31,-14-67 0,-26 67-31,14-66 32,-14 39-1,-13 93 0,-13 53 0,39-40 1,27-40-1,27-92 0,-27-26 0,-27 26 1,-26 79-1,0 66 0,13 14 0,0-80-31,40 0 32,27-79-1,-14-79 0,-40-80 0,-26 106 1,-26 198-1,26-53-31,-13 14 0,13 119 31,39-14 0,1-92 1,0-66-1,-1-13 0,1-1-15,13-52 15,-53 52-31,13-52 31,-13 52-31,13-52 16,-13 66 0,14 0-16,-14-1 15,-40 81 16,13 91 1,27-118-17,27 66 1,-1-67 15</inkml:trace>
  <inkml:trace contextRef="#ctx0" brushRef="#br0" timeOffset="51176.52">24666 4563 0,'0'13'0,"-13"-26"0,26 13 0,0-13 31,0 13-15,54-14-1</inkml:trace>
  <inkml:trace contextRef="#ctx0" brushRef="#br0" timeOffset="51453.57">24970 4404 0,'0'0'0,"-13"-13"15,-40-80 1,53 80-1,26 13 1,14 146 31,-27-94-47,1 147 31,-14-159-31,-14-1 0,-91 54 31,78-80-31,-105-13 16</inkml:trace>
  <inkml:trace contextRef="#ctx0" brushRef="#br0" timeOffset="55106.92">23833 6824 0,'0'0'31,"26"-13"-31,-39-13 16,-27-14-1,-79 66 17,93-12-32,-1 12 0,-105 146 31,53 79 0,185-79 0,105-119 1,-184-53-32,12 0 15,27-53 1,-66-92 15,-13 118-31,-40-39 31,106 26 1,79 67-1,-39 52 0,-93 14 0,-79-27 1,79-53-17</inkml:trace>
  <inkml:trace contextRef="#ctx0" brushRef="#br0" timeOffset="55490.27">24547 7128 0,'26'-52'16,"-52"104"-16,66-131 0,-1 13 31,-92 39 0,-66 94 0,93-41-31,-27 159 32,132 14-1,120-133 0,-54-119 0,-145 26-31,0-26 16</inkml:trace>
  <inkml:trace contextRef="#ctx0" brushRef="#br0" timeOffset="56284.66">24759 6692 0,'0'0'0,"-159"-93"15,119 67 1,-158-40 0,132 66-1,-159 26 1,159 1-1,0-1-15,-106 80 16,105-66 0,15-1-16,-94 107 15,106-80 1,14-13-16,-14 198 16,54-185-1,65 185 1,-39-211-1,145 119 1,-132-119 0,238 39-1,-212-66 1,357-26 0,-92-119 15,-291 92-16,119-172 1,-145 146 0,39-159-1,-53 159 1,-53-119 0,-39 66-1,-146-13 16,185 105-15,-13 14-16,-52-26 16,78 25-1,-39 1 1,66 26 31</inkml:trace>
  <inkml:trace contextRef="#ctx0" brushRef="#br0" timeOffset="59767.87">22193 7168 0,'0'0'0,"0"13"31,13 1-15,13-1-1,41 0 1,-28 0-1,133-13 1,0 13 0,-119-13-1,159 14 1,-173-14 0,1 0-16,53 13 15,-54-13 1,14 0-1,-40 0-15,1 0 16,-1 13 0,13-13 46,-13 0-46,14 0-1,-14 0 17,-13 13-1,13-13 0,1 0 0,-1 0 1,0 0-17,53 0 17,-53 0-17,14 0 16,-54 0 16,14 0-15,0 0-32</inkml:trace>
  <inkml:trace contextRef="#ctx0" brushRef="#br0" timeOffset="81751.53">22960 8213 0,'-27'0'16,"54"0"-16,-1 0 31,1 0-15,198 26-1,-146-13 1,27 1-16,357 78 16,-265-39-1,27 0-15,582 132 16,714 159 15,-1230-278-31,-27-13 16,397 106-1,-198-40 17,-450-119-32,-118-13 31,-14-14-31</inkml:trace>
  <inkml:trace contextRef="#ctx0" brushRef="#br0" timeOffset="82645.67">22933 8226 0,'0'0'0,"14"0"31,-1 13-31,146 120 16,330 303 15,-344-317-16,570 410 1,290 185 15,-807-568-15,477 343 0,-543-397-1,238 213 1,-317-253-1,-13-25-15,26 26 16,-53-53 0,-39-13-1,-14-27 1,-39-26 0,65 53-16</inkml:trace>
  <inkml:trace contextRef="#ctx0" brushRef="#br0" timeOffset="82889.2">26809 10937 0,'0'0'15,"0"-13"-15,13 0 16,13 66 15,-13-27-15,27 133-1,-40-54 1,-26 41 0,12-120-1,-171 41 1,119-67-16,13-14 16,0 1-16</inkml:trace>
  <inkml:trace contextRef="#ctx0" brushRef="#br0" timeOffset="83600.24">27880 9112 0,'0'0'0,"0"-26"31,26 39-31,120 27 31,-93-14-31,-14 0 16,94 199 15,-226 27 0,-119-120 1,146-106-17</inkml:trace>
  <inkml:trace contextRef="#ctx0" brushRef="#br0" timeOffset="84114.09">29030 9456 0,'14'0'0,"-28"0"0,1-66 31,-79 92 0,-41 106 1,120-92-32,0 132 31,132 0 0,-79-159-31,-1 0 0,80-26 31,14-172 1,-160-106-1,-118 212 0,39 118 0,106-25-31,26 12 16</inkml:trace>
  <inkml:trace contextRef="#ctx0" brushRef="#br0" timeOffset="84712.45">29440 9429 0,'0'-26'0,"0"52"0,-13-65 16,0-1 15,26 199 0,-13-106-31,13 145 16,-13-158 0,-13 79 15,0-80 0,26-118-15,0 53-1,1-159 17,-14 132-32,0 0 0,0-146 31,39 80 0,-25 119-31,78 14 31,40 105 1,-118-93-32,-1 0 0,0 1 0,-66 92 47,27-106-47,-1 14 0,-52-1 15,52-26 1,-25 13-1,38-13 1,28-26 0</inkml:trace>
  <inkml:trace contextRef="#ctx0" brushRef="#br0" timeOffset="85682.24">28091 11360 0,'0'0'0,"-13"-26"16,0 13-16,-53-54 15,26 67 1,-119 14-1,120-1 1,-1 13-16,-66 146 16,93 53 15,40-185-15,105 79-1,-79-93 1,158-13-1,-171-26 1,0 0-16,65-93 16,-78 53-16,52-185 31,-66 172-15,1 13-16,25-92 15,-39 132 1,-13 39-1,13 0 1,-40 133 0,27-119-1,0 145 1,13-145 0,0-1-16,26 41 15,-12-67-15,-1 0 16</inkml:trace>
  <inkml:trace contextRef="#ctx0" brushRef="#br0" timeOffset="86529.19">28607 11651 0,'0'0'0,"0"-13"15,-39 13 16,25 13-15,-25 40 0,25-40-1,14 80 1,14-80 0,-1 0-16,0 1 0,14 12 15,39-13 1,-40-13-1,14-53 1,-27 27 0,-39-67-1,12 67 1,-65-40 0,66 66-16,0-13 15,-40 13 1,39 13-16,14 0 15,-26 13 1,26-12 0,66 12-1,-39-26 1,105 0 0,-93-13-16,67 0 31,-92-1-16,-1 14-15,0-13 0,0 0 32,-26 13-17,-13 66 17,26-53-32,0 1 15,0 52 1,52 26 15,-38-79-15,52 1-1,26-67 17,-52-66-1,-27 92-31,-13 14 15,0 0-15,0 39 32,-13 107-1,13-107-31,13 53 31,0-65-31,1-1 0</inkml:trace>
  <inkml:trace contextRef="#ctx0" brushRef="#br0" timeOffset="87172.18">29586 11823 0,'0'0'0,"0"-13"31,0-40 1,-53 13-1,-13 67 0,-13 92 0,92-53 1,93-53-1,-80-13-31,-13-13 0,14 0 16,39-133 15,-40-65 0,-12 92 0,-54 158 1,13 146-1,27-39 0,53-40 0,-26-93-31,26 13 32,-40-92-1,-13 53-31,0 0 0,-13 0 0</inkml:trace>
  <inkml:trace contextRef="#ctx0" brushRef="#br0" timeOffset="114507.26">5013 5092 0,'0'0'0,"0"-27"15,0-12 17,-53 25-1,-53 94 0,0 92 0,93-119-31,26 105 32,225-39-1,27-158 0,-212-94 0,-80 94-31,-211-107 32,159 107-32,-212-54 31,145-26 0,146 93-31,93-80 31,158-13-15,-211 119 0,92 66-1,-119-26 1,-26 131-1,0-131 1,-14 92 0,27-105-1,14 39 17,-1-53-32</inkml:trace>
  <inkml:trace contextRef="#ctx0" brushRef="#br0" timeOffset="114944.74">5436 5131 0,'13'-13'15,"0"13"-15,-39 13 16,65-26-16,-52 26 31,0 1-31,-13 52 16,12-40-1,28 80 17,-1-79-32,13-1 0,-13 0 15,120 54 1,-107-80-1,67-53 1,-80 26 0,-13-105-1,-26 93 1,12 12-16,-78-26 16,65 53-16,-92 13 31,93 1-16,13 12-15,-1 14 16</inkml:trace>
  <inkml:trace contextRef="#ctx0" brushRef="#br0" timeOffset="115317.84">5885 5145 0,'0'-27'0,"0"54"0,14-54 16,-14 1-16,-27 13 31,-12 52-15,-1 67 0,27-79-1,39 78 1,-13-91-1,14 12-15,92 14 16,-80-40 0,1 0-16,79-40 15,-79-13 1,-67-79 0,-158 13 15,132 119-16,-79-13 1</inkml:trace>
  <inkml:trace contextRef="#ctx0" brushRef="#br0" timeOffset="115681.15">4272 5012 0,'0'0'0,"-40"-13"16,40 106 15,40 198 1,-14-225-32,14 0 15,423 185 16,-357-238-31</inkml:trace>
  <inkml:trace contextRef="#ctx0" brushRef="#br0" timeOffset="115990.57">5978 4669 0,'0'0'0,"185"172"31,-105-120-31,277 173 31,-252 79 1,-171-251-32,-13 0 0,-40 0 15,-13 0-15</inkml:trace>
  <inkml:trace contextRef="#ctx0" brushRef="#br0" timeOffset="118657.43">22338 5462 0,'0'0'15,"-39"-40"1,12 40 0,-52-52-1,66 52 1,-27 0-16,13 13 15,-158 132 17,159-92-32,-1 0 0,14 0 15,13 0-15,27 53 16,131 52 15,-105-144-31,0-1 0,0-13 0</inkml:trace>
  <inkml:trace contextRef="#ctx0" brushRef="#br0" timeOffset="119344.18">22669 5594 0,'0'0'0,"53"0"15,-27-13 1,-13 0-16,40-14 15,-39 1 1,-41-53 0,1 65-1,-120 14 17,120 14-32,-14-1 0,-13 66 15,53-52 1,40 118-1,-14-105 1,107 105 0,-107-118-1,14 79 1,-54-80 0,1-13-16,-79 14 15,52-27 1,14 0-16,-107-80 15,120 54 1,13-1-16,26-78 16</inkml:trace>
  <inkml:trace contextRef="#ctx0" brushRef="#br0" timeOffset="120191.46">23052 5793 0,'0'0'0,"-13"-40"31,13 27-31,0-14 32,0 41-17,-13 65 1,0-39-16,13-14 15,0 106 1,79-39 15,-66-93-15,14 0-16,79-93 31,-67 14-15,-12-67-1,-54 146 17,14 14-32,0 118 31,39-66-15,27 0-1,-13-39 1,39-14-1,27-132 17,-93 79-32,0 1 15,-13-94 1,-26 107 15,26 132 0,79 26 1,67-66-1,-54-132 0,-65-80 0,-40 54 1,-1 92-17,14 13-15,-13 93 32,13-80-32,27 93 31,26-53 0</inkml:trace>
  <inkml:trace contextRef="#ctx0" brushRef="#br0" timeOffset="120342.67">23872 5515 0,'0'0'16,"-26"-40"-1,26 67 17,0-1-32</inkml:trace>
  <inkml:trace contextRef="#ctx0" brushRef="#br0" timeOffset="120712.49">24044 5779 0,'-13'-13'16,"26"26"-16,-66-92 31,53 66-31,27 0 32,26 13-17,26 26 1,27 27 15,-106-40-31,0 0 0,-26 40 31,12-26-31,1-1 16,-53 93 15,92 14 0,-12-120-31,12 0 16,53-26 0</inkml:trace>
  <inkml:trace contextRef="#ctx0" brushRef="#br0" timeOffset="120875.56">24124 5951 0,'0'0'0,"-14"0"15,1 0-15,-13 14 16,39-14 0,80 13-1,-67-13 1,1 0-16</inkml:trace>
  <inkml:trace contextRef="#ctx0" brushRef="#br0" timeOffset="122954.5">24401 5502 0,'0'0'0,"27"-93"31,-80 120 0,-53 184 1,106 107-1,40-27 0,-40-252-31,0 1 16,-106 52 15,80-92-31</inkml:trace>
  <inkml:trace contextRef="#ctx0" brushRef="#br0" timeOffset="123227.71">24177 5965 0,'0'0'0,"13"13"31,0 0-31,14-13 0,78 13 31,-65-13-31,92 0 16,-105 0-1,-14-13-15</inkml:trace>
  <inkml:trace contextRef="#ctx0" brushRef="#br0" timeOffset="123565.58">24613 5608 0,'0'0'0,"-13"-14"15,0 1-15,-14 0 16,27 26-1,27 93 1,-27-66 0,13 12-16,27 120 15,-40-119 1,26 132 0,-26-158-1,13-1-15,27 27 16,-27-53-1,0-13-15</inkml:trace>
  <inkml:trace contextRef="#ctx0" brushRef="#br0" timeOffset="123723.83">24640 5951 0,'-40'-26'16,"80"52"-16,-146-78 15,212 78 16,-67-26-15,14 13-16,79 0 16,-92-13-16</inkml:trace>
  <inkml:trace contextRef="#ctx0" brushRef="#br0" timeOffset="123999.39">24957 5674 0,'0'-14'16,"0"28"-16,13-67 15,67 119 16,-54-13-15,14 0-16,39 238 16,-79-225-1,-132 132 1,52-171-16</inkml:trace>
  <inkml:trace contextRef="#ctx0" brushRef="#br0" timeOffset="124955">22563 6375 0,'-13'0'0,"26"0"0,-26-14 16,185-39 15,251 40 0,-330 13-31,-1 0 16,-12 13-16,-28 1 0</inkml:trace>
  <inkml:trace contextRef="#ctx0" brushRef="#br0" timeOffset="125163.71">22761 6467 0,'0'0'0,"27"13"31,13-13-31,251 0 31,-199 0-31,199 27 16</inkml:trace>
  <inkml:trace contextRef="#ctx0" brushRef="#br0" timeOffset="126511.57">5211 5872 0,'13'0'16,"14"0"0,39-13-1,-40 13 1,93-13 0</inkml:trace>
  <inkml:trace contextRef="#ctx0" brushRef="#br0" timeOffset="126686.67">5211 5991 0,'-13'13'0,"26"-26"0,-26 79 31,39-66-31,14 0 16,132-39-1,-106 25-15</inkml:trace>
  <inkml:trace contextRef="#ctx0" brushRef="#br0" timeOffset="134596.13">9417 8266 0,'0'0'0,"53"53"32,-53-14-32,39 292 31,-12-212-31,118 450 31,-26 92 0,-106-555-31,27 185 32,-27-239-32</inkml:trace>
  <inkml:trace contextRef="#ctx0" brushRef="#br0" timeOffset="135043.45">9205 8676 0,'0'0'0,"-13"13"16,0 66 15,-1-26 0,14-79 1,-13-133-1,26-13-16,93-66 17,119-674-1,92 2353 0,-171-1163-15</inkml:trace>
  <inkml:trace contextRef="#ctx0" brushRef="#br0" timeOffset="135828.32">9668 10977 0,'0'0'0,"13"-13"0,53 13 31,-66 13-31,0 13 16,0-13-16,14 93 31,-14-79-31,-40 39 31,27-53-31,-80-26 16,67-14 0,-14-12-1,27-146 1,39 158-1,80-26 1,26 291 15,-132-172-15,-53 239 0,14-239-1,-133 119 1,132-172-1,0 0-15,1-13 0,-54-106 32,106 67-17,40-41-15,27 41 16,-41 26 0,133 92-1,-145-39 1,12-1-16,67 107 15,-79-120 1,26-13-16</inkml:trace>
  <inkml:trace contextRef="#ctx0" brushRef="#br0" timeOffset="136176.51">10343 11413 0,'0'0'16,"-14"-92"-1,1 92-15,-80 39 32,54 14-17,39 146 17,39-133-17,54-27 1,53-92 15,-133 27-31,0-14 16,-39-158-1,-1 158 1,1 1-16,-40-1 16,26 40-16,13 0 15,-12 13-15</inkml:trace>
  <inkml:trace contextRef="#ctx0" brushRef="#br0" timeOffset="136727.76">10938 11202 0,'39'-67'31,"-78"134"-31,105-147 16,-53 80-16,27 53 31,-54-40-31,1 1 16,-66 38 0,-80-38 15,133-14-31,13-14 15,65-118 17,-12 106-32,-13-1 15,144 54 17,-184 264-1,-119-40 0,106-225-31,-1 1 16,1-14-16,-1-13 0,1 0 15,-27-92 17,66 52-32,0 13 15,146 14 16,-133 40-31,1 12 0,-1-12 16,14 12-16,-14 1 16,1-13-16,66 12 15</inkml:trace>
  <inkml:trace contextRef="#ctx0" brushRef="#br0" timeOffset="137168.84">11678 11162 0,'0'0'0,"0"-106"31,-13 80-31,-13 12 16,-186-12 15,67 211 0,145-39-15,79 12 15,66-197 0,-26-173 0,-79 67 1,-66 277-1,-14 251 0,40-330-31,40 66 16</inkml:trace>
  <inkml:trace contextRef="#ctx0" brushRef="#br0" timeOffset="137766.24">11612 10382 0,'0'0'0,"-92"-66"16,-14 13-16,-436 0 15,-265 304 32,661-172-47,-330 358 31,159 198 1,304-516-32,184 370 15,-91-410 1,436 172 15,-344-211-31,621 39 31,225-184-15,-846 52 0,0-13-16,-26-27 0,-14 1 15,225-385 1,-317-144 15,-93 528-15,-331-237-1,252 264 1,-569-1191 0,569 2223-1,-291-1032 1,343 66 0</inkml:trace>
  <inkml:trace contextRef="#ctx0" brushRef="#br0" timeOffset="139930.62">8874 6414 0,'-26'-26'31,"52"52"-31,93-13 31,199 186 1,-1 92-1,-118-53 0,-173-185 0,-26-66-31</inkml:trace>
  <inkml:trace contextRef="#ctx0" brushRef="#br0" timeOffset="140305.96">9562 6414 0,'0'0'0,"13"0"31,-26 13-15,-26 27-1,-133 172 16,-27 92 1,173-251-32,-1 13 0,14-13 15,-27 132 17,40-132-1,27-93-16</inkml:trace>
  <inkml:trace contextRef="#ctx0" brushRef="#br0" timeOffset="143546.89">9655 12127 0,'0'0'0,"-13"0"16,-1-13-1,133 26 16,-53-13-15,397-13 0,-304 13-1,449-13 1,-488 0 0,-15 13-16,133 0 15,-224 0 1</inkml:trace>
  <inkml:trace contextRef="#ctx0" brushRef="#br0" timeOffset="143873.54">9840 12312 0,'0'0'0,"119"-13"31,-53 0-15,410 0-1,133 13 17,-345 0-1</inkml:trace>
  <inkml:trace contextRef="#ctx0" brushRef="#br0" timeOffset="148171.43">10263 5779 0,'0'0'0,"0"-26"16,119-27 15,53-79 0,-119 105-31,278-105 31,-199 93-31,741-107 32,225 120-1,52 79 0,-52 66 0,-913-93-31,0 0 16,622 160 15,-463-41 0,-199-26 1,-145-106-32,14 27 31,-14-14 0,0-52-15</inkml:trace>
  <inkml:trace contextRef="#ctx0" brushRef="#br0" timeOffset="148444.16">16995 5515 0,'0'0'0,"-13"13"31,26 0-31,0 1 0,67 78 31,-1 133 1,-79-172-32,-119 106 31,66-133-31,-225 27 31</inkml:trace>
  <inkml:trace contextRef="#ctx0" brushRef="#br0" timeOffset="149811.57">12564 4047 0,'14'-92'31,"-28"184"-31,-12-251 16,13 120-16,-14 25 15,1 1-15,-93 26 16,13 67 0,-106 303 15,199-303-16,66 211 1,-13-238 0,13-14-16,119 27 15,-106-66 1,-13 0-16,238-224 31,-265 184-15,-13 0-16,-13-92 31,-92 119 0,78 26-15,-25 93 0,52 39 15,80-105 0,12-159 0,-118-66 1,-13 171-17,-40 41 1,39 52-1</inkml:trace>
  <inkml:trace contextRef="#ctx0" brushRef="#br0" timeOffset="150215.66">12922 4497 0,'13'-14'0,"-26"28"0,26-54 16,-13 27-16,0-14 0,0 1 15,92-14 17,-78 53-32,12 14 15,-13 13-15,27 158 32,-40-92-1,-13-93-31,13-66 31,66-198 0,-53 211-31,13 14 16,27-1 0,0 159 15,-53-92-31,0 0 15,14 52 1,-14-78-16,13 12 16</inkml:trace>
  <inkml:trace contextRef="#ctx0" brushRef="#br0" timeOffset="150531.47">13503 4391 0,'0'0'0,"0"-40"32,0 27-32,-13 13 15,13 119 17,0-79-32,53 105 31,13-65 0,0-160 0,-52 41-31,39-173 32,-53 133-17</inkml:trace>
  <inkml:trace contextRef="#ctx0" brushRef="#br0" timeOffset="150921.51">13821 4470 0,'-13'0'0,"26"0"0,-40 13 31,41 1 0,65 25-15,-53-39-1,54 14 17,-41-120-1,-65 13-16,13 80 1,-67 26 0,67 14-1,0 12-15,-13 133 16,118-26 15,-52-133-15,-14-13-16</inkml:trace>
  <inkml:trace contextRef="#ctx0" brushRef="#br0" timeOffset="151250.62">14165 4391 0,'0'0'0,"-13"-27"16,-14-12-1,27 52 1,53 40-1,-27-27 1,1 14-16,39 92 16,-66-92-1,0 13 1,-53-13 0,40-40-1,-14 0-15,1-67 16,26 41-1,0-14-15,93-105 16,-54 132 0,-12-14-16,39 27 15,-53 0 1,0 13-16,-13 1 0</inkml:trace>
  <inkml:trace contextRef="#ctx0" brushRef="#br0" timeOffset="151609.57">14667 4391 0,'0'0'0,"14"-13"0,-1-14 16,-13 14-1,-13 13-15,-40-13 16,0 13-1,26 0-15,1 0 16,-14 53 0,53-40-1,54 79 1,-41-65-16,0 13 16,41 39-1,-54-53 1,0 1-16,-39 26 15,-14-27 1,-26-13 0,39-39-1,1 13-15,26-14 0</inkml:trace>
  <inkml:trace contextRef="#ctx0" brushRef="#br0" timeOffset="151815.48">14839 4431 0,'0'0'0,"0"26"31,0-13-15,40 106 15,-40-92-15,0-1-16,13 40 15,-13-52 1</inkml:trace>
  <inkml:trace contextRef="#ctx0" brushRef="#br0" timeOffset="151978.39">14879 4153 0,'0'-13'15,"0"26"-15,0-40 16,0 41-16,-13-1 16,-14 53-1</inkml:trace>
  <inkml:trace contextRef="#ctx0" brushRef="#br0" timeOffset="152838.29">15051 4404 0,'13'13'16,"-26"-26"-16,39 26 16,-12-13-16,-28 14 31,-12 91 0,13-65-31,13-13 16,13 65-1,0-65-15,14-14 16,-14 13-16,40-13 16,-27-13-16,80-66 31,-119-172 0,-133 132 0,54 133 1,92-14-32,0 0 15,13 27 1,27-14 0,52-12 15,-13-54 0,27 14 0,-53 105 1,-40-53-32,1 93 31,-1-26 0,0-146 0,14-106 1,12 67-1,-12 158 0,-14-26-31,40 92 31,-40-92-31,27 26 32,13-80-1,-27-91 0,-26 78-31,0 14 16</inkml:trace>
  <inkml:trace contextRef="#ctx0" brushRef="#br0" timeOffset="160408.03">17365 8266 0,'0'0'0,"0"211"31,0-145-31,-39 225 32,-27 172-1,66-410-31,-27 159 31,1-27 0,26-159-31,0-12 16,-14-1-16,-78 26 31,-107-39 0,-105 27 1,225-14-32,-212 40 31,26 26 0,239-65-31,-53 38 31,79 28 1,53 65-1,-27 93 0,-26-172-31,0 1 0,0 12 16,-26 357 15,-41 14 0,-12-27 1,-14-13-1,67-132 0,13-238-31,13 52 31,0-79 1</inkml:trace>
  <inkml:trace contextRef="#ctx0" brushRef="#br0" timeOffset="161301.29">13054 13225 0,'0'0'16,"476"-66"-1,-304 53 1,39-1-16,596 1 16,-476 13-1,13 0-15,714 27 16,-701-14 0,-13 0-16,582 0 15,-635 0 1,608-991-1,-582 1943 1,-211-965-16,92-13 16,-158 13-1,-53 0 1,0 0 0,-53 0-1,52 0 1,1 0-16,0 13 0,-14 0 15,14 14 1,0 92 0,13 291 15,0-304-15,0 290-1,0-303 1,0-14-16,0 40 15</inkml:trace>
  <inkml:trace contextRef="#ctx0" brushRef="#br0" timeOffset="162067.19">12908 13238 0,'0'0'0,"14"40"31,-1 13-15,-13 0-16,53 238 31,13 105 0,-53-330-31,13 67 16</inkml:trace>
  <inkml:trace contextRef="#ctx0" brushRef="#br0" timeOffset="162416.99">12776 14190 0,'0'0'0,"13"27"31,93 79 1,53-54-1,13-91 0,-146 26-31,-13-1 16,14-12-16,26-40 31,-93 119 0,14-27-31,-107 80 16</inkml:trace>
  <inkml:trace contextRef="#ctx0" brushRef="#br0" timeOffset="163387.03">11506 15156 0,'0'0'0,"0"-40"15,0 14-15,-39-67 16,12 27 0,-118 119 15,118-14-15,-12 14-16,-67 331 31,238-1 0,-79-343-15,278-80 15,-265-52-15,13-173 15,-79 226-31,-13 12 15,-53 173 17,92 105-1,40-172-15</inkml:trace>
  <inkml:trace contextRef="#ctx0" brushRef="#br0" timeOffset="163696.6">11996 15500 0,'0'0'0,"-13"-14"16,13 28-16,13-993 15,93 2143 16,-93-1125-31,13 54 32,-79-106-1,53-14-15,27-118-1,105 13 16,-79 132-15</inkml:trace>
  <inkml:trace contextRef="#ctx0" brushRef="#br0" timeOffset="164077.19">12326 15685 0,'0'-14'31,"40"28"0,13 25 1,-27-25-17,1-14-15,26-40 31,-40 0-15,-39-79 15,-41 66 1,54 80-32,-26 118 31,105 1 0,-40-133-31,14 0 0</inkml:trace>
  <inkml:trace contextRef="#ctx0" brushRef="#br0" timeOffset="164459.6">12736 15566 0,'0'0'15,"-13"0"-15,0 0 0,0 0 0,-1 0 16,-12 39 15,119 1 1,39-27-1,-92-52 0,-133-94 0,40 94-15,-26 78 15,79 1-31,0 105 31,105 1 1,-78-146-32</inkml:trace>
  <inkml:trace contextRef="#ctx0" brushRef="#br0" timeOffset="164827.95">13093 15460 0,'0'0'0,"-13"-27"32,66 120-17,-26-67 1,52 107 0,-66-94-1,-13-25-15,0 38 16,-66-131 15,92-132 0,1 171-15,79-13 0,-80 66-1,-13 14-15,1 65 16,-14-52-1,0-14-15,0 14 16,-27 0-16</inkml:trace>
  <inkml:trace contextRef="#ctx0" brushRef="#br0" timeOffset="165158.34">14046 15156 0,'0'0'0,"-27"-199"15,1 146-15,-67-52 32,80 105-17,-13 13-15,-27 106 16,39-53-16,14 0 15,27 291 1,39 53 15,-53-344-15,0-26-16,1 13 16,-80-13-1</inkml:trace>
  <inkml:trace contextRef="#ctx0" brushRef="#br0" timeOffset="165475.35">13808 15526 0,'0'0'0,"119"0"15,-80 0 1,54 40-1,-80-27 1,14-26 0,-27-1-1,0-78 1,0 65-16,26-65 31,-13 92-15,1 13-16,-1 66 15,0 107 17,-13-160-17,0-13-15</inkml:trace>
  <inkml:trace contextRef="#ctx0" brushRef="#br0" timeOffset="165666.17">14125 15156 0,'0'0'0,"-26"0"31,26 13-15,0 0-16,0 0 15</inkml:trace>
  <inkml:trace contextRef="#ctx0" brushRef="#br0" timeOffset="166049.64">14257 15473 0,'0'0'0,"0"13"16,0 1 0,14-14-1,-1 0-15,40 13 16,-27-13-1,53 13 1,-52-13 0,26-13-1,-53 0 1,-27-67 0,14 67-1,-66-40 1,52 53-1,1 0-15,-27 53 16,40-27 0,26 107-1,0-94 1,80 41 0,-54-80-1,81-53 1,-94 26-16</inkml:trace>
  <inkml:trace contextRef="#ctx0" brushRef="#br0" timeOffset="166201.51">14628 15156 0,'0'0'0,"-27"-93"16,14 93-16,0 146 31,13-93-15,13-1-16,93 266 31</inkml:trace>
  <inkml:trace contextRef="#ctx0" brushRef="#br0" timeOffset="166672.06">14985 15552 0,'-13'-13'16,"-14"-53"15,14 40-31,0-966 16,-40 1891 0,-40-872 15,67 25-16,12-25-15,14-1 16,40 93 0,106-66 15,-1-159 0,-132 54-31,1 12 16,-14-26-16,-27-238 31,-26 237 0,53 94-31,0 211 32,13-159-32,93 199 31,-53-185-31</inkml:trace>
  <inkml:trace contextRef="#ctx0" brushRef="#br0" timeOffset="167390.01">18344 15129 0,'0'0'0,"0"-13"16,40-93-1,-14 80 1,67 13-1,-67 65 1,1 107 0,-27-53-1,0 66 1,0-146 0,-14 1-16,14-14 0</inkml:trace>
  <inkml:trace contextRef="#ctx0" brushRef="#br0" timeOffset="167860.46">18384 15050 0,'0'0'0,"79"-317"32,-52 290-17,197 1 1,-171 39-16,0 0 15,79 93 1,-118-53-16,-14-14 16,-53 94-1,13-1072-15,0 1957 16,-12-978-16,12-14 16,-172 27 15,212-66-31,0 0 15,80-27 1,-41 27-16,27 13 16,199 26-1,-159 40 1,-27 14 0,-52-41-16,-14 54 15,-26-67-15,-14 1 16,-132 39-1,106-66 1,-158-106 15,211 66-31,0 14 0</inkml:trace>
  <inkml:trace contextRef="#ctx0" brushRef="#br0" timeOffset="169061.55">19243 15248 0,'0'-13'0,"0"26"0,0-52 31,106 65 0,66 120 0,-106 12 1,-66-145-32,-79 14 31,-27-93 0,146-80 0,-14 120-31,1-14 0,12 27 16,107-53 15,-133 66-31,0 0 0,1 13 16,-14 27 15,0-27 0,0 53 1,0 66-1,26-52 0,-13-80-31,27-40 31,13-119 1,-66 133-32,-1-1 15,-131-65 17,118 92-32,-39 0 31,172 26 0,79-12 0,-79-41 1,-93 27-32,-39 27 46,13 92-14,79-14-1,53-78 0,-93-40-31,-13-1 16,14-91 15,-27 91-31,-13-65 31,-1 145 1,14-39-32,14-1 15,91 93 16,-78-106-31,79-26 32,-80 0-32,40-80 15,-66 54 1,0 12-16,-13-13 16,-106-52-1,93 92 1,-54 13-1</inkml:trace>
  <inkml:trace contextRef="#ctx0" brushRef="#br0" timeOffset="169491.19">20579 15248 0,'0'0'16,"0"-26"-16,13 13 0,-13-14 0,53-26 31,0 172 0,-40-92-15,14 105 0,-27-106-1,-13 27 16,-1-53-31,1-39 32,93-107-17,-54 120 1,80-67 0,-80 93-1,27 27 1,-40-14-16,54 93 31,-54-67-31,-13-12 16,0 26-1,-13-53 1</inkml:trace>
  <inkml:trace contextRef="#ctx0" brushRef="#br0" timeOffset="169815.18">21545 14772 0,'0'0'0,"-40"-158"15,27 144 1,-80 14-1,80 27 1,-13-1-16,12 146 16,14-106-1,80 331 1,-41-53 15,-39-305-15,-66 41-1,40-80 1</inkml:trace>
  <inkml:trace contextRef="#ctx0" brushRef="#br0" timeOffset="170121.18">21611 15182 0,'0'0'0,"13"0"16,0 0-1,-13 27 16,0-1-15,0-13-16,14 80 16,-14-67-1,26 27 1</inkml:trace>
  <inkml:trace contextRef="#ctx0" brushRef="#br0" timeOffset="170304.38">21651 14944 0,'0'0'0,"-14"-26"16,1 12-1,26 28 16</inkml:trace>
  <inkml:trace contextRef="#ctx0" brushRef="#br0" timeOffset="170905.84">21293 15129 0,'-13'0'0,"26"0"0,-26 13 15,26-13 1,106 0-1,-92 0 1,92-13 15,-93 0-31,-26 0 32,-13 13-32,0 0 15</inkml:trace>
  <inkml:trace contextRef="#ctx0" brushRef="#br0" timeOffset="171639.34">21915 15235 0,'0'0'16,"-13"0"-16,-53-13 15,52 0 1,1 13 0,40 0 15,-14 13-16,40 0 1,-40-13 0,0 0-16,53-13 15,-52 0 1,-28-27 0,1 13-1,-79-39 1,65 53-1,1 0-15,-40 13 16,52 13 0,1 93-1,26-66-15,1-14 16,52 80 0,-40-66-16,14-27 15,105 26 1,1-118 15,-120 39-15,1-132-1,-27-105 17,0 237-32,-27-26 31,27 79-16,-13 93 1,26 53 0,0-93-16,-13-13 15,40 79 1,-27-106-16,14 1 16,-14-1-16</inkml:trace>
  <inkml:trace contextRef="#ctx0" brushRef="#br0" timeOffset="172156.44">22590 15314 0,'0'0'0,"26"-79"31,-26 66-31,0-14 16,-13-39-1,0 53-15,-1 0 16,-52 0 0,53 13-16,-80 119 31,133 26 0,66-92 0,0-132 1,-80 39-32,-13 0 15,1-264 17,-28 132-1,-52 252 0,53-28-31,13 1 16,132 291 15,-92-291-31,132 53 31,-146-106-31,1 0 0</inkml:trace>
  <inkml:trace contextRef="#ctx0" brushRef="#br0" timeOffset="178803.5">1018 10144 0,'0'0'0,"-119"-40"31,106 27-31,0 13 16,0-14 0,-1 14-16,94-13 31,171-26 0,-198 39-31,145-53 31,-171 53 1,-93 105-1,52 94 0,14-146-31,40 172 31,13-27 1,-53-225-1,-40-52-16,-52-53 17,-80 145-1,145 14-31,1-1 16,-14 53-1,133-13 16</inkml:trace>
  <inkml:trace contextRef="#ctx0" brushRef="#br0" timeOffset="179147.55">1759 10408 0,'0'0'0,"-40"-26"31,1 65 1,52 94-1,0-107-31,80 40 31,-80-66-31,80-26 31,-80-107 1,-146 67-1,14 80 0</inkml:trace>
  <inkml:trace contextRef="#ctx0" brushRef="#br0" timeOffset="179746.14">2248 10382 0,'-13'-14'16,"0"14"-1,0 0 1,-1 40 15,1 0-15,40-1 0,-14-39-1,0 14-15,93-28 16,-80 1-1,1 0-15,26-40 16,-53 40 0,0-14-16,-40-25 15,14 25 1,-14 14-16,-119 92 31,159-52-15,0 12-16,13 67 15,133 13 17,-106-119-17,145-40 1</inkml:trace>
  <inkml:trace contextRef="#ctx0" brushRef="#br0" timeOffset="180964.7">1204 11810 0,'13'-27'0,"-26"54"0,26-159 31,-13 118-31,26 54 31,-13 26-15,1-13-16,-14 13 16,0 278-1,-40-53 1,-26 93 15,92-186 0,173-132 1,-133-53-32,26-13 15,385 27 1,-306-27-16,729 0 31,-345 0-15,345 39-1,-358-12 1,-291-14-16,649 27 31,-795-40-15,-12 0-16,39 0 15,-171-27 17</inkml:trace>
  <inkml:trace contextRef="#ctx0" brushRef="#br0" timeOffset="181910">1362 11757 0,'0'-13'15,"0"26"-15,66-39 32,-26 26-32,0 0 0,330 0 31,596 26 0,409 14 0,-13 26 1,-396-27-1,-556-25 0,-384-14-31,-13 0 16,-52 0-1,-41 26 17,41 67-1,39-67-31,0 14 16,-14 330 15,14 27 0,27-106 0,-14-93 1,-39-158-1</inkml:trace>
  <inkml:trace contextRef="#ctx0" brushRef="#br0" timeOffset="182705.88">3968 9456 0,'0'0'0,"-66"-93"31,26 67-31,-106-1 16,107 41 0,-67 91-1,106-65 1,66 198-1,-39-172 1,131 93 0,-118-146-1,0-13-15,79-66 16,-93 26 0,1-171-1,-94-1 16,54 186-15,-13 13-16</inkml:trace>
  <inkml:trace contextRef="#ctx0" brushRef="#br0" timeOffset="183002.2">3862 9919 0,'-13'26'16,"-1"-13"-1,28 133 1,-1-93-1,13 172 1,14-53 15,-40-146-15,26 0 0</inkml:trace>
  <inkml:trace contextRef="#ctx0" brushRef="#br0" timeOffset="183358.82">3875 10144 0,'13'13'0,"-39"-40"16,39 41-16,-66-41 15,27 27-15,-93 53 31,39-26-15,41-1-16,-80 53 31</inkml:trace>
  <inkml:trace contextRef="#ctx0" brushRef="#br0" timeOffset="183608.81">3809 10355 0,'0'0'0,"-13"27"31,-53 65 0,-14-12 0,67-67-31,0-13 0</inkml:trace>
  <inkml:trace contextRef="#ctx0" brushRef="#br0" timeOffset="183898.03">3968 10170 0,'0'0'0,"26"13"47,54 1-31,91 65 15,-131 27 0,-53-80-31</inkml:trace>
  <inkml:trace contextRef="#ctx0" brushRef="#br0" timeOffset="184130.41">3941 10487 0,'0'0'32,"119"40"-1,-39 0-15</inkml:trace>
  <inkml:trace contextRef="#ctx0" brushRef="#br0" timeOffset="188763.77">4774 10223 0,'-26'0'16,"52"0"-16,-65 0 16,65-13-1,1 13 1,-1 0-16,14 0 0,13 0 15,198 0 1,-172 0 0,146 0-1,-198 0 1,-1 0-16,-13 0 0,-13-13 16</inkml:trace>
  <inkml:trace contextRef="#ctx0" brushRef="#br0" timeOffset="189047.36">5370 10025 0,'-14'-14'0,"28"28"0,-28-41 16,1 27-16,0-26 15,66 65 16,-27-25-15,133 91 0,-27 81 15,-132-147-15,-26-12-16,-80 52 15,-13-39 1</inkml:trace>
  <inkml:trace contextRef="#ctx0" brushRef="#br0" timeOffset="189673.38">6613 10130 0,'0'0'0,"-53"-92"31,40 79-31,-14-1 0,-65 1 32,-93 132-1,118 93 0,266-54 0,-146-158-31,158-26 32,-171 0-32,0-1 0,-1-79 31,-144-92 0,78 185-15,-13 13-16,14 0 0</inkml:trace>
  <inkml:trace contextRef="#ctx0" brushRef="#br0" timeOffset="189939.69">6507 10474 0,'-13'40'31,"26"-80"-31,-53 199 32,40-133-32,0 14 0,0 119 31,0-106-31,14 132 16,-14-146-1,13 54 16,13-106-15</inkml:trace>
  <inkml:trace contextRef="#ctx0" brushRef="#br0" timeOffset="190179.59">6481 10739 0,'0'0'0,"-119"26"16,79-13 0,13-13-16,-92 27 15,93-14 1,0 0-16,-54 14 15</inkml:trace>
  <inkml:trace contextRef="#ctx0" brushRef="#br0" timeOffset="190399.91">6375 11003 0,'0'0'0,"-13"13"16,-1 1-16,-12-1 15,-53 79 1,-1 14 15</inkml:trace>
  <inkml:trace contextRef="#ctx0" brushRef="#br0" timeOffset="190705.65">6586 10964 0,'0'0'0,"-13"0"31,26 13-15,67 40 15,-54-27-31,80 80 15,-80-80 1,-12-12-16,-14-1 0</inkml:trace>
  <inkml:trace contextRef="#ctx0" brushRef="#br0" timeOffset="190928.82">6547 11241 0,'0'0'0,"0"40"16,13-27-16,159 0 31,-106-26-16</inkml:trace>
  <inkml:trace contextRef="#ctx0" brushRef="#br0" timeOffset="191291.35">7248 10606 0,'-14'-13'16,"14"0"-16,-39-27 31,39 93 0,0 13-15,0 80 0,0-106-1,13 65 1</inkml:trace>
  <inkml:trace contextRef="#ctx0" brushRef="#br0" timeOffset="191611.49">7063 10686 0,'0'0'0,"-27"-27"15,1-92 1,158 53 15,-92 66-15,198 93 0,-146-1-1,-39 54 1,-53-80-16,-119 93 31,-119-120 0,212-65-31</inkml:trace>
  <inkml:trace contextRef="#ctx0" brushRef="#br0" timeOffset="191967.84">7684 10725 0,'-13'0'32,"0"27"-1,26 92 0,0-93-31,66 80 31,14-145 1,-80 12-32,1 1 15,-54-160 16,-40 147 1</inkml:trace>
  <inkml:trace contextRef="#ctx0" brushRef="#br0" timeOffset="192348.28">7856 10739 0,'0'0'0,"0"-14"16,53-25 15,53 92 1,-40 105-1,-66-65 0,-13-159 0,79-93 1,-40 133-32,1 12 0,-1 1 15,40 66 16,-52-26-31,-1 92 32,0-66-17</inkml:trace>
  <inkml:trace contextRef="#ctx0" brushRef="#br0" timeOffset="192999.39">8517 10752 0,'0'-27'0,"0"54"0,0-67 16,0 27-16,-13-27 15,-79 106 17,78-52-17,-25 65 1,78-13 15,-12-66-15,-1 0-16,27 0 15,-26 0 1,-1-39 0,-26 25-1,0 1-15,-40-27 16,27 40 15,13 27-15,13 39-1,67 27 17,-67-93-32,13 0 15,67-67 1,-14-105 15,-65-92 0,-28 224-15,-65-26 0,79 79-1,-13 146 1,13-106-1,66 145 1,-53-158 0,53 66-1,-53-106 1,14 0-16</inkml:trace>
  <inkml:trace contextRef="#ctx0" brushRef="#br0" timeOffset="193561.79">9139 10739 0,'13'-27'31,"-26"54"-31,26-107 31,-26 80-31,-40 14 31,-40 91 1,93-91-32,27 39 31,-14-40-16,14-13-15,92-40 32,-66-39-17,-40 52-15,-13-12 16,-40-239 15,14 93 0,26 251 1,26 185-1,14-13 0,13-145 0</inkml:trace>
  <inkml:trace contextRef="#ctx0" brushRef="#br0" timeOffset="203956.96">6071 11043 0,'0'0'0,"39"-27"16,-25 27 0,-1-26-1,-26 26-15,-67 53 32,-92 132-1,133-132-16,-120 145 1,132-145 0,-92 106-1,106-119 1,-53 52 0,53-79-1,13 1-15,-13 12 16,13-52 15</inkml:trace>
  <inkml:trace contextRef="#ctx0" brushRef="#br0" timeOffset="204297.51">5449 11585 0,'0'0'0,"13"-13"16,-13 26 15,0 14-15,0-14-16,0 13 15,-26 93 1,26-1084-1,-27 2062 1,27-1083 0,66 12-1,-13-13 1,53-13 0,-66-13-16,-14 13 15,54 0 16</inkml:trace>
  <inkml:trace contextRef="#ctx0" brushRef="#br0" timeOffset="212438.59">1852 12180 0,'0'-13'16,"0"0"15,13 13 0,0 13 0,-13 0-31,13 14 32,1 12-1,-14-25 0,13-54 0,0 27-31,0-27 32,0 27-1,-13 39 0,0 27 0,14-40-31</inkml:trace>
  <inkml:trace contextRef="#ctx0" brushRef="#br0" timeOffset="213004.13">2500 12180 0,'0'0'15,"13"0"17,27 40-1,-14 0 0,-13-27 0,-13-26 1,0-27-1,13 40-31,1-40 31,12 40 0</inkml:trace>
  <inkml:trace contextRef="#ctx0" brushRef="#br0" timeOffset="213448.77">2923 12193 0,'0'0'0,"13"14"47,-13-1-31,13 0-16,1 14 15,-1-14 1,0 0-1,0-26 32,-13 0-31,0-1-16,13-25 16,1 25-1,-1 1 1,0 53 15</inkml:trace>
  <inkml:trace contextRef="#ctx0" brushRef="#br0" timeOffset="213968.83">3756 12207 0,'0'0'0,"13"13"16,-13 0-16,27 53 15,-14-53 1,13 27 0,-12-27 15,-14-39 0,26-27 0,-13 40-15,27 0 0</inkml:trace>
  <inkml:trace contextRef="#ctx0" brushRef="#br0" timeOffset="214473.22">4378 12286 0,'0'0'0,"0"-13"16,13 13-16,13 0 31,14 39 0,-27 1 1,1-40-17,-14 13 1,0-39 15,26-14 0,27 27 1,-53 26-32</inkml:trace>
  <inkml:trace contextRef="#ctx0" brushRef="#br0" timeOffset="-214434.58">5304 12273 0,'13'0'32,"-13"13"-32,13 0 15,0 14 1,14 39 15,-14-13 0,0-53 1,0-40-1,27 0 0,-14 14 0</inkml:trace>
  <inkml:trace contextRef="#ctx0" brushRef="#br0" timeOffset="-213954.19">5899 12352 0,'0'0'15,"13"-26"17,40 39-1,-14 53 0,-25-13 0,-14-40 1,13-13-32,0-26 31,53-40 0,-52 66-31,25 0 16</inkml:trace>
  <inkml:trace contextRef="#ctx0" brushRef="#br0" timeOffset="-213041.24">2698 12789 0,'0'-14'15,"13"1"17,27 66-1,-14 13 0,-26-53-31,0 1 31,0-54 1,0 27-17,27-40 1,-14 13 15,0 53 0</inkml:trace>
  <inkml:trace contextRef="#ctx0" brushRef="#br0" timeOffset="-212507.79">3875 12868 0,'0'0'16,"27"53"15,-27-40-15,13-26 15,13-53 0,-26 52-31,13-12 0,1 0 47,-14 39-31</inkml:trace>
  <inkml:trace contextRef="#ctx0" brushRef="#br0" timeOffset="-211908.22">4735 12855 0,'0'0'0,"39"39"31,-39-25-31,14-1 16,-1 13 15,-13-13-15,13-26 31,-13 0-32,27-27 1,-14 27 0,27-27-1,-27 40 16,-13 14-15</inkml:trace>
  <inkml:trace contextRef="#ctx0" brushRef="#br0" timeOffset="-211537.61">5727 12908 0,'0'0'16,"13"0"-16,0 26 16</inkml:trace>
  <inkml:trace contextRef="#ctx0" brushRef="#br0" timeOffset="-211388.32">5766 12947 0,'0'13'16,"14"-13"0,-1-13 15,0-13-16,0 13-15,-13-1 16,66-39 0,-52 40-1,-1 13-15</inkml:trace>
  <inkml:trace contextRef="#ctx0" brushRef="#br0" timeOffset="-210463.62">3333 12775 0,'0'0'0,"0"-13"15,-13 13 17,39 40-1,1 13 0,-1-27 0,-26-39 1,13 0-17,0-27 1,27-13 15,-40 40-15</inkml:trace>
  <inkml:trace contextRef="#ctx0" brushRef="#br0" timeOffset="-209793.3">1680 12868 0,'0'-13'15,"26"13"17,1 26-1,-1 14 0,-26-27-31,13 0 31,14-39 1,-14 13-32,-13-1 0,26-25 31,-12-1 0,-14 53-31</inkml:trace>
  <inkml:trace contextRef="#ctx0" brushRef="#br0" timeOffset="-205727.64">11401 16174 0,'0'13'16,"13"-13"-1,132-13 1,-79 0 0,27 13-16,330-13 15,-26 13 1,555 0-1,-714 0 1,609 0 0,-689 0-1,279 0 1,-384 0 0,-14 0-16,-25 0 15</inkml:trace>
  <inkml:trace contextRef="#ctx0" brushRef="#br0" timeOffset="-203401.24">10951 16981 0,'0'0'0,"-93"-14"15,67 14 1,-106 67-1,92-41-15,0 27 16,-171 330 15,211-39 1,26-291-32,1-13 15,158 39 1,-27-66-1,-65-13-15,0 0 16,264-119 0,-291 80-16,-13-27 15,66-384 17,-132 384-32,-120-172 31,-197 172 0,78 158-15</inkml:trace>
  <inkml:trace contextRef="#ctx0" brushRef="#br0" timeOffset="-202870.63">10726 17364 0,'0'0'0,"-40"-39"16,27 25-16,-13 14 15,-27 0 1,40 14-16,-1-1 16,-39 66-1,93 14 16,-27-93-15,14 13-16,26-13 16,13-27 15,-79 27-15,-80 27-1,67-14 1,-67 53-1,80-39 1,39 65 0,1-65-16,-1-14 15,252 0 17</inkml:trace>
  <inkml:trace contextRef="#ctx0" brushRef="#br0" timeOffset="-202642.47">10805 17391 0,'53'53'31,"-26"-40"-31,-1 13 16,67 40-1,-67-39-15,1-1 16,26 67 0,-80-67-1</inkml:trace>
  <inkml:trace contextRef="#ctx0" brushRef="#br0" timeOffset="-202401.62">10872 17483 0,'-14'80'31,"28"-160"-31,-41 186 0,27 0 31,0-93-31,0 0 0,13 1 16</inkml:trace>
  <inkml:trace contextRef="#ctx0" brushRef="#br0" timeOffset="-202110.55">11163 17470 0,'0'0'0,"-14"26"32,28 107-1,-1-107-31,13 54 16,-13-67-1,1 13 1,-14-52 31,0 13-47,0-14 31,0-978-31,-14 1984 16</inkml:trace>
  <inkml:trace contextRef="#ctx0" brushRef="#br0" timeOffset="-201392.51">10885 17470 0,'0'0'0,"-13"-13"0,-1 0 16,41 52 15,-14-26-16,13 106 1,-26-92 0,14 79 15,-14-93-15,-14-26-1,14 0-15,-26-107 31,26 94-15,-13-14-16,13-65 16,13 65-1,27-53 1,-27 80 0,0 13-16,53 40 15,-53-14 1,14 80 15,-27-80-31,0 1 0,-13 26 31,-1-40-31,-25 13 16,26-26 15,26 0-15,13 14-1,-13-1-15,40 13 16,-26-12 0,-14-1-16,40 0 15</inkml:trace>
  <inkml:trace contextRef="#ctx0" brushRef="#br0" timeOffset="-200981.27">11242 17470 0,'0'26'0,"0"-52"0,0 92 15,13 106 16,0-79 1,-39-173-1,26 1-15,0-67-1,40-39 16,-27 172-31,0 13 16,27 27 0,-40 144 15,-14-144-15,-25 13-16</inkml:trace>
  <inkml:trace contextRef="#ctx0" brushRef="#br0" timeOffset="-200609.38">10766 16862 0,'0'0'16,"0"39"-1,26 1-15,14 0 16,145 158 0,-53-13-1,80 93 1,-14 105 15,-198-356-15,-26 13-1,-1-54-15</inkml:trace>
  <inkml:trace contextRef="#ctx0" brushRef="#br0" timeOffset="-200256.96">11480 16862 0,'0'0'0,"-79"13"15,52 13-15,-13 1 16,-145 184 0,-106 146 15,53-13 0,106-132 0,106-159 1,65-106-1</inkml:trace>
  <inkml:trace contextRef="#ctx0" brushRef="#br0" timeOffset="-195260">12697 16319 0,'0'0'0,"13"14"16,0-1-16,0-13 31,-92 0 1,-27 79-1,106 80 0,27-119-31,158 92 31,-106-26 1,-211-40-1,-53-79 0,172-1-31,-14-12 16,27 13-16</inkml:trace>
  <inkml:trace contextRef="#ctx0" brushRef="#br0" timeOffset="-195048.32">12948 16491 0,'0'0'0,"13"-26"32,-13 52-1,-13 173 0,13-160-31,-13 107 31,13-67-15</inkml:trace>
  <inkml:trace contextRef="#ctx0" brushRef="#br0" timeOffset="-194658.36">13173 16650 0,'0'0'31,"26"-40"-31,-39 93 31,0-26-31,26 65 32,66 14-1,27-132 0,-26-93 0,-67 26 1,-53 159-1,40-39-31,-13 12 0,13 67 31,13 0-15</inkml:trace>
  <inkml:trace contextRef="#ctx0" brushRef="#br0" timeOffset="-194418.44">13596 16677 0,'0'-40'31,"0"80"-31,0-27 32,0 13-32,13 80 15,-13-80 1,-13 41 15,0-54-31</inkml:trace>
  <inkml:trace contextRef="#ctx0" brushRef="#br0" timeOffset="-194089.37">13649 16782 0,'0'0'0,"0"-26"16,26 26 15,-12 0-15,-1 0-16,53-13 31,-53-14-15,0 27-1,-13-13-15,14 0 0,-14 0 16,13-1-16,-13 28 31,0-1-31,0 13 16,-13 93-1,13-92 1,0-14-16,13 53 16,-13-53-1,13 0-15</inkml:trace>
  <inkml:trace contextRef="#ctx0" brushRef="#br0" timeOffset="-193673.88">14006 16690 0,'0'0'0,"13"-66"16,-13 52-16,-13 41 31,-40 145 0,53-146-15,-13 67-1,26-67 1,0-13 0,1-26-16,-14 0 15,39-53 1,-26 26-16,40-145 31,-39 145-15,12 1-1,1 145 17,-27-67-32,0 1 15,0 132 16,0-146-15</inkml:trace>
  <inkml:trace contextRef="#ctx0" brushRef="#br0" timeOffset="-192963.23">14059 16822 0,'-13'0'16,"26"0"-16,-53-13 15,27 0-15,39-1 32,1 1-17,26 0 1,-13 13-16,12-13 16,15 13-1,-41-14-15,-13 14 0,14-13 16,-1 0-1,-26 0-15,0-40 32,-26 40-1,-1 145 0,14 13 0,13-92-15,13-40 15,27-105 1,-14-14-17,-12 0 16,-1 106-15,-13 133 15,66-14 1,-53-106-32,0 0 15,40-13 1,-26-13-16,26-67 31,-53-78 0,-40 92 1,27 79-17</inkml:trace>
  <inkml:trace contextRef="#ctx0" brushRef="#br0" timeOffset="-192510.63">14773 16650 0,'0'0'0,"0"-13"15,-26 26 16,-1 80 1,27-67-32,0 1 0,13 52 31,14 13 0,-14-92-31,-13-39 31,0-1-15,13 14-16,1-107 31,52 14 1,-53 119-32,-13 27 15,40 145 16,-27-53 1</inkml:trace>
  <inkml:trace contextRef="#ctx0" brushRef="#br0" timeOffset="-192370.41">14786 16901 0,'0'0'15,"0"-39"17,14 25-32,78 1 31,-26 0-31</inkml:trace>
  <inkml:trace contextRef="#ctx0" brushRef="#br0" timeOffset="-192136.47">15157 16505 0,'53'119'31,"-106"-238"-31,92 568 31,-78-409-31,-1 13 0</inkml:trace>
  <inkml:trace contextRef="#ctx0" brushRef="#br0" timeOffset="-191371.45">12194 16399 0,'0'0'0,"-13"-40"15,0 40-15,-67 119 31,107 185 1,-1-251-32,1 0 15,92 66 1,-80-92-16</inkml:trace>
  <inkml:trace contextRef="#ctx0" brushRef="#br0" timeOffset="-183847.17">12631 17245 0,'0'0'0,"-14"-13"16,1 0 15,291-14 0,-172 27-31,528 0 31,306-13 1,-372 13-1,-515 0-31,-40-13 16</inkml:trace>
  <inkml:trace contextRef="#ctx0" brushRef="#br0" timeOffset="-183405.22">12948 17391 0,'0'0'0,"185"-14"31,-79 14-31,0 0 16,978-26 15,-885 26-31,-14 0 16,264 0-1,-329 13-15,-41-13 16,40 13 0</inkml:trace>
  <inkml:trace contextRef="#ctx0" brushRef="#br0" timeOffset="-179335.3">13239 18012 0,'13'-13'31,"40"26"0,-40-13-31,40 13 31,53-13 1,0-52-1,-93 38-31,0-65 31,-105 13-15,65 66-1,-79 79 1,80-52 0,-14 145-1,40-133 1,0 1-16,66 52 16,-26-92-1,66-13 1</inkml:trace>
  <inkml:trace contextRef="#ctx0" brushRef="#br0" timeOffset="-178819.41">13980 17986 0,'39'-40'31,"-78"80"-31,91-93 0,-52 26 16,0 14-16,-39-40 31,-67 93 0,40 66 0,79 0 1,-13-93-32,13-13 0,14 13 31,52-79 0,-26-27 0,-13 27 1,-40 79-32,0 14 15,-14 118 17,14-118-32,0 52 31,27-66-16</inkml:trace>
  <inkml:trace contextRef="#ctx0" brushRef="#br0" timeOffset="-178488.14">14363 17973 0,'0'0'0,"53"-80"15,-53 67 1,-26-27-1,-1 40 1,-52 14 0,66-1-1,-1 26 1,14-12 0,53 26-1,-26-27 1,-14-13-16,40 40 15,-40-39 1,-13-1-16,-53 26 16,0-12-1,14-27-15,-28-27 32</inkml:trace>
  <inkml:trace contextRef="#ctx0" brushRef="#br0" timeOffset="-177937.03">14562 17880 0,'-14'-13'32,"28"26"-32,-41-26 31,54 79 0,39 40 0,13-67 1,-13-78-1,-53 25-31,1-12 15,-1-67 1,-26 146 15,13-13-15,0 158 0,13-145-1,26 132 1,-25-145-1,-54 13 1,27-66 0,-14 0-16,-26-80 15,40 53 1,13-13-16,40-92 16,-27 105-16,14 14 15,39-1 1,26 67-1,-78-27-15</inkml:trace>
  <inkml:trace contextRef="#ctx0" brushRef="#br0" timeOffset="-171429.16">3306 11096 0,'0'-27'16,"53"14"15,0 13 0,-40 13-15,-13 1-1,-66 25 1,-79 14 15,65-79 1,94 12-17,39-38 1,105 25 15,-65 186 0,-186 92 1,67-224-32,-14-1 15,-66-13 1,53-66 15,173-79 0,38 132 1,-92 119-1,-66-92-31,40 39 15,-27-66 1</inkml:trace>
  <inkml:trace contextRef="#ctx0" brushRef="#br0" timeOffset="-171096.94">3783 11307 0,'0'-13'0,"0"26"0,-14-26 16,-12 13-1,13 13-15,-1 1 16,-12-1-16,0 66 16,65 1 15,1-67-15,-27-13-1,66-53 1,-65 26-1,-28-39 1,-25 27 0,-54 25-1,67 28 1,13-14-16,-1 13 16,1 13-1</inkml:trace>
  <inkml:trace contextRef="#ctx0" brushRef="#br0" timeOffset="-170705.67">3902 11268 0,'13'-27'16,"-26"54"-16,39-67 0,53-39 31,54 118 0,-120-12-31,13 105 32,-171 27-1,92-133-31,13-13 0,-52 1 31,92-120 0,26 79-31,1 1 16,171 13 15,-145 119 1,-40-27-1,-13-66-31,13-13 0</inkml:trace>
  <inkml:trace contextRef="#ctx0" brushRef="#br0" timeOffset="-169958.21">4298 11188 0,'-13'-26'0,"26"52"0,-52-79 15,39 40-15,0 0 16,26-53-1,67 26 17,26 67-1,-106-1-31,-13-13 0,0 14 16,-66 105 15,39-119-31,1 14 0,13-14 15,-53 13 17,105-65-1,1 25-15,-14 1-16,93 26 31,-79 106 0,-53-92-31,-66 26 31,-93-53 1,132-13-32,0-54 15</inkml:trace>
  <inkml:trace contextRef="#ctx0" brushRef="#br0" timeOffset="-168937.33">4603 11453 0,'-27'0'0,"54"0"0,-94-13 32,81 26-17,144 0 1,398 14 15,-424-14-31,14-13 16,515 39 15,-608-39-31,26 14 31,-145-14 0,53-14-31</inkml:trace>
  <inkml:trace contextRef="#ctx0" brushRef="#br0" timeOffset="-168664">6203 11440 0,'-40'-27'31,"80"54"-31,-80-67 16,133 40 15,65 132 1,-158-39-1,-185-27 0,159-66-31,-14-13 16</inkml:trace>
  <inkml:trace contextRef="#ctx0" brushRef="#br0" timeOffset="-168211.4">6705 11466 0,'0'0'0,"-26"-66"16,39 39-1,67 14 1,-41 26-1,-26 14-15,54 118 32,-94-92-17,-79 27 1,27-54 0,-93-13 15,265-79 0,-67 53-31,14 13 16,132 66 15,-133 13 0,-25-65-31</inkml:trace>
  <inkml:trace contextRef="#ctx0" brushRef="#br0" timeOffset="-167877.16">7168 11545 0,'0'-13'0,"-26"0"15,-14 13 1,27 13-1,-27 40 1,40-26 0,14 65-1,-1-79 1,0 1-16,0-1 16,14-13-16,39-13 15,-53-14 1,0-65-1,-13 78 1,-13-12-16,-40-1 16,40 27-1,-66 27 1</inkml:trace>
  <inkml:trace contextRef="#ctx0" brushRef="#br0" timeOffset="-167357.29">7367 11559 0,'0'0'0,"-13"-14"16,26-38 15,119 12 1,-106 53-32,14 53 31,-93 93 0,-79-67 0,39-78 1,93-28-32,53-52 15,-26 53 1,52 0-1,-39 26 1,-27 27 0,0-27-1,-13 0-15,27 14 16,12-14 0</inkml:trace>
  <inkml:trace contextRef="#ctx0" brushRef="#br0" timeOffset="-166943.54">7750 11532 0,'13'-39'15,"-26"78"-15,26-92 0,-13 40 16,-26 13 0,13 13-1,13 67 1,0-67-16,0 13 15,26 27 1,-13-40-16,54 14 31,12-80 1,-79 40-32,13-14 15,0-39 1,-13 53-16,0-27 31,-13 146 0,13-79-31,13 131 32,14 27-1,-27-171-31,0-1 15</inkml:trace>
  <inkml:trace contextRef="#ctx0" brushRef="#br0" timeOffset="-166260.77">7909 11506 0,'13'-13'16,"-26"26"-16,26-40 0,14-12 16,-27 25-1,13-12 1,-26 26-1,-14 40 1,14-27 0,0 13-16,-14 54 15,14-1 1,13-53-16,0 14 31,13-27-15,14-26-1,52-53 17,-66 53-32,14 13 0,26 0 31,-27 132 0,-39-106-31,0 14 16,-120 66 15,120-106-31,-40-66 31,53 26-31</inkml:trace>
  <inkml:trace contextRef="#ctx0" brushRef="#br0" timeOffset="-166022.09">7975 11413 0,'0'-26'15,"0"52"-15,0-66 0,-13 40 16,0 0 15,13 14-31,39-1 16,1 0 0,-14-13-16,133 0 31,-53-13 0,-212 13-15</inkml:trace>
  <inkml:trace contextRef="#ctx0" brushRef="#br0" timeOffset="-160479.23">1891 12193 0,'0'-13'0,"14"13"15</inkml:trace>
  <inkml:trace contextRef="#ctx0" brushRef="#br0" timeOffset="-160407.05">1944 12180 0,'27'0'0,"-54"0"0,80 0 15,-26 0-15,39 0 16,-40 0 0</inkml:trace>
  <inkml:trace contextRef="#ctx0" brushRef="#br0" timeOffset="-156467.02">6375 13318 0,'0'0'0,"13"0"78,13 0-78,27 26 16,-26-26-1,132 26 1,-27-12 15,-106-14-15,-13 0-16,14-14 16,-40 14-1,-1 0-15</inkml:trace>
  <inkml:trace contextRef="#ctx0" brushRef="#br0" timeOffset="-121006.45">2103 14018 0,'-13'0'78,"-1"0"-47,1 0 0,-13 0 0,13 0-15,-1 0 0,-52 14 15,53-14-15,79 0 15,199-14 0,-212 14-31,79-13 31,-79 0-15</inkml:trace>
  <inkml:trace contextRef="#ctx0" brushRef="#br0" timeOffset="-120772.08">2116 14045 0,'0'0'0,"13"0"15,1 0-15,-1 0 16,26 40 15,-12-1-31,-27-26 0,13 14 16,-13 79-1,0-80 1,0 1-16,13 12 16,1-26-1,-1-13-15</inkml:trace>
  <inkml:trace contextRef="#ctx0" brushRef="#br0" timeOffset="-120463.14">2407 14270 0,'0'0'15,"13"-27"17,14 27-17,-1 27 1,-13-14-16,14 27 16,-14-27-1,0 0 16,-26-26-15,13-53 0,13 39-1,53-39 1,-39 53 0,-14 13-16,40 0 15,-40 13-15</inkml:trace>
  <inkml:trace contextRef="#ctx0" brushRef="#br0" timeOffset="-119414.4">3015 14270 0,'0'-14'16,"-26"1"15,-27 40 1,40 26-1,119-27 0,26-39 0,-119-27 1,-39 27-32,12 0 0,-91-27 46,65 40-14,66 13-17,1-13 17,-27-26-1,26 13 0,-12-1-15,91 14-1,-78 0 1,132 0 0,-133 0-1,80-13 1,-80 13-1,-39 0 17,0 0-17,-27 0 1,27 13 0,-14 1-1,14-1 1,13 26-1,13 1 17,54-13-1,-41-27-31,-13 0 16,53-1005-1,-39 1957 16,-27-966-31,-40-38 32,27 52-17,0-14-15,-27 14 32,40 14-1,26-1 0,-12-13-31,-1 0 0</inkml:trace>
  <inkml:trace contextRef="#ctx0" brushRef="#br0" timeOffset="-118167.43">3544 14217 0,'0'13'31,"40"-13"0,40 0 0,25 0 1,-78 0-32,52 0 31,-52 0-31,-1 0 15,-13-13 1,-13-14 15,-13-12 1,0 25-32,13 1 0,-13-26 15,-40 12 16,39 27-15,-38 0 0,38 0-1,1 0-15,0 0 16,13-13 15,0 0-15,0-14-1,-27 14 17,14 13-17,0 0-15,0 0 0,-40 26 32,40-12-17,-1-14-15,-12 0 16,13 13-1,13-26 1,13 13 0,27-40-1,-40 27 1,26-53 0,-26 39-1,-13 14 1,-67-40-1,67 53 1,-79-13 0,65 13-1,-39-13 1,53 13-16,-14-14 16,-12 14-1,-1 0 1,-79 14 15,0 52 0,53 0 1,53 40-1,52 52 0,-25-131-31,-1-1 16,40 40-1,-14-26 17,-25-40 14,-14-13-30</inkml:trace>
  <inkml:trace contextRef="#ctx0" brushRef="#br0" timeOffset="-117233.08">4788 14045 0,'0'0'0,"0"-13"15,0-27 1,0 27 0,13 0-16,-13 26 15,0 0 1,0 0-16,-13 93 16,13 0-1,-14 105 1,14-158-1,0 132 1,0-145 0,0 66-1,0-80 1,14-12-16,25-1 16</inkml:trace>
  <inkml:trace contextRef="#ctx0" brushRef="#br0" timeOffset="-116943.7">5118 14045 0,'-13'-13'16,"-27"39"-1,14 133 16,39 105 1,-13-198-32,0 146 31,0-14 0,0-132 0</inkml:trace>
  <inkml:trace contextRef="#ctx0" brushRef="#br0" timeOffset="-116672.39">4774 14891 0,'0'0'16,"40"13"0,-13-13-1,-1 0-15,14 14 16,145-28 0,-145 1-1,26-13 1,-66 13-1</inkml:trace>
  <inkml:trace contextRef="#ctx0" brushRef="#br0" timeOffset="-116365.24">4682 14137 0,'0'0'16,"-93"-13"0,80 13-16,53 13 31,264 1 0,-53-1 0,-224-13 1</inkml:trace>
  <inkml:trace contextRef="#ctx0" brushRef="#br0" timeOffset="-115986.99">4933 14521 0,'0'0'0,"0"-13"16,0-27 0</inkml:trace>
  <inkml:trace contextRef="#ctx0" brushRef="#br0" timeOffset="-115711.36">4933 14442 0,'0'-14'0,"0"1"31,13 0 1,-13-14-1,0 1-15,0-14-1,0-13 16,0 40-31,0 26 32,-26 173-1,26-134-31,13 94 31,0-14-15</inkml:trace>
  <inkml:trace contextRef="#ctx0" brushRef="#br0" timeOffset="-113053.91">6295 14204 0,'0'0'16,"0"-14"-16,14-39 31,-41 40 0,-39 66 1,26 13-1,40-53-31,-26 93 15,13-66 1,0 105 0,13 27 31,13-53-16,-13-105-31,0 12 15,13-26 32,-13-13-31,13 0 0,-13-1-1,0-12 1,0 13-1,13-67 1,-13 67 0,0-66-1,0 66 1,0-27 0,0 27-1,40-27 1,-27 27-1,67-27 1,-27 27 0,-27 13-16,120-13 31,-120 13-15,0 0-16,-12 0 0,78 13 31,-79-13-16,27 13 1,-13-13 15,-41 0 63,-39-13-63,40 13-15,-40 0 15,40 0-31,-66 13 31,-80 13 1,133-26-32,-67 27 31,-13-14 0,40 0 0,53-13-31,0 0 0,-1 0 0,1 0 16,-13 14 0,26-1 15,13-13-15,27 0-1,-27 0 1,53 0-1,-53 0 1,67-27 0,-41 1-1,67-14 1,-66 27 0,92-13-1,66 12 16,-158 14-15,0 0-16,66 14 16,-80-1-1,0-13-15,14 0 16,0 13 0,-67-13 30,14 0-30,-13 0 15,12-13-15,1 13-16,-53-27 31,-27 14 0,27 0-15</inkml:trace>
  <inkml:trace contextRef="#ctx0" brushRef="#br0" timeOffset="-112594.37">6163 14243 0,'0'0'0,"0"-13"16,0 0-16,0 26 47,0 106-16,0-93-31,0 120 31,0-106-31,27 79 31,-1-80-31,-13-12 16,53 26 15,-52-53-31,-1 0 0,40-27 16,-53 14 0</inkml:trace>
  <inkml:trace contextRef="#ctx0" brushRef="#br0" timeOffset="-104051.49">5740 13873 0,'0'0'0,"13"0"0,-13-13 16,13-53 15,-13 52-31,0-25 31,-39-27 0,26 52-31,-80-39 32,53 27-32,1 26 0,-1-13 15,-198-27 1,158 27-1,-237-27 1,238 27 0,-14 0-16,-158-14 15,66 14 1,-93 0 0,80 13-1,92 0-15,-410 0 31,53 40 1,370-27-32,14 13 15,-172 54 1,158-41-16,27 1 16,-198 132-1,92 66 16,145-172-15,27-13-16,-13 0 0,53 158 31,-14-158-31,1 0 16,316 198 15,-250-211-31,0 0 16,489 132 15,-437-133-31,490 67 31,396 26 1,-872-118-32,436 39 31,-462-53-31,12 13 0,-13-13 15,120-1019 1,356 1853 0,-172-1152 15,-264-39 0,-172 278-15,-132-225-1,79 224 1,-26 1-16,-14-14 16,-330-198-1,304 239-15,0 12 16,-251-39 0,251 79-16,0 0 15,-225 52 1,238 41 15</inkml:trace>
  <inkml:trace contextRef="#ctx0" brushRef="#br0" timeOffset="-103563.74">6507 13966 0,'0'0'0,"53"0"32,-27 0-32,160 26 31,369-26 0,-132-93 0,-66-158 1,-317 132-1,-40 93 0,13 26 0</inkml:trace>
  <inkml:trace contextRef="#ctx0" brushRef="#br0" timeOffset="-102857.12">8372 13450 0,'0'0'16,"-13"-13"-16,-1-27 16,14 27-1,27-1 1,26 133 15,-53-92-15,13 118-1,-13-52 17,0-159-1,0-146 0,-26-66 0,39 133 1,26 145-17,-12 0-15,132 145 31,-106 41 1,-173-67-1,15-106 0,91-13-31,41-27 31,-1 27-31,80 40 32,-79-13-32,-14-1 0,40 80 15,-27-80 1,-13 1-16,1-1 16,12-13-16,-13 1 0</inkml:trace>
  <inkml:trace contextRef="#ctx0" brushRef="#br0" timeOffset="-101869.24">8901 13516 0,'0'0'0,"-53"-13"16,40 13-16,13 13 31,26 0-15,67-13-1,66-40 17,-173 1-1,-131-27 0,132 66-31,-54 39 31,41 120 1,79-14-1,106-131 0,-133-28-31,1-12 16,52-146 15,-79 146-31,-27-93 31,-12 145 1,39 93-1,53-13 0,-40-106-31,66 0 16,-66-13-1,27-93 1,-27 79 0,-13-78-1,0 91 1,0 28-1,14 12 1,-14 27 0,13-27-1,-13-1004-15,39 2023 16,-25-1045-16,25-14 31,-12-12-15,-1-27-1,-12-79 17,-41 145-1,27 0-15,0 0-16,0 54 15,13-28 1,27 14-1,0 26 17,-54-79-17,-12 14 1,26-28-16,-13 1 0</inkml:trace>
  <inkml:trace contextRef="#ctx0" brushRef="#br0" timeOffset="-101492.18">9708 13437 0,'-27'26'31,"27"-13"-31,0 0 31,80 1 0,-54-14-31,40-53 32,-39-27-1,-41 67-31,-65-40 31,53 53-31,-54 53 31,67-40-31,13 106 16,13-92 0,0-1-16,54 54 15,-41-67 1,80-13 0</inkml:trace>
  <inkml:trace contextRef="#ctx0" brushRef="#br0" timeOffset="-101135.48">8623 13979 0,'0'0'0,"-66"39"16,53-39-16,105 0 31,345-79 1,-318 53-32,0-1 15,476-79 16,-529 106 1</inkml:trace>
  <inkml:trace contextRef="#ctx0" brushRef="#br0" timeOffset="-91809.75">19376 16148 0,'0'0'0,"-14"0"16,14-14 15,-26-12 0,13 13-31,-53-1 16,39 14 0,1 0-1,-107 53 1,120-26 0,-79 79-1,92-80 1,-14 0-16,41 54 15,-1-54 1,1-12-16,79-1 16,105-40 15,-198 14-15,-13-13-1,-26 12 1,-106 14-1,92 14 1,-53 25 0,80-12-16,13 52 31,40-39-15,66-1-1,119-39 16,-186-13-31,1 0 16</inkml:trace>
  <inkml:trace contextRef="#ctx0" brushRef="#br0" timeOffset="-91399.35">19878 16267 0,'0'0'0,"-26"-53"32,-27 0-1,-26 66 0,65 0-31,-39 80 31,27 26-15,66 40 15,105-80 0,-105-79-31,-14 0 0,14-13 16</inkml:trace>
  <inkml:trace contextRef="#ctx0" brushRef="#br0" timeOffset="-91079.17">20288 16187 0,'-26'-39'31,"13"39"-31,52 39 0,-171-52 32,106 26-32,12 14 15,-91 105 1,105-106-1,26 80 1,0-79 0,1-1-16,79 27 15,-67-40 1,1 0-16,39-13 16,-65 0-1,-1-26 1</inkml:trace>
  <inkml:trace contextRef="#ctx0" brushRef="#br0" timeOffset="-89192.7">21082 16346 0,'0'0'0,"0"-13"31,238 26 1,251 40-1,-383-53-31,251 40 16,-291-40-1,40 13 1</inkml:trace>
  <inkml:trace contextRef="#ctx0" brushRef="#br0" timeOffset="-88890.13">22259 16319 0,'0'0'31,"13"-39"-31,0 12 16,27 41 0,132 131 15,-159-118-31,-26 105 31,-53-26 0</inkml:trace>
  <inkml:trace contextRef="#ctx0" brushRef="#br0" timeOffset="-88406.47">23171 16174 0,'-105'119'47,"118"-93"-47,79-171 0,-171 304 15,92-133-15,14-13 0,131 93 47,-131-93-47,-1 1 0,-12-1 16,12 53 0,-39-53-1,0 0-15,-80 14 16,53-27-16,1 0 15,-67-27 1,79 27-16,1-52 16</inkml:trace>
  <inkml:trace contextRef="#ctx0" brushRef="#br0" timeOffset="-88118.15">23542 16174 0,'0'0'0,"0"-13"16,-13 26 0,13 93 15,13 66 0,-13-40 0,26-79-15</inkml:trace>
  <inkml:trace contextRef="#ctx0" brushRef="#br0" timeOffset="-87687.41">23780 16346 0,'-13'-40'32,"26"80"-32,-40-80 0,27 80 15,0-14 1,40 80 15,-27-93-31,1 14 0,38 13 16,-25-27-1,39-13 1,-53-13 0,14-80-1,-27 40 1,0-26-1,0 52 1,-27 40 0,27 40-1,0 40 1,0-14 0,40 40-1,-14-53 16</inkml:trace>
  <inkml:trace contextRef="#ctx0" brushRef="#br0" timeOffset="-85861.72">18450 16994 0,'0'-27'31,"-27"94"16,14 157-16,93 28 1,-41-226-32</inkml:trace>
  <inkml:trace contextRef="#ctx0" brushRef="#br0" timeOffset="-85231.21">18886 17206 0,'-13'13'15,"26"-26"-15,-52 26 16,39 0 0,0 0-16,-14 27 15,14-14 1,0-12-16,-13 52 16,13-53-1,-13 27 1,0-40-1,13-14 1,0 1 0,0-79-1,13 25 1,13-38 0,1 78-16,39-52 31,-53 66-16,0 13-15,27 39 16,-40-12 0,-26 65-1,12-78 1,-25 25 0,12-26-16,14 1 15,-27-14 1,40 13-16,14-13 15,65 40 17,-66-27-32,67 53 31,-54-53-15,-13-13-16,0 0 0</inkml:trace>
  <inkml:trace contextRef="#ctx0" brushRef="#br0" timeOffset="-84980.44">19191 17139 0,'0'-26'32,"0"52"-32,0-52 15,0 132 1,0 0 15,13-40 0</inkml:trace>
  <inkml:trace contextRef="#ctx0" brushRef="#br0" timeOffset="-84720.48">19429 17179 0,'0'-13'0,"0"26"0,-27-39 31,14 26-15,0 0-16,-40 26 15,40-13 1,-1 1-16,-25 91 31,52-65-15,0-14-16,14-12 0,78 12 31,-65-26-31,0 0 16</inkml:trace>
  <inkml:trace contextRef="#ctx0" brushRef="#br0" timeOffset="-84522.86">19653 17153 0,'0'-14'15,"0"28"-15,-13-28 0,13 1 0,-13 13 16,0 27 0,0-14-16,13 66 31,0 53 0,0-105-31,0 13 16</inkml:trace>
  <inkml:trace contextRef="#ctx0" brushRef="#br0" timeOffset="-84360.17">19601 17232 0,'0'-40'32,"0"80"-32,66-106 31,39 53-15</inkml:trace>
  <inkml:trace contextRef="#ctx0" brushRef="#br0" timeOffset="-84194.27">19614 17311 0,'-13'0'16,"26"0"-16,-26 14 0,39-28 31,0 1-15,1 13-16,52-26 15</inkml:trace>
  <inkml:trace contextRef="#ctx0" brushRef="#br0" timeOffset="-83577.95">19746 17192 0,'0'0'0,"-26"-26"31,12 26-31,-78 40 31,52 39 1,40-53-32,53 67 15,-27-80 1,120 14 0,-106-41-1,12 14-15</inkml:trace>
  <inkml:trace contextRef="#ctx0" brushRef="#br0" timeOffset="-83220.39">19997 17179 0,'0'0'0,"-53"13"15,14 67 17,65 25-1,27-52 0</inkml:trace>
  <inkml:trace contextRef="#ctx0" brushRef="#br0" timeOffset="-82946.47">19878 17192 0,'40'-39'31,"-80"78"-31,199-118 32,-133 79-32,80 0 31,-93 13-31</inkml:trace>
  <inkml:trace contextRef="#ctx0" brushRef="#br0" timeOffset="-82776.54">19931 17325 0,'0'0'0,"27"0"31,39 0-15,-27 0-16,1-14 0</inkml:trace>
  <inkml:trace contextRef="#ctx0" brushRef="#br0" timeOffset="-82517.96">20328 17073 0,'-13'0'0,"26"0"0,-26-13 16,13 26-1,0 1-15,53 91 16,-53-52-1,-27 172 1,-13-172 0,-198 53-1</inkml:trace>
  <inkml:trace contextRef="#ctx0" brushRef="#br0" timeOffset="-82220.26">18304 17629 0,'0'0'0,"0"13"15,14-13-15,382-27 16,-210 27 0,541-13-1</inkml:trace>
  <inkml:trace contextRef="#ctx0" brushRef="#br0" timeOffset="-80381.92">18833 18012 0,'0'0'0,"0"-13"0,14 13 16,91-40-1,134 1 1</inkml:trace>
  <inkml:trace contextRef="#ctx0" brushRef="#br0" timeOffset="-79837.17">18886 18250 0,'-13'-13'0,"26"26"0,14-79 31,303 26 1</inkml:trace>
  <inkml:trace contextRef="#ctx0" brushRef="#br0" timeOffset="-79192.28">18820 18435 0,'-13'0'15,"106"-13"17,-54 13-32,27-13 0,0 13 15</inkml:trace>
  <inkml:trace contextRef="#ctx0" brushRef="#br0" timeOffset="-77395.31">19772 17615 0,'67'0'31,"-134"0"-31,200 67 31,-94 78 1,80 14-1,-92-120-31,132 67 31,-120-93-31,160 67 31,92-41 1,52-39-17,-276 0 1,237-52-1,-225 25 1,252-92 0,-239 79-1,252-145 1,-264 132 0,-1-1005-16,159 1839 15,-26-1019 16,-186 198-15,80-79 0,-93 93-1,40-14 1,-40 40-16,-26 0 62,13 13-46,-13 0 0,0-13-1</inkml:trace>
  <inkml:trace contextRef="#ctx0" brushRef="#br0" timeOffset="-76992.31">22867 17126 0,'0'-13'16,"-13"0"-1,13 0 16,13-1-31,0 14 16,159-53 15,-145 40-31,13 13 16,79-40 15,-146 80 0,-26 66 1,40-80-32,13 1 0,-13 52 31,13-52-31,0 12 16</inkml:trace>
  <inkml:trace contextRef="#ctx0" brushRef="#br0" timeOffset="-75739.44">24309 15817 0,'0'0'0,"-66"-27"16,-14 1-16,-383 0 31,225 65-15,119 1-16,-463 330 31,503-277-31,-80 304 31,173-305-31,12-13 16,186 120-1,436-54 17,-503-145-32,14-13 15,621-278 16,-700 185-31,-27 1 16,-252-530 15,80 569-31,-555-80 32,475 146-32</inkml:trace>
  <inkml:trace contextRef="#ctx0" brushRef="#br0" timeOffset="-65919.89">20764 15817 0,'0'0'0,"27"-13"31,118-1 0,-105 14-31</inkml:trace>
  <inkml:trace contextRef="#ctx0" brushRef="#br0" timeOffset="-65725.76">20817 16055 0,'0'0'0,"40"13"31,211-13-15</inkml:trace>
  <inkml:trace contextRef="#ctx0" brushRef="#br0" timeOffset="-50565.7">24878 16280 0,'0'0'0,"-27"-53"31,27 40-31,0-1 16,0 28 31,0-1-32,-26 79 1,12-52 0,-12 40-1,26-67 1,0 0-16,13 27 15,0-40 1,106-66 0,-39-14-1,79-92 1,-40 40 0,-53 66-16,172-185 31,-172 224-16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5.126"/>
    </inkml:context>
    <inkml:brush xml:id="br0">
      <inkml:brushProperty name="width" value="0.05" units="cm"/>
      <inkml:brushProperty name="height" value="0.05" units="cm"/>
    </inkml:brush>
  </inkml:definitions>
  <inkml:trace contextRef="#ctx0" brushRef="#br0">102 90 24575,'-16'-14'0,"-11"-11"0,26 24 0,0 0 0,0 0 0,0-1 0,1 1 0,-1 0 0,0 0 0,1 0 0,-1 0 0,0-1 0,1 1 0,0 0 0,-1 0 0,1-1 0,0 1 0,-1 0 0,1-1 0,0 1 0,0-1 0,0 1 0,1-2 0,-1 2 0,1 0 0,-1 0 0,1 0 0,0 0 0,0 0 0,0 0 0,0 0 0,-1 0 0,1 0 0,0 0 0,0 0 0,1 1 0,-1-1 0,0 0 0,0 1 0,0-1 0,0 1 0,1-1 0,-1 1 0,0 0 0,0-1 0,3 1 0,32-3 0,-29 3 0,14-1 0,106-1 0,-105 3 0,0 1 0,0 0 0,36 10 0,-67-7 0,1 0 0,0 0 0,1 1 0,-15 12 0,17-11 0,0 1 0,0-1 0,1 1 0,0 0 0,0 0 0,1 0 0,0 0 0,-3 12 0,-10 73 0,9-45 0,-4 31 0,6-38 0,-10 41 0,15-81 0,0 0 0,0 0 0,-1 1 0,1-1 0,-1 0 0,1 0 0,-1 0 0,1 1 0,-1-1 0,1 0 0,-1 0 0,0 0 0,-1 1 0,2-2 0,-1 0 0,1 0 0,0 0 0,-1 0 0,1 0 0,0 0 0,0 0 0,-1 0 0,1 0 0,0 0 0,0-1 0,-1 1 0,1 0 0,0 0 0,0 0 0,-1 0 0,1-1 0,0 1 0,0 0 0,0 0 0,-1-1 0,1 1 0,0 0 0,0 0 0,0-1 0,0 1 0,-1 0 0,1 0 0,0-1 0,0 1 0,0 0 0,0-1 0,0 1 0,-9-38 0,8 32 0,0-2 0,-1 0 0,0 0 0,-1 0 0,0 0 0,0 1 0,-1-1 0,-8-13 0,11 19 0,-1 0 0,1 0 0,-1 1 0,0-1 0,1 0 0,-1 1 0,0-1 0,0 1 0,0-1 0,-1 1 0,1 0 0,0 0 0,0 0 0,-1 0 0,1 0 0,0 1 0,-1-1 0,1 1 0,-1-1 0,1 1 0,-1 0 0,1 0 0,-1 0 0,1 0 0,-1 0 0,1 1 0,-1-1 0,1 1 0,0 0 0,-4 1 0,-4 2 49,1 1 0,-1 0 0,1 1-1,0-1 1,0 2 0,-11 10 0,16-14-144,1 0 0,0 1 0,-1-1 0,1 0 1,1 1-1,-1 0 0,0 0 0,1 0 0,0 0 0,0 0 1,0 0-1,0 1 0,1-1 0,0 0 0,0 1 1,0 0-1,-1 5 0,4 2-6731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5.479"/>
    </inkml:context>
    <inkml:brush xml:id="br0">
      <inkml:brushProperty name="width" value="0.05" units="cm"/>
      <inkml:brushProperty name="height" value="0.05" units="cm"/>
    </inkml:brush>
  </inkml:definitions>
  <inkml:trace contextRef="#ctx0" brushRef="#br0">101 6 24575,'0'0'0,"0"0"0,0 0 0,0 0 0,0 0 0,0 0 0,-1 0 0,1-1 0,0 1 0,0 0 0,0 0 0,0 0 0,0 0 0,0 0 0,0 0 0,0 0 0,0-1 0,0 1 0,0 0 0,0 0 0,0 0 0,0 0 0,0 0 0,0 0 0,1 0 0,-1-1 0,0 1 0,0 0 0,0 0 0,0 0 0,0 0 0,0 0 0,0 0 0,0 0 0,0 0 0,0 0 0,0-1 0,1 1 0,-1 0 0,0 0 0,0 0 0,0 0 0,0 0 0,0 0 0,0 0 0,0 0 0,0 0 0,1 0 0,-1 0 0,0 0 0,0 0 0,0 0 0,0 0 0,0 0 0,0 0 0,-1 0 0,0-1 0,0 1 0,0 0 0,1 0 0,-1 0 0,0 0 0,0 0 0,0 0 0,1 0 0,-1 0 0,0 0 0,0 1 0,0-1 0,1 0 0,-1 0 0,0 1 0,1-1 0,-1 1 0,-1 0 0,-5 5 0,-1 0 0,1 1 0,1 0 0,-1 0 0,1 1 0,0-1 0,1 1 0,0 1 0,0-1 0,1 1 0,0 0 0,1 0 0,-1 0 0,2 0 0,-1 1 0,0 13 0,2-21 0,1 0 0,0 0 0,0 0 0,0 1 0,1-1 0,-1 0 0,1 0 0,-1 0 0,1 0 0,-1 0 0,1 0 0,0 0 0,0 0 0,0 0 0,0 0 0,1 0 0,-1 0 0,0-1 0,1 1 0,-1 0 0,1-1 0,0 1 0,-1-1 0,1 0 0,0 0 0,0 0 0,0 0 0,0 0 0,0 0 0,0 0 0,0 0 0,0-1 0,0 1 0,0-1 0,0 1 0,4-1 0,-2 0 0,-1 1 0,1-1 0,0 0 0,0 0 0,0 0 0,-1-1 0,1 0 0,0 1 0,-1-1 0,1-1 0,0 1 0,-1 0 0,1-1 0,-1 0 0,0 0 0,1 0 0,-1 0 0,0 0 0,0 0 0,3-5 0,-2 1 22,-1 1-1,1-1 0,-2-1 1,1 1-1,-1 0 0,0 0 1,0-1-1,0 1 0,-1-1 1,0 0-1,-1 1 0,1-1 1,-1 0-1,-1 0 0,-1-12 1,2 16-70,-1 0 1,1 0-1,-1 0 1,0 0 0,0 0-1,0 0 1,0 0-1,-1 1 1,1-1 0,-1 0-1,1 1 1,-1-1-1,0 1 1,0 0-1,0-1 1,-1 1 0,1 0-1,0 0 1,-1 1-1,1-1 1,-1 0 0,0 1-1,1-1 1,-1 1-1,0 0 1,0 0 0,0 0-1,0 0 1,0 1-1,0-1 1,0 1 0,0 0-1,0 0 1,0 0-1,-6 1 1,-7 2-6779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6.024"/>
    </inkml:context>
    <inkml:brush xml:id="br0">
      <inkml:brushProperty name="width" value="0.05" units="cm"/>
      <inkml:brushProperty name="height" value="0.05" units="cm"/>
    </inkml:brush>
  </inkml:definitions>
  <inkml:trace contextRef="#ctx0" brushRef="#br0">93 11 24575,'0'-1'0,"-1"0"0,1 1 0,-1-1 0,0 0 0,1 0 0,-1 1 0,0-1 0,1 1 0,-1-1 0,0 0 0,0 1 0,0 0 0,0-1 0,1 1 0,-1-1 0,0 1 0,0 0 0,0 0 0,0-1 0,0 1 0,0 0 0,0 0 0,0 0 0,0 0 0,0 0 0,0 0 0,0 1 0,0-1 0,-1 0 0,1 2 0,-1-1 0,1 1 0,0-1 0,-1 1 0,1-1 0,0 1 0,0 0 0,0-1 0,1 1 0,-1 0 0,0 0 0,0 0 0,1 0 0,-1 2 0,-18 100 0,16-74 0,-3 0 0,-12 43 0,18-73 0,-5 21 0,7-15 0,9-10 0,3-6 0,0 1 0,1 1 0,0 0 0,1 1 0,0 0 0,0 1 0,0 1 0,0 1 0,1 0 0,0 1 0,0 1 0,20 0 0,-35 2 0,0-1 0,0 2 0,1-1 0,-1 0 0,0 0 0,0 1 0,1-1 0,-1 1 0,0 0 0,0-1 0,0 1 0,0 0 0,0 0 0,0 1 0,0-1 0,0 0 0,0 1 0,-1-1 0,1 1 0,0-1 0,-1 1 0,0 0 0,1 0 0,-1 0 0,0-1 0,0 1 0,0 0 0,0 1 0,0-1 0,0 0 0,-1 0 0,1 0 0,-1 0 0,1 1 0,-1-1 0,0 0 0,0 3 0,0 1 0,0 0 0,-1 0 0,0 0 0,0 0 0,-1-1 0,0 1 0,0 0 0,0-1 0,0 0 0,-1 1 0,0-1 0,0 0 0,-5 6 0,1-3 34,-1 0 1,-1 0-1,1-1 0,-1 0 0,0 0 0,-1-1 0,0 0 0,0 0 0,-17 6 1,23-11-64,0 0 1,-1 0-1,1 0 1,-1 0-1,1 0 1,0-1-1,-1 0 1,1 0 0,-1 0-1,1-1 1,-9-1-1,10 1-47,0 0 1,0-1-1,0 1 0,0-1 0,0 1 0,0-1 0,0 0 0,1 0 1,-1-1-1,1 1 0,-1 0 0,1-1 0,0 0 0,0 1 1,0-1-1,1 0 0,-3-5 0,-4-10-6750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6.368"/>
    </inkml:context>
    <inkml:brush xml:id="br0">
      <inkml:brushProperty name="width" value="0.05" units="cm"/>
      <inkml:brushProperty name="height" value="0.05" units="cm"/>
    </inkml:brush>
  </inkml:definitions>
  <inkml:trace contextRef="#ctx0" brushRef="#br0">15 0 24575,'-3'0'0,"-4"0"0,3 0 0,4 0 0,5 0 0,8 3 0,4 1 0,5 0 0,3-1 0,1-1 0,0 2 0,-1 0 0,-3 0 0,-7-1 0,-7-4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7.740"/>
    </inkml:context>
    <inkml:brush xml:id="br0">
      <inkml:brushProperty name="width" value="0.05" units="cm"/>
      <inkml:brushProperty name="height" value="0.05" units="cm"/>
    </inkml:brush>
  </inkml:definitions>
  <inkml:trace contextRef="#ctx0" brushRef="#br0">18 21 24575,'0'-3'0,"0"-3"0,3-2 0,1 4 0,0 6 0,-1 8 0,-1 8 0,-1 7 0,-3 8 0,-2 7 0,-2 5 0,-1 1 0,1 2 0,2-3 0,1-2 0,1-5 0,1-5 0,1-6-8191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8.112"/>
    </inkml:context>
    <inkml:brush xml:id="br0">
      <inkml:brushProperty name="width" value="0.05" units="cm"/>
      <inkml:brushProperty name="height" value="0.05" units="cm"/>
    </inkml:brush>
  </inkml:definitions>
  <inkml:trace contextRef="#ctx0" brushRef="#br0">63 13 24575,'-3'-12'0,"-4"12"0,5 1 0,1 0 0,-1 0 0,0 0 0,1 1 0,0-1 0,-1 0 0,1 1 0,0 0 0,0-1 0,-1 3 0,-5 11 0,1 0 0,0 0 0,2 1 0,0-1 0,0 1 0,2 0 0,0 0 0,0 1 0,2 21 0,1-25 0,1 0 0,0 0 0,1 0 0,0 0 0,1-1 0,5 13 0,-7-20 0,0-1 0,0 0 0,0 1 0,1-1 0,-1 0 0,1 0 0,0 0 0,0-1 0,1 1 0,-1-1 0,1 0 0,0 0 0,0 0 0,0 0 0,0-1 0,0 1 0,1-1 0,-1 0 0,6 1 0,-7-2 0,0-1 0,0 0 0,-1 0 0,1 0 0,0-1 0,0 1 0,0-1 0,-1 1 0,1-1 0,0 0 0,-1 0 0,1 0 0,-1-1 0,1 1 0,-1-1 0,1 1 0,-1-1 0,0 0 0,0 0 0,0 1 0,0-2 0,0 1 0,0 0 0,1-3 0,5-6 0,-1 1 0,0-2 0,10-22 0,-10 16 0,0-1 0,-1-1 0,8-38 0,-13 50 0,0 0 0,0 1 0,-1-1 0,0 0 0,0 1 0,-1-1 0,0 1 0,0-1 0,-1 0 0,0 1 0,0 0 0,0-1 0,-6-9 0,6 14 16,1 1-1,0 0 1,-1 0-1,1 1 1,-1-1-1,0 0 1,0 0-1,0 1 1,1-1-1,-1 1 1,-1 0-1,1-1 1,0 1-1,0 0 1,0 0-1,-1 1 1,1-1 0,0 0-1,-1 1 1,1-1-1,-5 1 1,3 0-148,1 0 1,-1 1 0,0-1-1,0 1 1,0 0 0,1 0 0,-1 0-1,1 1 1,-1-1 0,1 1 0,-1 0-1,-5 4 1,-6 6-6695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8.685"/>
    </inkml:context>
    <inkml:brush xml:id="br0">
      <inkml:brushProperty name="width" value="0.05" units="cm"/>
      <inkml:brushProperty name="height" value="0.05" units="cm"/>
    </inkml:brush>
  </inkml:definitions>
  <inkml:trace contextRef="#ctx0" brushRef="#br0">0 35 24575,'1'5'0,"0"0"0,0 0 0,0 0 0,0 0 0,1-1 0,3 7 0,3 11 0,1 10 0,-2-1 0,-1 1 0,-1 0 0,1 47 0,-5-111 0,1-1 0,9-40 0,-9 60 0,1 1 0,1-1 0,0 1 0,0 0 0,1 0 0,1 1 0,0-1 0,0 1 0,13-15 0,-16 23 0,-1 0 0,1 0 0,0 0 0,1 1 0,-1-1 0,0 1 0,1 0 0,-1 0 0,1 0 0,6-2 0,-9 4 0,0 0 0,1-1 0,-1 1 0,1 0 0,-1 0 0,1 0 0,-1 0 0,1 0 0,-1 0 0,0 0 0,1 1 0,-1-1 0,1 0 0,-1 1 0,0-1 0,1 1 0,-1 0 0,0-1 0,1 1 0,-1 0 0,0 0 0,0 0 0,0 0 0,0 0 0,0 0 0,0 0 0,0 0 0,0 0 0,0 0 0,-1 1 0,1-1 0,1 2 0,1 5 0,0 0 0,0 0 0,-1 1 0,1-1 0,-2 1 0,1 0 0,-2-1 0,1 1 0,-1 13 0,-1-8 0,0 0 0,-1 0 0,0 0 0,-2 0 0,-4 14 0,9-31 0,11-30 0,23-43 0,-30 67 0,0 0 0,1 0 0,0 0 0,0 0 0,1 1 0,0 0 0,1 0 0,-1 1 0,18-12 0,-24 18 0,1 0 0,0 0 0,-1 0 0,1 0 0,0 0 0,-1 0 0,1 1 0,0-1 0,0 0 0,0 1 0,0 0 0,0-1 0,0 1 0,-1 0 0,1 0 0,0 0 0,0 0 0,0 1 0,0-1 0,0 0 0,3 2 0,-3-1 0,0 0 0,-1 1 0,1-1 0,0 1 0,-1-1 0,0 1 0,1 0 0,-1 0 0,0-1 0,0 1 0,0 0 0,0 0 0,0 0 0,0 0 0,1 4 0,1 8 0,-1 1 0,0-1 0,-1 0 0,-1 21 0,0-20-227,0 0-1,-2 0 1,0 1-1,-1-1 1,-5 18-1,0-14-6598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9.169"/>
    </inkml:context>
    <inkml:brush xml:id="br0">
      <inkml:brushProperty name="width" value="0.05" units="cm"/>
      <inkml:brushProperty name="height" value="0.05" units="cm"/>
    </inkml:brush>
  </inkml:definitions>
  <inkml:trace contextRef="#ctx0" brushRef="#br0">13 15 24575,'16'161'0,"-16"-150"0,0 51 0,0-56 0,-1 0 0,0-1 0,0 1 0,0 0 0,-1-1 0,0 1 0,0-1 0,-3 7 0,-3-5 0,4-13 0,2-17 0,6 5 0,0 0 0,1 0 0,15-33 0,31-49 0,-41 81 0,-7 12 0,1 0 0,0 0 0,1 1 0,0-1 0,7-7 0,-11 13 0,0 0 0,0 0 0,0 0 0,0 0 0,0 0 0,1 0 0,-1 1 0,0-1 0,0 0 0,0 1 0,1-1 0,-1 1 0,0-1 0,1 1 0,-1 0 0,0 0 0,1-1 0,-1 1 0,1 0 0,-1 0 0,0 0 0,1 1 0,-1-1 0,0 0 0,1 0 0,-1 1 0,0-1 0,1 1 0,-1-1 0,0 1 0,1 0 0,-1-1 0,0 1 0,0 0 0,0 0 0,0 0 0,0 0 0,0 0 0,1 1 0,3 4 0,0 0 0,-1 0 0,1 1 0,-2-1 0,1 1 0,5 14 0,13 49 0,-15-43 0,-5-22-136,0 1-1,-1 0 1,0 0-1,0 0 1,-1 0-1,0 0 1,0 0-1,0 0 0,-2 10 1,-2-2-6690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19.568"/>
    </inkml:context>
    <inkml:brush xml:id="br0">
      <inkml:brushProperty name="width" value="0.05" units="cm"/>
      <inkml:brushProperty name="height" value="0.05" units="cm"/>
    </inkml:brush>
  </inkml:definitions>
  <inkml:trace contextRef="#ctx0" brushRef="#br0">0 11 24575,'0'3'0,"3"1"0,4 0 0,3-1 0,4-1 0,4 0 0,6-2 0,4 1 0,0-4 0,1-1 0,-1 0 0,-2 1 0,-4 0 0,-5-1 0,-8 0 0,-8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0.356"/>
    </inkml:context>
    <inkml:brush xml:id="br0">
      <inkml:brushProperty name="width" value="0.05" units="cm"/>
      <inkml:brushProperty name="height" value="0.05" units="cm"/>
    </inkml:brush>
  </inkml:definitions>
  <inkml:trace contextRef="#ctx0" brushRef="#br0">16 172 24575,'-2'-2'0,"0"0"0,1-1 0,-1 1 0,1 0 0,0-1 0,0 1 0,0-1 0,0 0 0,0 1 0,0-1 0,1 0 0,-1 1 0,1-1 0,0 0 0,0 1 0,0-1 0,0 0 0,0 0 0,1 1 0,-1-1 0,1 0 0,0 1 0,0-1 0,0 0 0,1-2 0,1-1 0,0-1 0,0 1 0,0 0 0,1 1 0,0-1 0,0 0 0,1 1 0,9-9 0,-8 9 0,1 1 0,1-1 0,-1 1 0,1 0 0,0 1 0,0-1 0,0 2 0,0-1 0,0 1 0,1 0 0,-1 1 0,0 0 0,1 1 0,0-1 0,-1 1 0,11 2 0,-14-1 0,0-1 0,0 1 0,0 1 0,0-1 0,0 0 0,-1 1 0,1 0 0,0 0 0,-1 1 0,0-1 0,0 1 0,1 0 0,-2 0 0,1 1 0,0-1 0,-1 1 0,1-1 0,-1 1 0,0 0 0,0 1 0,-1-1 0,1 0 0,-1 1 0,0-1 0,0 1 0,0 0 0,-1 0 0,2 7 0,-2-6 0,-1 1 0,0 0 0,0 0 0,0-1 0,-1 1 0,0 0 0,0-1 0,-1 1 0,0-1 0,0 1 0,0-1 0,-1 0 0,0 0 0,0 0 0,-7 10 0,1-5 0,1 0 0,-2 0 0,0-1 0,0 0 0,-1-1 0,-17 12 0,26-20 0,0 1 0,0 0 0,0-1 0,0 1 0,0 0 0,0 0 0,-3 5 0,5-7 0,0 0 0,-1 0 0,1 1 0,0-1 0,0 0 0,0 0 0,0 1 0,0-1 0,0 0 0,0 1 0,0-1 0,0 0 0,0 0 0,0 1 0,0-1 0,0 0 0,0 1 0,0-1 0,0 0 0,0 0 0,0 1 0,0-1 0,0 0 0,1 0 0,-1 1 0,0-1 0,0 0 0,0 1 0,15 4 0,-3-4 0,0 1 0,0 0 0,0 1 0,0 1 0,-1 0 0,1 0 0,20 12 0,-28-14 0,1 1 0,-1 0 0,0 0 0,0 1 0,-1-1 0,1 1 0,-1-1 0,1 1 0,-1 0 0,0 1 0,-1-1 0,1 0 0,-1 1 0,0 0 0,0-1 0,0 1 0,0 0 0,-1 0 0,0 0 0,0 0 0,0 9 0,-1-11 0,0 0 0,0 0 0,-1 0 0,1 0 0,-1 0 0,1-1 0,-1 1 0,0 0 0,0 0 0,-1-1 0,1 1 0,-1 0 0,1-1 0,-1 0 0,0 1 0,1-1 0,-1 0 0,0 0 0,-1 0 0,1 0 0,0 0 0,-1 0 0,1-1 0,-1 1 0,1-1 0,-1 0 0,0 0 0,1 1 0,-1-2 0,0 1 0,0 0 0,-4 0 0,-4 1 0,1-1 0,-1 0 0,0-1 0,0 0 0,1 0 0,-1-1 0,-18-5 0,7 0-143,-41-19 0,46 17-936,6 4-5747</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11-20T05:07:49.158"/>
    </inkml:context>
    <inkml:brush xml:id="br0">
      <inkml:brushProperty name="width" value="0.05292" units="cm"/>
      <inkml:brushProperty name="height" value="0.05292" units="cm"/>
    </inkml:brush>
  </inkml:definitions>
  <inkml:trace contextRef="#ctx0" brushRef="#br0">4417 7195 0,'27'0'32,"-54"0"-32,54 13 31,-27 0-31,0 0 109,53 14-78,-27-27-31,93 13 32,-92-13-32,12 13 31,-158 27 0,-39-14 0,131-26 1,40 0-32,1 0 15,65-26 17,-53 26-32,-12 0 15,-1-27 1</inkml:trace>
  <inkml:trace contextRef="#ctx0" brushRef="#br0" timeOffset="2324.13">1323 3822 0,'-14'-13'31,"28"26"-31,-54-52 31,27 39-31,-14 0 0,-79 0 32,-158 26-1,13 40 0,79 133 0,158-133-31,-38 330 32,104-52-1,147-172 0,12-159-15,226-118 15,-106-186 0,-265-106 1,-199 93-1,94 264-31,-160-66 31,-92 93 0,252 13-31,-41 40 32,67-14-1,40 1 0,-27-14-31,13-13 31</inkml:trace>
  <inkml:trace contextRef="#ctx0" brushRef="#br0" timeOffset="3872.2">3941 5290 0,'0'0'0,"-26"0"15,13 0 17,26 0-17,79 0 1,-39 0-1,0 0-15,159-13 16,-67 0 15,-171 13 16,13 0-31</inkml:trace>
  <inkml:trace contextRef="#ctx0" brushRef="#br0" timeOffset="4765.22">5330 4814 0,'-13'0'16,"0"0"-16,-80 27 31,66-14-15,-39 40 0,53-27-1,0 1-15,0 12 0,-27 160 31,80-41 1,-14-144-32,-13-1 15,14 0-15,118-26 32,-118-14-32,12 1 15,41-80 1,-54 66-16,-13-13 15,14-158 1,-27 158 0,-66-79-1,39 119 1,-78 13 0,78 0-16,-52 66 31,65-40-16,14-13-15</inkml:trace>
  <inkml:trace contextRef="#ctx0" brushRef="#br0" timeOffset="5342.75">5647 5317 0,'-13'0'0,"26"0"16,14 0 15,171-14 0,-145 14-31,13 0 16,106-13-1,-132 13 1,-40 0 15,-13 0-31,-1 0 16,14-13-16</inkml:trace>
  <inkml:trace contextRef="#ctx0" brushRef="#br0" timeOffset="6160.73">6414 5039 0,'-26'-13'16,"52"26"-16,-65-26 0,12 13 15,-78 26 17,91-13-32,1 1 0,-40 91 31,53-78-31,0 92 31,106-40 0,-80-79-31,1 0 0,-1-13 16,1 0-16,52-53 31,-52 39-31,-27-132 31,-146 107 1,106 65-32</inkml:trace>
  <inkml:trace contextRef="#ctx0" brushRef="#br0" timeOffset="7819.79">3849 6137 0,'26'0'47,"1"0"-47,184 0 16,-131 0 0,303 0-1,-290 0 1,118-14-1,-290 14 17,52 0-17,-39-13 1</inkml:trace>
  <inkml:trace contextRef="#ctx0" brushRef="#br0" timeOffset="8613.78">5304 5541 0,'-40'-13'32,"80"26"-32,-120-26 15,54 40-15,-1-14 16,-92 146-1,106-107-15,0 1 16,0 119 0,26-79-1,53 13 1,-13-67 0,-14-25-16,147-67 31,-67-185 0,-119 172-31,0-1 16,-53-118-1,13 106 1,-66 26 0,80 53-1,13 13-15,-27 27 16</inkml:trace>
  <inkml:trace contextRef="#ctx0" brushRef="#br0" timeOffset="9092.64">5634 6070 0,'0'0'0,"13"0"32,1 0-32,12 0 0,120-13 31,39 13 0,-132 0 0,-67-13 1,1 13-32</inkml:trace>
  <inkml:trace contextRef="#ctx0" brushRef="#br0" timeOffset="9752.5">6454 5740 0,'0'0'15,"-26"13"-15,-93 53 32,92-39-32,-12-1 0,12 1 15,-39 144 1,132-65 15,-39-93-15,144 1-1,-118-28 1,-13 1-16,66-53 16,-93 40-1,0-146 1,-26 132 0,-106-66 15,-13 93-16</inkml:trace>
  <inkml:trace contextRef="#ctx0" brushRef="#br0" timeOffset="10911.33">4047 6904 0,'0'0'0,"40"0"32,26-14-17,-26 14-15,12 0 16,160 0 0,-146 0-16,159-13 31,-225 13 0,-53-13-15</inkml:trace>
  <inkml:trace contextRef="#ctx0" brushRef="#br0" timeOffset="11642.87">5423 6401 0,'0'0'0,"-14"-13"15,1 0-15,0 13 0,0 0 16,-40-14-1,40 28-15,-93 65 32,13 80-1,106-1 0,120-65 0,-107-93-31,120-40 32,-41-145-1,-144-13 0,-94 145 0,107 53-31,-14 13 16</inkml:trace>
  <inkml:trace contextRef="#ctx0" brushRef="#br0" timeOffset="12058.82">5634 6837 0,'27'-13'31,"-1"13"-31,133 0 16,-106 0 0,119-13 15,-146 13-31,14 0 15,-67 0 17,14 0-17,-13 0-15</inkml:trace>
  <inkml:trace contextRef="#ctx0" brushRef="#br0" timeOffset="12662.17">6190 6586 0,'0'0'0,"-27"13"0,1 1 0,-1-1 16,-39 66 0,66-52-1,13 65 1,14-79-1,92 27 1,-79-40-16,-1 0 16,107-40-1,-120 27 1,40-66 0,-66 52-1,0 1-15,-92-80 31,52 93-15,14 0-16,-1 13 16</inkml:trace>
  <inkml:trace contextRef="#ctx0" brushRef="#br0" timeOffset="17911.9">12115 3730 0,'0'0'0,"-13"-27"16,-14 1 15,-13 13 0,27 13-15,-66 26 0,66-13-16,-67 40 31,80-26-16,-13-14-15,13 0 0,13-978 16,93 2023 15,-66-1045-31,-14 0 16,54 14 0,-67-14-16,13 0 15,-26 13 1,0-12-16,-13-1 15,-53 27 1,-27-27 15,54-26 1,39-1-1,13 14-16,0 0-15,53 27 32,-13 26-1,-40-40-31,-13 0 0,14 0 16,-1 40 15,-13-40-16,26 1 17,-13-1-32,27-13 31,13-13 0,-53-1 0,-26 14-15</inkml:trace>
  <inkml:trace contextRef="#ctx0" brushRef="#br0" timeOffset="20129.54">13067 4867 0,'0'-13'31,"26"-27"0,-39-13 1,-79 27-1,-1 65 0,80-25-31,0 52 31,13-40-31,79 54 16,-53-67 0,14 0-16,66 40 31,-80-40-31,1 27 15,-27-27 1,-66 0 0,-80-39 15,133 26-15,-40-66 15,53 52-31,0-38 15</inkml:trace>
  <inkml:trace contextRef="#ctx0" brushRef="#br0" timeOffset="20835.43">13437 4946 0,'0'-13'16,"0"26"-16,0-39 0,0 13 16,-13-14-1,0 27 1,0-13-16,-53 26 16,52-13-1,1 27-15,-27 26 16,40-40-1,0 66 1,0-66 0,53 27-1,-26-27 1,26-26 0,-27-13-1,1-27 1,-27 39-16,0-38 31,0 65 0,0 0-15,26 40 0,-13-40-16,40 14 31,-40-27-16,1 0-15,12-40 16,-13 0 0,-13-79-1,0 80 1,-39-67 0,39 93-1,-14 79 16,14 0-15,0-40-16,27 67 16,-1 13 15,-13-93-15,-13 0-16</inkml:trace>
  <inkml:trace contextRef="#ctx0" brushRef="#br0" timeOffset="21545.8">13834 4973 0,'0'0'16,"-26"0"-1,52 0 32,-13 0-31,1 0-16,-1 0 15,26-13 1,-25-14 15,-67 1 0,40 26-31,-1 0 16,1 0-16,0 13 16,0-13-16,-1 40 15,14-14 1,0-13-16,14 53 16,78-26 15,-65-40-16,-1 0-15,40-40 16,14-79 15,-80 106-31,0-13 16,0-27 0,-27 53 15,1 66 0,65 13 0,-25-66-31,12 1 16,14 25 0,-14-12 15,-39-14-16,-27-13 1,27 0-16,-40 0 16,40-13-16</inkml:trace>
  <inkml:trace contextRef="#ctx0" brushRef="#br0" timeOffset="21968.11">14456 4880 0,'0'0'16,"-14"0"-16,-38-26 31,38 52 0,1 67 1,13-80-32,27 40 15,-14-40 1,0 0-16,66 14 31,-52-27-31,13-66 31,-27 52-31,-26-91 32,-1 91-32,-65-25 15,66 39 1,-40 13 0</inkml:trace>
  <inkml:trace contextRef="#ctx0" brushRef="#br0" timeOffset="22321.85">14641 4920 0,'0'0'0,"0"-27"16,13 14 15,0 26-16,14 14 1,52 65 0,-79-65-1,13 26 1,-13-40 0,-26-13-1,13-13 1,-1-53-1,28 39 1,-1 1-16,53-40 16,-40 39-16,54 14 31</inkml:trace>
  <inkml:trace contextRef="#ctx0" brushRef="#br0" timeOffset="22814.23">15157 4946 0,'-14'-13'31,"1"0"-15,-40 13-1,40 0 1,-53 53 0,53-40-1,0 66 1,13-52 0,52 12-1,-38-39 1,12 0-16,40-39 15,-53 26 1,1-14-16,25-65 16,-39 25-1,-13-65 1,13 106 0,-13 13-16,0 26 31,13 66-16,0-52 1,13 118 0,13-92-1,1 0 1</inkml:trace>
  <inkml:trace contextRef="#ctx0" brushRef="#br0" timeOffset="23186.47">15368 4999 0,'0'0'0,"0"13"16,-13-13-16,53 0 47,-27 0-32,27-13 1,-27 13 0,-13-26-1,-13-1 1,-27-26 0,14 27-1,-1 26-15,-26 53 31,53 13-15,0-40-16,80 107 31,-54-133-31</inkml:trace>
  <inkml:trace contextRef="#ctx0" brushRef="#br0" timeOffset="23571.93">15553 4880 0,'0'0'0,"27"27"31,-1-14-31,-12 0 0,52 27 31,-27 52 1,-105-52-1,13-66 0,53 12-31,0 1 16,106-119 15,-26 79 0,-67 53-15</inkml:trace>
  <inkml:trace contextRef="#ctx0" brushRef="#br0" timeOffset="23974.67">15924 4920 0,'0'0'0,"13"0"16,0 0-16,-13-13 16,27-14 15,-27 14-31,-14 13 15,-25-13 1,26 13-16,-40 26 31,79 40 1,67 0-1,-40-13 0,-120-26 0,41-27-15,0 0-16,-41-13 16,41-14-1</inkml:trace>
  <inkml:trace contextRef="#ctx0" brushRef="#br0" timeOffset="25227.65">16400 4788 0,'-13'-14'15,"-1"14"16,28 0 1,-14 14-17,0-1 1,0 0 0,-27 0-1,14-13 16,26-39 1,-13 25-17,13 1 1,1 13 0,-14 27-1</inkml:trace>
  <inkml:trace contextRef="#ctx0" brushRef="#br0" timeOffset="25611.88">16387 5092 0,'0'0'0,"13"0"31,-26 0 16,-1 0-31,1 0-1,13-13 1,0-1-1,27 1 17,-14 13-17,-13 13 32</inkml:trace>
  <inkml:trace contextRef="#ctx0" brushRef="#br0" timeOffset="29691.25">17260 4576 0,'-27'0'62,"14"0"-46,-80 0 0,54 0-1,-67 13 1,93-13-1,-14 0 1,27 14 31,0 12-16,0 40 0,27 53 1,-27-92-32,26 105 15,-26-106 1,27 80 15,-27-93-31,0 40 16,0-40-1,0 14 17,0-14-32,0 0 15,13-13 17,53 0-1,-53 0-16,40-13 1,-40 0 0</inkml:trace>
  <inkml:trace contextRef="#ctx0" brushRef="#br0" timeOffset="32501.33">17894 4629 0,'0'-13'31,"0"0"0,-13-1 0,-79 28 1,78-1-32,-52 40 31,40 52 0,39-91-31,80 39 31,-67-53-31,80 52 32,-40 28-1,-132-1 0,-40-39 0,40-40 1,66-27-1,0 14-31,40-13 31,26 12 0,-40 41 1,-26-14-32,0 27 31,-13-27-31,-14 53 16,41-13 15,-1-40-16,53 14 1,-39-14 0,52 0-1,-53-13 17,-39 0-1,0 0-31</inkml:trace>
  <inkml:trace contextRef="#ctx0" brushRef="#br0" timeOffset="34494.44">18040 7922 0,'0'-13'47,"13"13"-15,66 0-1,14 0 0,-93 13-31,13-13 0,-13 40 31,-66 52 1,13-13-1,27-12 0,26-54-31,26 13 31,67 1 1,-80-27-32,53 0 31,-53-14 0,-39 28 0,-40 25 1,39 28-1,41 12 0,-1-66-31,53 27 31,-40-1 1,-52-25 14,-1-1-14,14-13-32,0 0 0,0 0 15,13 13 1,-27 0 31</inkml:trace>
  <inkml:trace contextRef="#ctx0" brushRef="#br0" timeOffset="35533.65">18701 8543 0,'0'0'0,"13"14"31,-13-1-16,14-13-15,-14 13 16,-40 14 15,27-27-31,-27-14 32,27 14-17,13-39 1,26 25-1,14-25 1,0 39 0,-14 13-1,-52 53 17,26-53-17,-27 1 1,1-14 15,26-14-15,13-1004 15,0 2010 0,-26-900 0,-93 67 1</inkml:trace>
  <inkml:trace contextRef="#ctx0" brushRef="#br0" timeOffset="36942.07">18212 9377 0,'0'0'0,"-13"-40"31,-54 0 0,1 53 0,13 40 1,40-39-32,40 52 31,105 13 0,-106-66-31,1-13 16,39 80 15,-66-54-31,-66 67 31,-53-54 1,106-39-32,-27 0 31,53-39 0,80-14 0,-67 92 1,-26 41-1,0 12 0,27-39 0,-1-40-31,14 1 16</inkml:trace>
  <inkml:trace contextRef="#ctx0" brushRef="#br0" timeOffset="38331.55">18238 11731 0,'0'0'0,"0"-40"15,0 27 1,27-1-1,-14 14 1,27 0 0,-27 14-1,-13 25 1,0-12 0,0-14-16,0 27 15,-13-27 1,-27 40-1,27-40 1,-1-13-16,1 26 16,13-12-1,27 12 1,-14-26-16,0 13 16,40 1-1,-40-14-15,40 0 31,-53-14 1,-39 14-1,25 0-15,1 14-1,-13 38 1,26-38-1,0 52 1,0-53-16,26 40 31,-13-40-15,1 0-16,-1 1 0,0 12 16,-13-13-16,13 1 15,-13-1 1,0 0-16,0 0 31,-39-13 0,12-13 1</inkml:trace>
  <inkml:trace contextRef="#ctx0" brushRef="#br0" timeOffset="41183.47">18622 12167 0,'0'0'0,"13"0"0,0 0 32,-26 0 14,-27 13-14,27-13-17,0 0 1,0 0-16,39 0 62,14 0-30,-53 13 30,-14 1-31,14-14-31,26 0 47,40-27-15,-40 27-32,0 0 15,1 27 16,-80 92 1,39-106-32,1 13 15,-40 14-15</inkml:trace>
  <inkml:trace contextRef="#ctx0" brushRef="#br0" timeOffset="42511.95">18225 12974 0,'0'-14'16,"13"1"0,0 13-1,-13-13 1,-39 13 0,26 0-1,-27 13 1,27-13-1,26 40 1,0-27 0,66 66-1,-65-65 1,65 65 0,-66-39 15,-92-1 0,52-39-15,-52 14-1,66-14 1,13-14 0,40-12-1,39-1 16,-79 41-15,13-1-16,0 27 16,1-27-1,-1 79 1,-13-78 0,0 12-16,13 14 15,14-14 1,25-13-1</inkml:trace>
  <inkml:trace contextRef="#ctx0" brushRef="#br0" timeOffset="43597.06">18331 15539 0,'0'0'0,"0"-13"15,0-13 1,53 12 15,-27 14-15,-13 14-16,1-14 15,-1 39 1,-13-26 0,-27 27-1,14-27-15,-26 40 31,12-40-15,14 27 0,13-13-1,40-1 1,-27-26 0,13 0-16,27 0 15,-40 0 1,27-13-1,-53 13 17,0 0-32,-40 13 31,0 53 0,53-53-31,0 1 16,53 78 15,0-39 0,-40-40-15,-66-13 0,-13-13-1</inkml:trace>
  <inkml:trace contextRef="#ctx0" brushRef="#br0" timeOffset="44904.75">17445 16319 0,'0'0'15,"-27"-13"17,41 13-1,65-13 0,-53 13-31,146 0 31,-106 0 1,-66 40-1,-39 79 0,39-93-31,13 133 31,27 52 1,-40-118-1,0-67-16,0-12 17,-27-28 15,-132 1-16,-12 26 0,104 1-31</inkml:trace>
  <inkml:trace contextRef="#ctx0" brushRef="#br0" timeOffset="46570.04">13252 17020 0,'0'0'0,"-40"-39"31,27 39-15,40 0 62,39 0-47,-40 0-15,54 53 15,-160 26 0,-65 14 1,65-27-1,133-27 0,93-25 0,-67-14 1,-92-14-1,-27 1 0,27 26-31,13 40 31,0-26-15,13 12 0,1-12-16,38 79 31,-25-27 0,-93-53 0,0-26-15</inkml:trace>
  <inkml:trace contextRef="#ctx0" brushRef="#br0" timeOffset="51616.7">19111 5330 0,'-13'-13'31,"-40"-1"0,40 14-31,-80-965 31,1 2089 1,145-992-1,92-92 0,-13-106 0,-132-106 1,-132 93-1,53 92 0,79 0-31,39 0 16</inkml:trace>
  <inkml:trace contextRef="#ctx0" brushRef="#br0" timeOffset="51972.6">19283 5356 0,'0'0'15,"0"-13"-15,-13-13 31,105 52 1,27 93-1,-105-26 0,-28-93-31,1 13 0,0-13 16,-40-27 15,80-92 0,118 14 1,-39 91-17</inkml:trace>
  <inkml:trace contextRef="#ctx0" brushRef="#br0" timeOffset="52476.54">19852 5396 0,'0'0'16,"13"0"-16,-39-13 31,26 0-16,-53-1 17,26 14-32,-26 40 15,53-27 1,-13 53 0,13-39-1,53 26 1,-27-53-1,80-40 1,-93 27 0,14-106 15,-27 79-31,0 0 0,0 14 16,-13-14-16,-1-39 15,14 66 1,0 79-1,0-40 1,27 133 0,-14-133-1,27 80 1,-27-93 0,0 1-16</inkml:trace>
  <inkml:trace contextRef="#ctx0" brushRef="#br0" timeOffset="52686.63">20235 5396 0,'0'0'0,"0"-13"15,-39 13 1,25 0 0,-12 13-1,13 80 16,26-67-31,-13-13 0,40 40 32,26-66-1</inkml:trace>
  <inkml:trace contextRef="#ctx0" brushRef="#br0" timeOffset="52824.13">20156 5211 0,'-26'13'31,"52"-26"-31,-39 53 16,26-27-16</inkml:trace>
  <inkml:trace contextRef="#ctx0" brushRef="#br0" timeOffset="53327.81">20447 5449 0,'26'-13'31,"-52"26"-31,66-66 31,-93 27 0,-40 78 1,67 41-17,26-80 1,79 40 15,-52-40-31,65-26 16,-79 0-1,14 0-15,-1-93 16,-26 66 0,0-132-1,0 146 1,-26-27 0,13 66-1,13 80 1,0-67-1,39-859 1,-26 1838 0,40-912-1,-39-93 1,25 13 0</inkml:trace>
  <inkml:trace contextRef="#ctx0" brushRef="#br0" timeOffset="53522.87">20936 5330 0,'-13'-13'31,"0"13"0,13 13-15</inkml:trace>
  <inkml:trace contextRef="#ctx0" brushRef="#br0" timeOffset="53670.13">20936 5528 0,'0'0'16,"0"13"-16,0 1 0,0-1 31</inkml:trace>
  <inkml:trace contextRef="#ctx0" brushRef="#br0" timeOffset="55241.99">21465 5198 0,'0'0'0,"14"-27"31,-1 27-15,-13 13 0,13 93 15,-13-66-31,0 92 16,13-105-1,-13-1-15,27 14 16</inkml:trace>
  <inkml:trace contextRef="#ctx0" brushRef="#br0" timeOffset="55579.72">21796 5277 0,'-26'0'15,"12"0"1,1 13-16,-27 53 16,40-52-1,40 65 1,-13-66 0,-14 0-16,53 1 15,-53-14 1,40-40-1,-53 13 1,0 1-16,-53-40 16,0 26-1,-53 14 1,40 26 0</inkml:trace>
  <inkml:trace contextRef="#ctx0" brushRef="#br0" timeOffset="57153.66">19217 6150 0,'0'0'0,"0"-13"15,13-27 1,-13 27 0,0-1-16,-66-52 31,53 53-31,-119 26 15,105 14 1,-65 92 0,78-80-1,41 80 1,-14-92 0,93-1-1,-67-26 1,67-53-1,-79-92 17,-27 119-17,0-27 1,0 132 15,0-53-15,39 107-1,-25-107 1,39 27 0</inkml:trace>
  <inkml:trace contextRef="#ctx0" brushRef="#br0" timeOffset="57762.49">19429 6110 0,'0'0'0,"-27"-13"16,67 53 15,-27-27-15,53 79-1,-66-78 1,0 65-1,-13-79 1,-27 13 0,27-66 15,13 27-15,13-1-16,53-52 15,-26 26 1,26 40-1,14 119 17,-80-80-17,-14 67 17,14-80-32,-13-13 15,13-40 1,0 27-1,27-80 1,-1 67 0,53-27-1,-65 53-15,52 66 32,-66-39-17,0-1-15,0 40 16,-27-26-1</inkml:trace>
  <inkml:trace contextRef="#ctx0" brushRef="#br0" timeOffset="58027.55">19984 6031 0,'13'-27'0,"1"1"16,-41 79-16,54-119 0,-14 52 0,-13 94 47,0-27-32,26 105 17,14-39-1,-14-105-31,-12-14 0,52-14 31</inkml:trace>
  <inkml:trace contextRef="#ctx0" brushRef="#br0" timeOffset="58174.52">20116 6163 0,'-26'-13'0,"52"26"0,-65-26 16,12 13-1,107 0 17,-41 0-32,-12 0 15,12 0-15</inkml:trace>
  <inkml:trace contextRef="#ctx0" brushRef="#br0" timeOffset="58360.79">20540 6150 0,'-14'13'32,"28"-26"-32,12 26 15</inkml:trace>
  <inkml:trace contextRef="#ctx0" brushRef="#br0" timeOffset="58530.39">20606 6308 0,'0'0'0,"26"0"31,-13 0-31,1 0 16,38-13-16</inkml:trace>
  <inkml:trace contextRef="#ctx0" brushRef="#br0" timeOffset="59528.88">20659 6123 0,'0'14'78,"0"-1"-78,-14-13 16,-12 0 15,26-13 16,13 13-16,0 0-15,-13 13-16</inkml:trace>
  <inkml:trace contextRef="#ctx0" brushRef="#br0" timeOffset="59974.96">20725 6361 0,'0'0'0,"13"0"156,-13 14-125,0-28 32</inkml:trace>
  <inkml:trace contextRef="#ctx0" brushRef="#br0" timeOffset="60968.18">21161 6070 0,'-13'-13'31,"13"0"-15,0 0-1,53-27 17,-27 40-32,40 53 31,-39 66 0,-40-93-31,-1 1 16,-38 13-1,-41-14 17,80-26-32,-1 0 15,41-13 32,26 39-16,0 14 1,-27-27-32</inkml:trace>
  <inkml:trace contextRef="#ctx0" brushRef="#br0" timeOffset="61325.03">21558 6229 0,'0'0'16,"13"-26"-16,-13 12 0,-13-25 31,-40 92 0,53-40-31,0 79 32,66-25-1,0-94 0,-26-26-15,-53-79 15,0 119-31,-1 0 16,-65 52 15,79-12-31</inkml:trace>
  <inkml:trace contextRef="#ctx0" brushRef="#br0" timeOffset="61696.85">21915 6229 0,'0'0'0,"0"-26"16,0 12-16,-13 1 16,-40 13 15,53 13-31,-13 80 31,79-14 0,-40-1057-15,67 1930 15,-80-1071 0,-79 53 1,53 66-32,-14 0 15,-26 66 1</inkml:trace>
  <inkml:trace contextRef="#ctx0" brushRef="#br0" timeOffset="62062.27">22259 6203 0,'0'-14'16,"0"28"-16,-13-41 31,-27 40 0,40 14-31,0-14 0,0 66 32,53 1-1,53-107 0,-27-78 0,-79 78-31,-53-52 32,-119 66-17</inkml:trace>
  <inkml:trace contextRef="#ctx0" brushRef="#br0" timeOffset="63273.16">19376 6877 0,'0'0'0,"13"-13"15,0-40 1,-26 40-1,-53-27 1,39 27 0,-92 26-1,106-13 1,0 13-16,0 27 16,13-27-1,119 106 1,-80-92-1,-12-14-15,52 53 16,-66-39 0,1-1-1,-14 0-15,-53 1 16,0-27 0,13 0-16,14 0 15,-80-66 1,106 13-1</inkml:trace>
  <inkml:trace contextRef="#ctx0" brushRef="#br0" timeOffset="63835.62">19601 6692 0,'0'0'0,"13"-13"15,-40 26 1,27 0-1,0 0-15,0 14 16,14 65 0,-1-65-16,0 65 31,0 14 0,-13-92 0,40-94 1,-27 67-32,0-14 15,27 1 1,-14 52 15,-12-12-31,39 39 31,-27-27-15,40-26 0,0-26 15,-52-1-15,-14-26-1,-14 40-15,14 0 16,-26-14-1,26 41-15,0-1 16,13 93 15,40-27 1</inkml:trace>
  <inkml:trace contextRef="#ctx0" brushRef="#br0" timeOffset="64423.88">20156 6917 0,'0'0'0,"0"39"31,0-25-31,13 92 31,0 65 1,-13-144-32,0 52 31,0-105 0,0-40-15,0 0-1,0 26-15,27-92 32,26 65-1,-40 67-31,0 14 0,0-14 16,27 92 15,-40-65-31,-40 12 31,-65-52 0</inkml:trace>
  <inkml:trace contextRef="#ctx0" brushRef="#br0" timeOffset="64634.31">20619 6970 0,'-27'0'31,"54"0"-31,-14 0 15</inkml:trace>
  <inkml:trace contextRef="#ctx0" brushRef="#br0" timeOffset="64793.26">20632 7089 0,'27'13'32,"-1"-13"-32,0 0 0,1 0 0</inkml:trace>
  <inkml:trace contextRef="#ctx0" brushRef="#br0" timeOffset="65776.75">21386 6890 0,'0'0'0,"13"-13"16,-13-13-1,0-1 1,-26 1 0,13 13-1,-14 13-15,-26 13 16,14 0 0,-14 27-1,53-14 1,53 40-1,-27-53 1,14 14-16,39 26 16,-53-27-1,1 27 1,-40-40 0,-53 1-1,52-14 1,-65-14-1,53 1 1,26-13-16</inkml:trace>
  <inkml:trace contextRef="#ctx0" brushRef="#br0" timeOffset="65996.8">21690 6864 0,'0'0'0,"13"0"16,1 13 15,-14 0-15,13 1-16,0 52 16,0-27-1,-13-12-15,27 79 16,-27-67-16</inkml:trace>
  <inkml:trace contextRef="#ctx0" brushRef="#br0" timeOffset="66843.67">20738 6877 0,'-13'0'31,"-27"0"1,27 13-1,26-13 47,0 0-31</inkml:trace>
  <inkml:trace contextRef="#ctx0" brushRef="#br0" timeOffset="67522.75">22682 6388 0,'13'13'31,"-26"53"0,-13 0-15</inkml:trace>
  <inkml:trace contextRef="#ctx0" brushRef="#br0" timeOffset="67998.25">22285 5422 0,'0'27'0,"0"-54"0,-13 94 15,0-41-15,0 14 16,-14 52-16</inkml:trace>
  <inkml:trace contextRef="#ctx0" brushRef="#br0" timeOffset="70724.28">19217 9919 0,'0'-13'0,"0"26"0,-13-66 31,0 53-31,-14 0 31,-39 132 1,79 14-1,106-67 0,-92-79-31,-1 0 16,53-93 15,-171-52 0,-14 79 1,93 66-32,0 0 15</inkml:trace>
  <inkml:trace contextRef="#ctx0" brushRef="#br0" timeOffset="71062.85">19429 9972 0,'0'0'0,"0"-14"16,-14 14-16,14-26 31,93 52 0,-53 1-31,92 79 31,-106-80-31,-12-13 0,-1 14 16,-40 13 15,14-40-31,-66-53 31,79 39-31,0-65 16,13 53 0,80-27-1,-67 39 1</inkml:trace>
  <inkml:trace contextRef="#ctx0" brushRef="#br0" timeOffset="71518.07">20063 9998 0,'0'0'16,"0"13"-16,0 1 15,-26-14 1,13 0-16,0 0 16,-14 0-1,14 13-15,13 0 16,-27 40-1,27-27-15,0-12 16,40 52 0,-27-53-1,1-13-15,38 0 16,-25-13 0,-14 0-16,27-67 15,-27 54 1,-13-186-1,-13 172 1,-27-65 0,27 105-1,13 92 1,13-52 0,80 171-1,-40-105 16,-40-92-15,-13-1-16</inkml:trace>
  <inkml:trace contextRef="#ctx0" brushRef="#br0" timeOffset="71781.39">20473 10025 0,'0'13'0,"0"-26"16,-26-1-1,13 14 1,13 80 0,0-67-1,26 93 1,-26-80-16,40 1 31,-27-41-31</inkml:trace>
  <inkml:trace contextRef="#ctx0" brushRef="#br0" timeOffset="72382.17">20751 10104 0,'0'0'0,"13"13"16,-13-39 15,-53 12 0,40 14-31,-66 67 31,92 12 1,80-53-1,26-78 0,-106 38-31,13-39 16,-12-158 15,-28 118 0,14 106-15,-13 67 0,66 105 15,-13-132-16</inkml:trace>
  <inkml:trace contextRef="#ctx0" brushRef="#br0" timeOffset="72721.94">21360 9919 0,'-40'0'31,"80"0"-31,-54 13 31</inkml:trace>
  <inkml:trace contextRef="#ctx0" brushRef="#br0" timeOffset="72896.42">21373 10223 0,'0'13'31,"13"0"0</inkml:trace>
  <inkml:trace contextRef="#ctx0" brushRef="#br0" timeOffset="73814.39">21743 9932 0,'0'0'0,"-13"0"0,0-53 31,132-13 1,0 119-1,-119-27-31,-53 107 31,26-107-31,-78 53 16,78-65-1,-13-1 1,80-53 15,-13 27-15,52 26 15,0 53 0,-39-26-15</inkml:trace>
  <inkml:trace contextRef="#ctx0" brushRef="#br0" timeOffset="74138.22">22232 10011 0,'0'0'0,"0"-26"15,-52 66 17,38-14-17,1 0-15,13 54 16,13-67-1,53 14 1,1-67 15,-54 27-15,-40-93 0,14 79-1,0 14-15,-14-13 16,14 12-16,0 14 15,0 14-15</inkml:trace>
  <inkml:trace contextRef="#ctx0" brushRef="#br0" timeOffset="74408.3">22603 10170 0,'0'-13'0,"13"13"15,-13 40 16,-26-1-15,12-12-16,-12 39 16</inkml:trace>
  <inkml:trace contextRef="#ctx0" brushRef="#br0" timeOffset="76434.99">19376 10673 0,'0'-14'32,"-40"-25"-1,27 25-16,-27-25 1,27 26-16,-40 52 31,13 80 1,40-92-32,14 39 31,52-53 0,-53-26-31,40-53 31,-14-53 1,-25 158-1,-14 1-16,0-27-15,53 93 32</inkml:trace>
  <inkml:trace contextRef="#ctx0" brushRef="#br0" timeOffset="76950.71">19561 10659 0,'-13'-39'32,"26"78"-32,-13-65 15,40 132 17,-14-27-1,-26-66-31,0 1 31,0-67 0,0 39-31,13 1 0,27-53 32,13 92-1,-40 67-16,-13-80 1,0 1-16,0-1 16,0-40 31,93-79-16,-80 93-31,13 0 15,54 66 17,-54 26-17,-26-52 1</inkml:trace>
  <inkml:trace contextRef="#ctx0" brushRef="#br0" timeOffset="77138.75">20116 10606 0,'0'0'0,"0"-26"16,0 132 15,0-80-15,14 14-16,-14 0 15,13 39 1</inkml:trace>
  <inkml:trace contextRef="#ctx0" brushRef="#br0" timeOffset="77308.85">20116 10765 0,'0'-13'0,"0"26"0,0-39 0,14 12 31,65 28-15,-53-1-1,54-13-15</inkml:trace>
  <inkml:trace contextRef="#ctx0" brushRef="#br0" timeOffset="77629.75">20725 10725 0,'0'14'15,"39"-14"16</inkml:trace>
  <inkml:trace contextRef="#ctx0" brushRef="#br0" timeOffset="77772.35">20764 10950 0,'0'0'15,"-13"27"1,40-14-1,26-13 1</inkml:trace>
  <inkml:trace contextRef="#ctx0" brushRef="#br0" timeOffset="80482">21267 10646 0,'0'0'0,"-13"0"63,0 13-48,-27 27 1,27-27 0,13 0-16,-27 27 15,14-27 17,26-13-17,53-13 1,-39 13-1,79-13 1,-27 79 15,-79-39-15,-40 92 0,27-93-16,-40 14 31</inkml:trace>
  <inkml:trace contextRef="#ctx0" brushRef="#br0" timeOffset="80639.84">21254 10739 0,'0'0'16,"53"-93"0,-27 80-1,-13 0-15,40-1 16,27 14-1</inkml:trace>
  <inkml:trace contextRef="#ctx0" brushRef="#br0" timeOffset="81013.92">21717 10752 0,'0'13'31,"-14"27"0,1 92 1,40-66-1,65-105 0,-12-80 0,-67 52-15,-93 28 15,14 105 0,66-40-31</inkml:trace>
  <inkml:trace contextRef="#ctx0" brushRef="#br0" timeOffset="81392.28">22100 10778 0,'0'0'0,"0"-39"15,0 25 1,-13 41 0,13-14-1,0 0-15,-13 1 16,0 78 0,26-79-1,40 14 1,-40-27-1,40-27 1,-40 1 0,0-53-1,-13 52 1,-53 1 0,40 26-1,0 0-15,-14 0 0,-12 53 16,26-27-1</inkml:trace>
  <inkml:trace contextRef="#ctx0" brushRef="#br0" timeOffset="81706.73">22404 10778 0,'0'0'0,"0"-13"15,0 40 17,0-14-17,0 13-15,14 67 16,52-40 15,-53-53-15,53-53-1,-66 26 1,13 1-16,-13-67 16,-13 67-1,0 13-15,-14-14 16,-118 40 0</inkml:trace>
  <inkml:trace contextRef="#ctx0" brushRef="#br0" timeOffset="82432.11">22973 10911 0,'0'0'0,"0"13"31,-53 172 0</inkml:trace>
  <inkml:trace contextRef="#ctx0" brushRef="#br0" timeOffset="84081.41">19402 11519 0,'13'-13'0,"-26"26"0,26-39 16,-13 12-16,-39-39 31,-67 27 0,79 26-31,-25 53 31,104 39 1,-25-65-32,-1-14 0,1 0 15,92 53 16,-119-52-15,-106-1 15,53-13-15,13-40 0</inkml:trace>
  <inkml:trace contextRef="#ctx0" brushRef="#br0" timeOffset="84633.62">19534 11373 0,'14'-13'0,"-28"26"0,54-39 15,-40 13-15,13 13 32,-26 66-1,13-40-31,13 93 31,1-92-31,25 52 31,-26-52 1,14-67-1,13-39 0,-1 65 0,1 94 1,-27-67-32,27 40 31,13-53 0,-14-66 0,-25 53-31,-1-14 32,27 67-1,-1 13-16</inkml:trace>
  <inkml:trace contextRef="#ctx0" brushRef="#br0" timeOffset="84825.38">20037 11440 0,'0'0'0,"-40"-67"31,27 67-31,26 0 32</inkml:trace>
  <inkml:trace contextRef="#ctx0" brushRef="#br0" timeOffset="85228.99">20169 11506 0,'0'0'0,"13"13"16,-13 0-1,14 53 1,-1-39 0,13 65-1,-26-78 1,14 38-1,-28-78 32,14 13-31,0 0-16,0-14 0,0-105 31,0 119-15,40-27-1,-27 40 1,40 53 0,-26 0-1,-41 13 1,-78-40 15</inkml:trace>
  <inkml:trace contextRef="#ctx0" brushRef="#br0" timeOffset="85655.01">20976 11519 0,'0'0'0,"-13"13"15,39-13 32,-13 0-47</inkml:trace>
  <inkml:trace contextRef="#ctx0" brushRef="#br0" timeOffset="85812.88">21029 11744 0,'0'0'0,"0"26"31,0-13-31,13-13 47</inkml:trace>
  <inkml:trace contextRef="#ctx0" brushRef="#br0" timeOffset="86623.8">21571 11625 0,'0'0'31,"27"-13"-31,-14-14 31,-53 1 0,-26 26 1,53 0-32,13 26 31,79 53-16,27 1 17,-106-67-17,-13 13 1,0-26 0,-80 14-1,66-14 1,1-14-16,0 1 0</inkml:trace>
  <inkml:trace contextRef="#ctx0" brushRef="#br0" timeOffset="86949.16">21756 11585 0,'0'0'15,"0"-13"-15,40-14 16,-27 27-1,40-13 1,-26 13 0,39 13-1,-66 1 1,0 52 0,-14-53-1,-38 40 1,38-53-1,14 13-15,106 40 16,13-40 0,-66 0-1,13 1-15</inkml:trace>
  <inkml:trace contextRef="#ctx0" brushRef="#br0" timeOffset="93842.56">12710 9165 0,'0'0'0,"-13"-13"31,-1 13-31,14-13 0,14 13 31,12 0-15,120-27 0,145-26 15,-252 53-15,1-13-16,-14 13 15,27-13 1,-66 26 15,-27 119 0,40-79-15,-13 159 0,13-54-1,0-118 1,0 92-1,0-118 1,0-14 0,0-53-1,-13-40 1,0 67 0,-53-80-1,26 106 1,-92 39-1,105-12 1,1-1-16,-1 1 16,-52 132-1,132-67 17</inkml:trace>
  <inkml:trace contextRef="#ctx0" brushRef="#br0" timeOffset="94332.74">13768 9284 0,'0'0'0,"0"-13"15,-13-40 1,0 40 0,-27-14-1,13 27 1,14 0-16,-40 40 16,27-27-1,-1 14-15,-12 52 16,39-26-1,39 13 1,-12-40 0,-1-12-16,14-1 0,53 13 15,-67-13 1,40 40 0,-66-13-1,-26 13 1,12-40-16,-12 0 15,-53 14 1,39-14 0,-66-26-1,93-14-15,0 14 16,-1-66 0</inkml:trace>
  <inkml:trace contextRef="#ctx0" brushRef="#br0" timeOffset="94758.64">14006 9297 0,'13'0'15,"-26"0"-15,26-13 0,-13 26 31,0 106 1,0-92-17,27 52 1,-27-66-16,53 53 31,52-105 0,-25-107 1,-80 27-17,-93 27 17,67 92-17,13 0-15,-14 13 0,-26 53 31</inkml:trace>
  <inkml:trace contextRef="#ctx0" brushRef="#br0" timeOffset="94997.69">14588 9231 0,'0'0'0,"0"-13"32,0 66-1,0-40-31,-13 172 31,0-145-31,13-14 16,-14 1-16</inkml:trace>
  <inkml:trace contextRef="#ctx0" brushRef="#br0" timeOffset="95374.73">14720 9271 0,'66'119'31,"-132"-238"-31,146 264 0,-67-118 16,13-1-16,54 53 31,-67-79-15,40-132 15,-53 93-31,0-1 0,0-79 31,-13 53 1,13 145-1,0-52-31</inkml:trace>
  <inkml:trace contextRef="#ctx0" brushRef="#br0" timeOffset="95749.62">13054 10144 0,'-93'13'31,"186"-26"-31,-120 13 31,517-53 1,383-27-1,-701 67-31,343-13 31,-528 12 0</inkml:trace>
  <inkml:trace contextRef="#ctx0" brushRef="#br0" timeOffset="110029.11">1005 9734 0,'-53'0'31,"106"0"-31,-198 26 31,26 67 1,66 105-1,-40 80 0,212-27 0,66-119 1,80-145-1,-212 0-31,132-106 15,-132 79 1,0-13-16,119-198 31,-172-106 1,-27 291-32,-12 13 0,-239-93 31,-198 173-16,436-14 1,0 0-16,-26 27 0</inkml:trace>
  <inkml:trace contextRef="#ctx0" brushRef="#br0" timeOffset="111762.79">4510 9548 0,'0'-13'47,"13"13"31,-13 159-46,0-106-32,0 13 0,0 119 31,0 106 0,0-185 0,0-93-31</inkml:trace>
  <inkml:trace contextRef="#ctx0" brushRef="#br0" timeOffset="112184.79">4338 10276 0,'0'0'15,"13"-13"17,40 52-1,27 14 0,-1-26 0,-13-41 1,-13-78-1,-53 79-31,0-14 0,13 14 15,-26-13 1,0 52 0,-40 80-1</inkml:trace>
  <inkml:trace contextRef="#ctx0" brushRef="#br0" timeOffset="113217.92">3915 11797 0,'0'0'0,"26"0"16,27 13 15,27 66 0,-41-26-15,27 40 0,-39-67-16,-14 1 15,40 26 1,-40-53-16,0 0 16,14 0-16</inkml:trace>
  <inkml:trace contextRef="#ctx0" brushRef="#br0" timeOffset="113409.91">4417 11783 0,'0'-13'0,"0"26"0,0-39 16,-13 26-16,0 0 16,-40 26-1,53-12-15,-13-1 16,-27 40-1,40-40-15,-13 13 0,0 27 32</inkml:trace>
  <inkml:trace contextRef="#ctx0" brushRef="#br0" timeOffset="115062.05">4272 12088 0,'0'0'0,"-13"0"62,-1-67-30,14 54-32,0-93 31,-13-39 0,0 132-31,-13 0 31,-1 65 1,40-25-1,1-14 0,-1-13-31,-13-13 31,0 0 1,0-14-1,0 14 0,-27-13 0,14 26-31,0 0 16,-80-14 15,40 1-31,-119 0 32,120 13-32,-1 0 0,-13 0 15,-305 13 16,305-13-31,-132 0 32,171 0-32,-39-13 15,40-14 17,26 14-17,-14-40 1,1 27-1,0-93 1,13 79 0,-13 0-16,-27-171 15,27 158 1,-53-185 0,52 185-1,-38-1150 1,38 2142-1,-25-1138 1,25 146 0,1-105-1,0 131 1,0-52 0,13 66-1,13 13 1,0-992-1,80 1984 1,-40-992 0,238-27-1,-199 14 1,318-40 0,-317 40-1,132-27 1,-199 27-16,-13 0 31,-52 13-15,-27 0-1,52 0 1</inkml:trace>
  <inkml:trace contextRef="#ctx0" brushRef="#br0" timeOffset="115849.35">3888 8861 0,'0'0'0,"14"-40"31,-28 27-31,1 0 16,-13 13-16,-107-14 31,94 41-31,12-14 16,-65 66-1,78-39-15,14 119 31,27-146-15,92 40 0,40-53 15,-146 0-31,0 0 16,-92 0 15,-80 66 0,133 53 0,39-92-31,0-1 16,93 14 0,13-40-1</inkml:trace>
  <inkml:trace contextRef="#ctx0" brushRef="#br0" timeOffset="116237.74">4047 9152 0,'-13'-13'0,"26"26"0,-53-53 31,80 67 0,13 52 1,-40-66-32,-26 53 31,0-66 0,13-13-31,26-66 31,54-27 1,-67 93-32,0 13 0,0 13 15,27 93 17,-27-1-1</inkml:trace>
  <inkml:trace contextRef="#ctx0" brushRef="#br0" timeOffset="116433.79">4325 8967 0,'0'0'16,"0"-40"-16,0 13 0,0 1 0,13 26 31,53 132 0,-53-79-31,54 93 31,-54-93-31</inkml:trace>
  <inkml:trace contextRef="#ctx0" brushRef="#br0" timeOffset="116751.93">4417 9112 0,'0'-13'31,"0"26"-31,67-26 32,-54 13-32,79 0 31,-65-40 0,-27 14 0,-13 52 1,13-13-32,39 54 31,-12-15-16</inkml:trace>
  <inkml:trace contextRef="#ctx0" brushRef="#br0" timeOffset="116948.66">4629 8834 0,'0'0'0,"-13"-53"31,13 93-15,0-27-1,13-13-15</inkml:trace>
  <inkml:trace contextRef="#ctx0" brushRef="#br0" timeOffset="117143.44">4774 8834 0,'0'0'0,"-13"0"16,13-13-16,66 132 47,-52-79-32,39 79 16,-27-53-31</inkml:trace>
  <inkml:trace contextRef="#ctx0" brushRef="#br0" timeOffset="117681.68">4761 9020 0,'0'0'0,"-26"0"31,65 26-15,-25-26 0,12 0-16,67 0 15,-67 0 1,54-40 0,-67 40-1,0-53 1,-26 40-1,0 0-15,-14-14 16,27 54 15,0-1-15,13-12-16,27 25 16,-27-39-1,53 0 1,-52 0-1,38-53 1,-38 40 0,-14-53-1,-14 119 17,1-27-17,13 146 1,0-132-1,53 92 1,-40-105 0,1-14-16</inkml:trace>
  <inkml:trace contextRef="#ctx0" brushRef="#br0" timeOffset="118073.97">5423 8755 0,'0'-13'16,"-14"0"-1,1 13-15,-13-14 16,-1 14-1,1 0-15,-40 66 32,66-52-17,0 12-15,0 1 0,79 78 32,-53-91-17,1 12-15,65 14 31,-92-27-15,0 0-16,-92 0 31,39-13-15,0-13-16</inkml:trace>
  <inkml:trace contextRef="#ctx0" brushRef="#br0" timeOffset="118475.46">5542 8887 0,'0'0'0,"0"13"32,-14 1-17,28-14 16,52-27 1,-53 27-32,0-13 15,0-13 1,-13 12 0,-79-25 15,66 39-31,0 0 15,-40 66 17,53-40-32,0 1 0,0-1 15,79 80 17,14-106-17</inkml:trace>
  <inkml:trace contextRef="#ctx0" brushRef="#br0" timeOffset="118690.78">5793 8742 0,'-27'-106'31,"54"212"-31,-54-238 0,14 92 16,13 27-16,13 52 31,40 133 0,-39-132-31,-1 0 0,0-1 16,27 80-1</inkml:trace>
  <inkml:trace contextRef="#ctx0" brushRef="#br0" timeOffset="118859.57">5833 8821 0,'-14'-13'0,"28"26"0,-1-26 63,119 0-48</inkml:trace>
  <inkml:trace contextRef="#ctx0" brushRef="#br0" timeOffset="119096.55">6097 8504 0,'0'0'0,"-40"-40"31,80 146 0,-27-66-31,27 92 16,-40-93-1,13 1-15,0 66 16,-13-93 0,14 27-1</inkml:trace>
  <inkml:trace contextRef="#ctx0" brushRef="#br0" timeOffset="119267.35">6163 8702 0,'0'0'0,"-26"0"16,13 0-16,-27 13 16,13 14 15,41-27-31,105-13 15,-80-1 1</inkml:trace>
  <inkml:trace contextRef="#ctx0" brushRef="#br0" timeOffset="121078.64">5158 10302 0,'0'0'0,"-13"0"16,-67 40-1,54-27 1,-27 53-1,13-13 1,14 53 0,26-27-1,13-52-15,67 132 32,-54-146-17,0 13-15,54 1 16,79-41 15,-133 1-15,14-13-16,52-27 15,1-146 17,-93 173-32,-40-119 31,-119 52 0,120 80-15,-14 13-16,-66 13 15,13 13 1</inkml:trace>
  <inkml:trace contextRef="#ctx0" brushRef="#br0" timeOffset="122918.64">8332 10144 0,'-39'-14'15,"78"28"-15,-158-54 0,66 27 0,-172-27 31,-145 27 1,278 26-32,-1 0 15,-185 40 1,172-26-16,1-1 16,-1 1-16,0 12 15,-344 133 1,1 79 15,343-145-15,26 66-1,186 185 17,-53-304-17,0 0-15,145 66 16,226 26 15,-332-131-31,332 78 31,144-12 1,-462-67-32,13-13 15,595 0 16,-39-80 1,-398 41-17,-157 12-15,-1 1 0,0-14 16,383-171 15,-422 158-31,-14-13 0,79-172 31,-330-120 1,-357 15-1,-186 91 0,570 213-31,-14 12 16,-834 1 15,861 39-31,13 13 16,0-12-16</inkml:trace>
  <inkml:trace contextRef="#ctx0" brushRef="#br0" timeOffset="124050.2">8531 10487 0,'0'0'0,"13"-13"31,0 26 1,0 1-17,0 78 16,-13-79-31,27 27 32,-14-40-17,-13 13-15,53-92 32,-40 53-17,14-14-15,65-132 31,14 79 1,-93 80-32,1 13 15</inkml:trace>
  <inkml:trace contextRef="#ctx0" brushRef="#br0" timeOffset="124731.66">9311 10818 0,'0'0'0,"0"-53"31,0 40-31,13 13 32,14 53-1,-14-13 0,0-40-31,-13 13 0,26-13 31,-26-13-31,67-54 32,-41 41-32,-13-1 0,67-65 15,-54 79 1,-13-14-16,53 14 16,-66 26-1</inkml:trace>
  <inkml:trace contextRef="#ctx0" brushRef="#br0" timeOffset="125468.44">8451 11770 0,'0'-13'15,"0"0"16,0 26-15,13-13 0,1 53-1,-14-40-15,13 27 32,0-27-17,53-39 1,-13-27-1,53-27 1,-66 41 0,-1 12-16,54-52 15,-40 52 1,-40 27-16,40 0 16</inkml:trace>
  <inkml:trace contextRef="#ctx0" brushRef="#br0" timeOffset="132524.56">5158 12220 0,'0'0'0,"-53"79"16,40-52 0,-27 131-1,40-105 1,27 159 0,-14-172-1,66 65 1,-66-78-1,80-1 1,66-65 15,-133 25-15,14-12-16,39-40 16,-66 26-1,1 14-15,-1-67 16,-13 53-1,0 1-15,-93-120 16,67 133 0,-106-67-1,92 67 1,-92-1 0,118 27-1,-12 0-15,-27 0 16,40 13-1,-27 40 1</inkml:trace>
  <inkml:trace contextRef="#ctx0" brushRef="#br0" timeOffset="133944.62">4576 13172 0,'0'-26'32,"-13"26"-17,0 0-15,-93-14 32,-53 14-1,133 0-16,-40 14 1,66 25 15,26 27 1,-13-52-32,27 91 31,-53 28 0,-14 25 0,27-52 1,40-93-1,105-26 0,-39 0 0,-79 13-15</inkml:trace>
  <inkml:trace contextRef="#ctx0" brushRef="#br0" timeOffset="136163.69">10528 12617 0,'0'0'0,"13"0"15,0 0 1,-39 13 15,12 0-31,1 0 16,-53 27-1,26 0 1,-52 79 15,65-40 1,107-26-1,39-13 0,-66-27-15</inkml:trace>
  <inkml:trace contextRef="#ctx0" brushRef="#br0" timeOffset="136452.99">10356 12868 0,'13'-13'31,"-26"26"-31,145-40 32,-92 27-32,224 0 31,93 0 0,-317 0-31,26 0 31,-79 0-31,-14 0 16,-25-13 0</inkml:trace>
  <inkml:trace contextRef="#ctx0" brushRef="#br0" timeOffset="136885.01">11744 12775 0,'0'0'0,"-79"-13"31,53 13-31,-14 13 16,27 14-1,0 92 17,13-93-32,13 67 15,13-67 1,-13-13-16,67 27 31,-54-40-31,14 0 0,66-53 16,-40-105 15,-66 118-15,-106-53-1,80 80 1,-146 26-1</inkml:trace>
  <inkml:trace contextRef="#ctx0" brushRef="#br0" timeOffset="137567.88">10898 14468 0,'0'-26'16,"0"52"-16,0-132 31,-13 106-31,-14-13 31,-52 79 0,66-39-31,-80 65 32,80-39-1,13-40-31,93 27 31,65 13-15,-131-53-1,39 13 1</inkml:trace>
  <inkml:trace contextRef="#ctx0" brushRef="#br0" timeOffset="137809.6">10911 14508 0,'0'0'16,"53"0"0,-26 0-1,-1 0-15,93 13 16,-92-13-1,105 13 1,-119-13 0,13 0-16,-12 0 15</inkml:trace>
  <inkml:trace contextRef="#ctx0" brushRef="#br0" timeOffset="138088.85">11969 14336 0,'-13'0'15,"13"26"16,0 1-15,0-1-16,27 120 16,-27-107-1,0 107 1,0-120 0,0 1-16</inkml:trace>
  <inkml:trace contextRef="#ctx0" brushRef="#br0" timeOffset="138725.57">10977 15777 0,'0'0'0,"-13"0"31,-13 0-15,-40 40-1,39-27 1,-65 27 0,39-14 15,66 14 0,0-40-31,0 13 16,40 40-1,0-26 1,0-1-16,-27-13 16,41-13-1</inkml:trace>
  <inkml:trace contextRef="#ctx0" brushRef="#br0" timeOffset="138913.22">10977 15870 0,'0'0'15,"-13"0"1,53 0 15,92 0-15</inkml:trace>
  <inkml:trace contextRef="#ctx0" brushRef="#br0" timeOffset="139348.16">11678 15830 0,'-13'-13'0,"26"26"0,-39-39 15,52-27 17,67 40-1,-67 13-31,-12 13 0,52 26 31,-27 54 0,-52-80-31,-79 53 32,25-26-1,186-40 0,67 0 0,-147 0 1,-92 0-17</inkml:trace>
  <inkml:trace contextRef="#ctx0" brushRef="#br0" timeOffset="158583.07">26041 7618 0,'0'0'0,"0"-14"0,0 1 31,0-13 0,-13 26 0,-40 26 1,40-13-32,-53 54 31,40 38 0,39-91-31,93 65 31,-67-66-31,41 40 32,-147 40-1,1-67-15,-66 14 15,119-40-31,0 0 0,26-40 31,66-26 0,1 66 1,-54 53-17,14 53 16,-27-40 1,0-53-32,14 27 15,-14-40 1,40 13 0</inkml:trace>
  <inkml:trace contextRef="#ctx0" brushRef="#br0" timeOffset="159544.91">26663 8861 0,'0'-53'32,"0"106"-32,0-119 15,0 79 1,13 106 15,-13-79-31,0 132 31,0-93 1</inkml:trace>
  <inkml:trace contextRef="#ctx0" brushRef="#br0" timeOffset="159828.74">26756 8980 0,'26'-40'16,"-52"80"-16,65-106 31,-39 119 0,-53 26 1,40-66-32,13 0 15,-13 1-15,13 12 31,53 40 1,0 14-1,-27-54-31</inkml:trace>
  <inkml:trace contextRef="#ctx0" brushRef="#br0" timeOffset="160723.35">27020 9086 0,'0'0'0,"-53"0"31,66 13 0,67 13 1,-67-26-32,0 0 0,14 0 15,-1-26 17,-65-27-1,-28 13 0,54 54-15,-13 118 15,39-106-31,40 40 31,53-66 0,-27-79 1,-79 53-32,-13-93 31,13 92-31,-40 1 31,40 158 0,0-92-31,40 79 32,-1-53-1,-25-66-31,-1-14 16,27-65 15,-27 53-31,0-1 0,27-52 31,-27 66-15,-40 66 31,14 39-32,13-65 1,-13 144 15,-13 1 0,-1-79 1,27-146-17</inkml:trace>
  <inkml:trace contextRef="#ctx0" brushRef="#br0" timeOffset="160969.66">27761 9006 0,'0'0'0,"-13"0"16,52 0 31</inkml:trace>
  <inkml:trace contextRef="#ctx0" brushRef="#br0" timeOffset="161178.47">27721 9297 0,'-13'0'0,"26"0"0,-26 13 16,39-13 15,1-13 0</inkml:trace>
  <inkml:trace contextRef="#ctx0" brushRef="#br0" timeOffset="161692.73">28316 9099 0,'0'0'31,"-13"-40"-31,0 40 16,13-13-16,13 26 31,0-13-15,-13 27-16,53 39 15,27 79 17,-28-79-1,-38-66-15,39-119 15,13-53 0,-40 106 0,-26 80-15</inkml:trace>
  <inkml:trace contextRef="#ctx0" brushRef="#br0" timeOffset="162189.62">29004 9139 0,'13'-27'16,"-26"-13"15,-13 14 0,12 26-31,-12 13 16,-40 80 15,53-80-31,-14 53 31,67-26 0,52-106 1,-26-27-1,-52 80-31,-14 0 0,13 13 16,-13 39 15,0 67 0,53-27 0,26-92-15</inkml:trace>
  <inkml:trace contextRef="#ctx0" brushRef="#br0" timeOffset="162822.04">29533 9244 0,'0'0'0,"13"-13"15,-13 0 16,0 26-15,-13 53 0,0-39-1,0-1-15,-27 80 16</inkml:trace>
  <inkml:trace contextRef="#ctx0" brushRef="#br0" timeOffset="164036.97">26610 10249 0,'0'0'0,"-13"-26"15,13-80 16,26 159 1,27 119-1,-39-27 0,-14-105 0,26-146 1,-26 67-32,66-133 31,-39 132 0,-54 146 0,-65 0 1,52-80-1,119 1 0,40 39 0,-106-53-31,1 0 16,25 40 0</inkml:trace>
  <inkml:trace contextRef="#ctx0" brushRef="#br0" timeOffset="164812.01">26967 10408 0,'0'-13'0,"0"26"0,0-39 16,0 39 15,40 53 1,-27-53-32,53 14 31,14-93 0,-54-106-15,-26 145-1,-40 1 1,27 39 0,-40 93-1,53-67 1,0 67-1,14-79 1,38-1 0,-38-26-1,91-53 1,-78 27 0,-14-1-16,40-65 15,-40 65 1,-13-12-1,0 78 17,0-25-17,13 65 1,-13-53 0,14-12-16,12 38 15,14-38 16,-27-28-15,0 1-16,27-106 31,-40 106-15,0 0-16,0 0 16,13 92-1,0-13 1,1 53-1,-14-79-15,0-14 16,0 40 0,0-53-16,-14-26 15</inkml:trace>
  <inkml:trace contextRef="#ctx0" brushRef="#br0" timeOffset="164984.54">27919 10249 0,'0'0'0,"-26"-13"31</inkml:trace>
  <inkml:trace contextRef="#ctx0" brushRef="#br0" timeOffset="165162.7">27946 10514 0,'0'0'0,"-13"13"16,26-26 31</inkml:trace>
  <inkml:trace contextRef="#ctx0" brushRef="#br0" timeOffset="165642.16">28396 10249 0,'0'-13'0,"0"26"0,0-39 16,0 26 15,53 93 0,-40-67-15,26 67 0,-39-27 15,14-53 0,25-92 0,41-67 1,-80 133-32,26-27 31,-26 53 0</inkml:trace>
  <inkml:trace contextRef="#ctx0" brushRef="#br0" timeOffset="166483.62">28845 10368 0,'0'0'0,"-13"-39"31,13 26-31,0-14 16,13 80 31,-13-40-47,0 14 0,14-1 15,-1 67 17,0-93-32,-13 13 0,26-13 31,-12 0-31,52-53 31,-53 27-31,13-67 16,-26 67-1,-26-14 1,13 40 0,-53 40-1,52-27 1,-25 66-1,39-66 1,0 14 0,0-14-1,13-13-15,40-13 32,-40 0-17,0 13-15,40-40 16,-26 27 15,-27 26-15,0 40-1,0-40 1,13 40 0,0-40-1,0-13-15,1 0 0</inkml:trace>
  <inkml:trace contextRef="#ctx0" brushRef="#br0" timeOffset="166720.71">29467 10382 0,'13'0'16,"-13"13"0,0 13-1,-13 107 1,-40-41 15</inkml:trace>
  <inkml:trace contextRef="#ctx0" brushRef="#br0" timeOffset="167705.49">26359 11440 0,'0'0'0,"13"-27"16,-13-13-16,40-52 31,-27 92-15,27 53 0,26 158 15,-53-105 0,-13-93 0,0-26-15,40-106 0,26-53 15,-13 185 0,-53 1-31,13 92 31,-106 13 1,93-106-32,-39 0 31,65 0 0,80 40 0,-80-40-31,-12 1 16,52-1 0</inkml:trace>
  <inkml:trace contextRef="#ctx0" brushRef="#br0" timeOffset="168499.88">26980 11598 0,'-13'0'0,"26"0"0,-13 0 63,120-13-32,-94 0-31,53-14 31,-79 14-31,-26-79 32,-27 39-1,27 106-16,39 79 32,40-53-15,52-92-17,-25-106 32,-54 0-16,-26 159 1,13 52-1,-13-79-31,14 1 0,-1-1 15,53 0 1,0-92 15,-53 66-15,1-54 15,-14 160-15,13-53-1,-13 13-15,26 92 16,-12-92 0,-1 79-1,-26-119 1,-1 1-16,-91-54 16,78 13-1,-39-105 1,66 106-1</inkml:trace>
  <inkml:trace contextRef="#ctx0" brushRef="#br0" timeOffset="168703.16">28105 11334 0,'-14'-13'0,"28"26"0,-41-26 15,14 13-15</inkml:trace>
  <inkml:trace contextRef="#ctx0" brushRef="#br0" timeOffset="168860.36">28118 11731 0,'0'13'0,"0"-26"0,13 26 31</inkml:trace>
  <inkml:trace contextRef="#ctx0" brushRef="#br0" timeOffset="169292.51">28528 11360 0,'-13'0'31,"13"13"-15,13 40 0,0 0-1,0 13 1,1-39-16,-1-14 15,13 27 1,14-53 15,-27-1-15,0 1-16,40-53 16,13-40 15,-66 80-16,0 12 1,-26 41 0</inkml:trace>
  <inkml:trace contextRef="#ctx0" brushRef="#br0" timeOffset="169830.01">29044 11572 0,'13'-13'0,"-26"26"0,79-106 31,-53 67-31,0-1 0,14-52 31,-93 13 0,39 79-31,1-13 16,-27 79 0,13 54 15,40-120-31,0 13 15,40 1 1,-14-27 0,67-79 15,-93 52-31,26-39 31,-39 79 0,0 40-15,26 53 0,106 39 15,-92-131-31</inkml:trace>
  <inkml:trace contextRef="#ctx0" brushRef="#br0" timeOffset="170702.68">26174 12352 0,'0'0'0,"-40"-79"31,40 52 0,26 14-15,1 13-16,171 0 31,-79 40 0,-119-27-31,-92 66 31,-67 14 1,133-67-32,12-12 0,14 38 31,14-25-31,91 52 16,-65-66-1,0 1-15,-1-1 16,67-13 15,-93 0-31,-13-13 0,-13-27 31,-53 40-15,40 93 31,65 79-32,-25-146 1,-1 67 15,-26-80-31,-1 0 0,-12-13 16,-67-13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1.346"/>
    </inkml:context>
    <inkml:brush xml:id="br0">
      <inkml:brushProperty name="width" value="0.05" units="cm"/>
      <inkml:brushProperty name="height" value="0.05" units="cm"/>
    </inkml:brush>
  </inkml:definitions>
  <inkml:trace contextRef="#ctx0" brushRef="#br0">258 251 24575,'1'-3'0,"-2"-1"0,1 0 0,0 0 0,-1 1 0,1-1 0,-1 0 0,0 1 0,-1-1 0,1 1 0,-1-1 0,1 1 0,-1 0 0,0-1 0,0 1 0,0 0 0,-1 0 0,1 0 0,-1 1 0,-3-4 0,3 4 0,1 1 0,-1-1 0,0 0 0,0 1 0,-1 0 0,1 0 0,0 0 0,0 0 0,0 0 0,-1 1 0,1-1 0,0 1 0,-1 0 0,1 0 0,0 0 0,-1 0 0,1 1 0,0-1 0,-1 1 0,1 0 0,-6 2 0,0 2 0,-1-1 0,1 2 0,0-1 0,1 1 0,-1 0 0,1 1 0,0 0 0,1 0 0,-1 1 0,2 0 0,-1 0 0,1 1 0,-6 10 0,7-11 0,0 1 0,1 0 0,0 0 0,1 0 0,0 1 0,0-1 0,1 1 0,0 0 0,1-1 0,0 1 0,0 0 0,1 0 0,0 0 0,2 10 0,-1-16 0,0-1 0,0 1 0,0 0 0,0-1 0,1 1 0,-1-1 0,1 1 0,0-1 0,0 0 0,0 1 0,0-1 0,1-1 0,-1 1 0,1 0 0,0 0 0,0-1 0,0 0 0,0 1 0,0-1 0,0 0 0,1-1 0,-1 1 0,1 0 0,-1-1 0,1 0 0,-1 0 0,1 0 0,7 0 0,-6 0 0,1-1 0,0 0 0,0 0 0,0-1 0,-1 1 0,1-1 0,0-1 0,-1 1 0,1-1 0,-1 0 0,0 0 0,1-1 0,-1 1 0,0-1 0,0 0 0,-1-1 0,1 1 0,6-7 0,0-3 0,-1-1 0,0 0 0,0 0 0,-2-1 0,0 0 0,0-1 0,-1 1 0,-1-1 0,-1-1 0,-1 1 0,0-1 0,2-22 0,0-15 0,-3 0 0,-6-82 0,-13 260 0,15-97 0,1 0 0,2 1 0,9 49 0,29 79 0,-35-135 0,-5-17 0,1 1 0,-1-1 0,1 0 0,0 0 0,0 0 0,1 0 0,-1 0 0,1-1 0,0 1 0,0 0 0,3 3 0,1-6-1365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1.767"/>
    </inkml:context>
    <inkml:brush xml:id="br0">
      <inkml:brushProperty name="width" value="0.05" units="cm"/>
      <inkml:brushProperty name="height" value="0.05" units="cm"/>
    </inkml:brush>
  </inkml:definitions>
  <inkml:trace contextRef="#ctx0" brushRef="#br0">15 29 24575,'-3'0'0,"-4"0"0,3 0 0,4-3 0,5-1 0,5 0 0,4 1 0,-1-2 0,0 0 0,-1 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2.119"/>
    </inkml:context>
    <inkml:brush xml:id="br0">
      <inkml:brushProperty name="width" value="0.05" units="cm"/>
      <inkml:brushProperty name="height" value="0.05" units="cm"/>
    </inkml:brush>
  </inkml:definitions>
  <inkml:trace contextRef="#ctx0" brushRef="#br0">5 8 24575,'-3'3'0,"2"1"0,4 0 0,4-1 0,5-1 0,2-1 0,5-3 0,2-2 0,1-2 0,-2-1 0,-3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2.445"/>
    </inkml:context>
    <inkml:brush xml:id="br0">
      <inkml:brushProperty name="width" value="0.05" units="cm"/>
      <inkml:brushProperty name="height" value="0.05" units="cm"/>
    </inkml:brush>
  </inkml:definitions>
  <inkml:trace contextRef="#ctx0" brushRef="#br0">53 0 24575,'0'3'0,"-3"6"0,-1 9 0,0 5 0,-2 9 0,0 7 0,1 6 0,-1 4 0,-1 2 0,3 1 0,0 1 0,2-1 0,1-2 0,0-5 0,1-4 0,3-6 0,1-8-8191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2.801"/>
    </inkml:context>
    <inkml:brush xml:id="br0">
      <inkml:brushProperty name="width" value="0.05" units="cm"/>
      <inkml:brushProperty name="height" value="0.05" units="cm"/>
    </inkml:brush>
  </inkml:definitions>
  <inkml:trace contextRef="#ctx0" brushRef="#br0">8 31 24575,'-3'0'0,"0"-3"0,2-1 0,7 0 0,6-1 0,10-1 0,9 1 0,0 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3.155"/>
    </inkml:context>
    <inkml:brush xml:id="br0">
      <inkml:brushProperty name="width" value="0.05" units="cm"/>
      <inkml:brushProperty name="height" value="0.05" units="cm"/>
    </inkml:brush>
  </inkml:definitions>
  <inkml:trace contextRef="#ctx0" brushRef="#br0">90 294 24575,'12'-1'0,"-2"1"0,-18 2 0,3-2 0,0 2 0,0-1 0,0 0 0,0 1 0,1 0 0,-1 0 0,0 1 0,1-1 0,0 1 0,-1 0 0,1 0 0,1 0 0,-1 1 0,0-1 0,1 1 0,-1 0 0,1 0 0,0 0 0,1 1 0,-1-1 0,1 1 0,0-1 0,0 1 0,0 0 0,0 0 0,1 0 0,-1 5 0,0 1 0,0 0 0,1 1 0,0-1 0,1 0 0,0 1 0,1-1 0,0 0 0,1 1 0,0-1 0,1 0 0,6 15 0,-9-24 0,1 0 0,0 1 0,0-1 0,0 0 0,0 0 0,1 1 0,-1-1 0,1 0 0,-1 0 0,1 0 0,-1-1 0,1 1 0,0 0 0,0-1 0,0 1 0,0-1 0,0 1 0,1-1 0,-1 0 0,0 0 0,0 0 0,1 0 0,-1-1 0,1 1 0,-1-1 0,1 1 0,-1-1 0,1 0 0,-1 0 0,1 0 0,-1 0 0,1 0 0,-1-1 0,1 1 0,-1-1 0,3 0 0,0-1 0,0 0 0,0-1 0,-1 1 0,1-1 0,-1 0 0,0 0 0,0 0 0,0-1 0,0 1 0,0-1 0,-1 0 0,0 0 0,0 0 0,0-1 0,0 1 0,4-10 0,-5 7 0,0 0 0,0 0 0,0 0 0,-1 0 0,0-1 0,-1 1 0,1 0 0,-1-1 0,-1 1 0,0-1 0,0 1 0,0 0 0,-1 0 0,1-1 0,-6-10 0,5 14 0,0 0 0,0 0 0,0 0 0,0 0 0,-1 1 0,0-1 0,1 1 0,-1 0 0,-1 0 0,1 0 0,0 0 0,-1 0 0,1 1 0,-1-1 0,0 1 0,0 0 0,0 0 0,0 0 0,0 1 0,0 0 0,-1-1 0,1 1 0,0 1 0,-1-1 0,1 1 0,0 0 0,-6 0 0,8 0-97,0 0-1,0 0 1,1 1-1,-1-1 1,0 1-1,0-1 1,0 1-1,1 0 1,-1-1-1,0 1 1,1 0-1,-1 0 0,-2 2 1,-3 5-6729</inkml:trace>
  <inkml:trace contextRef="#ctx0" brushRef="#br0" timeOffset="1">414 89 24575,'-1'-13'0,"0"-1"0,-6-21 0,1 9 0,16 117 0,-4 139 0,-6-178 0,-1 117-1365,1-145-5461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3.913"/>
    </inkml:context>
    <inkml:brush xml:id="br0">
      <inkml:brushProperty name="width" value="0.05" units="cm"/>
      <inkml:brushProperty name="height" value="0.05" units="cm"/>
    </inkml:brush>
  </inkml:definitions>
  <inkml:trace contextRef="#ctx0" brushRef="#br0">0 495 24575,'20'-1'0,"0"-1"0,0-2 0,37-10 0,8-1 0,21 1 0,74-16 0,-158 30 0,1-1 0,-1 1 0,0-1 0,1 0 0,-1 0 0,0 0 0,0 0 0,0 0 0,0-1 0,0 1 0,0-1 0,0 1 0,-1-1 0,1 0 0,0 1 0,-1-1 0,0 0 0,1 0 0,-1 0 0,2-4 0,-3 5 0,0-1 0,1 1 0,-1-1 0,0 0 0,0 1 0,0-1 0,-1 0 0,1 1 0,0-1 0,0 1 0,-1-1 0,1 1 0,-1-1 0,0 0 0,1 1 0,-1 0 0,0-1 0,0 1 0,0 0 0,0-1 0,0 1 0,0 0 0,0 0 0,0 0 0,-1 0 0,1 0 0,0 0 0,-1 0 0,1 0 0,-1 0 0,-1 0 0,-1-1 0,-1-1 0,1 1 0,-1 0 0,0 1 0,1-1 0,-1 1 0,0 0 0,0 0 0,0 1 0,0 0 0,0-1 0,0 2 0,0-1 0,0 0 0,0 1 0,0 0 0,0 0 0,0 1 0,1-1 0,-1 1 0,0 0 0,1 0 0,0 1 0,-1-1 0,1 1 0,-6 5 0,4-3 0,-1 1 0,1 0 0,0 1 0,0-1 0,1 1 0,0 0 0,0 1 0,1-1 0,0 1 0,0 0 0,1 0 0,0 0 0,0 0 0,-2 13 0,4-14 0,0-1 0,0 0 0,1 1 0,0-1 0,0 1 0,1-1 0,0 0 0,0 1 0,0-1 0,1 0 0,4 11 0,-4-14 0,-1 0 0,1-1 0,0 1 0,0-1 0,0 1 0,0-1 0,0 0 0,1 1 0,-1-1 0,1 0 0,-1-1 0,1 1 0,0 0 0,0-1 0,0 0 0,0 1 0,0-1 0,0 0 0,0-1 0,0 1 0,0-1 0,0 1 0,1-1 0,-1 0 0,4 0 0,-3 0 0,0 0 0,-1-1 0,1 1 0,0-1 0,-1 0 0,1 0 0,-1 0 0,1 0 0,-1 0 0,1-1 0,-1 0 0,0 0 0,0 0 0,0 0 0,0 0 0,0 0 0,2-4 0,2-2 0,-1 0 0,0 0 0,-1-1 0,8-15 0,-8 13 0,1 0 0,11-14 0,-17 25 0,0 1 0,0-1 0,0 0 0,0 0 0,0 1 0,0-1 0,0 0 0,0 0 0,0 1 0,0-1 0,0 0 0,0 0 0,0 1 0,0-1 0,0 0 0,0 0 0,0 1 0,1-1 0,-1 0 0,0 0 0,0 0 0,0 1 0,0-1 0,1 0 0,-1 0 0,0 0 0,0 0 0,0 1 0,1-1 0,-1 0 0,0 0 0,0 0 0,0 0 0,1 0 0,-1 0 0,0 0 0,0 0 0,1 0 0,-1 0 0,0 0 0,0 0 0,1 0 0,-1 0 0,0 0 0,0 0 0,1 0 0,-1 0 0,0 0 0,0 0 0,1 0 0,-1 0 0,0 0 0,0 0 0,1-1 0,-1 1 0,0 0 0,0 0 0,0 0 0,1 0 0,-1-1 0,0 1 0,0 0 0,0 0 0,0 0 0,0-1 0,1 1 0,-1 0 0,0 0 0,0-1 0,2 24 0,-2-21 0,0 14 0,0-2 0,0 0 0,1 0 0,1-1 0,0 1 0,7 21 0,-8-32 0,0 0 0,0 0 0,0-1 0,1 1 0,-1 0 0,1-1 0,0 1 0,0-1 0,0 0 0,0 1 0,0-1 0,0 0 0,1 0 0,-1-1 0,1 1 0,-1 0 0,1-1 0,0 0 0,-1 1 0,1-1 0,0 0 0,0 0 0,0-1 0,0 1 0,0 0 0,0-1 0,0 0 0,0 0 0,0 0 0,0 0 0,6-1 0,-2-1 0,0 0 0,0 0 0,0-1 0,0 0 0,-1 0 0,0 0 0,1-1 0,-1 0 0,0 0 0,-1 0 0,1-1 0,-1 0 0,0 0 0,0 0 0,0-1 0,7-11 0,3-6 0,-1-1 0,-1 0 0,10-29 0,-7 15 0,-3 0 0,17-79 0,-26 100 0,-2-1 0,0 1 0,-1-1 0,0 0 0,-2 0 0,0 1 0,-1-1 0,-1 1 0,-6-23 0,7 36 0,1-1 0,-1 1 0,0 0 0,0 0 0,-1 0 0,1 0 0,-1 0 0,0 0 0,0 1 0,0-1 0,0 1 0,-1 0 0,1 0 0,-1 0 0,0 0 0,0 1 0,0 0 0,-6-3 0,6 4 0,1 0 0,-1 0 0,1 0 0,-1 1 0,1 0 0,-1-1 0,1 1 0,-1 1 0,1-1 0,-1 0 0,1 1 0,-1 0 0,1 0 0,0 0 0,-1 0 0,1 0 0,0 1 0,0-1 0,0 1 0,0 0 0,0 0 0,0 0 0,0 1 0,1-1 0,-3 3 0,-3 4 0,1 0 0,0 1 0,0 0 0,1 0 0,1 0 0,-1 1 0,2 0 0,0 0 0,0 0 0,1 0 0,0 1 0,1 0 0,-1 14 0,0 2 0,2 0 0,1 0 0,2 0 0,7 41 0,-5-43 0,2 1 0,1-1 0,0-1 0,2 1 0,2-1 0,25 46 0,-24-56-1365,-3-6-5461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5.710"/>
    </inkml:context>
    <inkml:brush xml:id="br0">
      <inkml:brushProperty name="width" value="0.05" units="cm"/>
      <inkml:brushProperty name="height" value="0.05" units="cm"/>
    </inkml:brush>
  </inkml:definitions>
  <inkml:trace contextRef="#ctx0" brushRef="#br0">18 17 24575,'-17'-5'0,"17"1"0,9 0 0,9 2 0,1 1 0,-1 1 0,1 0 0,-1 1 0,24 5 0,0-1 0,1144 140 0,-1132-138 0,-38-4 197,-12-3-392,0 1 0,0 0-1,0-1 1,0 0 0,0 0 0,0 0-1,4-1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6.065"/>
    </inkml:context>
    <inkml:brush xml:id="br0">
      <inkml:brushProperty name="width" value="0.05" units="cm"/>
      <inkml:brushProperty name="height" value="0.05" units="cm"/>
    </inkml:brush>
  </inkml:definitions>
  <inkml:trace contextRef="#ctx0" brushRef="#br0">1 36 24575,'0'0'0,"0"1"0,0-1 0,0 1 0,1-1 0,-1 1 0,0-1 0,0 1 0,1-1 0,-1 1 0,0-1 0,1 1 0,-1-1 0,1 1 0,-1-1 0,1 0 0,-1 1 0,0-1 0,1 0 0,-1 1 0,1-1 0,0 0 0,-1 0 0,1 1 0,-1-1 0,1 0 0,-1 0 0,1 0 0,-1 0 0,1 0 0,0 0 0,-1 0 0,1 0 0,-1 0 0,2 0 0,24-2 0,-23 1 0,76-11 0,141-14 0,200 21-1365,-407 6-5461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6.641"/>
    </inkml:context>
    <inkml:brush xml:id="br0">
      <inkml:brushProperty name="width" value="0.05" units="cm"/>
      <inkml:brushProperty name="height" value="0.05" units="cm"/>
    </inkml:brush>
  </inkml:definitions>
  <inkml:trace contextRef="#ctx0" brushRef="#br0">148 0 24575,'-2'33'0,"-1"-1"0,-3 1 0,0-1 0,-13 37 0,0 4 0,-55 357 0,70-396 227,2-10-1023,-7 28 0,5-38-6030</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11-20T05:12:04.938"/>
    </inkml:context>
    <inkml:brush xml:id="br0">
      <inkml:brushProperty name="width" value="0.05292" units="cm"/>
      <inkml:brushProperty name="height" value="0.05292" units="cm"/>
    </inkml:brush>
  </inkml:definitions>
  <inkml:trace contextRef="#ctx0" brushRef="#br0">17471 7948 0,'0'0'0,"40"-13"31,-27 13-31,27-13 31,-14 0-31,-13 13 16,199-66 15,-172 52-31,66-12 31,-80 26-31,0-13 32,-52 39-1,-27 1 0,27-1 0,12-26-31,14 13 16,-13 0 15,13-26 141</inkml:trace>
  <inkml:trace contextRef="#ctx0" brushRef="#br0" timeOffset="1808.84">25750 3373 0,'-39'-14'16,"-14"-12"-16,145 66 0,-250-93 0,92 39 16,-582-12 15,542 52-15,-542 239 15,555-199-31,14 0 15,-331 516 17,357-476-17,-40 476 17,120-503-32,12 0 0,14-12 15,397 237 16,-318-251-31,437 92 32,410-145-1,-821-26-31,-12-1 16,528-250 15,-237-120 0,-384 291-31,26-317 31,-79 317-31,-212-370 32,-237 132-1,-107 119 0,451 186-31,-1 12 0,-251-26 47,171 133-31</inkml:trace>
  <inkml:trace contextRef="#ctx0" brushRef="#br0" timeOffset="7280.41">22418 4193 0,'0'-14'32,"0"28"-32,13-54 31,-53 13-16,27 14 1,-80-26 0,54 25-1,-146-39 1,132 40 0,-14 0-16,-210-53 31,197 53-31,-158-40 15,146 39-15,-358-52 32,-39 0-1,396 66-15,1-13-16,-186-13 15,185 26 1,-264-14-1,265 14 1,-252 0 0,264 0-16,-316 53 31,329-40-15,1 1-16,-225 65 31,186-53-16,-28 14 1,54-27 0,-27 14-1,53-14 1,0 0 0,14 1 15,39-28 16,13 14-32,13-39 1</inkml:trace>
  <inkml:trace contextRef="#ctx0" brushRef="#br0" timeOffset="7758.2">17630 3716 0,'26'-13'31,"-52"26"-31,39 14 32,-26-14-32,0 0 15,-1 14-15,-25-1 16,-27 80 15,52-93-31,1 14 16,13 52 15,80-26 0,65-13 0,-119-40-31,1 13 0,52-13 32,-66 13-1,-26-13 63</inkml:trace>
  <inkml:trace contextRef="#ctx0" brushRef="#br0" timeOffset="10168.79">13609 4021 0,'0'0'0,"0"-14"16,-26-12 15,-1 13 0,14 0-15,-79-14 0,65 14-1,-13 0-15,-79-14 16,-158 1 15,224 12-31,-13 14 16,-212-26-1,199 26 1,-173-13 0,-25 13-1,-279-13 32,463 13-47,1 0 0,-186 13 16,186 0-1,-1-13-15,0 0 0,-343 40 32,370-40-17,-14 13-15,-224 27 31,185-14-15,-119 27 0,172-40-1,13 0-15,-13-991 16,-199 2036 0,213-1045-1,-134 27 1,147-27-1,-94 27 1,107-40 0,-40 26-1,39-13 17,27 0-1,-13-13-16,13-13 32,0 0-31</inkml:trace>
  <inkml:trace contextRef="#ctx0" brushRef="#br0" timeOffset="10590.92">8478 4007 0,'13'-13'0,"-26"40"46,-1-14-30,1 0-16,-13 53 31,-1-13 1,14 0-1,13-27-16,13-26-15,27 53 32,13-13-1,-13-40 0</inkml:trace>
  <inkml:trace contextRef="#ctx0" brushRef="#br0" timeOffset="13780.73">6705 3399 0,'-52'-13'16,"25"13"0,14 0 15,13 13-15,13 14-1,14 12 16,-27-26-31,0 1 32,13-41 15,13-52-16,1 26 0,-14 79 0,13 54 1,1-27-1,-27-80 0,13-39 0,0 53-31,-13 0 16,0-1-16,13 1 31,14 119 0,-14-93-31,-13 0 16,0 1-16,13-1 31,1-79 1,-1 53-32,13-54 31,1 81 0,12 91 0,-25-78-31</inkml:trace>
  <inkml:trace contextRef="#ctx0" brushRef="#br0" timeOffset="14684.55">7115 3386 0,'0'0'0,"-13"0"16,26 26 62,1-12-78,-14-1 0,0 0 15,26 66 17,-13-39-1,-13-80 0,0 27-31,0-13 0,14-54 16,-1 54-1,-13 13-15,13-27 16,-13 80 15,0-14-15,13-13-16,-13 1 15,13 52 17,-13-53-32,14-13 47,-14-27-32,0 14 1,13 0-16,13-53 15,-26 53 1,14-14-16,-1-13 16,0 40-16,0 40 31,-13-27-15,0 1-16,14 78 15,-14-79 1,13 14 15,-13-40-15,13-27-1,0 0 1,0-26 0,1 53-1,-14 13 1,13 79 15,-13-65-15,13 25-1,-13-1017 1,13 1969-16</inkml:trace>
  <inkml:trace contextRef="#ctx0" brushRef="#br0" timeOffset="15720.26">7644 3293 0,'-13'0'16,"0"0"15,13 27 0,13-14-31,0 40 32,-13-40-32,27 53 31,-14-39 0,0-41 0,27-78 1,-40 79-32,26-54 31,1 81 0,-1 65 0,-26-66-31,14 40 32,-14-40-1,0-26 16,26 0-16,1-40 0,-1 13 0,-13 40 1,0 27 30,14-1-31,-14-12-31,-13-28 47,13-25-15,14-1-1,-1 53 0,-13 0-31,27 27 31,-40-27-31,27 1 16,-27-28 15,13-25-15</inkml:trace>
  <inkml:trace contextRef="#ctx0" brushRef="#br0" timeOffset="38466.12">14919 5118 0,'-14'0'15,"28"0"-15,-28 13 0,1-13 16,26 0 31,1 0-31,-1 0-16,53-13 15,-26 13 1,-1 0-16,173-26 15,-172 26 1,118-13 0,-131-1-1,26 14 1,-40 0 0,-13-13-1,-13 13 1</inkml:trace>
  <inkml:trace contextRef="#ctx0" brushRef="#br0" timeOffset="38849.17">15011 5198 0,'66'0'32,"-39"-14"-17,-1 14-15,14-13 0,0 13 16,-1-13-16,146 0 31,-158-1-31,26 14 31</inkml:trace>
  <inkml:trace contextRef="#ctx0" brushRef="#br0" timeOffset="67108.03">15077 1389 0,'-26'-40'16,"13"27"-1,13 0-15,0-40 16,0 53 15,0 13-15,0 0-16,0 14 15,13 158 17,0-132-32,0-13 0,1 65 15,-14-78 1,0-1-16,0 40 15,-14-66 1</inkml:trace>
  <inkml:trace contextRef="#ctx0" brushRef="#br0" timeOffset="67374.34">14905 1772 0,'0'0'0,"53"40"15,-39-27-15,12 1 16,27-1-1,-40-13-15,0 0 16,14-13-16</inkml:trace>
  <inkml:trace contextRef="#ctx0" brushRef="#br0" timeOffset="67568.75">15276 1680 0,'13'-13'0,"0"-14"15,-39 67-15,65-80 0,-39 27 16,14 13-16,-67 66 31,-53 66 0,79-105-15,14-1-16</inkml:trace>
  <inkml:trace contextRef="#ctx0" brushRef="#br0" timeOffset="68376.09">9152 2923 0,'0'0'0,"13"0"15,120-26 17,-80 26-17,158-40 1,-171 40-1,0 0-15,12 0 16,-52 13 0</inkml:trace>
  <inkml:trace contextRef="#ctx0" brushRef="#br0" timeOffset="68731.81">11110 2804 0,'39'13'15,"-12"-13"1,-1-13-16,106-13 16,-65 12-16,197-39 31,-224 53-15,-14 0-16,1 0 15,39 0 1,-53 0-1,0 0-15</inkml:trace>
  <inkml:trace contextRef="#ctx0" brushRef="#br0" timeOffset="69112.73">14046 2751 0,'26'0'16,"-52"0"-16,145 13 15,-80-13-15,14-13 16,159 0 0,-159 13-1,-27-13-15,54-1 31</inkml:trace>
  <inkml:trace contextRef="#ctx0" brushRef="#br0" timeOffset="72664.38">6110 6890 0,'0'0'16,"0"-13"15,14 13 1,-1 0-32,-13-13 15,13 13-15,13 0 0,67 0 31,66-13 1,-133 13-32,1 0 15,39-14 1</inkml:trace>
  <inkml:trace contextRef="#ctx0" brushRef="#br0" timeOffset="73097.3">6057 7062 0,'-13'14'31,"26"-28"-31,14 41 31,-1-40-31,1 13 0,12-14 16,160-12 15,-160 26-31,-12 0 0,13-13 16,39 13 15,-66 0 0,0 0 16,1 0-47,12 0 16,-13-14 15</inkml:trace>
  <inkml:trace contextRef="#ctx0" brushRef="#br0" timeOffset="74401.91">15170 6824 0,'0'0'0,"53"0"31,132 0 0,-92 0 0</inkml:trace>
  <inkml:trace contextRef="#ctx0" brushRef="#br0" timeOffset="74638.96">15210 7009 0,'0'0'0,"13"0"15,0 14-15,0-14 0,93 0 31,13-27 1,-92 27-17</inkml:trace>
  <inkml:trace contextRef="#ctx0" brushRef="#br0" timeOffset="99732.42">8240 6877 0,'26'27'16,"-13"-14"-1,-13 0-15,27 66 32,-1-52-1,1-54 0,26-65 0,-14-14 1,-26 93-17,-13 39 16,0-13-31</inkml:trace>
  <inkml:trace contextRef="#ctx0" brushRef="#br0" timeOffset="100514.96">10078 6745 0,'0'0'0,"0"13"47,26 27-16,-26-27-31,0 0 0,14-13 16,-1 40 15,-13-27 0,26-26 1,54-53-1,-27 0 0,-14 52-15</inkml:trace>
  <inkml:trace contextRef="#ctx0" brushRef="#br0" timeOffset="101386.87">12683 6851 0,'0'13'16,"0"-26"-16,0 39 0,0-13 15,14 27 16,12-27-15,-13-13 0,27-26-1,-40 13 1,53-40 0,-40 26-1,0 14-15,14-13 16,-14 12 15,-13 28-15,0-1-16</inkml:trace>
  <inkml:trace contextRef="#ctx0" brushRef="#br0" timeOffset="141389.1">1547 9059 0,'0'0'0,"27"-26"16,-14 26-1,40-13 1,-27-1 0,120 1-1,-106 13-15,13-13 16,105 0 0,-52-1-1,0-12 1,-27 26 15,-92 0-15</inkml:trace>
  <inkml:trace contextRef="#ctx0" brushRef="#br0" timeOffset="141701.56">2063 8808 0,'0'-13'0,"0"26"16,27-13 15,65 53 0,1 39 0,-80 27 1,-39-105-32,-1 12 15,1 1-15</inkml:trace>
  <inkml:trace contextRef="#ctx0" brushRef="#br0" timeOffset="183764.05">1495 9694 0,'-14'0'0,"28"0"78,78-13-47,106-40 1,54-13-1,-213 52-31,1 1 16,-13 13-16,52-13 31,-92 13 16</inkml:trace>
  <inkml:trace contextRef="#ctx0" brushRef="#br0" timeOffset="184121.67">2037 9429 0,'0'0'0,"13"0"62,0 0-46,0 14-16,40-14 15,27 53 17,-67-27-17,-13 27 1,-132 92 15,79-105-31</inkml:trace>
  <inkml:trace contextRef="#ctx0" brushRef="#br0" timeOffset="189688.89">17246 4722 0,'0'0'0,"27"-40"32,-54 13-1,-131 80 0,-41 119 0,160-119-31,-1 119 32,238-40-1,-132-118-31,14-14 0,92 0 16,119-93 15,-238 53-31,26-224 31,-277 13 0,-146 224 1,278 67-17</inkml:trace>
  <inkml:trace contextRef="#ctx0" brushRef="#br0" timeOffset="190453.7">17365 5171 0,'0'0'15,"0"-13"-15,0 26 47,53 119-15,66 93-1,159 40 0,-199-199-31,1-13 16,-1-14-16,437 160 31,119-107-15,-503-92-1,410-53 16,-396 14-31,555-239 32,-238 27-1,-358 198-31,-25 0 0,12 13 16,265-171 15,-317 184-31,39-39 15,-52 53 1,-27 0-16,13-1 16,0 14-1,-13-13 32</inkml:trace>
  <inkml:trace contextRef="#ctx0" brushRef="#br0" timeOffset="190794.51">21571 5145 0,'0'0'0,"-26"0"16,65-40 15,-12 27-15,-1 0-16,80-27 16,-66 27-16,52-14 31,-65 80 0,-27-26-31,0 12 16,0 120-1,0-106-15,0 13 16,-13 40-16</inkml:trace>
  <inkml:trace contextRef="#ctx0" brushRef="#br0" timeOffset="194696.59">22312 5383 0,'0'0'0,"-13"0"0,-1-13 0,1 13 16,-79 66 15,65-40-15,-92 146 0,-79 172 15,-1 0 0,160-278-31,-147 106 31,147-133-31,-27-12 16,-424 92 15,384-106-31,-330 27 31,-53-14 1,396-13-32,1-13 0,-14 0 15,-410-39 17,13-67-1,54-39 0,78-14 0,318 132-31,-145-92 32,13-39-1,172 144-31,-27-65 31,14-13 0,26 78-31,-14-12 0,1-1 16,-27-65 15,-12 26-15,52 52-1,-27-12 17,27 13-32,-13-14 31,0 1 0</inkml:trace>
  <inkml:trace contextRef="#ctx0" brushRef="#br0" timeOffset="195362.08">16929 5555 0,'0'13'16,"-13"13"15,13-12-15,-40 78 0,40-79-1,-13 14 1,13-14-1,-13-13-15,13 13 16,0-26 15,0 0-15,0-67 0,0 41-1,0 12-15,0-52 16,0 66-16,13-27 31,13 53-15,40 27-1,1 26 1,78 66 0,-105-105-1,-14-1-15,53 40 31,-79-79-15</inkml:trace>
  <inkml:trace contextRef="#ctx0" brushRef="#br0" timeOffset="-187977.97">14085 10077 0,'0'0'0,"0"-13"31,0 40 0,14 105 0,-14 132 1,26-39-1,-26-185-31,40 39 31,-40-65-31</inkml:trace>
  <inkml:trace contextRef="#ctx0" brushRef="#br0" timeOffset="-187632.24">14019 10845 0,'0'0'16,"13"0"15,27 26 0,-27-13-31,1 0 0,25 27 31,-25-27-31,91 1 32,-25-67-1,-41 0 0,-65 79 0,13-13-31,-1 14 0,-38 26 16</inkml:trace>
  <inkml:trace contextRef="#ctx0" brushRef="#br0" timeOffset="-186742.53">14085 7962 0,'0'0'0,"0"-53"16,0-13-1,0 52 1,0 1-16,0-13 16,0 79 15,14-1-15,-14-25-16,26 105 15,-26-92 1,27 92-1,-27-106 1,0 14 0</inkml:trace>
  <inkml:trace contextRef="#ctx0" brushRef="#br0" timeOffset="-186336.36">14112 7763 0,'0'-13'0,"-27"53"47,14-27-32,-27 66 1,-12 14 15,52-80-15,0 0-16,-14-13 15,14-13 1,0 0-16,53-106 31,-40 79-15,1 14-16,92-67 31,-93 106-15,13 14-16,40 92 15,-39-80 1,-1 1-16</inkml:trace>
  <inkml:trace contextRef="#ctx0" brushRef="#br0" timeOffset="-185906.33">15739 7724 0,'0'0'0,"0"13"31,13 26-15,-13-12-16,13-1 15,0 146 1,-13-92 0,14 78 15,-1-145-31,-13 1 15</inkml:trace>
  <inkml:trace contextRef="#ctx0" brushRef="#br0" timeOffset="-185480.68">15553 7935 0,'0'-26'32,"27"-54"-1,52-39 0,-66 106-31,67 26 31,-1 225 1,-52-132-32</inkml:trace>
  <inkml:trace contextRef="#ctx0" brushRef="#br0" timeOffset="-184687.93">15805 9826 0,'0'13'16,"0"-26"-16,13 132 31,-13-92-31,0 26 0,0-14 16,13 94-1,14 25 1,-14-131 0,0 65-1,-13-79 1,0 1-16,0-1 16</inkml:trace>
  <inkml:trace contextRef="#ctx0" brushRef="#br0" timeOffset="-184420.97">15752 10501 0,'0'0'0,"0"13"15,0 0 1,26 14 0,27 12 15,-26-26-15,-14 1-16,0-14 15,14 0-15</inkml:trace>
  <inkml:trace contextRef="#ctx0" brushRef="#br0" timeOffset="-184267.16">16043 10527 0,'26'-26'15,"-52"52"-15,65-66 0,-25 40 32,-28 14-17,-12 12 1,-67 40-1</inkml:trace>
  <inkml:trace contextRef="#ctx0" brushRef="#br0" timeOffset="-176552.07">1600 10487 0,'0'-13'16,"27"0"-1,171-27 16,-132 27-31,0 0 16,133-27 0,39-13 15,-225 40-31,14 13 31,-41 0-31</inkml:trace>
  <inkml:trace contextRef="#ctx0" brushRef="#br0" timeOffset="-176322.39">2209 10197 0,'26'-14'31,"-52"28"-31,65-28 0,-25 14 15,91 66 17,-105 67-1,-79-67-15</inkml:trace>
  <inkml:trace contextRef="#ctx0" brushRef="#br0" timeOffset="-169060.91">1534 11254 0,'0'0'0,"27"-13"62,65 0-31,146-40 1,40-26-1,-132 52 0,-133 14 0,-13 0 1,-13 13 15</inkml:trace>
  <inkml:trace contextRef="#ctx0" brushRef="#br0" timeOffset="-168576.8">2116 10858 0,'0'0'31,"13"0"0,1 0-31,38 0 31,-25 0-31,-14 0 16,53 39 15,-52-25-31,25 52 32,-26 0-1,-65 26-16,-15 1 17,54-80-17,-13 14 1</inkml:trace>
  <inkml:trace contextRef="#ctx0" brushRef="#br0" timeOffset="-164386.91">4960 13860 0,'0'-14'16,"0"28"31,0-1-31,0 80 15,0-54-31,0-12 0,0 184 31,-14-184-15,14 12-16,-13 54 15,0-40 1,0 26 0,0-66-1,13 27 1,-14-27 15,28-13 0,-1 0-15,26-13 0,-12 0-1,105 0 1,-53 13-1,41-14 1,-54 14 0,13-13-1,-66 13 1</inkml:trace>
  <inkml:trace contextRef="#ctx0" brushRef="#br0" timeOffset="-163446.21">5013 13939 0,'13'0'0,"-26"0"0,52 0 16,120-40 15,53 14 1,-186 26-32,0 0 15,1-13-15,13 13 31,-40 13 32,-14 93-32,14 39 0,27 27 1,-27-145-32,13 78 31,-13-91-31,0 25 16,13 1 15,-26-40 109,-93 26-108,-105 14-1,92-40-15</inkml:trace>
  <inkml:trace contextRef="#ctx0" brushRef="#br0" timeOffset="-153696.12">1547 11850 0,'14'-14'15,"-1"14"1,93-39 0,-53 25-1,158-38 1,-158 25-1,13 14-15,66-27 16,-105 40-16,26-13 31,-66 13-15,-40 13 0</inkml:trace>
  <inkml:trace contextRef="#ctx0" brushRef="#br0" timeOffset="-153304.52">2010 11559 0,'0'0'0,"-13"0"16,53-14 15,-27 14-15,93-13 0,0 53 15,-93-27-31,0 0 15,-26 67 1,0-54 0,-120 93-1,94-92 1,-1-1-16</inkml:trace>
  <inkml:trace contextRef="#ctx0" brushRef="#br0" timeOffset="-121512.56">17114 8914 0,'13'0'15,"-13"13"17,14-13-1,-1 0-16,0 0-15,66 0 16,-52 0 0,145-13-1,-133 13 1,1 0-16,26 0 16,-53 0-1,1 0-15,-14-14 16,-14 14-1</inkml:trace>
  <inkml:trace contextRef="#ctx0" brushRef="#br0" timeOffset="-120922.43">17511 8729 0,'-13'0'16,"26"0"-16,-40 0 15,54 13 48,-14 0-48,0-13-15,67 26 16,-54-12 0,1-1-16,39 0 15,-13 27 17,-53-27-17,-14 0 1,14 0-1,-39 27 1,25-27 0,-38 14-1,25-1 1,14-12 0,0-1 15,13 0 0</inkml:trace>
  <inkml:trace contextRef="#ctx0" brushRef="#br0" timeOffset="-116599.67">17114 9575 0,'53'13'32,"40"-13"-17,79 0 17,-67-13-1,-91 13-31,-14-13 62</inkml:trace>
  <inkml:trace contextRef="#ctx0" brushRef="#br0" timeOffset="-115727.9">17511 9469 0,'0'0'0,"-13"0"15,26 0 63,27 27-31,-14-27-47,0 13 0,41-992 47,-54 1971-47,0-992 0,0 13 31,0-13-31,14 13 16,-1 1 15,-26-1-15,-13 0 31,0 0-16,0-13-15,-1 14-1,-12-1 16,26 0-15,-26 14 0,-1-1 15,27-13-15,-13-13-16,0 13 15,-1 1 16,14-1 1</inkml:trace>
  <inkml:trace contextRef="#ctx0" brushRef="#br0" timeOffset="-112081.52">17035 10276 0,'0'13'16,"66"-13"15,119 0 0,0-13 1,-79 13-1,-66 0 0,-40-13 0,-27 13-15</inkml:trace>
  <inkml:trace contextRef="#ctx0" brushRef="#br0" timeOffset="-111374.62">17498 10170 0,'0'0'15,"0"13"32,13 1-16,0-14 1,14 13-1,39 13 0,-27-13 0,-25-13-31,12 27 32,-13-14-1,-13 0 16,-26 14-16,-1-1 0,-12 14 0,25-27 1</inkml:trace>
  <inkml:trace contextRef="#ctx0" brushRef="#br0" timeOffset="-109331.62">17048 10911 0,'13'0'16,"93"0"15,-66 0-15,105 0 0,-13 0 15,-79-14 0,-53 1 16</inkml:trace>
  <inkml:trace contextRef="#ctx0" brushRef="#br0" timeOffset="-108656.61">17471 10805 0,'0'0'31,"-13"-13"1,39 26-1,27 27 0,-39-40-31,78 39 31,-39-26 1,-40 1-1,-39-1 0,-27 40 0,0-14 1,40-12-1,0-1 0,13-39 110</inkml:trace>
  <inkml:trace contextRef="#ctx0" brushRef="#br0" timeOffset="-105684.93">17035 11691 0,'0'0'0,"13"0"78,66 13-47,120-13 1,-1-26-1,-171 26-31,12 0 31,-39-14-31,-13 14 47,0 0-31</inkml:trace>
  <inkml:trace contextRef="#ctx0" brushRef="#br0" timeOffset="-105032.17">17524 11545 0,'0'0'0,"-13"-13"31,0 13 0,66 27 1,-40-14-32,0-13 0,53 26 31,-13-12 0,-53-1 16,-13 0-16,13 0-31,-13-13 0,-14 27 47,14-1-16,0-13-15,-1-13 31,14 14-16,0-28 63</inkml:trace>
  <inkml:trace contextRef="#ctx0" brushRef="#br0" timeOffset="-103109.92">17974 15738 0,'0'0'16,"-40"-67"15,27 67-31,13 53 31,13 225 0,-13-185-31,13-1 0,1 27 0,52 463 47,-53-463-47,0-26 0,0-1 16,40 292 15,-40-318-31,-13 0 0,14 0 0,12 119 47,1-132-47,-27-26 0,39 26 31,-26-40-15,1-13-16,-1 0 16,40 0-1,-27 0 1,14 0-16,145-13 15,-92-1 1,13 14-16,13 0 0,26-13 16,14 13-16,-1-13 15,28 13-15,382 0 16,-369 0 0,-14 13-16,436 0 15,-501-13 1,144 0-1,-251 0 1,-79-53 0</inkml:trace>
  <inkml:trace contextRef="#ctx0" brushRef="#br0" timeOffset="-101881.7">17828 15870 0,'0'13'0,"0"-26"16,13-14 0,1 14-16,-1 0 0,106-27 31,331-13 0,-305 40-31,14 0 16,383-27-1,-357 27-15,516-27 32,-26 1-1,-583 39-31,-12 0 16,92 0-1,-133 0-15,27 39 31,-66-12-15,14 105 15,39 53 1,-40-132-32,13 278 31,27 65 0,26-65 0,-39-80 1,-27-211-32,-13 145 31,27 53 0,-14-79 0,-13-67 1,0-65-1,0-14-31,-40-13 109,-158 27-78,132-27-31,-13 0 0,12-14 16,-12 14-16</inkml:trace>
  <inkml:trace contextRef="#ctx0" brushRef="#br0" timeOffset="-98680.28">18080 16571 0,'13'0'0,"-26"0"0,39-13 15,-13 13-15,0 0 0,120-27 32,224 1-1,106 26 0,-133 0 0,-290 13-31,0-13 16,13 0 15,-120 0 1,41-13-32</inkml:trace>
  <inkml:trace contextRef="#ctx0" brushRef="#br0" timeOffset="-97848.74">19376 15711 0,'0'0'0,"13"40"31,0-14-15,27 120 0,-27-93-1,-13 13-15,13 0 0,40 304 31,-53-290-15,53 197 15,-40-211-31,-13 0 0,27 106 16,-14-66 0,0-53-16,-13-13 15,13 13-15,-13-14 16,27 94-1,-14-81 1,0 15 0,1-67-1,-14 13-15,13 0 32,-13 0-17,13-13 1,13-39 15,-26 25-15,0-12-16</inkml:trace>
  <inkml:trace contextRef="#ctx0" brushRef="#br0" timeOffset="-97206.89">19693 17020 0,'40'0'47,"13"0"-31,-14 0-16,213-13 31,-160 13-31,1 0 16,317-26-1,-304 26 1,370-14 15,-410 14-31,-13 0 16,158-13 15,-197 13-31,-28 0 31,-78 0-15</inkml:trace>
  <inkml:trace contextRef="#ctx0" brushRef="#br0" timeOffset="-96428">19931 17351 0,'0'0'0,"80"0"0,330-26 31,185-1 0,-159 14 0,-251 0 1,-211 13-17</inkml:trace>
  <inkml:trace contextRef="#ctx0" brushRef="#br0" timeOffset="-95875.59">20526 17179 0,'53'27'31,"13"-41"1,-52-12-17,-1-27 16,-93 40-15</inkml:trace>
  <inkml:trace contextRef="#ctx0" brushRef="#br0" timeOffset="-94867.54">19667 17629 0,'0'0'0,"0"66"16,0-40 0,0 80 15,26-53-16,-26-40 17</inkml:trace>
  <inkml:trace contextRef="#ctx0" brushRef="#br0" timeOffset="-91462.56">18318 16703 0,'-14'0'94,"1"-13"-63,0 13-16,13 13 1,-13 13 15,13 1 1,0-14-1,0 0 0,13-13 0,0 0 235,0 0-250,-13-13 77,-13 0-61,13 0-1,0-1-16,13 1 48,14 0-32,-27 0 0,13 26 16,-13 0-15,0 0 30,0 1-31,0-1 32,0 0-16,0 0 0,0 1-1,0-1 48,-13-13-47,13 13 16,0-992-32,0 1998 0,0-1006-15,0 13-1,0-12 1,0 12 0,0 0-1,0 1 1,0-1-1,0 54 17,13-67-32,-13 0 15,0 14 1,13-14-16,-13 0 16,14 40-1,-14-27 1,13 27-1,0-39-15,-13 25 32,26-52-1</inkml:trace>
  <inkml:trace contextRef="#ctx0" brushRef="#br0" timeOffset="-90697.66">18463 16690 0,'0'0'0,"13"0"31,27 66 0,0 26 1,-14 1-1,-26-80-31,0 0 15,13 93 17,1-26-1,-14-1 0,0-66-31,13 14 31,0-1 1,-13-13-1,13-26-15</inkml:trace>
  <inkml:trace contextRef="#ctx0" brushRef="#br0" timeOffset="-90060.83">18754 16703 0,'13'13'63,"27"106"-32,0 27 0,13-14 1,-53-106-32,13 1 15,0 65 1,-13-78-1,13 91 17,-13-78-1,0-40 0</inkml:trace>
  <inkml:trace contextRef="#ctx0" brushRef="#br0" timeOffset="-89495.73">19085 16677 0,'13'13'47,"0"66"-16,-13-52-31,13 105 16,-13-106-1,27 107 1,-14-107-1,14 80 1,-14-93 0,0 53-1,-13-53 1,13 1-16,-13 12 16,13-13 15,-13-26 0</inkml:trace>
  <inkml:trace contextRef="#ctx0" brushRef="#br0" timeOffset="-89027.49">19442 16756 0,'13'13'15,"-26"-26"-15,26 105 32,0-65-32,-13 13 15,13 52 1,14 80 15,-27-132-31,13-14 16,-13 40-1</inkml:trace>
  <inkml:trace contextRef="#ctx0" brushRef="#br0" timeOffset="-86796.84">21333 17113 0,'0'0'0,"40"0"31,198-13 0,-159 13-15,239 0-1,-239 0-15,133 0 32,-133-13-1,-119 13 0,27 0-31</inkml:trace>
  <inkml:trace contextRef="#ctx0" brushRef="#br0" timeOffset="-85636.53">22801 16928 0,'0'0'0,"0"-13"16,13-1-16,-26-12 31,-27 26-15,14 0-16,-80 40 31,93-14-16,0-13-15,-14 27 16,67 13 15,-14-53-15,-12 13-16,78-13 31,-105 13 0,-27-13-15,27 0-16,-13 0 0,-40 14 31,52 12-15,14-13-16,14 27 16,118 13 15,-93-40-16,41-26 1</inkml:trace>
  <inkml:trace contextRef="#ctx0" brushRef="#br0" timeOffset="-85390.81">22814 17034 0,'27'26'31,"-14"-26"-15,27 53 0,-14-13 15,-26-27-16</inkml:trace>
  <inkml:trace contextRef="#ctx0" brushRef="#br0" timeOffset="-85216.5">22880 17060 0,'0'0'0,"-13"13"15,0 1-15,-27 52 16,40-53 0,-13 13-16,13-12 15,0 25-15</inkml:trace>
  <inkml:trace contextRef="#ctx0" brushRef="#br0" timeOffset="-84706.61">23105 17113 0,'0'0'16,"-53"40"15,53-1 0,14 67 1,-14-79-32,0-14 0,0 13 15,0 14 1,13-80 31,-13 27-47,13-93 15,0 67 1,-13-80 15,0 105 1,27 54-1,-27-14-31,39 27 31,-65-13 0,13-27-31,-27-13 16</inkml:trace>
  <inkml:trace contextRef="#ctx0" brushRef="#br0" timeOffset="-84539">23343 17179 0</inkml:trace>
  <inkml:trace contextRef="#ctx0" brushRef="#br0" timeOffset="-77244.78">19759 16809 0,'13'-992'0,"14"1997"31,-14-1005-16,0 0-15,1 0 0,25 0 16,-12 0 0,-1 0-16,54-13 31,-67 13-15,0 0-16,0 0 0,40 0 31,-66 0 16</inkml:trace>
  <inkml:trace contextRef="#ctx0" brushRef="#br0" timeOffset="-76722.94">19825 16650 0,'-13'0'0,"26"0"0,-26-13 16,13 0-1,27-14 17,-14 27-17,106-13 17,-93 13-32,1 0 15,65 13 16,-78-13-15,-28 0 15,1 0-31</inkml:trace>
  <inkml:trace contextRef="#ctx0" brushRef="#br0" timeOffset="-76225.16">19746 16425 0,'0'0'0,"13"0"47,80-26-16,-67 26-31,93-13 31,-53-1 1,-92 14-17</inkml:trace>
  <inkml:trace contextRef="#ctx0" brushRef="#br0" timeOffset="-75846.58">19733 16240 0,'26'0'16,"14"0"0,105-13 15,-26 13 0,-105 0-31,-1 0 16,-26 0-1</inkml:trace>
  <inkml:trace contextRef="#ctx0" brushRef="#br0" timeOffset="-75245.56">20394 16333 0,'0'0'0,"-13"-14"16,0 14 0,13-13-16,26 13 15,-13 0 1,93 0 0,-79 0-1,52 0 1,-66 0-1,0 0 1,-26 0 0</inkml:trace>
  <inkml:trace contextRef="#ctx0" brushRef="#br0" timeOffset="-74940.89">20434 16531 0,'13'0'16,"-26"0"-16,92-13 16,27 0 15,-53 26-15</inkml:trace>
  <inkml:trace contextRef="#ctx0" brushRef="#br0" timeOffset="-74683.58">20540 16769 0,'39'0'15</inkml:trace>
  <inkml:trace contextRef="#ctx0" brushRef="#br0" timeOffset="-73135.71">20130 17827 0,'0'0'0,"0"-26"31,-27 12 0,14 14-15,-40 40 0,40-27-1,13 1-15,-27 38 16,14-25-1,26 13 1,1-27 0,38-13-1,-38 0-15,12 0 16,53-27 0,-65 27-1,25-39 1,-39 25-1,-26-25 1,13 26 0,-40-1-1,40 14 1,-27 0 0,27 14-1,39-14 16</inkml:trace>
  <inkml:trace contextRef="#ctx0" brushRef="#br0" timeOffset="-72582.87">20421 17827 0,'0'0'0,"-14"0"16,1 40 15,-13 26 0,26-53-31,0 0 16,13 27 0,53-14 15,0-52 0,-26-53 0,-53 13 1,-54 52-1,15 28 0,25 12 0,54-13-15</inkml:trace>
  <inkml:trace contextRef="#ctx0" brushRef="#br0" timeOffset="-72044.1">20764 17867 0,'0'-13'16,"0"26"-16,-13-26 0,0 13 16,-14 0-1,14 13 1,13 13 0,-13-26-1,13 40 1,53 13 15,-40-53-15,0 0-16,1 0 0,52-27 31,-66 14-15,26-27-1,-26 27 1,-39-26-1,25 25 1,-52 14 0,53 0-1,0 0-15,-14 27 32,40-27-17,1 13-15</inkml:trace>
  <inkml:trace contextRef="#ctx0" brushRef="#br0" timeOffset="-71534.19">21029 17880 0,'-13'0'16,"26"0"-16,-53 0 16,27 13-1,13 0 1,-13 14-1,13-1 1,13-12-16,-13-1 16,40 13-1,-27-26-15,0 0 16,40-13 0,-27 0-1,1-14 1,-27 14-16,0-27 31,-79 14 0,65 26-31,-12 0 16,13 13 0,-14 14-1,40-27 1</inkml:trace>
  <inkml:trace contextRef="#ctx0" brushRef="#br0" timeOffset="-34849.74">17048 12431 0,'0'0'0,"13"-26"31,0 13-31,1 0 32,-1-1-1,13 14 0,67-13 0,-53 0-31,224-14 32,-224 27-32,13 0 15,52-13 1,-157 13 15,25 0-15,-52 0-1</inkml:trace>
  <inkml:trace contextRef="#ctx0" brushRef="#br0" timeOffset="-34502.54">17537 12167 0,'0'0'0,"-13"0"15,40 0 16,65 0 1,-79 0-32,14 13 15,39 40 1,-53-26 0,-39 92-1,-14-67 1,-66 54 15</inkml:trace>
  <inkml:trace contextRef="#ctx0" brushRef="#br0" timeOffset="-26780.33">16929 13040 0,'0'13'140,"13"0"-109,0-13-15,54 13 0,-41 1-1,-13-14-15,53 0 16,-39 0 0,65-14-1,-78 1-15,105-26 31,-93 39-15,40-40 0,-39 40-1,12-13 17,-39-1-32</inkml:trace>
  <inkml:trace contextRef="#ctx0" brushRef="#br0" timeOffset="-26092.26">17418 12841 0,'0'0'0,"40"14"93,-27-14-77,14 0-16,-1 0 16,93 0-1,-79 13 17,-40 13 61,0-12-77,-13-1-16,13 0 0,-14 66 31,14-65-15,-13 25-1</inkml:trace>
  <inkml:trace contextRef="#ctx0" brushRef="#br0" timeOffset="-22497.09">16955 13661 0,'14'0'16,"-1"0"15,-13 14 32,0-1-48,26 0 1,-12 0-16,-1-13 15,53 27 1,-26-1 0,26-13-1,-13-13 1,-14 14 0,41-14-1,-67 0-15,53-27 31,-26 1-15,-27 26-16,79-80 31,-65 41-15,13-1 0,12-26 15</inkml:trace>
  <inkml:trace contextRef="#ctx0" brushRef="#br0" timeOffset="-21789.6">17577 13503 0,'0'0'0,"13"0"93,67-27-61,12 14-1,-65 0 0,-27 26 32,0 27-32,0 39 0,0 0 0,0-65-15,0 25 0,13-39 15</inkml:trace>
  <inkml:trace contextRef="#ctx0" brushRef="#br0" timeOffset="-7014.18">13133 14217 0,'0'0'16,"40"-13"-1,-14-1 16,-13 14 1,-13 14-17,0 12 1,-13-13 0,13 0-16,-13 1 15,-40 25 1,13-52 15,40 0-15,0 0-16,14-67 15,-1 54 1,-13-14-16,53-26 16,-27 66-1,1 0-15,26 53 16,-27 13-1,1 80 1,-27-107 0,0 1-16,-40 79 15,13-93 1,1 1-16,-106 13 16,92-40-1,-39-67 1,92-78 15,13 118-31,-12 27 16,78 27-1,-65-14-15,12 14 16,94 131 15,-120-144-31,-13-1 16,39 0-1</inkml:trace>
  <inkml:trace contextRef="#ctx0" brushRef="#br0" timeOffset="-6612.26">13662 14283 0,'-13'0'0,"0"0"16,-27 0 0,27 40 15,13 12-15,13 15-1,40 25 16,-40-79-15,27-26 0,-14-93 15,-65-13 0,-14 93 0,0 79 1,53-40-32</inkml:trace>
  <inkml:trace contextRef="#ctx0" brushRef="#br0" timeOffset="-6254.68">13900 14217 0,'-13'-13'31,"26"26"-31,-26-40 0,26 27 47,0 27-32,-13-14-15,14 0 0,-14 14 16,66 158 15,-66-159-15,39 54 15</inkml:trace>
  <inkml:trace contextRef="#ctx0" brushRef="#br0" timeOffset="-5837.73">14099 14256 0,'0'0'0,"13"-39"31,66-41 0,53 67 1,-105 26-32,26 80 31,-133 39 0,-52-66 0,106-66-31,-1-26 32,107-27-1,-54 53-31,80 66 31,0 27 0,-93-80-31,0 13 16</inkml:trace>
  <inkml:trace contextRef="#ctx0" brushRef="#br0" timeOffset="-5405.33">13146 14825 0,'-224'40'32,"448"-80"-32,-501 93 31,303-53-31,291-26 31,490-41 0,-66 15 1,-477 25-1,-369 27 0</inkml:trace>
  <inkml:trace contextRef="#ctx0" brushRef="#br0" timeOffset="4865.75">8689 14521 0,'0'0'0,"-53"-66"31,40 66-16,-119-13 1,92 26 0,-158 106-1,145-66 1,-172 238 0,185-199-16,14 14 15,-14 225 1,54-107-1,78 94 1,265 52 15,-251-330-31,0-14 16,370-92 0,-357 13-16,331-317 31,-358 251-16,-12 0-15,65-278 16,-145-132 15,-26 463-31,-14 13 16,-172-79 0,133 105-16,-27 1 15,-383 26 1,370 13-1,-172 67 1</inkml:trace>
  <inkml:trace contextRef="#ctx0" brushRef="#br0" timeOffset="5255.04">8359 15367 0,'-14'-26'16,"28"52"-16,-54-52 31,66 185 0,41 65 0,-41-78 1</inkml:trace>
  <inkml:trace contextRef="#ctx0" brushRef="#br0" timeOffset="5635.73">8385 15592 0,'0'13'32,"66"-13"-1,40-39 0,-53-1-15,-66-39 15,-27 13 0,27 52-31,13 54 32,39 105-1,1-12 0,-27-80-15</inkml:trace>
  <inkml:trace contextRef="#ctx0" brushRef="#br0" timeOffset="6065.19">8703 15394 0,'13'-53'32,"-26"106"-32,65-27 31,-12 133 0,-27-53 0,-13-93-31,-13-92 47,-13-133-15,26 80-1,66 171 0,26-898 0,1 1996 1,-80-1097-32</inkml:trace>
  <inkml:trace contextRef="#ctx0" brushRef="#br0" timeOffset="6269.04">8822 15539 0,'0'0'16,"-14"-13"-16,14 0 31,133-27 0,-94 27-31</inkml:trace>
  <inkml:trace contextRef="#ctx0" brushRef="#br0" timeOffset="6866.55">9046 15275 0,'-26'-27'31,"52"54"-31,-26-14 31,14 13-31,52 93 16,-66-92 0,26 52 15,-13-52-31,-13-14 15,0-66 17,-13 27-17,0-120 1,13 120 0,0-54-1,0 67 1,26 13-1,1 53 17,-14-40-17,27 53 1,-27-52 0,0-1-16,0 0 15,1-13 1,-1-40-1,-13 27 1,13-79 0,-13 65-1,-13-52 1,13 52 15,0 40 0,0 1-15</inkml:trace>
  <inkml:trace contextRef="#ctx0" brushRef="#br0" timeOffset="7326.54">9496 15090 0,'-13'0'16,"13"26"15,13 14-15,-13-14-16,13 54 15,1 12 16,-14-79-15,-27-66 15,27 27-15,-13-133 0,13 120-1,0-1-15,0 0 0,53-66 31,-40 106-15,40 106 0,-27-66-1,27 119 1,-40-133 0,1 1-16,-1 39 15</inkml:trace>
  <inkml:trace contextRef="#ctx0" brushRef="#br0" timeOffset="7507.17">9456 15209 0,'0'0'16,"27"-27"-1,13 1 1,-14-1-16,133-52 31,-146 79-15</inkml:trace>
  <inkml:trace contextRef="#ctx0" brushRef="#br0" timeOffset="21887.65">10171 15341 0,'0'0'0,"0"-13"16,0-1-16,13 14 15,26 0 1,-12 0 0,-27 14-16,0 12 15,-132 80 16,92-80-15,-92 27 0,119-40-1,-14 1 1,80 12 15,79 53 0,-105-65-31,-1 12 16,40 27 0</inkml:trace>
  <inkml:trace contextRef="#ctx0" brushRef="#br0" timeOffset="22244.49">10091 15619 0,'0'0'0,"-26"13"16,52-13 15,252-40 0,-212 27-31,0 13 16,119-13 0,-13-1 15,-158 14-31,-1 0 16,-13-13-1,-13 13 1</inkml:trace>
  <inkml:trace contextRef="#ctx0" brushRef="#br0" timeOffset="34151.87">8848 13569 0,'0'0'0,"0"-27"16,26 67 15,-12-14-15,-1 1-16,27 105 15,-27-26 1,0 119 0,-13-172-1,13 92 1,-13-118-1,13 39 1</inkml:trace>
  <inkml:trace contextRef="#ctx0" brushRef="#br0" timeOffset="34893.94">8795 13542 0,'0'0'0,"-13"-39"31,0 92 16,-27 118-16,40-144-31,-26 65 32</inkml:trace>
  <inkml:trace contextRef="#ctx0" brushRef="#br0" timeOffset="35098.11">8822 13476 0,'0'0'0,"13"0"15,93 40 17,26 66-1,-106-80-31</inkml:trace>
  <inkml:trace contextRef="#ctx0" brushRef="#br0" timeOffset="35861.06">8901 12511 0,'0'0'0,"0"-27"15,0 14-15,-53 0 16,27 0 0,-1 13-16,-198 13 15,159 0 1,-251 133 0,237-94-1,-158 239 1,212-198-1,-1 251 1,94-199 0,131 27-1,-119-132-15,424-53 32,-384-40-17,0 0-15,13-13 16,397-371-1,-463 332 1,80-253 0,-331 54 15,105 278-15,-396-1-1,344 41 1,-305 105-1,358-80-15</inkml:trace>
  <inkml:trace contextRef="#ctx0" brushRef="#br0" timeOffset="36412.16">8451 13119 0,'40'-92'31,"-80"184"-31,80-211 16,-67 93-1,-25 26 1,25 0-16,-79 53 16,67-27-1,-41 93 1,133 0 15,-26-106-15,145 1-1,-120-28-15,-12 14 16,26-26 0,-53 13-1,-65 13 1,-173 79 15,159 27 0,198-53 1,106-80-17</inkml:trace>
  <inkml:trace contextRef="#ctx0" brushRef="#br0" timeOffset="36668.04">8967 12894 0,'-13'-13'0,"26"26"0,-132-52 31,93 52-15,-54 53-1,27 106 16,67-146-15,157 54 15,-131-80-31,0-14 16,-1 1-16</inkml:trace>
  <inkml:trace contextRef="#ctx0" brushRef="#br0" timeOffset="36917.54">9165 12736 0,'0'0'0,"-26"0"16,0 13-16,-107 119 31,120 14 0,26-120-31,14 0 16,105 14 0,93-66 15</inkml:trace>
  <inkml:trace contextRef="#ctx0" brushRef="#br0" timeOffset="39041.51">6864 14494 0,'13'-66'32,"-26"132"-32,40-145 15,-27 53-15,0-27 16,-67-53 15,-91 66 0,-27 133 1,158-53-32,-13 92 31,54-93-31,12 1 0,1-13 16,211 118-1,-13-52 32,-199-80-47,40 79 31,-66-65-31,-92 92 32,52-106-32,-66 14 15,66-27 1,-105-106 15,79 13 0,66 80-31,26 13 16</inkml:trace>
  <inkml:trace contextRef="#ctx0" brushRef="#br0" timeOffset="39444.21">7195 14666 0,'0'0'0,"-40"-26"31,27 26-31,-40 13 31,53 0-31,-13 54 32,92-1-1,-52-53-31,78-13 31,-78 0-31,13-66 16,-40 53-1,-14-14-15,-39-39 16,14 53 0,12-14-16,-105 1 15,119 26 1,-27 26 0,40-12-1</inkml:trace>
  <inkml:trace contextRef="#ctx0" brushRef="#br0" timeOffset="39675.5">7340 14428 0,'0'0'0,"-39"-26"15,25 13 1,14 39-1,0 1 1,0-1-16,40 67 16,-27-54-1,1-12-15,52 92 16</inkml:trace>
  <inkml:trace contextRef="#ctx0" brushRef="#br0" timeOffset="40074.24">7340 14600 0,'0'0'0,"-13"-26"32,26 26-32,1 0 0,38 0 15,81-27 16,-120 14-15,0 0-16,14-27 16,-27 27-1,-14 13-15,-25-53 16,25 40 0,1 0-16,-40-40 15,40 26 1,40 80 15,-14-26-15,0-1-16,53 80 15,-53-66 1,14-1-16,39 94 16,-66-107-1,0 0-15</inkml:trace>
  <inkml:trace contextRef="#ctx0" brushRef="#br0" timeOffset="42485.44">11467 12273 0,'53'-66'32,"-27"39"-17,-39-26 1,0 40-1,-1 13-15,-12 0 16,-106 40 0,105-14-1,-79 80 1,93-66 0,0 79-1,26-106 1,93 53-1,-66-53 1,105-13 0,-79 0-1,-52 0-15,12 0 16,0 53 0,-26-40-1,-13 1-15,0 12 0,-106 67 31,92-80-15,-12-13-16,-41 13 16,54-13-1,13 0-15,0 0 16,-27-66 0,40 53-1,0-14 1,13 14-1</inkml:trace>
  <inkml:trace contextRef="#ctx0" brushRef="#br0" timeOffset="42772.33">11718 12260 0,'-13'-67'32,"26"134"-32,-39-120 31,26 66-31,0 13 16,0 133-1,0-106 1,13 119-1,-13-133-15,0 41 32</inkml:trace>
  <inkml:trace contextRef="#ctx0" brushRef="#br0" timeOffset="43178.26">11850 12312 0,'0'0'0,"0"-52"16,-13 91 15,0-12-15,13-1-16,0 67 16,53 39 15,-40-119-31,53 0 31,-13-132 0,-40 93-31,-13-14 16,0-52 0,-13 52 15,26 212 0,27 13 0,0-79 1</inkml:trace>
  <inkml:trace contextRef="#ctx0" brushRef="#br0" timeOffset="43480.76">12194 12233 0,'0'0'0,"-26"-53"31,26 80 1,26 118-1,-13 53 0,-26-118 0</inkml:trace>
  <inkml:trace contextRef="#ctx0" brushRef="#br0" timeOffset="43832.5">12154 12471 0,'0'-26'16,"-13"-1"0,26 1 15,1 26-31,52-13 31,53-40 0,-106 39-31,0-25 32,-13 26-32,-26-80 31,13 53 0,39 159 0,-13-79-31,1 0 0,-14-1 16,26 133 15,-26-145-31,0-14 16</inkml:trace>
  <inkml:trace contextRef="#ctx0" brushRef="#br0" timeOffset="44252.41">12525 12207 0,'0'0'0,"13"-14"0,0-12 16,-13 66 15,0-14-16,0 93 1,0-79 0,0-14-16,0 67 15,0-80 1,0-26 0,0-159 15,0 119-16,0 13-15,27-92 16,-14 106 0,27-14-1,-27 53 1,0 0-16,27 106 16,-27-79-1,-13 0-15,26 79 16,-26-93-1,0 54 1,-13-80 0</inkml:trace>
  <inkml:trace contextRef="#ctx0" brushRef="#br0" timeOffset="44946.72">12604 12339 0,'0'0'16,"-13"0"-1,26-13 1,14-14 0,-14 14-16,13 0 15,40-27 1,-39 27-16,-1 0 16,54-40-1,-67 40 1,0-14-1,-13 14 1,0 0 0,0 26-1,0 13 1,13-12-16,-13 12 16,0 14-16,0-14 0,0 133 31,0-133-16,0-13-15,-13-26 32,13-26-17,0-1-15,27-79 16,-27 79 0,13 1-16,0 12 0,0 1 15,0 12-15,-13 1 0,14 13 16,12 27-1,-26 26 1,13 39 0,1-65-16,38 39 31,-38-66-15,65-80-1,-53-105 16,-65 66 1,-27 132-1,52 1-31,14-1 16,0 26-1</inkml:trace>
  <inkml:trace contextRef="#ctx0" brushRef="#br0" timeOffset="45360.16">13305 12008 0,'0'0'15,"13"-13"-15,-13 0 16,14 0 0,-14 52 15,13 14-16,0 53 1,0-27 0,-13-52-16,13 65 31,-13-158 0,0 0-15,0 13-16,0 14 15,14-120 1,12 106 0,27 53-1,-40 13 1,27 66 0,-27-39-16,0 92 31,-13-105-31,0-1 15,-13 14-15</inkml:trace>
  <inkml:trace contextRef="#ctx0" brushRef="#br0" timeOffset="45531.36">13398 12233 0,'0'0'16,"-27"-79"15,40 79 0,120 0 0,-107 0-31</inkml:trace>
  <inkml:trace contextRef="#ctx0" brushRef="#br0" timeOffset="45949.12">12062 13053 0,'-27'-53'31,"54"106"-31,-54-119 16,54 106 15,-27-14-16,13 14-15,66 251 32,-52-146-17,-27-66-15,26 186 32,-26-212-17</inkml:trace>
  <inkml:trace contextRef="#ctx0" brushRef="#br0" timeOffset="46556.48">11983 14177 0,'0'0'0,"-27"-13"15,-13 0-15,-118 39 32,-67 212-1,185 80 0,80-186-15,-14-66-16,14-13 0,13 13 15,317 79 17,-277-145-32,237-132 31,-92-225 0,-224 278-31,-14-1 0,-66-184 31,-252 92 1,-12 146-1,277 39-31,-14 40 16</inkml:trace>
  <inkml:trace contextRef="#ctx0" brushRef="#br0" timeOffset="46850.29">11890 14521 0,'0'-13'15,"0"26"-15,-13-40 16,13 67 31,0-27-47,13 14 0,0 65 31,27 54 0,-40-133-31</inkml:trace>
  <inkml:trace contextRef="#ctx0" brushRef="#br0" timeOffset="47165.55">11943 14627 0,'0'0'0,"40"-40"31,-27 40-15,26 0-1,-25 0 1,25 0 0,-25-13-1,12-27 1,-13 27 0,0-27-1,-13 53 16,14 133 1,-14-106-17,13 52 1</inkml:trace>
  <inkml:trace contextRef="#ctx0" brushRef="#br0" timeOffset="48457.83">11784 12008 0,'0'0'0,"-40"0"15,1 0-15,-120 27 16,106-14-1,-198 146 1,185-106-16,-106 185 31,159-172-15,-1 0-16,41 145 16,-1-144-16,14 12 15,0-13-15,264 225 31,-225-265-15,1 14-16,515-27 31,-357-52-15,-119 12-16,0-12 16,251-67-1,-264 66-15,0 0 16,370-317 15,-423 278-31,-14 13 16,54-278 15,-106 278-31,-14 13 0,1 0 16,-14 0-16,-171-119 31,-186 14 0,304 144-31,-290-12 31,-199 52 1,476-12-32,0-14 15,-502 145 16,343 0 1,199-25-1,93-28 0,-14-79-31,0 1 0,27-1 16</inkml:trace>
  <inkml:trace contextRef="#ctx0" brushRef="#br0" timeOffset="49376.69">12168 15076 0,'0'0'0,"-27"0"31,27-13 0,93-53 0,-54 53-15,1-14-16,66-26 16,-40 14-1,-119 26 16,27 26-15,-1-13-16,-12 13 0</inkml:trace>
  <inkml:trace contextRef="#ctx0" brushRef="#br0" timeOffset="49981.62">12498 12921 0,'-53'-53'31,"106"106"-31,-119-159 31,79 93-31,106-27 16,-66 27-1,172-14 17,-53 14-1,-159 13-31,-79 0 15</inkml:trace>
  <inkml:trace contextRef="#ctx0" brushRef="#br0" timeOffset="51558.44">9853 16716 0,'0'0'0,"0"-39"31,0 52-16,0 53 1,0-40-16,13 1 16,1 118-1,-14-118 1,13 79 0</inkml:trace>
  <inkml:trace contextRef="#ctx0" brushRef="#br0" timeOffset="51907.28">9880 16994 0,'26'-53'32,"67"-13"-1,-14 13 0,-53-13 0,-26 26-15,0-26 15,0 93-15,14 131 15,-14-92-15,13 40-1,0-93-15,-13 14 16</inkml:trace>
  <inkml:trace contextRef="#ctx0" brushRef="#br0" timeOffset="52327.75">10382 16822 0,'0'0'0,"-39"-93"31,25 93-31,-12 40 31,13 92 0,13-118-31,13-1 16,-13 26 0,13-65 15,0-106 0,53-53 0,1 158 1,-54 54-32,13 145 31,-13-40 0,-13-106-31</inkml:trace>
  <inkml:trace contextRef="#ctx0" brushRef="#br0" timeOffset="52954.33">10382 16888 0,'-53'-53'31,"106"106"-31,-79-159 31,52 93-31,67-27 31,13 1 1,-106 26-32,13-14 31,-13 14 0,13 92 0,0 40 1,-13-66-1,0-79 0,27-107 0,12 41 1,14 158-1,-39-40-31,-1 1 16,66 52 15,-26-118 0,-40-120 0,-13 132-31,-53-65 32,14 118-17</inkml:trace>
  <inkml:trace contextRef="#ctx0" brushRef="#br0" timeOffset="53113.31">11070 16584 0,'0'0'0,"-13"-13"0</inkml:trace>
  <inkml:trace contextRef="#ctx0" brushRef="#br0" timeOffset="53594.33">11070 16558 0,'13'-40'31,"-26"80"-31,26-107 31,-39 120 0,-1 80 1,14-41-1,0-92 0,13-13-31,0 0 0,0-14 16,53-118 15,13-14 0,13 199 1,-66-14-32,1 14 0,25 105 31,-39-105-31,0-14 0</inkml:trace>
  <inkml:trace contextRef="#ctx0" brushRef="#br0" timeOffset="53749.42">11096 16690 0,'0'0'0,"-13"-13"15,13-1-15,27-12 31,78-14-15</inkml:trace>
  <inkml:trace contextRef="#ctx0" brushRef="#br0" timeOffset="53960.1">11546 16505 0,'0'-14'16,"0"28"-1,0 25 1,13-25 0,1 65-1,-1-53 1,-13-12-16</inkml:trace>
  <inkml:trace contextRef="#ctx0" brushRef="#br0" timeOffset="54113.55">11533 16214 0,'0'0'0,"-27"0"0</inkml:trace>
  <inkml:trace contextRef="#ctx0" brushRef="#br0" timeOffset="54483.69">11784 16439 0,'0'0'0,"13"0"16,1-27 0,-1 14-1,-13 0 1,-66 13 0,26 13-1,0 13 1,40-12-1,27 25 1,-1-12-16,1-14 16,39 40-1,-40-40-15,-13 0 16,1 27 0,-28-27-16,-12-13 15,-93 13 1,79-13-16,14-13 15</inkml:trace>
  <inkml:trace contextRef="#ctx0" brushRef="#br0" timeOffset="54777.08">12326 16174 0,'0'-40'31,"0"80"-31,0-93 0,14 53 16,12 119 15,-13 66 0</inkml:trace>
  <inkml:trace contextRef="#ctx0" brushRef="#br0" timeOffset="55069.26">12194 16306 0,'-53'-106'31,"106"212"-31,-53-291 31,172 198 0,-26 120 1,-146-107-32,-93 120 31,53-120-15,14-13-16,-14 0 0,14-13 15,12 0-15</inkml:trace>
  <inkml:trace contextRef="#ctx0" brushRef="#br0" timeOffset="55728.19">12670 16148 0,'0'0'0,"0"-14"15,0 1-15,13 79 63,1-39-63,-14-1 0,0 80 31,0-93-31,0 14 16,-14-14-1,14-26 1,0-27-1,0 13-15,0-65 16,0 52 0,0-92-1,0 79 1,27 27 0,-14 26-1,40 39 1,-40-25-1,27 52 1,-53-27 15,-1-25-15,1-14-16,0 0 16,0 13-1,26 0 16,0-13-15,40 40 0,0 39 15,-40-53-15,-52 14-1,12-27-15,-132-26 31</inkml:trace>
  <inkml:trace contextRef="#ctx0" brushRef="#br0" timeOffset="56589.28">10223 17801 0,'0'0'0,"40"-66"32,-53-27-1,-106 40 0,79 53-31,-52 40 16,78-27-1,28 66 1,12-52 0,80 52-1,-66-52 1,-14-14-16,53 66 31,-118-13-15,12-66-1,-105 13 17,13-65-1,119 38-31</inkml:trace>
  <inkml:trace contextRef="#ctx0" brushRef="#br0" timeOffset="56818.24">10329 17589 0,'0'0'16,"14"-13"-16,12 0 15,0 39 16,-12 0-15,25 94 0,-39-81-1,0 1-15,0 92 16,-26-66 15</inkml:trace>
  <inkml:trace contextRef="#ctx0" brushRef="#br0" timeOffset="57257.73">10528 17668 0,'0'0'0,"0"-39"15,-14 78 16,14-25-15,14 105 15,-1-93-31,0 1 0,53 25 16,-39-38 0,52-14-1,-66-27 1,14-65-1,-27 52 1,0 14-16,-27-54 16,14 54-1,13 12-15,-13 41 16,13-1 0,0 1-16,0 13 15,40 92 1,-27-106-16,26 67 31,-25-80-15,-1 0-16</inkml:trace>
  <inkml:trace contextRef="#ctx0" brushRef="#br0" timeOffset="57548.13">10845 17563 0,'13'-14'0,"-26"28"0,26-41 31,1 40-31,-1 40 31,26 106 1,-39-40-1,0-106-31</inkml:trace>
  <inkml:trace contextRef="#ctx0" brushRef="#br0" timeOffset="57892.67">10872 17774 0,'0'-13'16,"0"26"-16,0-66 15,13 40-15,53-27 32,40-13-1,-53-13 0,-53 13 0,-27 27 1,27 145-1,40 66 0,-14-105-15</inkml:trace>
  <inkml:trace contextRef="#ctx0" brushRef="#br0" timeOffset="58411">11202 17510 0,'0'0'0,"13"-27"31,1 27-31,-1 40 31,0 105 1,-13-118-32,0 13 0,0-14 15,0 40 16,0-119 1,13-185-1,14 79 0,12 186 0,-39-1-31,40 107 32,0 25-17</inkml:trace>
  <inkml:trace contextRef="#ctx0" brushRef="#br0" timeOffset="59079.39">11282 17695 0,'-14'-13'16,"28"26"-16,-28-40 16,14-12-1,14 25 1,25-38 0,54 12 15,-80 27-16,13-14 17,-12 14-17,12 13 17,27 79-1,-40-52-16,14 65 17,-27-78-32,-13-1 15,-27-66 17,40 26-17,-13-144 1,26 144-1,27-65 17,-27 92-32,0 13 15,-13 13 1,-40 40 0,27-52-1,-40 38 1,40-52-1,13 14-15,26 12 32,1-26-32,92 53 15,-93-40 1,67 27 0,-80-40-1,0 13-15</inkml:trace>
  <inkml:trace contextRef="#ctx0" brushRef="#br0" timeOffset="59511.62">11758 17391 0,'0'-14'0,"0"28"0,0-41 16,13 27-1,0 0 1,14 80 0,-14-54-1,13 93 1,-26-106 0,13 40-1,-13-119 16,0 40-15,0-107 0,0 94-1,0 12-15,14-39 16,52 93 15,-26 25-15,12 41-1,-38-67 1,12 67 0</inkml:trace>
  <inkml:trace contextRef="#ctx0" brushRef="#br0" timeOffset="59659.49">11850 17549 0,'0'0'0,"-13"-13"16,13-40-1,40 27 1,66-14 0,-67 40-1,14-13-15</inkml:trace>
  <inkml:trace contextRef="#ctx0" brushRef="#br0" timeOffset="61418">12591 17417 0,'0'0'0,"-13"-26"31,13 12-31,13 14 0,27-39 31,26 12-15</inkml:trace>
  <inkml:trace contextRef="#ctx0" brushRef="#br0" timeOffset="61921.47">13318 16967 0,'-13'-13'16,"26"26"-16,-145-39 31,106 26-31,-1 13 16,-79 53 15,106-52-31,53 78 31,106-39 1,-53-53-1,-159 0 0,-93 53 0,93 0 1,67-53-32,118 13 31,-13-26-31</inkml:trace>
  <inkml:trace contextRef="#ctx0" brushRef="#br0" timeOffset="62470.13">13596 17060 0,'-13'-13'16,"26"26"-16,-39-39 0,12-1 0,1 27 15,13-13-15,-13 0 16,26 26 0,27 66-1,-14-65 1,-13 12-16,27 67 15,-40-80 1,13 26 15,-26-78-15,0 26 0,0-1-16,13-12 15,-40-133 1,27 119-1,39-52 1,-13 79 0,80-14-1,-66 40 1,65 67 0,-92-54-1,-79 40 1,39-52-1,-92 25 17,119-25-32,26 12 15,13-13 1,1 0-16,105 14 16,-106-14-1,67-13 1</inkml:trace>
  <inkml:trace contextRef="#ctx0" brushRef="#br0" timeOffset="62906.7">13887 17020 0,'0'0'0,"0"-79"15,13 53 1,0 12-1,1 14 1,-14 14-16,26 52 16,-26-40-1,13 1-15,1 39 16,-1-53-16,-13 0 16,13 14-1,-39-80 16,12 40-15,1-14-16,-13-13 16,-1-92-1,27 92-15,0 14 16,27-40 0,-1 53-16,-13 13 15,67 39 1,-67-12-1,0-14-15,-53 93 32,1-80-17,-14-13-15</inkml:trace>
  <inkml:trace contextRef="#ctx0" brushRef="#br0" timeOffset="63349.1">14522 16729 0,'-53'-52'31,"106"104"-31,-225-104 32,159 65-32,-14 53 31,159 40 0,-105-106-15,13 13-16,92 40 31,-132-40-15,-13 27-1,-14-40-15,-92 13 32,0-66-1,119 40-31</inkml:trace>
  <inkml:trace contextRef="#ctx0" brushRef="#br0" timeOffset="63692.4">14733 16716 0,'0'0'0,"-13"0"16,0 0-16,-27 27 31,40-14-31,0 0 16,27 80 15,-14-80-31,13 0 0,41 14 31,-54-27-31,13 0 0,40-27 31,-66-65 1,-13 78-32,-79-39 31,65 40-31,-39 13 16,53 0-1</inkml:trace>
  <inkml:trace contextRef="#ctx0" brushRef="#br0" timeOffset="64095.72">14852 16531 0,'0'0'0,"-13"-53"15,26 40 17,1 26-1,-14 0-15,13-13-1,-13 27 1,13-14 15,27 40 0,-27-40-15,53 106 0,-53-92-1,14 78 1,-27-91-16</inkml:trace>
  <inkml:trace contextRef="#ctx0" brushRef="#br0" timeOffset="64617.11">14945 16267 0,'0'0'0,"0"-14"0,13-12 16,1 26 0,38 26-1,-38-12-15,-1-1 16,13 26 0,-12-12-16,-14 13 15,0-14 1,-40 1-1,0-80 17,40 13-17,0 13-15,53-118 32,-40 132-17,53 26 1,1 185 15</inkml:trace>
  <inkml:trace contextRef="#ctx0" brushRef="#br0" timeOffset="65132.26">15567 16531 0,'0'0'0,"-14"-26"16,1 12-16,13-38 15,66-41 17,-26 119-17,39 146 16,-79-79 1,-53-106-1,53-1-31,-13-12 16,13-119 15,80-14 0,-41 132-15</inkml:trace>
  <inkml:trace contextRef="#ctx0" brushRef="#br0" timeOffset="65499.36">15897 16280 0,'-13'0'31,"0"26"0,26-13-31,14 107 32,-14-94-32,0 0 15,66 54 16,-65-80-31,25-53 32,-39-119-1,-13 132-31,-40-26 31,40 66-31,-14 53 31,27-40-31,0-978 0,0 1970 16,14-992-16</inkml:trace>
  <inkml:trace contextRef="#ctx0" brushRef="#br0" timeOffset="66337.21">16069 16280 0,'0'0'0,"0"-53"31,13 40-31,-13-1 0,27 1 16,-14 13-1,67 119 1,-1 27 15,-66-133-15,14 13-1,-41-65 17,14 26-17,-13-80 1,13 66-1,0 1-15,27-40 16,-27 39 0,13 14-16,-13 0 0,13 0 15,27 39 17,-40 1-32,13-14 0,0 27 15,27 65 1,26 1 15,-53-93-15,0-13-1,67-26 1,-67 0 0,40-67-1,-53 53 1,13 14-16,-13-67 15,0 67-15,-26-40 32,12 52-17,-65 14 1,66 14 0,0 39-1,13-40 1,79 40-1,-53-40 1,1 0-16,65 27 16,-65-27-1,-1 13-15,-12 14 16,-41 0 0,-79 0-1,1-1 1</inkml:trace>
  <inkml:trace contextRef="#ctx0" brushRef="#br0" timeOffset="67315.05">13596 17893 0,'0'0'0,"0"-13"16,-13 39 15,13-12-15,0 52-1,0-40 1,66 27 0,-26-40-1,39-13 1,-53-26-1,1-40 1,-106-66 15,52 105-31,1 1 16,-67 12 0,53 94 15,40-67-16,14 0-15,-14 14 0,13-14 16,40 0 0,-40-13-1,53-53 1,-39 0 0,12-13-1,-12 53-15,-14-13 16,40 26-1,-53 13 1,26 66 0,-13-52-1,1 12 1,12-52 15,-26 0-15,13 0-16,1-1 0,12-12 15,-13 13-15,14-1 16,12 1 0,-25 26-1,25 40 1,-39-39 0,14-1-16,25-13 15</inkml:trace>
  <inkml:trace contextRef="#ctx0" brushRef="#br0" timeOffset="67563.44">14548 17391 0,'-26'-80'31,"26"67"-31,26 106 15,-39-186-15,106 186 32,-67-67-17,1 14-15,78 198 32,-91-198-32</inkml:trace>
  <inkml:trace contextRef="#ctx0" brushRef="#br0" timeOffset="68032.06">14628 17629 0,'-14'-14'16,"28"28"-16,-41-41 0,27-12 31,40 25-15,66-12-1,52-14 17,-131 27-32,-14 13 15,-39 0 17,-1 66-1,27-53-31,0 14 15,132 79 17,1-133-1,-94-79 0,-52 93-31,0-13 16,-133-14 15,133 53-31,-26 27 31,39-27-31,13 0 0</inkml:trace>
  <inkml:trace contextRef="#ctx0" brushRef="#br0" timeOffset="68472.79">15236 17523 0,'0'0'0,"0"-40"31,40 67 1,66 105-1,-80-92-31,27 52 31,-80-52 0,14-40-31,-79-66 32,65-106-1,40 132-31,27-92 31,0 105 0,-40 133 1,-53-13-1,40-80-31</inkml:trace>
  <inkml:trace contextRef="#ctx0" brushRef="#br0" timeOffset="69289.1">15778 17351 0,'0'0'0,"66"-40"31,-52 27-31,-1 0 16,-26 13-1,-1 0-15,-12 40 16,26-27 0,0 66-1,26-52 1,-12-27-16,12 13 15,93-13 1,-106 0 0,14-40-1,-27 14 1,-93-67 15,80 80-15,0 13-16,0 0 0,-1 0 31,28 13-15,-1-13-16,0 0 0,66 0 31,-52-13-15,-14 0-16,0-1 0,0 1 15,14-13 1,-27-1-16,0-26 15,0 27 1,-13 0-16,-27-41 31,40 81-15,40 65 0,-27-39-16,93 158 31,-80-145-16,1 0-15,-14 0 0,0 119 32,-39-159-32,12-13 15,-78-40 1,39-13 0,13-66-1,53 40 1,67-14-1,-27 93 17,-53 14-17,-13-1-15</inkml:trace>
  <inkml:trace contextRef="#ctx0" brushRef="#br0" timeOffset="69800.32">15077 18330 0,'0'0'31,"0"-27"-31,0 14 15,27 26 1,12 40 0,28 79 15,-67-92-15</inkml:trace>
  <inkml:trace contextRef="#ctx0" brushRef="#br0" timeOffset="70111.59">14852 18449 0,'-13'-14'0,"26"28"0,-79-80 31,66 52-31,14 1 16,118-40-1,-92 53 1,250 0 15,-263 13-31,-14 1 16,0 12-16,-92 80 31,39-80-31,-118 40 31,131-66-31</inkml:trace>
  <inkml:trace contextRef="#ctx0" brushRef="#br0" timeOffset="70712.14">15421 18316 0,'0'0'15,"27"-26"17,12 66-1,14 39 0,-13-26 0,-80-66 1,27-1-32,-53-65 31,39-53-15,41 119-1,65-40 1,-53 53-1,67-14 1,-80 28 0,0 39-1,-65-14 17,52-12-1,0-14-16,66 13 1,-40-12 0,1-1-16,39 27 15,-53-14 1,-39 0 0,-14-12-1,-13-1-15,-172-13 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7.084"/>
    </inkml:context>
    <inkml:brush xml:id="br0">
      <inkml:brushProperty name="width" value="0.05" units="cm"/>
      <inkml:brushProperty name="height" value="0.05" units="cm"/>
    </inkml:brush>
  </inkml:definitions>
  <inkml:trace contextRef="#ctx0" brushRef="#br0">0 1 24575,'1'3'0,"-1"0"0,1 1 0,0-1 0,0 1 0,0-1 0,0 0 0,1 0 0,-1 0 0,1 0 0,4 6 0,23 28 0,-24-32 0,3 5 0,0-1 0,1 0 0,0-1 0,1 0 0,0-1 0,0 0 0,0 0 0,1-1 0,0 0 0,0-1 0,0 0 0,1-1 0,0-1 0,0 1 0,0-2 0,0 0 0,0 0 0,0-1 0,1-1 0,-1 0 0,0 0 0,22-5 0,-20 3 0,-1-1 0,0-1 0,0 0 0,0-1 0,15-7 0,-22 9 0,0 0 0,-1-1 0,1 1 0,-1-1 0,0 0 0,0 0 0,0-1 0,0 0 0,-1 0 0,0 0 0,0 0 0,6-11 0,-10 15 0,1 0 0,-1 1 0,1-1 0,-1 0 0,0 0 0,1 1 0,-1-1 0,0 0 0,0 0 0,1 0 0,-1 0 0,0 1 0,0-1 0,0 0 0,0 0 0,0 0 0,0 0 0,-1 0 0,1 1 0,0-1 0,0 0 0,0 0 0,-1 0 0,1 1 0,-1-1 0,1 0 0,0 0 0,-1 1 0,1-1 0,-1 0 0,0 1 0,1-1 0,-1 0 0,1 1 0,-1-1 0,0 1 0,0-1 0,1 1 0,-1 0 0,0-1 0,0 1 0,1 0 0,-1-1 0,0 1 0,0 0 0,0 0 0,-1-1 0,-2 1 0,0-1 0,0 1 0,0 0 0,0 0 0,1 0 0,-1 1 0,0-1 0,0 1 0,-5 2 0,-11 6-228,0 1-1,0 1 1,-34 27 0,48-34-224,-23 18-6374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7.838"/>
    </inkml:context>
    <inkml:brush xml:id="br0">
      <inkml:brushProperty name="width" value="0.05" units="cm"/>
      <inkml:brushProperty name="height" value="0.05" units="cm"/>
    </inkml:brush>
  </inkml:definitions>
  <inkml:trace contextRef="#ctx0" brushRef="#br0">1279 106 24575,'-1'-1'0,"1"-1"0,0 1 0,-1 0 0,1 0 0,-1-1 0,1 1 0,-1 0 0,1 0 0,-1 0 0,0 0 0,0 0 0,0 0 0,0 0 0,1 0 0,-1 0 0,0 0 0,-1 0 0,-1-1 0,-23-13 0,23 14 0,-16-7 0,-1 0 0,0 2 0,0 0 0,-1 1 0,0 1 0,0 1 0,0 1 0,0 1 0,0 1 0,0 1 0,-30 4 0,5 3 0,-1 2 0,2 2 0,-1 2 0,-44 21 0,30-9 0,1 3 0,1 3 0,1 2 0,-68 55 0,92-63 0,1 2 0,2 2 0,1 1 0,1 1 0,1 1 0,2 1 0,-36 67 0,51-82 0,1 1 0,1 1 0,1 0 0,1 0 0,0 0 0,2 1 0,0 0 0,2-1 0,0 1 0,2 0 0,0 0 0,2 0 0,0 0 0,1 0 0,2 0 0,0-1 0,1 0 0,1 0 0,1 0 0,1-1 0,0 0 0,2-1 0,22 31 0,-13-24-9,0 0-1,2-2 0,2-1 1,0-1-1,1-1 0,31 21 1,-17-17-34,1-3 1,1-1 0,80 29-1,-38-24-45,2-5 0,1-2 0,0-5 0,102 4 0,8-9 3,336-28 1,-393 4 92,-1-7 1,-1-6-1,160-54 1,-221 55-12,-1-3-1,84-48 1,-122 57 2,-1-1-1,-1-2 0,-1-2 1,-1-1-1,56-60 1,-77 72 42,1 0 0,-2-1 0,0-1 0,-1 0 1,-1 0-1,0-1 0,-1 0 0,-1-1 0,6-27 0,-10 31-11,-1 0 0,0 1 0,-1-1-1,-1 0 1,0 0 0,-1 0 0,-1 1-1,0-1 1,-1 1 0,-1-1 0,0 1-1,-1 0 1,-8-17 0,-2 4-30,-1 0 1,-1 1-1,-1 0 1,-2 2-1,0 0 0,-2 1 1,-1 1-1,0 1 1,-42-27-1,-10-2 0,-3 4 0,-87-39-1,77 45 1,-2 4 0,-106-28 0,123 46 0,0 2 0,0 4 0,-102-3 0,139 14 86,1 2-1,-1 1 0,-35 8 1,50-6-330,2 1 0,-1 0 0,0 2 0,1 0 1,1 2-1,-30 17 0,29-14-6582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29.752"/>
    </inkml:context>
    <inkml:brush xml:id="br0">
      <inkml:brushProperty name="width" value="0.05" units="cm"/>
      <inkml:brushProperty name="height" value="0.05" units="cm"/>
    </inkml:brush>
  </inkml:definitions>
  <inkml:trace contextRef="#ctx0" brushRef="#br0">279 152 24575,'6'-42'0,"-4"34"0,0 0 0,-1-1 0,0 1 0,-1 0 0,1 0 0,-2-10 0,0 15 0,1 1 0,-1 0 0,0 0 0,0 0 0,0 0 0,0 0 0,0 0 0,0 0 0,0 0 0,0 1 0,-1-1 0,1 0 0,-1 1 0,1-1 0,-1 1 0,0-1 0,1 1 0,-1 0 0,0 0 0,0 0 0,0 0 0,0 0 0,0 0 0,0 0 0,0 1 0,-1-1 0,1 1 0,-3-1 0,-2 1 0,0 0 0,0 0 0,1 0 0,-1 1 0,0 0 0,0 0 0,0 1 0,1-1 0,-1 2 0,1-1 0,-1 1 0,1 0 0,0 0 0,0 1 0,-9 7 0,0 0 0,0 1 0,1 0 0,0 1 0,-18 24 0,27-30 0,0 0 0,1 0 0,0 1 0,0 0 0,0 0 0,1 0 0,0 0 0,-2 11 0,5-17 0,-1 0 0,1 0 0,-1 0 0,1 0 0,0 1 0,0-1 0,0 0 0,0 0 0,0 0 0,0 0 0,1 0 0,-1 1 0,1-1 0,-1 0 0,1 0 0,0 0 0,0 0 0,0 0 0,0-1 0,0 1 0,0 0 0,0 0 0,1-1 0,-1 1 0,1-1 0,-1 1 0,1-1 0,0 1 0,-1-1 0,1 0 0,0 0 0,0 0 0,0 0 0,0 0 0,0 0 0,0-1 0,4 1 0,-2 0 0,1-1 0,0 0 0,0 0 0,-1 0 0,1 0 0,0-1 0,0 0 0,-1 0 0,1 0 0,-1-1 0,1 0 0,-1 0 0,0 0 0,1 0 0,-1 0 0,0-1 0,-1 0 0,1 0 0,0 0 0,5-6 0,4-5 0,0 0 0,-2-1 0,19-29 0,2-8 0,-32 52 0,0 0 0,0 0 0,0 1 0,0-1 0,0 0 0,0 0 0,0 0 0,0 1 0,0-1 0,0 0 0,0 0 0,0 0 0,0 0 0,0 1 0,0-1 0,1 0 0,-1 0 0,0 0 0,0 0 0,0 1 0,0-1 0,0 0 0,1 0 0,-1 0 0,0 0 0,0 0 0,0 0 0,0 0 0,1 0 0,-1 0 0,0 1 0,0-1 0,0 0 0,1 0 0,-1 0 0,0 0 0,0 0 0,0 0 0,1 0 0,-1 0 0,0 0 0,0 0 0,0-1 0,1 1 0,-1 0 0,0 0 0,0 0 0,0 0 0,1 0 0,-1 0 0,0 0 0,0 0 0,0 0 0,0-1 0,0 1 0,1 0 0,-3 19 0,-2 2 0,-1 0 0,-2 32 0,6-49 0,1 1 0,0 0 0,0 0 0,0 0 0,1 0 0,0 0 0,0 0 0,0-1 0,0 1 0,1 0 0,0-1 0,3 7 0,-3-9 0,0 1 0,0-1 0,1 0 0,-1 0 0,1 0 0,-1 0 0,1 0 0,0 0 0,0-1 0,0 1 0,0-1 0,0 0 0,0 0 0,0 0 0,0 0 0,0-1 0,0 1 0,1-1 0,-1 0 0,0 1 0,0-2 0,1 1 0,-1 0 0,3-1 0,7-1 0,0-1 0,-1 0 0,0-1 0,21-9 0,-17 6 0,0-1 0,-1-1 0,0-1 0,0 0 0,14-14 0,-22 19 0,-1-1 0,-1 1 0,1-2 0,-1 1 0,0 0 0,-1-1 0,0 0 0,0 0 0,0-1 0,-1 1 0,0-1 0,0 1 0,2-13 0,-4 19 0,-1-1 0,1 1 0,-1-1 0,0 1 0,0-1 0,0 0 0,0 1 0,0-1 0,0 0 0,0 1 0,0-1 0,0 1 0,-1-1 0,1 0 0,-1 1 0,1-1 0,-1 1 0,0-1 0,1 1 0,-1 0 0,0-1 0,0 1 0,0 0 0,0-1 0,0 1 0,0 0 0,-1 0 0,1 0 0,0 0 0,-1 0 0,1 0 0,0 0 0,-1 1 0,1-1 0,-1 0 0,1 1 0,-1-1 0,1 1 0,-3-1 0,-1 1 0,0 0 0,0 0 0,0 0 0,-1 1 0,1-1 0,0 1 0,0 0 0,0 1 0,0-1 0,1 1 0,-7 3 0,-1 1 0,1 0 0,-1 1 0,2 1 0,-16 12 0,23-17 0,-1 1 0,1-1 0,-1 1 0,1 0 0,0 0 0,0 0 0,1 0 0,-1 0 0,1 0 0,0 1 0,0-1 0,1 1 0,-1 0 0,1 0 0,-1 5 0,2-8 0,0 0 0,0 0 0,0 0 0,0 0 0,1 0 0,-1 0 0,1 0 0,-1 0 0,1 0 0,-1-1 0,1 1 0,0 0 0,0 0 0,0-1 0,0 1 0,0 0 0,1-1 0,-1 1 0,0-1 0,1 0 0,-1 1 0,1-1 0,-1 0 0,1 0 0,-1 0 0,1 0 0,0 0 0,0 0 0,0-1 0,-1 1 0,1 0 0,0-1 0,0 0 0,0 1 0,0-1 0,3 0 0,2 1 0,1-1 0,-1 0 0,1 0 0,-1-1 0,0 0 0,1 0 0,-1-1 0,10-2 0,-5-2 0,1 0 0,-1-1 0,19-13 0,-3 1 0,-27 18 0,-1 1 0,1 0 0,-1-1 0,1 1 0,0-1 0,-1 1 0,1 0 0,-1 0 0,1-1 0,0 1 0,-1 0 0,1 0 0,0 0 0,-1 0 0,1-1 0,0 1 0,-1 0 0,1 0 0,0 1 0,-1-1 0,1 0 0,0 0 0,0 0 0,0 1 0,-1-1 0,1 1 0,-1-1 0,0 1 0,1 0 0,-1-1 0,0 1 0,1-1 0,-1 1 0,0 0 0,0-1 0,0 1 0,1 0 0,-1-1 0,0 1 0,0 0 0,0-1 0,0 1 0,0 0 0,-8 38 0,7-36 0,-12 46 0,-57 200 0,69-245 0,0-1 0,-1 1 0,0 0 0,0 0 0,0-1 0,0 1 0,0-1 0,-4 4 0,6-7 0,-1 1 0,1-1 0,-1 1 0,1-1 0,-1 1 0,1-1 0,-1 0 0,0 1 0,1-1 0,-1 0 0,0 1 0,1-1 0,-1 0 0,0 0 0,0 0 0,1 1 0,-1-1 0,0 0 0,1 0 0,-2 0 0,1-1 0,0 1 0,0-1 0,0 1 0,0-1 0,0 1 0,0-1 0,0 0 0,0 1 0,0-1 0,0 0 0,1 0 0,-1 0 0,0 0 0,1 1 0,-1-1 0,0 0 0,0-2 0,-3-4 0,0-1 0,1 1 0,0-1 0,0 0 0,1 0 0,0 0 0,0 0 0,1 0 0,0 0 0,0-1 0,1 1 0,0 0 0,0-1 0,1 1 0,0 0 0,1 0 0,0 0 0,0 0 0,5-10 0,-3 8 0,1 1 0,0 0 0,0 0 0,1 1 0,0-1 0,1 1 0,0 1 0,0-1 0,1 1 0,0 1 0,0-1 0,0 1 0,1 1 0,0-1 0,10-3 0,8-2 0,0 2 0,1 1 0,47-7 0,-48 11 0,0-2 0,0-1 0,50-20 0,-72 25 0,-1 0 0,1-1 0,-1 1 0,0-1 0,0 0 0,0 0 0,0-1 0,0 1 0,-1-1 0,1 0 0,-1 0 0,4-7 0,-6 9 0,0 0 0,0-1 0,0 1 0,-1-1 0,1 1 0,-1-1 0,1 1 0,-1-1 0,0 1 0,0-1 0,0 1 0,0-1 0,0 1 0,-1-1 0,1 1 0,-1-1 0,0 1 0,0-1 0,0 1 0,0 0 0,0-1 0,0 1 0,0 0 0,-1 0 0,1 0 0,-3-3 0,1 2 0,-1 0 0,1-1 0,-1 1 0,1 0 0,-1 1 0,0-1 0,0 1 0,0 0 0,-1 0 0,1 0 0,0 0 0,-1 1 0,1 0 0,-1 0 0,1 0 0,-1 0 0,0 1 0,1-1 0,-1 1 0,0 1 0,1-1 0,-1 1 0,0-1 0,1 1 0,-1 0 0,1 1 0,-8 3 0,8-4 0,0 1 0,1-1 0,-1 1 0,1 0 0,-1 1 0,1-1 0,0 1 0,0-1 0,0 1 0,0 0 0,1 0 0,-1 0 0,1 0 0,-1 1 0,1-1 0,0 1 0,0-1 0,1 1 0,-1 0 0,1 0 0,0 0 0,0 0 0,0-1 0,1 1 0,-1 0 0,1 1 0,0-1 0,0 0 0,0 0 0,0 0 0,1 0 0,1 4 0,-1-4 0,0-1 0,0 1 0,0-1 0,1 1 0,0-1 0,-1 1 0,1-1 0,0 0 0,1 0 0,-1 0 0,0 0 0,1-1 0,0 1 0,0-1 0,-1 1 0,1-1 0,1 0 0,-1 0 0,0 0 0,4 1 0,-2-1 0,1-1 0,0 1 0,-1-1 0,1 0 0,0-1 0,-1 1 0,1-1 0,0 0 0,0-1 0,-1 1 0,1-1 0,7-2 0,-11 2 0,0 1 0,0-1 0,1 1 0,-1-1 0,0 1 0,1 0 0,-1 0 0,0 0 0,0 0 0,1 0 0,-1 1 0,0-1 0,1 1 0,-1-1 0,2 2 0,-2-1 0,-1 0 0,0 0 0,1 1 0,-1-1 0,0 0 0,0 1 0,0-1 0,0 1 0,0-1 0,-1 1 0,1-1 0,0 1 0,-1 0 0,1-1 0,-1 1 0,0 0 0,1-1 0,-1 1 0,0 0 0,0-1 0,0 3 0,7 63 0,-4-47 0,0 1 0,-2 0 0,0 0 0,-4 38 0,2-56 0,1 0 0,-1 1 0,0-1 0,0 0 0,-1 0 0,1 0 0,-1 0 0,1 0 0,-3 3 0,3-6 0,1 1 0,-1-1 0,0 1 0,1-1 0,-1 1 0,1-1 0,-1 1 0,0-1 0,1 0 0,-1 1 0,0-1 0,0 0 0,1 0 0,-1 1 0,0-1 0,0 0 0,1 0 0,-1 0 0,0 0 0,0 0 0,1 0 0,-1 0 0,0 0 0,0 0 0,1-1 0,-1 1 0,0 0 0,0 0 0,1-1 0,-1 1 0,0 0 0,1-1 0,-1 1 0,0-1 0,1 1 0,-1-1 0,1 1 0,-1-1 0,1 1 0,-1-1 0,1 1 0,-1-1 0,1 0 0,-1-1 0,-28-32-1365,19 27-5461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0.077"/>
    </inkml:context>
    <inkml:brush xml:id="br0">
      <inkml:brushProperty name="width" value="0.05" units="cm"/>
      <inkml:brushProperty name="height" value="0.05" units="cm"/>
    </inkml:brush>
  </inkml:definitions>
  <inkml:trace contextRef="#ctx0" brushRef="#br0">1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2.376"/>
    </inkml:context>
    <inkml:brush xml:id="br0">
      <inkml:brushProperty name="width" value="0.05" units="cm"/>
      <inkml:brushProperty name="height" value="0.05" units="cm"/>
    </inkml:brush>
  </inkml:definitions>
  <inkml:trace contextRef="#ctx0" brushRef="#br0">199 66 24575,'0'-7'0,"1"1"0,0 0 0,0 0 0,0 0 0,5-11 0,-6 16 0,1 0 0,0-1 0,-1 1 0,1 0 0,0 0 0,-1-1 0,1 1 0,0 0 0,0 0 0,0 0 0,0 0 0,0 0 0,2-1 0,-2 2 0,0 0 0,0-1 0,-1 1 0,1 0 0,0 0 0,0 0 0,-1 0 0,1 0 0,0 0 0,-1 0 0,1 0 0,0 1 0,0-1 0,-1 0 0,1 0 0,0 0 0,-1 1 0,1-1 0,0 0 0,-1 1 0,1-1 0,0 1 0,-1-1 0,1 1 0,-1-1 0,1 1 0,-1-1 0,1 2 0,2 2 0,0 0 0,0 0 0,0 1 0,-1-1 0,0 1 0,0-1 0,0 1 0,-1 0 0,1 0 0,-1 0 0,0 0 0,0 9 0,0 0 0,-1 0 0,0 0 0,-3 21 0,2-27 0,-1 1 0,1-1 0,-1 0 0,-1 0 0,0-1 0,0 1 0,0 0 0,-1-1 0,0 0 0,0 0 0,-1 0 0,0 0 0,0-1 0,-1 1 0,0-2 0,0 1 0,0 0 0,-1-1 0,1 0 0,-1-1 0,0 0 0,-1 0 0,1 0 0,-1-1 0,0 0 0,-16 4 0,-91 10 0,128-18 0,0 2 0,-1-1 0,1 1 0,0 1 0,22 6 0,-29-7 0,0 1 0,1 0 0,-1 1 0,-1-1 0,1 1 0,0 0 0,-1 1 0,1-1 0,-1 1 0,0 0 0,0 1 0,-1-1 0,1 1 0,-1 0 0,5 7 0,-3 0 0,-1 1 0,0 0 0,4 16 0,-6-19 0,0 1 0,0-1 0,1 0 0,1 0 0,10 18 0,-5-17-1365,0-4-5461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2.729"/>
    </inkml:context>
    <inkml:brush xml:id="br0">
      <inkml:brushProperty name="width" value="0.05" units="cm"/>
      <inkml:brushProperty name="height" value="0.05" units="cm"/>
    </inkml:brush>
  </inkml:definitions>
  <inkml:trace contextRef="#ctx0" brushRef="#br0">132 34 24575,'0'-1'0,"0"0"0,0 0 0,0 0 0,0 0 0,0 0 0,0 0 0,0 0 0,-1 0 0,1 0 0,0 0 0,0 0 0,-1 1 0,1-1 0,0 0 0,-1 0 0,1 0 0,-1 0 0,0 0 0,1 1 0,-1-1 0,1 0 0,-1 0 0,0 1 0,0-1 0,-1 0 0,1 0 0,-1 1 0,1 0 0,0 0 0,-1-1 0,1 1 0,0 1 0,-1-1 0,1 0 0,0 0 0,-1 0 0,1 1 0,0-1 0,-1 0 0,1 1 0,0-1 0,-2 2 0,-3 1 0,0 1 0,0 0 0,0 0 0,0 0 0,-10 11 0,12-9 0,-1 0 0,1 0 0,0 0 0,0 0 0,0 1 0,1 0 0,0 0 0,1 0 0,0 0 0,0 0 0,0 0 0,1 1 0,0-1 0,0 0 0,1 1 0,0-1 0,0 1 0,1-1 0,0 1 0,2 7 0,-3-13 0,1 0 0,-1-1 0,1 1 0,-1 0 0,1-1 0,0 1 0,0-1 0,0 1 0,0-1 0,0 1 0,0-1 0,0 0 0,0 1 0,0-1 0,1 0 0,-1 0 0,1 0 0,-1 0 0,1 0 0,-1 0 0,1 0 0,-1-1 0,1 1 0,0-1 0,-1 1 0,1-1 0,0 1 0,-1-1 0,1 0 0,0 0 0,0 0 0,-1 0 0,1 0 0,0 0 0,0 0 0,-1-1 0,1 1 0,0-1 0,1 0 0,2-1 0,-1 0 0,0 0 0,1-1 0,-1 1 0,0-1 0,-1 0 0,1 0 0,0-1 0,-1 1 0,0-1 0,0 0 0,0 1 0,3-6 0,-2 1 0,-1 1 0,0 0 0,-1-1 0,0 1 0,0-1 0,0 0 0,-1 0 0,0 0 0,-1 0 0,0 0 0,0 1 0,0-1 0,-3-11 0,3 16 0,-1 0 0,0 0 0,1 0 0,-1-1 0,-1 1 0,1 0 0,0 1 0,-1-1 0,1 0 0,-1 0 0,0 0 0,0 1 0,0-1 0,0 1 0,0 0 0,-1 0 0,1 0 0,-1 0 0,1 0 0,-1 0 0,0 0 0,0 1 0,0-1 0,0 1 0,0 0 0,0 0 0,0 0 0,0 1 0,0-1 0,0 1 0,0-1 0,-1 1 0,1 0 0,0 0 0,-4 1 0,4-1-80,0 1 0,0 0-1,1 0 1,-1 0 0,0 0-1,0 0 1,1 0 0,-1 1-1,0-1 1,1 1 0,-1 0 0,1 0-1,0 0 1,0 0 0,0 0-1,-4 5 1,-3 6-6746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3.085"/>
    </inkml:context>
    <inkml:brush xml:id="br0">
      <inkml:brushProperty name="width" value="0.05" units="cm"/>
      <inkml:brushProperty name="height" value="0.05" units="cm"/>
    </inkml:brush>
  </inkml:definitions>
  <inkml:trace contextRef="#ctx0" brushRef="#br0">5 0 24575,'-3'0'0,"2"0"0,4 0 0,4 0 0,5 0 0,5 0 0,3 0 0,1 0 0,-1 0 0,0 0 0,-3 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3.460"/>
    </inkml:context>
    <inkml:brush xml:id="br0">
      <inkml:brushProperty name="width" value="0.05" units="cm"/>
      <inkml:brushProperty name="height" value="0.05" units="cm"/>
    </inkml:brush>
  </inkml:definitions>
  <inkml:trace contextRef="#ctx0" brushRef="#br0">84 1 24575,'0'3'0,"0"3"0,-3 5 0,-1 2 0,0 6 0,-2 4 0,0 5 0,-2 3 0,1 3 0,-2 0 0,1 1 0,1 0 0,3 0 0,-2-3 0,1-4 0,1-4 0,1-6-8191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3.780"/>
    </inkml:context>
    <inkml:brush xml:id="br0">
      <inkml:brushProperty name="width" value="0.05" units="cm"/>
      <inkml:brushProperty name="height" value="0.05" units="cm"/>
    </inkml:brush>
  </inkml:definitions>
  <inkml:trace contextRef="#ctx0" brushRef="#br0">14 15 24575,'0'-3'0,"0"-3"0,0 1 0,0 5 0,0 5 0,0 5 0,0 7 0,0 5 0,0 6 0,0 3 0,0 3 0,0 0 0,-3 2 0,-1-4 0,1 0 0,0-7-8191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4.120"/>
    </inkml:context>
    <inkml:brush xml:id="br0">
      <inkml:brushProperty name="width" value="0.05" units="cm"/>
      <inkml:brushProperty name="height" value="0.05" units="cm"/>
    </inkml:brush>
  </inkml:definitions>
  <inkml:trace contextRef="#ctx0" brushRef="#br0">4 25 24575,'-3'-3'0,"2"-1"0,4 1 0,5 0 0,3 0 0,3 2 0,2 0 0,2 1 0,-1 0 0,1-3 0,-3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6:37.902"/>
    </inkml:context>
    <inkml:brush xml:id="br0">
      <inkml:brushProperty name="width" value="0.05" units="cm"/>
      <inkml:brushProperty name="height" value="0.05" units="cm"/>
    </inkml:brush>
  </inkml:definitions>
  <inkml:trace contextRef="#ctx0" brushRef="#br0">35 73 24575,'4'5'0,"-1"0"0,0 0 0,-1 1 0,1-1 0,-1 1 0,0-1 0,0 1 0,-1 0 0,0 0 0,0 0 0,0 0 0,-1 10 0,2 1 0,9 70 0,54 634 0,-62-286 0,-30-2 0,-22 22 0,21 17 0,27 4 0,0 37 0,-16-308 0,1-4 0,15 9 0,1-205 0,0 1 0,0-1 0,1 0 0,-1 0 0,3 8 0,-2-11 0,0 0 0,0-1 0,0 1 0,0 0 0,0-1 0,0 1 0,0-1 0,0 1 0,1-1 0,-1 1 0,1-1 0,-1 0 0,1 0 0,-1 0 0,1 0 0,0 0 0,-1 0 0,1 0 0,2 0 0,11 3 0,1 0 0,0-1 0,-1-1 0,1-1 0,0 0 0,23-2 0,-8 1 0,1223-23 0,-1225 21 0,1 0 0,-1-2 0,0-1 0,0-2 0,0-1 0,-1-1 0,0-1 0,-1-1 0,46-27 0,-69 35 0,0 0 0,0 0 0,0-1 0,0 1 0,0-1 0,-1 0 0,1-1 0,-1 1 0,0 0 0,-1-1 0,1 0 0,-1 1 0,0-1 0,0 0 0,2-9 0,1-6 0,-2 0 0,3-37 0,-4 30 0,9-498 0,-12 352 0,0-2233 0,-17 2105 0,0 3 0,19 214 0,0 11 0,-12-109 0,10 166 0,-4-19 0,4 33 0,0 0 0,1 1 0,-1-1 0,0 0 0,0 1 0,0-1 0,0 1 0,0-1 0,0 1 0,-1-1 0,1 1 0,0 0 0,-1 0 0,1 0 0,-1 0 0,1 0 0,-3-1 0,-7-2 0,0 0 0,0 2 0,0-1 0,0 1 0,0 1 0,-22 0 0,17 0 0,-594-5 0,395 9 0,-355-2 0,558 0 57,0 0 0,1 0 0,-1 1 0,1 0 0,-22 8 0,27-8-189,0 0 1,1 1 0,-1 0-1,0 0 1,1 0 0,0 0 0,0 1-1,0 0 1,0 0 0,0 1 0,1 0-1,-6 7 1,2 1-6695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4.505"/>
    </inkml:context>
    <inkml:brush xml:id="br0">
      <inkml:brushProperty name="width" value="0.05" units="cm"/>
      <inkml:brushProperty name="height" value="0.05" units="cm"/>
    </inkml:brush>
  </inkml:definitions>
  <inkml:trace contextRef="#ctx0" brushRef="#br0">72 92 24575,'0'-4'0,"1"0"0,0-1 0,0 1 0,0 0 0,0 0 0,1 0 0,0 0 0,0 0 0,0 0 0,0 0 0,1 1 0,-1-1 0,1 1 0,0 0 0,0 0 0,0 0 0,0 0 0,1 0 0,-1 1 0,1-1 0,0 1 0,0 0 0,7-3 0,-9 4 0,1 0 0,0-1 0,-1 1 0,1 1 0,0-1 0,0 0 0,0 1 0,-1-1 0,1 1 0,0 0 0,0 0 0,0 0 0,0 0 0,0 1 0,0-1 0,-1 1 0,1 0 0,0 0 0,0 0 0,-1 0 0,1 0 0,-1 0 0,1 1 0,-1-1 0,1 1 0,-1 0 0,0-1 0,0 1 0,0 0 0,0 1 0,0-1 0,0 0 0,-1 0 0,1 1 0,-1-1 0,2 5 0,1 1 0,-1 0 0,-1 1 0,0-1 0,0 1 0,0 0 0,-1 0 0,-1-1 0,1 1 0,-1 0 0,-1 0 0,0 0 0,0 0 0,-1-1 0,0 1 0,0 0 0,-1-1 0,0 0 0,0 1 0,-1-1 0,-8 12 0,5-10 0,0 1 0,-1-1 0,-1-1 0,0 1 0,0-1 0,0-1 0,-1 0 0,0 0 0,-1-1 0,0 0 0,0-1 0,-1 0 0,-20 7 0,14-8 0,13-4 0,1 0 0,-1 0 0,1 1 0,-1 0 0,1 0 0,-6 3 0,9-5 0,1 1 0,0-1 0,0 0 0,0 0 0,0 1 0,0-1 0,0 0 0,0 0 0,0 1 0,0-1 0,0 0 0,0 0 0,0 1 0,0-1 0,0 0 0,0 0 0,0 1 0,0-1 0,0 0 0,1 0 0,-1 1 0,0-1 0,0 0 0,0 0 0,0 0 0,0 1 0,1-1 0,-1 0 0,0 0 0,0 0 0,0 1 0,1-1 0,-1 0 0,0 0 0,0 0 0,0 0 0,1 0 0,-1 0 0,0 0 0,0 0 0,1 1 0,-1-1 0,0 0 0,0 0 0,1 0 0,-1 0 0,0 0 0,0 0 0,1 0 0,18 6 0,-15-5 0,32 12 264,33 10-1893,-47-19-5197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4.874"/>
    </inkml:context>
    <inkml:brush xml:id="br0">
      <inkml:brushProperty name="width" value="0.05" units="cm"/>
      <inkml:brushProperty name="height" value="0.05" units="cm"/>
    </inkml:brush>
  </inkml:definitions>
  <inkml:trace contextRef="#ctx0" brushRef="#br0">173 76 24575,'0'-2'0,"-1"-1"0,0 0 0,0 1 0,1-1 0,-2 1 0,1 0 0,0-1 0,0 1 0,-1 0 0,1 0 0,-1-1 0,0 1 0,-2-2 0,-26-23 0,28 26 0,1-1 0,-1 1 0,0 0 0,0-1 0,0 1 0,0 0 0,0 0 0,0 1 0,0-1 0,0 0 0,0 1 0,0-1 0,-1 1 0,1-1 0,0 1 0,0 0 0,0 0 0,-1 0 0,1 1 0,-3-1 0,3 1 0,0 0 0,-1 1 0,1-1 0,0 0 0,-1 1 0,1-1 0,0 1 0,0 0 0,0 0 0,1-1 0,-1 1 0,0 1 0,1-1 0,-3 3 0,-2 7 0,0 0 0,1 1 0,1-1 0,0 1 0,-3 18 0,2-13 0,2 1 0,0-1 0,1 1 0,1-1 0,1 1 0,1 0 0,0 0 0,5 20 0,-6-37 0,1 0 0,-1 0 0,1 0 0,0 0 0,-1 1 0,1-1 0,0-1 0,0 1 0,1 0 0,-1 0 0,0 0 0,0 0 0,1-1 0,0 1 0,-1-1 0,1 1 0,3 1 0,-3-2 0,-1 0 0,1-1 0,0 0 0,-1 1 0,1-1 0,0 0 0,0 0 0,0 0 0,-1 0 0,1 0 0,0 0 0,0 0 0,-1-1 0,1 1 0,0-1 0,-1 1 0,3-2 0,4-2 0,-1 0 0,0 0 0,-1-1 0,1 0 0,-1 0 0,0-1 0,0 0 0,5-7 0,1 0 0,-1-2 0,-1 1 0,0-2 0,-1 1 0,-1-1 0,0 0 0,-1-1 0,-1 0 0,7-32 0,-12 47 0,-1 0 0,1 0 0,-1 0 0,0 0 0,0-1 0,0 1 0,0 0 0,0 0 0,-1 0 0,1 0 0,0 0 0,-1 0 0,0 0 0,1 0 0,-1 0 0,0 0 0,0 0 0,0 0 0,0 0 0,0 0 0,-1 1 0,1-1 0,-1 0 0,1 1 0,-1 0 0,1-1 0,-1 1 0,0 0 0,0-1 0,1 1 0,-1 0 0,-4-1 0,1 1 0,-1-1 0,0 1 0,0 1 0,1-1 0,-1 1 0,0 0 0,0 0 0,0 1 0,0 0 0,1 0 0,-7 1 0,7 0-195,0-1 0,0 1 0,0 0 0,0 1 0,0-1 0,-5 4 0,-4 5-6631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5.230"/>
    </inkml:context>
    <inkml:brush xml:id="br0">
      <inkml:brushProperty name="width" value="0.05" units="cm"/>
      <inkml:brushProperty name="height" value="0.05" units="cm"/>
    </inkml:brush>
  </inkml:definitions>
  <inkml:trace contextRef="#ctx0" brushRef="#br0">47 83 24575,'25'-31'0,"-22"27"0,0-1 0,0 1 0,1 0 0,-1 0 0,1 0 0,0 1 0,0-1 0,0 1 0,6-4 0,-8 6 0,0 0 0,1-1 0,-1 1 0,0 0 0,1 0 0,-1 1 0,1-1 0,-1 0 0,1 1 0,-1 0 0,1-1 0,-1 1 0,1 0 0,0 0 0,-1 1 0,1-1 0,3 1 0,-5 0 0,0 0 0,1 0 0,-1 0 0,1 0 0,-1 0 0,0 0 0,0 0 0,0 1 0,0-1 0,0 0 0,0 1 0,0-1 0,0 1 0,0-1 0,-1 1 0,1-1 0,0 1 0,-1 0 0,0-1 0,1 1 0,-1 0 0,0-1 0,0 1 0,0 0 0,0-1 0,0 1 0,0 2 0,-1 4 0,0 1 0,0-1 0,-1 0 0,0 1 0,0-1 0,-1 0 0,0 0 0,0 0 0,-1 0 0,0-1 0,-1 0 0,1 0 0,-11 12 0,-5 2 0,-1 0 0,-38 29 0,31-27 0,28-23 0,0 0 0,-1 0 0,1 1 0,0-1 0,0 0 0,0 0 0,0 0 0,-1 0 0,1 0 0,0 0 0,0 0 0,0 1 0,0-1 0,-1 0 0,1 0 0,0 0 0,0 0 0,0 1 0,0-1 0,0 0 0,0 0 0,0 0 0,0 0 0,0 1 0,0-1 0,0 0 0,0 0 0,0 0 0,0 1 0,0-1 0,0 0 0,0 0 0,0 0 0,0 1 0,0-1 0,0 0 0,0 0 0,0 0 0,0 1 0,0-1 0,0 0 0,0 0 0,0 0 0,1 1 0,10 2 0,22-4 0,-28 1 0,13-1-170,1 0-1,-1 1 0,1 1 1,0 1-1,-1 0 0,0 2 1,22 6-1,-25-4-6655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5.602"/>
    </inkml:context>
    <inkml:brush xml:id="br0">
      <inkml:brushProperty name="width" value="0.05" units="cm"/>
      <inkml:brushProperty name="height" value="0.05" units="cm"/>
    </inkml:brush>
  </inkml:definitions>
  <inkml:trace contextRef="#ctx0" brushRef="#br0">88 45 24575,'0'-1'0,"1"0"0,-1-1 0,0 1 0,0-1 0,-1 1 0,1 0 0,0-1 0,0 1 0,-1 0 0,1 0 0,-1-1 0,1 1 0,-1 0 0,1 0 0,-1-1 0,0 1 0,0 0 0,1 0 0,-1 0 0,0 0 0,0 0 0,0 0 0,0 0 0,0 0 0,0 1 0,-1-1 0,1 0 0,-1 0 0,0 1 0,1 0 0,0 0 0,-1 0 0,1 0 0,-1 0 0,1 0 0,0 0 0,-1 1 0,1-1 0,0 0 0,-1 1 0,1-1 0,0 1 0,0 0 0,-1-1 0,1 1 0,0 0 0,0 0 0,0 0 0,0 0 0,0 0 0,0 0 0,0 0 0,0 0 0,0 0 0,1 0 0,-2 2 0,-3 6 0,0 1 0,0-1 0,1 1 0,0 0 0,-3 13 0,6-16 0,-1-1 0,1 1 0,0-1 0,1 1 0,0 0 0,0-1 0,0 1 0,1-1 0,2 12 0,-3-16 0,0 0 0,1-1 0,-1 1 0,1-1 0,-1 1 0,1 0 0,0-1 0,-1 1 0,1-1 0,0 1 0,0-1 0,0 0 0,0 1 0,0-1 0,1 0 0,-1 0 0,0 0 0,0 1 0,1-2 0,-1 1 0,1 0 0,-1 0 0,1 0 0,-1-1 0,1 1 0,0 0 0,-1-1 0,1 0 0,0 1 0,-1-1 0,1 0 0,0 0 0,-1 0 0,1 0 0,0 0 0,0 0 0,-1-1 0,1 1 0,0 0 0,-1-1 0,1 1 0,1-2 0,4-1 0,-1 0 0,0-1 0,0 1 0,-1-1 0,1 0 0,-1-1 0,0 0 0,0 0 0,5-6 0,8-13 0,16-30 0,14-20 0,-47 73 0,-1 0 0,0 1 0,1-1 0,-1 1 0,0-1 0,1 1 0,-1-1 0,1 1 0,-1-1 0,1 1 0,-1 0 0,1-1 0,-1 1 0,1-1 0,-1 1 0,1 0 0,-1 0 0,1-1 0,0 1 0,-1 0 0,1 0 0,0 10 0,-11 23 0,-19 61-682,-22 125-1,42-168-6143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6.950"/>
    </inkml:context>
    <inkml:brush xml:id="br0">
      <inkml:brushProperty name="width" value="0.05" units="cm"/>
      <inkml:brushProperty name="height" value="0.05" units="cm"/>
    </inkml:brush>
  </inkml:definitions>
  <inkml:trace contextRef="#ctx0" brushRef="#br0">84 15 24575,'0'-3'0,"0"-4"0,0 2 0,0 6 0,0 4 0,-3 5 0,-1 3 0,-2 6 0,-1 5 0,-2 5 0,1 2 0,-1 0 0,0-1 0,0 2 0,0-3 0,3-3 0,2-6-8191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7.307"/>
    </inkml:context>
    <inkml:brush xml:id="br0">
      <inkml:brushProperty name="width" value="0.05" units="cm"/>
      <inkml:brushProperty name="height" value="0.05" units="cm"/>
    </inkml:brush>
  </inkml:definitions>
  <inkml:trace contextRef="#ctx0" brushRef="#br0">106 3 24575,'-1'3'0,"0"0"0,0-1 0,-1 1 0,0-1 0,1 1 0,-1-1 0,0 1 0,0-1 0,-3 2 0,-3 5 0,-5 8 0,0 0 0,2 1 0,-13 23 0,21-35 0,1 1 0,-1-1 0,1 0 0,0 1 0,0-1 0,1 1 0,0 0 0,0 0 0,1-1 0,0 1 0,0 0 0,0 0 0,1-1 0,2 11 0,-2-15 0,-1-1 0,0 1 0,1 0 0,0 0 0,-1 0 0,1-1 0,0 1 0,0 0 0,0-1 0,0 1 0,0-1 0,0 1 0,1-1 0,-1 1 0,1-1 0,-1 0 0,0 0 0,1 0 0,0 0 0,-1 0 0,1 0 0,0 0 0,-1 0 0,1-1 0,0 1 0,0-1 0,0 1 0,0-1 0,-1 0 0,1 1 0,0-1 0,0 0 0,0 0 0,0-1 0,0 1 0,3-1 0,-1 0 0,1 0 0,-1-1 0,0 0 0,0 0 0,0 0 0,0 0 0,-1 0 0,1-1 0,0 1 0,-1-1 0,0 0 0,0 0 0,0-1 0,5-6 0,1-5 0,0 0 0,-1-1 0,10-30 0,-15 37 0,-1 0 0,1 1 0,-2-1 0,1 0 0,-1 0 0,-1 0 0,0 0 0,0 0 0,-2-12 0,2 19 0,-1 0 0,1 0 0,0 1 0,-1-1 0,1 0 0,-1 0 0,0 0 0,1 1 0,-1-1 0,0 0 0,0 1 0,0-1 0,-1 1 0,1-1 0,0 1 0,0-1 0,-1 1 0,1 0 0,-1 0 0,1 0 0,-1 0 0,0 0 0,1 0 0,-1 0 0,0 0 0,0 1 0,1-1 0,-1 1 0,0-1 0,0 1 0,0 0 0,0-1 0,0 1 0,1 0 0,-1 0 0,-4 1 0,1 0 0,0 0 0,-1 1 0,1 0 0,0 0 0,0 0 0,0 0 0,0 1 0,0-1 0,1 1 0,-1 1 0,-6 5 0,-3 7-1365,2-1-5461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7.878"/>
    </inkml:context>
    <inkml:brush xml:id="br0">
      <inkml:brushProperty name="width" value="0.05" units="cm"/>
      <inkml:brushProperty name="height" value="0.05" units="cm"/>
    </inkml:brush>
  </inkml:definitions>
  <inkml:trace contextRef="#ctx0" brushRef="#br0">86 2 24575,'-7'-1'0,"7"1"0,-1-1 0,1 1 0,0 0 0,-1 0 0,1 0 0,0 0 0,-1 0 0,1 0 0,-1 0 0,1 0 0,0 1 0,-1-1 0,1 0 0,0 0 0,-1 0 0,1 0 0,0 0 0,-1 1 0,1-1 0,0 0 0,-1 0 0,1 0 0,0 1 0,0-1 0,-1 0 0,1 0 0,0 1 0,0-1 0,-1 0 0,1 1 0,0-1 0,0 0 0,0 1 0,0-1 0,-1 0 0,1 1 0,0-1 0,0 1 0,0 0 0,-20 40 0,16-30 0,-1 0 0,0 0 0,-1 0 0,-1-1 0,-12 17 0,19-27 0,0 0 0,0 0 0,0-1 0,0 1 0,0 0 0,0 0 0,0 0 0,0 0 0,0 0 0,0 0 0,0 0 0,0 0 0,0 0 0,0 0 0,0 0 0,0 0 0,-1 0 0,1 0 0,0 0 0,0 0 0,0 0 0,0 0 0,0 0 0,0 0 0,0 0 0,0 0 0,0-1 0,0 1 0,0 0 0,0 0 0,0 0 0,0 0 0,0 0 0,0 0 0,0 0 0,0 0 0,-1 0 0,7-11 0,9-15 0,-7 14 0,-2 3 0,1 0 0,-1 1 0,1-1 0,1 1 0,0 1 0,13-11 0,-21 17 0,1 1 0,-1-1 0,1 1 0,0 0 0,0-1 0,-1 1 0,1-1 0,0 1 0,0 0 0,-1 0 0,1 0 0,0-1 0,0 1 0,0 0 0,-1 0 0,1 0 0,0 0 0,0 0 0,0 0 0,0 0 0,-1 1 0,1-1 0,1 0 0,-1 1 0,-1 0 0,1-1 0,-1 1 0,1 0 0,-1-1 0,1 1 0,-1 0 0,1 0 0,-1-1 0,0 1 0,0 0 0,1 0 0,-1 0 0,0-1 0,0 1 0,0 0 0,0 0 0,0 1 0,0 3 0,0 1 0,-1-1 0,0 0 0,0 0 0,-3 10 0,4-15 0,-8 26 0,8-26 0,0 1 0,0-1 0,0 0 0,0 0 0,0 0 0,0 0 0,0 1 0,0-1 0,0 0 0,0 0 0,0 0 0,0 0 0,0 0 0,0 1 0,0-1 0,0 0 0,0 0 0,1 0 0,-1 0 0,0 0 0,0 1 0,0-1 0,0 0 0,0 0 0,0 0 0,0 0 0,1 0 0,-1 0 0,0 0 0,0 0 0,0 0 0,0 0 0,0 1 0,1-1 0,-1 0 0,0 0 0,0 0 0,0 0 0,0 0 0,0 0 0,1 0 0,-1 0 0,14-8 0,18-17 0,-12 9 0,23-15 0,-43 31 6,1-1 0,-1 1 0,1-1-1,-1 1 1,1 0 0,-1-1 0,1 1 0,-1 0-1,1-1 1,-1 1 0,1 0 0,-1 0-1,1-1 1,-1 1 0,1 0 0,0 0 0,-1 0-1,1 0 1,-1 0 0,1 0 0,0 0 0,-1 0-1,1 0 1,-1 0 0,1 0 0,0 0-1,-1 0 1,1 1 0,-1-1 0,1 0 0,-1 0-1,1 1 1,-1-1 0,1 0 0,-1 1 0,1-1-1,-1 0 1,1 1 0,-1-1 0,1 1-1,-1-1 1,0 1 0,1-1 0,-1 1 0,0-1-1,1 1 1,-1-1 0,0 1 0,0-1-1,0 1 1,1 0 0,-1-1 0,0 1 0,0-1-1,0 1 1,0 0 0,0-1 0,0 2 0,0 3-348,0 1 1,-1-1 0,1 1-1,-3 9 1,-2 1-6485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38.206"/>
    </inkml:context>
    <inkml:brush xml:id="br0">
      <inkml:brushProperty name="width" value="0.05" units="cm"/>
      <inkml:brushProperty name="height" value="0.05" units="cm"/>
    </inkml:brush>
  </inkml:definitions>
  <inkml:trace contextRef="#ctx0" brushRef="#br0">6 29 24575,'7'-11'0,"-6"9"0,-1 1 0,1 0 0,-1 0 0,1 0 0,0 0 0,-1 0 0,1 0 0,0 0 0,0 0 0,0 0 0,0 0 0,0 1 0,0-1 0,0 0 0,0 0 0,0 1 0,0-1 0,1 0 0,-2 2 0,1 0 0,-1 0 0,0 0 0,0 0 0,0-1 0,-1 1 0,1 0 0,0 0 0,0 0 0,0 0 0,-1 0 0,1-1 0,0 1 0,-1 0 0,1 0 0,-1 0 0,0 0 0,1-1 0,-14 24 0,4-8 0,8-11 0,3-5 0,4-4 0,2-2 0,0 0 0,1 1 0,-1 0 0,1 0 0,13-5 0,-20 10 0,1-1 0,-1 1 0,1-1 0,0 1 0,-1 0 0,1 0 0,-1 0 0,1-1 0,-1 1 0,1 1 0,0-1 0,-1 0 0,1 0 0,-1 1 0,1-1 0,0 0 0,-1 1 0,1 0 0,-1-1 0,0 1 0,1 0 0,-1 0 0,0 0 0,1 0 0,-1 0 0,0 0 0,0 0 0,0 0 0,0 0 0,0 1 0,0-1 0,0 0 0,0 1 0,0-1 0,-1 1 0,1-1 0,-1 1 0,2 2 0,0 3-341,0 1 0,0-1-1,1 13 1,-1 3-6485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4.579"/>
    </inkml:context>
    <inkml:brush xml:id="br0">
      <inkml:brushProperty name="width" value="0.05" units="cm"/>
      <inkml:brushProperty name="height" value="0.05" units="cm"/>
    </inkml:brush>
  </inkml:definitions>
  <inkml:trace contextRef="#ctx0" brushRef="#br0">1385 257 24575,'0'-1'0,"-1"-1"0,0 0 0,1 0 0,-1 0 0,0 1 0,0-1 0,0 0 0,0 1 0,0-1 0,0 0 0,0 1 0,-1 0 0,1-1 0,-1 1 0,1 0 0,-4-3 0,-27-16 0,11 10 0,0 1 0,-1 1 0,0 1 0,-28-6 0,-96-11 0,99 18 0,-669-80 0,535 66 0,154 19 0,-16-2 0,40 2 0,1 1 0,-1-1 0,1 1 0,-1-1 0,1 0 0,-1 0 0,1 0 0,0 0 0,-1 0 0,1 0 0,-4-4 0,3-2-1365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4.921"/>
    </inkml:context>
    <inkml:brush xml:id="br0">
      <inkml:brushProperty name="width" value="0.05" units="cm"/>
      <inkml:brushProperty name="height" value="0.05" units="cm"/>
    </inkml:brush>
  </inkml:definitions>
  <inkml:trace contextRef="#ctx0" brushRef="#br0">349 16 24575,'7'-13'0,"-4"11"0,-7 7 0,-22 23 0,0-2 0,-1-1 0,-2-1 0,-1-1 0,0-2 0,-2-1 0,-54 26 0,65-38 0,17-8 0,1 1 0,-1 0 0,1 0 0,0 0 0,0 0 0,-1 1 0,1-1 0,0 1 0,0 0 0,1 0 0,-1 0 0,0 0 0,-3 4 0,6-4 0,0-1 0,0 1 0,0-1 0,0 1 0,0-1 0,0 0 0,0 1 0,1-1 0,-1 1 0,1-1 0,-1 1 0,1-1 0,-1 0 0,1 1 0,0-1 0,0 0 0,0 0 0,1 2 0,22 26 0,-18-22 0,78 85-1365,-55-59-5461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0.944"/>
    </inkml:context>
    <inkml:brush xml:id="br0">
      <inkml:brushProperty name="width" value="0.05" units="cm"/>
      <inkml:brushProperty name="height" value="0.05" units="cm"/>
    </inkml:brush>
  </inkml:definitions>
  <inkml:trace contextRef="#ctx0" brushRef="#br0">100 121 24575,'-33'-14'0,"27"13"0,1-1 0,0 0 0,-1 0 0,1 0 0,0 0 0,1-1 0,-1 0 0,0 0 0,1-1 0,-1 1 0,-4-6 0,9 9 0,-1-1 0,1 1 0,0 0 0,0-1 0,0 1 0,-1-1 0,1 1 0,0 0 0,0-1 0,0 1 0,0 0 0,0-1 0,0 1 0,0-1 0,0 1 0,0 0 0,0-1 0,0 1 0,0-1 0,0 1 0,0 0 0,0-1 0,0 1 0,0-1 0,0 1 0,1 0 0,-1-1 0,0 1 0,0 0 0,1-1 0,13-7 0,22 0 0,-33 7 0,120-12-2,140 1-1,-143 10-158,1341-13-671,-1447 16 907,-22-1-1349,-11 0-4720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7.059"/>
    </inkml:context>
    <inkml:brush xml:id="br0">
      <inkml:brushProperty name="width" value="0.05" units="cm"/>
      <inkml:brushProperty name="height" value="0.05" units="cm"/>
    </inkml:brush>
  </inkml:definitions>
  <inkml:trace contextRef="#ctx0" brushRef="#br0">15 173 24575,'0'0'0,"0"0"0,-1 0 0,1 1 0,-1-1 0,1 0 0,-1 0 0,1 0 0,-1 0 0,1 0 0,0 0 0,-1 0 0,1 0 0,-1 0 0,1 0 0,-1-1 0,1 1 0,-1 0 0,1 0 0,0 0 0,-1 0 0,1-1 0,-1 1 0,1 0 0,0 0 0,-1-1 0,1 1 0,0 0 0,-1-1 0,1 1 0,0 0 0,0-1 0,-1 1 0,1 0 0,0-1 0,0 1 0,0-1 0,-1 1 0,1-1 0,0 1 0,0 0 0,0-1 0,0 1 0,0-1 0,0 1 0,0-1 0,0 1 0,0-1 0,0 1 0,0 0 0,0-1 0,0 1 0,0-1 0,1 1 0,-1-1 0,0 1 0,1-2 0,0 0 0,0 0 0,0 0 0,1 1 0,-1-1 0,0 1 0,1-1 0,-1 1 0,1-1 0,0 1 0,1-1 0,51-25 0,1 3 0,0 3 0,75-19 0,-24 16-1365,-84 21-5461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7.401"/>
    </inkml:context>
    <inkml:brush xml:id="br0">
      <inkml:brushProperty name="width" value="0.05" units="cm"/>
      <inkml:brushProperty name="height" value="0.05" units="cm"/>
    </inkml:brush>
  </inkml:definitions>
  <inkml:trace contextRef="#ctx0" brushRef="#br0">101 1 24575,'0'6'0,"-3"7"0,0 8 0,-4 6 0,0 4 0,-2 2 0,-2 5 0,1 1 0,-1 1 0,1-5 0,0-2 0,1-3 0,3-5 0,2-6-8191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8.004"/>
    </inkml:context>
    <inkml:brush xml:id="br0">
      <inkml:brushProperty name="width" value="0.05" units="cm"/>
      <inkml:brushProperty name="height" value="0.05" units="cm"/>
    </inkml:brush>
  </inkml:definitions>
  <inkml:trace contextRef="#ctx0" brushRef="#br0">206 344 24575,'0'-6'0,"0"0"0,-1 0 0,1 0 0,-1 0 0,-1 1 0,1-1 0,-1 0 0,0 1 0,-2-6 0,2 9 0,1-1 0,0 1 0,-1 0 0,1 0 0,-1 0 0,0 0 0,0 0 0,0 1 0,0-1 0,0 0 0,0 1 0,0 0 0,0-1 0,-1 1 0,1 0 0,-1 0 0,1 0 0,-1 1 0,1-1 0,-1 0 0,1 1 0,-5 0 0,0 0 0,1 0 0,0 1 0,0 0 0,0 0 0,-1 1 0,1 0 0,1 0 0,-1 0 0,0 1 0,0-1 0,1 1 0,0 1 0,-1-1 0,1 1 0,1 0 0,-1 0 0,0 1 0,1-1 0,0 1 0,0 0 0,-3 5 0,5-7 0,-1 1 0,1-1 0,0 1 0,1-1 0,-1 1 0,0 0 0,1-1 0,0 1 0,0 0 0,0 0 0,1 0 0,-1 0 0,1 0 0,0 0 0,0 0 0,0 0 0,1 0 0,-1 0 0,1 0 0,0 0 0,0 0 0,0-1 0,1 1 0,-1 0 0,1-1 0,0 1 0,0-1 0,0 1 0,1-1 0,-1 0 0,1 0 0,-1 0 0,6 4 0,-5-5 0,0 0 0,0 0 0,0 0 0,0 0 0,1 0 0,-1 0 0,1-1 0,-1 0 0,1 1 0,-1-2 0,1 1 0,0 0 0,0-1 0,-1 1 0,1-1 0,0 0 0,0 0 0,3-1 0,-4 0 0,-1 1 0,1-1 0,-1 0 0,1 0 0,-1 0 0,0 0 0,1 0 0,-1-1 0,0 1 0,0-1 0,0 1 0,0-1 0,0 0 0,0 0 0,0 0 0,-1 0 0,1 0 0,-1 0 0,1 0 0,-1-1 0,0 1 0,0 0 0,0-1 0,0 1 0,0-1 0,0-3 0,0-2 0,0 0 0,-1-1 0,-1-13 0,1 16 0,-1-1 0,1 1 0,1-1 0,-1 1 0,1-1 0,2-9 0,-2 14 0,0 1 0,0-1 0,0 1 0,1-1 0,-1 1 0,0-1 0,1 1 0,-1 0 0,0 0 0,1-1 0,0 1 0,-1 0 0,1 0 0,0 1 0,-1-1 0,1 0 0,0 1 0,0-1 0,0 1 0,0-1 0,-1 1 0,1 0 0,3 0 0,8-1 0,0 0 0,18 3 0,-15-2 0,25 1 0,50-6 0,-76 3 0,0-1 0,0 0 0,-1 0 0,0-1 0,0-1 0,25-12 0,-38 16 0,1 0 0,-1 1 0,1-1 0,-1 0 0,0 0 0,1 0 0,-1 0 0,0 0 0,0 0 0,0-1 0,0 1 0,0 0 0,0 0 0,0-1 0,0 1 0,-1-1 0,1 1 0,0-1 0,-1 1 0,1-1 0,-1 1 0,0-1 0,1 0 0,-1 1 0,0-3 0,0 3 0,-1 0 0,1-1 0,-1 1 0,0 0 0,1 0 0,-1-1 0,0 1 0,0 0 0,0 0 0,0 0 0,0 0 0,0 0 0,0 0 0,0 0 0,0 1 0,0-1 0,-1 0 0,1 1 0,0-1 0,0 0 0,-1 1 0,1 0 0,0-1 0,-1 1 0,1 0 0,-1 0 0,1-1 0,0 1 0,-3 1 0,-2-1 0,0 0 0,0 1 0,0-1 0,0 2 0,0-1 0,0 1 0,0-1 0,0 2 0,1-1 0,-1 1 0,1-1 0,0 1 0,0 1 0,0-1 0,0 1 0,0 0 0,-6 7 0,6-5 0,0-1 0,-1 2 0,2-1 0,-1 0 0,1 1 0,0 0 0,0 0 0,1 0 0,0 1 0,0-1 0,1 1 0,0-1 0,-1 9 0,3-14 0,-1 0 0,1 0 0,0 0 0,0 0 0,0-1 0,1 1 0,-1 0 0,0 0 0,1 0 0,-1 0 0,1-1 0,-1 1 0,1 0 0,0-1 0,0 1 0,0 0 0,0-1 0,0 1 0,0-1 0,0 1 0,1-1 0,-1 0 0,0 0 0,1 1 0,-1-1 0,1 0 0,-1 0 0,1 0 0,0 0 0,-1-1 0,1 1 0,0 0 0,0-1 0,-1 1 0,4-1 0,0 1 0,0 0 0,0-1 0,0 0 0,0 0 0,0-1 0,-1 1 0,1-1 0,0 0 0,0 0 0,-1 0 0,1-1 0,7-3 0,-4-1 0,0 1 0,0-1 0,-1 0 0,0-1 0,0 1 0,-1-2 0,0 1 0,0-1 0,0 1 0,-1-2 0,0 1 0,4-11 0,6-15 0,17-66 0,-19 58 0,-6 17 0,-2 9 0,0 1 0,9-20 0,-14 35 0,1-1 0,-1 0 0,0 1 0,0-1 0,1 0 0,-1 1 0,0-1 0,1 0 0,-1 1 0,1-1 0,-1 1 0,1-1 0,-1 1 0,1-1 0,-1 1 0,1-1 0,0 1 0,-1 0 0,2-1 0,2 10 0,-4 24 0,-12 62 197,-2 35-144,14-117-255,0 0 0,1 0 0,0 0 0,1 0 0,1 0 1,0-1-1,7 22 0,4-6-6624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8.332"/>
    </inkml:context>
    <inkml:brush xml:id="br0">
      <inkml:brushProperty name="width" value="0.05" units="cm"/>
      <inkml:brushProperty name="height" value="0.05" units="cm"/>
    </inkml:brush>
  </inkml:definitions>
  <inkml:trace contextRef="#ctx0" brushRef="#br0">142 34 24575,'-1'-1'0,"1"-1"0,-1 1 0,1-1 0,-1 1 0,1-1 0,-1 1 0,0 0 0,0-1 0,1 1 0,-1 0 0,0-1 0,0 1 0,-1 0 0,1 0 0,0 0 0,0 0 0,0 0 0,-1 0 0,1 0 0,0 0 0,-1 1 0,1-1 0,-1 1 0,1-1 0,-1 1 0,1-1 0,-1 1 0,-2-1 0,-3 0 0,1 0 0,0 0 0,0 1 0,0 0 0,-1 0 0,-5 1 0,9-1 0,0 0 0,1 1 0,-1 0 0,1-1 0,-1 1 0,0 0 0,1 1 0,0-1 0,-1 0 0,1 1 0,0-1 0,-1 1 0,1 0 0,0-1 0,0 1 0,1 0 0,-1 0 0,0 0 0,1 1 0,-1-1 0,1 0 0,0 1 0,-1-1 0,1 1 0,-1 4 0,1-2 0,0 0 0,0 0 0,1 1 0,0-1 0,0 0 0,0 0 0,1 0 0,0 0 0,0 0 0,0 0 0,0 0 0,1 0 0,2 6 0,-2-6 0,0-1 0,1 0 0,-1 0 0,1 0 0,-1 0 0,1 0 0,1 0 0,-1-1 0,0 1 0,1-1 0,0 0 0,0 0 0,0 0 0,5 2 0,-6-3 0,0-1 0,0-1 0,0 1 0,0 0 0,0-1 0,0 1 0,0-1 0,0 0 0,0 0 0,1 0 0,-1 0 0,0-1 0,0 1 0,0-1 0,0 0 0,0 0 0,0 0 0,0 0 0,-1 0 0,1-1 0,0 1 0,-1-1 0,1 0 0,3-2 0,8-10-1365,-2 1-5461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8.678"/>
    </inkml:context>
    <inkml:brush xml:id="br0">
      <inkml:brushProperty name="width" value="0.05" units="cm"/>
      <inkml:brushProperty name="height" value="0.05" units="cm"/>
    </inkml:brush>
  </inkml:definitions>
  <inkml:trace contextRef="#ctx0" brushRef="#br0">8 0 24575,'-3'0'0,"-1"3"0,3 1 0,8 0 0,8-1 0,7-1 0,9 0 0,8-2 0,6 1 0,3-1 0,1-1 0,-3 1 0,-4 0 0,-5 0 0,-10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9.018"/>
    </inkml:context>
    <inkml:brush xml:id="br0">
      <inkml:brushProperty name="width" value="0.05" units="cm"/>
      <inkml:brushProperty name="height" value="0.05" units="cm"/>
    </inkml:brush>
  </inkml:definitions>
  <inkml:trace contextRef="#ctx0" brushRef="#br0">109 4 24575,'-3'-3'0,"-1"2"0,-2 4 0,-1 8 0,1 7 0,-1 6 0,0 9 0,-1 6 0,1 6 0,-2 4 0,-2 2 0,-2-1 0,1-2 0,3-7-8191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9.363"/>
    </inkml:context>
    <inkml:brush xml:id="br0">
      <inkml:brushProperty name="width" value="0.05" units="cm"/>
      <inkml:brushProperty name="height" value="0.05" units="cm"/>
    </inkml:brush>
  </inkml:definitions>
  <inkml:trace contextRef="#ctx0" brushRef="#br0">1 1 24575,'0'9'0,"0"-1"0,0 1 0,1 0 0,0 0 0,0-1 0,1 1 0,1-1 0,-1 1 0,1-1 0,1 0 0,-1 0 0,1 0 0,1-1 0,-1 1 0,7 6 0,8 8 0,1 0 0,1-2 0,1-1 0,0 0 0,2-2 0,0 0 0,42 20 0,13 1 0,99 34 0,-137-57 0,72 24 0,-94-33 0,0-2 0,0 0 0,38 2 0,-39-7-1365,-5-3-5461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49.855"/>
    </inkml:context>
    <inkml:brush xml:id="br0">
      <inkml:brushProperty name="width" value="0.05" units="cm"/>
      <inkml:brushProperty name="height" value="0.05" units="cm"/>
    </inkml:brush>
  </inkml:definitions>
  <inkml:trace contextRef="#ctx0" brushRef="#br0">256 5 24575,'0'-3'0,"0"2"0,-3 4 0,-4 4 0,-3 4 0,-4 3 0,-4 5 0,-3 2 0,-3 4 0,-1 2 0,-1 1 0,0-2 0,2 0 0,2-4 0,2-3 0,5-5-8191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50.222"/>
    </inkml:context>
    <inkml:brush xml:id="br0">
      <inkml:brushProperty name="width" value="0.05" units="cm"/>
      <inkml:brushProperty name="height" value="0.05" units="cm"/>
    </inkml:brush>
  </inkml:definitions>
  <inkml:trace contextRef="#ctx0" brushRef="#br0">77 0 24575,'-2'1'0,"0"1"0,0-1 0,1 1 0,-1-1 0,1 1 0,-1-1 0,1 1 0,-1 0 0,1 0 0,0 0 0,0 0 0,0 0 0,-1 3 0,-2 2 0,-5 9 0,1 0 0,0 1 0,2 0 0,0 0 0,1 0 0,-4 20 0,9-36 0,0 0 0,-1 0 0,1 1 0,0-1 0,0 0 0,0 1 0,0-1 0,0 0 0,0 0 0,1 1 0,-1-1 0,0 0 0,1 0 0,-1 1 0,1-1 0,-1 0 0,1 0 0,0 0 0,-1 0 0,1 0 0,0 0 0,0 0 0,-1 0 0,1 0 0,0 0 0,0 0 0,0 0 0,0-1 0,0 1 0,1 0 0,-1-1 0,0 1 0,0-1 0,0 1 0,1-1 0,-1 1 0,0-1 0,0 0 0,3 0 0,6 1 0,0 0 0,0-1 0,1 0 0,11-2 0,-4 1 0,-1 0-1365,-1 0-5461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50.612"/>
    </inkml:context>
    <inkml:brush xml:id="br0">
      <inkml:brushProperty name="width" value="0.05" units="cm"/>
      <inkml:brushProperty name="height" value="0.05" units="cm"/>
    </inkml:brush>
  </inkml:definitions>
  <inkml:trace contextRef="#ctx0" brushRef="#br0">0 18 24575,'2'3'0,"0"-1"0,0 1 0,-1 0 0,1 0 0,-1 0 0,1 0 0,-1 0 0,0 0 0,0 0 0,0 0 0,-1 0 0,1 6 0,0 44 0,-1-36 0,0-6 0,-1-6 0,1 0 0,0 0 0,1 0 0,-1 0 0,2 6 0,-2-10 0,0 0 0,1 0 0,-1 0 0,0-1 0,1 1 0,-1 0 0,1 0 0,-1-1 0,0 1 0,1 0 0,0-1 0,-1 1 0,1-1 0,-1 1 0,1 0 0,0-1 0,-1 0 0,1 1 0,0-1 0,0 1 0,-1-1 0,1 0 0,0 1 0,0-1 0,0 0 0,-1 0 0,1 0 0,0 1 0,0-1 0,0 0 0,0 0 0,0 0 0,-1-1 0,1 1 0,0 0 0,1-1 0,11-3 0,0 0 0,0-1 0,-1-1 0,0 0 0,0-1 0,16-12 0,16-9 0,-22 16 37,20-11-505,0 1 1,78-28 0,-97 44-6359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1.298"/>
    </inkml:context>
    <inkml:brush xml:id="br0">
      <inkml:brushProperty name="width" value="0.05" units="cm"/>
      <inkml:brushProperty name="height" value="0.05" units="cm"/>
    </inkml:brush>
  </inkml:definitions>
  <inkml:trace contextRef="#ctx0" brushRef="#br0">106 0 24575,'-17'5'0,"1"-2"0,0 0 0,-26 2 0,27-4 0,109-1 0,-29 1 0,402-10-188,65 0-231,-3 35 186,-476-19-992,-19 0-4901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57.709"/>
    </inkml:context>
    <inkml:brush xml:id="br0">
      <inkml:brushProperty name="width" value="0.05" units="cm"/>
      <inkml:brushProperty name="height" value="0.05" units="cm"/>
    </inkml:brush>
  </inkml:definitions>
  <inkml:trace contextRef="#ctx0" brushRef="#br0">11 22 24575,'-1'-1'0,"0"0"0,0 0 0,0 0 0,0 0 0,0 0 0,0-1 0,0 1 0,1 0 0,-1-1 0,0 1 0,0-3 0,1 4 0,0 0 0,0 0 0,0-1 0,0 1 0,1 0 0,-1 0 0,0-1 0,0 1 0,0 0 0,0 0 0,0 0 0,1-1 0,-1 1 0,0 0 0,0 0 0,0 0 0,1 0 0,-1-1 0,0 1 0,0 0 0,0 0 0,1 0 0,-1 0 0,0 0 0,0 0 0,1 0 0,-1 0 0,0 0 0,0 0 0,1 0 0,-1 0 0,0 0 0,0 0 0,1 0 0,-1 0 0,0 0 0,0 0 0,1 0 0,-1 0 0,7 1 0,-1 1 0,1 0 0,-1 0 0,9 4 0,428 193-373,159 56-1618,922 406-4564,-609-239 5987,486 216-432,-1358-619 1122,164 67 1155,-69-46 2404,-111-35-2594,-27-5-1044,0 0 1,0 0-1,-1 0 1,1 0-1,0 0 1,0 0-1,0-1 1,0 1-1,0 0 1,0 0 0,0 0-1,0 0 1,0 0-1,0 0 1,-1 0-1,1 0 1,0-1-1,0 1 1,0 0-1,0 0 1,0 0-1,0 0 1,0 0 0,0 0-1,0 0 1,0-1-1,0 1 1,0 0-1,0 0 1,0 0-1,0 0 1,0 0-1,0 0 1,0-1-1,0 1 1,0 0 0,0 0-1,0 0 1,1 0-1,-1 0 1,0 0-1,0 0 1,0 0-1,0-1 1,0 1-1,0 0 1,0 0 0,0 0-1,0 0 1,0 0-1,1 0 1,-1 0-1,0 0 1,0 0-1,0 0 1,-13-8 217,-18-8-466,-4-2-6160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3:58.081"/>
    </inkml:context>
    <inkml:brush xml:id="br0">
      <inkml:brushProperty name="width" value="0.05" units="cm"/>
      <inkml:brushProperty name="height" value="0.05" units="cm"/>
    </inkml:brush>
  </inkml:definitions>
  <inkml:trace contextRef="#ctx0" brushRef="#br0">6532 72 24575,'-13'-8'0,"-1"1"0,0 0 0,-1 1 0,1 0 0,-1 1 0,-30-5 0,-98-7 0,130 16 0,-101-4-324,-1 5 0,-214 28-1,-222 82-1529,-511 219-1750,22 74 880,-725 340 1249,891-370 1310,796-341 764,-214 100 4089,267-117-2677,38-19 742,32-14-3523,-12 3-5907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05.548"/>
    </inkml:context>
    <inkml:brush xml:id="br0">
      <inkml:brushProperty name="width" value="0.05" units="cm"/>
      <inkml:brushProperty name="height" value="0.05" units="cm"/>
    </inkml:brush>
  </inkml:definitions>
  <inkml:trace contextRef="#ctx0" brushRef="#br0">206 3 24575,'0'-1'0,"0"1"0,0 0 0,0 0 0,-1 0 0,1-1 0,0 1 0,0 0 0,-1 0 0,1 0 0,0 0 0,0 0 0,-1-1 0,1 1 0,0 0 0,0 0 0,-1 0 0,1 0 0,0 0 0,-1 0 0,1 0 0,0 0 0,0 0 0,-1 0 0,1 0 0,0 0 0,0 0 0,-1 1 0,1-1 0,0 0 0,-1 0 0,1 0 0,0 0 0,0 0 0,0 1 0,-1-1 0,1 0 0,0 0 0,0 0 0,0 0 0,-1 1 0,1-1 0,0 0 0,0 0 0,0 1 0,0-1 0,0 0 0,-1 0 0,1 1 0,0-1 0,0 0 0,0 0 0,0 1 0,0-1 0,0 0 0,0 1 0,0-1 0,0 1 0,-4 21 0,3-17 0,-11 53 0,-28 83 0,7-33 0,5 10 0,4 2 0,-12 193 0,29-223 294,-2 55-1953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05.907"/>
    </inkml:context>
    <inkml:brush xml:id="br0">
      <inkml:brushProperty name="width" value="0.05" units="cm"/>
      <inkml:brushProperty name="height" value="0.05" units="cm"/>
    </inkml:brush>
  </inkml:definitions>
  <inkml:trace contextRef="#ctx0" brushRef="#br0">1 4 24575,'0'-3'0,"0"2"0,3 1 0,0 4 0,4 3 0,3 5 0,5 2 0,4 2 0,1 4 0,0 1 0,2 0 0,1 0 0,-1-1 0,-1-4 0,1-2 0,0-3 0,-3-4-8191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06.244"/>
    </inkml:context>
    <inkml:brush xml:id="br0">
      <inkml:brushProperty name="width" value="0.05" units="cm"/>
      <inkml:brushProperty name="height" value="0.05" units="cm"/>
    </inkml:brush>
  </inkml:definitions>
  <inkml:trace contextRef="#ctx0" brushRef="#br0">489 9 24575,'0'0'0,"0"0"0,0 0 0,1 0 0,-1-1 0,0 1 0,0 0 0,0 0 0,0 0 0,1 0 0,-1 0 0,0 0 0,0-1 0,0 1 0,0 0 0,1 0 0,-1 0 0,0 0 0,0-1 0,0 1 0,0 0 0,0 0 0,0 0 0,0-1 0,0 1 0,0 0 0,0 0 0,0 0 0,0-1 0,0 1 0,0 0 0,0 0 0,0 0 0,0-1 0,0 1 0,0 0 0,0 0 0,0 0 0,0-1 0,0 1 0,0 0 0,0 0 0,0 0 0,0 0 0,0-1 0,-1 1 0,-11 1 0,-14 7 0,-81 39 0,-124 76 0,214-112 0,-30 22 0,42-29 0,-1 1 0,1 0 0,0 1 0,0-1 0,1 1 0,0 0 0,0 0 0,-5 9 0,9-14-28,0-1-1,-1 1 1,1-1-1,-1 1 1,1-1 0,0 1-1,0-1 1,-1 1-1,1-1 1,0 1-1,0 0 1,0-1-1,-1 1 1,1-1 0,0 1-1,0 0 1,0-1-1,0 1 1,0 0-1,0-1 1,1 1-1,-1-1 1,0 1 0,0 0-1,0-1 1,0 1-1,1-1 1,-1 1-1,0-1 1,1 1-1,-1 0 1,0-1 0,1 1-1,-1-1 1,1 0-1,-1 1 1,0-1-1,1 1 1,-1-1-1,1 0 1,0 1 0,-1-1-1,1 0 1,-1 1-1,1-1 1,-1 0-1,2 0 1,7 1-6798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1.192"/>
    </inkml:context>
    <inkml:brush xml:id="br0">
      <inkml:brushProperty name="width" value="0.05" units="cm"/>
      <inkml:brushProperty name="height" value="0.05" units="cm"/>
    </inkml:brush>
  </inkml:definitions>
  <inkml:trace contextRef="#ctx0" brushRef="#br0">331 34 24575,'1'-27'0,"-1"20"0,-1 26 0,-6 46 0,-3-1 0,-30 102 0,25-105 0,-81 267 0,1-3 0,73-233 0,-16 147 0,37-229 0,-6 117 0,7-114 0,1 0 0,0 0 0,1 1 0,1-1 0,0 0 0,1-1 0,6 18 0,-8-26 0,1 0 0,-1-1 0,0 1 0,1 0 0,0-1 0,0 0 0,0 0 0,0 1 0,0-2 0,1 1 0,-1 0 0,1-1 0,0 0 0,-1 1 0,1-2 0,0 1 0,0 0 0,1-1 0,-1 0 0,0 0 0,0 0 0,1 0 0,-1-1 0,8 1 0,7-2 0,1 0 0,0-1 0,-1-1 0,23-7 0,-26 7 0,82-18-20,0 4 0,1 4 0,1 5 0,0 5 0,185 16 0,374 104-445,-247-37 332,-379-74-282,0-2-1,43 0 1,-32-7-5812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1.835"/>
    </inkml:context>
    <inkml:brush xml:id="br0">
      <inkml:brushProperty name="width" value="0.05" units="cm"/>
      <inkml:brushProperty name="height" value="0.05" units="cm"/>
    </inkml:brush>
  </inkml:definitions>
  <inkml:trace contextRef="#ctx0" brushRef="#br0">1 17 24575,'0'-1'0,"0"0"0,1 1 0,-1-1 0,1 0 0,-1 1 0,0-1 0,1 1 0,-1-1 0,1 1 0,0-1 0,-1 1 0,1-1 0,-1 1 0,1 0 0,0-1 0,-1 1 0,1 0 0,0-1 0,-1 1 0,1 0 0,0 0 0,-1 0 0,1 0 0,0 0 0,1-1 0,23-2 0,-21 3 0,93-3 1,-1 5-1,105 14 1,-69-5-156,1464 77-613,-1535-88 768,-28 0 0,58 7 0,-89-7 5,-1 0 0,1 1 0,-1-1 1,1 0-1,-1 1 0,0-1 0,1 1 0,-1 0 0,0-1 0,1 1 0,-1 0 0,2 1 0,-3-2 1,0 0 0,0 1 0,1-1 0,-1 0 0,0 1 0,0-1 0,0 0 0,0 1 0,1-1 0,-1 1 0,0-1 0,0 0 0,0 1 0,0-1 0,0 1 0,0-1 0,0 0 0,0 1 0,0-1 0,0 1 0,0-1 0,0 0 0,0 1 0,-1-1 0,1 0 0,0 1 0,0 0 0,-3 2 60,0 1 0,1-1 0,-1 0-1,0 0 1,-1 0 0,-4 3 0,4-2 7,-14 12-51,1 0 0,1 1 0,1 0-1,0 1 1,2 1 0,-15 26 0,12-16-12,2 1-1,1 0 1,-15 59 0,10-10-23,5 1 0,-7 145 0,15-84 13,6 1 0,5-1 0,7 0 0,49 215 0,-56-330 0,-2-13 0,0 0 0,-1 1 0,-1-1 0,0 0 0,0 1 0,-2 0 0,-1 26 0,0-38 0,1 0 0,-1 0 0,0 0 0,0 0 0,0 0 0,0-1 0,0 1 0,-1 0 0,1 0 0,0-1 0,-1 1 0,1-1 0,-1 1 0,0-1 0,1 0 0,-1 1 0,0-1 0,0 0 0,0 0 0,0 0 0,0 0 0,0-1 0,0 1 0,0-1 0,0 1 0,0-1 0,0 0 0,0 1 0,-4-1 0,-7 0 0,0-1 0,1 0 0,-24-5 0,24 4 0,-414-69-1365,370 60-5461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2.488"/>
    </inkml:context>
    <inkml:brush xml:id="br0">
      <inkml:brushProperty name="width" value="0.05" units="cm"/>
      <inkml:brushProperty name="height" value="0.05" units="cm"/>
    </inkml:brush>
  </inkml:definitions>
  <inkml:trace contextRef="#ctx0" brushRef="#br0">374 58 24575,'-5'-4'0,"-1"-1"0,1 1 0,-1-1 0,1 2 0,-1-1 0,0 1 0,0-1 0,-1 2 0,1-1 0,-1 1 0,1 0 0,-1 0 0,0 1 0,0 0 0,0 0 0,0 0 0,0 1 0,0 0 0,1 1 0,-1-1 0,0 1 0,0 1 0,0-1 0,-12 5 0,8-1 0,0 0 0,0 0 0,0 1 0,1 0 0,0 1 0,0 1 0,1-1 0,-1 1 0,2 1 0,-1-1 0,1 2 0,1-1 0,-10 16 0,7-7 0,2 0 0,0 0 0,1 1 0,0 0 0,2 0 0,1 1 0,0-1 0,1 1 0,1 0 0,1 37 0,2-39 0,0 0 0,2 0 0,0 0 0,0-1 0,2 0 0,0 0 0,1 0 0,1 0 0,1-1 0,0 0 0,1 0 0,15 19 0,-18-27 0,0-1 0,1 0 0,0-1 0,1 1 0,-1-1 0,1-1 0,1 0 0,-1 0 0,1 0 0,-1-1 0,1 0 0,0-1 0,1 0 0,-1 0 0,1-1 0,-1 0 0,1-1 0,-1 0 0,1-1 0,0 0 0,0 0 0,-1-1 0,1 0 0,17-5 0,-14 3 0,0-1 0,0-1 0,-1 0 0,1-1 0,-1 0 0,0-1 0,-1 0 0,1-1 0,-2 0 0,1-1 0,-1 0 0,0-1 0,-1 0 0,0 0 0,-1-1 0,0 0 0,8-15 0,-9 9 0,0 0 0,0-1 0,-2 0 0,0 0 0,-1-1 0,-1 1 0,0-1 0,-2 1 0,0-1 0,-1 0 0,-1 0 0,-5-27 0,3 29 0,0 1 0,-1 0 0,-1 1 0,0-1 0,-1 1 0,-1 0 0,-1 0 0,0 1 0,0 0 0,-2 0 0,0 1 0,0 0 0,-1 1 0,-19-16 0,22 21 57,-1 1 0,0 0 0,-1 0 0,1 1 0,-18-6 0,23 9-164,-1 0 0,1 1 1,-1 0-1,0 0 0,1 1 1,-1-1-1,0 1 0,1 0 1,-1 0-1,0 0 0,1 1 1,-1-1-1,0 1 0,1 0 1,-7 3-1,-4 5-6719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2.895"/>
    </inkml:context>
    <inkml:brush xml:id="br0">
      <inkml:brushProperty name="width" value="0.05" units="cm"/>
      <inkml:brushProperty name="height" value="0.05" units="cm"/>
    </inkml:brush>
  </inkml:definitions>
  <inkml:trace contextRef="#ctx0" brushRef="#br0">400 78 24575,'0'-1'0,"-1"-1"0,1 0 0,-1 0 0,1 0 0,-1 1 0,0-1 0,0 0 0,0 1 0,0-1 0,0 0 0,0 1 0,0-1 0,0 1 0,-1 0 0,-2-3 0,-23-16 0,19 15 0,1 1 0,-1 1 0,0-1 0,0 1 0,0 0 0,0 1 0,0 0 0,-1 1 0,1-1 0,-1 2 0,1-1 0,-16 2 0,13 0 0,-1 0 0,1 2 0,0-1 0,0 1 0,0 1 0,0 0 0,1 1 0,-1 0 0,-10 7 0,12-6 0,-1 1 0,2 0 0,-1 0 0,1 1 0,0 0 0,0 0 0,1 1 0,0 0 0,-7 12 0,10-13 0,0-1 0,1 1 0,0 0 0,0 0 0,0 0 0,1 0 0,1 0 0,-1 1 0,1-1 0,1 1 0,-1-1 0,3 17 0,1-9 0,1-1 0,0 0 0,1 1 0,1-1 0,0-1 0,1 1 0,1-1 0,0-1 0,1 1 0,0-1 0,1-1 0,1 0 0,0 0 0,0-1 0,1 0 0,1-1 0,18 12 0,-16-13 0,0 0 0,0 0 0,1-2 0,0 1 0,0-2 0,1-1 0,0 0 0,0 0 0,0-2 0,0 0 0,0-2 0,1 1 0,-1-2 0,1 0 0,30-5 0,-41 3 0,1 0 0,0 0 0,-1-1 0,0 0 0,1 0 0,-1 0 0,-1-1 0,1 0 0,0-1 0,-1 1 0,0-1 0,0 0 0,0-1 0,-1 0 0,0 0 0,6-8 0,-5 4 0,-1 1 0,0-1 0,-1 0 0,0 0 0,0-1 0,-1 1 0,-1-1 0,0 0 0,0 0 0,0-21 0,-2 16 0,-1 0 0,0-1 0,-2 1 0,0 0 0,0 0 0,-1 1 0,-8-20 0,7 24 0,0 0 0,-1 0 0,0 0 0,-1 0 0,0 1 0,0 0 0,-1 0 0,-1 1 0,-12-11 0,-22-8-1365,2 8-5461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3.347"/>
    </inkml:context>
    <inkml:brush xml:id="br0">
      <inkml:brushProperty name="width" value="0.05" units="cm"/>
      <inkml:brushProperty name="height" value="0.05" units="cm"/>
    </inkml:brush>
  </inkml:definitions>
  <inkml:trace contextRef="#ctx0" brushRef="#br0">325 107 24575,'-11'-1'0,"0"0"0,-18-4 0,21 3 0,0 0 0,0 1 0,0 0 0,0 1 0,-1-1 0,-10 2 0,8 2 0,0 0 0,0 0 0,0 1 0,1 0 0,-1 1 0,1 0 0,0 1 0,0 0 0,1 1 0,-1 0 0,2 0 0,-1 1 0,1 0 0,0 0 0,1 1 0,-12 16 0,15-17 0,-1-1 0,1 1 0,1-1 0,-1 1 0,2 0 0,-1 1 0,1-1 0,0 0 0,0 1 0,0 10 0,2-13 0,0 1 0,1 0 0,0-1 0,0 1 0,0-1 0,1 1 0,0-1 0,0 0 0,0 0 0,1 0 0,0 0 0,0 0 0,1-1 0,5 8 0,1-2 0,0 0 0,1-2 0,0 1 0,0-1 0,1-1 0,0 0 0,1-1 0,-1 0 0,2 0 0,-1-2 0,1 0 0,-1 0 0,22 3 0,-10-3 0,1-1 0,0-1 0,1-1 0,-1-2 0,0 0 0,43-7 0,-53 4 0,0 0 0,0-1 0,0-1 0,-1-1 0,1 0 0,-1-1 0,0 0 0,-1-2 0,19-13 0,-25 16 0,0 0 0,-1-1 0,0 0 0,-1-1 0,1 1 0,-1-1 0,-1 0 0,0-1 0,0 1 0,0-1 0,-1 0 0,-1 0 0,1-1 0,-1 1 0,-1-1 0,3-19 0,-4 17 0,-1-1 0,0 1 0,-1 0 0,0-1 0,-1 1 0,0-1 0,-1 1 0,0 0 0,-1 0 0,0 1 0,-1-1 0,-1 1 0,1 0 0,-2 0 0,0 1 0,0 0 0,-13-14 0,13 17 0,0 0 0,0 0 0,-1 1 0,0 0 0,-1 1 0,1 0 0,-1 0 0,0 1 0,0 0 0,0 0 0,-1 1 0,1 0 0,-1 1 0,0 0 0,0 0 0,0 1 0,1 1 0,-1-1 0,0 2 0,0-1 0,0 1 0,-12 3 0,16-2-151,-1-1-1,1 2 0,0-1 0,0 0 1,0 1-1,0 0 0,0 1 1,-8 5-1,-5 10-6674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8:11.650"/>
    </inkml:context>
    <inkml:brush xml:id="br0">
      <inkml:brushProperty name="width" value="0.05" units="cm"/>
      <inkml:brushProperty name="height" value="0.05" units="cm"/>
    </inkml:brush>
  </inkml:definitions>
  <inkml:trace contextRef="#ctx0" brushRef="#br0">42 18 24575,'-15'7'0,"-10"7"0,23-9 0,9-3 0,15-3 0,-18 1 0,424-32 0,582 19-1275,-833 14 365,-121 0-5096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3.707"/>
    </inkml:context>
    <inkml:brush xml:id="br0">
      <inkml:brushProperty name="width" value="0.05" units="cm"/>
      <inkml:brushProperty name="height" value="0.05" units="cm"/>
    </inkml:brush>
  </inkml:definitions>
  <inkml:trace contextRef="#ctx0" brushRef="#br0">488 139 24575,'1'-1'0,"0"0"0,0 0 0,0 1 0,-1-1 0,1 0 0,-1 0 0,1 0 0,0 0 0,-1 0 0,0 0 0,1 0 0,-1 0 0,0 0 0,1 0 0,-1 0 0,0-1 0,0 1 0,0 0 0,0 0 0,0 0 0,0 0 0,0 0 0,0 0 0,0 0 0,-1 0 0,1-1 0,0 1 0,-1 0 0,1 0 0,-1 0 0,1 0 0,-1 0 0,0 1 0,1-1 0,-1 0 0,0 0 0,0 0 0,-1-1 0,-1 0 0,0-1 0,0 1 0,0 0 0,-1-1 0,1 2 0,-1-1 0,0 0 0,1 1 0,-7-2 0,-6 0 0,0 1 0,-1 1 0,1 0 0,0 1 0,-1 1 0,1 0 0,0 1 0,0 1 0,-23 8 0,17-5 0,1 2 0,0 1 0,0 0 0,1 2 0,0 0 0,-22 18 0,32-22 0,2 0 0,-1 1 0,1 0 0,1 1 0,-1-1 0,1 1 0,1 1 0,-10 17 0,13-21 0,1-1 0,0 1 0,0-1 0,0 1 0,1 0 0,0 0 0,0 0 0,0 0 0,1 0 0,0 0 0,0 0 0,1 0 0,-1 0 0,1 0 0,1 0 0,-1 0 0,1 0 0,3 6 0,0-1 0,1-1 0,0-1 0,1 1 0,0-1 0,0 0 0,1-1 0,1 0 0,-1 0 0,1 0 0,0-1 0,1-1 0,0 0 0,15 8 0,-3-4 0,0-1 0,0-1 0,1 0 0,0-2 0,38 5 0,-43-9 0,-1 0 0,1-2 0,0 0 0,0-1 0,0-1 0,0 0 0,0-2 0,-1 0 0,0 0 0,33-15 0,-42 15 0,0 0 0,0 0 0,-1-1 0,0 0 0,0 0 0,0 0 0,-1-1 0,0 0 0,0-1 0,0 1 0,-1-1 0,0 0 0,0 0 0,-1-1 0,0 1 0,0-1 0,0 0 0,-1 0 0,-1 0 0,1-1 0,-1 1 0,-1-1 0,0 1 0,1-15 0,-3 10 20,0 0 0,0 1 0,-1-1 1,-1 0-1,0 1 0,-1 0 0,0-1 0,-1 1 0,0 1 0,-1-1 0,0 1 0,-1 0 0,0 0 0,-1 1 0,0 0 0,-10-10 1,4 6-192,-1 1 0,-1 0 1,0 2-1,0-1 0,-1 2 1,-1 0-1,1 1 0,-2 1 1,-30-10-1,-14 2-6655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4.275"/>
    </inkml:context>
    <inkml:brush xml:id="br0">
      <inkml:brushProperty name="width" value="0.05" units="cm"/>
      <inkml:brushProperty name="height" value="0.05" units="cm"/>
    </inkml:brush>
  </inkml:definitions>
  <inkml:trace contextRef="#ctx0" brushRef="#br0">207 0 24575,'-6'0'0,"-5"0"0,-6 0 0,-6 0 0,-2 3 0,-2 4 0,-1 0 0,6 2 0,3 3 0,5 2 0,5 1 0,3-1-8191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4.978"/>
    </inkml:context>
    <inkml:brush xml:id="br0">
      <inkml:brushProperty name="width" value="0.05" units="cm"/>
      <inkml:brushProperty name="height" value="0.05" units="cm"/>
    </inkml:brush>
  </inkml:definitions>
  <inkml:trace contextRef="#ctx0" brushRef="#br0">2287 21 24575,'0'-1'0,"0"0"0,0 0 0,0 0 0,0 1 0,0-1 0,-1 0 0,1 0 0,0 0 0,0 1 0,-1-1 0,1 0 0,-1 0 0,1 1 0,0-1 0,-1 0 0,1 1 0,-1-1 0,0 0 0,1 1 0,-1-1 0,0 1 0,1-1 0,-1 1 0,0-1 0,1 1 0,-1 0 0,0-1 0,0 1 0,1 0 0,-1 0 0,0-1 0,0 1 0,0 0 0,0 0 0,1 0 0,-1 0 0,0 0 0,0 0 0,0 0 0,0 0 0,-4 1 0,1-1 0,-1 1 0,1 0 0,-1 0 0,1 1 0,-5 1 0,-20 13 0,1 0 0,1 2 0,0 1 0,1 2 0,-24 23 0,32-28 0,-116 110-202,-226 272 1,-62 189-203,277-353 404,10 5 0,11 6 0,-134 377 0,200-456-31,-191 488 16,224-599 177,-3 3 68,3 1 1,-26 93-1,49-140-230,-1-1 0,2 0 0,0 1 0,0 16 0,1-23 0,0 1 0,1-1 0,0 0 0,0 0 0,1 0 0,-1 0 0,1 0 0,0 0 0,0-1 0,1 1 0,-1 0 0,5 4 0,10 13 0,-1 2 0,-1 0 0,0 1 0,-2 0 0,19 54 0,-30-72 0,-1 1 0,0 0 0,0 0 0,0 0 0,-1 0 0,-1 0 0,0 0 0,0 0 0,0 0 0,-1 0 0,-3 10 0,-5 11 0,-23 45 0,15-35 0,-3 12-1365,15-30-5461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6.134"/>
    </inkml:context>
    <inkml:brush xml:id="br0">
      <inkml:brushProperty name="width" value="0.05" units="cm"/>
      <inkml:brushProperty name="height" value="0.05" units="cm"/>
    </inkml:brush>
  </inkml:definitions>
  <inkml:trace contextRef="#ctx0" brushRef="#br0">0 174 24575,'28'-3'0,"-1"0"0,48-13 0,-10 1 0,907-101-219,5 96-1790,-926 20-3954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8.458"/>
    </inkml:context>
    <inkml:brush xml:id="br0">
      <inkml:brushProperty name="width" value="0.05" units="cm"/>
      <inkml:brushProperty name="height" value="0.05" units="cm"/>
    </inkml:brush>
  </inkml:definitions>
  <inkml:trace contextRef="#ctx0" brushRef="#br0">1635 0 24575,'-21'425'0,"-162"707"-1667,69-488 953,63-315 714,-59 333 0,-52-12 0,64-372-301,-11-5 1,-263 468 0,311-636 1251,-4-2 0,-120 145 0,165-226-796,13-16-120,0 0 1,1 1-1,0 0 1,1 1-1,-7 9 1,11-15-34,0 0 0,1 1 1,-1-1-1,0 0 0,1 0 1,-1 0-1,1 0 0,-1 1 0,1-1 1,0 0-1,0 0 0,0 1 0,1-1 1,-1 0-1,0 0 0,1 1 1,-1-1-1,1 0 0,0 0 0,0 0 1,0 0-1,0 0 0,0 0 0,0 0 1,1 0-1,1 2 0,2 2-2,10 16 0,-15-22 0,0 0 0,0 1 0,0-1 0,0 0 0,0 1 0,0-1 0,0 0 0,0 1 0,0-1 0,0 0 0,0 0 0,0 1 0,0-1 0,0 0 0,0 1 0,0-1 0,-1 0 0,1 1 0,0-1 0,0 0 0,0 0 0,0 1 0,-1-1 0,1 0 0,0 0 0,0 1 0,-1-1 0,-14 3 0,13-3-59,-1 0 0,1-1-1,0 1 1,0-1-1,-1 0 1,1 0 0,0 0-1,0 0 1,0 0 0,0 0-1,0 0 1,0-1 0,0 1-1,1-1 1,-1 1-1,0-1 1,1 0 0,-1 0-1,1 0 1,0 0 0,0 0-1,-2-3 1,-3-8-6767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8.814"/>
    </inkml:context>
    <inkml:brush xml:id="br0">
      <inkml:brushProperty name="width" value="0.05" units="cm"/>
      <inkml:brushProperty name="height" value="0.05" units="cm"/>
    </inkml:brush>
  </inkml:definitions>
  <inkml:trace contextRef="#ctx0" brushRef="#br0">36 4 24575,'0'0'0,"0"0"0,0 0 0,0 0 0,0 0 0,0-1 0,0 1 0,0 0 0,0 0 0,0 0 0,0 0 0,0 0 0,0 0 0,0 0 0,0 0 0,0-1 0,0 1 0,0 0 0,0 0 0,0 0 0,0 0 0,0 0 0,0 0 0,0 0 0,0 0 0,0 0 0,-1 0 0,1-1 0,0 1 0,0 0 0,0 0 0,0 0 0,0 0 0,0 0 0,0 0 0,0 0 0,0 0 0,0 0 0,-1 0 0,1 0 0,0 0 0,0 0 0,0 0 0,0 0 0,0 0 0,0 0 0,0 0 0,0 0 0,-1 0 0,1 0 0,0 0 0,0 0 0,0 0 0,0 0 0,0 0 0,-8 6 0,-4 10 0,9-10 0,1 0 0,0 0 0,1 0 0,-1 0 0,1 0 0,1 1 0,-1-1 0,1 0 0,0 1 0,1 6 0,-1-10 0,1 0 0,-1-1 0,1 1 0,0 0 0,0-1 0,0 1 0,0-1 0,0 0 0,1 1 0,-1-1 0,1 0 0,-1 0 0,1 1 0,0-1 0,0-1 0,0 1 0,0 0 0,0 0 0,0-1 0,1 1 0,-1-1 0,1 0 0,-1 0 0,1 1 0,4 0 0,8 1 38,-1 0 0,1-2 0,-1 1 0,1-2 0,0 0 0,0 0 0,-1-2 0,19-3 0,-13 1-323,-1-1 1,0-1-1,0 0 1,0-2-1,27-15 1,-26 11-6542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19.858"/>
    </inkml:context>
    <inkml:brush xml:id="br0">
      <inkml:brushProperty name="width" value="0.05" units="cm"/>
      <inkml:brushProperty name="height" value="0.05" units="cm"/>
    </inkml:brush>
  </inkml:definitions>
  <inkml:trace contextRef="#ctx0" brushRef="#br0">62 0 24575,'0'81'0,"2"36"0,-25 202 0,19-292 0,-24 173 0,22-141 0,3 86 0,5-113 0,1 0 0,2-1 0,1 1 0,12 37 0,-10-47 0,0 0 0,2 0 0,1-1 0,0 0 0,2-1 0,23 30 0,-22-34 0,1 0 0,0-1 0,1-1 0,0 0 0,1-1 0,1-1 0,0-1 0,1 0 0,0-1 0,36 12 0,-28-14 0,0 0 0,1-2 0,0-2 0,1 0 0,-1-2 0,1-1 0,44-4 0,-55 2 0,1 0 0,0-1 0,0 0 0,0-1 0,0-2 0,32-11 0,-35 6 342,-16 10-377,1 0 0,-1-1 0,0 1 0,0 0 0,0 0 1,1 0-1,-1-1 0,0 1 0,0 0 0,0-1 0,0 1 1,1 0-1,-1 0 0,0-1 0,0 1 0,0 0 0,0-1 1,0 1-1,0 0 0,0-1 0,0 1 0,0 0 1,0-1-1,0 1 0,0 0 0,0-1 0,0 1 0,0 0 1,-1 0-1,1-1 0,0 1 0,0 0 0,0-1 0,0 1 1,0 0-1,-1 0 0,1-1 0,0 1 0,0 0 0,-1 0 1,1 0-1,0-1 0,0 1 0,-1 0 0,1 0 0,0 0 1,0 0-1,-1-1 0,-9-3-6791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4:20.211"/>
    </inkml:context>
    <inkml:brush xml:id="br0">
      <inkml:brushProperty name="width" value="0.05" units="cm"/>
      <inkml:brushProperty name="height" value="0.05" units="cm"/>
    </inkml:brush>
  </inkml:definitions>
  <inkml:trace contextRef="#ctx0" brushRef="#br0">183 0 24575,'-1'0'0,"-1"1"0,1-1 0,0 0 0,-1 0 0,1 1 0,0-1 0,-1 1 0,1 0 0,0-1 0,0 1 0,-1 0 0,1 0 0,0-1 0,0 1 0,0 0 0,0 0 0,0 0 0,0 0 0,0 1 0,0-1 0,1 0 0,-1 0 0,0 0 0,1 1 0,-1-1 0,1 0 0,-1 1 0,1-1 0,0 0 0,-1 3 0,-1 6 0,1 0 0,0-1 0,0 15 0,1-15 0,0 41 34,-1 7 65,-1 0 0,-13 67 0,12-107-240,-1 0 0,-1 0-1,0-1 1,-1 0-1,-1 0 1,0-1 0,-1 1-1,-1-2 1,-1 1 0,0-1-1,-20 22 1,5-13-6685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1.904"/>
    </inkml:context>
    <inkml:brush xml:id="br0">
      <inkml:brushProperty name="width" value="0.05" units="cm"/>
      <inkml:brushProperty name="height" value="0.05" units="cm"/>
    </inkml:brush>
  </inkml:definitions>
  <inkml:trace contextRef="#ctx0" brushRef="#br0">16 18 24575,'-3'-14'0,"-2"11"0,4 3 0,1 1 0,-1 0 0,0-1 0,1 1 0,-1 0 0,1 0 0,-1-1 0,1 1 0,-1 0 0,1 0 0,0 0 0,-1 0 0,1-1 0,0 1 0,-1 0 0,1 0 0,0 0 0,0 0 0,0 0 0,0 0 0,0 2 0,1 20 0,6 36 0,0 9 0,10 249 0,-10-273-1365,-3-28-5461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2.681"/>
    </inkml:context>
    <inkml:brush xml:id="br0">
      <inkml:brushProperty name="width" value="0.05" units="cm"/>
      <inkml:brushProperty name="height" value="0.05" units="cm"/>
    </inkml:brush>
  </inkml:definitions>
  <inkml:trace contextRef="#ctx0" brushRef="#br0">83 118 24575,'1'-5'0,"-1"-1"0,1 1 0,0-1 0,1 1 0,-1 0 0,1-1 0,0 1 0,1 0 0,-1 0 0,1 1 0,0-1 0,0 0 0,0 1 0,1 0 0,0 0 0,0 0 0,0 0 0,0 1 0,0-1 0,1 1 0,-1 0 0,1 0 0,0 1 0,0-1 0,0 1 0,0 0 0,10-2 0,-13 4 0,-1-1 0,0 1 0,0 0 0,0 0 0,0-1 0,0 1 0,0 0 0,1 0 0,-1 0 0,0 0 0,0 0 0,0 1 0,0-1 0,1 0 0,-1 0 0,0 1 0,0-1 0,0 1 0,0-1 0,0 1 0,0-1 0,0 1 0,0 0 0,0 0 0,0-1 0,-1 1 0,1 0 0,0 0 0,0 0 0,-1 0 0,1 0 0,0 0 0,-1 0 0,1 0 0,-1 0 0,0 0 0,1 0 0,-1 0 0,0 0 0,1 0 0,-1 1 0,0-1 0,0 0 0,0 0 0,0 0 0,0 0 0,0 0 0,0 1 0,-1 0 0,0 4 0,0 0 0,0-1 0,0 1 0,-1 0 0,0-1 0,0 0 0,-1 1 0,-4 7 0,-5 3 0,-1-1 0,-1-1 0,1 0 0,-2-1 0,0 0 0,-1-1 0,0-1 0,-1 0 0,-33 15 0,49-26 0,0 0 0,0 1 0,0-1 0,0 1 0,0 0 0,-1-1 0,1 1 0,0 0 0,0 0 0,1 0 0,-1 0 0,0 0 0,0 0 0,0 0 0,1 0 0,-1 0 0,0 1 0,1-1 0,0-1 0,0 1 0,0-1 0,0 1 0,0-1 0,0 1 0,1-1 0,-1 0 0,0 1 0,0-1 0,0 1 0,1-1 0,-1 1 0,0-1 0,1 0 0,-1 1 0,0-1 0,1 0 0,-1 1 0,1-1 0,-1 0 0,0 1 0,1-1 0,-1 0 0,1 0 0,-1 0 0,2 1 0,3 1 0,1 0 0,-1-1 0,1 1 0,0-1 0,8 0 0,113 0-89,-91-2-1187,-17 1-5550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0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039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9"/>
        <p:cNvGrpSpPr/>
        <p:nvPr/>
      </p:nvGrpSpPr>
      <p:grpSpPr>
        <a:xfrm>
          <a:off x="0" y="0"/>
          <a:ext cx="0" cy="0"/>
          <a:chOff x="0" y="0"/>
          <a:chExt cx="0" cy="0"/>
        </a:xfrm>
      </p:grpSpPr>
      <p:sp>
        <p:nvSpPr>
          <p:cNvPr id="30" name="Google Shape;30;p147"/>
          <p:cNvSpPr/>
          <p:nvPr/>
        </p:nvSpPr>
        <p:spPr>
          <a:xfrm>
            <a:off x="-2889" y="0"/>
            <a:ext cx="5373429" cy="6858001"/>
          </a:xfrm>
          <a:custGeom>
            <a:avLst/>
            <a:gdLst/>
            <a:ahLst/>
            <a:cxnLst/>
            <a:rect l="l" t="t" r="r" b="b"/>
            <a:pathLst>
              <a:path w="5373429" h="6858001" extrusionOk="0">
                <a:moveTo>
                  <a:pt x="0" y="0"/>
                </a:moveTo>
                <a:lnTo>
                  <a:pt x="3009869" y="0"/>
                </a:lnTo>
                <a:lnTo>
                  <a:pt x="3067925" y="33382"/>
                </a:lnTo>
                <a:cubicBezTo>
                  <a:pt x="4450129" y="873229"/>
                  <a:pt x="5373429" y="2393122"/>
                  <a:pt x="5373429" y="4128662"/>
                </a:cubicBezTo>
                <a:cubicBezTo>
                  <a:pt x="5373429" y="5120400"/>
                  <a:pt x="5071943" y="6041721"/>
                  <a:pt x="4555623" y="6805976"/>
                </a:cubicBezTo>
                <a:lnTo>
                  <a:pt x="4518627" y="6858001"/>
                </a:lnTo>
                <a:lnTo>
                  <a:pt x="0" y="6858001"/>
                </a:lnTo>
                <a:close/>
              </a:path>
            </a:pathLst>
          </a:cu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1" name="Google Shape;31;p147"/>
          <p:cNvSpPr/>
          <p:nvPr/>
        </p:nvSpPr>
        <p:spPr>
          <a:xfrm>
            <a:off x="1" y="0"/>
            <a:ext cx="4749901" cy="6858000"/>
          </a:xfrm>
          <a:custGeom>
            <a:avLst/>
            <a:gdLst/>
            <a:ahLst/>
            <a:cxnLst/>
            <a:rect l="l" t="t" r="r" b="b"/>
            <a:pathLst>
              <a:path w="4749901" h="6858000" extrusionOk="0">
                <a:moveTo>
                  <a:pt x="0" y="0"/>
                </a:moveTo>
                <a:lnTo>
                  <a:pt x="2930208" y="0"/>
                </a:lnTo>
                <a:lnTo>
                  <a:pt x="3243158" y="234020"/>
                </a:lnTo>
                <a:cubicBezTo>
                  <a:pt x="4163364" y="993441"/>
                  <a:pt x="4749901" y="2142724"/>
                  <a:pt x="4749901" y="3429000"/>
                </a:cubicBezTo>
                <a:cubicBezTo>
                  <a:pt x="4749901" y="4715276"/>
                  <a:pt x="4163364" y="5864559"/>
                  <a:pt x="3243158" y="6623981"/>
                </a:cubicBezTo>
                <a:lnTo>
                  <a:pt x="2930208" y="6858000"/>
                </a:lnTo>
                <a:lnTo>
                  <a:pt x="0" y="6858000"/>
                </a:ln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2" name="Google Shape;32;p147"/>
          <p:cNvSpPr txBox="1">
            <a:spLocks noGrp="1"/>
          </p:cNvSpPr>
          <p:nvPr>
            <p:ph type="title"/>
          </p:nvPr>
        </p:nvSpPr>
        <p:spPr>
          <a:xfrm>
            <a:off x="582007" y="1700808"/>
            <a:ext cx="4432285" cy="1900971"/>
          </a:xfrm>
          <a:prstGeom prst="rect">
            <a:avLst/>
          </a:prstGeom>
          <a:noFill/>
          <a:ln>
            <a:noFill/>
          </a:ln>
        </p:spPr>
        <p:txBody>
          <a:bodyPr spcFirstLastPara="1" wrap="square" lIns="0" tIns="60925" rIns="0" bIns="60925" anchor="b" anchorCtr="0">
            <a:noAutofit/>
          </a:bodyPr>
          <a:lstStyle>
            <a:lvl1pPr lvl="0" algn="l">
              <a:spcBef>
                <a:spcPts val="0"/>
              </a:spcBef>
              <a:spcAft>
                <a:spcPts val="0"/>
              </a:spcAft>
              <a:buClr>
                <a:schemeClr val="lt1"/>
              </a:buClr>
              <a:buSzPts val="4400"/>
              <a:buFont typeface="Quattrocento Sans"/>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7"/>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7"/>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7"/>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7"/>
          <p:cNvSpPr txBox="1">
            <a:spLocks noGrp="1"/>
          </p:cNvSpPr>
          <p:nvPr>
            <p:ph type="body" idx="1"/>
          </p:nvPr>
        </p:nvSpPr>
        <p:spPr>
          <a:xfrm>
            <a:off x="582613" y="3602206"/>
            <a:ext cx="3279775" cy="1900237"/>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lt1"/>
              </a:buClr>
              <a:buSzPts val="1600"/>
              <a:buNone/>
              <a:defRPr sz="1600">
                <a:solidFill>
                  <a:schemeClr val="lt1"/>
                </a:solidFill>
              </a:defRPr>
            </a:lvl1pPr>
            <a:lvl2pPr marL="914400" lvl="1" indent="-228600" algn="l">
              <a:spcBef>
                <a:spcPts val="320"/>
              </a:spcBef>
              <a:spcAft>
                <a:spcPts val="0"/>
              </a:spcAft>
              <a:buClr>
                <a:schemeClr val="lt1"/>
              </a:buClr>
              <a:buSzPts val="1600"/>
              <a:buNone/>
              <a:defRPr sz="16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320"/>
              </a:spcBef>
              <a:spcAft>
                <a:spcPts val="0"/>
              </a:spcAft>
              <a:buClr>
                <a:schemeClr val="lt1"/>
              </a:buClr>
              <a:buSzPts val="1600"/>
              <a:buNone/>
              <a:defRPr sz="1600">
                <a:solidFill>
                  <a:schemeClr val="lt1"/>
                </a:solidFill>
              </a:defRPr>
            </a:lvl4pPr>
            <a:lvl5pPr marL="2286000" lvl="4" indent="-228600" algn="l">
              <a:spcBef>
                <a:spcPts val="320"/>
              </a:spcBef>
              <a:spcAft>
                <a:spcPts val="0"/>
              </a:spcAft>
              <a:buClr>
                <a:schemeClr val="lt1"/>
              </a:buClr>
              <a:buSzPts val="160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5">
            <a:lumMod val="50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0A469C1-10AF-6DFB-F181-227B31B44D86}"/>
              </a:ext>
            </a:extLst>
          </p:cNvPr>
          <p:cNvSpPr>
            <a:spLocks noGrp="1"/>
          </p:cNvSpPr>
          <p:nvPr>
            <p:ph type="pic" sz="quarter" idx="13"/>
          </p:nvPr>
        </p:nvSpPr>
        <p:spPr>
          <a:xfrm>
            <a:off x="7511" y="0"/>
            <a:ext cx="12173803" cy="6858000"/>
          </a:xfrm>
        </p:spPr>
        <p:txBody>
          <a:bodyPr anchor="ctr"/>
          <a:lstStyle>
            <a:lvl1pPr marL="0" indent="0" algn="ctr">
              <a:buFontTx/>
              <a:buNone/>
              <a:defRPr>
                <a:solidFill>
                  <a:schemeClr val="tx1">
                    <a:lumMod val="75000"/>
                    <a:lumOff val="25000"/>
                  </a:schemeClr>
                </a:solidFill>
              </a:defRPr>
            </a:lvl1pPr>
          </a:lstStyle>
          <a:p>
            <a:endParaRPr lang="en-IN"/>
          </a:p>
        </p:txBody>
      </p:sp>
      <p:sp>
        <p:nvSpPr>
          <p:cNvPr id="2" name="Title 1"/>
          <p:cNvSpPr>
            <a:spLocks noGrp="1"/>
          </p:cNvSpPr>
          <p:nvPr>
            <p:ph type="ctrTitle"/>
          </p:nvPr>
        </p:nvSpPr>
        <p:spPr>
          <a:xfrm>
            <a:off x="2998068" y="4108599"/>
            <a:ext cx="5464053" cy="1345360"/>
          </a:xfrm>
        </p:spPr>
        <p:txBody>
          <a:bodyPr anchor="b">
            <a:noAutofit/>
          </a:bodyPr>
          <a:lstStyle>
            <a:lvl1pPr algn="l">
              <a:lnSpc>
                <a:spcPct val="90000"/>
              </a:lnSpc>
              <a:defRPr lang="en-US" sz="9600" b="1"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2998068" y="5409599"/>
            <a:ext cx="5472608" cy="539681"/>
          </a:xfrm>
        </p:spPr>
        <p:txBody>
          <a:bodyPr>
            <a:normAutofit/>
          </a:bodyPr>
          <a:lstStyle>
            <a:lvl1pPr marL="0" indent="0" algn="l">
              <a:buNone/>
              <a:defRPr lang="en-US" sz="2800" kern="1200" smtClean="0">
                <a:solidFill>
                  <a:schemeClr val="bg1"/>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7" name="Footer Placeholder 2">
            <a:extLst>
              <a:ext uri="{FF2B5EF4-FFF2-40B4-BE49-F238E27FC236}">
                <a16:creationId xmlns:a16="http://schemas.microsoft.com/office/drawing/2014/main" id="{E66456AD-3E6C-9BD9-2FE3-C3D8B11638C3}"/>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8" name="Slide Number Placeholder 3">
            <a:extLst>
              <a:ext uri="{FF2B5EF4-FFF2-40B4-BE49-F238E27FC236}">
                <a16:creationId xmlns:a16="http://schemas.microsoft.com/office/drawing/2014/main" id="{BF18CF85-E757-839C-2A19-0671852FE5C0}"/>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978151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522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8587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176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758CAE-9044-DABC-A847-EDB242E8DE98}"/>
              </a:ext>
            </a:extLst>
          </p:cNvPr>
          <p:cNvSpPr/>
          <p:nvPr userDrawn="1"/>
        </p:nvSpPr>
        <p:spPr>
          <a:xfrm>
            <a:off x="0" y="0"/>
            <a:ext cx="4726260" cy="6858000"/>
          </a:xfrm>
          <a:prstGeom prst="rect">
            <a:avLst/>
          </a:prstGeom>
          <a:solidFill>
            <a:srgbClr val="E88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E461E77-A986-27EC-7894-56A716A08732}"/>
              </a:ext>
            </a:extLst>
          </p:cNvPr>
          <p:cNvSpPr/>
          <p:nvPr userDrawn="1"/>
        </p:nvSpPr>
        <p:spPr>
          <a:xfrm>
            <a:off x="0" y="0"/>
            <a:ext cx="38920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4" name="Slide Number Placeholder 3"/>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
        <p:nvSpPr>
          <p:cNvPr id="8" name="Picture Placeholder 7">
            <a:extLst>
              <a:ext uri="{FF2B5EF4-FFF2-40B4-BE49-F238E27FC236}">
                <a16:creationId xmlns:a16="http://schemas.microsoft.com/office/drawing/2014/main" id="{3A500494-CD35-A4D2-9365-E48A7C04F466}"/>
              </a:ext>
            </a:extLst>
          </p:cNvPr>
          <p:cNvSpPr>
            <a:spLocks noGrp="1"/>
          </p:cNvSpPr>
          <p:nvPr>
            <p:ph type="pic" sz="quarter" idx="13"/>
          </p:nvPr>
        </p:nvSpPr>
        <p:spPr>
          <a:xfrm>
            <a:off x="2061964" y="1"/>
            <a:ext cx="5080484" cy="4571999"/>
          </a:xfrm>
          <a:custGeom>
            <a:avLst/>
            <a:gdLst>
              <a:gd name="connsiteX0" fmla="*/ 0 w 5080484"/>
              <a:gd name="connsiteY0" fmla="*/ 0 h 4571999"/>
              <a:gd name="connsiteX1" fmla="*/ 5080484 w 5080484"/>
              <a:gd name="connsiteY1" fmla="*/ 0 h 4571999"/>
              <a:gd name="connsiteX2" fmla="*/ 5080484 w 5080484"/>
              <a:gd name="connsiteY2" fmla="*/ 4571999 h 4571999"/>
              <a:gd name="connsiteX3" fmla="*/ 0 w 5080484"/>
              <a:gd name="connsiteY3" fmla="*/ 4571999 h 4571999"/>
            </a:gdLst>
            <a:ahLst/>
            <a:cxnLst>
              <a:cxn ang="0">
                <a:pos x="connsiteX0" y="connsiteY0"/>
              </a:cxn>
              <a:cxn ang="0">
                <a:pos x="connsiteX1" y="connsiteY1"/>
              </a:cxn>
              <a:cxn ang="0">
                <a:pos x="connsiteX2" y="connsiteY2"/>
              </a:cxn>
              <a:cxn ang="0">
                <a:pos x="connsiteX3" y="connsiteY3"/>
              </a:cxn>
            </a:cxnLst>
            <a:rect l="l" t="t" r="r" b="b"/>
            <a:pathLst>
              <a:path w="5080484" h="4571999">
                <a:moveTo>
                  <a:pt x="0" y="0"/>
                </a:moveTo>
                <a:lnTo>
                  <a:pt x="5080484" y="0"/>
                </a:lnTo>
                <a:lnTo>
                  <a:pt x="5080484" y="4571999"/>
                </a:lnTo>
                <a:lnTo>
                  <a:pt x="0" y="4571999"/>
                </a:lnTo>
                <a:close/>
              </a:path>
            </a:pathLst>
          </a:custGeom>
        </p:spPr>
        <p:txBody>
          <a:bodyPr wrap="square">
            <a:noAutofit/>
          </a:bodyPr>
          <a:lstStyle>
            <a:lvl1pPr marL="0" indent="0" algn="ctr">
              <a:buFontTx/>
              <a:buNone/>
              <a:defRPr>
                <a:solidFill>
                  <a:schemeClr val="bg1"/>
                </a:solidFill>
              </a:defRPr>
            </a:lvl1pPr>
          </a:lstStyle>
          <a:p>
            <a:endParaRPr lang="en-IN"/>
          </a:p>
        </p:txBody>
      </p:sp>
      <p:cxnSp>
        <p:nvCxnSpPr>
          <p:cNvPr id="10" name="Straight Connector 9">
            <a:extLst>
              <a:ext uri="{FF2B5EF4-FFF2-40B4-BE49-F238E27FC236}">
                <a16:creationId xmlns:a16="http://schemas.microsoft.com/office/drawing/2014/main" id="{C6682ABD-7E31-B994-16AC-4AEC9D01D301}"/>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3632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CC6A89-DD8C-CA10-5E29-E8EECE6D643F}"/>
              </a:ext>
            </a:extLst>
          </p:cNvPr>
          <p:cNvSpPr/>
          <p:nvPr userDrawn="1"/>
        </p:nvSpPr>
        <p:spPr>
          <a:xfrm>
            <a:off x="3646140" y="3645024"/>
            <a:ext cx="8542685" cy="32129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3758CAE-9044-DABC-A847-EDB242E8DE98}"/>
              </a:ext>
            </a:extLst>
          </p:cNvPr>
          <p:cNvSpPr/>
          <p:nvPr userDrawn="1"/>
        </p:nvSpPr>
        <p:spPr>
          <a:xfrm>
            <a:off x="0" y="0"/>
            <a:ext cx="47262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4" name="Slide Number Placeholder 3"/>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
        <p:nvSpPr>
          <p:cNvPr id="8" name="Picture Placeholder 7">
            <a:extLst>
              <a:ext uri="{FF2B5EF4-FFF2-40B4-BE49-F238E27FC236}">
                <a16:creationId xmlns:a16="http://schemas.microsoft.com/office/drawing/2014/main" id="{3A500494-CD35-A4D2-9365-E48A7C04F466}"/>
              </a:ext>
            </a:extLst>
          </p:cNvPr>
          <p:cNvSpPr>
            <a:spLocks noGrp="1"/>
          </p:cNvSpPr>
          <p:nvPr>
            <p:ph type="pic" sz="quarter" idx="13"/>
          </p:nvPr>
        </p:nvSpPr>
        <p:spPr>
          <a:xfrm>
            <a:off x="2061964" y="2286001"/>
            <a:ext cx="5080484" cy="4571999"/>
          </a:xfrm>
          <a:custGeom>
            <a:avLst/>
            <a:gdLst>
              <a:gd name="connsiteX0" fmla="*/ 0 w 5080484"/>
              <a:gd name="connsiteY0" fmla="*/ 0 h 4571999"/>
              <a:gd name="connsiteX1" fmla="*/ 5080484 w 5080484"/>
              <a:gd name="connsiteY1" fmla="*/ 0 h 4571999"/>
              <a:gd name="connsiteX2" fmla="*/ 5080484 w 5080484"/>
              <a:gd name="connsiteY2" fmla="*/ 4571999 h 4571999"/>
              <a:gd name="connsiteX3" fmla="*/ 0 w 5080484"/>
              <a:gd name="connsiteY3" fmla="*/ 4571999 h 4571999"/>
            </a:gdLst>
            <a:ahLst/>
            <a:cxnLst>
              <a:cxn ang="0">
                <a:pos x="connsiteX0" y="connsiteY0"/>
              </a:cxn>
              <a:cxn ang="0">
                <a:pos x="connsiteX1" y="connsiteY1"/>
              </a:cxn>
              <a:cxn ang="0">
                <a:pos x="connsiteX2" y="connsiteY2"/>
              </a:cxn>
              <a:cxn ang="0">
                <a:pos x="connsiteX3" y="connsiteY3"/>
              </a:cxn>
            </a:cxnLst>
            <a:rect l="l" t="t" r="r" b="b"/>
            <a:pathLst>
              <a:path w="5080484" h="4571999">
                <a:moveTo>
                  <a:pt x="0" y="0"/>
                </a:moveTo>
                <a:lnTo>
                  <a:pt x="5080484" y="0"/>
                </a:lnTo>
                <a:lnTo>
                  <a:pt x="5080484" y="4571999"/>
                </a:lnTo>
                <a:lnTo>
                  <a:pt x="0" y="4571999"/>
                </a:lnTo>
                <a:close/>
              </a:path>
            </a:pathLst>
          </a:custGeom>
        </p:spPr>
        <p:txBody>
          <a:bodyPr wrap="square">
            <a:noAutofit/>
          </a:bodyPr>
          <a:lstStyle>
            <a:lvl1pPr marL="0" indent="0" algn="ctr">
              <a:buFontTx/>
              <a:buNone/>
              <a:defRPr>
                <a:solidFill>
                  <a:schemeClr val="bg1"/>
                </a:solidFill>
              </a:defRPr>
            </a:lvl1pPr>
          </a:lstStyle>
          <a:p>
            <a:endParaRPr lang="en-IN"/>
          </a:p>
        </p:txBody>
      </p:sp>
      <p:cxnSp>
        <p:nvCxnSpPr>
          <p:cNvPr id="10" name="Straight Connector 9">
            <a:extLst>
              <a:ext uri="{FF2B5EF4-FFF2-40B4-BE49-F238E27FC236}">
                <a16:creationId xmlns:a16="http://schemas.microsoft.com/office/drawing/2014/main" id="{C6682ABD-7E31-B994-16AC-4AEC9D01D301}"/>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10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5" name="Footer Placeholder 2">
            <a:extLst>
              <a:ext uri="{FF2B5EF4-FFF2-40B4-BE49-F238E27FC236}">
                <a16:creationId xmlns:a16="http://schemas.microsoft.com/office/drawing/2014/main" id="{3501BF3D-D91D-71A5-E4A3-B94EC366A969}"/>
              </a:ext>
            </a:extLst>
          </p:cNvPr>
          <p:cNvSpPr>
            <a:spLocks noGrp="1"/>
          </p:cNvSpPr>
          <p:nvPr>
            <p:ph type="ftr" sz="quarter" idx="13"/>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16" name="Slide Number Placeholder 3">
            <a:extLst>
              <a:ext uri="{FF2B5EF4-FFF2-40B4-BE49-F238E27FC236}">
                <a16:creationId xmlns:a16="http://schemas.microsoft.com/office/drawing/2014/main" id="{E9A88460-EB61-886A-7F20-D7A1164F57AA}"/>
              </a:ext>
            </a:extLst>
          </p:cNvPr>
          <p:cNvSpPr>
            <a:spLocks noGrp="1"/>
          </p:cNvSpPr>
          <p:nvPr>
            <p:ph type="sldNum" sz="quarter" idx="14"/>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17" name="Straight Connector 16">
            <a:extLst>
              <a:ext uri="{FF2B5EF4-FFF2-40B4-BE49-F238E27FC236}">
                <a16:creationId xmlns:a16="http://schemas.microsoft.com/office/drawing/2014/main" id="{04AB61AF-B6DB-1B73-F652-8D669A5A9D63}"/>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6">
            <a:extLst>
              <a:ext uri="{FF2B5EF4-FFF2-40B4-BE49-F238E27FC236}">
                <a16:creationId xmlns:a16="http://schemas.microsoft.com/office/drawing/2014/main" id="{A43B3A1F-F60B-3699-7FF2-C76114FBE461}"/>
              </a:ext>
            </a:extLst>
          </p:cNvPr>
          <p:cNvSpPr>
            <a:spLocks noGrp="1"/>
          </p:cNvSpPr>
          <p:nvPr>
            <p:ph type="pic" sz="quarter" idx="15"/>
          </p:nvPr>
        </p:nvSpPr>
        <p:spPr>
          <a:xfrm>
            <a:off x="5014292" y="650604"/>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3" name="Picture Placeholder 17">
            <a:extLst>
              <a:ext uri="{FF2B5EF4-FFF2-40B4-BE49-F238E27FC236}">
                <a16:creationId xmlns:a16="http://schemas.microsoft.com/office/drawing/2014/main" id="{AB1E4D5D-ED78-08EB-2534-9A77A8D9C388}"/>
              </a:ext>
            </a:extLst>
          </p:cNvPr>
          <p:cNvSpPr>
            <a:spLocks noGrp="1"/>
          </p:cNvSpPr>
          <p:nvPr>
            <p:ph type="pic" sz="quarter" idx="16"/>
          </p:nvPr>
        </p:nvSpPr>
        <p:spPr>
          <a:xfrm>
            <a:off x="7295102" y="650604"/>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4" name="Picture Placeholder 18">
            <a:extLst>
              <a:ext uri="{FF2B5EF4-FFF2-40B4-BE49-F238E27FC236}">
                <a16:creationId xmlns:a16="http://schemas.microsoft.com/office/drawing/2014/main" id="{AD75F203-1DD8-F241-D1DD-73A6437D22AC}"/>
              </a:ext>
            </a:extLst>
          </p:cNvPr>
          <p:cNvSpPr>
            <a:spLocks noGrp="1"/>
          </p:cNvSpPr>
          <p:nvPr>
            <p:ph type="pic" sz="quarter" idx="17"/>
          </p:nvPr>
        </p:nvSpPr>
        <p:spPr>
          <a:xfrm>
            <a:off x="9589106" y="650604"/>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5" name="Picture Placeholder 19">
            <a:extLst>
              <a:ext uri="{FF2B5EF4-FFF2-40B4-BE49-F238E27FC236}">
                <a16:creationId xmlns:a16="http://schemas.microsoft.com/office/drawing/2014/main" id="{B2D275E1-C19E-9034-79D5-2E93DAC3D6AF}"/>
              </a:ext>
            </a:extLst>
          </p:cNvPr>
          <p:cNvSpPr>
            <a:spLocks noGrp="1"/>
          </p:cNvSpPr>
          <p:nvPr>
            <p:ph type="pic" sz="quarter" idx="18"/>
          </p:nvPr>
        </p:nvSpPr>
        <p:spPr>
          <a:xfrm>
            <a:off x="5014292" y="2594820"/>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6" name="Picture Placeholder 20">
            <a:extLst>
              <a:ext uri="{FF2B5EF4-FFF2-40B4-BE49-F238E27FC236}">
                <a16:creationId xmlns:a16="http://schemas.microsoft.com/office/drawing/2014/main" id="{1EFAA381-6943-E902-E9FE-EA9C72041ECF}"/>
              </a:ext>
            </a:extLst>
          </p:cNvPr>
          <p:cNvSpPr>
            <a:spLocks noGrp="1"/>
          </p:cNvSpPr>
          <p:nvPr>
            <p:ph type="pic" sz="quarter" idx="19"/>
          </p:nvPr>
        </p:nvSpPr>
        <p:spPr>
          <a:xfrm>
            <a:off x="7295102" y="2594820"/>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7" name="Picture Placeholder 21">
            <a:extLst>
              <a:ext uri="{FF2B5EF4-FFF2-40B4-BE49-F238E27FC236}">
                <a16:creationId xmlns:a16="http://schemas.microsoft.com/office/drawing/2014/main" id="{20AE0121-6896-7E88-FAFA-31BA1AC190D2}"/>
              </a:ext>
            </a:extLst>
          </p:cNvPr>
          <p:cNvSpPr>
            <a:spLocks noGrp="1"/>
          </p:cNvSpPr>
          <p:nvPr>
            <p:ph type="pic" sz="quarter" idx="20"/>
          </p:nvPr>
        </p:nvSpPr>
        <p:spPr>
          <a:xfrm>
            <a:off x="9589106" y="2594820"/>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9" name="Picture Placeholder 22">
            <a:extLst>
              <a:ext uri="{FF2B5EF4-FFF2-40B4-BE49-F238E27FC236}">
                <a16:creationId xmlns:a16="http://schemas.microsoft.com/office/drawing/2014/main" id="{9BDE70D2-6732-864A-4F89-7A0A2305E165}"/>
              </a:ext>
            </a:extLst>
          </p:cNvPr>
          <p:cNvSpPr>
            <a:spLocks noGrp="1"/>
          </p:cNvSpPr>
          <p:nvPr>
            <p:ph type="pic" sz="quarter" idx="21"/>
          </p:nvPr>
        </p:nvSpPr>
        <p:spPr>
          <a:xfrm>
            <a:off x="5014292" y="4576218"/>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10" name="Picture Placeholder 23">
            <a:extLst>
              <a:ext uri="{FF2B5EF4-FFF2-40B4-BE49-F238E27FC236}">
                <a16:creationId xmlns:a16="http://schemas.microsoft.com/office/drawing/2014/main" id="{94FA601B-05EB-C984-40DA-4305EB0BB458}"/>
              </a:ext>
            </a:extLst>
          </p:cNvPr>
          <p:cNvSpPr>
            <a:spLocks noGrp="1"/>
          </p:cNvSpPr>
          <p:nvPr>
            <p:ph type="pic" sz="quarter" idx="22"/>
          </p:nvPr>
        </p:nvSpPr>
        <p:spPr>
          <a:xfrm>
            <a:off x="7295102" y="4576218"/>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11" name="Picture Placeholder 24">
            <a:extLst>
              <a:ext uri="{FF2B5EF4-FFF2-40B4-BE49-F238E27FC236}">
                <a16:creationId xmlns:a16="http://schemas.microsoft.com/office/drawing/2014/main" id="{82761B6F-2D86-44FA-8844-FA78740794ED}"/>
              </a:ext>
            </a:extLst>
          </p:cNvPr>
          <p:cNvSpPr>
            <a:spLocks noGrp="1"/>
          </p:cNvSpPr>
          <p:nvPr>
            <p:ph type="pic" sz="quarter" idx="23"/>
          </p:nvPr>
        </p:nvSpPr>
        <p:spPr>
          <a:xfrm>
            <a:off x="9589106" y="4576218"/>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19" name="Picture Placeholder 22">
            <a:extLst>
              <a:ext uri="{FF2B5EF4-FFF2-40B4-BE49-F238E27FC236}">
                <a16:creationId xmlns:a16="http://schemas.microsoft.com/office/drawing/2014/main" id="{C706A8A6-1806-73FE-4ED8-3C473C18D0F0}"/>
              </a:ext>
            </a:extLst>
          </p:cNvPr>
          <p:cNvSpPr>
            <a:spLocks noGrp="1"/>
          </p:cNvSpPr>
          <p:nvPr>
            <p:ph type="pic" sz="quarter" idx="24"/>
          </p:nvPr>
        </p:nvSpPr>
        <p:spPr>
          <a:xfrm>
            <a:off x="628160" y="4270987"/>
            <a:ext cx="1937859" cy="1937859"/>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Tree>
    <p:extLst>
      <p:ext uri="{BB962C8B-B14F-4D97-AF65-F5344CB8AC3E}">
        <p14:creationId xmlns:p14="http://schemas.microsoft.com/office/powerpoint/2010/main" val="28297677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xt Step">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5B6BE0-B738-A0AC-280E-7A05A3301B94}"/>
              </a:ext>
            </a:extLst>
          </p:cNvPr>
          <p:cNvSpPr/>
          <p:nvPr userDrawn="1"/>
        </p:nvSpPr>
        <p:spPr>
          <a:xfrm>
            <a:off x="9334772" y="0"/>
            <a:ext cx="285405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
        <p:nvSpPr>
          <p:cNvPr id="9" name="Picture Placeholder 8">
            <a:extLst>
              <a:ext uri="{FF2B5EF4-FFF2-40B4-BE49-F238E27FC236}">
                <a16:creationId xmlns:a16="http://schemas.microsoft.com/office/drawing/2014/main" id="{2D0D6E21-ED3C-BBA4-DADC-991C3C82F23F}"/>
              </a:ext>
            </a:extLst>
          </p:cNvPr>
          <p:cNvSpPr>
            <a:spLocks noGrp="1"/>
          </p:cNvSpPr>
          <p:nvPr>
            <p:ph type="pic" sz="quarter" idx="13"/>
          </p:nvPr>
        </p:nvSpPr>
        <p:spPr>
          <a:xfrm>
            <a:off x="6526459" y="-1"/>
            <a:ext cx="5662365" cy="4725144"/>
          </a:xfrm>
          <a:custGeom>
            <a:avLst/>
            <a:gdLst>
              <a:gd name="connsiteX0" fmla="*/ 0 w 5662365"/>
              <a:gd name="connsiteY0" fmla="*/ 0 h 4725144"/>
              <a:gd name="connsiteX1" fmla="*/ 5662365 w 5662365"/>
              <a:gd name="connsiteY1" fmla="*/ 0 h 4725144"/>
              <a:gd name="connsiteX2" fmla="*/ 5662365 w 5662365"/>
              <a:gd name="connsiteY2" fmla="*/ 4725144 h 4725144"/>
              <a:gd name="connsiteX3" fmla="*/ 0 w 5662365"/>
              <a:gd name="connsiteY3" fmla="*/ 4725144 h 4725144"/>
            </a:gdLst>
            <a:ahLst/>
            <a:cxnLst>
              <a:cxn ang="0">
                <a:pos x="connsiteX0" y="connsiteY0"/>
              </a:cxn>
              <a:cxn ang="0">
                <a:pos x="connsiteX1" y="connsiteY1"/>
              </a:cxn>
              <a:cxn ang="0">
                <a:pos x="connsiteX2" y="connsiteY2"/>
              </a:cxn>
              <a:cxn ang="0">
                <a:pos x="connsiteX3" y="connsiteY3"/>
              </a:cxn>
            </a:cxnLst>
            <a:rect l="l" t="t" r="r" b="b"/>
            <a:pathLst>
              <a:path w="5662365" h="4725144">
                <a:moveTo>
                  <a:pt x="0" y="0"/>
                </a:moveTo>
                <a:lnTo>
                  <a:pt x="5662365" y="0"/>
                </a:lnTo>
                <a:lnTo>
                  <a:pt x="5662365" y="4725144"/>
                </a:lnTo>
                <a:lnTo>
                  <a:pt x="0" y="4725144"/>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extLst>
      <p:ext uri="{BB962C8B-B14F-4D97-AF65-F5344CB8AC3E}">
        <p14:creationId xmlns:p14="http://schemas.microsoft.com/office/powerpoint/2010/main" val="12315723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1EA3CB8-ED8B-1308-7FEA-E33019546EFB}"/>
              </a:ext>
            </a:extLst>
          </p:cNvPr>
          <p:cNvSpPr>
            <a:spLocks noGrp="1"/>
          </p:cNvSpPr>
          <p:nvPr>
            <p:ph type="pic" sz="quarter" idx="13"/>
          </p:nvPr>
        </p:nvSpPr>
        <p:spPr>
          <a:xfrm>
            <a:off x="6526460" y="2996952"/>
            <a:ext cx="5662365" cy="3861048"/>
          </a:xfrm>
          <a:custGeom>
            <a:avLst/>
            <a:gdLst>
              <a:gd name="connsiteX0" fmla="*/ 0 w 5662365"/>
              <a:gd name="connsiteY0" fmla="*/ 0 h 3861048"/>
              <a:gd name="connsiteX1" fmla="*/ 5662365 w 5662365"/>
              <a:gd name="connsiteY1" fmla="*/ 0 h 3861048"/>
              <a:gd name="connsiteX2" fmla="*/ 5662365 w 5662365"/>
              <a:gd name="connsiteY2" fmla="*/ 3861048 h 3861048"/>
              <a:gd name="connsiteX3" fmla="*/ 0 w 5662365"/>
              <a:gd name="connsiteY3" fmla="*/ 3861048 h 3861048"/>
            </a:gdLst>
            <a:ahLst/>
            <a:cxnLst>
              <a:cxn ang="0">
                <a:pos x="connsiteX0" y="connsiteY0"/>
              </a:cxn>
              <a:cxn ang="0">
                <a:pos x="connsiteX1" y="connsiteY1"/>
              </a:cxn>
              <a:cxn ang="0">
                <a:pos x="connsiteX2" y="connsiteY2"/>
              </a:cxn>
              <a:cxn ang="0">
                <a:pos x="connsiteX3" y="connsiteY3"/>
              </a:cxn>
            </a:cxnLst>
            <a:rect l="l" t="t" r="r" b="b"/>
            <a:pathLst>
              <a:path w="5662365" h="3861048">
                <a:moveTo>
                  <a:pt x="0" y="0"/>
                </a:moveTo>
                <a:lnTo>
                  <a:pt x="5662365" y="0"/>
                </a:lnTo>
                <a:lnTo>
                  <a:pt x="5662365" y="3861048"/>
                </a:lnTo>
                <a:lnTo>
                  <a:pt x="0" y="3861048"/>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41624121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5">
            <a:lumMod val="75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1EA3CB8-ED8B-1308-7FEA-E33019546EFB}"/>
              </a:ext>
            </a:extLst>
          </p:cNvPr>
          <p:cNvSpPr>
            <a:spLocks noGrp="1"/>
          </p:cNvSpPr>
          <p:nvPr>
            <p:ph type="pic" sz="quarter" idx="13"/>
          </p:nvPr>
        </p:nvSpPr>
        <p:spPr>
          <a:xfrm>
            <a:off x="1269876" y="0"/>
            <a:ext cx="10918949" cy="6858000"/>
          </a:xfrm>
          <a:custGeom>
            <a:avLst/>
            <a:gdLst>
              <a:gd name="connsiteX0" fmla="*/ 0 w 5662365"/>
              <a:gd name="connsiteY0" fmla="*/ 0 h 3861048"/>
              <a:gd name="connsiteX1" fmla="*/ 5662365 w 5662365"/>
              <a:gd name="connsiteY1" fmla="*/ 0 h 3861048"/>
              <a:gd name="connsiteX2" fmla="*/ 5662365 w 5662365"/>
              <a:gd name="connsiteY2" fmla="*/ 3861048 h 3861048"/>
              <a:gd name="connsiteX3" fmla="*/ 0 w 5662365"/>
              <a:gd name="connsiteY3" fmla="*/ 3861048 h 3861048"/>
            </a:gdLst>
            <a:ahLst/>
            <a:cxnLst>
              <a:cxn ang="0">
                <a:pos x="connsiteX0" y="connsiteY0"/>
              </a:cxn>
              <a:cxn ang="0">
                <a:pos x="connsiteX1" y="connsiteY1"/>
              </a:cxn>
              <a:cxn ang="0">
                <a:pos x="connsiteX2" y="connsiteY2"/>
              </a:cxn>
              <a:cxn ang="0">
                <a:pos x="connsiteX3" y="connsiteY3"/>
              </a:cxn>
            </a:cxnLst>
            <a:rect l="l" t="t" r="r" b="b"/>
            <a:pathLst>
              <a:path w="5662365" h="3861048">
                <a:moveTo>
                  <a:pt x="0" y="0"/>
                </a:moveTo>
                <a:lnTo>
                  <a:pt x="5662365" y="0"/>
                </a:lnTo>
                <a:lnTo>
                  <a:pt x="5662365" y="3861048"/>
                </a:lnTo>
                <a:lnTo>
                  <a:pt x="0" y="3861048"/>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6916209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9646-C95C-4912-8FE7-AD51417CD8AC}"/>
              </a:ext>
            </a:extLst>
          </p:cNvPr>
          <p:cNvSpPr>
            <a:spLocks noGrp="1"/>
          </p:cNvSpPr>
          <p:nvPr>
            <p:ph type="ctrTitle"/>
          </p:nvPr>
        </p:nvSpPr>
        <p:spPr>
          <a:xfrm>
            <a:off x="1523603" y="1122363"/>
            <a:ext cx="9141619" cy="2387600"/>
          </a:xfrm>
        </p:spPr>
        <p:txBody>
          <a:bodyPr anchor="b"/>
          <a:lstStyle>
            <a:lvl1pPr algn="ctr">
              <a:defRPr sz="5999"/>
            </a:lvl1pPr>
          </a:lstStyle>
          <a:p>
            <a:r>
              <a:rPr lang="en-US"/>
              <a:t>Click to edit Master title style</a:t>
            </a:r>
          </a:p>
        </p:txBody>
      </p:sp>
      <p:sp>
        <p:nvSpPr>
          <p:cNvPr id="3" name="Subtitle 2">
            <a:extLst>
              <a:ext uri="{FF2B5EF4-FFF2-40B4-BE49-F238E27FC236}">
                <a16:creationId xmlns:a16="http://schemas.microsoft.com/office/drawing/2014/main" id="{6D4B7A2D-77B9-418F-8D23-FF03B828B915}"/>
              </a:ext>
            </a:extLst>
          </p:cNvPr>
          <p:cNvSpPr>
            <a:spLocks noGrp="1"/>
          </p:cNvSpPr>
          <p:nvPr>
            <p:ph type="subTitle" idx="1"/>
          </p:nvPr>
        </p:nvSpPr>
        <p:spPr>
          <a:xfrm>
            <a:off x="1523603" y="3602037"/>
            <a:ext cx="9141619" cy="1655763"/>
          </a:xfrm>
        </p:spPr>
        <p:txBody>
          <a:bodyPr/>
          <a:lstStyle>
            <a:lvl1pPr marL="0" indent="0" algn="ctr">
              <a:buNone/>
              <a:defRPr sz="2399"/>
            </a:lvl1pPr>
            <a:lvl2pPr marL="457086" indent="0" algn="ctr">
              <a:buNone/>
              <a:defRPr sz="2000"/>
            </a:lvl2pPr>
            <a:lvl3pPr marL="914171"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DD8B1C-50F8-4651-B30F-2E38793FE432}"/>
              </a:ext>
            </a:extLst>
          </p:cNvPr>
          <p:cNvSpPr>
            <a:spLocks noGrp="1"/>
          </p:cNvSpPr>
          <p:nvPr>
            <p:ph type="dt" sz="half" idx="10"/>
          </p:nvPr>
        </p:nvSpPr>
        <p:spPr/>
        <p:txBody>
          <a:bodyPr/>
          <a:lstStyle/>
          <a:p>
            <a:fld id="{497CC2A5-34CE-42E5-A099-A0D316B7FBCA}" type="datetimeFigureOut">
              <a:rPr lang="en-US" smtClean="0"/>
              <a:t>11/20/2024</a:t>
            </a:fld>
            <a:endParaRPr lang="en-US"/>
          </a:p>
        </p:txBody>
      </p:sp>
      <p:sp>
        <p:nvSpPr>
          <p:cNvPr id="5" name="Footer Placeholder 4">
            <a:extLst>
              <a:ext uri="{FF2B5EF4-FFF2-40B4-BE49-F238E27FC236}">
                <a16:creationId xmlns:a16="http://schemas.microsoft.com/office/drawing/2014/main" id="{EEE5FC17-A21A-4477-A23F-E93862090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0115D-92EA-45CA-B64F-E32020BCF767}"/>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71321215"/>
      </p:ext>
    </p:extLst>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9444-C7E5-4C7F-85D1-191269132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A633C-B1D9-4CDA-97FE-87B9F668AF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6525D-1BD9-4103-ADEE-E3F51D0360D4}"/>
              </a:ext>
            </a:extLst>
          </p:cNvPr>
          <p:cNvSpPr>
            <a:spLocks noGrp="1"/>
          </p:cNvSpPr>
          <p:nvPr>
            <p:ph type="dt" sz="half" idx="10"/>
          </p:nvPr>
        </p:nvSpPr>
        <p:spPr/>
        <p:txBody>
          <a:bodyPr/>
          <a:lstStyle/>
          <a:p>
            <a:fld id="{497CC2A5-34CE-42E5-A099-A0D316B7FBCA}" type="datetimeFigureOut">
              <a:rPr lang="en-US" smtClean="0"/>
              <a:t>11/20/2024</a:t>
            </a:fld>
            <a:endParaRPr lang="en-US"/>
          </a:p>
        </p:txBody>
      </p:sp>
      <p:sp>
        <p:nvSpPr>
          <p:cNvPr id="5" name="Footer Placeholder 4">
            <a:extLst>
              <a:ext uri="{FF2B5EF4-FFF2-40B4-BE49-F238E27FC236}">
                <a16:creationId xmlns:a16="http://schemas.microsoft.com/office/drawing/2014/main" id="{2D9A2D16-E8D0-47DB-8084-BF11A982E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83B8C-BFA9-4640-A00E-3716F9BF1C20}"/>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74375716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70" y="-174172"/>
            <a:ext cx="8410275" cy="7206343"/>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369480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 id="2147483659" r:id="rId5"/>
    <p:sldLayoutId id="2147483660" r:id="rId6"/>
    <p:sldLayoutId id="214748370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55708717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135.jpeg"/><Relationship Id="rId2" Type="http://schemas.openxmlformats.org/officeDocument/2006/relationships/image" Target="../media/image4.png"/><Relationship Id="rId1" Type="http://schemas.openxmlformats.org/officeDocument/2006/relationships/slideLayout" Target="../slideLayouts/slideLayout50.xml"/><Relationship Id="rId4" Type="http://schemas.openxmlformats.org/officeDocument/2006/relationships/image" Target="../media/image13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8.xml"/><Relationship Id="rId1" Type="http://schemas.openxmlformats.org/officeDocument/2006/relationships/slideLayout" Target="../slideLayouts/slideLayout38.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7.jp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43.jpeg"/><Relationship Id="rId3" Type="http://schemas.openxmlformats.org/officeDocument/2006/relationships/image" Target="../media/image138.jpeg"/><Relationship Id="rId7" Type="http://schemas.openxmlformats.org/officeDocument/2006/relationships/image" Target="../media/image142.tiff"/><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141.tiff"/><Relationship Id="rId5" Type="http://schemas.openxmlformats.org/officeDocument/2006/relationships/image" Target="../media/image140.tiff"/><Relationship Id="rId4" Type="http://schemas.openxmlformats.org/officeDocument/2006/relationships/image" Target="../media/image139.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image" Target="../media/image7.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image" Target="../media/image8.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 Id="rId5" Type="http://schemas.openxmlformats.org/officeDocument/2006/relationships/image" Target="../media/image9.png"/><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5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17" Type="http://schemas.openxmlformats.org/officeDocument/2006/relationships/customXml" Target="../ink/ink63.xml"/><Relationship Id="rId21" Type="http://schemas.openxmlformats.org/officeDocument/2006/relationships/customXml" Target="../ink/ink15.xml"/><Relationship Id="rId42" Type="http://schemas.openxmlformats.org/officeDocument/2006/relationships/image" Target="../media/image30.png"/><Relationship Id="rId63" Type="http://schemas.openxmlformats.org/officeDocument/2006/relationships/customXml" Target="../ink/ink36.xml"/><Relationship Id="rId84" Type="http://schemas.openxmlformats.org/officeDocument/2006/relationships/image" Target="../media/image51.png"/><Relationship Id="rId138" Type="http://schemas.openxmlformats.org/officeDocument/2006/relationships/image" Target="../media/image78.png"/><Relationship Id="rId159" Type="http://schemas.openxmlformats.org/officeDocument/2006/relationships/customXml" Target="../ink/ink84.xml"/><Relationship Id="rId170" Type="http://schemas.openxmlformats.org/officeDocument/2006/relationships/image" Target="../media/image94.png"/><Relationship Id="rId191" Type="http://schemas.openxmlformats.org/officeDocument/2006/relationships/customXml" Target="../ink/ink100.xml"/><Relationship Id="rId205" Type="http://schemas.openxmlformats.org/officeDocument/2006/relationships/customXml" Target="../ink/ink107.xml"/><Relationship Id="rId226" Type="http://schemas.openxmlformats.org/officeDocument/2006/relationships/image" Target="../media/image122.png"/><Relationship Id="rId247" Type="http://schemas.openxmlformats.org/officeDocument/2006/relationships/customXml" Target="../ink/ink128.xml"/><Relationship Id="rId107" Type="http://schemas.openxmlformats.org/officeDocument/2006/relationships/customXml" Target="../ink/ink58.xml"/><Relationship Id="rId11" Type="http://schemas.openxmlformats.org/officeDocument/2006/relationships/customXml" Target="../ink/ink10.xml"/><Relationship Id="rId32" Type="http://schemas.openxmlformats.org/officeDocument/2006/relationships/image" Target="../media/image25.png"/><Relationship Id="rId53" Type="http://schemas.openxmlformats.org/officeDocument/2006/relationships/customXml" Target="../ink/ink31.xml"/><Relationship Id="rId74" Type="http://schemas.openxmlformats.org/officeDocument/2006/relationships/image" Target="../media/image46.png"/><Relationship Id="rId128" Type="http://schemas.openxmlformats.org/officeDocument/2006/relationships/image" Target="../media/image73.png"/><Relationship Id="rId149" Type="http://schemas.openxmlformats.org/officeDocument/2006/relationships/customXml" Target="../ink/ink79.xml"/><Relationship Id="rId5" Type="http://schemas.openxmlformats.org/officeDocument/2006/relationships/customXml" Target="../ink/ink7.xml"/><Relationship Id="rId95" Type="http://schemas.openxmlformats.org/officeDocument/2006/relationships/customXml" Target="../ink/ink52.xml"/><Relationship Id="rId160" Type="http://schemas.openxmlformats.org/officeDocument/2006/relationships/image" Target="../media/image89.png"/><Relationship Id="rId181" Type="http://schemas.openxmlformats.org/officeDocument/2006/relationships/customXml" Target="../ink/ink95.xml"/><Relationship Id="rId216" Type="http://schemas.openxmlformats.org/officeDocument/2006/relationships/image" Target="../media/image117.png"/><Relationship Id="rId237" Type="http://schemas.openxmlformats.org/officeDocument/2006/relationships/customXml" Target="../ink/ink123.xml"/><Relationship Id="rId22" Type="http://schemas.openxmlformats.org/officeDocument/2006/relationships/image" Target="../media/image20.png"/><Relationship Id="rId43" Type="http://schemas.openxmlformats.org/officeDocument/2006/relationships/customXml" Target="../ink/ink26.xml"/><Relationship Id="rId64" Type="http://schemas.openxmlformats.org/officeDocument/2006/relationships/image" Target="../media/image41.png"/><Relationship Id="rId118" Type="http://schemas.openxmlformats.org/officeDocument/2006/relationships/image" Target="../media/image68.png"/><Relationship Id="rId139" Type="http://schemas.openxmlformats.org/officeDocument/2006/relationships/customXml" Target="../ink/ink74.xml"/><Relationship Id="rId85" Type="http://schemas.openxmlformats.org/officeDocument/2006/relationships/customXml" Target="../ink/ink47.xml"/><Relationship Id="rId150" Type="http://schemas.openxmlformats.org/officeDocument/2006/relationships/image" Target="../media/image84.png"/><Relationship Id="rId171" Type="http://schemas.openxmlformats.org/officeDocument/2006/relationships/customXml" Target="../ink/ink90.xml"/><Relationship Id="rId192" Type="http://schemas.openxmlformats.org/officeDocument/2006/relationships/image" Target="../media/image105.png"/><Relationship Id="rId206" Type="http://schemas.openxmlformats.org/officeDocument/2006/relationships/image" Target="../media/image112.png"/><Relationship Id="rId227" Type="http://schemas.openxmlformats.org/officeDocument/2006/relationships/customXml" Target="../ink/ink118.xml"/><Relationship Id="rId248" Type="http://schemas.openxmlformats.org/officeDocument/2006/relationships/image" Target="../media/image133.png"/><Relationship Id="rId12" Type="http://schemas.openxmlformats.org/officeDocument/2006/relationships/image" Target="../media/image15.png"/><Relationship Id="rId33" Type="http://schemas.openxmlformats.org/officeDocument/2006/relationships/customXml" Target="../ink/ink21.xml"/><Relationship Id="rId108" Type="http://schemas.openxmlformats.org/officeDocument/2006/relationships/image" Target="../media/image63.png"/><Relationship Id="rId129" Type="http://schemas.openxmlformats.org/officeDocument/2006/relationships/customXml" Target="../ink/ink69.xml"/><Relationship Id="rId54" Type="http://schemas.openxmlformats.org/officeDocument/2006/relationships/image" Target="../media/image36.png"/><Relationship Id="rId75" Type="http://schemas.openxmlformats.org/officeDocument/2006/relationships/customXml" Target="../ink/ink42.xml"/><Relationship Id="rId96" Type="http://schemas.openxmlformats.org/officeDocument/2006/relationships/image" Target="../media/image57.png"/><Relationship Id="rId140" Type="http://schemas.openxmlformats.org/officeDocument/2006/relationships/image" Target="../media/image79.png"/><Relationship Id="rId161" Type="http://schemas.openxmlformats.org/officeDocument/2006/relationships/customXml" Target="../ink/ink85.xml"/><Relationship Id="rId182" Type="http://schemas.openxmlformats.org/officeDocument/2006/relationships/image" Target="../media/image100.png"/><Relationship Id="rId217" Type="http://schemas.openxmlformats.org/officeDocument/2006/relationships/customXml" Target="../ink/ink113.xml"/><Relationship Id="rId6" Type="http://schemas.openxmlformats.org/officeDocument/2006/relationships/image" Target="../media/image12.png"/><Relationship Id="rId238" Type="http://schemas.openxmlformats.org/officeDocument/2006/relationships/image" Target="../media/image128.png"/><Relationship Id="rId23" Type="http://schemas.openxmlformats.org/officeDocument/2006/relationships/customXml" Target="../ink/ink16.xml"/><Relationship Id="rId119" Type="http://schemas.openxmlformats.org/officeDocument/2006/relationships/customXml" Target="../ink/ink64.xml"/><Relationship Id="rId44" Type="http://schemas.openxmlformats.org/officeDocument/2006/relationships/image" Target="../media/image31.png"/><Relationship Id="rId65" Type="http://schemas.openxmlformats.org/officeDocument/2006/relationships/customXml" Target="../ink/ink37.xml"/><Relationship Id="rId86" Type="http://schemas.openxmlformats.org/officeDocument/2006/relationships/image" Target="../media/image52.png"/><Relationship Id="rId130" Type="http://schemas.openxmlformats.org/officeDocument/2006/relationships/image" Target="../media/image74.png"/><Relationship Id="rId151" Type="http://schemas.openxmlformats.org/officeDocument/2006/relationships/customXml" Target="../ink/ink80.xml"/><Relationship Id="rId172" Type="http://schemas.openxmlformats.org/officeDocument/2006/relationships/image" Target="../media/image95.png"/><Relationship Id="rId193" Type="http://schemas.openxmlformats.org/officeDocument/2006/relationships/customXml" Target="../ink/ink101.xml"/><Relationship Id="rId207" Type="http://schemas.openxmlformats.org/officeDocument/2006/relationships/customXml" Target="../ink/ink108.xml"/><Relationship Id="rId228" Type="http://schemas.openxmlformats.org/officeDocument/2006/relationships/image" Target="../media/image123.png"/><Relationship Id="rId249" Type="http://schemas.openxmlformats.org/officeDocument/2006/relationships/customXml" Target="../ink/ink129.xml"/><Relationship Id="rId13" Type="http://schemas.openxmlformats.org/officeDocument/2006/relationships/customXml" Target="../ink/ink11.xml"/><Relationship Id="rId109" Type="http://schemas.openxmlformats.org/officeDocument/2006/relationships/customXml" Target="../ink/ink59.xml"/><Relationship Id="rId34" Type="http://schemas.openxmlformats.org/officeDocument/2006/relationships/image" Target="../media/image26.png"/><Relationship Id="rId55" Type="http://schemas.openxmlformats.org/officeDocument/2006/relationships/customXml" Target="../ink/ink32.xml"/><Relationship Id="rId76" Type="http://schemas.openxmlformats.org/officeDocument/2006/relationships/image" Target="../media/image47.png"/><Relationship Id="rId97" Type="http://schemas.openxmlformats.org/officeDocument/2006/relationships/customXml" Target="../ink/ink53.xml"/><Relationship Id="rId120" Type="http://schemas.openxmlformats.org/officeDocument/2006/relationships/image" Target="../media/image69.png"/><Relationship Id="rId141" Type="http://schemas.openxmlformats.org/officeDocument/2006/relationships/customXml" Target="../ink/ink75.xml"/><Relationship Id="rId7" Type="http://schemas.openxmlformats.org/officeDocument/2006/relationships/customXml" Target="../ink/ink8.xml"/><Relationship Id="rId162" Type="http://schemas.openxmlformats.org/officeDocument/2006/relationships/image" Target="../media/image90.png"/><Relationship Id="rId183" Type="http://schemas.openxmlformats.org/officeDocument/2006/relationships/customXml" Target="../ink/ink96.xml"/><Relationship Id="rId218" Type="http://schemas.openxmlformats.org/officeDocument/2006/relationships/image" Target="../media/image118.png"/><Relationship Id="rId239" Type="http://schemas.openxmlformats.org/officeDocument/2006/relationships/customXml" Target="../ink/ink124.xml"/><Relationship Id="rId250" Type="http://schemas.openxmlformats.org/officeDocument/2006/relationships/image" Target="../media/image134.png"/><Relationship Id="rId24" Type="http://schemas.openxmlformats.org/officeDocument/2006/relationships/image" Target="../media/image21.png"/><Relationship Id="rId45" Type="http://schemas.openxmlformats.org/officeDocument/2006/relationships/customXml" Target="../ink/ink27.xml"/><Relationship Id="rId66" Type="http://schemas.openxmlformats.org/officeDocument/2006/relationships/image" Target="../media/image42.png"/><Relationship Id="rId87" Type="http://schemas.openxmlformats.org/officeDocument/2006/relationships/customXml" Target="../ink/ink48.xml"/><Relationship Id="rId110" Type="http://schemas.openxmlformats.org/officeDocument/2006/relationships/image" Target="../media/image64.png"/><Relationship Id="rId131" Type="http://schemas.openxmlformats.org/officeDocument/2006/relationships/customXml" Target="../ink/ink70.xml"/><Relationship Id="rId152" Type="http://schemas.openxmlformats.org/officeDocument/2006/relationships/image" Target="../media/image85.png"/><Relationship Id="rId173" Type="http://schemas.openxmlformats.org/officeDocument/2006/relationships/customXml" Target="../ink/ink91.xml"/><Relationship Id="rId194" Type="http://schemas.openxmlformats.org/officeDocument/2006/relationships/image" Target="../media/image106.png"/><Relationship Id="rId208" Type="http://schemas.openxmlformats.org/officeDocument/2006/relationships/image" Target="../media/image113.png"/><Relationship Id="rId229" Type="http://schemas.openxmlformats.org/officeDocument/2006/relationships/customXml" Target="../ink/ink119.xml"/><Relationship Id="rId240" Type="http://schemas.openxmlformats.org/officeDocument/2006/relationships/image" Target="../media/image129.png"/><Relationship Id="rId14" Type="http://schemas.openxmlformats.org/officeDocument/2006/relationships/image" Target="../media/image16.png"/><Relationship Id="rId35" Type="http://schemas.openxmlformats.org/officeDocument/2006/relationships/customXml" Target="../ink/ink22.xml"/><Relationship Id="rId56" Type="http://schemas.openxmlformats.org/officeDocument/2006/relationships/image" Target="../media/image37.png"/><Relationship Id="rId77" Type="http://schemas.openxmlformats.org/officeDocument/2006/relationships/customXml" Target="../ink/ink43.xml"/><Relationship Id="rId100" Type="http://schemas.openxmlformats.org/officeDocument/2006/relationships/image" Target="../media/image59.png"/><Relationship Id="rId8" Type="http://schemas.openxmlformats.org/officeDocument/2006/relationships/image" Target="../media/image13.png"/><Relationship Id="rId98" Type="http://schemas.openxmlformats.org/officeDocument/2006/relationships/image" Target="../media/image58.png"/><Relationship Id="rId121" Type="http://schemas.openxmlformats.org/officeDocument/2006/relationships/customXml" Target="../ink/ink65.xml"/><Relationship Id="rId142" Type="http://schemas.openxmlformats.org/officeDocument/2006/relationships/image" Target="../media/image80.png"/><Relationship Id="rId163" Type="http://schemas.openxmlformats.org/officeDocument/2006/relationships/customXml" Target="../ink/ink86.xml"/><Relationship Id="rId184" Type="http://schemas.openxmlformats.org/officeDocument/2006/relationships/image" Target="../media/image101.png"/><Relationship Id="rId219" Type="http://schemas.openxmlformats.org/officeDocument/2006/relationships/customXml" Target="../ink/ink114.xml"/><Relationship Id="rId230" Type="http://schemas.openxmlformats.org/officeDocument/2006/relationships/image" Target="../media/image124.png"/><Relationship Id="rId25" Type="http://schemas.openxmlformats.org/officeDocument/2006/relationships/customXml" Target="../ink/ink17.xml"/><Relationship Id="rId46" Type="http://schemas.openxmlformats.org/officeDocument/2006/relationships/image" Target="../media/image32.png"/><Relationship Id="rId67" Type="http://schemas.openxmlformats.org/officeDocument/2006/relationships/customXml" Target="../ink/ink38.xml"/><Relationship Id="rId88" Type="http://schemas.openxmlformats.org/officeDocument/2006/relationships/image" Target="../media/image53.png"/><Relationship Id="rId111" Type="http://schemas.openxmlformats.org/officeDocument/2006/relationships/customXml" Target="../ink/ink60.xml"/><Relationship Id="rId132" Type="http://schemas.openxmlformats.org/officeDocument/2006/relationships/image" Target="../media/image75.png"/><Relationship Id="rId153" Type="http://schemas.openxmlformats.org/officeDocument/2006/relationships/customXml" Target="../ink/ink81.xml"/><Relationship Id="rId174" Type="http://schemas.openxmlformats.org/officeDocument/2006/relationships/image" Target="../media/image96.png"/><Relationship Id="rId195" Type="http://schemas.openxmlformats.org/officeDocument/2006/relationships/customXml" Target="../ink/ink102.xml"/><Relationship Id="rId209" Type="http://schemas.openxmlformats.org/officeDocument/2006/relationships/customXml" Target="../ink/ink109.xml"/><Relationship Id="rId220" Type="http://schemas.openxmlformats.org/officeDocument/2006/relationships/image" Target="../media/image119.png"/><Relationship Id="rId241" Type="http://schemas.openxmlformats.org/officeDocument/2006/relationships/customXml" Target="../ink/ink125.xml"/><Relationship Id="rId15" Type="http://schemas.openxmlformats.org/officeDocument/2006/relationships/customXml" Target="../ink/ink12.xml"/><Relationship Id="rId36" Type="http://schemas.openxmlformats.org/officeDocument/2006/relationships/image" Target="../media/image27.png"/><Relationship Id="rId57" Type="http://schemas.openxmlformats.org/officeDocument/2006/relationships/customXml" Target="../ink/ink33.xml"/><Relationship Id="rId78" Type="http://schemas.openxmlformats.org/officeDocument/2006/relationships/image" Target="../media/image48.png"/><Relationship Id="rId99" Type="http://schemas.openxmlformats.org/officeDocument/2006/relationships/customXml" Target="../ink/ink54.xml"/><Relationship Id="rId101" Type="http://schemas.openxmlformats.org/officeDocument/2006/relationships/customXml" Target="../ink/ink55.xml"/><Relationship Id="rId122" Type="http://schemas.openxmlformats.org/officeDocument/2006/relationships/image" Target="../media/image70.png"/><Relationship Id="rId143" Type="http://schemas.openxmlformats.org/officeDocument/2006/relationships/customXml" Target="../ink/ink76.xml"/><Relationship Id="rId164" Type="http://schemas.openxmlformats.org/officeDocument/2006/relationships/image" Target="../media/image91.png"/><Relationship Id="rId185" Type="http://schemas.openxmlformats.org/officeDocument/2006/relationships/customXml" Target="../ink/ink97.xml"/><Relationship Id="rId4" Type="http://schemas.openxmlformats.org/officeDocument/2006/relationships/image" Target="../media/image11.png"/><Relationship Id="rId9" Type="http://schemas.openxmlformats.org/officeDocument/2006/relationships/customXml" Target="../ink/ink9.xml"/><Relationship Id="rId180" Type="http://schemas.openxmlformats.org/officeDocument/2006/relationships/image" Target="../media/image99.png"/><Relationship Id="rId210" Type="http://schemas.openxmlformats.org/officeDocument/2006/relationships/image" Target="../media/image114.png"/><Relationship Id="rId215" Type="http://schemas.openxmlformats.org/officeDocument/2006/relationships/customXml" Target="../ink/ink112.xml"/><Relationship Id="rId236" Type="http://schemas.openxmlformats.org/officeDocument/2006/relationships/image" Target="../media/image127.png"/><Relationship Id="rId26" Type="http://schemas.openxmlformats.org/officeDocument/2006/relationships/image" Target="../media/image22.png"/><Relationship Id="rId231" Type="http://schemas.openxmlformats.org/officeDocument/2006/relationships/customXml" Target="../ink/ink120.xml"/><Relationship Id="rId47" Type="http://schemas.openxmlformats.org/officeDocument/2006/relationships/customXml" Target="../ink/ink28.xml"/><Relationship Id="rId68" Type="http://schemas.openxmlformats.org/officeDocument/2006/relationships/image" Target="../media/image43.png"/><Relationship Id="rId89" Type="http://schemas.openxmlformats.org/officeDocument/2006/relationships/customXml" Target="../ink/ink49.xml"/><Relationship Id="rId112" Type="http://schemas.openxmlformats.org/officeDocument/2006/relationships/image" Target="../media/image65.png"/><Relationship Id="rId133" Type="http://schemas.openxmlformats.org/officeDocument/2006/relationships/customXml" Target="../ink/ink71.xml"/><Relationship Id="rId154" Type="http://schemas.openxmlformats.org/officeDocument/2006/relationships/image" Target="../media/image86.png"/><Relationship Id="rId175" Type="http://schemas.openxmlformats.org/officeDocument/2006/relationships/customXml" Target="../ink/ink92.xml"/><Relationship Id="rId196" Type="http://schemas.openxmlformats.org/officeDocument/2006/relationships/image" Target="../media/image107.png"/><Relationship Id="rId200" Type="http://schemas.openxmlformats.org/officeDocument/2006/relationships/image" Target="../media/image109.png"/><Relationship Id="rId16" Type="http://schemas.openxmlformats.org/officeDocument/2006/relationships/image" Target="../media/image17.png"/><Relationship Id="rId221" Type="http://schemas.openxmlformats.org/officeDocument/2006/relationships/customXml" Target="../ink/ink115.xml"/><Relationship Id="rId242" Type="http://schemas.openxmlformats.org/officeDocument/2006/relationships/image" Target="../media/image130.png"/><Relationship Id="rId37" Type="http://schemas.openxmlformats.org/officeDocument/2006/relationships/customXml" Target="../ink/ink23.xml"/><Relationship Id="rId58" Type="http://schemas.openxmlformats.org/officeDocument/2006/relationships/image" Target="../media/image38.png"/><Relationship Id="rId79" Type="http://schemas.openxmlformats.org/officeDocument/2006/relationships/customXml" Target="../ink/ink44.xml"/><Relationship Id="rId102" Type="http://schemas.openxmlformats.org/officeDocument/2006/relationships/image" Target="../media/image60.png"/><Relationship Id="rId123" Type="http://schemas.openxmlformats.org/officeDocument/2006/relationships/customXml" Target="../ink/ink66.xml"/><Relationship Id="rId144" Type="http://schemas.openxmlformats.org/officeDocument/2006/relationships/image" Target="../media/image81.png"/><Relationship Id="rId90" Type="http://schemas.openxmlformats.org/officeDocument/2006/relationships/image" Target="../media/image54.png"/><Relationship Id="rId165" Type="http://schemas.openxmlformats.org/officeDocument/2006/relationships/customXml" Target="../ink/ink87.xml"/><Relationship Id="rId186" Type="http://schemas.openxmlformats.org/officeDocument/2006/relationships/image" Target="../media/image102.png"/><Relationship Id="rId211" Type="http://schemas.openxmlformats.org/officeDocument/2006/relationships/customXml" Target="../ink/ink110.xml"/><Relationship Id="rId232" Type="http://schemas.openxmlformats.org/officeDocument/2006/relationships/image" Target="../media/image125.png"/><Relationship Id="rId27" Type="http://schemas.openxmlformats.org/officeDocument/2006/relationships/customXml" Target="../ink/ink18.xml"/><Relationship Id="rId48" Type="http://schemas.openxmlformats.org/officeDocument/2006/relationships/image" Target="../media/image33.png"/><Relationship Id="rId69" Type="http://schemas.openxmlformats.org/officeDocument/2006/relationships/customXml" Target="../ink/ink39.xml"/><Relationship Id="rId113" Type="http://schemas.openxmlformats.org/officeDocument/2006/relationships/customXml" Target="../ink/ink61.xml"/><Relationship Id="rId134" Type="http://schemas.openxmlformats.org/officeDocument/2006/relationships/image" Target="../media/image76.png"/><Relationship Id="rId80" Type="http://schemas.openxmlformats.org/officeDocument/2006/relationships/image" Target="../media/image49.png"/><Relationship Id="rId155" Type="http://schemas.openxmlformats.org/officeDocument/2006/relationships/customXml" Target="../ink/ink82.xml"/><Relationship Id="rId176" Type="http://schemas.openxmlformats.org/officeDocument/2006/relationships/image" Target="../media/image97.png"/><Relationship Id="rId197" Type="http://schemas.openxmlformats.org/officeDocument/2006/relationships/customXml" Target="../ink/ink103.xml"/><Relationship Id="rId201" Type="http://schemas.openxmlformats.org/officeDocument/2006/relationships/customXml" Target="../ink/ink105.xml"/><Relationship Id="rId222" Type="http://schemas.openxmlformats.org/officeDocument/2006/relationships/image" Target="../media/image120.png"/><Relationship Id="rId243" Type="http://schemas.openxmlformats.org/officeDocument/2006/relationships/customXml" Target="../ink/ink126.xml"/><Relationship Id="rId17" Type="http://schemas.openxmlformats.org/officeDocument/2006/relationships/customXml" Target="../ink/ink13.xml"/><Relationship Id="rId38" Type="http://schemas.openxmlformats.org/officeDocument/2006/relationships/image" Target="../media/image28.png"/><Relationship Id="rId59" Type="http://schemas.openxmlformats.org/officeDocument/2006/relationships/customXml" Target="../ink/ink34.xml"/><Relationship Id="rId103" Type="http://schemas.openxmlformats.org/officeDocument/2006/relationships/customXml" Target="../ink/ink56.xml"/><Relationship Id="rId124" Type="http://schemas.openxmlformats.org/officeDocument/2006/relationships/image" Target="../media/image71.png"/><Relationship Id="rId70" Type="http://schemas.openxmlformats.org/officeDocument/2006/relationships/image" Target="../media/image44.png"/><Relationship Id="rId91" Type="http://schemas.openxmlformats.org/officeDocument/2006/relationships/customXml" Target="../ink/ink50.xml"/><Relationship Id="rId145" Type="http://schemas.openxmlformats.org/officeDocument/2006/relationships/customXml" Target="../ink/ink77.xml"/><Relationship Id="rId166" Type="http://schemas.openxmlformats.org/officeDocument/2006/relationships/image" Target="../media/image92.png"/><Relationship Id="rId187" Type="http://schemas.openxmlformats.org/officeDocument/2006/relationships/customXml" Target="../ink/ink98.xml"/><Relationship Id="rId1" Type="http://schemas.openxmlformats.org/officeDocument/2006/relationships/slideLayout" Target="../slideLayouts/slideLayout50.xml"/><Relationship Id="rId212" Type="http://schemas.openxmlformats.org/officeDocument/2006/relationships/image" Target="../media/image115.png"/><Relationship Id="rId233" Type="http://schemas.openxmlformats.org/officeDocument/2006/relationships/customXml" Target="../ink/ink121.xml"/><Relationship Id="rId28" Type="http://schemas.openxmlformats.org/officeDocument/2006/relationships/image" Target="../media/image23.png"/><Relationship Id="rId49" Type="http://schemas.openxmlformats.org/officeDocument/2006/relationships/customXml" Target="../ink/ink29.xml"/><Relationship Id="rId114" Type="http://schemas.openxmlformats.org/officeDocument/2006/relationships/image" Target="../media/image66.png"/><Relationship Id="rId60" Type="http://schemas.openxmlformats.org/officeDocument/2006/relationships/image" Target="../media/image39.png"/><Relationship Id="rId81" Type="http://schemas.openxmlformats.org/officeDocument/2006/relationships/customXml" Target="../ink/ink45.xml"/><Relationship Id="rId135" Type="http://schemas.openxmlformats.org/officeDocument/2006/relationships/customXml" Target="../ink/ink72.xml"/><Relationship Id="rId156" Type="http://schemas.openxmlformats.org/officeDocument/2006/relationships/image" Target="../media/image87.png"/><Relationship Id="rId177" Type="http://schemas.openxmlformats.org/officeDocument/2006/relationships/customXml" Target="../ink/ink93.xml"/><Relationship Id="rId198" Type="http://schemas.openxmlformats.org/officeDocument/2006/relationships/image" Target="../media/image108.png"/><Relationship Id="rId202" Type="http://schemas.openxmlformats.org/officeDocument/2006/relationships/image" Target="../media/image110.png"/><Relationship Id="rId223" Type="http://schemas.openxmlformats.org/officeDocument/2006/relationships/customXml" Target="../ink/ink116.xml"/><Relationship Id="rId244" Type="http://schemas.openxmlformats.org/officeDocument/2006/relationships/image" Target="../media/image131.png"/><Relationship Id="rId18" Type="http://schemas.openxmlformats.org/officeDocument/2006/relationships/image" Target="../media/image18.png"/><Relationship Id="rId39" Type="http://schemas.openxmlformats.org/officeDocument/2006/relationships/customXml" Target="../ink/ink24.xml"/><Relationship Id="rId50" Type="http://schemas.openxmlformats.org/officeDocument/2006/relationships/image" Target="../media/image34.png"/><Relationship Id="rId104" Type="http://schemas.openxmlformats.org/officeDocument/2006/relationships/image" Target="../media/image61.png"/><Relationship Id="rId125" Type="http://schemas.openxmlformats.org/officeDocument/2006/relationships/customXml" Target="../ink/ink67.xml"/><Relationship Id="rId146" Type="http://schemas.openxmlformats.org/officeDocument/2006/relationships/image" Target="../media/image82.png"/><Relationship Id="rId167" Type="http://schemas.openxmlformats.org/officeDocument/2006/relationships/customXml" Target="../ink/ink88.xml"/><Relationship Id="rId188" Type="http://schemas.openxmlformats.org/officeDocument/2006/relationships/image" Target="../media/image103.png"/><Relationship Id="rId71" Type="http://schemas.openxmlformats.org/officeDocument/2006/relationships/customXml" Target="../ink/ink40.xml"/><Relationship Id="rId92" Type="http://schemas.openxmlformats.org/officeDocument/2006/relationships/image" Target="../media/image55.png"/><Relationship Id="rId213" Type="http://schemas.openxmlformats.org/officeDocument/2006/relationships/customXml" Target="../ink/ink111.xml"/><Relationship Id="rId234" Type="http://schemas.openxmlformats.org/officeDocument/2006/relationships/image" Target="../media/image126.png"/><Relationship Id="rId2" Type="http://schemas.openxmlformats.org/officeDocument/2006/relationships/image" Target="../media/image4.png"/><Relationship Id="rId29" Type="http://schemas.openxmlformats.org/officeDocument/2006/relationships/customXml" Target="../ink/ink19.xml"/><Relationship Id="rId40" Type="http://schemas.openxmlformats.org/officeDocument/2006/relationships/image" Target="../media/image29.png"/><Relationship Id="rId115" Type="http://schemas.openxmlformats.org/officeDocument/2006/relationships/customXml" Target="../ink/ink62.xml"/><Relationship Id="rId136" Type="http://schemas.openxmlformats.org/officeDocument/2006/relationships/image" Target="../media/image77.png"/><Relationship Id="rId157" Type="http://schemas.openxmlformats.org/officeDocument/2006/relationships/customXml" Target="../ink/ink83.xml"/><Relationship Id="rId178" Type="http://schemas.openxmlformats.org/officeDocument/2006/relationships/image" Target="../media/image98.png"/><Relationship Id="rId61" Type="http://schemas.openxmlformats.org/officeDocument/2006/relationships/customXml" Target="../ink/ink35.xml"/><Relationship Id="rId82" Type="http://schemas.openxmlformats.org/officeDocument/2006/relationships/image" Target="../media/image50.png"/><Relationship Id="rId199" Type="http://schemas.openxmlformats.org/officeDocument/2006/relationships/customXml" Target="../ink/ink104.xml"/><Relationship Id="rId203" Type="http://schemas.openxmlformats.org/officeDocument/2006/relationships/customXml" Target="../ink/ink106.xml"/><Relationship Id="rId19" Type="http://schemas.openxmlformats.org/officeDocument/2006/relationships/customXml" Target="../ink/ink14.xml"/><Relationship Id="rId224" Type="http://schemas.openxmlformats.org/officeDocument/2006/relationships/image" Target="../media/image121.png"/><Relationship Id="rId245" Type="http://schemas.openxmlformats.org/officeDocument/2006/relationships/customXml" Target="../ink/ink127.xml"/><Relationship Id="rId30" Type="http://schemas.openxmlformats.org/officeDocument/2006/relationships/image" Target="../media/image24.png"/><Relationship Id="rId105" Type="http://schemas.openxmlformats.org/officeDocument/2006/relationships/customXml" Target="../ink/ink57.xml"/><Relationship Id="rId126" Type="http://schemas.openxmlformats.org/officeDocument/2006/relationships/image" Target="../media/image72.png"/><Relationship Id="rId147" Type="http://schemas.openxmlformats.org/officeDocument/2006/relationships/customXml" Target="../ink/ink78.xml"/><Relationship Id="rId168" Type="http://schemas.openxmlformats.org/officeDocument/2006/relationships/image" Target="../media/image93.png"/><Relationship Id="rId51" Type="http://schemas.openxmlformats.org/officeDocument/2006/relationships/customXml" Target="../ink/ink30.xml"/><Relationship Id="rId72" Type="http://schemas.openxmlformats.org/officeDocument/2006/relationships/image" Target="../media/image45.png"/><Relationship Id="rId93" Type="http://schemas.openxmlformats.org/officeDocument/2006/relationships/customXml" Target="../ink/ink51.xml"/><Relationship Id="rId189" Type="http://schemas.openxmlformats.org/officeDocument/2006/relationships/customXml" Target="../ink/ink99.xml"/><Relationship Id="rId3" Type="http://schemas.openxmlformats.org/officeDocument/2006/relationships/customXml" Target="../ink/ink6.xml"/><Relationship Id="rId214" Type="http://schemas.openxmlformats.org/officeDocument/2006/relationships/image" Target="../media/image116.png"/><Relationship Id="rId235" Type="http://schemas.openxmlformats.org/officeDocument/2006/relationships/customXml" Target="../ink/ink122.xml"/><Relationship Id="rId116" Type="http://schemas.openxmlformats.org/officeDocument/2006/relationships/image" Target="../media/image67.png"/><Relationship Id="rId137" Type="http://schemas.openxmlformats.org/officeDocument/2006/relationships/customXml" Target="../ink/ink73.xml"/><Relationship Id="rId158" Type="http://schemas.openxmlformats.org/officeDocument/2006/relationships/image" Target="../media/image88.png"/><Relationship Id="rId20" Type="http://schemas.openxmlformats.org/officeDocument/2006/relationships/image" Target="../media/image19.png"/><Relationship Id="rId41" Type="http://schemas.openxmlformats.org/officeDocument/2006/relationships/customXml" Target="../ink/ink25.xml"/><Relationship Id="rId62" Type="http://schemas.openxmlformats.org/officeDocument/2006/relationships/image" Target="../media/image40.png"/><Relationship Id="rId83" Type="http://schemas.openxmlformats.org/officeDocument/2006/relationships/customXml" Target="../ink/ink46.xml"/><Relationship Id="rId179" Type="http://schemas.openxmlformats.org/officeDocument/2006/relationships/customXml" Target="../ink/ink94.xml"/><Relationship Id="rId190" Type="http://schemas.openxmlformats.org/officeDocument/2006/relationships/image" Target="../media/image104.png"/><Relationship Id="rId204" Type="http://schemas.openxmlformats.org/officeDocument/2006/relationships/image" Target="../media/image111.png"/><Relationship Id="rId225" Type="http://schemas.openxmlformats.org/officeDocument/2006/relationships/customXml" Target="../ink/ink117.xml"/><Relationship Id="rId246" Type="http://schemas.openxmlformats.org/officeDocument/2006/relationships/image" Target="../media/image132.png"/><Relationship Id="rId106" Type="http://schemas.openxmlformats.org/officeDocument/2006/relationships/image" Target="../media/image62.png"/><Relationship Id="rId127" Type="http://schemas.openxmlformats.org/officeDocument/2006/relationships/customXml" Target="../ink/ink68.xml"/><Relationship Id="rId10" Type="http://schemas.openxmlformats.org/officeDocument/2006/relationships/image" Target="../media/image14.png"/><Relationship Id="rId31" Type="http://schemas.openxmlformats.org/officeDocument/2006/relationships/customXml" Target="../ink/ink20.xml"/><Relationship Id="rId52" Type="http://schemas.openxmlformats.org/officeDocument/2006/relationships/image" Target="../media/image35.png"/><Relationship Id="rId73" Type="http://schemas.openxmlformats.org/officeDocument/2006/relationships/customXml" Target="../ink/ink41.xml"/><Relationship Id="rId94" Type="http://schemas.openxmlformats.org/officeDocument/2006/relationships/image" Target="../media/image56.png"/><Relationship Id="rId148" Type="http://schemas.openxmlformats.org/officeDocument/2006/relationships/image" Target="../media/image83.png"/><Relationship Id="rId169" Type="http://schemas.openxmlformats.org/officeDocument/2006/relationships/customXml" Target="../ink/ink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When to choose Row or When to choose Column</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Row Store					Column Store</a:t>
            </a: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8" name="Straight Connector 7">
            <a:extLst>
              <a:ext uri="{FF2B5EF4-FFF2-40B4-BE49-F238E27FC236}">
                <a16:creationId xmlns:a16="http://schemas.microsoft.com/office/drawing/2014/main" id="{7A27CF2A-57CE-7780-DB2F-10F948C0ABDA}"/>
              </a:ext>
            </a:extLst>
          </p:cNvPr>
          <p:cNvCxnSpPr>
            <a:stCxn id="3" idx="0"/>
          </p:cNvCxnSpPr>
          <p:nvPr/>
        </p:nvCxnSpPr>
        <p:spPr>
          <a:xfrm>
            <a:off x="5921068" y="655067"/>
            <a:ext cx="29328" cy="558224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AFD159-D787-EDA8-637A-5BD879EB2006}"/>
              </a:ext>
            </a:extLst>
          </p:cNvPr>
          <p:cNvSpPr txBox="1"/>
          <p:nvPr/>
        </p:nvSpPr>
        <p:spPr>
          <a:xfrm>
            <a:off x="261764" y="1124744"/>
            <a:ext cx="5544616" cy="156966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the SELECT * on our table is unavoidable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When we do have most values as unique values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the data volume in table is low</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Table has more WRITE operations then READ operation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Usually org tables, configuration tables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The guidelines of choosing row is strict</a:t>
            </a:r>
          </a:p>
        </p:txBody>
      </p:sp>
      <p:sp>
        <p:nvSpPr>
          <p:cNvPr id="10" name="TextBox 9">
            <a:extLst>
              <a:ext uri="{FF2B5EF4-FFF2-40B4-BE49-F238E27FC236}">
                <a16:creationId xmlns:a16="http://schemas.microsoft.com/office/drawing/2014/main" id="{7CC61C05-4E37-14DF-2BBD-7576B1944D08}"/>
              </a:ext>
            </a:extLst>
          </p:cNvPr>
          <p:cNvSpPr txBox="1"/>
          <p:nvPr/>
        </p:nvSpPr>
        <p:spPr>
          <a:xfrm>
            <a:off x="6065084" y="1068110"/>
            <a:ext cx="5544616" cy="2800767"/>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we want to apply the Aggregation on data (SUM, MIN, MAX, AVG, COUNT)</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When our table columns have duplicate values which is very true in sap in tables which store master and transaction data (compression will be good)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SAP have already changed most of their tables to column store which means it’s a best practice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Volume of table data is very high</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We read table more often then write which is true also in a typical system we write more SELECT query then INSERT, MODIFY</a:t>
            </a:r>
          </a:p>
        </p:txBody>
      </p:sp>
    </p:spTree>
    <p:extLst>
      <p:ext uri="{BB962C8B-B14F-4D97-AF65-F5344CB8AC3E}">
        <p14:creationId xmlns:p14="http://schemas.microsoft.com/office/powerpoint/2010/main" val="237730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Developer’s view – what it means for my life?</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212D328-828E-4245-9821-CCDBA28F9FE4}"/>
              </a:ext>
            </a:extLst>
          </p:cNvPr>
          <p:cNvSpPr/>
          <p:nvPr/>
        </p:nvSpPr>
        <p:spPr>
          <a:xfrm>
            <a:off x="3909821" y="956853"/>
            <a:ext cx="3600400"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Presentation layer</a:t>
            </a:r>
          </a:p>
        </p:txBody>
      </p:sp>
      <p:sp>
        <p:nvSpPr>
          <p:cNvPr id="8" name="Rectangle 7">
            <a:extLst>
              <a:ext uri="{FF2B5EF4-FFF2-40B4-BE49-F238E27FC236}">
                <a16:creationId xmlns:a16="http://schemas.microsoft.com/office/drawing/2014/main" id="{673DEF51-7714-0F7E-627D-CF8FEFCF6616}"/>
              </a:ext>
            </a:extLst>
          </p:cNvPr>
          <p:cNvSpPr/>
          <p:nvPr/>
        </p:nvSpPr>
        <p:spPr>
          <a:xfrm>
            <a:off x="3009721" y="2631901"/>
            <a:ext cx="5400600" cy="18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Application layer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SAP </a:t>
            </a:r>
            <a:r>
              <a:rPr kumimoji="0" lang="en-IN" sz="2400" b="0" i="0" u="none" strike="noStrike" kern="1200" cap="none" spc="0" normalizeH="0" baseline="0" noProof="0" dirty="0" err="1">
                <a:ln>
                  <a:noFill/>
                </a:ln>
                <a:solidFill>
                  <a:prstClr val="white"/>
                </a:solidFill>
                <a:effectLst/>
                <a:uLnTx/>
                <a:uFillTx/>
                <a:latin typeface="Segoe UI"/>
                <a:ea typeface="+mn-ea"/>
                <a:cs typeface="+mn-cs"/>
              </a:rPr>
              <a:t>Netweaver</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Flowchart: Magnetic Disk 8">
            <a:extLst>
              <a:ext uri="{FF2B5EF4-FFF2-40B4-BE49-F238E27FC236}">
                <a16:creationId xmlns:a16="http://schemas.microsoft.com/office/drawing/2014/main" id="{A24A7A2A-5E10-5DF3-C20B-D0A28E21548F}"/>
              </a:ext>
            </a:extLst>
          </p:cNvPr>
          <p:cNvSpPr/>
          <p:nvPr/>
        </p:nvSpPr>
        <p:spPr>
          <a:xfrm>
            <a:off x="4544275" y="5246748"/>
            <a:ext cx="2524210" cy="131271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Database</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HANA ~50k$</a:t>
            </a:r>
          </a:p>
        </p:txBody>
      </p:sp>
      <p:sp>
        <p:nvSpPr>
          <p:cNvPr id="10" name="Arrow: Up-Down 9">
            <a:extLst>
              <a:ext uri="{FF2B5EF4-FFF2-40B4-BE49-F238E27FC236}">
                <a16:creationId xmlns:a16="http://schemas.microsoft.com/office/drawing/2014/main" id="{F430B21C-F442-69FD-4A9A-36284885EDB4}"/>
              </a:ext>
            </a:extLst>
          </p:cNvPr>
          <p:cNvSpPr/>
          <p:nvPr/>
        </p:nvSpPr>
        <p:spPr>
          <a:xfrm>
            <a:off x="5662364" y="1844824"/>
            <a:ext cx="144016" cy="78707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Arrow: Up-Down 10">
            <a:extLst>
              <a:ext uri="{FF2B5EF4-FFF2-40B4-BE49-F238E27FC236}">
                <a16:creationId xmlns:a16="http://schemas.microsoft.com/office/drawing/2014/main" id="{19C42F4D-CEFD-4774-6E16-F8DFA2DD4715}"/>
              </a:ext>
            </a:extLst>
          </p:cNvPr>
          <p:cNvSpPr/>
          <p:nvPr/>
        </p:nvSpPr>
        <p:spPr>
          <a:xfrm>
            <a:off x="5662364" y="4455976"/>
            <a:ext cx="144016" cy="78707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F7F4EF-C6E4-8AA6-696F-665432C0A9A9}"/>
              </a:ext>
            </a:extLst>
          </p:cNvPr>
          <p:cNvSpPr txBox="1"/>
          <p:nvPr/>
        </p:nvSpPr>
        <p:spPr>
          <a:xfrm>
            <a:off x="278600" y="2631901"/>
            <a:ext cx="2625512" cy="156966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Selection screen</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Data object</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SELECT * FROM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db</a:t>
            </a:r>
            <a:r>
              <a:rPr kumimoji="0" lang="en-IN" sz="1600" b="0" i="0" u="none" strike="noStrike" kern="1200" cap="none" spc="0" normalizeH="0" baseline="0" noProof="0" dirty="0">
                <a:ln>
                  <a:noFill/>
                </a:ln>
                <a:solidFill>
                  <a:prstClr val="black"/>
                </a:solidFill>
                <a:effectLst/>
                <a:uLnTx/>
                <a:uFillTx/>
                <a:latin typeface="Segoe UI"/>
                <a:ea typeface="+mn-ea"/>
                <a:cs typeface="+mn-cs"/>
              </a:rPr>
              <a:t> INTO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itab</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LOOP process data</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Display data to user</a:t>
            </a:r>
          </a:p>
        </p:txBody>
      </p:sp>
      <p:grpSp>
        <p:nvGrpSpPr>
          <p:cNvPr id="16" name="Group 15">
            <a:extLst>
              <a:ext uri="{FF2B5EF4-FFF2-40B4-BE49-F238E27FC236}">
                <a16:creationId xmlns:a16="http://schemas.microsoft.com/office/drawing/2014/main" id="{F8EBCAD4-6DEB-3C8B-2A00-2A4BE889C19B}"/>
              </a:ext>
            </a:extLst>
          </p:cNvPr>
          <p:cNvGrpSpPr/>
          <p:nvPr/>
        </p:nvGrpSpPr>
        <p:grpSpPr>
          <a:xfrm>
            <a:off x="2494012" y="3068960"/>
            <a:ext cx="1906247" cy="3109435"/>
            <a:chOff x="2494012" y="3068960"/>
            <a:chExt cx="1906247" cy="3109435"/>
          </a:xfrm>
        </p:grpSpPr>
        <p:sp>
          <p:nvSpPr>
            <p:cNvPr id="13" name="Flowchart: Merge 12">
              <a:extLst>
                <a:ext uri="{FF2B5EF4-FFF2-40B4-BE49-F238E27FC236}">
                  <a16:creationId xmlns:a16="http://schemas.microsoft.com/office/drawing/2014/main" id="{EDCD2AEC-6F5F-CD70-B6B2-CC7A1766F916}"/>
                </a:ext>
              </a:extLst>
            </p:cNvPr>
            <p:cNvSpPr/>
            <p:nvPr/>
          </p:nvSpPr>
          <p:spPr>
            <a:xfrm>
              <a:off x="2494012" y="3068960"/>
              <a:ext cx="1906247" cy="310943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Arrow: Curved Up 13">
              <a:extLst>
                <a:ext uri="{FF2B5EF4-FFF2-40B4-BE49-F238E27FC236}">
                  <a16:creationId xmlns:a16="http://schemas.microsoft.com/office/drawing/2014/main" id="{A19155F5-D626-DDFB-E43A-5C5F9F5EDC96}"/>
                </a:ext>
              </a:extLst>
            </p:cNvPr>
            <p:cNvSpPr/>
            <p:nvPr/>
          </p:nvSpPr>
          <p:spPr>
            <a:xfrm>
              <a:off x="3214092" y="3501008"/>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5" name="Arrow: Curved Up 14">
              <a:extLst>
                <a:ext uri="{FF2B5EF4-FFF2-40B4-BE49-F238E27FC236}">
                  <a16:creationId xmlns:a16="http://schemas.microsoft.com/office/drawing/2014/main" id="{5D629624-F2DB-BB0E-366A-68CEBD965140}"/>
                </a:ext>
              </a:extLst>
            </p:cNvPr>
            <p:cNvSpPr/>
            <p:nvPr/>
          </p:nvSpPr>
          <p:spPr>
            <a:xfrm rot="10640010">
              <a:off x="3157139" y="3084075"/>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99EFB5B-4814-F102-02E4-CE0DD3E9EA91}"/>
              </a:ext>
            </a:extLst>
          </p:cNvPr>
          <p:cNvGrpSpPr/>
          <p:nvPr/>
        </p:nvGrpSpPr>
        <p:grpSpPr>
          <a:xfrm rot="10800000">
            <a:off x="7019783" y="3102590"/>
            <a:ext cx="1906247" cy="3109435"/>
            <a:chOff x="2494012" y="3068960"/>
            <a:chExt cx="1906247" cy="3109435"/>
          </a:xfrm>
        </p:grpSpPr>
        <p:sp>
          <p:nvSpPr>
            <p:cNvPr id="18" name="Flowchart: Merge 17">
              <a:extLst>
                <a:ext uri="{FF2B5EF4-FFF2-40B4-BE49-F238E27FC236}">
                  <a16:creationId xmlns:a16="http://schemas.microsoft.com/office/drawing/2014/main" id="{B6BB9D55-568D-E139-D8AA-389448081B4C}"/>
                </a:ext>
              </a:extLst>
            </p:cNvPr>
            <p:cNvSpPr/>
            <p:nvPr/>
          </p:nvSpPr>
          <p:spPr>
            <a:xfrm>
              <a:off x="2494012" y="3068960"/>
              <a:ext cx="1906247" cy="310943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9" name="Arrow: Curved Up 18">
              <a:extLst>
                <a:ext uri="{FF2B5EF4-FFF2-40B4-BE49-F238E27FC236}">
                  <a16:creationId xmlns:a16="http://schemas.microsoft.com/office/drawing/2014/main" id="{56A5DC85-39AE-D73F-CF50-F262073E0263}"/>
                </a:ext>
              </a:extLst>
            </p:cNvPr>
            <p:cNvSpPr/>
            <p:nvPr/>
          </p:nvSpPr>
          <p:spPr>
            <a:xfrm>
              <a:off x="3214092" y="3501008"/>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0" name="Arrow: Curved Up 19">
              <a:extLst>
                <a:ext uri="{FF2B5EF4-FFF2-40B4-BE49-F238E27FC236}">
                  <a16:creationId xmlns:a16="http://schemas.microsoft.com/office/drawing/2014/main" id="{00363D37-97FC-CFE8-BBB1-1FAF4805407F}"/>
                </a:ext>
              </a:extLst>
            </p:cNvPr>
            <p:cNvSpPr/>
            <p:nvPr/>
          </p:nvSpPr>
          <p:spPr>
            <a:xfrm rot="10640010">
              <a:off x="3157139" y="3084075"/>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1" name="TextBox 20">
            <a:extLst>
              <a:ext uri="{FF2B5EF4-FFF2-40B4-BE49-F238E27FC236}">
                <a16:creationId xmlns:a16="http://schemas.microsoft.com/office/drawing/2014/main" id="{75F329B9-9A84-C7FC-CA7D-2B867D751A0B}"/>
              </a:ext>
            </a:extLst>
          </p:cNvPr>
          <p:cNvSpPr txBox="1"/>
          <p:nvPr/>
        </p:nvSpPr>
        <p:spPr>
          <a:xfrm>
            <a:off x="8782014" y="5177242"/>
            <a:ext cx="2714838"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Code to data paradigm or code push down</a:t>
            </a:r>
          </a:p>
        </p:txBody>
      </p:sp>
      <p:pic>
        <p:nvPicPr>
          <p:cNvPr id="1026" name="Picture 2" descr="Microsoft Laptop 4 - 15&quot; inches Screen, AMD R7/Windows 10 Home/8GB RAM/256  GB SSD/ Platinum - (5UI-00049) : Amazon.in: Electronics">
            <a:extLst>
              <a:ext uri="{FF2B5EF4-FFF2-40B4-BE49-F238E27FC236}">
                <a16:creationId xmlns:a16="http://schemas.microsoft.com/office/drawing/2014/main" id="{536B7135-0E1D-BE87-D62E-ED9C206FAD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1888" y="2496011"/>
            <a:ext cx="1680758" cy="1680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novo IdeaPad 3i 14 Laptop, Intel Core i5-1235U, India | Ubuy">
            <a:extLst>
              <a:ext uri="{FF2B5EF4-FFF2-40B4-BE49-F238E27FC236}">
                <a16:creationId xmlns:a16="http://schemas.microsoft.com/office/drawing/2014/main" id="{A5A6ACB9-473F-1645-55AF-342415A0A1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75054" y="5375319"/>
            <a:ext cx="1438063" cy="143806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B0C06E8C-258D-43AD-3870-ADCE5839768D}"/>
              </a:ext>
            </a:extLst>
          </p:cNvPr>
          <p:cNvCxnSpPr>
            <a:stCxn id="1026" idx="2"/>
            <a:endCxn id="1028" idx="0"/>
          </p:cNvCxnSpPr>
          <p:nvPr/>
        </p:nvCxnSpPr>
        <p:spPr>
          <a:xfrm rot="5400000">
            <a:off x="5858901" y="2111953"/>
            <a:ext cx="1198550" cy="53281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66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Evolution of HANA</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AC9F5F62-5900-51AC-9A55-A4EAAACAEA32}"/>
              </a:ext>
            </a:extLst>
          </p:cNvPr>
          <p:cNvSpPr/>
          <p:nvPr/>
        </p:nvSpPr>
        <p:spPr>
          <a:xfrm>
            <a:off x="693812" y="908720"/>
            <a:ext cx="136815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ECC</a:t>
            </a:r>
          </a:p>
        </p:txBody>
      </p:sp>
      <p:sp>
        <p:nvSpPr>
          <p:cNvPr id="8" name="Rectangle: Rounded Corners 7">
            <a:extLst>
              <a:ext uri="{FF2B5EF4-FFF2-40B4-BE49-F238E27FC236}">
                <a16:creationId xmlns:a16="http://schemas.microsoft.com/office/drawing/2014/main" id="{BD576B94-1964-DE02-3EA1-1B243FDF3F7D}"/>
              </a:ext>
            </a:extLst>
          </p:cNvPr>
          <p:cNvSpPr/>
          <p:nvPr/>
        </p:nvSpPr>
        <p:spPr>
          <a:xfrm>
            <a:off x="693812" y="2060848"/>
            <a:ext cx="136815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Oracle</a:t>
            </a:r>
          </a:p>
        </p:txBody>
      </p:sp>
      <p:sp>
        <p:nvSpPr>
          <p:cNvPr id="9" name="Arrow: Up-Down 8">
            <a:extLst>
              <a:ext uri="{FF2B5EF4-FFF2-40B4-BE49-F238E27FC236}">
                <a16:creationId xmlns:a16="http://schemas.microsoft.com/office/drawing/2014/main" id="{064823AA-FF79-10F2-6844-3006FE116D26}"/>
              </a:ext>
            </a:extLst>
          </p:cNvPr>
          <p:cNvSpPr/>
          <p:nvPr/>
        </p:nvSpPr>
        <p:spPr>
          <a:xfrm>
            <a:off x="1269876" y="1628800"/>
            <a:ext cx="144016" cy="50405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Rounded Corners 9">
            <a:extLst>
              <a:ext uri="{FF2B5EF4-FFF2-40B4-BE49-F238E27FC236}">
                <a16:creationId xmlns:a16="http://schemas.microsoft.com/office/drawing/2014/main" id="{F08EA286-95FE-F952-CDD7-1DE38F891780}"/>
              </a:ext>
            </a:extLst>
          </p:cNvPr>
          <p:cNvSpPr/>
          <p:nvPr/>
        </p:nvSpPr>
        <p:spPr>
          <a:xfrm>
            <a:off x="2854052" y="2060848"/>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11" name="Arrow: Right 10">
            <a:extLst>
              <a:ext uri="{FF2B5EF4-FFF2-40B4-BE49-F238E27FC236}">
                <a16:creationId xmlns:a16="http://schemas.microsoft.com/office/drawing/2014/main" id="{6468893E-F135-0FBF-146D-B3E36BC39A1B}"/>
              </a:ext>
            </a:extLst>
          </p:cNvPr>
          <p:cNvSpPr/>
          <p:nvPr/>
        </p:nvSpPr>
        <p:spPr>
          <a:xfrm>
            <a:off x="2061964" y="2204864"/>
            <a:ext cx="720080" cy="36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Segoe UI"/>
                <a:ea typeface="+mn-ea"/>
                <a:cs typeface="+mn-cs"/>
              </a:rPr>
              <a:t>copy</a:t>
            </a:r>
          </a:p>
        </p:txBody>
      </p:sp>
      <p:sp>
        <p:nvSpPr>
          <p:cNvPr id="12" name="Oval 11">
            <a:extLst>
              <a:ext uri="{FF2B5EF4-FFF2-40B4-BE49-F238E27FC236}">
                <a16:creationId xmlns:a16="http://schemas.microsoft.com/office/drawing/2014/main" id="{735D4930-F434-6F04-F81B-941D00C5779A}"/>
              </a:ext>
            </a:extLst>
          </p:cNvPr>
          <p:cNvSpPr/>
          <p:nvPr/>
        </p:nvSpPr>
        <p:spPr>
          <a:xfrm>
            <a:off x="1989956" y="1572692"/>
            <a:ext cx="1584176" cy="216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Segoe UI"/>
                <a:ea typeface="+mn-ea"/>
                <a:cs typeface="+mn-cs"/>
              </a:rPr>
              <a:t>driver</a:t>
            </a:r>
          </a:p>
        </p:txBody>
      </p:sp>
      <p:cxnSp>
        <p:nvCxnSpPr>
          <p:cNvPr id="14" name="Straight Arrow Connector 13">
            <a:extLst>
              <a:ext uri="{FF2B5EF4-FFF2-40B4-BE49-F238E27FC236}">
                <a16:creationId xmlns:a16="http://schemas.microsoft.com/office/drawing/2014/main" id="{B1F7967E-300F-8DAB-D4F7-7E2F516FE687}"/>
              </a:ext>
            </a:extLst>
          </p:cNvPr>
          <p:cNvCxnSpPr>
            <a:stCxn id="7" idx="3"/>
            <a:endCxn id="10" idx="0"/>
          </p:cNvCxnSpPr>
          <p:nvPr/>
        </p:nvCxnSpPr>
        <p:spPr>
          <a:xfrm>
            <a:off x="2061964" y="1268760"/>
            <a:ext cx="1476164"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6D9F39-2FEB-67A8-1C1A-40FFB689D631}"/>
              </a:ext>
            </a:extLst>
          </p:cNvPr>
          <p:cNvSpPr txBox="1"/>
          <p:nvPr/>
        </p:nvSpPr>
        <p:spPr>
          <a:xfrm>
            <a:off x="621804" y="2852936"/>
            <a:ext cx="3744416"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Side-car approach</a:t>
            </a:r>
          </a:p>
        </p:txBody>
      </p:sp>
      <p:sp>
        <p:nvSpPr>
          <p:cNvPr id="16" name="Arrow: Chevron 15">
            <a:extLst>
              <a:ext uri="{FF2B5EF4-FFF2-40B4-BE49-F238E27FC236}">
                <a16:creationId xmlns:a16="http://schemas.microsoft.com/office/drawing/2014/main" id="{2DADDF76-B108-59A0-2D88-071DA53D36D5}"/>
              </a:ext>
            </a:extLst>
          </p:cNvPr>
          <p:cNvSpPr/>
          <p:nvPr/>
        </p:nvSpPr>
        <p:spPr>
          <a:xfrm>
            <a:off x="4870276"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7" name="Arrow: Chevron 16">
            <a:extLst>
              <a:ext uri="{FF2B5EF4-FFF2-40B4-BE49-F238E27FC236}">
                <a16:creationId xmlns:a16="http://schemas.microsoft.com/office/drawing/2014/main" id="{D54CC03B-0DE4-A4C8-ED5E-F96B8D97937D}"/>
              </a:ext>
            </a:extLst>
          </p:cNvPr>
          <p:cNvSpPr/>
          <p:nvPr/>
        </p:nvSpPr>
        <p:spPr>
          <a:xfrm>
            <a:off x="5161944"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8" name="Arrow: Chevron 17">
            <a:extLst>
              <a:ext uri="{FF2B5EF4-FFF2-40B4-BE49-F238E27FC236}">
                <a16:creationId xmlns:a16="http://schemas.microsoft.com/office/drawing/2014/main" id="{736BD4A5-5603-813F-7B04-A1614827D7EA}"/>
              </a:ext>
            </a:extLst>
          </p:cNvPr>
          <p:cNvSpPr/>
          <p:nvPr/>
        </p:nvSpPr>
        <p:spPr>
          <a:xfrm>
            <a:off x="5453612"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B467D49E-C092-2F50-8DBA-E3C3A7FD14C5}"/>
              </a:ext>
            </a:extLst>
          </p:cNvPr>
          <p:cNvSpPr/>
          <p:nvPr/>
        </p:nvSpPr>
        <p:spPr>
          <a:xfrm>
            <a:off x="8614692" y="655067"/>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BW 7.31</a:t>
            </a:r>
          </a:p>
        </p:txBody>
      </p:sp>
      <p:sp>
        <p:nvSpPr>
          <p:cNvPr id="20" name="Rectangle: Rounded Corners 19">
            <a:extLst>
              <a:ext uri="{FF2B5EF4-FFF2-40B4-BE49-F238E27FC236}">
                <a16:creationId xmlns:a16="http://schemas.microsoft.com/office/drawing/2014/main" id="{D448FC8A-EB08-CCBE-7AFB-163D339356C9}"/>
              </a:ext>
            </a:extLst>
          </p:cNvPr>
          <p:cNvSpPr/>
          <p:nvPr/>
        </p:nvSpPr>
        <p:spPr>
          <a:xfrm>
            <a:off x="8650696" y="1988840"/>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21" name="Arrow: Up-Down 20">
            <a:extLst>
              <a:ext uri="{FF2B5EF4-FFF2-40B4-BE49-F238E27FC236}">
                <a16:creationId xmlns:a16="http://schemas.microsoft.com/office/drawing/2014/main" id="{EA2B6034-FF44-C731-3A63-C49CCC4C9F89}"/>
              </a:ext>
            </a:extLst>
          </p:cNvPr>
          <p:cNvSpPr/>
          <p:nvPr/>
        </p:nvSpPr>
        <p:spPr>
          <a:xfrm>
            <a:off x="9262764" y="1268760"/>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9A9E2495-CC64-59D6-222A-1A9CE6647A0B}"/>
              </a:ext>
            </a:extLst>
          </p:cNvPr>
          <p:cNvSpPr txBox="1"/>
          <p:nvPr/>
        </p:nvSpPr>
        <p:spPr>
          <a:xfrm>
            <a:off x="6526460" y="522047"/>
            <a:ext cx="1872208" cy="83099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2014</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BW on 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Project Orange</a:t>
            </a:r>
          </a:p>
        </p:txBody>
      </p:sp>
      <p:sp>
        <p:nvSpPr>
          <p:cNvPr id="23" name="Arrow: Chevron 22">
            <a:extLst>
              <a:ext uri="{FF2B5EF4-FFF2-40B4-BE49-F238E27FC236}">
                <a16:creationId xmlns:a16="http://schemas.microsoft.com/office/drawing/2014/main" id="{D9695476-D75A-4686-D43D-4947064FD584}"/>
              </a:ext>
            </a:extLst>
          </p:cNvPr>
          <p:cNvSpPr/>
          <p:nvPr/>
        </p:nvSpPr>
        <p:spPr>
          <a:xfrm rot="5400000">
            <a:off x="8903402"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4" name="Arrow: Chevron 23">
            <a:extLst>
              <a:ext uri="{FF2B5EF4-FFF2-40B4-BE49-F238E27FC236}">
                <a16:creationId xmlns:a16="http://schemas.microsoft.com/office/drawing/2014/main" id="{3D61F155-77CB-71A7-54D9-5C6E78493BD8}"/>
              </a:ext>
            </a:extLst>
          </p:cNvPr>
          <p:cNvSpPr/>
          <p:nvPr/>
        </p:nvSpPr>
        <p:spPr>
          <a:xfrm rot="5400000">
            <a:off x="9195070"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5" name="Arrow: Chevron 24">
            <a:extLst>
              <a:ext uri="{FF2B5EF4-FFF2-40B4-BE49-F238E27FC236}">
                <a16:creationId xmlns:a16="http://schemas.microsoft.com/office/drawing/2014/main" id="{4A18EFFD-5464-B8F0-B2BD-2BE54859A127}"/>
              </a:ext>
            </a:extLst>
          </p:cNvPr>
          <p:cNvSpPr/>
          <p:nvPr/>
        </p:nvSpPr>
        <p:spPr>
          <a:xfrm rot="5400000">
            <a:off x="9486738"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E54B96D2-D38A-95C9-5C9E-52031952C9FF}"/>
              </a:ext>
            </a:extLst>
          </p:cNvPr>
          <p:cNvSpPr/>
          <p:nvPr/>
        </p:nvSpPr>
        <p:spPr>
          <a:xfrm>
            <a:off x="8686700" y="3347782"/>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ECC</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NW7.4</a:t>
            </a:r>
          </a:p>
        </p:txBody>
      </p:sp>
      <p:sp>
        <p:nvSpPr>
          <p:cNvPr id="27" name="Rectangle: Rounded Corners 26">
            <a:extLst>
              <a:ext uri="{FF2B5EF4-FFF2-40B4-BE49-F238E27FC236}">
                <a16:creationId xmlns:a16="http://schemas.microsoft.com/office/drawing/2014/main" id="{1439AC15-CCB3-87E8-01C2-F9D718BF932F}"/>
              </a:ext>
            </a:extLst>
          </p:cNvPr>
          <p:cNvSpPr/>
          <p:nvPr/>
        </p:nvSpPr>
        <p:spPr>
          <a:xfrm>
            <a:off x="8739920" y="4681555"/>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28" name="Arrow: Up-Down 27">
            <a:extLst>
              <a:ext uri="{FF2B5EF4-FFF2-40B4-BE49-F238E27FC236}">
                <a16:creationId xmlns:a16="http://schemas.microsoft.com/office/drawing/2014/main" id="{87FBA667-8A3D-8AFB-872A-92CFD99CB0E5}"/>
              </a:ext>
            </a:extLst>
          </p:cNvPr>
          <p:cNvSpPr/>
          <p:nvPr/>
        </p:nvSpPr>
        <p:spPr>
          <a:xfrm>
            <a:off x="9357685" y="3940975"/>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B44F5990-27EA-9BF5-3E36-7CE892DE845A}"/>
              </a:ext>
            </a:extLst>
          </p:cNvPr>
          <p:cNvSpPr txBox="1"/>
          <p:nvPr/>
        </p:nvSpPr>
        <p:spPr>
          <a:xfrm>
            <a:off x="10170916" y="3362240"/>
            <a:ext cx="1512168" cy="116955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Suite on 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2014Dec-2015</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Maruti 800</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By 2029 = out of maintenance</a:t>
            </a:r>
          </a:p>
        </p:txBody>
      </p:sp>
      <p:sp>
        <p:nvSpPr>
          <p:cNvPr id="30" name="Arrow: Chevron 29">
            <a:extLst>
              <a:ext uri="{FF2B5EF4-FFF2-40B4-BE49-F238E27FC236}">
                <a16:creationId xmlns:a16="http://schemas.microsoft.com/office/drawing/2014/main" id="{8190253B-BBBA-9A27-3490-0D80E88E89E9}"/>
              </a:ext>
            </a:extLst>
          </p:cNvPr>
          <p:cNvSpPr/>
          <p:nvPr/>
        </p:nvSpPr>
        <p:spPr>
          <a:xfrm rot="10800000">
            <a:off x="7095252"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1" name="Arrow: Chevron 30">
            <a:extLst>
              <a:ext uri="{FF2B5EF4-FFF2-40B4-BE49-F238E27FC236}">
                <a16:creationId xmlns:a16="http://schemas.microsoft.com/office/drawing/2014/main" id="{DE1274EA-C122-2A89-2600-9320975356A1}"/>
              </a:ext>
            </a:extLst>
          </p:cNvPr>
          <p:cNvSpPr/>
          <p:nvPr/>
        </p:nvSpPr>
        <p:spPr>
          <a:xfrm rot="10800000">
            <a:off x="7386920"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2" name="Arrow: Chevron 31">
            <a:extLst>
              <a:ext uri="{FF2B5EF4-FFF2-40B4-BE49-F238E27FC236}">
                <a16:creationId xmlns:a16="http://schemas.microsoft.com/office/drawing/2014/main" id="{2C1AF94E-2EDD-B5F1-707C-B98B91791626}"/>
              </a:ext>
            </a:extLst>
          </p:cNvPr>
          <p:cNvSpPr/>
          <p:nvPr/>
        </p:nvSpPr>
        <p:spPr>
          <a:xfrm rot="10800000">
            <a:off x="7678588"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16633B2E-A55B-FC3F-0E2C-0D09787C25E9}"/>
              </a:ext>
            </a:extLst>
          </p:cNvPr>
          <p:cNvSpPr/>
          <p:nvPr/>
        </p:nvSpPr>
        <p:spPr>
          <a:xfrm>
            <a:off x="4599519" y="3429000"/>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S/4HANA</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NW7.4</a:t>
            </a:r>
          </a:p>
        </p:txBody>
      </p:sp>
      <p:sp>
        <p:nvSpPr>
          <p:cNvPr id="34" name="Rectangle: Rounded Corners 33">
            <a:extLst>
              <a:ext uri="{FF2B5EF4-FFF2-40B4-BE49-F238E27FC236}">
                <a16:creationId xmlns:a16="http://schemas.microsoft.com/office/drawing/2014/main" id="{EB81201B-DF4C-FAA3-9C57-0B473D45C079}"/>
              </a:ext>
            </a:extLst>
          </p:cNvPr>
          <p:cNvSpPr/>
          <p:nvPr/>
        </p:nvSpPr>
        <p:spPr>
          <a:xfrm>
            <a:off x="4652739" y="4762773"/>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35" name="Arrow: Up-Down 34">
            <a:extLst>
              <a:ext uri="{FF2B5EF4-FFF2-40B4-BE49-F238E27FC236}">
                <a16:creationId xmlns:a16="http://schemas.microsoft.com/office/drawing/2014/main" id="{C4950F87-0C3D-E2E2-5514-8C2C4E0153A8}"/>
              </a:ext>
            </a:extLst>
          </p:cNvPr>
          <p:cNvSpPr/>
          <p:nvPr/>
        </p:nvSpPr>
        <p:spPr>
          <a:xfrm>
            <a:off x="5270504" y="4022193"/>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36" name="TextBox 35">
            <a:extLst>
              <a:ext uri="{FF2B5EF4-FFF2-40B4-BE49-F238E27FC236}">
                <a16:creationId xmlns:a16="http://schemas.microsoft.com/office/drawing/2014/main" id="{8AEF53BB-C569-F683-1144-DA5B100EB223}"/>
              </a:ext>
            </a:extLst>
          </p:cNvPr>
          <p:cNvSpPr txBox="1"/>
          <p:nvPr/>
        </p:nvSpPr>
        <p:spPr>
          <a:xfrm>
            <a:off x="2277988" y="3439522"/>
            <a:ext cx="2452456" cy="18158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Maruti Swift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S/4HANA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Sep 2015</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S – Simplified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4 – 4</a:t>
            </a:r>
            <a:r>
              <a:rPr kumimoji="0" lang="en-IN" sz="1400" b="0" i="0" u="none" strike="noStrike" kern="1200" cap="none" spc="0" normalizeH="0" baseline="30000" noProof="0" dirty="0">
                <a:ln>
                  <a:noFill/>
                </a:ln>
                <a:solidFill>
                  <a:prstClr val="black"/>
                </a:solidFill>
                <a:effectLst/>
                <a:uLnTx/>
                <a:uFillTx/>
                <a:latin typeface="Segoe UI"/>
                <a:ea typeface="+mn-ea"/>
                <a:cs typeface="+mn-cs"/>
              </a:rPr>
              <a:t>th</a:t>
            </a:r>
            <a:r>
              <a:rPr kumimoji="0" lang="en-IN" sz="1400" b="0" i="0" u="none" strike="noStrike" kern="1200" cap="none" spc="0" normalizeH="0" baseline="0" noProof="0" dirty="0">
                <a:ln>
                  <a:noFill/>
                </a:ln>
                <a:solidFill>
                  <a:prstClr val="black"/>
                </a:solidFill>
                <a:effectLst/>
                <a:uLnTx/>
                <a:uFillTx/>
                <a:latin typeface="Segoe UI"/>
                <a:ea typeface="+mn-ea"/>
                <a:cs typeface="+mn-cs"/>
              </a:rPr>
              <a:t> generation ERP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Completely new ERP solution by SAP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ONLY HANA</a:t>
            </a:r>
          </a:p>
        </p:txBody>
      </p:sp>
      <p:cxnSp>
        <p:nvCxnSpPr>
          <p:cNvPr id="38" name="Straight Arrow Connector 37">
            <a:extLst>
              <a:ext uri="{FF2B5EF4-FFF2-40B4-BE49-F238E27FC236}">
                <a16:creationId xmlns:a16="http://schemas.microsoft.com/office/drawing/2014/main" id="{F88DFFA4-E1C5-860F-F4C5-2C6844A46E58}"/>
              </a:ext>
            </a:extLst>
          </p:cNvPr>
          <p:cNvCxnSpPr/>
          <p:nvPr/>
        </p:nvCxnSpPr>
        <p:spPr>
          <a:xfrm flipH="1">
            <a:off x="6058408" y="2975059"/>
            <a:ext cx="72008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F17480-AA73-206D-29F6-D7F62A6C0568}"/>
              </a:ext>
            </a:extLst>
          </p:cNvPr>
          <p:cNvCxnSpPr>
            <a:cxnSpLocks/>
          </p:cNvCxnSpPr>
          <p:nvPr/>
        </p:nvCxnSpPr>
        <p:spPr>
          <a:xfrm>
            <a:off x="7550002" y="2991435"/>
            <a:ext cx="1114670" cy="76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9782ACF-A0B5-C96C-57F5-0CC019959480}"/>
              </a:ext>
            </a:extLst>
          </p:cNvPr>
          <p:cNvSpPr txBox="1"/>
          <p:nvPr/>
        </p:nvSpPr>
        <p:spPr>
          <a:xfrm>
            <a:off x="6094412" y="2516450"/>
            <a:ext cx="2264617"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ABAP on HANA (developer)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Technology : Petrol Engine</a:t>
            </a:r>
          </a:p>
        </p:txBody>
      </p:sp>
    </p:spTree>
    <p:extLst>
      <p:ext uri="{BB962C8B-B14F-4D97-AF65-F5344CB8AC3E}">
        <p14:creationId xmlns:p14="http://schemas.microsoft.com/office/powerpoint/2010/main" val="200966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EPM Data Model – Enterprise Procurement Model</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462714"/>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6D523125-6C3D-D1D8-3EA0-F62A2BE82FFE}"/>
              </a:ext>
            </a:extLst>
          </p:cNvPr>
          <p:cNvSpPr/>
          <p:nvPr/>
        </p:nvSpPr>
        <p:spPr>
          <a:xfrm>
            <a:off x="4438228" y="1911604"/>
            <a:ext cx="2592288" cy="3312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white"/>
                </a:solidFill>
                <a:effectLst/>
                <a:uLnTx/>
                <a:uFillTx/>
                <a:latin typeface="Segoe UI"/>
                <a:ea typeface="+mn-ea"/>
                <a:cs typeface="+mn-cs"/>
              </a:rPr>
              <a:t>ITeIO</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(amazon)</a:t>
            </a: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BF8AA1C4-4DA9-BBCC-3B78-2FD7CCD9120C}"/>
              </a:ext>
            </a:extLst>
          </p:cNvPr>
          <p:cNvSpPr/>
          <p:nvPr/>
        </p:nvSpPr>
        <p:spPr>
          <a:xfrm>
            <a:off x="9262764" y="3063732"/>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Suppliers</a:t>
            </a:r>
          </a:p>
        </p:txBody>
      </p:sp>
      <p:sp>
        <p:nvSpPr>
          <p:cNvPr id="9" name="Rectangle: Rounded Corners 8">
            <a:extLst>
              <a:ext uri="{FF2B5EF4-FFF2-40B4-BE49-F238E27FC236}">
                <a16:creationId xmlns:a16="http://schemas.microsoft.com/office/drawing/2014/main" id="{61CEAF4E-1F2A-3BCC-C991-E7320DE11FF5}"/>
              </a:ext>
            </a:extLst>
          </p:cNvPr>
          <p:cNvSpPr/>
          <p:nvPr/>
        </p:nvSpPr>
        <p:spPr>
          <a:xfrm>
            <a:off x="116701" y="2991724"/>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Customers</a:t>
            </a:r>
          </a:p>
        </p:txBody>
      </p:sp>
      <p:sp>
        <p:nvSpPr>
          <p:cNvPr id="10" name="Arrow: Right 9">
            <a:extLst>
              <a:ext uri="{FF2B5EF4-FFF2-40B4-BE49-F238E27FC236}">
                <a16:creationId xmlns:a16="http://schemas.microsoft.com/office/drawing/2014/main" id="{8A5293B3-0D6A-7310-AA19-384247C482AB}"/>
              </a:ext>
            </a:extLst>
          </p:cNvPr>
          <p:cNvSpPr/>
          <p:nvPr/>
        </p:nvSpPr>
        <p:spPr>
          <a:xfrm>
            <a:off x="2492965" y="3135740"/>
            <a:ext cx="1945263"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51BD9115-D5ED-D840-1481-B10B165FEB6E}"/>
              </a:ext>
            </a:extLst>
          </p:cNvPr>
          <p:cNvSpPr txBox="1"/>
          <p:nvPr/>
        </p:nvSpPr>
        <p:spPr>
          <a:xfrm>
            <a:off x="2504476" y="1825947"/>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2" name="Arrow: Right 11">
            <a:extLst>
              <a:ext uri="{FF2B5EF4-FFF2-40B4-BE49-F238E27FC236}">
                <a16:creationId xmlns:a16="http://schemas.microsoft.com/office/drawing/2014/main" id="{E5562DD9-D359-0F24-C5B3-6911F3E4FF93}"/>
              </a:ext>
            </a:extLst>
          </p:cNvPr>
          <p:cNvSpPr/>
          <p:nvPr/>
        </p:nvSpPr>
        <p:spPr>
          <a:xfrm>
            <a:off x="7030516" y="3207748"/>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F15698BD-9E08-2163-7CE3-A272A8BF6ED3}"/>
              </a:ext>
            </a:extLst>
          </p:cNvPr>
          <p:cNvSpPr/>
          <p:nvPr/>
        </p:nvSpPr>
        <p:spPr>
          <a:xfrm>
            <a:off x="6742484" y="4575900"/>
            <a:ext cx="1224136" cy="79208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stock</a:t>
            </a:r>
          </a:p>
        </p:txBody>
      </p:sp>
      <p:sp>
        <p:nvSpPr>
          <p:cNvPr id="14" name="Arrow: Right 13">
            <a:extLst>
              <a:ext uri="{FF2B5EF4-FFF2-40B4-BE49-F238E27FC236}">
                <a16:creationId xmlns:a16="http://schemas.microsoft.com/office/drawing/2014/main" id="{87F78CC4-173B-46AC-C1D3-7E6E660574E6}"/>
              </a:ext>
            </a:extLst>
          </p:cNvPr>
          <p:cNvSpPr/>
          <p:nvPr/>
        </p:nvSpPr>
        <p:spPr>
          <a:xfrm rot="10800000">
            <a:off x="7066520" y="3696406"/>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68E0BCE-CFA8-CCB0-8CAD-BD0ADDF6DB8E}"/>
              </a:ext>
            </a:extLst>
          </p:cNvPr>
          <p:cNvSpPr txBox="1"/>
          <p:nvPr/>
        </p:nvSpPr>
        <p:spPr>
          <a:xfrm>
            <a:off x="7227361" y="1825948"/>
            <a:ext cx="2971507"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30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200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1000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6" name="Arrow: Right 15">
            <a:extLst>
              <a:ext uri="{FF2B5EF4-FFF2-40B4-BE49-F238E27FC236}">
                <a16:creationId xmlns:a16="http://schemas.microsoft.com/office/drawing/2014/main" id="{57DA79EC-7995-5321-DA7D-ADB21EDE7EF1}"/>
              </a:ext>
            </a:extLst>
          </p:cNvPr>
          <p:cNvSpPr/>
          <p:nvPr/>
        </p:nvSpPr>
        <p:spPr>
          <a:xfrm rot="10800000">
            <a:off x="2492963" y="3624398"/>
            <a:ext cx="1945262"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51249E5E-292F-F6CE-987C-D9D78B59B9C7}"/>
              </a:ext>
            </a:extLst>
          </p:cNvPr>
          <p:cNvSpPr txBox="1"/>
          <p:nvPr/>
        </p:nvSpPr>
        <p:spPr>
          <a:xfrm>
            <a:off x="2460087" y="3898566"/>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8" name="Oval 17">
            <a:extLst>
              <a:ext uri="{FF2B5EF4-FFF2-40B4-BE49-F238E27FC236}">
                <a16:creationId xmlns:a16="http://schemas.microsoft.com/office/drawing/2014/main" id="{1A49D34D-B3E0-AAA6-191C-21C6D77B6B24}"/>
              </a:ext>
            </a:extLst>
          </p:cNvPr>
          <p:cNvSpPr/>
          <p:nvPr/>
        </p:nvSpPr>
        <p:spPr>
          <a:xfrm>
            <a:off x="3214089" y="5423718"/>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Business partners</a:t>
            </a:r>
          </a:p>
        </p:txBody>
      </p:sp>
      <p:sp>
        <p:nvSpPr>
          <p:cNvPr id="19" name="Oval 18">
            <a:extLst>
              <a:ext uri="{FF2B5EF4-FFF2-40B4-BE49-F238E27FC236}">
                <a16:creationId xmlns:a16="http://schemas.microsoft.com/office/drawing/2014/main" id="{D62E73FD-DA34-448D-79E2-72DCBC11D069}"/>
              </a:ext>
            </a:extLst>
          </p:cNvPr>
          <p:cNvSpPr/>
          <p:nvPr/>
        </p:nvSpPr>
        <p:spPr>
          <a:xfrm>
            <a:off x="5842384" y="5417636"/>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Products</a:t>
            </a:r>
          </a:p>
        </p:txBody>
      </p:sp>
      <p:sp>
        <p:nvSpPr>
          <p:cNvPr id="20" name="TextBox 19">
            <a:extLst>
              <a:ext uri="{FF2B5EF4-FFF2-40B4-BE49-F238E27FC236}">
                <a16:creationId xmlns:a16="http://schemas.microsoft.com/office/drawing/2014/main" id="{CEA351E4-0C1E-A273-870B-2370F4658F24}"/>
              </a:ext>
            </a:extLst>
          </p:cNvPr>
          <p:cNvSpPr txBox="1"/>
          <p:nvPr/>
        </p:nvSpPr>
        <p:spPr>
          <a:xfrm>
            <a:off x="228540" y="655067"/>
            <a:ext cx="1169852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It’s a demo data model for the purpose of learning, training, testing, scenarios, and demos. It contains over 72 tables and 100+ Function modules for development.</a:t>
            </a:r>
          </a:p>
        </p:txBody>
      </p:sp>
    </p:spTree>
    <p:extLst>
      <p:ext uri="{BB962C8B-B14F-4D97-AF65-F5344CB8AC3E}">
        <p14:creationId xmlns:p14="http://schemas.microsoft.com/office/powerpoint/2010/main" val="52722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New ABAP Syntax</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ABAP is improving over the time so that we as a developer can write optimized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code which take less effort to do more. For example avoid looks, merge multiple lines in one code line, make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easy to read and understand, improve performance and code look similar to other programming language.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Disclaimer: New ABAP syntax does not mean that you have to change all the old code written in past, you always have backward compatibility. All the new code which you plan to develop in future, use new syntax and keep all the OLD code as it is. </a:t>
            </a:r>
            <a:r>
              <a:rPr kumimoji="0" lang="en-IN" sz="1800" b="1" i="0" u="none" strike="noStrike" kern="1200" cap="none" spc="0" normalizeH="0" baseline="0" noProof="0" dirty="0">
                <a:ln>
                  <a:noFill/>
                </a:ln>
                <a:solidFill>
                  <a:prstClr val="black"/>
                </a:solidFill>
                <a:effectLst/>
                <a:uLnTx/>
                <a:uFillTx/>
                <a:latin typeface="Segoe UI"/>
                <a:ea typeface="+mn-ea"/>
                <a:cs typeface="+mn-cs"/>
              </a:rPr>
              <a:t>NW&gt;=740</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8A007A5B-6B13-298C-F93D-42443F213E70}"/>
              </a:ext>
            </a:extLst>
          </p:cNvPr>
          <p:cNvSpPr/>
          <p:nvPr/>
        </p:nvSpPr>
        <p:spPr>
          <a:xfrm>
            <a:off x="1197868" y="2492896"/>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language feature</a:t>
            </a:r>
          </a:p>
        </p:txBody>
      </p:sp>
      <p:sp>
        <p:nvSpPr>
          <p:cNvPr id="8" name="Rectangle 7">
            <a:extLst>
              <a:ext uri="{FF2B5EF4-FFF2-40B4-BE49-F238E27FC236}">
                <a16:creationId xmlns:a16="http://schemas.microsoft.com/office/drawing/2014/main" id="{42411E9D-A455-5C4F-4D5F-8BEA6F3F59AF}"/>
              </a:ext>
            </a:extLst>
          </p:cNvPr>
          <p:cNvSpPr/>
          <p:nvPr/>
        </p:nvSpPr>
        <p:spPr>
          <a:xfrm>
            <a:off x="7102524" y="2487788"/>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SQL syntax</a:t>
            </a:r>
          </a:p>
        </p:txBody>
      </p:sp>
      <p:sp>
        <p:nvSpPr>
          <p:cNvPr id="9" name="TextBox 8">
            <a:extLst>
              <a:ext uri="{FF2B5EF4-FFF2-40B4-BE49-F238E27FC236}">
                <a16:creationId xmlns:a16="http://schemas.microsoft.com/office/drawing/2014/main" id="{EB8D730C-7841-7CAE-5C37-7486F8CE2272}"/>
              </a:ext>
            </a:extLst>
          </p:cNvPr>
          <p:cNvSpPr txBox="1"/>
          <p:nvPr/>
        </p:nvSpPr>
        <p:spPr>
          <a:xfrm>
            <a:off x="210708" y="3284984"/>
            <a:ext cx="5700742" cy="2862322"/>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data declaration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field symbol declaration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operator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Value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Corresponding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Constructor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Table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Smart loops over a table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Condition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Loop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itab</a:t>
            </a:r>
            <a:r>
              <a:rPr kumimoji="0" lang="en-IN" sz="1800" b="0" i="0" u="none" strike="noStrike" kern="1200" cap="none" spc="0" normalizeH="0" baseline="0" noProof="0" dirty="0">
                <a:ln>
                  <a:noFill/>
                </a:ln>
                <a:solidFill>
                  <a:prstClr val="black"/>
                </a:solidFill>
                <a:effectLst/>
                <a:uLnTx/>
                <a:uFillTx/>
                <a:latin typeface="Segoe UI"/>
                <a:ea typeface="+mn-ea"/>
                <a:cs typeface="+mn-cs"/>
              </a:rPr>
              <a:t> row as a object</a:t>
            </a:r>
          </a:p>
        </p:txBody>
      </p:sp>
      <p:sp>
        <p:nvSpPr>
          <p:cNvPr id="10" name="TextBox 9">
            <a:extLst>
              <a:ext uri="{FF2B5EF4-FFF2-40B4-BE49-F238E27FC236}">
                <a16:creationId xmlns:a16="http://schemas.microsoft.com/office/drawing/2014/main" id="{AE8447A2-D36C-BA9E-7E40-5C3A915532A4}"/>
              </a:ext>
            </a:extLst>
          </p:cNvPr>
          <p:cNvSpPr txBox="1"/>
          <p:nvPr/>
        </p:nvSpPr>
        <p:spPr>
          <a:xfrm>
            <a:off x="6808181" y="3361947"/>
            <a:ext cx="5112568" cy="2031325"/>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columns with comma</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Escaping of host variables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literals in queries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New SQL functions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Case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Aggregate functions in having clause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on internal table</a:t>
            </a:r>
          </a:p>
        </p:txBody>
      </p:sp>
    </p:spTree>
    <p:extLst>
      <p:ext uri="{BB962C8B-B14F-4D97-AF65-F5344CB8AC3E}">
        <p14:creationId xmlns:p14="http://schemas.microsoft.com/office/powerpoint/2010/main" val="180770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
          <p:cNvSpPr/>
          <p:nvPr/>
        </p:nvSpPr>
        <p:spPr>
          <a:xfrm>
            <a:off x="-21424" y="4797151"/>
            <a:ext cx="3729207" cy="2055451"/>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7" name="Google Shape;507;p2"/>
          <p:cNvSpPr/>
          <p:nvPr/>
        </p:nvSpPr>
        <p:spPr>
          <a:xfrm>
            <a:off x="-21424" y="4952366"/>
            <a:ext cx="3278485" cy="1905635"/>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8" name="Google Shape;508;p2"/>
          <p:cNvSpPr txBox="1">
            <a:spLocks noGrp="1"/>
          </p:cNvSpPr>
          <p:nvPr>
            <p:ph type="title"/>
          </p:nvPr>
        </p:nvSpPr>
        <p:spPr>
          <a:xfrm>
            <a:off x="682738" y="190775"/>
            <a:ext cx="4432285" cy="732234"/>
          </a:xfrm>
          <a:prstGeom prst="rect">
            <a:avLst/>
          </a:prstGeom>
          <a:noFill/>
          <a:ln>
            <a:noFill/>
          </a:ln>
        </p:spPr>
        <p:txBody>
          <a:bodyPr spcFirstLastPara="1" wrap="square" lIns="0" tIns="60925" rIns="0" bIns="60925" anchor="b" anchorCtr="0">
            <a:noAutofit/>
          </a:bodyPr>
          <a:lstStyle/>
          <a:p>
            <a:pPr marL="0" lvl="0" indent="0" algn="l" rtl="0">
              <a:spcBef>
                <a:spcPts val="0"/>
              </a:spcBef>
              <a:spcAft>
                <a:spcPts val="0"/>
              </a:spcAft>
              <a:buClr>
                <a:schemeClr val="lt1"/>
              </a:buClr>
              <a:buSzPts val="3600"/>
              <a:buFont typeface="Corben"/>
              <a:buNone/>
            </a:pPr>
            <a:r>
              <a:rPr lang="en-US" sz="3600" dirty="0">
                <a:latin typeface="Corben"/>
                <a:ea typeface="Corben"/>
                <a:cs typeface="Corben"/>
                <a:sym typeface="Corben"/>
              </a:rPr>
              <a:t>Agenda</a:t>
            </a:r>
            <a:r>
              <a:rPr lang="en-US" dirty="0"/>
              <a:t> </a:t>
            </a:r>
            <a:endParaRPr dirty="0"/>
          </a:p>
        </p:txBody>
      </p:sp>
      <p:grpSp>
        <p:nvGrpSpPr>
          <p:cNvPr id="509" name="Google Shape;509;p2"/>
          <p:cNvGrpSpPr/>
          <p:nvPr/>
        </p:nvGrpSpPr>
        <p:grpSpPr>
          <a:xfrm>
            <a:off x="3835664" y="440668"/>
            <a:ext cx="4644516" cy="859686"/>
            <a:chOff x="3657616" y="440668"/>
            <a:chExt cx="4644516" cy="859686"/>
          </a:xfrm>
        </p:grpSpPr>
        <p:sp>
          <p:nvSpPr>
            <p:cNvPr id="510" name="Google Shape;51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1" name="Google Shape;511;p2"/>
            <p:cNvSpPr txBox="1"/>
            <p:nvPr/>
          </p:nvSpPr>
          <p:spPr>
            <a:xfrm>
              <a:off x="4601588" y="636144"/>
              <a:ext cx="370054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1B294E"/>
                  </a:solidFill>
                  <a:effectLst/>
                  <a:uLnTx/>
                  <a:uFillTx/>
                  <a:latin typeface="Corben"/>
                  <a:ea typeface="Corben"/>
                  <a:cs typeface="Corben"/>
                  <a:sym typeface="Corben"/>
                </a:rPr>
                <a:t>BTP Use cases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12" name="Google Shape;512;p2"/>
            <p:cNvGrpSpPr/>
            <p:nvPr/>
          </p:nvGrpSpPr>
          <p:grpSpPr>
            <a:xfrm>
              <a:off x="3657616" y="440668"/>
              <a:ext cx="852620" cy="852620"/>
              <a:chOff x="3657616" y="440668"/>
              <a:chExt cx="852620" cy="852620"/>
            </a:xfrm>
          </p:grpSpPr>
          <p:grpSp>
            <p:nvGrpSpPr>
              <p:cNvPr id="513" name="Google Shape;513;p2"/>
              <p:cNvGrpSpPr/>
              <p:nvPr/>
            </p:nvGrpSpPr>
            <p:grpSpPr>
              <a:xfrm>
                <a:off x="3657616" y="440668"/>
                <a:ext cx="852620" cy="852620"/>
                <a:chOff x="3657616" y="440668"/>
                <a:chExt cx="1008112" cy="1008112"/>
              </a:xfrm>
            </p:grpSpPr>
            <p:sp>
              <p:nvSpPr>
                <p:cNvPr id="514" name="Google Shape;51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15" name="Google Shape;515;p2"/>
                <p:cNvGrpSpPr/>
                <p:nvPr/>
              </p:nvGrpSpPr>
              <p:grpSpPr>
                <a:xfrm>
                  <a:off x="3765628" y="548680"/>
                  <a:ext cx="792088" cy="792088"/>
                  <a:chOff x="4197016" y="548680"/>
                  <a:chExt cx="792088" cy="792088"/>
                </a:xfrm>
              </p:grpSpPr>
              <p:sp>
                <p:nvSpPr>
                  <p:cNvPr id="516" name="Google Shape;51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7" name="Google Shape;51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18" name="Google Shape;51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19" name="Google Shape;519;p2"/>
          <p:cNvGrpSpPr/>
          <p:nvPr/>
        </p:nvGrpSpPr>
        <p:grpSpPr>
          <a:xfrm>
            <a:off x="4716549" y="2138925"/>
            <a:ext cx="4644516" cy="859686"/>
            <a:chOff x="3657616" y="440668"/>
            <a:chExt cx="4644516" cy="859686"/>
          </a:xfrm>
        </p:grpSpPr>
        <p:sp>
          <p:nvSpPr>
            <p:cNvPr id="520" name="Google Shape;52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1" name="Google Shape;521;p2"/>
            <p:cNvSpPr txBox="1"/>
            <p:nvPr/>
          </p:nvSpPr>
          <p:spPr>
            <a:xfrm>
              <a:off x="4601588" y="636144"/>
              <a:ext cx="314098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What is HANA</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22" name="Google Shape;522;p2"/>
            <p:cNvGrpSpPr/>
            <p:nvPr/>
          </p:nvGrpSpPr>
          <p:grpSpPr>
            <a:xfrm>
              <a:off x="3657616" y="440668"/>
              <a:ext cx="852620" cy="852620"/>
              <a:chOff x="3657616" y="440668"/>
              <a:chExt cx="852620" cy="852620"/>
            </a:xfrm>
          </p:grpSpPr>
          <p:grpSp>
            <p:nvGrpSpPr>
              <p:cNvPr id="523" name="Google Shape;523;p2"/>
              <p:cNvGrpSpPr/>
              <p:nvPr/>
            </p:nvGrpSpPr>
            <p:grpSpPr>
              <a:xfrm>
                <a:off x="3657616" y="440668"/>
                <a:ext cx="852620" cy="852620"/>
                <a:chOff x="3657616" y="440668"/>
                <a:chExt cx="1008112" cy="1008112"/>
              </a:xfrm>
            </p:grpSpPr>
            <p:sp>
              <p:nvSpPr>
                <p:cNvPr id="524" name="Google Shape;52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25" name="Google Shape;525;p2"/>
                <p:cNvGrpSpPr/>
                <p:nvPr/>
              </p:nvGrpSpPr>
              <p:grpSpPr>
                <a:xfrm>
                  <a:off x="3765628" y="548680"/>
                  <a:ext cx="792088" cy="792088"/>
                  <a:chOff x="4197016" y="548680"/>
                  <a:chExt cx="792088" cy="792088"/>
                </a:xfrm>
              </p:grpSpPr>
              <p:sp>
                <p:nvSpPr>
                  <p:cNvPr id="526" name="Google Shape;52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7" name="Google Shape;52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28" name="Google Shape;52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29" name="Google Shape;529;p2"/>
          <p:cNvGrpSpPr/>
          <p:nvPr/>
        </p:nvGrpSpPr>
        <p:grpSpPr>
          <a:xfrm>
            <a:off x="5023671" y="3788587"/>
            <a:ext cx="6475255" cy="900677"/>
            <a:chOff x="3657616" y="399677"/>
            <a:chExt cx="5629459" cy="900677"/>
          </a:xfrm>
        </p:grpSpPr>
        <p:sp>
          <p:nvSpPr>
            <p:cNvPr id="530" name="Google Shape;53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1" name="Google Shape;531;p2"/>
            <p:cNvSpPr txBox="1"/>
            <p:nvPr/>
          </p:nvSpPr>
          <p:spPr>
            <a:xfrm>
              <a:off x="4479785" y="399677"/>
              <a:ext cx="4807290" cy="49847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1B294E"/>
                </a:solidFill>
                <a:effectLst/>
                <a:uLnTx/>
                <a:uFillTx/>
                <a:latin typeface="Corben"/>
                <a:ea typeface="Corben"/>
                <a:cs typeface="Corben"/>
                <a:sym typeface="Corben"/>
              </a:endParaRPr>
            </a:p>
          </p:txBody>
        </p:sp>
        <p:grpSp>
          <p:nvGrpSpPr>
            <p:cNvPr id="532" name="Google Shape;532;p2"/>
            <p:cNvGrpSpPr/>
            <p:nvPr/>
          </p:nvGrpSpPr>
          <p:grpSpPr>
            <a:xfrm>
              <a:off x="3657616" y="440668"/>
              <a:ext cx="852620" cy="852620"/>
              <a:chOff x="3657616" y="440668"/>
              <a:chExt cx="852620" cy="852620"/>
            </a:xfrm>
          </p:grpSpPr>
          <p:grpSp>
            <p:nvGrpSpPr>
              <p:cNvPr id="533" name="Google Shape;533;p2"/>
              <p:cNvGrpSpPr/>
              <p:nvPr/>
            </p:nvGrpSpPr>
            <p:grpSpPr>
              <a:xfrm>
                <a:off x="3657616" y="440668"/>
                <a:ext cx="852620" cy="852620"/>
                <a:chOff x="3657616" y="440668"/>
                <a:chExt cx="1008112" cy="1008112"/>
              </a:xfrm>
            </p:grpSpPr>
            <p:sp>
              <p:nvSpPr>
                <p:cNvPr id="534" name="Google Shape;53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35" name="Google Shape;535;p2"/>
                <p:cNvGrpSpPr/>
                <p:nvPr/>
              </p:nvGrpSpPr>
              <p:grpSpPr>
                <a:xfrm>
                  <a:off x="3765628" y="548680"/>
                  <a:ext cx="792088" cy="792088"/>
                  <a:chOff x="4197016" y="548680"/>
                  <a:chExt cx="792088" cy="792088"/>
                </a:xfrm>
              </p:grpSpPr>
              <p:sp>
                <p:nvSpPr>
                  <p:cNvPr id="536" name="Google Shape;53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7" name="Google Shape;53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38" name="Google Shape;53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9" name="Google Shape;539;p2"/>
          <p:cNvGrpSpPr/>
          <p:nvPr/>
        </p:nvGrpSpPr>
        <p:grpSpPr>
          <a:xfrm>
            <a:off x="4831467" y="5520231"/>
            <a:ext cx="4932360" cy="859686"/>
            <a:chOff x="3657616" y="440668"/>
            <a:chExt cx="4932360" cy="859686"/>
          </a:xfrm>
        </p:grpSpPr>
        <p:sp>
          <p:nvSpPr>
            <p:cNvPr id="540" name="Google Shape;54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1" name="Google Shape;541;p2"/>
            <p:cNvSpPr txBox="1"/>
            <p:nvPr/>
          </p:nvSpPr>
          <p:spPr>
            <a:xfrm>
              <a:off x="4601587" y="636144"/>
              <a:ext cx="3988389"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CDS Introduction</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42" name="Google Shape;542;p2"/>
            <p:cNvGrpSpPr/>
            <p:nvPr/>
          </p:nvGrpSpPr>
          <p:grpSpPr>
            <a:xfrm>
              <a:off x="3657616" y="440668"/>
              <a:ext cx="852620" cy="852620"/>
              <a:chOff x="3657616" y="440668"/>
              <a:chExt cx="852620" cy="852620"/>
            </a:xfrm>
          </p:grpSpPr>
          <p:grpSp>
            <p:nvGrpSpPr>
              <p:cNvPr id="543" name="Google Shape;543;p2"/>
              <p:cNvGrpSpPr/>
              <p:nvPr/>
            </p:nvGrpSpPr>
            <p:grpSpPr>
              <a:xfrm>
                <a:off x="3657616" y="440668"/>
                <a:ext cx="852620" cy="852620"/>
                <a:chOff x="3657616" y="440668"/>
                <a:chExt cx="1008112" cy="1008112"/>
              </a:xfrm>
            </p:grpSpPr>
            <p:sp>
              <p:nvSpPr>
                <p:cNvPr id="544" name="Google Shape;54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45" name="Google Shape;545;p2"/>
                <p:cNvGrpSpPr/>
                <p:nvPr/>
              </p:nvGrpSpPr>
              <p:grpSpPr>
                <a:xfrm>
                  <a:off x="3765628" y="548680"/>
                  <a:ext cx="792088" cy="792088"/>
                  <a:chOff x="4197016" y="548680"/>
                  <a:chExt cx="792088" cy="792088"/>
                </a:xfrm>
              </p:grpSpPr>
              <p:sp>
                <p:nvSpPr>
                  <p:cNvPr id="546" name="Google Shape;54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7" name="Google Shape;54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48" name="Google Shape;54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550" name="Google Shape;550;p2"/>
          <p:cNvPicPr preferRelativeResize="0"/>
          <p:nvPr/>
        </p:nvPicPr>
        <p:blipFill rotWithShape="1">
          <a:blip r:embed="rId3">
            <a:alphaModFix/>
          </a:blip>
          <a:srcRect/>
          <a:stretch/>
        </p:blipFill>
        <p:spPr>
          <a:xfrm>
            <a:off x="-37569" y="6255475"/>
            <a:ext cx="662338" cy="632616"/>
          </a:xfrm>
          <a:prstGeom prst="rect">
            <a:avLst/>
          </a:prstGeom>
          <a:noFill/>
          <a:ln>
            <a:noFill/>
          </a:ln>
        </p:spPr>
      </p:pic>
      <p:sp>
        <p:nvSpPr>
          <p:cNvPr id="55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
        <p:nvSpPr>
          <p:cNvPr id="553" name="Google Shape;553;p2"/>
          <p:cNvSpPr txBox="1"/>
          <p:nvPr/>
        </p:nvSpPr>
        <p:spPr>
          <a:xfrm>
            <a:off x="5978935" y="4041964"/>
            <a:ext cx="433107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HANA v/s</a:t>
            </a:r>
            <a:r>
              <a:rPr kumimoji="0" lang="en-US" sz="2400" b="0" i="0" u="none" strike="noStrike" kern="0" cap="none" spc="0" normalizeH="0" noProof="0" dirty="0">
                <a:ln>
                  <a:noFill/>
                </a:ln>
                <a:solidFill>
                  <a:srgbClr val="1B294E"/>
                </a:solidFill>
                <a:effectLst/>
                <a:uLnTx/>
                <a:uFillTx/>
                <a:latin typeface="Corben"/>
                <a:ea typeface="Corben"/>
                <a:cs typeface="Corben"/>
                <a:sym typeface="Corben"/>
              </a:rPr>
              <a:t> S/4HANA</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pic>
        <p:nvPicPr>
          <p:cNvPr id="5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barn(inVertical)">
                                      <p:cBhvr>
                                        <p:cTn id="7" dur="500"/>
                                        <p:tgtEl>
                                          <p:spTgt spid="5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9"/>
                                        </p:tgtEl>
                                        <p:attrNameLst>
                                          <p:attrName>style.visibility</p:attrName>
                                        </p:attrNameLst>
                                      </p:cBhvr>
                                      <p:to>
                                        <p:strVal val="visible"/>
                                      </p:to>
                                    </p:set>
                                    <p:animEffect transition="in" filter="barn(inVertical)">
                                      <p:cBhvr>
                                        <p:cTn id="12" dur="500"/>
                                        <p:tgtEl>
                                          <p:spTgt spid="5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9"/>
                                        </p:tgtEl>
                                        <p:attrNameLst>
                                          <p:attrName>style.visibility</p:attrName>
                                        </p:attrNameLst>
                                      </p:cBhvr>
                                      <p:to>
                                        <p:strVal val="visible"/>
                                      </p:to>
                                    </p:set>
                                    <p:animEffect transition="in" filter="barn(inVertical)">
                                      <p:cBhvr>
                                        <p:cTn id="17" dur="500"/>
                                        <p:tgtEl>
                                          <p:spTgt spid="5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barn(inVertical)">
                                      <p:cBhvr>
                                        <p:cTn id="22" dur="500"/>
                                        <p:tgtEl>
                                          <p:spTgt spid="553"/>
                                        </p:tgtEl>
                                      </p:cBhvr>
                                    </p:animEffect>
                                  </p:childTnLst>
                                </p:cTn>
                              </p:par>
                              <p:par>
                                <p:cTn id="23" presetID="16" presetClass="entr" presetSubtype="21" fill="hold" nodeType="withEffect">
                                  <p:stCondLst>
                                    <p:cond delay="0"/>
                                  </p:stCondLst>
                                  <p:childTnLst>
                                    <p:set>
                                      <p:cBhvr>
                                        <p:cTn id="24" dur="1" fill="hold">
                                          <p:stCondLst>
                                            <p:cond delay="0"/>
                                          </p:stCondLst>
                                        </p:cTn>
                                        <p:tgtEl>
                                          <p:spTgt spid="529"/>
                                        </p:tgtEl>
                                        <p:attrNameLst>
                                          <p:attrName>style.visibility</p:attrName>
                                        </p:attrNameLst>
                                      </p:cBhvr>
                                      <p:to>
                                        <p:strVal val="visible"/>
                                      </p:to>
                                    </p:set>
                                    <p:animEffect transition="in" filter="barn(inVertical)">
                                      <p:cBhvr>
                                        <p:cTn id="25" dur="500"/>
                                        <p:tgtEl>
                                          <p:spTgt spid="5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39"/>
                                        </p:tgtEl>
                                        <p:attrNameLst>
                                          <p:attrName>style.visibility</p:attrName>
                                        </p:attrNameLst>
                                      </p:cBhvr>
                                      <p:to>
                                        <p:strVal val="visible"/>
                                      </p:to>
                                    </p:set>
                                    <p:animEffect transition="in" filter="barn(inVertical)">
                                      <p:cBhvr>
                                        <p:cTn id="30"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P spid="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1" name="Google Shape;941;p2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cases 1 – Building Full Stack Application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43" name="Google Shape;943;p25"/>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4"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B614BC2-A5A2-B4DE-004C-D81B7059452E}"/>
                  </a:ext>
                </a:extLst>
              </p14:cNvPr>
              <p14:cNvContentPartPr/>
              <p14:nvPr/>
            </p14:nvContentPartPr>
            <p14:xfrm>
              <a:off x="718920" y="776160"/>
              <a:ext cx="10437120" cy="4994640"/>
            </p14:xfrm>
          </p:contentPart>
        </mc:Choice>
        <mc:Fallback>
          <p:pic>
            <p:nvPicPr>
              <p:cNvPr id="2" name="Ink 1">
                <a:extLst>
                  <a:ext uri="{FF2B5EF4-FFF2-40B4-BE49-F238E27FC236}">
                    <a16:creationId xmlns:a16="http://schemas.microsoft.com/office/drawing/2014/main" id="{CB614BC2-A5A2-B4DE-004C-D81B7059452E}"/>
                  </a:ext>
                </a:extLst>
              </p:cNvPr>
              <p:cNvPicPr/>
              <p:nvPr/>
            </p:nvPicPr>
            <p:blipFill>
              <a:blip r:embed="rId5"/>
              <a:stretch>
                <a:fillRect/>
              </a:stretch>
            </p:blipFill>
            <p:spPr>
              <a:xfrm>
                <a:off x="709560" y="766800"/>
                <a:ext cx="10455840" cy="50133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 2 – Side by Side Extension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51" name="Google Shape;951;p26"/>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4"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30F5E89-F72C-F9FE-7157-CB91CD4CE36D}"/>
                  </a:ext>
                </a:extLst>
              </p14:cNvPr>
              <p14:cNvContentPartPr/>
              <p14:nvPr/>
            </p14:nvContentPartPr>
            <p14:xfrm>
              <a:off x="1018800" y="690480"/>
              <a:ext cx="11013120" cy="5608440"/>
            </p14:xfrm>
          </p:contentPart>
        </mc:Choice>
        <mc:Fallback>
          <p:pic>
            <p:nvPicPr>
              <p:cNvPr id="2" name="Ink 1">
                <a:extLst>
                  <a:ext uri="{FF2B5EF4-FFF2-40B4-BE49-F238E27FC236}">
                    <a16:creationId xmlns:a16="http://schemas.microsoft.com/office/drawing/2014/main" id="{630F5E89-F72C-F9FE-7157-CB91CD4CE36D}"/>
                  </a:ext>
                </a:extLst>
              </p:cNvPr>
              <p:cNvPicPr/>
              <p:nvPr/>
            </p:nvPicPr>
            <p:blipFill>
              <a:blip r:embed="rId5"/>
              <a:stretch>
                <a:fillRect/>
              </a:stretch>
            </p:blipFill>
            <p:spPr>
              <a:xfrm>
                <a:off x="1009440" y="681120"/>
                <a:ext cx="11031840" cy="56271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7" name="Google Shape;957;p27"/>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 – Simplification	4 – 4</a:t>
            </a:r>
            <a:r>
              <a:rPr kumimoji="0" lang="en-US" sz="1800" b="0" i="0" u="none" strike="noStrike" kern="0" cap="none" spc="0" normalizeH="0" baseline="30000" noProof="0">
                <a:ln>
                  <a:noFill/>
                </a:ln>
                <a:solidFill>
                  <a:srgbClr val="000000"/>
                </a:solidFill>
                <a:effectLst/>
                <a:uLnTx/>
                <a:uFillTx/>
                <a:latin typeface="Calibri"/>
                <a:ea typeface="Calibri"/>
                <a:cs typeface="Calibri"/>
                <a:sym typeface="Calibri"/>
              </a:rPr>
              <a:t>th</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Generation ERP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S/4HANA – Onpremise,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Cloud</a:t>
            </a: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58" name="Google Shape;958;p2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 3 – S/4HANA Cloud Extension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0" name="Google Shape;960;p27"/>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58752B1-52D5-C2C5-A768-13A15B2F6581}"/>
                  </a:ext>
                </a:extLst>
              </p14:cNvPr>
              <p14:cNvContentPartPr/>
              <p14:nvPr/>
            </p14:nvContentPartPr>
            <p14:xfrm>
              <a:off x="228600" y="1180800"/>
              <a:ext cx="10489320" cy="5489640"/>
            </p14:xfrm>
          </p:contentPart>
        </mc:Choice>
        <mc:Fallback>
          <p:pic>
            <p:nvPicPr>
              <p:cNvPr id="2" name="Ink 1">
                <a:extLst>
                  <a:ext uri="{FF2B5EF4-FFF2-40B4-BE49-F238E27FC236}">
                    <a16:creationId xmlns:a16="http://schemas.microsoft.com/office/drawing/2014/main" id="{A58752B1-52D5-C2C5-A768-13A15B2F6581}"/>
                  </a:ext>
                </a:extLst>
              </p:cNvPr>
              <p:cNvPicPr/>
              <p:nvPr/>
            </p:nvPicPr>
            <p:blipFill>
              <a:blip r:embed="rId5"/>
              <a:stretch>
                <a:fillRect/>
              </a:stretch>
            </p:blipFill>
            <p:spPr>
              <a:xfrm>
                <a:off x="219240" y="1171440"/>
                <a:ext cx="10508040" cy="55083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 name="Google Shape;552;p2"/>
          <p:cNvSpPr txBox="1"/>
          <p:nvPr/>
        </p:nvSpPr>
        <p:spPr>
          <a:xfrm>
            <a:off x="9417061" y="6491630"/>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5D31614-B597-4F4B-6A08-21AF1BC598A7}"/>
                  </a:ext>
                </a:extLst>
              </p14:cNvPr>
              <p14:cNvContentPartPr/>
              <p14:nvPr/>
            </p14:nvContentPartPr>
            <p14:xfrm>
              <a:off x="138240" y="1023840"/>
              <a:ext cx="10498680" cy="5337000"/>
            </p14:xfrm>
          </p:contentPart>
        </mc:Choice>
        <mc:Fallback>
          <p:pic>
            <p:nvPicPr>
              <p:cNvPr id="2" name="Ink 1">
                <a:extLst>
                  <a:ext uri="{FF2B5EF4-FFF2-40B4-BE49-F238E27FC236}">
                    <a16:creationId xmlns:a16="http://schemas.microsoft.com/office/drawing/2014/main" id="{05D31614-B597-4F4B-6A08-21AF1BC598A7}"/>
                  </a:ext>
                </a:extLst>
              </p:cNvPr>
              <p:cNvPicPr/>
              <p:nvPr/>
            </p:nvPicPr>
            <p:blipFill>
              <a:blip r:embed="rId5"/>
              <a:stretch>
                <a:fillRect/>
              </a:stretch>
            </p:blipFill>
            <p:spPr>
              <a:xfrm>
                <a:off x="128880" y="1014480"/>
                <a:ext cx="10517400" cy="53557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Introduction to HANA</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HANA stands for High Performance Analytical </a:t>
            </a:r>
            <a:r>
              <a:rPr kumimoji="0" lang="en-IN" sz="1800" b="1" i="0" u="sng" strike="noStrike" kern="1200" cap="none" spc="0" normalizeH="0" baseline="0" noProof="0" dirty="0">
                <a:ln>
                  <a:noFill/>
                </a:ln>
                <a:solidFill>
                  <a:prstClr val="black"/>
                </a:solidFill>
                <a:effectLst/>
                <a:uLnTx/>
                <a:uFillTx/>
                <a:latin typeface="Segoe UI"/>
                <a:ea typeface="+mn-ea"/>
                <a:cs typeface="+mn-cs"/>
              </a:rPr>
              <a:t>Appliance</a:t>
            </a:r>
            <a:r>
              <a:rPr kumimoji="0" lang="en-IN" sz="1800" b="0" i="0" u="none" strike="noStrike" kern="1200" cap="none" spc="0" normalizeH="0" baseline="0" noProof="0" dirty="0">
                <a:ln>
                  <a:noFill/>
                </a:ln>
                <a:solidFill>
                  <a:prstClr val="black"/>
                </a:solidFill>
                <a:effectLst/>
                <a:uLnTx/>
                <a:uFillTx/>
                <a:latin typeface="Segoe UI"/>
                <a:ea typeface="+mn-ea"/>
                <a:cs typeface="+mn-cs"/>
              </a:rPr>
              <a:t>. It SAP’s in-memory database.</a:t>
            </a: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214C3A6F-E917-308C-14DA-EB7F6E4985D0}"/>
              </a:ext>
            </a:extLst>
          </p:cNvPr>
          <p:cNvSpPr/>
          <p:nvPr/>
        </p:nvSpPr>
        <p:spPr>
          <a:xfrm>
            <a:off x="1485900" y="1340768"/>
            <a:ext cx="1728192"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CPU</a:t>
            </a:r>
          </a:p>
        </p:txBody>
      </p:sp>
      <p:sp>
        <p:nvSpPr>
          <p:cNvPr id="8" name="Rectangle: Rounded Corners 7">
            <a:extLst>
              <a:ext uri="{FF2B5EF4-FFF2-40B4-BE49-F238E27FC236}">
                <a16:creationId xmlns:a16="http://schemas.microsoft.com/office/drawing/2014/main" id="{238DA2FA-CFBE-639A-E077-17A88C6589D3}"/>
              </a:ext>
            </a:extLst>
          </p:cNvPr>
          <p:cNvSpPr/>
          <p:nvPr/>
        </p:nvSpPr>
        <p:spPr>
          <a:xfrm>
            <a:off x="4726260" y="1340768"/>
            <a:ext cx="1728192"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RAM</a:t>
            </a:r>
          </a:p>
        </p:txBody>
      </p:sp>
      <p:sp>
        <p:nvSpPr>
          <p:cNvPr id="9" name="Arrow: Left-Right 8">
            <a:extLst>
              <a:ext uri="{FF2B5EF4-FFF2-40B4-BE49-F238E27FC236}">
                <a16:creationId xmlns:a16="http://schemas.microsoft.com/office/drawing/2014/main" id="{7B2BED4F-B6FD-6502-B752-76D673C20D9F}"/>
              </a:ext>
            </a:extLst>
          </p:cNvPr>
          <p:cNvSpPr/>
          <p:nvPr/>
        </p:nvSpPr>
        <p:spPr>
          <a:xfrm>
            <a:off x="3214092" y="1484784"/>
            <a:ext cx="1512168" cy="28803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Arrow: Left-Right 9">
            <a:extLst>
              <a:ext uri="{FF2B5EF4-FFF2-40B4-BE49-F238E27FC236}">
                <a16:creationId xmlns:a16="http://schemas.microsoft.com/office/drawing/2014/main" id="{3AE47B9B-7DA8-0104-CCD9-AB7DEA7B9B9D}"/>
              </a:ext>
            </a:extLst>
          </p:cNvPr>
          <p:cNvSpPr/>
          <p:nvPr/>
        </p:nvSpPr>
        <p:spPr>
          <a:xfrm>
            <a:off x="6477091" y="1458879"/>
            <a:ext cx="1512168" cy="28803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BDAD2F6D-BBB5-A7ED-F618-D1F05BA67D0A}"/>
              </a:ext>
            </a:extLst>
          </p:cNvPr>
          <p:cNvSpPr/>
          <p:nvPr/>
        </p:nvSpPr>
        <p:spPr>
          <a:xfrm>
            <a:off x="8011898" y="1304764"/>
            <a:ext cx="2232248" cy="6480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HDD</a:t>
            </a:r>
          </a:p>
        </p:txBody>
      </p:sp>
      <p:sp>
        <p:nvSpPr>
          <p:cNvPr id="12" name="Rectangle 11">
            <a:extLst>
              <a:ext uri="{FF2B5EF4-FFF2-40B4-BE49-F238E27FC236}">
                <a16:creationId xmlns:a16="http://schemas.microsoft.com/office/drawing/2014/main" id="{08A03C45-E030-438D-B1EC-5CBF23997092}"/>
              </a:ext>
            </a:extLst>
          </p:cNvPr>
          <p:cNvSpPr/>
          <p:nvPr/>
        </p:nvSpPr>
        <p:spPr>
          <a:xfrm>
            <a:off x="340379" y="1346896"/>
            <a:ext cx="1001505" cy="172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51EF1DC3-35C7-6894-6D1F-1036E6DBB8DF}"/>
              </a:ext>
            </a:extLst>
          </p:cNvPr>
          <p:cNvSpPr/>
          <p:nvPr/>
        </p:nvSpPr>
        <p:spPr>
          <a:xfrm>
            <a:off x="352257" y="1554965"/>
            <a:ext cx="713473" cy="1651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919E7170-81BE-D2F4-E313-D8B499B65161}"/>
              </a:ext>
            </a:extLst>
          </p:cNvPr>
          <p:cNvSpPr/>
          <p:nvPr/>
        </p:nvSpPr>
        <p:spPr>
          <a:xfrm>
            <a:off x="363018" y="1757270"/>
            <a:ext cx="497449" cy="143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FCDDB9C-FE4D-3DDD-AD3B-89A3481B6273}"/>
              </a:ext>
            </a:extLst>
          </p:cNvPr>
          <p:cNvSpPr txBox="1"/>
          <p:nvPr/>
        </p:nvSpPr>
        <p:spPr>
          <a:xfrm>
            <a:off x="363018" y="2132856"/>
            <a:ext cx="1113199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Appliance = Hardware (Dell, Lenovo and HP) + Software</a:t>
            </a:r>
          </a:p>
        </p:txBody>
      </p:sp>
      <p:sp>
        <p:nvSpPr>
          <p:cNvPr id="16" name="TextBox 15">
            <a:extLst>
              <a:ext uri="{FF2B5EF4-FFF2-40B4-BE49-F238E27FC236}">
                <a16:creationId xmlns:a16="http://schemas.microsoft.com/office/drawing/2014/main" id="{15A76E13-9D27-910A-5C07-468FC76C0190}"/>
              </a:ext>
            </a:extLst>
          </p:cNvPr>
          <p:cNvSpPr txBox="1"/>
          <p:nvPr/>
        </p:nvSpPr>
        <p:spPr>
          <a:xfrm>
            <a:off x="363018" y="2636912"/>
            <a:ext cx="11131994"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Segoe UI"/>
                <a:ea typeface="+mn-ea"/>
                <a:cs typeface="+mn-cs"/>
              </a:rPr>
              <a:t>Hardware innovation			Software innovation</a:t>
            </a:r>
          </a:p>
        </p:txBody>
      </p:sp>
      <p:cxnSp>
        <p:nvCxnSpPr>
          <p:cNvPr id="18" name="Straight Connector 17">
            <a:extLst>
              <a:ext uri="{FF2B5EF4-FFF2-40B4-BE49-F238E27FC236}">
                <a16:creationId xmlns:a16="http://schemas.microsoft.com/office/drawing/2014/main" id="{1B1259DA-BAB1-F354-7005-5F306C4965AD}"/>
              </a:ext>
            </a:extLst>
          </p:cNvPr>
          <p:cNvCxnSpPr>
            <a:cxnSpLocks/>
            <a:stCxn id="16" idx="0"/>
          </p:cNvCxnSpPr>
          <p:nvPr/>
        </p:nvCxnSpPr>
        <p:spPr>
          <a:xfrm>
            <a:off x="5929015" y="2636912"/>
            <a:ext cx="0" cy="396044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015DC43-A304-2329-DA55-BF3E834EB6D2}"/>
              </a:ext>
            </a:extLst>
          </p:cNvPr>
          <p:cNvSpPr txBox="1"/>
          <p:nvPr/>
        </p:nvSpPr>
        <p:spPr>
          <a:xfrm>
            <a:off x="477788" y="3037022"/>
            <a:ext cx="5256582" cy="1323439"/>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Cost of memory came down &lt;~50k USD</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Powerful backup systems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Ability to deliver multi-core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cpu</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Able to fabricate large memory at portable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64-bit OS - microprocessor</a:t>
            </a:r>
          </a:p>
        </p:txBody>
      </p:sp>
      <p:sp>
        <p:nvSpPr>
          <p:cNvPr id="21" name="Rectangle 20">
            <a:extLst>
              <a:ext uri="{FF2B5EF4-FFF2-40B4-BE49-F238E27FC236}">
                <a16:creationId xmlns:a16="http://schemas.microsoft.com/office/drawing/2014/main" id="{7C06770A-33F9-397C-95EF-7BAA8528FA4E}"/>
              </a:ext>
            </a:extLst>
          </p:cNvPr>
          <p:cNvSpPr/>
          <p:nvPr/>
        </p:nvSpPr>
        <p:spPr>
          <a:xfrm>
            <a:off x="4679573" y="2914928"/>
            <a:ext cx="1152119" cy="830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5A3429FA-B6A6-53AE-1678-C55D0FA0BDB1}"/>
              </a:ext>
            </a:extLst>
          </p:cNvPr>
          <p:cNvSpPr/>
          <p:nvPr/>
        </p:nvSpPr>
        <p:spPr>
          <a:xfrm>
            <a:off x="4797105" y="298693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3" name="Rectangle 22">
            <a:extLst>
              <a:ext uri="{FF2B5EF4-FFF2-40B4-BE49-F238E27FC236}">
                <a16:creationId xmlns:a16="http://schemas.microsoft.com/office/drawing/2014/main" id="{5291E059-2ECD-54D1-9360-1F487D50F381}"/>
              </a:ext>
            </a:extLst>
          </p:cNvPr>
          <p:cNvSpPr/>
          <p:nvPr/>
        </p:nvSpPr>
        <p:spPr>
          <a:xfrm>
            <a:off x="5390598" y="298693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4" name="Rectangle 23">
            <a:extLst>
              <a:ext uri="{FF2B5EF4-FFF2-40B4-BE49-F238E27FC236}">
                <a16:creationId xmlns:a16="http://schemas.microsoft.com/office/drawing/2014/main" id="{7D228C4A-8C67-D327-EF0D-975E688EF5FB}"/>
              </a:ext>
            </a:extLst>
          </p:cNvPr>
          <p:cNvSpPr/>
          <p:nvPr/>
        </p:nvSpPr>
        <p:spPr>
          <a:xfrm>
            <a:off x="4797105" y="334697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5" name="Rectangle 24">
            <a:extLst>
              <a:ext uri="{FF2B5EF4-FFF2-40B4-BE49-F238E27FC236}">
                <a16:creationId xmlns:a16="http://schemas.microsoft.com/office/drawing/2014/main" id="{CCA7B6D9-201C-78EF-3DE3-DBEFA8FAB71F}"/>
              </a:ext>
            </a:extLst>
          </p:cNvPr>
          <p:cNvSpPr/>
          <p:nvPr/>
        </p:nvSpPr>
        <p:spPr>
          <a:xfrm>
            <a:off x="5388955" y="3337369"/>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6" name="TextBox 25">
            <a:extLst>
              <a:ext uri="{FF2B5EF4-FFF2-40B4-BE49-F238E27FC236}">
                <a16:creationId xmlns:a16="http://schemas.microsoft.com/office/drawing/2014/main" id="{86D8787B-A9C9-1F6E-D7DB-42405F5CE28D}"/>
              </a:ext>
            </a:extLst>
          </p:cNvPr>
          <p:cNvSpPr txBox="1"/>
          <p:nvPr/>
        </p:nvSpPr>
        <p:spPr>
          <a:xfrm>
            <a:off x="6083723" y="2986936"/>
            <a:ext cx="5256582" cy="2062103"/>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Row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v.s</a:t>
            </a:r>
            <a:r>
              <a:rPr kumimoji="0" lang="en-IN" sz="1600" b="0" i="0" u="none" strike="noStrike" kern="1200" cap="none" spc="0" normalizeH="0" baseline="0" noProof="0" dirty="0">
                <a:ln>
                  <a:noFill/>
                </a:ln>
                <a:solidFill>
                  <a:prstClr val="black"/>
                </a:solidFill>
                <a:effectLst/>
                <a:uLnTx/>
                <a:uFillTx/>
                <a:latin typeface="Segoe UI"/>
                <a:ea typeface="+mn-ea"/>
                <a:cs typeface="+mn-cs"/>
              </a:rPr>
              <a:t> Column store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No need to maintain secondary indexes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We can aggregate the data on-fly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Compression of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Partitioning of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Massive parallel processing using multi-core CPU</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No need to maintain large change records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Insert-only approach (compliance)</a:t>
            </a:r>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884A9E31-3451-FE80-11AC-A4AC0508CEE9}"/>
                  </a:ext>
                </a:extLst>
              </p14:cNvPr>
              <p14:cNvContentPartPr/>
              <p14:nvPr/>
            </p14:nvContentPartPr>
            <p14:xfrm>
              <a:off x="533160" y="457200"/>
              <a:ext cx="9256320" cy="6222600"/>
            </p14:xfrm>
          </p:contentPart>
        </mc:Choice>
        <mc:Fallback>
          <p:pic>
            <p:nvPicPr>
              <p:cNvPr id="17" name="Ink 16">
                <a:extLst>
                  <a:ext uri="{FF2B5EF4-FFF2-40B4-BE49-F238E27FC236}">
                    <a16:creationId xmlns:a16="http://schemas.microsoft.com/office/drawing/2014/main" id="{884A9E31-3451-FE80-11AC-A4AC0508CEE9}"/>
                  </a:ext>
                </a:extLst>
              </p:cNvPr>
              <p:cNvPicPr/>
              <p:nvPr/>
            </p:nvPicPr>
            <p:blipFill>
              <a:blip r:embed="rId4"/>
              <a:stretch>
                <a:fillRect/>
              </a:stretch>
            </p:blipFill>
            <p:spPr>
              <a:xfrm>
                <a:off x="523800" y="447840"/>
                <a:ext cx="9275040" cy="6241320"/>
              </a:xfrm>
              <a:prstGeom prst="rect">
                <a:avLst/>
              </a:prstGeom>
            </p:spPr>
          </p:pic>
        </mc:Fallback>
      </mc:AlternateContent>
    </p:spTree>
    <p:extLst>
      <p:ext uri="{BB962C8B-B14F-4D97-AF65-F5344CB8AC3E}">
        <p14:creationId xmlns:p14="http://schemas.microsoft.com/office/powerpoint/2010/main" val="17790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Row store v/s Column Store (Behind scenes)</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3" name="Table 2">
            <a:extLst>
              <a:ext uri="{FF2B5EF4-FFF2-40B4-BE49-F238E27FC236}">
                <a16:creationId xmlns:a16="http://schemas.microsoft.com/office/drawing/2014/main" id="{85CD2748-F6AF-216C-6284-38779BAD48D6}"/>
              </a:ext>
            </a:extLst>
          </p:cNvPr>
          <p:cNvGraphicFramePr>
            <a:graphicFrameLocks noGrp="1"/>
          </p:cNvGraphicFramePr>
          <p:nvPr>
            <p:extLst>
              <p:ext uri="{D42A27DB-BD31-4B8C-83A1-F6EECF244321}">
                <p14:modId xmlns:p14="http://schemas.microsoft.com/office/powerpoint/2010/main" val="1229545688"/>
              </p:ext>
            </p:extLst>
          </p:nvPr>
        </p:nvGraphicFramePr>
        <p:xfrm>
          <a:off x="263886" y="720372"/>
          <a:ext cx="11218280" cy="396240"/>
        </p:xfrm>
        <a:graphic>
          <a:graphicData uri="http://schemas.openxmlformats.org/drawingml/2006/table">
            <a:tbl>
              <a:tblPr firstRow="1" bandRow="1">
                <a:tableStyleId>{5C22544A-7EE6-4342-B048-85BDC9FD1C3A}</a:tableStyleId>
              </a:tblPr>
              <a:tblGrid>
                <a:gridCol w="1121828">
                  <a:extLst>
                    <a:ext uri="{9D8B030D-6E8A-4147-A177-3AD203B41FA5}">
                      <a16:colId xmlns:a16="http://schemas.microsoft.com/office/drawing/2014/main" val="479200091"/>
                    </a:ext>
                  </a:extLst>
                </a:gridCol>
                <a:gridCol w="1121828">
                  <a:extLst>
                    <a:ext uri="{9D8B030D-6E8A-4147-A177-3AD203B41FA5}">
                      <a16:colId xmlns:a16="http://schemas.microsoft.com/office/drawing/2014/main" val="576804796"/>
                    </a:ext>
                  </a:extLst>
                </a:gridCol>
                <a:gridCol w="1121828">
                  <a:extLst>
                    <a:ext uri="{9D8B030D-6E8A-4147-A177-3AD203B41FA5}">
                      <a16:colId xmlns:a16="http://schemas.microsoft.com/office/drawing/2014/main" val="1702428848"/>
                    </a:ext>
                  </a:extLst>
                </a:gridCol>
                <a:gridCol w="1121828">
                  <a:extLst>
                    <a:ext uri="{9D8B030D-6E8A-4147-A177-3AD203B41FA5}">
                      <a16:colId xmlns:a16="http://schemas.microsoft.com/office/drawing/2014/main" val="681747626"/>
                    </a:ext>
                  </a:extLst>
                </a:gridCol>
                <a:gridCol w="1121828">
                  <a:extLst>
                    <a:ext uri="{9D8B030D-6E8A-4147-A177-3AD203B41FA5}">
                      <a16:colId xmlns:a16="http://schemas.microsoft.com/office/drawing/2014/main" val="1219602830"/>
                    </a:ext>
                  </a:extLst>
                </a:gridCol>
                <a:gridCol w="1121828">
                  <a:extLst>
                    <a:ext uri="{9D8B030D-6E8A-4147-A177-3AD203B41FA5}">
                      <a16:colId xmlns:a16="http://schemas.microsoft.com/office/drawing/2014/main" val="3545826756"/>
                    </a:ext>
                  </a:extLst>
                </a:gridCol>
                <a:gridCol w="1121828">
                  <a:extLst>
                    <a:ext uri="{9D8B030D-6E8A-4147-A177-3AD203B41FA5}">
                      <a16:colId xmlns:a16="http://schemas.microsoft.com/office/drawing/2014/main" val="1547691450"/>
                    </a:ext>
                  </a:extLst>
                </a:gridCol>
                <a:gridCol w="1121828">
                  <a:extLst>
                    <a:ext uri="{9D8B030D-6E8A-4147-A177-3AD203B41FA5}">
                      <a16:colId xmlns:a16="http://schemas.microsoft.com/office/drawing/2014/main" val="1549085456"/>
                    </a:ext>
                  </a:extLst>
                </a:gridCol>
                <a:gridCol w="1121828">
                  <a:extLst>
                    <a:ext uri="{9D8B030D-6E8A-4147-A177-3AD203B41FA5}">
                      <a16:colId xmlns:a16="http://schemas.microsoft.com/office/drawing/2014/main" val="2339247623"/>
                    </a:ext>
                  </a:extLst>
                </a:gridCol>
                <a:gridCol w="1121828">
                  <a:extLst>
                    <a:ext uri="{9D8B030D-6E8A-4147-A177-3AD203B41FA5}">
                      <a16:colId xmlns:a16="http://schemas.microsoft.com/office/drawing/2014/main" val="3793275721"/>
                    </a:ext>
                  </a:extLst>
                </a:gridCol>
              </a:tblGrid>
              <a:tr h="370840">
                <a:tc>
                  <a:txBody>
                    <a:bodyPr/>
                    <a:lstStyle/>
                    <a:p>
                      <a:r>
                        <a:rPr lang="en-IN" sz="2000" b="0" dirty="0">
                          <a:latin typeface="Cooper Black" panose="0208090404030B020404" pitchFamily="18" charset="0"/>
                        </a:rPr>
                        <a:t>1001</a:t>
                      </a:r>
                    </a:p>
                  </a:txBody>
                  <a:tcPr/>
                </a:tc>
                <a:tc>
                  <a:txBody>
                    <a:bodyPr/>
                    <a:lstStyle/>
                    <a:p>
                      <a:r>
                        <a:rPr lang="en-IN" sz="2000" b="0" dirty="0">
                          <a:latin typeface="Cooper Black" panose="0208090404030B020404" pitchFamily="18" charset="0"/>
                        </a:rPr>
                        <a:t>SHIP1</a:t>
                      </a:r>
                    </a:p>
                  </a:txBody>
                  <a:tcPr/>
                </a:tc>
                <a:tc>
                  <a:txBody>
                    <a:bodyPr/>
                    <a:lstStyle/>
                    <a:p>
                      <a:r>
                        <a:rPr lang="en-IN" sz="2000" b="0" dirty="0">
                          <a:latin typeface="Cooper Black" panose="0208090404030B020404" pitchFamily="18" charset="0"/>
                        </a:rPr>
                        <a:t>MAT1</a:t>
                      </a:r>
                    </a:p>
                  </a:txBody>
                  <a:tcPr/>
                </a:tc>
                <a:tc>
                  <a:txBody>
                    <a:bodyPr/>
                    <a:lstStyle/>
                    <a:p>
                      <a:r>
                        <a:rPr lang="en-IN" sz="2000" b="0" dirty="0">
                          <a:latin typeface="Cooper Black" panose="0208090404030B020404" pitchFamily="18" charset="0"/>
                        </a:rPr>
                        <a:t>500</a:t>
                      </a:r>
                    </a:p>
                  </a:txBody>
                  <a:tcPr/>
                </a:tc>
                <a:tc>
                  <a:txBody>
                    <a:bodyPr/>
                    <a:lstStyle/>
                    <a:p>
                      <a:r>
                        <a:rPr lang="en-IN" sz="2000" b="0" dirty="0">
                          <a:latin typeface="Cooper Black" panose="0208090404030B020404" pitchFamily="18" charset="0"/>
                        </a:rPr>
                        <a:t>USD</a:t>
                      </a:r>
                    </a:p>
                  </a:txBody>
                  <a:tcPr/>
                </a:tc>
                <a:tc>
                  <a:txBody>
                    <a:bodyPr/>
                    <a:lstStyle/>
                    <a:p>
                      <a:r>
                        <a:rPr lang="en-IN" sz="2000" b="0" dirty="0">
                          <a:latin typeface="Cooper Black" panose="0208090404030B020404" pitchFamily="18" charset="0"/>
                        </a:rPr>
                        <a:t>1002</a:t>
                      </a:r>
                    </a:p>
                  </a:txBody>
                  <a:tcPr/>
                </a:tc>
                <a:tc>
                  <a:txBody>
                    <a:bodyPr/>
                    <a:lstStyle/>
                    <a:p>
                      <a:r>
                        <a:rPr lang="en-IN" sz="2000" b="0" dirty="0">
                          <a:latin typeface="Cooper Black" panose="0208090404030B020404" pitchFamily="18" charset="0"/>
                        </a:rPr>
                        <a:t>SHIP1</a:t>
                      </a:r>
                    </a:p>
                  </a:txBody>
                  <a:tcPr/>
                </a:tc>
                <a:tc>
                  <a:txBody>
                    <a:bodyPr/>
                    <a:lstStyle/>
                    <a:p>
                      <a:r>
                        <a:rPr lang="en-IN" sz="2000" b="0" dirty="0">
                          <a:latin typeface="Cooper Black" panose="0208090404030B020404" pitchFamily="18" charset="0"/>
                        </a:rPr>
                        <a:t>MAT2</a:t>
                      </a:r>
                    </a:p>
                  </a:txBody>
                  <a:tcPr/>
                </a:tc>
                <a:tc>
                  <a:txBody>
                    <a:bodyPr/>
                    <a:lstStyle/>
                    <a:p>
                      <a:r>
                        <a:rPr lang="en-IN" sz="2000" b="0" dirty="0">
                          <a:latin typeface="Cooper Black" panose="0208090404030B020404" pitchFamily="18" charset="0"/>
                        </a:rPr>
                        <a:t>300</a:t>
                      </a:r>
                    </a:p>
                  </a:txBody>
                  <a:tcPr/>
                </a:tc>
                <a:tc>
                  <a:txBody>
                    <a:bodyPr/>
                    <a:lstStyle/>
                    <a:p>
                      <a:r>
                        <a:rPr lang="en-IN" sz="2000" b="0" dirty="0">
                          <a:latin typeface="Cooper Black" panose="0208090404030B020404" pitchFamily="18" charset="0"/>
                        </a:rPr>
                        <a:t>USD</a:t>
                      </a:r>
                    </a:p>
                  </a:txBody>
                  <a:tcPr/>
                </a:tc>
                <a:extLst>
                  <a:ext uri="{0D108BD9-81ED-4DB2-BD59-A6C34878D82A}">
                    <a16:rowId xmlns:a16="http://schemas.microsoft.com/office/drawing/2014/main" val="3259288881"/>
                  </a:ext>
                </a:extLst>
              </a:tr>
            </a:tbl>
          </a:graphicData>
        </a:graphic>
      </p:graphicFrame>
      <p:graphicFrame>
        <p:nvGraphicFramePr>
          <p:cNvPr id="7" name="Table 6">
            <a:extLst>
              <a:ext uri="{FF2B5EF4-FFF2-40B4-BE49-F238E27FC236}">
                <a16:creationId xmlns:a16="http://schemas.microsoft.com/office/drawing/2014/main" id="{FDF1E20B-D659-B54A-512D-CA88C806663D}"/>
              </a:ext>
            </a:extLst>
          </p:cNvPr>
          <p:cNvGraphicFramePr>
            <a:graphicFrameLocks noGrp="1"/>
          </p:cNvGraphicFramePr>
          <p:nvPr>
            <p:extLst>
              <p:ext uri="{D42A27DB-BD31-4B8C-83A1-F6EECF244321}">
                <p14:modId xmlns:p14="http://schemas.microsoft.com/office/powerpoint/2010/main" val="1126599313"/>
              </p:ext>
            </p:extLst>
          </p:nvPr>
        </p:nvGraphicFramePr>
        <p:xfrm>
          <a:off x="263886" y="1248299"/>
          <a:ext cx="11218280" cy="457200"/>
        </p:xfrm>
        <a:graphic>
          <a:graphicData uri="http://schemas.openxmlformats.org/drawingml/2006/table">
            <a:tbl>
              <a:tblPr firstRow="1" bandRow="1">
                <a:tableStyleId>{5C22544A-7EE6-4342-B048-85BDC9FD1C3A}</a:tableStyleId>
              </a:tblPr>
              <a:tblGrid>
                <a:gridCol w="1121828">
                  <a:extLst>
                    <a:ext uri="{9D8B030D-6E8A-4147-A177-3AD203B41FA5}">
                      <a16:colId xmlns:a16="http://schemas.microsoft.com/office/drawing/2014/main" val="479200091"/>
                    </a:ext>
                  </a:extLst>
                </a:gridCol>
                <a:gridCol w="1121828">
                  <a:extLst>
                    <a:ext uri="{9D8B030D-6E8A-4147-A177-3AD203B41FA5}">
                      <a16:colId xmlns:a16="http://schemas.microsoft.com/office/drawing/2014/main" val="576804796"/>
                    </a:ext>
                  </a:extLst>
                </a:gridCol>
                <a:gridCol w="1121828">
                  <a:extLst>
                    <a:ext uri="{9D8B030D-6E8A-4147-A177-3AD203B41FA5}">
                      <a16:colId xmlns:a16="http://schemas.microsoft.com/office/drawing/2014/main" val="1702428848"/>
                    </a:ext>
                  </a:extLst>
                </a:gridCol>
                <a:gridCol w="1121828">
                  <a:extLst>
                    <a:ext uri="{9D8B030D-6E8A-4147-A177-3AD203B41FA5}">
                      <a16:colId xmlns:a16="http://schemas.microsoft.com/office/drawing/2014/main" val="681747626"/>
                    </a:ext>
                  </a:extLst>
                </a:gridCol>
                <a:gridCol w="1121828">
                  <a:extLst>
                    <a:ext uri="{9D8B030D-6E8A-4147-A177-3AD203B41FA5}">
                      <a16:colId xmlns:a16="http://schemas.microsoft.com/office/drawing/2014/main" val="1219602830"/>
                    </a:ext>
                  </a:extLst>
                </a:gridCol>
                <a:gridCol w="1121828">
                  <a:extLst>
                    <a:ext uri="{9D8B030D-6E8A-4147-A177-3AD203B41FA5}">
                      <a16:colId xmlns:a16="http://schemas.microsoft.com/office/drawing/2014/main" val="3545826756"/>
                    </a:ext>
                  </a:extLst>
                </a:gridCol>
                <a:gridCol w="1121828">
                  <a:extLst>
                    <a:ext uri="{9D8B030D-6E8A-4147-A177-3AD203B41FA5}">
                      <a16:colId xmlns:a16="http://schemas.microsoft.com/office/drawing/2014/main" val="1547691450"/>
                    </a:ext>
                  </a:extLst>
                </a:gridCol>
                <a:gridCol w="1121828">
                  <a:extLst>
                    <a:ext uri="{9D8B030D-6E8A-4147-A177-3AD203B41FA5}">
                      <a16:colId xmlns:a16="http://schemas.microsoft.com/office/drawing/2014/main" val="1549085456"/>
                    </a:ext>
                  </a:extLst>
                </a:gridCol>
                <a:gridCol w="1121828">
                  <a:extLst>
                    <a:ext uri="{9D8B030D-6E8A-4147-A177-3AD203B41FA5}">
                      <a16:colId xmlns:a16="http://schemas.microsoft.com/office/drawing/2014/main" val="2339247623"/>
                    </a:ext>
                  </a:extLst>
                </a:gridCol>
                <a:gridCol w="1121828">
                  <a:extLst>
                    <a:ext uri="{9D8B030D-6E8A-4147-A177-3AD203B41FA5}">
                      <a16:colId xmlns:a16="http://schemas.microsoft.com/office/drawing/2014/main" val="3793275721"/>
                    </a:ext>
                  </a:extLst>
                </a:gridCol>
              </a:tblGrid>
              <a:tr h="370840">
                <a:tc>
                  <a:txBody>
                    <a:bodyPr/>
                    <a:lstStyle/>
                    <a:p>
                      <a:r>
                        <a:rPr lang="en-IN" dirty="0"/>
                        <a:t>1003</a:t>
                      </a:r>
                    </a:p>
                  </a:txBody>
                  <a:tcPr/>
                </a:tc>
                <a:tc>
                  <a:txBody>
                    <a:bodyPr/>
                    <a:lstStyle/>
                    <a:p>
                      <a:r>
                        <a:rPr lang="en-IN" dirty="0"/>
                        <a:t>SHIP2</a:t>
                      </a:r>
                    </a:p>
                  </a:txBody>
                  <a:tcPr/>
                </a:tc>
                <a:tc>
                  <a:txBody>
                    <a:bodyPr/>
                    <a:lstStyle/>
                    <a:p>
                      <a:r>
                        <a:rPr lang="en-IN" dirty="0"/>
                        <a:t>MAT2</a:t>
                      </a:r>
                    </a:p>
                  </a:txBody>
                  <a:tcPr/>
                </a:tc>
                <a:tc>
                  <a:txBody>
                    <a:bodyPr/>
                    <a:lstStyle/>
                    <a:p>
                      <a:r>
                        <a:rPr lang="en-IN" dirty="0"/>
                        <a:t>900</a:t>
                      </a:r>
                    </a:p>
                  </a:txBody>
                  <a:tcPr/>
                </a:tc>
                <a:tc>
                  <a:txBody>
                    <a:bodyPr/>
                    <a:lstStyle/>
                    <a:p>
                      <a:r>
                        <a:rPr lang="en-IN" dirty="0"/>
                        <a:t>USD</a:t>
                      </a:r>
                    </a:p>
                  </a:txBody>
                  <a:tcPr/>
                </a:tc>
                <a:tc>
                  <a:txBody>
                    <a:bodyPr/>
                    <a:lstStyle/>
                    <a:p>
                      <a:r>
                        <a:rPr lang="en-IN" dirty="0"/>
                        <a:t>1004</a:t>
                      </a:r>
                    </a:p>
                  </a:txBody>
                  <a:tcPr/>
                </a:tc>
                <a:tc>
                  <a:txBody>
                    <a:bodyPr/>
                    <a:lstStyle/>
                    <a:p>
                      <a:r>
                        <a:rPr lang="en-IN" dirty="0"/>
                        <a:t>SHIP2</a:t>
                      </a:r>
                    </a:p>
                  </a:txBody>
                  <a:tcPr/>
                </a:tc>
                <a:tc>
                  <a:txBody>
                    <a:bodyPr/>
                    <a:lstStyle/>
                    <a:p>
                      <a:r>
                        <a:rPr lang="en-IN" dirty="0"/>
                        <a:t>MAT1</a:t>
                      </a:r>
                    </a:p>
                  </a:txBody>
                  <a:tcPr/>
                </a:tc>
                <a:tc>
                  <a:txBody>
                    <a:bodyPr/>
                    <a:lstStyle/>
                    <a:p>
                      <a:r>
                        <a:rPr lang="en-IN" dirty="0"/>
                        <a:t>500</a:t>
                      </a:r>
                    </a:p>
                  </a:txBody>
                  <a:tcPr/>
                </a:tc>
                <a:tc>
                  <a:txBody>
                    <a:bodyPr/>
                    <a:lstStyle/>
                    <a:p>
                      <a:r>
                        <a:rPr lang="en-IN" dirty="0"/>
                        <a:t>USD</a:t>
                      </a:r>
                    </a:p>
                  </a:txBody>
                  <a:tcPr/>
                </a:tc>
                <a:extLst>
                  <a:ext uri="{0D108BD9-81ED-4DB2-BD59-A6C34878D82A}">
                    <a16:rowId xmlns:a16="http://schemas.microsoft.com/office/drawing/2014/main" val="3259288881"/>
                  </a:ext>
                </a:extLst>
              </a:tr>
            </a:tbl>
          </a:graphicData>
        </a:graphic>
      </p:graphicFrame>
      <p:sp>
        <p:nvSpPr>
          <p:cNvPr id="8" name="TextBox 7">
            <a:extLst>
              <a:ext uri="{FF2B5EF4-FFF2-40B4-BE49-F238E27FC236}">
                <a16:creationId xmlns:a16="http://schemas.microsoft.com/office/drawing/2014/main" id="{1461940F-80AB-DA7F-7B25-3E778B48D04D}"/>
              </a:ext>
            </a:extLst>
          </p:cNvPr>
          <p:cNvSpPr txBox="1"/>
          <p:nvPr/>
        </p:nvSpPr>
        <p:spPr>
          <a:xfrm>
            <a:off x="263886" y="1976085"/>
            <a:ext cx="5995765" cy="3293209"/>
          </a:xfrm>
          <a:prstGeom prst="rect">
            <a:avLst/>
          </a:prstGeom>
          <a:noFill/>
        </p:spPr>
        <p:txBody>
          <a:bodyPr wrap="square" rtlCol="0">
            <a:spAutoFit/>
          </a:bodyPr>
          <a:lstStyle/>
          <a:p>
            <a:r>
              <a:rPr lang="en-IN" sz="1800" b="1" dirty="0"/>
              <a:t>What is the total sales in my company?</a:t>
            </a:r>
          </a:p>
          <a:p>
            <a:r>
              <a:rPr lang="en-IN" sz="1800" dirty="0"/>
              <a:t>DB has to scan all the cells of all the rows and extract the amount field to total. This consumes lots of time.</a:t>
            </a:r>
          </a:p>
          <a:p>
            <a:r>
              <a:rPr lang="en-IN" sz="1800" dirty="0"/>
              <a:t>When we get data in column, since less cells are scanned, we will get the total much faster.</a:t>
            </a:r>
          </a:p>
          <a:p>
            <a:endParaRPr lang="en-IN" sz="1800" dirty="0"/>
          </a:p>
          <a:p>
            <a:r>
              <a:rPr lang="en-IN" sz="1800" b="1" dirty="0"/>
              <a:t>Bring me all columns, all rows – SELECT * FROM tab</a:t>
            </a:r>
          </a:p>
          <a:p>
            <a:endParaRPr lang="en-IN" sz="1800" dirty="0"/>
          </a:p>
          <a:p>
            <a:endParaRPr lang="en-IN" sz="1600" dirty="0"/>
          </a:p>
          <a:p>
            <a:endParaRPr lang="en-IN" sz="1600" dirty="0"/>
          </a:p>
          <a:p>
            <a:endParaRPr lang="en-IN" sz="1600" dirty="0"/>
          </a:p>
          <a:p>
            <a:r>
              <a:rPr lang="en-IN" sz="1600" dirty="0"/>
              <a:t>Aggregation – SUM, MIN, MAX, AVG, COUNT</a:t>
            </a:r>
          </a:p>
        </p:txBody>
      </p:sp>
      <p:sp>
        <p:nvSpPr>
          <p:cNvPr id="11" name="Rectangle 10">
            <a:extLst>
              <a:ext uri="{FF2B5EF4-FFF2-40B4-BE49-F238E27FC236}">
                <a16:creationId xmlns:a16="http://schemas.microsoft.com/office/drawing/2014/main" id="{59DB6E85-2C47-2F7C-32D8-768B11A542F9}"/>
              </a:ext>
            </a:extLst>
          </p:cNvPr>
          <p:cNvSpPr/>
          <p:nvPr/>
        </p:nvSpPr>
        <p:spPr>
          <a:xfrm>
            <a:off x="6652414" y="3429000"/>
            <a:ext cx="1006454"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1001</a:t>
            </a:r>
          </a:p>
          <a:p>
            <a:pPr algn="ctr"/>
            <a:r>
              <a:rPr lang="en-IN" sz="2400" b="1" dirty="0"/>
              <a:t>1002</a:t>
            </a:r>
          </a:p>
          <a:p>
            <a:pPr algn="ctr"/>
            <a:r>
              <a:rPr lang="en-IN" sz="2400" b="1" dirty="0"/>
              <a:t>1003</a:t>
            </a:r>
          </a:p>
          <a:p>
            <a:pPr algn="ctr"/>
            <a:r>
              <a:rPr lang="en-IN" sz="2400" b="1" dirty="0"/>
              <a:t>1004</a:t>
            </a:r>
          </a:p>
        </p:txBody>
      </p:sp>
      <p:sp>
        <p:nvSpPr>
          <p:cNvPr id="12" name="Rectangle 11">
            <a:extLst>
              <a:ext uri="{FF2B5EF4-FFF2-40B4-BE49-F238E27FC236}">
                <a16:creationId xmlns:a16="http://schemas.microsoft.com/office/drawing/2014/main" id="{8D95E185-492B-444E-9C7A-7F9347BE79BE}"/>
              </a:ext>
            </a:extLst>
          </p:cNvPr>
          <p:cNvSpPr/>
          <p:nvPr/>
        </p:nvSpPr>
        <p:spPr>
          <a:xfrm>
            <a:off x="7786719"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SHIP1</a:t>
            </a:r>
          </a:p>
          <a:p>
            <a:pPr algn="ctr"/>
            <a:r>
              <a:rPr lang="en-IN" sz="2000" b="1" dirty="0"/>
              <a:t>SHIP1</a:t>
            </a:r>
          </a:p>
          <a:p>
            <a:pPr algn="ctr"/>
            <a:r>
              <a:rPr lang="en-IN" sz="2000" b="1" dirty="0"/>
              <a:t>SHIP2</a:t>
            </a:r>
          </a:p>
          <a:p>
            <a:pPr algn="ctr"/>
            <a:r>
              <a:rPr lang="en-IN" sz="2000" b="1" dirty="0"/>
              <a:t>SHIP2</a:t>
            </a:r>
          </a:p>
        </p:txBody>
      </p:sp>
      <p:sp>
        <p:nvSpPr>
          <p:cNvPr id="13" name="Rectangle 12">
            <a:extLst>
              <a:ext uri="{FF2B5EF4-FFF2-40B4-BE49-F238E27FC236}">
                <a16:creationId xmlns:a16="http://schemas.microsoft.com/office/drawing/2014/main" id="{F6DBC526-4E7E-3C76-C723-DCD565024B96}"/>
              </a:ext>
            </a:extLst>
          </p:cNvPr>
          <p:cNvSpPr/>
          <p:nvPr/>
        </p:nvSpPr>
        <p:spPr>
          <a:xfrm>
            <a:off x="8921025"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MAT1</a:t>
            </a:r>
          </a:p>
          <a:p>
            <a:pPr algn="ctr"/>
            <a:r>
              <a:rPr lang="en-IN" sz="2000" b="1" dirty="0"/>
              <a:t>MAT2</a:t>
            </a:r>
          </a:p>
          <a:p>
            <a:pPr algn="ctr"/>
            <a:r>
              <a:rPr lang="en-IN" sz="2000" b="1" dirty="0"/>
              <a:t>MAT2</a:t>
            </a:r>
          </a:p>
          <a:p>
            <a:pPr algn="ctr"/>
            <a:r>
              <a:rPr lang="en-IN" sz="2000" b="1" dirty="0"/>
              <a:t>MAT1</a:t>
            </a:r>
          </a:p>
        </p:txBody>
      </p:sp>
      <p:sp>
        <p:nvSpPr>
          <p:cNvPr id="14" name="Rectangle 13">
            <a:extLst>
              <a:ext uri="{FF2B5EF4-FFF2-40B4-BE49-F238E27FC236}">
                <a16:creationId xmlns:a16="http://schemas.microsoft.com/office/drawing/2014/main" id="{592D3A1C-5A8F-B915-7584-18DAA7FB5F06}"/>
              </a:ext>
            </a:extLst>
          </p:cNvPr>
          <p:cNvSpPr/>
          <p:nvPr/>
        </p:nvSpPr>
        <p:spPr>
          <a:xfrm>
            <a:off x="10055331"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500</a:t>
            </a:r>
          </a:p>
          <a:p>
            <a:pPr algn="ctr"/>
            <a:r>
              <a:rPr lang="en-IN" sz="2000" b="1" dirty="0"/>
              <a:t>300</a:t>
            </a:r>
          </a:p>
          <a:p>
            <a:pPr algn="ctr"/>
            <a:r>
              <a:rPr lang="en-IN" sz="2000" b="1" dirty="0"/>
              <a:t>900</a:t>
            </a:r>
          </a:p>
          <a:p>
            <a:pPr algn="ctr"/>
            <a:r>
              <a:rPr lang="en-IN" sz="2000" b="1" dirty="0"/>
              <a:t>500</a:t>
            </a:r>
          </a:p>
        </p:txBody>
      </p:sp>
      <p:sp>
        <p:nvSpPr>
          <p:cNvPr id="15" name="Rectangle 14">
            <a:extLst>
              <a:ext uri="{FF2B5EF4-FFF2-40B4-BE49-F238E27FC236}">
                <a16:creationId xmlns:a16="http://schemas.microsoft.com/office/drawing/2014/main" id="{319D0131-125B-17B3-877D-C7633C318610}"/>
              </a:ext>
            </a:extLst>
          </p:cNvPr>
          <p:cNvSpPr/>
          <p:nvPr/>
        </p:nvSpPr>
        <p:spPr>
          <a:xfrm>
            <a:off x="11141485"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USD</a:t>
            </a:r>
          </a:p>
          <a:p>
            <a:pPr algn="ctr"/>
            <a:r>
              <a:rPr lang="en-IN" sz="2000" b="1" dirty="0"/>
              <a:t>USD</a:t>
            </a:r>
          </a:p>
          <a:p>
            <a:pPr algn="ctr"/>
            <a:r>
              <a:rPr lang="en-IN" sz="2000" b="1" dirty="0"/>
              <a:t>USD</a:t>
            </a:r>
          </a:p>
          <a:p>
            <a:pPr algn="ctr"/>
            <a:r>
              <a:rPr lang="en-IN" sz="2000" b="1" dirty="0"/>
              <a:t>USD</a:t>
            </a:r>
          </a:p>
        </p:txBody>
      </p:sp>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4E233279-D065-18CF-0A59-812E216A2588}"/>
                  </a:ext>
                </a:extLst>
              </p14:cNvPr>
              <p14:cNvContentPartPr/>
              <p14:nvPr/>
            </p14:nvContentPartPr>
            <p14:xfrm>
              <a:off x="10217382" y="4165222"/>
              <a:ext cx="670680" cy="1606680"/>
            </p14:xfrm>
          </p:contentPart>
        </mc:Choice>
        <mc:Fallback>
          <p:pic>
            <p:nvPicPr>
              <p:cNvPr id="19" name="Ink 18">
                <a:extLst>
                  <a:ext uri="{FF2B5EF4-FFF2-40B4-BE49-F238E27FC236}">
                    <a16:creationId xmlns:a16="http://schemas.microsoft.com/office/drawing/2014/main" id="{4E233279-D065-18CF-0A59-812E216A2588}"/>
                  </a:ext>
                </a:extLst>
              </p:cNvPr>
              <p:cNvPicPr/>
              <p:nvPr/>
            </p:nvPicPr>
            <p:blipFill>
              <a:blip r:embed="rId4"/>
              <a:stretch>
                <a:fillRect/>
              </a:stretch>
            </p:blipFill>
            <p:spPr>
              <a:xfrm>
                <a:off x="10208742" y="4156222"/>
                <a:ext cx="688320" cy="1624320"/>
              </a:xfrm>
              <a:prstGeom prst="rect">
                <a:avLst/>
              </a:prstGeom>
            </p:spPr>
          </p:pic>
        </mc:Fallback>
      </mc:AlternateContent>
      <p:grpSp>
        <p:nvGrpSpPr>
          <p:cNvPr id="31" name="Group 30">
            <a:extLst>
              <a:ext uri="{FF2B5EF4-FFF2-40B4-BE49-F238E27FC236}">
                <a16:creationId xmlns:a16="http://schemas.microsoft.com/office/drawing/2014/main" id="{19A9231D-8154-12E3-ED66-87835E11A4F9}"/>
              </a:ext>
            </a:extLst>
          </p:cNvPr>
          <p:cNvGrpSpPr/>
          <p:nvPr/>
        </p:nvGrpSpPr>
        <p:grpSpPr>
          <a:xfrm>
            <a:off x="334662" y="4185022"/>
            <a:ext cx="1767240" cy="510480"/>
            <a:chOff x="334662" y="4185022"/>
            <a:chExt cx="1767240" cy="510480"/>
          </a:xfrm>
        </p:grpSpPr>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200A9232-FCD0-3DB5-8CFE-264E33C00984}"/>
                    </a:ext>
                  </a:extLst>
                </p14:cNvPr>
                <p14:cNvContentPartPr/>
                <p14:nvPr/>
              </p14:nvContentPartPr>
              <p14:xfrm>
                <a:off x="381462" y="4185022"/>
                <a:ext cx="733320" cy="43560"/>
              </p14:xfrm>
            </p:contentPart>
          </mc:Choice>
          <mc:Fallback>
            <p:pic>
              <p:nvPicPr>
                <p:cNvPr id="21" name="Ink 20">
                  <a:extLst>
                    <a:ext uri="{FF2B5EF4-FFF2-40B4-BE49-F238E27FC236}">
                      <a16:creationId xmlns:a16="http://schemas.microsoft.com/office/drawing/2014/main" id="{200A9232-FCD0-3DB5-8CFE-264E33C00984}"/>
                    </a:ext>
                  </a:extLst>
                </p:cNvPr>
                <p:cNvPicPr/>
                <p:nvPr/>
              </p:nvPicPr>
              <p:blipFill>
                <a:blip r:embed="rId6"/>
                <a:stretch>
                  <a:fillRect/>
                </a:stretch>
              </p:blipFill>
              <p:spPr>
                <a:xfrm>
                  <a:off x="372822" y="4176022"/>
                  <a:ext cx="7509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819F407E-AB5D-B828-67E5-1086DBE3EA35}"/>
                    </a:ext>
                  </a:extLst>
                </p14:cNvPr>
                <p14:cNvContentPartPr/>
                <p14:nvPr/>
              </p14:nvContentPartPr>
              <p14:xfrm>
                <a:off x="367062" y="4326502"/>
                <a:ext cx="639000" cy="14760"/>
              </p14:xfrm>
            </p:contentPart>
          </mc:Choice>
          <mc:Fallback>
            <p:pic>
              <p:nvPicPr>
                <p:cNvPr id="22" name="Ink 21">
                  <a:extLst>
                    <a:ext uri="{FF2B5EF4-FFF2-40B4-BE49-F238E27FC236}">
                      <a16:creationId xmlns:a16="http://schemas.microsoft.com/office/drawing/2014/main" id="{819F407E-AB5D-B828-67E5-1086DBE3EA35}"/>
                    </a:ext>
                  </a:extLst>
                </p:cNvPr>
                <p:cNvPicPr/>
                <p:nvPr/>
              </p:nvPicPr>
              <p:blipFill>
                <a:blip r:embed="rId8"/>
                <a:stretch>
                  <a:fillRect/>
                </a:stretch>
              </p:blipFill>
              <p:spPr>
                <a:xfrm>
                  <a:off x="358062" y="4317502"/>
                  <a:ext cx="6566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FAEACABD-AD1B-AA63-BF1E-F3C28565959E}"/>
                    </a:ext>
                  </a:extLst>
                </p14:cNvPr>
                <p14:cNvContentPartPr/>
                <p14:nvPr/>
              </p14:nvContentPartPr>
              <p14:xfrm>
                <a:off x="334662" y="4534582"/>
                <a:ext cx="613440" cy="16560"/>
              </p14:xfrm>
            </p:contentPart>
          </mc:Choice>
          <mc:Fallback>
            <p:pic>
              <p:nvPicPr>
                <p:cNvPr id="23" name="Ink 22">
                  <a:extLst>
                    <a:ext uri="{FF2B5EF4-FFF2-40B4-BE49-F238E27FC236}">
                      <a16:creationId xmlns:a16="http://schemas.microsoft.com/office/drawing/2014/main" id="{FAEACABD-AD1B-AA63-BF1E-F3C28565959E}"/>
                    </a:ext>
                  </a:extLst>
                </p:cNvPr>
                <p:cNvPicPr/>
                <p:nvPr/>
              </p:nvPicPr>
              <p:blipFill>
                <a:blip r:embed="rId10"/>
                <a:stretch>
                  <a:fillRect/>
                </a:stretch>
              </p:blipFill>
              <p:spPr>
                <a:xfrm>
                  <a:off x="325662" y="4525582"/>
                  <a:ext cx="6310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D0ECCDA4-8FE8-95BB-95AA-B3972D8A15D7}"/>
                    </a:ext>
                  </a:extLst>
                </p14:cNvPr>
                <p14:cNvContentPartPr/>
                <p14:nvPr/>
              </p14:nvContentPartPr>
              <p14:xfrm>
                <a:off x="386502" y="4688662"/>
                <a:ext cx="431280" cy="6840"/>
              </p14:xfrm>
            </p:contentPart>
          </mc:Choice>
          <mc:Fallback>
            <p:pic>
              <p:nvPicPr>
                <p:cNvPr id="24" name="Ink 23">
                  <a:extLst>
                    <a:ext uri="{FF2B5EF4-FFF2-40B4-BE49-F238E27FC236}">
                      <a16:creationId xmlns:a16="http://schemas.microsoft.com/office/drawing/2014/main" id="{D0ECCDA4-8FE8-95BB-95AA-B3972D8A15D7}"/>
                    </a:ext>
                  </a:extLst>
                </p:cNvPr>
                <p:cNvPicPr/>
                <p:nvPr/>
              </p:nvPicPr>
              <p:blipFill>
                <a:blip r:embed="rId12"/>
                <a:stretch>
                  <a:fillRect/>
                </a:stretch>
              </p:blipFill>
              <p:spPr>
                <a:xfrm>
                  <a:off x="377502" y="4679662"/>
                  <a:ext cx="4489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5" name="Ink 24">
                  <a:extLst>
                    <a:ext uri="{FF2B5EF4-FFF2-40B4-BE49-F238E27FC236}">
                      <a16:creationId xmlns:a16="http://schemas.microsoft.com/office/drawing/2014/main" id="{69EE076B-B31B-9813-8A11-20A69839BE4F}"/>
                    </a:ext>
                  </a:extLst>
                </p14:cNvPr>
                <p14:cNvContentPartPr/>
                <p14:nvPr/>
              </p14:nvContentPartPr>
              <p14:xfrm>
                <a:off x="1159422" y="4407502"/>
                <a:ext cx="268920" cy="231480"/>
              </p14:xfrm>
            </p:contentPart>
          </mc:Choice>
          <mc:Fallback>
            <p:pic>
              <p:nvPicPr>
                <p:cNvPr id="25" name="Ink 24">
                  <a:extLst>
                    <a:ext uri="{FF2B5EF4-FFF2-40B4-BE49-F238E27FC236}">
                      <a16:creationId xmlns:a16="http://schemas.microsoft.com/office/drawing/2014/main" id="{69EE076B-B31B-9813-8A11-20A69839BE4F}"/>
                    </a:ext>
                  </a:extLst>
                </p:cNvPr>
                <p:cNvPicPr/>
                <p:nvPr/>
              </p:nvPicPr>
              <p:blipFill>
                <a:blip r:embed="rId14"/>
                <a:stretch>
                  <a:fillRect/>
                </a:stretch>
              </p:blipFill>
              <p:spPr>
                <a:xfrm>
                  <a:off x="1150782" y="4398862"/>
                  <a:ext cx="2865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B19D3AA9-3FC0-B5A9-F172-2D4CB0C98161}"/>
                    </a:ext>
                  </a:extLst>
                </p14:cNvPr>
                <p14:cNvContentPartPr/>
                <p14:nvPr/>
              </p14:nvContentPartPr>
              <p14:xfrm>
                <a:off x="1642902" y="4264582"/>
                <a:ext cx="143640" cy="421200"/>
              </p14:xfrm>
            </p:contentPart>
          </mc:Choice>
          <mc:Fallback>
            <p:pic>
              <p:nvPicPr>
                <p:cNvPr id="26" name="Ink 25">
                  <a:extLst>
                    <a:ext uri="{FF2B5EF4-FFF2-40B4-BE49-F238E27FC236}">
                      <a16:creationId xmlns:a16="http://schemas.microsoft.com/office/drawing/2014/main" id="{B19D3AA9-3FC0-B5A9-F172-2D4CB0C98161}"/>
                    </a:ext>
                  </a:extLst>
                </p:cNvPr>
                <p:cNvPicPr/>
                <p:nvPr/>
              </p:nvPicPr>
              <p:blipFill>
                <a:blip r:embed="rId16"/>
                <a:stretch>
                  <a:fillRect/>
                </a:stretch>
              </p:blipFill>
              <p:spPr>
                <a:xfrm>
                  <a:off x="1634262" y="4255942"/>
                  <a:ext cx="16128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5683C791-4E5C-6A91-0DE1-4CAF1230CB5F}"/>
                    </a:ext>
                  </a:extLst>
                </p14:cNvPr>
                <p14:cNvContentPartPr/>
                <p14:nvPr/>
              </p14:nvContentPartPr>
              <p14:xfrm>
                <a:off x="1614102" y="4442782"/>
                <a:ext cx="201960" cy="133560"/>
              </p14:xfrm>
            </p:contentPart>
          </mc:Choice>
          <mc:Fallback>
            <p:pic>
              <p:nvPicPr>
                <p:cNvPr id="27" name="Ink 26">
                  <a:extLst>
                    <a:ext uri="{FF2B5EF4-FFF2-40B4-BE49-F238E27FC236}">
                      <a16:creationId xmlns:a16="http://schemas.microsoft.com/office/drawing/2014/main" id="{5683C791-4E5C-6A91-0DE1-4CAF1230CB5F}"/>
                    </a:ext>
                  </a:extLst>
                </p:cNvPr>
                <p:cNvPicPr/>
                <p:nvPr/>
              </p:nvPicPr>
              <p:blipFill>
                <a:blip r:embed="rId18"/>
                <a:stretch>
                  <a:fillRect/>
                </a:stretch>
              </p:blipFill>
              <p:spPr>
                <a:xfrm>
                  <a:off x="1605102" y="4433782"/>
                  <a:ext cx="2196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 name="Ink 27">
                  <a:extLst>
                    <a:ext uri="{FF2B5EF4-FFF2-40B4-BE49-F238E27FC236}">
                      <a16:creationId xmlns:a16="http://schemas.microsoft.com/office/drawing/2014/main" id="{CAA79E61-57C0-6149-7B6F-17D589A62FA1}"/>
                    </a:ext>
                  </a:extLst>
                </p14:cNvPr>
                <p14:cNvContentPartPr/>
                <p14:nvPr/>
              </p14:nvContentPartPr>
              <p14:xfrm>
                <a:off x="1874742" y="4465822"/>
                <a:ext cx="79200" cy="131400"/>
              </p14:xfrm>
            </p:contentPart>
          </mc:Choice>
          <mc:Fallback>
            <p:pic>
              <p:nvPicPr>
                <p:cNvPr id="28" name="Ink 27">
                  <a:extLst>
                    <a:ext uri="{FF2B5EF4-FFF2-40B4-BE49-F238E27FC236}">
                      <a16:creationId xmlns:a16="http://schemas.microsoft.com/office/drawing/2014/main" id="{CAA79E61-57C0-6149-7B6F-17D589A62FA1}"/>
                    </a:ext>
                  </a:extLst>
                </p:cNvPr>
                <p:cNvPicPr/>
                <p:nvPr/>
              </p:nvPicPr>
              <p:blipFill>
                <a:blip r:embed="rId20"/>
                <a:stretch>
                  <a:fillRect/>
                </a:stretch>
              </p:blipFill>
              <p:spPr>
                <a:xfrm>
                  <a:off x="1865742" y="4456822"/>
                  <a:ext cx="968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9" name="Ink 28">
                  <a:extLst>
                    <a:ext uri="{FF2B5EF4-FFF2-40B4-BE49-F238E27FC236}">
                      <a16:creationId xmlns:a16="http://schemas.microsoft.com/office/drawing/2014/main" id="{88CB745E-24C4-D883-4391-3E3D0ACC588B}"/>
                    </a:ext>
                  </a:extLst>
                </p14:cNvPr>
                <p14:cNvContentPartPr/>
                <p14:nvPr/>
              </p14:nvContentPartPr>
              <p14:xfrm>
                <a:off x="2024862" y="4375462"/>
                <a:ext cx="18360" cy="208080"/>
              </p14:xfrm>
            </p:contentPart>
          </mc:Choice>
          <mc:Fallback>
            <p:pic>
              <p:nvPicPr>
                <p:cNvPr id="29" name="Ink 28">
                  <a:extLst>
                    <a:ext uri="{FF2B5EF4-FFF2-40B4-BE49-F238E27FC236}">
                      <a16:creationId xmlns:a16="http://schemas.microsoft.com/office/drawing/2014/main" id="{88CB745E-24C4-D883-4391-3E3D0ACC588B}"/>
                    </a:ext>
                  </a:extLst>
                </p:cNvPr>
                <p:cNvPicPr/>
                <p:nvPr/>
              </p:nvPicPr>
              <p:blipFill>
                <a:blip r:embed="rId22"/>
                <a:stretch>
                  <a:fillRect/>
                </a:stretch>
              </p:blipFill>
              <p:spPr>
                <a:xfrm>
                  <a:off x="2015862" y="4366462"/>
                  <a:ext cx="360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0" name="Ink 29">
                  <a:extLst>
                    <a:ext uri="{FF2B5EF4-FFF2-40B4-BE49-F238E27FC236}">
                      <a16:creationId xmlns:a16="http://schemas.microsoft.com/office/drawing/2014/main" id="{52219945-21E4-E87D-7534-8203E75514E9}"/>
                    </a:ext>
                  </a:extLst>
                </p14:cNvPr>
                <p14:cNvContentPartPr/>
                <p14:nvPr/>
              </p14:nvContentPartPr>
              <p14:xfrm>
                <a:off x="2018022" y="4447462"/>
                <a:ext cx="83880" cy="45000"/>
              </p14:xfrm>
            </p:contentPart>
          </mc:Choice>
          <mc:Fallback>
            <p:pic>
              <p:nvPicPr>
                <p:cNvPr id="30" name="Ink 29">
                  <a:extLst>
                    <a:ext uri="{FF2B5EF4-FFF2-40B4-BE49-F238E27FC236}">
                      <a16:creationId xmlns:a16="http://schemas.microsoft.com/office/drawing/2014/main" id="{52219945-21E4-E87D-7534-8203E75514E9}"/>
                    </a:ext>
                  </a:extLst>
                </p:cNvPr>
                <p:cNvPicPr/>
                <p:nvPr/>
              </p:nvPicPr>
              <p:blipFill>
                <a:blip r:embed="rId24"/>
                <a:stretch>
                  <a:fillRect/>
                </a:stretch>
              </p:blipFill>
              <p:spPr>
                <a:xfrm>
                  <a:off x="2009022" y="4438462"/>
                  <a:ext cx="101520" cy="62640"/>
                </a:xfrm>
                <a:prstGeom prst="rect">
                  <a:avLst/>
                </a:prstGeom>
              </p:spPr>
            </p:pic>
          </mc:Fallback>
        </mc:AlternateContent>
      </p:grpSp>
      <p:grpSp>
        <p:nvGrpSpPr>
          <p:cNvPr id="52" name="Group 51">
            <a:extLst>
              <a:ext uri="{FF2B5EF4-FFF2-40B4-BE49-F238E27FC236}">
                <a16:creationId xmlns:a16="http://schemas.microsoft.com/office/drawing/2014/main" id="{9FBCF53E-FDC3-3CE0-8C26-B63603D8F6F8}"/>
              </a:ext>
            </a:extLst>
          </p:cNvPr>
          <p:cNvGrpSpPr/>
          <p:nvPr/>
        </p:nvGrpSpPr>
        <p:grpSpPr>
          <a:xfrm>
            <a:off x="3344262" y="4024822"/>
            <a:ext cx="1742760" cy="485280"/>
            <a:chOff x="3344262" y="4024822"/>
            <a:chExt cx="1742760" cy="485280"/>
          </a:xfrm>
        </p:grpSpPr>
        <mc:AlternateContent xmlns:mc="http://schemas.openxmlformats.org/markup-compatibility/2006">
          <mc:Choice xmlns:p14="http://schemas.microsoft.com/office/powerpoint/2010/main" Requires="p14">
            <p:contentPart p14:bwMode="auto" r:id="rId25">
              <p14:nvContentPartPr>
                <p14:cNvPr id="43" name="Ink 42">
                  <a:extLst>
                    <a:ext uri="{FF2B5EF4-FFF2-40B4-BE49-F238E27FC236}">
                      <a16:creationId xmlns:a16="http://schemas.microsoft.com/office/drawing/2014/main" id="{836E70CB-E8FF-760A-4EB6-61069BF753E1}"/>
                    </a:ext>
                  </a:extLst>
                </p14:cNvPr>
                <p14:cNvContentPartPr/>
                <p14:nvPr/>
              </p14:nvContentPartPr>
              <p14:xfrm>
                <a:off x="3344262" y="4136062"/>
                <a:ext cx="207720" cy="178920"/>
              </p14:xfrm>
            </p:contentPart>
          </mc:Choice>
          <mc:Fallback>
            <p:pic>
              <p:nvPicPr>
                <p:cNvPr id="43" name="Ink 42">
                  <a:extLst>
                    <a:ext uri="{FF2B5EF4-FFF2-40B4-BE49-F238E27FC236}">
                      <a16:creationId xmlns:a16="http://schemas.microsoft.com/office/drawing/2014/main" id="{836E70CB-E8FF-760A-4EB6-61069BF753E1}"/>
                    </a:ext>
                  </a:extLst>
                </p:cNvPr>
                <p:cNvPicPr/>
                <p:nvPr/>
              </p:nvPicPr>
              <p:blipFill>
                <a:blip r:embed="rId26"/>
                <a:stretch>
                  <a:fillRect/>
                </a:stretch>
              </p:blipFill>
              <p:spPr>
                <a:xfrm>
                  <a:off x="3335262" y="4127422"/>
                  <a:ext cx="2253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4" name="Ink 43">
                  <a:extLst>
                    <a:ext uri="{FF2B5EF4-FFF2-40B4-BE49-F238E27FC236}">
                      <a16:creationId xmlns:a16="http://schemas.microsoft.com/office/drawing/2014/main" id="{52DEF02D-0D7D-FB13-77E6-E095A4EF50E3}"/>
                    </a:ext>
                  </a:extLst>
                </p14:cNvPr>
                <p14:cNvContentPartPr/>
                <p14:nvPr/>
              </p14:nvContentPartPr>
              <p14:xfrm>
                <a:off x="3590142" y="4200502"/>
                <a:ext cx="148320" cy="119880"/>
              </p14:xfrm>
            </p:contentPart>
          </mc:Choice>
          <mc:Fallback>
            <p:pic>
              <p:nvPicPr>
                <p:cNvPr id="44" name="Ink 43">
                  <a:extLst>
                    <a:ext uri="{FF2B5EF4-FFF2-40B4-BE49-F238E27FC236}">
                      <a16:creationId xmlns:a16="http://schemas.microsoft.com/office/drawing/2014/main" id="{52DEF02D-0D7D-FB13-77E6-E095A4EF50E3}"/>
                    </a:ext>
                  </a:extLst>
                </p:cNvPr>
                <p:cNvPicPr/>
                <p:nvPr/>
              </p:nvPicPr>
              <p:blipFill>
                <a:blip r:embed="rId28"/>
                <a:stretch>
                  <a:fillRect/>
                </a:stretch>
              </p:blipFill>
              <p:spPr>
                <a:xfrm>
                  <a:off x="3581142" y="4191862"/>
                  <a:ext cx="1659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5" name="Ink 44">
                  <a:extLst>
                    <a:ext uri="{FF2B5EF4-FFF2-40B4-BE49-F238E27FC236}">
                      <a16:creationId xmlns:a16="http://schemas.microsoft.com/office/drawing/2014/main" id="{824A78EC-9152-40E0-7557-6524EE7D9BDF}"/>
                    </a:ext>
                  </a:extLst>
                </p14:cNvPr>
                <p14:cNvContentPartPr/>
                <p14:nvPr/>
              </p14:nvContentPartPr>
              <p14:xfrm>
                <a:off x="3792822" y="4160902"/>
                <a:ext cx="19800" cy="150120"/>
              </p14:xfrm>
            </p:contentPart>
          </mc:Choice>
          <mc:Fallback>
            <p:pic>
              <p:nvPicPr>
                <p:cNvPr id="45" name="Ink 44">
                  <a:extLst>
                    <a:ext uri="{FF2B5EF4-FFF2-40B4-BE49-F238E27FC236}">
                      <a16:creationId xmlns:a16="http://schemas.microsoft.com/office/drawing/2014/main" id="{824A78EC-9152-40E0-7557-6524EE7D9BDF}"/>
                    </a:ext>
                  </a:extLst>
                </p:cNvPr>
                <p:cNvPicPr/>
                <p:nvPr/>
              </p:nvPicPr>
              <p:blipFill>
                <a:blip r:embed="rId30"/>
                <a:stretch>
                  <a:fillRect/>
                </a:stretch>
              </p:blipFill>
              <p:spPr>
                <a:xfrm>
                  <a:off x="3784182" y="4152262"/>
                  <a:ext cx="374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6" name="Ink 45">
                  <a:extLst>
                    <a:ext uri="{FF2B5EF4-FFF2-40B4-BE49-F238E27FC236}">
                      <a16:creationId xmlns:a16="http://schemas.microsoft.com/office/drawing/2014/main" id="{644F1B14-E3E3-1DB3-4F97-646D9EAF3EAD}"/>
                    </a:ext>
                  </a:extLst>
                </p14:cNvPr>
                <p14:cNvContentPartPr/>
                <p14:nvPr/>
              </p14:nvContentPartPr>
              <p14:xfrm>
                <a:off x="3896502" y="4209142"/>
                <a:ext cx="86040" cy="99720"/>
              </p14:xfrm>
            </p:contentPart>
          </mc:Choice>
          <mc:Fallback>
            <p:pic>
              <p:nvPicPr>
                <p:cNvPr id="46" name="Ink 45">
                  <a:extLst>
                    <a:ext uri="{FF2B5EF4-FFF2-40B4-BE49-F238E27FC236}">
                      <a16:creationId xmlns:a16="http://schemas.microsoft.com/office/drawing/2014/main" id="{644F1B14-E3E3-1DB3-4F97-646D9EAF3EAD}"/>
                    </a:ext>
                  </a:extLst>
                </p:cNvPr>
                <p:cNvPicPr/>
                <p:nvPr/>
              </p:nvPicPr>
              <p:blipFill>
                <a:blip r:embed="rId32"/>
                <a:stretch>
                  <a:fillRect/>
                </a:stretch>
              </p:blipFill>
              <p:spPr>
                <a:xfrm>
                  <a:off x="3887502" y="4200502"/>
                  <a:ext cx="1036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7" name="Ink 46">
                  <a:extLst>
                    <a:ext uri="{FF2B5EF4-FFF2-40B4-BE49-F238E27FC236}">
                      <a16:creationId xmlns:a16="http://schemas.microsoft.com/office/drawing/2014/main" id="{620C0DD4-507F-4DE9-EA06-143234703E21}"/>
                    </a:ext>
                  </a:extLst>
                </p14:cNvPr>
                <p14:cNvContentPartPr/>
                <p14:nvPr/>
              </p14:nvContentPartPr>
              <p14:xfrm>
                <a:off x="4043022" y="4208422"/>
                <a:ext cx="211320" cy="91440"/>
              </p14:xfrm>
            </p:contentPart>
          </mc:Choice>
          <mc:Fallback>
            <p:pic>
              <p:nvPicPr>
                <p:cNvPr id="47" name="Ink 46">
                  <a:extLst>
                    <a:ext uri="{FF2B5EF4-FFF2-40B4-BE49-F238E27FC236}">
                      <a16:creationId xmlns:a16="http://schemas.microsoft.com/office/drawing/2014/main" id="{620C0DD4-507F-4DE9-EA06-143234703E21}"/>
                    </a:ext>
                  </a:extLst>
                </p:cNvPr>
                <p:cNvPicPr/>
                <p:nvPr/>
              </p:nvPicPr>
              <p:blipFill>
                <a:blip r:embed="rId34"/>
                <a:stretch>
                  <a:fillRect/>
                </a:stretch>
              </p:blipFill>
              <p:spPr>
                <a:xfrm>
                  <a:off x="4034022" y="4199422"/>
                  <a:ext cx="2289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8" name="Ink 47">
                  <a:extLst>
                    <a:ext uri="{FF2B5EF4-FFF2-40B4-BE49-F238E27FC236}">
                      <a16:creationId xmlns:a16="http://schemas.microsoft.com/office/drawing/2014/main" id="{8EDB884F-9868-0AC1-A797-20F467052C29}"/>
                    </a:ext>
                  </a:extLst>
                </p14:cNvPr>
                <p14:cNvContentPartPr/>
                <p14:nvPr/>
              </p14:nvContentPartPr>
              <p14:xfrm>
                <a:off x="4289622" y="4200862"/>
                <a:ext cx="128880" cy="94680"/>
              </p14:xfrm>
            </p:contentPart>
          </mc:Choice>
          <mc:Fallback>
            <p:pic>
              <p:nvPicPr>
                <p:cNvPr id="48" name="Ink 47">
                  <a:extLst>
                    <a:ext uri="{FF2B5EF4-FFF2-40B4-BE49-F238E27FC236}">
                      <a16:creationId xmlns:a16="http://schemas.microsoft.com/office/drawing/2014/main" id="{8EDB884F-9868-0AC1-A797-20F467052C29}"/>
                    </a:ext>
                  </a:extLst>
                </p:cNvPr>
                <p:cNvPicPr/>
                <p:nvPr/>
              </p:nvPicPr>
              <p:blipFill>
                <a:blip r:embed="rId36"/>
                <a:stretch>
                  <a:fillRect/>
                </a:stretch>
              </p:blipFill>
              <p:spPr>
                <a:xfrm>
                  <a:off x="4280622" y="4192222"/>
                  <a:ext cx="1465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9" name="Ink 48">
                  <a:extLst>
                    <a:ext uri="{FF2B5EF4-FFF2-40B4-BE49-F238E27FC236}">
                      <a16:creationId xmlns:a16="http://schemas.microsoft.com/office/drawing/2014/main" id="{F83E2F7D-1BC2-2BF9-F521-BDAD9A49AB28}"/>
                    </a:ext>
                  </a:extLst>
                </p14:cNvPr>
                <p14:cNvContentPartPr/>
                <p14:nvPr/>
              </p14:nvContentPartPr>
              <p14:xfrm>
                <a:off x="4700742" y="4134982"/>
                <a:ext cx="188280" cy="160920"/>
              </p14:xfrm>
            </p:contentPart>
          </mc:Choice>
          <mc:Fallback>
            <p:pic>
              <p:nvPicPr>
                <p:cNvPr id="49" name="Ink 48">
                  <a:extLst>
                    <a:ext uri="{FF2B5EF4-FFF2-40B4-BE49-F238E27FC236}">
                      <a16:creationId xmlns:a16="http://schemas.microsoft.com/office/drawing/2014/main" id="{F83E2F7D-1BC2-2BF9-F521-BDAD9A49AB28}"/>
                    </a:ext>
                  </a:extLst>
                </p:cNvPr>
                <p:cNvPicPr/>
                <p:nvPr/>
              </p:nvPicPr>
              <p:blipFill>
                <a:blip r:embed="rId38"/>
                <a:stretch>
                  <a:fillRect/>
                </a:stretch>
              </p:blipFill>
              <p:spPr>
                <a:xfrm>
                  <a:off x="4691742" y="4125982"/>
                  <a:ext cx="2059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0" name="Ink 49">
                  <a:extLst>
                    <a:ext uri="{FF2B5EF4-FFF2-40B4-BE49-F238E27FC236}">
                      <a16:creationId xmlns:a16="http://schemas.microsoft.com/office/drawing/2014/main" id="{85210994-7C8F-CC4C-601E-0BFE5F97E4FF}"/>
                    </a:ext>
                  </a:extLst>
                </p14:cNvPr>
                <p14:cNvContentPartPr/>
                <p14:nvPr/>
              </p14:nvContentPartPr>
              <p14:xfrm>
                <a:off x="4725222" y="4137502"/>
                <a:ext cx="172080" cy="201960"/>
              </p14:xfrm>
            </p:contentPart>
          </mc:Choice>
          <mc:Fallback>
            <p:pic>
              <p:nvPicPr>
                <p:cNvPr id="50" name="Ink 49">
                  <a:extLst>
                    <a:ext uri="{FF2B5EF4-FFF2-40B4-BE49-F238E27FC236}">
                      <a16:creationId xmlns:a16="http://schemas.microsoft.com/office/drawing/2014/main" id="{85210994-7C8F-CC4C-601E-0BFE5F97E4FF}"/>
                    </a:ext>
                  </a:extLst>
                </p:cNvPr>
                <p:cNvPicPr/>
                <p:nvPr/>
              </p:nvPicPr>
              <p:blipFill>
                <a:blip r:embed="rId40"/>
                <a:stretch>
                  <a:fillRect/>
                </a:stretch>
              </p:blipFill>
              <p:spPr>
                <a:xfrm>
                  <a:off x="4716582" y="4128502"/>
                  <a:ext cx="1897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1" name="Ink 50">
                  <a:extLst>
                    <a:ext uri="{FF2B5EF4-FFF2-40B4-BE49-F238E27FC236}">
                      <a16:creationId xmlns:a16="http://schemas.microsoft.com/office/drawing/2014/main" id="{698D18A5-7597-E939-AF24-18B8BBAAA7CA}"/>
                    </a:ext>
                  </a:extLst>
                </p14:cNvPr>
                <p14:cNvContentPartPr/>
                <p14:nvPr/>
              </p14:nvContentPartPr>
              <p14:xfrm>
                <a:off x="4577622" y="4024822"/>
                <a:ext cx="509400" cy="485280"/>
              </p14:xfrm>
            </p:contentPart>
          </mc:Choice>
          <mc:Fallback>
            <p:pic>
              <p:nvPicPr>
                <p:cNvPr id="51" name="Ink 50">
                  <a:extLst>
                    <a:ext uri="{FF2B5EF4-FFF2-40B4-BE49-F238E27FC236}">
                      <a16:creationId xmlns:a16="http://schemas.microsoft.com/office/drawing/2014/main" id="{698D18A5-7597-E939-AF24-18B8BBAAA7CA}"/>
                    </a:ext>
                  </a:extLst>
                </p:cNvPr>
                <p:cNvPicPr/>
                <p:nvPr/>
              </p:nvPicPr>
              <p:blipFill>
                <a:blip r:embed="rId42"/>
                <a:stretch>
                  <a:fillRect/>
                </a:stretch>
              </p:blipFill>
              <p:spPr>
                <a:xfrm>
                  <a:off x="4568622" y="4016182"/>
                  <a:ext cx="527040" cy="502920"/>
                </a:xfrm>
                <a:prstGeom prst="rect">
                  <a:avLst/>
                </a:prstGeom>
              </p:spPr>
            </p:pic>
          </mc:Fallback>
        </mc:AlternateContent>
      </p:grpSp>
      <p:grpSp>
        <p:nvGrpSpPr>
          <p:cNvPr id="135" name="Group 134">
            <a:extLst>
              <a:ext uri="{FF2B5EF4-FFF2-40B4-BE49-F238E27FC236}">
                <a16:creationId xmlns:a16="http://schemas.microsoft.com/office/drawing/2014/main" id="{67F66309-AA61-D131-1267-76A4B52FA6EF}"/>
              </a:ext>
            </a:extLst>
          </p:cNvPr>
          <p:cNvGrpSpPr/>
          <p:nvPr/>
        </p:nvGrpSpPr>
        <p:grpSpPr>
          <a:xfrm>
            <a:off x="6633942" y="1939342"/>
            <a:ext cx="5027760" cy="3050280"/>
            <a:chOff x="6633942" y="1939342"/>
            <a:chExt cx="5027760" cy="3050280"/>
          </a:xfrm>
        </p:grpSpPr>
        <mc:AlternateContent xmlns:mc="http://schemas.openxmlformats.org/markup-compatibility/2006">
          <mc:Choice xmlns:p14="http://schemas.microsoft.com/office/powerpoint/2010/main" Requires="p14">
            <p:contentPart p14:bwMode="auto" r:id="rId43">
              <p14:nvContentPartPr>
                <p14:cNvPr id="16" name="Ink 15">
                  <a:extLst>
                    <a:ext uri="{FF2B5EF4-FFF2-40B4-BE49-F238E27FC236}">
                      <a16:creationId xmlns:a16="http://schemas.microsoft.com/office/drawing/2014/main" id="{AA45E4AF-040C-27B1-B22F-ED77CD7C550E}"/>
                    </a:ext>
                  </a:extLst>
                </p14:cNvPr>
                <p14:cNvContentPartPr/>
                <p14:nvPr/>
              </p14:nvContentPartPr>
              <p14:xfrm>
                <a:off x="10371102" y="2620102"/>
                <a:ext cx="38160" cy="683280"/>
              </p14:xfrm>
            </p:contentPart>
          </mc:Choice>
          <mc:Fallback>
            <p:pic>
              <p:nvPicPr>
                <p:cNvPr id="16" name="Ink 15">
                  <a:extLst>
                    <a:ext uri="{FF2B5EF4-FFF2-40B4-BE49-F238E27FC236}">
                      <a16:creationId xmlns:a16="http://schemas.microsoft.com/office/drawing/2014/main" id="{AA45E4AF-040C-27B1-B22F-ED77CD7C550E}"/>
                    </a:ext>
                  </a:extLst>
                </p:cNvPr>
                <p:cNvPicPr/>
                <p:nvPr/>
              </p:nvPicPr>
              <p:blipFill>
                <a:blip r:embed="rId44"/>
                <a:stretch>
                  <a:fillRect/>
                </a:stretch>
              </p:blipFill>
              <p:spPr>
                <a:xfrm>
                  <a:off x="10362462" y="2611462"/>
                  <a:ext cx="55800" cy="700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7" name="Ink 16">
                  <a:extLst>
                    <a:ext uri="{FF2B5EF4-FFF2-40B4-BE49-F238E27FC236}">
                      <a16:creationId xmlns:a16="http://schemas.microsoft.com/office/drawing/2014/main" id="{0198241A-DFC2-543D-0540-608B0F327D75}"/>
                    </a:ext>
                  </a:extLst>
                </p14:cNvPr>
                <p14:cNvContentPartPr/>
                <p14:nvPr/>
              </p14:nvContentPartPr>
              <p14:xfrm>
                <a:off x="10309902" y="3127342"/>
                <a:ext cx="250560" cy="272880"/>
              </p14:xfrm>
            </p:contentPart>
          </mc:Choice>
          <mc:Fallback>
            <p:pic>
              <p:nvPicPr>
                <p:cNvPr id="17" name="Ink 16">
                  <a:extLst>
                    <a:ext uri="{FF2B5EF4-FFF2-40B4-BE49-F238E27FC236}">
                      <a16:creationId xmlns:a16="http://schemas.microsoft.com/office/drawing/2014/main" id="{0198241A-DFC2-543D-0540-608B0F327D75}"/>
                    </a:ext>
                  </a:extLst>
                </p:cNvPr>
                <p:cNvPicPr/>
                <p:nvPr/>
              </p:nvPicPr>
              <p:blipFill>
                <a:blip r:embed="rId46"/>
                <a:stretch>
                  <a:fillRect/>
                </a:stretch>
              </p:blipFill>
              <p:spPr>
                <a:xfrm>
                  <a:off x="10301262" y="3118342"/>
                  <a:ext cx="2682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3" name="Ink 52">
                  <a:extLst>
                    <a:ext uri="{FF2B5EF4-FFF2-40B4-BE49-F238E27FC236}">
                      <a16:creationId xmlns:a16="http://schemas.microsoft.com/office/drawing/2014/main" id="{F35C6616-A9D7-3146-FE90-C74C7B9BC2CA}"/>
                    </a:ext>
                  </a:extLst>
                </p14:cNvPr>
                <p14:cNvContentPartPr/>
                <p14:nvPr/>
              </p14:nvContentPartPr>
              <p14:xfrm>
                <a:off x="6633942" y="1987222"/>
                <a:ext cx="133920" cy="216360"/>
              </p14:xfrm>
            </p:contentPart>
          </mc:Choice>
          <mc:Fallback>
            <p:pic>
              <p:nvPicPr>
                <p:cNvPr id="53" name="Ink 52">
                  <a:extLst>
                    <a:ext uri="{FF2B5EF4-FFF2-40B4-BE49-F238E27FC236}">
                      <a16:creationId xmlns:a16="http://schemas.microsoft.com/office/drawing/2014/main" id="{F35C6616-A9D7-3146-FE90-C74C7B9BC2CA}"/>
                    </a:ext>
                  </a:extLst>
                </p:cNvPr>
                <p:cNvPicPr/>
                <p:nvPr/>
              </p:nvPicPr>
              <p:blipFill>
                <a:blip r:embed="rId48"/>
                <a:stretch>
                  <a:fillRect/>
                </a:stretch>
              </p:blipFill>
              <p:spPr>
                <a:xfrm>
                  <a:off x="6625302" y="1978222"/>
                  <a:ext cx="1515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4" name="Ink 53">
                  <a:extLst>
                    <a:ext uri="{FF2B5EF4-FFF2-40B4-BE49-F238E27FC236}">
                      <a16:creationId xmlns:a16="http://schemas.microsoft.com/office/drawing/2014/main" id="{82BABA66-999E-1039-22DF-98BF6DE86A1D}"/>
                    </a:ext>
                  </a:extLst>
                </p14:cNvPr>
                <p14:cNvContentPartPr/>
                <p14:nvPr/>
              </p14:nvContentPartPr>
              <p14:xfrm>
                <a:off x="6807462" y="2065702"/>
                <a:ext cx="103320" cy="236520"/>
              </p14:xfrm>
            </p:contentPart>
          </mc:Choice>
          <mc:Fallback>
            <p:pic>
              <p:nvPicPr>
                <p:cNvPr id="54" name="Ink 53">
                  <a:extLst>
                    <a:ext uri="{FF2B5EF4-FFF2-40B4-BE49-F238E27FC236}">
                      <a16:creationId xmlns:a16="http://schemas.microsoft.com/office/drawing/2014/main" id="{82BABA66-999E-1039-22DF-98BF6DE86A1D}"/>
                    </a:ext>
                  </a:extLst>
                </p:cNvPr>
                <p:cNvPicPr/>
                <p:nvPr/>
              </p:nvPicPr>
              <p:blipFill>
                <a:blip r:embed="rId50"/>
                <a:stretch>
                  <a:fillRect/>
                </a:stretch>
              </p:blipFill>
              <p:spPr>
                <a:xfrm>
                  <a:off x="6798462" y="2057062"/>
                  <a:ext cx="120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5" name="Ink 54">
                  <a:extLst>
                    <a:ext uri="{FF2B5EF4-FFF2-40B4-BE49-F238E27FC236}">
                      <a16:creationId xmlns:a16="http://schemas.microsoft.com/office/drawing/2014/main" id="{23C0B8D7-B52F-26A5-68BB-A6D6D5B2261B}"/>
                    </a:ext>
                  </a:extLst>
                </p14:cNvPr>
                <p14:cNvContentPartPr/>
                <p14:nvPr/>
              </p14:nvContentPartPr>
              <p14:xfrm>
                <a:off x="6983862" y="2017462"/>
                <a:ext cx="140400" cy="179640"/>
              </p14:xfrm>
            </p:contentPart>
          </mc:Choice>
          <mc:Fallback>
            <p:pic>
              <p:nvPicPr>
                <p:cNvPr id="55" name="Ink 54">
                  <a:extLst>
                    <a:ext uri="{FF2B5EF4-FFF2-40B4-BE49-F238E27FC236}">
                      <a16:creationId xmlns:a16="http://schemas.microsoft.com/office/drawing/2014/main" id="{23C0B8D7-B52F-26A5-68BB-A6D6D5B2261B}"/>
                    </a:ext>
                  </a:extLst>
                </p:cNvPr>
                <p:cNvPicPr/>
                <p:nvPr/>
              </p:nvPicPr>
              <p:blipFill>
                <a:blip r:embed="rId52"/>
                <a:stretch>
                  <a:fillRect/>
                </a:stretch>
              </p:blipFill>
              <p:spPr>
                <a:xfrm>
                  <a:off x="6974862" y="2008462"/>
                  <a:ext cx="1580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6" name="Ink 55">
                  <a:extLst>
                    <a:ext uri="{FF2B5EF4-FFF2-40B4-BE49-F238E27FC236}">
                      <a16:creationId xmlns:a16="http://schemas.microsoft.com/office/drawing/2014/main" id="{6ABFAB8D-7A41-3057-9926-59B5B1B898FB}"/>
                    </a:ext>
                  </a:extLst>
                </p14:cNvPr>
                <p14:cNvContentPartPr/>
                <p14:nvPr/>
              </p14:nvContentPartPr>
              <p14:xfrm>
                <a:off x="7150182" y="2102782"/>
                <a:ext cx="55800" cy="76680"/>
              </p14:xfrm>
            </p:contentPart>
          </mc:Choice>
          <mc:Fallback>
            <p:pic>
              <p:nvPicPr>
                <p:cNvPr id="56" name="Ink 55">
                  <a:extLst>
                    <a:ext uri="{FF2B5EF4-FFF2-40B4-BE49-F238E27FC236}">
                      <a16:creationId xmlns:a16="http://schemas.microsoft.com/office/drawing/2014/main" id="{6ABFAB8D-7A41-3057-9926-59B5B1B898FB}"/>
                    </a:ext>
                  </a:extLst>
                </p:cNvPr>
                <p:cNvPicPr/>
                <p:nvPr/>
              </p:nvPicPr>
              <p:blipFill>
                <a:blip r:embed="rId54"/>
                <a:stretch>
                  <a:fillRect/>
                </a:stretch>
              </p:blipFill>
              <p:spPr>
                <a:xfrm>
                  <a:off x="7141182" y="2094142"/>
                  <a:ext cx="734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7" name="Ink 56">
                  <a:extLst>
                    <a:ext uri="{FF2B5EF4-FFF2-40B4-BE49-F238E27FC236}">
                      <a16:creationId xmlns:a16="http://schemas.microsoft.com/office/drawing/2014/main" id="{1390FB5D-65FA-B0B1-3637-42CC47E76D70}"/>
                    </a:ext>
                  </a:extLst>
                </p14:cNvPr>
                <p14:cNvContentPartPr/>
                <p14:nvPr/>
              </p14:nvContentPartPr>
              <p14:xfrm>
                <a:off x="7250982" y="2052022"/>
                <a:ext cx="106920" cy="156240"/>
              </p14:xfrm>
            </p:contentPart>
          </mc:Choice>
          <mc:Fallback>
            <p:pic>
              <p:nvPicPr>
                <p:cNvPr id="57" name="Ink 56">
                  <a:extLst>
                    <a:ext uri="{FF2B5EF4-FFF2-40B4-BE49-F238E27FC236}">
                      <a16:creationId xmlns:a16="http://schemas.microsoft.com/office/drawing/2014/main" id="{1390FB5D-65FA-B0B1-3637-42CC47E76D70}"/>
                    </a:ext>
                  </a:extLst>
                </p:cNvPr>
                <p:cNvPicPr/>
                <p:nvPr/>
              </p:nvPicPr>
              <p:blipFill>
                <a:blip r:embed="rId56"/>
                <a:stretch>
                  <a:fillRect/>
                </a:stretch>
              </p:blipFill>
              <p:spPr>
                <a:xfrm>
                  <a:off x="7242342" y="2043022"/>
                  <a:ext cx="124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8" name="Ink 57">
                  <a:extLst>
                    <a:ext uri="{FF2B5EF4-FFF2-40B4-BE49-F238E27FC236}">
                      <a16:creationId xmlns:a16="http://schemas.microsoft.com/office/drawing/2014/main" id="{340EF78F-6524-8146-3435-9B8865C28AF2}"/>
                    </a:ext>
                  </a:extLst>
                </p14:cNvPr>
                <p14:cNvContentPartPr/>
                <p14:nvPr/>
              </p14:nvContentPartPr>
              <p14:xfrm>
                <a:off x="7481742" y="2117182"/>
                <a:ext cx="73800" cy="11520"/>
              </p14:xfrm>
            </p:contentPart>
          </mc:Choice>
          <mc:Fallback>
            <p:pic>
              <p:nvPicPr>
                <p:cNvPr id="58" name="Ink 57">
                  <a:extLst>
                    <a:ext uri="{FF2B5EF4-FFF2-40B4-BE49-F238E27FC236}">
                      <a16:creationId xmlns:a16="http://schemas.microsoft.com/office/drawing/2014/main" id="{340EF78F-6524-8146-3435-9B8865C28AF2}"/>
                    </a:ext>
                  </a:extLst>
                </p:cNvPr>
                <p:cNvPicPr/>
                <p:nvPr/>
              </p:nvPicPr>
              <p:blipFill>
                <a:blip r:embed="rId58"/>
                <a:stretch>
                  <a:fillRect/>
                </a:stretch>
              </p:blipFill>
              <p:spPr>
                <a:xfrm>
                  <a:off x="7473102" y="2108182"/>
                  <a:ext cx="914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0" name="Ink 59">
                  <a:extLst>
                    <a:ext uri="{FF2B5EF4-FFF2-40B4-BE49-F238E27FC236}">
                      <a16:creationId xmlns:a16="http://schemas.microsoft.com/office/drawing/2014/main" id="{F6397BB3-E004-0883-2E16-A88C5B79F687}"/>
                    </a:ext>
                  </a:extLst>
                </p14:cNvPr>
                <p14:cNvContentPartPr/>
                <p14:nvPr/>
              </p14:nvContentPartPr>
              <p14:xfrm>
                <a:off x="7707462" y="2017462"/>
                <a:ext cx="12960" cy="163080"/>
              </p14:xfrm>
            </p:contentPart>
          </mc:Choice>
          <mc:Fallback>
            <p:pic>
              <p:nvPicPr>
                <p:cNvPr id="60" name="Ink 59">
                  <a:extLst>
                    <a:ext uri="{FF2B5EF4-FFF2-40B4-BE49-F238E27FC236}">
                      <a16:creationId xmlns:a16="http://schemas.microsoft.com/office/drawing/2014/main" id="{F6397BB3-E004-0883-2E16-A88C5B79F687}"/>
                    </a:ext>
                  </a:extLst>
                </p:cNvPr>
                <p:cNvPicPr/>
                <p:nvPr/>
              </p:nvPicPr>
              <p:blipFill>
                <a:blip r:embed="rId60"/>
                <a:stretch>
                  <a:fillRect/>
                </a:stretch>
              </p:blipFill>
              <p:spPr>
                <a:xfrm>
                  <a:off x="7698462" y="2008462"/>
                  <a:ext cx="306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1" name="Ink 60">
                  <a:extLst>
                    <a:ext uri="{FF2B5EF4-FFF2-40B4-BE49-F238E27FC236}">
                      <a16:creationId xmlns:a16="http://schemas.microsoft.com/office/drawing/2014/main" id="{ACA33D27-EA8C-39FA-A87E-BE2CC9D77212}"/>
                    </a:ext>
                  </a:extLst>
                </p14:cNvPr>
                <p14:cNvContentPartPr/>
                <p14:nvPr/>
              </p14:nvContentPartPr>
              <p14:xfrm>
                <a:off x="7783422" y="2051302"/>
                <a:ext cx="84960" cy="132480"/>
              </p14:xfrm>
            </p:contentPart>
          </mc:Choice>
          <mc:Fallback>
            <p:pic>
              <p:nvPicPr>
                <p:cNvPr id="61" name="Ink 60">
                  <a:extLst>
                    <a:ext uri="{FF2B5EF4-FFF2-40B4-BE49-F238E27FC236}">
                      <a16:creationId xmlns:a16="http://schemas.microsoft.com/office/drawing/2014/main" id="{ACA33D27-EA8C-39FA-A87E-BE2CC9D77212}"/>
                    </a:ext>
                  </a:extLst>
                </p:cNvPr>
                <p:cNvPicPr/>
                <p:nvPr/>
              </p:nvPicPr>
              <p:blipFill>
                <a:blip r:embed="rId62"/>
                <a:stretch>
                  <a:fillRect/>
                </a:stretch>
              </p:blipFill>
              <p:spPr>
                <a:xfrm>
                  <a:off x="7774422" y="2042662"/>
                  <a:ext cx="1026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2" name="Ink 61">
                  <a:extLst>
                    <a:ext uri="{FF2B5EF4-FFF2-40B4-BE49-F238E27FC236}">
                      <a16:creationId xmlns:a16="http://schemas.microsoft.com/office/drawing/2014/main" id="{BF6A31D8-2C00-5DCA-F3C2-027D55FAF09A}"/>
                    </a:ext>
                  </a:extLst>
                </p14:cNvPr>
                <p14:cNvContentPartPr/>
                <p14:nvPr/>
              </p14:nvContentPartPr>
              <p14:xfrm>
                <a:off x="7941102" y="2073982"/>
                <a:ext cx="148680" cy="109080"/>
              </p14:xfrm>
            </p:contentPart>
          </mc:Choice>
          <mc:Fallback>
            <p:pic>
              <p:nvPicPr>
                <p:cNvPr id="62" name="Ink 61">
                  <a:extLst>
                    <a:ext uri="{FF2B5EF4-FFF2-40B4-BE49-F238E27FC236}">
                      <a16:creationId xmlns:a16="http://schemas.microsoft.com/office/drawing/2014/main" id="{BF6A31D8-2C00-5DCA-F3C2-027D55FAF09A}"/>
                    </a:ext>
                  </a:extLst>
                </p:cNvPr>
                <p:cNvPicPr/>
                <p:nvPr/>
              </p:nvPicPr>
              <p:blipFill>
                <a:blip r:embed="rId64"/>
                <a:stretch>
                  <a:fillRect/>
                </a:stretch>
              </p:blipFill>
              <p:spPr>
                <a:xfrm>
                  <a:off x="7932102" y="2065342"/>
                  <a:ext cx="1663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3" name="Ink 62">
                  <a:extLst>
                    <a:ext uri="{FF2B5EF4-FFF2-40B4-BE49-F238E27FC236}">
                      <a16:creationId xmlns:a16="http://schemas.microsoft.com/office/drawing/2014/main" id="{1C732B92-C19A-F071-77F1-A519A93122EF}"/>
                    </a:ext>
                  </a:extLst>
                </p14:cNvPr>
                <p14:cNvContentPartPr/>
                <p14:nvPr/>
              </p14:nvContentPartPr>
              <p14:xfrm>
                <a:off x="8145222" y="2075062"/>
                <a:ext cx="89640" cy="113040"/>
              </p14:xfrm>
            </p:contentPart>
          </mc:Choice>
          <mc:Fallback>
            <p:pic>
              <p:nvPicPr>
                <p:cNvPr id="63" name="Ink 62">
                  <a:extLst>
                    <a:ext uri="{FF2B5EF4-FFF2-40B4-BE49-F238E27FC236}">
                      <a16:creationId xmlns:a16="http://schemas.microsoft.com/office/drawing/2014/main" id="{1C732B92-C19A-F071-77F1-A519A93122EF}"/>
                    </a:ext>
                  </a:extLst>
                </p:cNvPr>
                <p:cNvPicPr/>
                <p:nvPr/>
              </p:nvPicPr>
              <p:blipFill>
                <a:blip r:embed="rId66"/>
                <a:stretch>
                  <a:fillRect/>
                </a:stretch>
              </p:blipFill>
              <p:spPr>
                <a:xfrm>
                  <a:off x="8136222" y="2066062"/>
                  <a:ext cx="1072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4" name="Ink 63">
                  <a:extLst>
                    <a:ext uri="{FF2B5EF4-FFF2-40B4-BE49-F238E27FC236}">
                      <a16:creationId xmlns:a16="http://schemas.microsoft.com/office/drawing/2014/main" id="{4676F3DA-0E17-3544-B559-965882CE56C8}"/>
                    </a:ext>
                  </a:extLst>
                </p14:cNvPr>
                <p14:cNvContentPartPr/>
                <p14:nvPr/>
              </p14:nvContentPartPr>
              <p14:xfrm>
                <a:off x="8346102" y="2088382"/>
                <a:ext cx="95400" cy="10800"/>
              </p14:xfrm>
            </p:contentPart>
          </mc:Choice>
          <mc:Fallback>
            <p:pic>
              <p:nvPicPr>
                <p:cNvPr id="64" name="Ink 63">
                  <a:extLst>
                    <a:ext uri="{FF2B5EF4-FFF2-40B4-BE49-F238E27FC236}">
                      <a16:creationId xmlns:a16="http://schemas.microsoft.com/office/drawing/2014/main" id="{4676F3DA-0E17-3544-B559-965882CE56C8}"/>
                    </a:ext>
                  </a:extLst>
                </p:cNvPr>
                <p:cNvPicPr/>
                <p:nvPr/>
              </p:nvPicPr>
              <p:blipFill>
                <a:blip r:embed="rId68"/>
                <a:stretch>
                  <a:fillRect/>
                </a:stretch>
              </p:blipFill>
              <p:spPr>
                <a:xfrm>
                  <a:off x="8337102" y="2079742"/>
                  <a:ext cx="1130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5" name="Ink 64">
                  <a:extLst>
                    <a:ext uri="{FF2B5EF4-FFF2-40B4-BE49-F238E27FC236}">
                      <a16:creationId xmlns:a16="http://schemas.microsoft.com/office/drawing/2014/main" id="{4F01A6F7-916D-86A6-CC9A-092CC7ED5779}"/>
                    </a:ext>
                  </a:extLst>
                </p14:cNvPr>
                <p14:cNvContentPartPr/>
                <p14:nvPr/>
              </p14:nvContentPartPr>
              <p14:xfrm>
                <a:off x="8561382" y="1963102"/>
                <a:ext cx="128880" cy="192960"/>
              </p14:xfrm>
            </p:contentPart>
          </mc:Choice>
          <mc:Fallback>
            <p:pic>
              <p:nvPicPr>
                <p:cNvPr id="65" name="Ink 64">
                  <a:extLst>
                    <a:ext uri="{FF2B5EF4-FFF2-40B4-BE49-F238E27FC236}">
                      <a16:creationId xmlns:a16="http://schemas.microsoft.com/office/drawing/2014/main" id="{4F01A6F7-916D-86A6-CC9A-092CC7ED5779}"/>
                    </a:ext>
                  </a:extLst>
                </p:cNvPr>
                <p:cNvPicPr/>
                <p:nvPr/>
              </p:nvPicPr>
              <p:blipFill>
                <a:blip r:embed="rId70"/>
                <a:stretch>
                  <a:fillRect/>
                </a:stretch>
              </p:blipFill>
              <p:spPr>
                <a:xfrm>
                  <a:off x="8552742" y="1954102"/>
                  <a:ext cx="1465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6" name="Ink 65">
                  <a:extLst>
                    <a:ext uri="{FF2B5EF4-FFF2-40B4-BE49-F238E27FC236}">
                      <a16:creationId xmlns:a16="http://schemas.microsoft.com/office/drawing/2014/main" id="{FD71A837-2890-2117-3A24-A788AC7F33C5}"/>
                    </a:ext>
                  </a:extLst>
                </p14:cNvPr>
                <p14:cNvContentPartPr/>
                <p14:nvPr/>
              </p14:nvContentPartPr>
              <p14:xfrm>
                <a:off x="8725542" y="2014582"/>
                <a:ext cx="129240" cy="185040"/>
              </p14:xfrm>
            </p:contentPart>
          </mc:Choice>
          <mc:Fallback>
            <p:pic>
              <p:nvPicPr>
                <p:cNvPr id="66" name="Ink 65">
                  <a:extLst>
                    <a:ext uri="{FF2B5EF4-FFF2-40B4-BE49-F238E27FC236}">
                      <a16:creationId xmlns:a16="http://schemas.microsoft.com/office/drawing/2014/main" id="{FD71A837-2890-2117-3A24-A788AC7F33C5}"/>
                    </a:ext>
                  </a:extLst>
                </p:cNvPr>
                <p:cNvPicPr/>
                <p:nvPr/>
              </p:nvPicPr>
              <p:blipFill>
                <a:blip r:embed="rId72"/>
                <a:stretch>
                  <a:fillRect/>
                </a:stretch>
              </p:blipFill>
              <p:spPr>
                <a:xfrm>
                  <a:off x="8716902" y="2005942"/>
                  <a:ext cx="1468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7" name="Ink 66">
                  <a:extLst>
                    <a:ext uri="{FF2B5EF4-FFF2-40B4-BE49-F238E27FC236}">
                      <a16:creationId xmlns:a16="http://schemas.microsoft.com/office/drawing/2014/main" id="{6892D223-81A3-D0FA-0164-9797ACCE4FA2}"/>
                    </a:ext>
                  </a:extLst>
                </p14:cNvPr>
                <p14:cNvContentPartPr/>
                <p14:nvPr/>
              </p14:nvContentPartPr>
              <p14:xfrm>
                <a:off x="8972862" y="2057782"/>
                <a:ext cx="24480" cy="10440"/>
              </p14:xfrm>
            </p:contentPart>
          </mc:Choice>
          <mc:Fallback>
            <p:pic>
              <p:nvPicPr>
                <p:cNvPr id="67" name="Ink 66">
                  <a:extLst>
                    <a:ext uri="{FF2B5EF4-FFF2-40B4-BE49-F238E27FC236}">
                      <a16:creationId xmlns:a16="http://schemas.microsoft.com/office/drawing/2014/main" id="{6892D223-81A3-D0FA-0164-9797ACCE4FA2}"/>
                    </a:ext>
                  </a:extLst>
                </p:cNvPr>
                <p:cNvPicPr/>
                <p:nvPr/>
              </p:nvPicPr>
              <p:blipFill>
                <a:blip r:embed="rId74"/>
                <a:stretch>
                  <a:fillRect/>
                </a:stretch>
              </p:blipFill>
              <p:spPr>
                <a:xfrm>
                  <a:off x="8964222" y="2049142"/>
                  <a:ext cx="42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8" name="Ink 67">
                  <a:extLst>
                    <a:ext uri="{FF2B5EF4-FFF2-40B4-BE49-F238E27FC236}">
                      <a16:creationId xmlns:a16="http://schemas.microsoft.com/office/drawing/2014/main" id="{8ECDF421-FE3C-8352-E6A8-7C1B743DF1F4}"/>
                    </a:ext>
                  </a:extLst>
                </p14:cNvPr>
                <p14:cNvContentPartPr/>
                <p14:nvPr/>
              </p14:nvContentPartPr>
              <p14:xfrm>
                <a:off x="8939742" y="2144902"/>
                <a:ext cx="49320" cy="9360"/>
              </p14:xfrm>
            </p:contentPart>
          </mc:Choice>
          <mc:Fallback>
            <p:pic>
              <p:nvPicPr>
                <p:cNvPr id="68" name="Ink 67">
                  <a:extLst>
                    <a:ext uri="{FF2B5EF4-FFF2-40B4-BE49-F238E27FC236}">
                      <a16:creationId xmlns:a16="http://schemas.microsoft.com/office/drawing/2014/main" id="{8ECDF421-FE3C-8352-E6A8-7C1B743DF1F4}"/>
                    </a:ext>
                  </a:extLst>
                </p:cNvPr>
                <p:cNvPicPr/>
                <p:nvPr/>
              </p:nvPicPr>
              <p:blipFill>
                <a:blip r:embed="rId76"/>
                <a:stretch>
                  <a:fillRect/>
                </a:stretch>
              </p:blipFill>
              <p:spPr>
                <a:xfrm>
                  <a:off x="8931102" y="2135902"/>
                  <a:ext cx="669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9" name="Ink 68">
                  <a:extLst>
                    <a:ext uri="{FF2B5EF4-FFF2-40B4-BE49-F238E27FC236}">
                      <a16:creationId xmlns:a16="http://schemas.microsoft.com/office/drawing/2014/main" id="{7CCF59BB-D37D-5049-CE57-84D306DE66FA}"/>
                    </a:ext>
                  </a:extLst>
                </p14:cNvPr>
                <p14:cNvContentPartPr/>
                <p14:nvPr/>
              </p14:nvContentPartPr>
              <p14:xfrm>
                <a:off x="9137382" y="1939342"/>
                <a:ext cx="19080" cy="224640"/>
              </p14:xfrm>
            </p:contentPart>
          </mc:Choice>
          <mc:Fallback>
            <p:pic>
              <p:nvPicPr>
                <p:cNvPr id="69" name="Ink 68">
                  <a:extLst>
                    <a:ext uri="{FF2B5EF4-FFF2-40B4-BE49-F238E27FC236}">
                      <a16:creationId xmlns:a16="http://schemas.microsoft.com/office/drawing/2014/main" id="{7CCF59BB-D37D-5049-CE57-84D306DE66FA}"/>
                    </a:ext>
                  </a:extLst>
                </p:cNvPr>
                <p:cNvPicPr/>
                <p:nvPr/>
              </p:nvPicPr>
              <p:blipFill>
                <a:blip r:embed="rId78"/>
                <a:stretch>
                  <a:fillRect/>
                </a:stretch>
              </p:blipFill>
              <p:spPr>
                <a:xfrm>
                  <a:off x="9128382" y="1930342"/>
                  <a:ext cx="367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0" name="Ink 69">
                  <a:extLst>
                    <a:ext uri="{FF2B5EF4-FFF2-40B4-BE49-F238E27FC236}">
                      <a16:creationId xmlns:a16="http://schemas.microsoft.com/office/drawing/2014/main" id="{D142D957-B064-CA0A-1164-65D2133C728C}"/>
                    </a:ext>
                  </a:extLst>
                </p14:cNvPr>
                <p14:cNvContentPartPr/>
                <p14:nvPr/>
              </p14:nvContentPartPr>
              <p14:xfrm>
                <a:off x="9085902" y="2106022"/>
                <a:ext cx="37080" cy="11520"/>
              </p14:xfrm>
            </p:contentPart>
          </mc:Choice>
          <mc:Fallback>
            <p:pic>
              <p:nvPicPr>
                <p:cNvPr id="70" name="Ink 69">
                  <a:extLst>
                    <a:ext uri="{FF2B5EF4-FFF2-40B4-BE49-F238E27FC236}">
                      <a16:creationId xmlns:a16="http://schemas.microsoft.com/office/drawing/2014/main" id="{D142D957-B064-CA0A-1164-65D2133C728C}"/>
                    </a:ext>
                  </a:extLst>
                </p:cNvPr>
                <p:cNvPicPr/>
                <p:nvPr/>
              </p:nvPicPr>
              <p:blipFill>
                <a:blip r:embed="rId80"/>
                <a:stretch>
                  <a:fillRect/>
                </a:stretch>
              </p:blipFill>
              <p:spPr>
                <a:xfrm>
                  <a:off x="9077262" y="2097022"/>
                  <a:ext cx="547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1" name="Ink 70">
                  <a:extLst>
                    <a:ext uri="{FF2B5EF4-FFF2-40B4-BE49-F238E27FC236}">
                      <a16:creationId xmlns:a16="http://schemas.microsoft.com/office/drawing/2014/main" id="{F7BCC39A-7708-CD55-90B0-C2CC5DAE4494}"/>
                    </a:ext>
                  </a:extLst>
                </p14:cNvPr>
                <p14:cNvContentPartPr/>
                <p14:nvPr/>
              </p14:nvContentPartPr>
              <p14:xfrm>
                <a:off x="9234222" y="1980742"/>
                <a:ext cx="149760" cy="210600"/>
              </p14:xfrm>
            </p:contentPart>
          </mc:Choice>
          <mc:Fallback>
            <p:pic>
              <p:nvPicPr>
                <p:cNvPr id="71" name="Ink 70">
                  <a:extLst>
                    <a:ext uri="{FF2B5EF4-FFF2-40B4-BE49-F238E27FC236}">
                      <a16:creationId xmlns:a16="http://schemas.microsoft.com/office/drawing/2014/main" id="{F7BCC39A-7708-CD55-90B0-C2CC5DAE4494}"/>
                    </a:ext>
                  </a:extLst>
                </p:cNvPr>
                <p:cNvPicPr/>
                <p:nvPr/>
              </p:nvPicPr>
              <p:blipFill>
                <a:blip r:embed="rId82"/>
                <a:stretch>
                  <a:fillRect/>
                </a:stretch>
              </p:blipFill>
              <p:spPr>
                <a:xfrm>
                  <a:off x="9225222" y="1972102"/>
                  <a:ext cx="167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2" name="Ink 71">
                  <a:extLst>
                    <a:ext uri="{FF2B5EF4-FFF2-40B4-BE49-F238E27FC236}">
                      <a16:creationId xmlns:a16="http://schemas.microsoft.com/office/drawing/2014/main" id="{E8DEE895-7FDA-AD17-1EF9-DC9BB5B2E8F8}"/>
                    </a:ext>
                  </a:extLst>
                </p14:cNvPr>
                <p14:cNvContentPartPr/>
                <p14:nvPr/>
              </p14:nvContentPartPr>
              <p14:xfrm>
                <a:off x="9358782" y="1957342"/>
                <a:ext cx="288000" cy="240120"/>
              </p14:xfrm>
            </p:contentPart>
          </mc:Choice>
          <mc:Fallback>
            <p:pic>
              <p:nvPicPr>
                <p:cNvPr id="72" name="Ink 71">
                  <a:extLst>
                    <a:ext uri="{FF2B5EF4-FFF2-40B4-BE49-F238E27FC236}">
                      <a16:creationId xmlns:a16="http://schemas.microsoft.com/office/drawing/2014/main" id="{E8DEE895-7FDA-AD17-1EF9-DC9BB5B2E8F8}"/>
                    </a:ext>
                  </a:extLst>
                </p:cNvPr>
                <p:cNvPicPr/>
                <p:nvPr/>
              </p:nvPicPr>
              <p:blipFill>
                <a:blip r:embed="rId84"/>
                <a:stretch>
                  <a:fillRect/>
                </a:stretch>
              </p:blipFill>
              <p:spPr>
                <a:xfrm>
                  <a:off x="9349782" y="1948342"/>
                  <a:ext cx="3056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4" name="Ink 73">
                  <a:extLst>
                    <a:ext uri="{FF2B5EF4-FFF2-40B4-BE49-F238E27FC236}">
                      <a16:creationId xmlns:a16="http://schemas.microsoft.com/office/drawing/2014/main" id="{C0401ED1-B1D3-B8A9-EB7E-567092709CB3}"/>
                    </a:ext>
                  </a:extLst>
                </p14:cNvPr>
                <p14:cNvContentPartPr/>
                <p14:nvPr/>
              </p14:nvContentPartPr>
              <p14:xfrm>
                <a:off x="9094542" y="2276662"/>
                <a:ext cx="532440" cy="61560"/>
              </p14:xfrm>
            </p:contentPart>
          </mc:Choice>
          <mc:Fallback>
            <p:pic>
              <p:nvPicPr>
                <p:cNvPr id="74" name="Ink 73">
                  <a:extLst>
                    <a:ext uri="{FF2B5EF4-FFF2-40B4-BE49-F238E27FC236}">
                      <a16:creationId xmlns:a16="http://schemas.microsoft.com/office/drawing/2014/main" id="{C0401ED1-B1D3-B8A9-EB7E-567092709CB3}"/>
                    </a:ext>
                  </a:extLst>
                </p:cNvPr>
                <p:cNvPicPr/>
                <p:nvPr/>
              </p:nvPicPr>
              <p:blipFill>
                <a:blip r:embed="rId86"/>
                <a:stretch>
                  <a:fillRect/>
                </a:stretch>
              </p:blipFill>
              <p:spPr>
                <a:xfrm>
                  <a:off x="9085902" y="2268022"/>
                  <a:ext cx="5500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5" name="Ink 74">
                  <a:extLst>
                    <a:ext uri="{FF2B5EF4-FFF2-40B4-BE49-F238E27FC236}">
                      <a16:creationId xmlns:a16="http://schemas.microsoft.com/office/drawing/2014/main" id="{8D828CBF-81D4-4749-CB5B-F09DDC4976A6}"/>
                    </a:ext>
                  </a:extLst>
                </p14:cNvPr>
                <p14:cNvContentPartPr/>
                <p14:nvPr/>
              </p14:nvContentPartPr>
              <p14:xfrm>
                <a:off x="9241782" y="2368462"/>
                <a:ext cx="280080" cy="16920"/>
              </p14:xfrm>
            </p:contentPart>
          </mc:Choice>
          <mc:Fallback>
            <p:pic>
              <p:nvPicPr>
                <p:cNvPr id="75" name="Ink 74">
                  <a:extLst>
                    <a:ext uri="{FF2B5EF4-FFF2-40B4-BE49-F238E27FC236}">
                      <a16:creationId xmlns:a16="http://schemas.microsoft.com/office/drawing/2014/main" id="{8D828CBF-81D4-4749-CB5B-F09DDC4976A6}"/>
                    </a:ext>
                  </a:extLst>
                </p:cNvPr>
                <p:cNvPicPr/>
                <p:nvPr/>
              </p:nvPicPr>
              <p:blipFill>
                <a:blip r:embed="rId88"/>
                <a:stretch>
                  <a:fillRect/>
                </a:stretch>
              </p:blipFill>
              <p:spPr>
                <a:xfrm>
                  <a:off x="9233142" y="2359462"/>
                  <a:ext cx="2977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6" name="Ink 75">
                  <a:extLst>
                    <a:ext uri="{FF2B5EF4-FFF2-40B4-BE49-F238E27FC236}">
                      <a16:creationId xmlns:a16="http://schemas.microsoft.com/office/drawing/2014/main" id="{ABB2135C-5510-957A-3FD0-932EC36A2C69}"/>
                    </a:ext>
                  </a:extLst>
                </p14:cNvPr>
                <p14:cNvContentPartPr/>
                <p14:nvPr/>
              </p14:nvContentPartPr>
              <p14:xfrm>
                <a:off x="9366702" y="2362702"/>
                <a:ext cx="53640" cy="297720"/>
              </p14:xfrm>
            </p:contentPart>
          </mc:Choice>
          <mc:Fallback>
            <p:pic>
              <p:nvPicPr>
                <p:cNvPr id="76" name="Ink 75">
                  <a:extLst>
                    <a:ext uri="{FF2B5EF4-FFF2-40B4-BE49-F238E27FC236}">
                      <a16:creationId xmlns:a16="http://schemas.microsoft.com/office/drawing/2014/main" id="{ABB2135C-5510-957A-3FD0-932EC36A2C69}"/>
                    </a:ext>
                  </a:extLst>
                </p:cNvPr>
                <p:cNvPicPr/>
                <p:nvPr/>
              </p:nvPicPr>
              <p:blipFill>
                <a:blip r:embed="rId90"/>
                <a:stretch>
                  <a:fillRect/>
                </a:stretch>
              </p:blipFill>
              <p:spPr>
                <a:xfrm>
                  <a:off x="9357702" y="2353702"/>
                  <a:ext cx="712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7" name="Ink 76">
                  <a:extLst>
                    <a:ext uri="{FF2B5EF4-FFF2-40B4-BE49-F238E27FC236}">
                      <a16:creationId xmlns:a16="http://schemas.microsoft.com/office/drawing/2014/main" id="{D37352CF-E0D2-65D7-71DB-7142E10D5DBE}"/>
                    </a:ext>
                  </a:extLst>
                </p14:cNvPr>
                <p14:cNvContentPartPr/>
                <p14:nvPr/>
              </p14:nvContentPartPr>
              <p14:xfrm>
                <a:off x="9297222" y="2620102"/>
                <a:ext cx="177480" cy="68400"/>
              </p14:xfrm>
            </p:contentPart>
          </mc:Choice>
          <mc:Fallback>
            <p:pic>
              <p:nvPicPr>
                <p:cNvPr id="77" name="Ink 76">
                  <a:extLst>
                    <a:ext uri="{FF2B5EF4-FFF2-40B4-BE49-F238E27FC236}">
                      <a16:creationId xmlns:a16="http://schemas.microsoft.com/office/drawing/2014/main" id="{D37352CF-E0D2-65D7-71DB-7142E10D5DBE}"/>
                    </a:ext>
                  </a:extLst>
                </p:cNvPr>
                <p:cNvPicPr/>
                <p:nvPr/>
              </p:nvPicPr>
              <p:blipFill>
                <a:blip r:embed="rId92"/>
                <a:stretch>
                  <a:fillRect/>
                </a:stretch>
              </p:blipFill>
              <p:spPr>
                <a:xfrm>
                  <a:off x="9288222" y="2611462"/>
                  <a:ext cx="1951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8" name="Ink 77">
                  <a:extLst>
                    <a:ext uri="{FF2B5EF4-FFF2-40B4-BE49-F238E27FC236}">
                      <a16:creationId xmlns:a16="http://schemas.microsoft.com/office/drawing/2014/main" id="{C7BC256F-D685-5997-8222-5E4EE0FBADD3}"/>
                    </a:ext>
                  </a:extLst>
                </p14:cNvPr>
                <p14:cNvContentPartPr/>
                <p14:nvPr/>
              </p14:nvContentPartPr>
              <p14:xfrm>
                <a:off x="8812662" y="2754022"/>
                <a:ext cx="1146600" cy="568440"/>
              </p14:xfrm>
            </p:contentPart>
          </mc:Choice>
          <mc:Fallback>
            <p:pic>
              <p:nvPicPr>
                <p:cNvPr id="78" name="Ink 77">
                  <a:extLst>
                    <a:ext uri="{FF2B5EF4-FFF2-40B4-BE49-F238E27FC236}">
                      <a16:creationId xmlns:a16="http://schemas.microsoft.com/office/drawing/2014/main" id="{C7BC256F-D685-5997-8222-5E4EE0FBADD3}"/>
                    </a:ext>
                  </a:extLst>
                </p:cNvPr>
                <p:cNvPicPr/>
                <p:nvPr/>
              </p:nvPicPr>
              <p:blipFill>
                <a:blip r:embed="rId94"/>
                <a:stretch>
                  <a:fillRect/>
                </a:stretch>
              </p:blipFill>
              <p:spPr>
                <a:xfrm>
                  <a:off x="8804022" y="2745382"/>
                  <a:ext cx="1164240" cy="586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9" name="Ink 78">
                  <a:extLst>
                    <a:ext uri="{FF2B5EF4-FFF2-40B4-BE49-F238E27FC236}">
                      <a16:creationId xmlns:a16="http://schemas.microsoft.com/office/drawing/2014/main" id="{DA124BAD-CFF5-7426-6B79-0AA6F0C852E8}"/>
                    </a:ext>
                  </a:extLst>
                </p14:cNvPr>
                <p14:cNvContentPartPr/>
                <p14:nvPr/>
              </p14:nvContentPartPr>
              <p14:xfrm>
                <a:off x="9018942" y="2903422"/>
                <a:ext cx="340560" cy="201240"/>
              </p14:xfrm>
            </p:contentPart>
          </mc:Choice>
          <mc:Fallback>
            <p:pic>
              <p:nvPicPr>
                <p:cNvPr id="79" name="Ink 78">
                  <a:extLst>
                    <a:ext uri="{FF2B5EF4-FFF2-40B4-BE49-F238E27FC236}">
                      <a16:creationId xmlns:a16="http://schemas.microsoft.com/office/drawing/2014/main" id="{DA124BAD-CFF5-7426-6B79-0AA6F0C852E8}"/>
                    </a:ext>
                  </a:extLst>
                </p:cNvPr>
                <p:cNvPicPr/>
                <p:nvPr/>
              </p:nvPicPr>
              <p:blipFill>
                <a:blip r:embed="rId96"/>
                <a:stretch>
                  <a:fillRect/>
                </a:stretch>
              </p:blipFill>
              <p:spPr>
                <a:xfrm>
                  <a:off x="9010302" y="2894782"/>
                  <a:ext cx="3582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0" name="Ink 79">
                  <a:extLst>
                    <a:ext uri="{FF2B5EF4-FFF2-40B4-BE49-F238E27FC236}">
                      <a16:creationId xmlns:a16="http://schemas.microsoft.com/office/drawing/2014/main" id="{C62B0FB0-811A-237B-9C02-F4C4B5A09A65}"/>
                    </a:ext>
                  </a:extLst>
                </p14:cNvPr>
                <p14:cNvContentPartPr/>
                <p14:nvPr/>
              </p14:nvContentPartPr>
              <p14:xfrm>
                <a:off x="9487302" y="3012862"/>
                <a:ext cx="360" cy="360"/>
              </p14:xfrm>
            </p:contentPart>
          </mc:Choice>
          <mc:Fallback>
            <p:pic>
              <p:nvPicPr>
                <p:cNvPr id="80" name="Ink 79">
                  <a:extLst>
                    <a:ext uri="{FF2B5EF4-FFF2-40B4-BE49-F238E27FC236}">
                      <a16:creationId xmlns:a16="http://schemas.microsoft.com/office/drawing/2014/main" id="{C62B0FB0-811A-237B-9C02-F4C4B5A09A65}"/>
                    </a:ext>
                  </a:extLst>
                </p:cNvPr>
                <p:cNvPicPr/>
                <p:nvPr/>
              </p:nvPicPr>
              <p:blipFill>
                <a:blip r:embed="rId98"/>
                <a:stretch>
                  <a:fillRect/>
                </a:stretch>
              </p:blipFill>
              <p:spPr>
                <a:xfrm>
                  <a:off x="9478662" y="30042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2" name="Ink 81">
                  <a:extLst>
                    <a:ext uri="{FF2B5EF4-FFF2-40B4-BE49-F238E27FC236}">
                      <a16:creationId xmlns:a16="http://schemas.microsoft.com/office/drawing/2014/main" id="{3C7E629C-6D61-58E7-8DC2-8B1AD44F56C6}"/>
                    </a:ext>
                  </a:extLst>
                </p14:cNvPr>
                <p14:cNvContentPartPr/>
                <p14:nvPr/>
              </p14:nvContentPartPr>
              <p14:xfrm>
                <a:off x="9502062" y="2418862"/>
                <a:ext cx="97200" cy="207720"/>
              </p14:xfrm>
            </p:contentPart>
          </mc:Choice>
          <mc:Fallback>
            <p:pic>
              <p:nvPicPr>
                <p:cNvPr id="82" name="Ink 81">
                  <a:extLst>
                    <a:ext uri="{FF2B5EF4-FFF2-40B4-BE49-F238E27FC236}">
                      <a16:creationId xmlns:a16="http://schemas.microsoft.com/office/drawing/2014/main" id="{3C7E629C-6D61-58E7-8DC2-8B1AD44F56C6}"/>
                    </a:ext>
                  </a:extLst>
                </p:cNvPr>
                <p:cNvPicPr/>
                <p:nvPr/>
              </p:nvPicPr>
              <p:blipFill>
                <a:blip r:embed="rId100"/>
                <a:stretch>
                  <a:fillRect/>
                </a:stretch>
              </p:blipFill>
              <p:spPr>
                <a:xfrm>
                  <a:off x="9493062" y="2409862"/>
                  <a:ext cx="1148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3" name="Ink 82">
                  <a:extLst>
                    <a:ext uri="{FF2B5EF4-FFF2-40B4-BE49-F238E27FC236}">
                      <a16:creationId xmlns:a16="http://schemas.microsoft.com/office/drawing/2014/main" id="{0A95D860-A750-E3FF-939B-0D1AF3BCABB3}"/>
                    </a:ext>
                  </a:extLst>
                </p14:cNvPr>
                <p14:cNvContentPartPr/>
                <p14:nvPr/>
              </p14:nvContentPartPr>
              <p14:xfrm>
                <a:off x="9673422" y="2497702"/>
                <a:ext cx="52200" cy="84960"/>
              </p14:xfrm>
            </p:contentPart>
          </mc:Choice>
          <mc:Fallback>
            <p:pic>
              <p:nvPicPr>
                <p:cNvPr id="83" name="Ink 82">
                  <a:extLst>
                    <a:ext uri="{FF2B5EF4-FFF2-40B4-BE49-F238E27FC236}">
                      <a16:creationId xmlns:a16="http://schemas.microsoft.com/office/drawing/2014/main" id="{0A95D860-A750-E3FF-939B-0D1AF3BCABB3}"/>
                    </a:ext>
                  </a:extLst>
                </p:cNvPr>
                <p:cNvPicPr/>
                <p:nvPr/>
              </p:nvPicPr>
              <p:blipFill>
                <a:blip r:embed="rId102"/>
                <a:stretch>
                  <a:fillRect/>
                </a:stretch>
              </p:blipFill>
              <p:spPr>
                <a:xfrm>
                  <a:off x="9664422" y="2488702"/>
                  <a:ext cx="698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4" name="Ink 83">
                  <a:extLst>
                    <a:ext uri="{FF2B5EF4-FFF2-40B4-BE49-F238E27FC236}">
                      <a16:creationId xmlns:a16="http://schemas.microsoft.com/office/drawing/2014/main" id="{718AABA6-A263-B1A9-67A8-E28F0E1B70EE}"/>
                    </a:ext>
                  </a:extLst>
                </p14:cNvPr>
                <p14:cNvContentPartPr/>
                <p14:nvPr/>
              </p14:nvContentPartPr>
              <p14:xfrm>
                <a:off x="9829662" y="2540542"/>
                <a:ext cx="49680" cy="360"/>
              </p14:xfrm>
            </p:contentPart>
          </mc:Choice>
          <mc:Fallback>
            <p:pic>
              <p:nvPicPr>
                <p:cNvPr id="84" name="Ink 83">
                  <a:extLst>
                    <a:ext uri="{FF2B5EF4-FFF2-40B4-BE49-F238E27FC236}">
                      <a16:creationId xmlns:a16="http://schemas.microsoft.com/office/drawing/2014/main" id="{718AABA6-A263-B1A9-67A8-E28F0E1B70EE}"/>
                    </a:ext>
                  </a:extLst>
                </p:cNvPr>
                <p:cNvPicPr/>
                <p:nvPr/>
              </p:nvPicPr>
              <p:blipFill>
                <a:blip r:embed="rId104"/>
                <a:stretch>
                  <a:fillRect/>
                </a:stretch>
              </p:blipFill>
              <p:spPr>
                <a:xfrm>
                  <a:off x="9821022" y="2531542"/>
                  <a:ext cx="67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5" name="Ink 84">
                  <a:extLst>
                    <a:ext uri="{FF2B5EF4-FFF2-40B4-BE49-F238E27FC236}">
                      <a16:creationId xmlns:a16="http://schemas.microsoft.com/office/drawing/2014/main" id="{BC08F758-2B98-AB96-D2B8-5B8541799FFE}"/>
                    </a:ext>
                  </a:extLst>
                </p14:cNvPr>
                <p14:cNvContentPartPr/>
                <p14:nvPr/>
              </p14:nvContentPartPr>
              <p14:xfrm>
                <a:off x="9917862" y="2460622"/>
                <a:ext cx="30240" cy="147600"/>
              </p14:xfrm>
            </p:contentPart>
          </mc:Choice>
          <mc:Fallback>
            <p:pic>
              <p:nvPicPr>
                <p:cNvPr id="85" name="Ink 84">
                  <a:extLst>
                    <a:ext uri="{FF2B5EF4-FFF2-40B4-BE49-F238E27FC236}">
                      <a16:creationId xmlns:a16="http://schemas.microsoft.com/office/drawing/2014/main" id="{BC08F758-2B98-AB96-D2B8-5B8541799FFE}"/>
                    </a:ext>
                  </a:extLst>
                </p:cNvPr>
                <p:cNvPicPr/>
                <p:nvPr/>
              </p:nvPicPr>
              <p:blipFill>
                <a:blip r:embed="rId106"/>
                <a:stretch>
                  <a:fillRect/>
                </a:stretch>
              </p:blipFill>
              <p:spPr>
                <a:xfrm>
                  <a:off x="9908862" y="2451982"/>
                  <a:ext cx="478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6" name="Ink 85">
                  <a:extLst>
                    <a:ext uri="{FF2B5EF4-FFF2-40B4-BE49-F238E27FC236}">
                      <a16:creationId xmlns:a16="http://schemas.microsoft.com/office/drawing/2014/main" id="{1FF27B04-012B-8139-CB91-405D9DE0D099}"/>
                    </a:ext>
                  </a:extLst>
                </p14:cNvPr>
                <p14:cNvContentPartPr/>
                <p14:nvPr/>
              </p14:nvContentPartPr>
              <p14:xfrm>
                <a:off x="10004262" y="2492302"/>
                <a:ext cx="5040" cy="110520"/>
              </p14:xfrm>
            </p:contentPart>
          </mc:Choice>
          <mc:Fallback>
            <p:pic>
              <p:nvPicPr>
                <p:cNvPr id="86" name="Ink 85">
                  <a:extLst>
                    <a:ext uri="{FF2B5EF4-FFF2-40B4-BE49-F238E27FC236}">
                      <a16:creationId xmlns:a16="http://schemas.microsoft.com/office/drawing/2014/main" id="{1FF27B04-012B-8139-CB91-405D9DE0D099}"/>
                    </a:ext>
                  </a:extLst>
                </p:cNvPr>
                <p:cNvPicPr/>
                <p:nvPr/>
              </p:nvPicPr>
              <p:blipFill>
                <a:blip r:embed="rId108"/>
                <a:stretch>
                  <a:fillRect/>
                </a:stretch>
              </p:blipFill>
              <p:spPr>
                <a:xfrm>
                  <a:off x="9995622" y="2483662"/>
                  <a:ext cx="226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7" name="Ink 86">
                  <a:extLst>
                    <a:ext uri="{FF2B5EF4-FFF2-40B4-BE49-F238E27FC236}">
                      <a16:creationId xmlns:a16="http://schemas.microsoft.com/office/drawing/2014/main" id="{9509C084-ACF9-845D-9C2C-C90CA453083F}"/>
                    </a:ext>
                  </a:extLst>
                </p14:cNvPr>
                <p14:cNvContentPartPr/>
                <p14:nvPr/>
              </p14:nvContentPartPr>
              <p14:xfrm>
                <a:off x="10148982" y="2531542"/>
                <a:ext cx="43560" cy="9000"/>
              </p14:xfrm>
            </p:contentPart>
          </mc:Choice>
          <mc:Fallback>
            <p:pic>
              <p:nvPicPr>
                <p:cNvPr id="87" name="Ink 86">
                  <a:extLst>
                    <a:ext uri="{FF2B5EF4-FFF2-40B4-BE49-F238E27FC236}">
                      <a16:creationId xmlns:a16="http://schemas.microsoft.com/office/drawing/2014/main" id="{9509C084-ACF9-845D-9C2C-C90CA453083F}"/>
                    </a:ext>
                  </a:extLst>
                </p:cNvPr>
                <p:cNvPicPr/>
                <p:nvPr/>
              </p:nvPicPr>
              <p:blipFill>
                <a:blip r:embed="rId110"/>
                <a:stretch>
                  <a:fillRect/>
                </a:stretch>
              </p:blipFill>
              <p:spPr>
                <a:xfrm>
                  <a:off x="10139982" y="2522902"/>
                  <a:ext cx="6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8" name="Ink 87">
                  <a:extLst>
                    <a:ext uri="{FF2B5EF4-FFF2-40B4-BE49-F238E27FC236}">
                      <a16:creationId xmlns:a16="http://schemas.microsoft.com/office/drawing/2014/main" id="{8D6ADF8C-601A-FDB4-824A-02F8ABB5B0F6}"/>
                    </a:ext>
                  </a:extLst>
                </p14:cNvPr>
                <p14:cNvContentPartPr/>
                <p14:nvPr/>
              </p14:nvContentPartPr>
              <p14:xfrm>
                <a:off x="10222782" y="2476822"/>
                <a:ext cx="88560" cy="155160"/>
              </p14:xfrm>
            </p:contentPart>
          </mc:Choice>
          <mc:Fallback>
            <p:pic>
              <p:nvPicPr>
                <p:cNvPr id="88" name="Ink 87">
                  <a:extLst>
                    <a:ext uri="{FF2B5EF4-FFF2-40B4-BE49-F238E27FC236}">
                      <a16:creationId xmlns:a16="http://schemas.microsoft.com/office/drawing/2014/main" id="{8D6ADF8C-601A-FDB4-824A-02F8ABB5B0F6}"/>
                    </a:ext>
                  </a:extLst>
                </p:cNvPr>
                <p:cNvPicPr/>
                <p:nvPr/>
              </p:nvPicPr>
              <p:blipFill>
                <a:blip r:embed="rId112"/>
                <a:stretch>
                  <a:fillRect/>
                </a:stretch>
              </p:blipFill>
              <p:spPr>
                <a:xfrm>
                  <a:off x="10214142" y="2467822"/>
                  <a:ext cx="1062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9" name="Ink 88">
                  <a:extLst>
                    <a:ext uri="{FF2B5EF4-FFF2-40B4-BE49-F238E27FC236}">
                      <a16:creationId xmlns:a16="http://schemas.microsoft.com/office/drawing/2014/main" id="{7D8035E9-9A46-2933-3E0F-5B769F0CA457}"/>
                    </a:ext>
                  </a:extLst>
                </p14:cNvPr>
                <p14:cNvContentPartPr/>
                <p14:nvPr/>
              </p14:nvContentPartPr>
              <p14:xfrm>
                <a:off x="10345902" y="2513182"/>
                <a:ext cx="81000" cy="125640"/>
              </p14:xfrm>
            </p:contentPart>
          </mc:Choice>
          <mc:Fallback>
            <p:pic>
              <p:nvPicPr>
                <p:cNvPr id="89" name="Ink 88">
                  <a:extLst>
                    <a:ext uri="{FF2B5EF4-FFF2-40B4-BE49-F238E27FC236}">
                      <a16:creationId xmlns:a16="http://schemas.microsoft.com/office/drawing/2014/main" id="{7D8035E9-9A46-2933-3E0F-5B769F0CA457}"/>
                    </a:ext>
                  </a:extLst>
                </p:cNvPr>
                <p:cNvPicPr/>
                <p:nvPr/>
              </p:nvPicPr>
              <p:blipFill>
                <a:blip r:embed="rId114"/>
                <a:stretch>
                  <a:fillRect/>
                </a:stretch>
              </p:blipFill>
              <p:spPr>
                <a:xfrm>
                  <a:off x="10336902" y="2504182"/>
                  <a:ext cx="986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0" name="Ink 89">
                  <a:extLst>
                    <a:ext uri="{FF2B5EF4-FFF2-40B4-BE49-F238E27FC236}">
                      <a16:creationId xmlns:a16="http://schemas.microsoft.com/office/drawing/2014/main" id="{E0DC395E-251A-98B1-32A8-9CECFD7BD93B}"/>
                    </a:ext>
                  </a:extLst>
                </p14:cNvPr>
                <p14:cNvContentPartPr/>
                <p14:nvPr/>
              </p14:nvContentPartPr>
              <p14:xfrm>
                <a:off x="10452462" y="2522902"/>
                <a:ext cx="84960" cy="113040"/>
              </p14:xfrm>
            </p:contentPart>
          </mc:Choice>
          <mc:Fallback>
            <p:pic>
              <p:nvPicPr>
                <p:cNvPr id="90" name="Ink 89">
                  <a:extLst>
                    <a:ext uri="{FF2B5EF4-FFF2-40B4-BE49-F238E27FC236}">
                      <a16:creationId xmlns:a16="http://schemas.microsoft.com/office/drawing/2014/main" id="{E0DC395E-251A-98B1-32A8-9CECFD7BD93B}"/>
                    </a:ext>
                  </a:extLst>
                </p:cNvPr>
                <p:cNvPicPr/>
                <p:nvPr/>
              </p:nvPicPr>
              <p:blipFill>
                <a:blip r:embed="rId116"/>
                <a:stretch>
                  <a:fillRect/>
                </a:stretch>
              </p:blipFill>
              <p:spPr>
                <a:xfrm>
                  <a:off x="10443822" y="2513902"/>
                  <a:ext cx="1026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1" name="Ink 90">
                  <a:extLst>
                    <a:ext uri="{FF2B5EF4-FFF2-40B4-BE49-F238E27FC236}">
                      <a16:creationId xmlns:a16="http://schemas.microsoft.com/office/drawing/2014/main" id="{059ED00D-DEC4-266D-FD73-388865EBBCA1}"/>
                    </a:ext>
                  </a:extLst>
                </p14:cNvPr>
                <p14:cNvContentPartPr/>
                <p14:nvPr/>
              </p14:nvContentPartPr>
              <p14:xfrm>
                <a:off x="10572702" y="2524342"/>
                <a:ext cx="84240" cy="146880"/>
              </p14:xfrm>
            </p:contentPart>
          </mc:Choice>
          <mc:Fallback>
            <p:pic>
              <p:nvPicPr>
                <p:cNvPr id="91" name="Ink 90">
                  <a:extLst>
                    <a:ext uri="{FF2B5EF4-FFF2-40B4-BE49-F238E27FC236}">
                      <a16:creationId xmlns:a16="http://schemas.microsoft.com/office/drawing/2014/main" id="{059ED00D-DEC4-266D-FD73-388865EBBCA1}"/>
                    </a:ext>
                  </a:extLst>
                </p:cNvPr>
                <p:cNvPicPr/>
                <p:nvPr/>
              </p:nvPicPr>
              <p:blipFill>
                <a:blip r:embed="rId118"/>
                <a:stretch>
                  <a:fillRect/>
                </a:stretch>
              </p:blipFill>
              <p:spPr>
                <a:xfrm>
                  <a:off x="10564062" y="2515702"/>
                  <a:ext cx="1018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3" name="Ink 92">
                  <a:extLst>
                    <a:ext uri="{FF2B5EF4-FFF2-40B4-BE49-F238E27FC236}">
                      <a16:creationId xmlns:a16="http://schemas.microsoft.com/office/drawing/2014/main" id="{111AA928-11EB-6FC4-FAE0-B36345ED9005}"/>
                    </a:ext>
                  </a:extLst>
                </p14:cNvPr>
                <p14:cNvContentPartPr/>
                <p14:nvPr/>
              </p14:nvContentPartPr>
              <p14:xfrm>
                <a:off x="9567942" y="2983342"/>
                <a:ext cx="30600" cy="108360"/>
              </p14:xfrm>
            </p:contentPart>
          </mc:Choice>
          <mc:Fallback>
            <p:pic>
              <p:nvPicPr>
                <p:cNvPr id="93" name="Ink 92">
                  <a:extLst>
                    <a:ext uri="{FF2B5EF4-FFF2-40B4-BE49-F238E27FC236}">
                      <a16:creationId xmlns:a16="http://schemas.microsoft.com/office/drawing/2014/main" id="{111AA928-11EB-6FC4-FAE0-B36345ED9005}"/>
                    </a:ext>
                  </a:extLst>
                </p:cNvPr>
                <p:cNvPicPr/>
                <p:nvPr/>
              </p:nvPicPr>
              <p:blipFill>
                <a:blip r:embed="rId120"/>
                <a:stretch>
                  <a:fillRect/>
                </a:stretch>
              </p:blipFill>
              <p:spPr>
                <a:xfrm>
                  <a:off x="9559302" y="2974342"/>
                  <a:ext cx="48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4" name="Ink 93">
                  <a:extLst>
                    <a:ext uri="{FF2B5EF4-FFF2-40B4-BE49-F238E27FC236}">
                      <a16:creationId xmlns:a16="http://schemas.microsoft.com/office/drawing/2014/main" id="{3FBD9936-4D0A-3AE6-ADF0-A623586478EA}"/>
                    </a:ext>
                  </a:extLst>
                </p14:cNvPr>
                <p14:cNvContentPartPr/>
                <p14:nvPr/>
              </p14:nvContentPartPr>
              <p14:xfrm>
                <a:off x="9651822" y="2987662"/>
                <a:ext cx="63360" cy="100080"/>
              </p14:xfrm>
            </p:contentPart>
          </mc:Choice>
          <mc:Fallback>
            <p:pic>
              <p:nvPicPr>
                <p:cNvPr id="94" name="Ink 93">
                  <a:extLst>
                    <a:ext uri="{FF2B5EF4-FFF2-40B4-BE49-F238E27FC236}">
                      <a16:creationId xmlns:a16="http://schemas.microsoft.com/office/drawing/2014/main" id="{3FBD9936-4D0A-3AE6-ADF0-A623586478EA}"/>
                    </a:ext>
                  </a:extLst>
                </p:cNvPr>
                <p:cNvPicPr/>
                <p:nvPr/>
              </p:nvPicPr>
              <p:blipFill>
                <a:blip r:embed="rId122"/>
                <a:stretch>
                  <a:fillRect/>
                </a:stretch>
              </p:blipFill>
              <p:spPr>
                <a:xfrm>
                  <a:off x="9643182" y="2978662"/>
                  <a:ext cx="810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5" name="Ink 94">
                  <a:extLst>
                    <a:ext uri="{FF2B5EF4-FFF2-40B4-BE49-F238E27FC236}">
                      <a16:creationId xmlns:a16="http://schemas.microsoft.com/office/drawing/2014/main" id="{EA8B5895-EA5B-1FF8-076D-90D9DC89B901}"/>
                    </a:ext>
                  </a:extLst>
                </p14:cNvPr>
                <p14:cNvContentPartPr/>
                <p14:nvPr/>
              </p14:nvContentPartPr>
              <p14:xfrm>
                <a:off x="9757302" y="3025102"/>
                <a:ext cx="86400" cy="47160"/>
              </p14:xfrm>
            </p:contentPart>
          </mc:Choice>
          <mc:Fallback>
            <p:pic>
              <p:nvPicPr>
                <p:cNvPr id="95" name="Ink 94">
                  <a:extLst>
                    <a:ext uri="{FF2B5EF4-FFF2-40B4-BE49-F238E27FC236}">
                      <a16:creationId xmlns:a16="http://schemas.microsoft.com/office/drawing/2014/main" id="{EA8B5895-EA5B-1FF8-076D-90D9DC89B901}"/>
                    </a:ext>
                  </a:extLst>
                </p:cNvPr>
                <p:cNvPicPr/>
                <p:nvPr/>
              </p:nvPicPr>
              <p:blipFill>
                <a:blip r:embed="rId124"/>
                <a:stretch>
                  <a:fillRect/>
                </a:stretch>
              </p:blipFill>
              <p:spPr>
                <a:xfrm>
                  <a:off x="9748302" y="3016102"/>
                  <a:ext cx="1040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6" name="Ink 95">
                  <a:extLst>
                    <a:ext uri="{FF2B5EF4-FFF2-40B4-BE49-F238E27FC236}">
                      <a16:creationId xmlns:a16="http://schemas.microsoft.com/office/drawing/2014/main" id="{A7F3B1FB-8A83-EB3F-BD51-5E8B7E037CD7}"/>
                    </a:ext>
                  </a:extLst>
                </p14:cNvPr>
                <p14:cNvContentPartPr/>
                <p14:nvPr/>
              </p14:nvContentPartPr>
              <p14:xfrm>
                <a:off x="9884742" y="3027262"/>
                <a:ext cx="45720" cy="40320"/>
              </p14:xfrm>
            </p:contentPart>
          </mc:Choice>
          <mc:Fallback>
            <p:pic>
              <p:nvPicPr>
                <p:cNvPr id="96" name="Ink 95">
                  <a:extLst>
                    <a:ext uri="{FF2B5EF4-FFF2-40B4-BE49-F238E27FC236}">
                      <a16:creationId xmlns:a16="http://schemas.microsoft.com/office/drawing/2014/main" id="{A7F3B1FB-8A83-EB3F-BD51-5E8B7E037CD7}"/>
                    </a:ext>
                  </a:extLst>
                </p:cNvPr>
                <p:cNvPicPr/>
                <p:nvPr/>
              </p:nvPicPr>
              <p:blipFill>
                <a:blip r:embed="rId126"/>
                <a:stretch>
                  <a:fillRect/>
                </a:stretch>
              </p:blipFill>
              <p:spPr>
                <a:xfrm>
                  <a:off x="9875742" y="3018262"/>
                  <a:ext cx="633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8" name="Ink 97">
                  <a:extLst>
                    <a:ext uri="{FF2B5EF4-FFF2-40B4-BE49-F238E27FC236}">
                      <a16:creationId xmlns:a16="http://schemas.microsoft.com/office/drawing/2014/main" id="{A2060745-FB55-ED4D-6FD1-CE76073F6EA1}"/>
                    </a:ext>
                  </a:extLst>
                </p14:cNvPr>
                <p14:cNvContentPartPr/>
                <p14:nvPr/>
              </p14:nvContentPartPr>
              <p14:xfrm>
                <a:off x="8314062" y="2901982"/>
                <a:ext cx="498960" cy="92880"/>
              </p14:xfrm>
            </p:contentPart>
          </mc:Choice>
          <mc:Fallback>
            <p:pic>
              <p:nvPicPr>
                <p:cNvPr id="98" name="Ink 97">
                  <a:extLst>
                    <a:ext uri="{FF2B5EF4-FFF2-40B4-BE49-F238E27FC236}">
                      <a16:creationId xmlns:a16="http://schemas.microsoft.com/office/drawing/2014/main" id="{A2060745-FB55-ED4D-6FD1-CE76073F6EA1}"/>
                    </a:ext>
                  </a:extLst>
                </p:cNvPr>
                <p:cNvPicPr/>
                <p:nvPr/>
              </p:nvPicPr>
              <p:blipFill>
                <a:blip r:embed="rId128"/>
                <a:stretch>
                  <a:fillRect/>
                </a:stretch>
              </p:blipFill>
              <p:spPr>
                <a:xfrm>
                  <a:off x="8305062" y="2892982"/>
                  <a:ext cx="5166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9" name="Ink 98">
                  <a:extLst>
                    <a:ext uri="{FF2B5EF4-FFF2-40B4-BE49-F238E27FC236}">
                      <a16:creationId xmlns:a16="http://schemas.microsoft.com/office/drawing/2014/main" id="{84E62810-9C22-3471-A95B-CE585A6281C7}"/>
                    </a:ext>
                  </a:extLst>
                </p14:cNvPr>
                <p14:cNvContentPartPr/>
                <p14:nvPr/>
              </p14:nvContentPartPr>
              <p14:xfrm>
                <a:off x="8269422" y="2817382"/>
                <a:ext cx="129240" cy="158400"/>
              </p14:xfrm>
            </p:contentPart>
          </mc:Choice>
          <mc:Fallback>
            <p:pic>
              <p:nvPicPr>
                <p:cNvPr id="99" name="Ink 98">
                  <a:extLst>
                    <a:ext uri="{FF2B5EF4-FFF2-40B4-BE49-F238E27FC236}">
                      <a16:creationId xmlns:a16="http://schemas.microsoft.com/office/drawing/2014/main" id="{84E62810-9C22-3471-A95B-CE585A6281C7}"/>
                    </a:ext>
                  </a:extLst>
                </p:cNvPr>
                <p:cNvPicPr/>
                <p:nvPr/>
              </p:nvPicPr>
              <p:blipFill>
                <a:blip r:embed="rId130"/>
                <a:stretch>
                  <a:fillRect/>
                </a:stretch>
              </p:blipFill>
              <p:spPr>
                <a:xfrm>
                  <a:off x="8260782" y="2808742"/>
                  <a:ext cx="1468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1" name="Ink 100">
                  <a:extLst>
                    <a:ext uri="{FF2B5EF4-FFF2-40B4-BE49-F238E27FC236}">
                      <a16:creationId xmlns:a16="http://schemas.microsoft.com/office/drawing/2014/main" id="{781811B4-7EEE-7AA2-1E4F-6486665F4CFD}"/>
                    </a:ext>
                  </a:extLst>
                </p14:cNvPr>
                <p14:cNvContentPartPr/>
                <p14:nvPr/>
              </p14:nvContentPartPr>
              <p14:xfrm>
                <a:off x="6947502" y="2533702"/>
                <a:ext cx="159120" cy="63000"/>
              </p14:xfrm>
            </p:contentPart>
          </mc:Choice>
          <mc:Fallback>
            <p:pic>
              <p:nvPicPr>
                <p:cNvPr id="101" name="Ink 100">
                  <a:extLst>
                    <a:ext uri="{FF2B5EF4-FFF2-40B4-BE49-F238E27FC236}">
                      <a16:creationId xmlns:a16="http://schemas.microsoft.com/office/drawing/2014/main" id="{781811B4-7EEE-7AA2-1E4F-6486665F4CFD}"/>
                    </a:ext>
                  </a:extLst>
                </p:cNvPr>
                <p:cNvPicPr/>
                <p:nvPr/>
              </p:nvPicPr>
              <p:blipFill>
                <a:blip r:embed="rId132"/>
                <a:stretch>
                  <a:fillRect/>
                </a:stretch>
              </p:blipFill>
              <p:spPr>
                <a:xfrm>
                  <a:off x="6938862" y="2524702"/>
                  <a:ext cx="1767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2" name="Ink 101">
                  <a:extLst>
                    <a:ext uri="{FF2B5EF4-FFF2-40B4-BE49-F238E27FC236}">
                      <a16:creationId xmlns:a16="http://schemas.microsoft.com/office/drawing/2014/main" id="{B3AE6A0E-737E-3B1A-1B66-A12AA0ACF09B}"/>
                    </a:ext>
                  </a:extLst>
                </p14:cNvPr>
                <p14:cNvContentPartPr/>
                <p14:nvPr/>
              </p14:nvContentPartPr>
              <p14:xfrm>
                <a:off x="6978102" y="2565022"/>
                <a:ext cx="36720" cy="140760"/>
              </p14:xfrm>
            </p:contentPart>
          </mc:Choice>
          <mc:Fallback>
            <p:pic>
              <p:nvPicPr>
                <p:cNvPr id="102" name="Ink 101">
                  <a:extLst>
                    <a:ext uri="{FF2B5EF4-FFF2-40B4-BE49-F238E27FC236}">
                      <a16:creationId xmlns:a16="http://schemas.microsoft.com/office/drawing/2014/main" id="{B3AE6A0E-737E-3B1A-1B66-A12AA0ACF09B}"/>
                    </a:ext>
                  </a:extLst>
                </p:cNvPr>
                <p:cNvPicPr/>
                <p:nvPr/>
              </p:nvPicPr>
              <p:blipFill>
                <a:blip r:embed="rId134"/>
                <a:stretch>
                  <a:fillRect/>
                </a:stretch>
              </p:blipFill>
              <p:spPr>
                <a:xfrm>
                  <a:off x="6969462" y="2556382"/>
                  <a:ext cx="543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3" name="Ink 102">
                  <a:extLst>
                    <a:ext uri="{FF2B5EF4-FFF2-40B4-BE49-F238E27FC236}">
                      <a16:creationId xmlns:a16="http://schemas.microsoft.com/office/drawing/2014/main" id="{5671A4F7-0C7E-CC08-DF32-5A7703A3EB11}"/>
                    </a:ext>
                  </a:extLst>
                </p14:cNvPr>
                <p14:cNvContentPartPr/>
                <p14:nvPr/>
              </p14:nvContentPartPr>
              <p14:xfrm>
                <a:off x="7050822" y="2527582"/>
                <a:ext cx="240480" cy="167400"/>
              </p14:xfrm>
            </p:contentPart>
          </mc:Choice>
          <mc:Fallback>
            <p:pic>
              <p:nvPicPr>
                <p:cNvPr id="103" name="Ink 102">
                  <a:extLst>
                    <a:ext uri="{FF2B5EF4-FFF2-40B4-BE49-F238E27FC236}">
                      <a16:creationId xmlns:a16="http://schemas.microsoft.com/office/drawing/2014/main" id="{5671A4F7-0C7E-CC08-DF32-5A7703A3EB11}"/>
                    </a:ext>
                  </a:extLst>
                </p:cNvPr>
                <p:cNvPicPr/>
                <p:nvPr/>
              </p:nvPicPr>
              <p:blipFill>
                <a:blip r:embed="rId136"/>
                <a:stretch>
                  <a:fillRect/>
                </a:stretch>
              </p:blipFill>
              <p:spPr>
                <a:xfrm>
                  <a:off x="7042182" y="2518942"/>
                  <a:ext cx="2581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4" name="Ink 103">
                  <a:extLst>
                    <a:ext uri="{FF2B5EF4-FFF2-40B4-BE49-F238E27FC236}">
                      <a16:creationId xmlns:a16="http://schemas.microsoft.com/office/drawing/2014/main" id="{E97B61E0-ADBF-4B95-E7B5-1059612269B7}"/>
                    </a:ext>
                  </a:extLst>
                </p14:cNvPr>
                <p14:cNvContentPartPr/>
                <p14:nvPr/>
              </p14:nvContentPartPr>
              <p14:xfrm>
                <a:off x="7356462" y="2589862"/>
                <a:ext cx="60120" cy="68040"/>
              </p14:xfrm>
            </p:contentPart>
          </mc:Choice>
          <mc:Fallback>
            <p:pic>
              <p:nvPicPr>
                <p:cNvPr id="104" name="Ink 103">
                  <a:extLst>
                    <a:ext uri="{FF2B5EF4-FFF2-40B4-BE49-F238E27FC236}">
                      <a16:creationId xmlns:a16="http://schemas.microsoft.com/office/drawing/2014/main" id="{E97B61E0-ADBF-4B95-E7B5-1059612269B7}"/>
                    </a:ext>
                  </a:extLst>
                </p:cNvPr>
                <p:cNvPicPr/>
                <p:nvPr/>
              </p:nvPicPr>
              <p:blipFill>
                <a:blip r:embed="rId138"/>
                <a:stretch>
                  <a:fillRect/>
                </a:stretch>
              </p:blipFill>
              <p:spPr>
                <a:xfrm>
                  <a:off x="7347822" y="2581222"/>
                  <a:ext cx="777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5" name="Ink 104">
                  <a:extLst>
                    <a:ext uri="{FF2B5EF4-FFF2-40B4-BE49-F238E27FC236}">
                      <a16:creationId xmlns:a16="http://schemas.microsoft.com/office/drawing/2014/main" id="{47EAE678-A07E-500D-531A-A1F5C4941FD4}"/>
                    </a:ext>
                  </a:extLst>
                </p14:cNvPr>
                <p14:cNvContentPartPr/>
                <p14:nvPr/>
              </p14:nvContentPartPr>
              <p14:xfrm>
                <a:off x="7723662" y="2828902"/>
                <a:ext cx="147240" cy="6840"/>
              </p14:xfrm>
            </p:contentPart>
          </mc:Choice>
          <mc:Fallback>
            <p:pic>
              <p:nvPicPr>
                <p:cNvPr id="105" name="Ink 104">
                  <a:extLst>
                    <a:ext uri="{FF2B5EF4-FFF2-40B4-BE49-F238E27FC236}">
                      <a16:creationId xmlns:a16="http://schemas.microsoft.com/office/drawing/2014/main" id="{47EAE678-A07E-500D-531A-A1F5C4941FD4}"/>
                    </a:ext>
                  </a:extLst>
                </p:cNvPr>
                <p:cNvPicPr/>
                <p:nvPr/>
              </p:nvPicPr>
              <p:blipFill>
                <a:blip r:embed="rId140"/>
                <a:stretch>
                  <a:fillRect/>
                </a:stretch>
              </p:blipFill>
              <p:spPr>
                <a:xfrm>
                  <a:off x="7714662" y="2819902"/>
                  <a:ext cx="1648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6" name="Ink 105">
                  <a:extLst>
                    <a:ext uri="{FF2B5EF4-FFF2-40B4-BE49-F238E27FC236}">
                      <a16:creationId xmlns:a16="http://schemas.microsoft.com/office/drawing/2014/main" id="{077A0726-5E6E-063F-6B12-D0036B3C892C}"/>
                    </a:ext>
                  </a:extLst>
                </p14:cNvPr>
                <p14:cNvContentPartPr/>
                <p14:nvPr/>
              </p14:nvContentPartPr>
              <p14:xfrm>
                <a:off x="7766862" y="2766262"/>
                <a:ext cx="39600" cy="148320"/>
              </p14:xfrm>
            </p:contentPart>
          </mc:Choice>
          <mc:Fallback>
            <p:pic>
              <p:nvPicPr>
                <p:cNvPr id="106" name="Ink 105">
                  <a:extLst>
                    <a:ext uri="{FF2B5EF4-FFF2-40B4-BE49-F238E27FC236}">
                      <a16:creationId xmlns:a16="http://schemas.microsoft.com/office/drawing/2014/main" id="{077A0726-5E6E-063F-6B12-D0036B3C892C}"/>
                    </a:ext>
                  </a:extLst>
                </p:cNvPr>
                <p:cNvPicPr/>
                <p:nvPr/>
              </p:nvPicPr>
              <p:blipFill>
                <a:blip r:embed="rId142"/>
                <a:stretch>
                  <a:fillRect/>
                </a:stretch>
              </p:blipFill>
              <p:spPr>
                <a:xfrm>
                  <a:off x="7757862" y="2757262"/>
                  <a:ext cx="572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7" name="Ink 106">
                  <a:extLst>
                    <a:ext uri="{FF2B5EF4-FFF2-40B4-BE49-F238E27FC236}">
                      <a16:creationId xmlns:a16="http://schemas.microsoft.com/office/drawing/2014/main" id="{4CC96512-0CB4-9C7E-7708-BDC6B893398E}"/>
                    </a:ext>
                  </a:extLst>
                </p14:cNvPr>
                <p14:cNvContentPartPr/>
                <p14:nvPr/>
              </p14:nvContentPartPr>
              <p14:xfrm>
                <a:off x="7277982" y="2730622"/>
                <a:ext cx="294840" cy="178920"/>
              </p14:xfrm>
            </p:contentPart>
          </mc:Choice>
          <mc:Fallback>
            <p:pic>
              <p:nvPicPr>
                <p:cNvPr id="107" name="Ink 106">
                  <a:extLst>
                    <a:ext uri="{FF2B5EF4-FFF2-40B4-BE49-F238E27FC236}">
                      <a16:creationId xmlns:a16="http://schemas.microsoft.com/office/drawing/2014/main" id="{4CC96512-0CB4-9C7E-7708-BDC6B893398E}"/>
                    </a:ext>
                  </a:extLst>
                </p:cNvPr>
                <p:cNvPicPr/>
                <p:nvPr/>
              </p:nvPicPr>
              <p:blipFill>
                <a:blip r:embed="rId144"/>
                <a:stretch>
                  <a:fillRect/>
                </a:stretch>
              </p:blipFill>
              <p:spPr>
                <a:xfrm>
                  <a:off x="7269342" y="2721982"/>
                  <a:ext cx="3124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8" name="Ink 107">
                  <a:extLst>
                    <a:ext uri="{FF2B5EF4-FFF2-40B4-BE49-F238E27FC236}">
                      <a16:creationId xmlns:a16="http://schemas.microsoft.com/office/drawing/2014/main" id="{6CA80852-4BE4-0413-A0B8-A816995BACDC}"/>
                    </a:ext>
                  </a:extLst>
                </p14:cNvPr>
                <p14:cNvContentPartPr/>
                <p14:nvPr/>
              </p14:nvContentPartPr>
              <p14:xfrm>
                <a:off x="7646622" y="3042382"/>
                <a:ext cx="92160" cy="94680"/>
              </p14:xfrm>
            </p:contentPart>
          </mc:Choice>
          <mc:Fallback>
            <p:pic>
              <p:nvPicPr>
                <p:cNvPr id="108" name="Ink 107">
                  <a:extLst>
                    <a:ext uri="{FF2B5EF4-FFF2-40B4-BE49-F238E27FC236}">
                      <a16:creationId xmlns:a16="http://schemas.microsoft.com/office/drawing/2014/main" id="{6CA80852-4BE4-0413-A0B8-A816995BACDC}"/>
                    </a:ext>
                  </a:extLst>
                </p:cNvPr>
                <p:cNvPicPr/>
                <p:nvPr/>
              </p:nvPicPr>
              <p:blipFill>
                <a:blip r:embed="rId146"/>
                <a:stretch>
                  <a:fillRect/>
                </a:stretch>
              </p:blipFill>
              <p:spPr>
                <a:xfrm>
                  <a:off x="7637982" y="3033742"/>
                  <a:ext cx="1098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9" name="Ink 108">
                  <a:extLst>
                    <a:ext uri="{FF2B5EF4-FFF2-40B4-BE49-F238E27FC236}">
                      <a16:creationId xmlns:a16="http://schemas.microsoft.com/office/drawing/2014/main" id="{DD4357F5-8412-601D-5884-A2DB450CF58C}"/>
                    </a:ext>
                  </a:extLst>
                </p14:cNvPr>
                <p14:cNvContentPartPr/>
                <p14:nvPr/>
              </p14:nvContentPartPr>
              <p14:xfrm>
                <a:off x="7606662" y="3080542"/>
                <a:ext cx="51480" cy="75960"/>
              </p14:xfrm>
            </p:contentPart>
          </mc:Choice>
          <mc:Fallback>
            <p:pic>
              <p:nvPicPr>
                <p:cNvPr id="109" name="Ink 108">
                  <a:extLst>
                    <a:ext uri="{FF2B5EF4-FFF2-40B4-BE49-F238E27FC236}">
                      <a16:creationId xmlns:a16="http://schemas.microsoft.com/office/drawing/2014/main" id="{DD4357F5-8412-601D-5884-A2DB450CF58C}"/>
                    </a:ext>
                  </a:extLst>
                </p:cNvPr>
                <p:cNvPicPr/>
                <p:nvPr/>
              </p:nvPicPr>
              <p:blipFill>
                <a:blip r:embed="rId148"/>
                <a:stretch>
                  <a:fillRect/>
                </a:stretch>
              </p:blipFill>
              <p:spPr>
                <a:xfrm>
                  <a:off x="7597662" y="3071542"/>
                  <a:ext cx="691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10" name="Ink 109">
                  <a:extLst>
                    <a:ext uri="{FF2B5EF4-FFF2-40B4-BE49-F238E27FC236}">
                      <a16:creationId xmlns:a16="http://schemas.microsoft.com/office/drawing/2014/main" id="{9ADA848C-6568-DD65-6A0D-D0EF48615356}"/>
                    </a:ext>
                  </a:extLst>
                </p14:cNvPr>
                <p14:cNvContentPartPr/>
                <p14:nvPr/>
              </p14:nvContentPartPr>
              <p14:xfrm>
                <a:off x="7308942" y="3147862"/>
                <a:ext cx="159120" cy="70200"/>
              </p14:xfrm>
            </p:contentPart>
          </mc:Choice>
          <mc:Fallback>
            <p:pic>
              <p:nvPicPr>
                <p:cNvPr id="110" name="Ink 109">
                  <a:extLst>
                    <a:ext uri="{FF2B5EF4-FFF2-40B4-BE49-F238E27FC236}">
                      <a16:creationId xmlns:a16="http://schemas.microsoft.com/office/drawing/2014/main" id="{9ADA848C-6568-DD65-6A0D-D0EF48615356}"/>
                    </a:ext>
                  </a:extLst>
                </p:cNvPr>
                <p:cNvPicPr/>
                <p:nvPr/>
              </p:nvPicPr>
              <p:blipFill>
                <a:blip r:embed="rId150"/>
                <a:stretch>
                  <a:fillRect/>
                </a:stretch>
              </p:blipFill>
              <p:spPr>
                <a:xfrm>
                  <a:off x="7299942" y="3139222"/>
                  <a:ext cx="1767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13" name="Ink 112">
                  <a:extLst>
                    <a:ext uri="{FF2B5EF4-FFF2-40B4-BE49-F238E27FC236}">
                      <a16:creationId xmlns:a16="http://schemas.microsoft.com/office/drawing/2014/main" id="{1BDF1660-F11B-8991-DC28-448ABFA6190D}"/>
                    </a:ext>
                  </a:extLst>
                </p14:cNvPr>
                <p14:cNvContentPartPr/>
                <p14:nvPr/>
              </p14:nvContentPartPr>
              <p14:xfrm>
                <a:off x="8121102" y="2097022"/>
                <a:ext cx="1926000" cy="842040"/>
              </p14:xfrm>
            </p:contentPart>
          </mc:Choice>
          <mc:Fallback>
            <p:pic>
              <p:nvPicPr>
                <p:cNvPr id="113" name="Ink 112">
                  <a:extLst>
                    <a:ext uri="{FF2B5EF4-FFF2-40B4-BE49-F238E27FC236}">
                      <a16:creationId xmlns:a16="http://schemas.microsoft.com/office/drawing/2014/main" id="{1BDF1660-F11B-8991-DC28-448ABFA6190D}"/>
                    </a:ext>
                  </a:extLst>
                </p:cNvPr>
                <p:cNvPicPr/>
                <p:nvPr/>
              </p:nvPicPr>
              <p:blipFill>
                <a:blip r:embed="rId152"/>
                <a:stretch>
                  <a:fillRect/>
                </a:stretch>
              </p:blipFill>
              <p:spPr>
                <a:xfrm>
                  <a:off x="8112102" y="2088382"/>
                  <a:ext cx="1943640" cy="8596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14" name="Ink 113">
                  <a:extLst>
                    <a:ext uri="{FF2B5EF4-FFF2-40B4-BE49-F238E27FC236}">
                      <a16:creationId xmlns:a16="http://schemas.microsoft.com/office/drawing/2014/main" id="{56CB48BF-D9C3-B48A-1AE6-C26556848199}"/>
                    </a:ext>
                  </a:extLst>
                </p14:cNvPr>
                <p14:cNvContentPartPr/>
                <p14:nvPr/>
              </p14:nvContentPartPr>
              <p14:xfrm>
                <a:off x="7737702" y="2226262"/>
                <a:ext cx="2351520" cy="779760"/>
              </p14:xfrm>
            </p:contentPart>
          </mc:Choice>
          <mc:Fallback>
            <p:pic>
              <p:nvPicPr>
                <p:cNvPr id="114" name="Ink 113">
                  <a:extLst>
                    <a:ext uri="{FF2B5EF4-FFF2-40B4-BE49-F238E27FC236}">
                      <a16:creationId xmlns:a16="http://schemas.microsoft.com/office/drawing/2014/main" id="{56CB48BF-D9C3-B48A-1AE6-C26556848199}"/>
                    </a:ext>
                  </a:extLst>
                </p:cNvPr>
                <p:cNvPicPr/>
                <p:nvPr/>
              </p:nvPicPr>
              <p:blipFill>
                <a:blip r:embed="rId154"/>
                <a:stretch>
                  <a:fillRect/>
                </a:stretch>
              </p:blipFill>
              <p:spPr>
                <a:xfrm>
                  <a:off x="7729062" y="2217262"/>
                  <a:ext cx="236916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16" name="Ink 115">
                  <a:extLst>
                    <a:ext uri="{FF2B5EF4-FFF2-40B4-BE49-F238E27FC236}">
                      <a16:creationId xmlns:a16="http://schemas.microsoft.com/office/drawing/2014/main" id="{4098879D-30FA-C937-05C9-F1101E9FC8DB}"/>
                    </a:ext>
                  </a:extLst>
                </p14:cNvPr>
                <p14:cNvContentPartPr/>
                <p14:nvPr/>
              </p14:nvContentPartPr>
              <p14:xfrm>
                <a:off x="10726782" y="3024742"/>
                <a:ext cx="74520" cy="406080"/>
              </p14:xfrm>
            </p:contentPart>
          </mc:Choice>
          <mc:Fallback>
            <p:pic>
              <p:nvPicPr>
                <p:cNvPr id="116" name="Ink 115">
                  <a:extLst>
                    <a:ext uri="{FF2B5EF4-FFF2-40B4-BE49-F238E27FC236}">
                      <a16:creationId xmlns:a16="http://schemas.microsoft.com/office/drawing/2014/main" id="{4098879D-30FA-C937-05C9-F1101E9FC8DB}"/>
                    </a:ext>
                  </a:extLst>
                </p:cNvPr>
                <p:cNvPicPr/>
                <p:nvPr/>
              </p:nvPicPr>
              <p:blipFill>
                <a:blip r:embed="rId156"/>
                <a:stretch>
                  <a:fillRect/>
                </a:stretch>
              </p:blipFill>
              <p:spPr>
                <a:xfrm>
                  <a:off x="10718142" y="3015742"/>
                  <a:ext cx="9216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17" name="Ink 116">
                  <a:extLst>
                    <a:ext uri="{FF2B5EF4-FFF2-40B4-BE49-F238E27FC236}">
                      <a16:creationId xmlns:a16="http://schemas.microsoft.com/office/drawing/2014/main" id="{DA4F2A12-886B-FDB2-5B6E-AC02964A3874}"/>
                    </a:ext>
                  </a:extLst>
                </p14:cNvPr>
                <p14:cNvContentPartPr/>
                <p14:nvPr/>
              </p14:nvContentPartPr>
              <p14:xfrm>
                <a:off x="10628862" y="3380062"/>
                <a:ext cx="89640" cy="73800"/>
              </p14:xfrm>
            </p:contentPart>
          </mc:Choice>
          <mc:Fallback>
            <p:pic>
              <p:nvPicPr>
                <p:cNvPr id="117" name="Ink 116">
                  <a:extLst>
                    <a:ext uri="{FF2B5EF4-FFF2-40B4-BE49-F238E27FC236}">
                      <a16:creationId xmlns:a16="http://schemas.microsoft.com/office/drawing/2014/main" id="{DA4F2A12-886B-FDB2-5B6E-AC02964A3874}"/>
                    </a:ext>
                  </a:extLst>
                </p:cNvPr>
                <p:cNvPicPr/>
                <p:nvPr/>
              </p:nvPicPr>
              <p:blipFill>
                <a:blip r:embed="rId158"/>
                <a:stretch>
                  <a:fillRect/>
                </a:stretch>
              </p:blipFill>
              <p:spPr>
                <a:xfrm>
                  <a:off x="10620222" y="3371062"/>
                  <a:ext cx="1072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8" name="Ink 117">
                  <a:extLst>
                    <a:ext uri="{FF2B5EF4-FFF2-40B4-BE49-F238E27FC236}">
                      <a16:creationId xmlns:a16="http://schemas.microsoft.com/office/drawing/2014/main" id="{384847EB-66D6-BC21-7CFE-AAB2342B436F}"/>
                    </a:ext>
                  </a:extLst>
                </p14:cNvPr>
                <p14:cNvContentPartPr/>
                <p14:nvPr/>
              </p14:nvContentPartPr>
              <p14:xfrm>
                <a:off x="10661982" y="3372142"/>
                <a:ext cx="177480" cy="110520"/>
              </p14:xfrm>
            </p:contentPart>
          </mc:Choice>
          <mc:Fallback>
            <p:pic>
              <p:nvPicPr>
                <p:cNvPr id="118" name="Ink 117">
                  <a:extLst>
                    <a:ext uri="{FF2B5EF4-FFF2-40B4-BE49-F238E27FC236}">
                      <a16:creationId xmlns:a16="http://schemas.microsoft.com/office/drawing/2014/main" id="{384847EB-66D6-BC21-7CFE-AAB2342B436F}"/>
                    </a:ext>
                  </a:extLst>
                </p:cNvPr>
                <p:cNvPicPr/>
                <p:nvPr/>
              </p:nvPicPr>
              <p:blipFill>
                <a:blip r:embed="rId160"/>
                <a:stretch>
                  <a:fillRect/>
                </a:stretch>
              </p:blipFill>
              <p:spPr>
                <a:xfrm>
                  <a:off x="10652982" y="3363502"/>
                  <a:ext cx="1951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20" name="Ink 119">
                  <a:extLst>
                    <a:ext uri="{FF2B5EF4-FFF2-40B4-BE49-F238E27FC236}">
                      <a16:creationId xmlns:a16="http://schemas.microsoft.com/office/drawing/2014/main" id="{B4BE8CBF-10A9-45B7-7419-844DE42710D3}"/>
                    </a:ext>
                  </a:extLst>
                </p14:cNvPr>
                <p14:cNvContentPartPr/>
                <p14:nvPr/>
              </p14:nvContentPartPr>
              <p14:xfrm>
                <a:off x="10712382" y="2399782"/>
                <a:ext cx="825480" cy="654480"/>
              </p14:xfrm>
            </p:contentPart>
          </mc:Choice>
          <mc:Fallback>
            <p:pic>
              <p:nvPicPr>
                <p:cNvPr id="120" name="Ink 119">
                  <a:extLst>
                    <a:ext uri="{FF2B5EF4-FFF2-40B4-BE49-F238E27FC236}">
                      <a16:creationId xmlns:a16="http://schemas.microsoft.com/office/drawing/2014/main" id="{B4BE8CBF-10A9-45B7-7419-844DE42710D3}"/>
                    </a:ext>
                  </a:extLst>
                </p:cNvPr>
                <p:cNvPicPr/>
                <p:nvPr/>
              </p:nvPicPr>
              <p:blipFill>
                <a:blip r:embed="rId162"/>
                <a:stretch>
                  <a:fillRect/>
                </a:stretch>
              </p:blipFill>
              <p:spPr>
                <a:xfrm>
                  <a:off x="10703382" y="2390782"/>
                  <a:ext cx="843120" cy="6721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21" name="Ink 120">
                  <a:extLst>
                    <a:ext uri="{FF2B5EF4-FFF2-40B4-BE49-F238E27FC236}">
                      <a16:creationId xmlns:a16="http://schemas.microsoft.com/office/drawing/2014/main" id="{B0542408-7F00-B3C6-72FC-C0143F10D341}"/>
                    </a:ext>
                  </a:extLst>
                </p14:cNvPr>
                <p14:cNvContentPartPr/>
                <p14:nvPr/>
              </p14:nvContentPartPr>
              <p14:xfrm>
                <a:off x="10806702" y="2405902"/>
                <a:ext cx="855000" cy="720000"/>
              </p14:xfrm>
            </p:contentPart>
          </mc:Choice>
          <mc:Fallback>
            <p:pic>
              <p:nvPicPr>
                <p:cNvPr id="121" name="Ink 120">
                  <a:extLst>
                    <a:ext uri="{FF2B5EF4-FFF2-40B4-BE49-F238E27FC236}">
                      <a16:creationId xmlns:a16="http://schemas.microsoft.com/office/drawing/2014/main" id="{B0542408-7F00-B3C6-72FC-C0143F10D341}"/>
                    </a:ext>
                  </a:extLst>
                </p:cNvPr>
                <p:cNvPicPr/>
                <p:nvPr/>
              </p:nvPicPr>
              <p:blipFill>
                <a:blip r:embed="rId164"/>
                <a:stretch>
                  <a:fillRect/>
                </a:stretch>
              </p:blipFill>
              <p:spPr>
                <a:xfrm>
                  <a:off x="10798062" y="2396902"/>
                  <a:ext cx="872640" cy="7376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22" name="Ink 121">
                  <a:extLst>
                    <a:ext uri="{FF2B5EF4-FFF2-40B4-BE49-F238E27FC236}">
                      <a16:creationId xmlns:a16="http://schemas.microsoft.com/office/drawing/2014/main" id="{7CAFCBC5-0B5B-CBCB-9AFE-8AF70588EDFF}"/>
                    </a:ext>
                  </a:extLst>
                </p14:cNvPr>
                <p14:cNvContentPartPr/>
                <p14:nvPr/>
              </p14:nvContentPartPr>
              <p14:xfrm>
                <a:off x="10820022" y="2476822"/>
                <a:ext cx="202680" cy="256320"/>
              </p14:xfrm>
            </p:contentPart>
          </mc:Choice>
          <mc:Fallback>
            <p:pic>
              <p:nvPicPr>
                <p:cNvPr id="122" name="Ink 121">
                  <a:extLst>
                    <a:ext uri="{FF2B5EF4-FFF2-40B4-BE49-F238E27FC236}">
                      <a16:creationId xmlns:a16="http://schemas.microsoft.com/office/drawing/2014/main" id="{7CAFCBC5-0B5B-CBCB-9AFE-8AF70588EDFF}"/>
                    </a:ext>
                  </a:extLst>
                </p:cNvPr>
                <p:cNvPicPr/>
                <p:nvPr/>
              </p:nvPicPr>
              <p:blipFill>
                <a:blip r:embed="rId166"/>
                <a:stretch>
                  <a:fillRect/>
                </a:stretch>
              </p:blipFill>
              <p:spPr>
                <a:xfrm>
                  <a:off x="10811022" y="2468182"/>
                  <a:ext cx="2203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23" name="Ink 122">
                  <a:extLst>
                    <a:ext uri="{FF2B5EF4-FFF2-40B4-BE49-F238E27FC236}">
                      <a16:creationId xmlns:a16="http://schemas.microsoft.com/office/drawing/2014/main" id="{E8B0A39C-19BD-EA33-7898-30780276C866}"/>
                    </a:ext>
                  </a:extLst>
                </p14:cNvPr>
                <p14:cNvContentPartPr/>
                <p14:nvPr/>
              </p14:nvContentPartPr>
              <p14:xfrm>
                <a:off x="11117382" y="2500222"/>
                <a:ext cx="224280" cy="207360"/>
              </p14:xfrm>
            </p:contentPart>
          </mc:Choice>
          <mc:Fallback>
            <p:pic>
              <p:nvPicPr>
                <p:cNvPr id="123" name="Ink 122">
                  <a:extLst>
                    <a:ext uri="{FF2B5EF4-FFF2-40B4-BE49-F238E27FC236}">
                      <a16:creationId xmlns:a16="http://schemas.microsoft.com/office/drawing/2014/main" id="{E8B0A39C-19BD-EA33-7898-30780276C866}"/>
                    </a:ext>
                  </a:extLst>
                </p:cNvPr>
                <p:cNvPicPr/>
                <p:nvPr/>
              </p:nvPicPr>
              <p:blipFill>
                <a:blip r:embed="rId168"/>
                <a:stretch>
                  <a:fillRect/>
                </a:stretch>
              </p:blipFill>
              <p:spPr>
                <a:xfrm>
                  <a:off x="11108382" y="2491222"/>
                  <a:ext cx="2419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24" name="Ink 123">
                  <a:extLst>
                    <a:ext uri="{FF2B5EF4-FFF2-40B4-BE49-F238E27FC236}">
                      <a16:creationId xmlns:a16="http://schemas.microsoft.com/office/drawing/2014/main" id="{8F133C19-8C46-0C02-D775-6144D957EAF6}"/>
                    </a:ext>
                  </a:extLst>
                </p14:cNvPr>
                <p14:cNvContentPartPr/>
                <p14:nvPr/>
              </p14:nvContentPartPr>
              <p14:xfrm>
                <a:off x="10806702" y="2753662"/>
                <a:ext cx="257040" cy="192960"/>
              </p14:xfrm>
            </p:contentPart>
          </mc:Choice>
          <mc:Fallback>
            <p:pic>
              <p:nvPicPr>
                <p:cNvPr id="124" name="Ink 123">
                  <a:extLst>
                    <a:ext uri="{FF2B5EF4-FFF2-40B4-BE49-F238E27FC236}">
                      <a16:creationId xmlns:a16="http://schemas.microsoft.com/office/drawing/2014/main" id="{8F133C19-8C46-0C02-D775-6144D957EAF6}"/>
                    </a:ext>
                  </a:extLst>
                </p:cNvPr>
                <p:cNvPicPr/>
                <p:nvPr/>
              </p:nvPicPr>
              <p:blipFill>
                <a:blip r:embed="rId170"/>
                <a:stretch>
                  <a:fillRect/>
                </a:stretch>
              </p:blipFill>
              <p:spPr>
                <a:xfrm>
                  <a:off x="10797702" y="2744662"/>
                  <a:ext cx="2746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25" name="Ink 124">
                  <a:extLst>
                    <a:ext uri="{FF2B5EF4-FFF2-40B4-BE49-F238E27FC236}">
                      <a16:creationId xmlns:a16="http://schemas.microsoft.com/office/drawing/2014/main" id="{50DFBE97-2DDE-2975-079B-6D45A6ECF8D3}"/>
                    </a:ext>
                  </a:extLst>
                </p14:cNvPr>
                <p14:cNvContentPartPr/>
                <p14:nvPr/>
              </p14:nvContentPartPr>
              <p14:xfrm>
                <a:off x="11153022" y="2754742"/>
                <a:ext cx="237600" cy="202320"/>
              </p14:xfrm>
            </p:contentPart>
          </mc:Choice>
          <mc:Fallback>
            <p:pic>
              <p:nvPicPr>
                <p:cNvPr id="125" name="Ink 124">
                  <a:extLst>
                    <a:ext uri="{FF2B5EF4-FFF2-40B4-BE49-F238E27FC236}">
                      <a16:creationId xmlns:a16="http://schemas.microsoft.com/office/drawing/2014/main" id="{50DFBE97-2DDE-2975-079B-6D45A6ECF8D3}"/>
                    </a:ext>
                  </a:extLst>
                </p:cNvPr>
                <p:cNvPicPr/>
                <p:nvPr/>
              </p:nvPicPr>
              <p:blipFill>
                <a:blip r:embed="rId172"/>
                <a:stretch>
                  <a:fillRect/>
                </a:stretch>
              </p:blipFill>
              <p:spPr>
                <a:xfrm>
                  <a:off x="11144382" y="2746102"/>
                  <a:ext cx="2552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26" name="Ink 125">
                  <a:extLst>
                    <a:ext uri="{FF2B5EF4-FFF2-40B4-BE49-F238E27FC236}">
                      <a16:creationId xmlns:a16="http://schemas.microsoft.com/office/drawing/2014/main" id="{36D2929E-BDF6-017D-797E-34627D477878}"/>
                    </a:ext>
                  </a:extLst>
                </p14:cNvPr>
                <p14:cNvContentPartPr/>
                <p14:nvPr/>
              </p14:nvContentPartPr>
              <p14:xfrm>
                <a:off x="10806342" y="2448742"/>
                <a:ext cx="74520" cy="29520"/>
              </p14:xfrm>
            </p:contentPart>
          </mc:Choice>
          <mc:Fallback>
            <p:pic>
              <p:nvPicPr>
                <p:cNvPr id="126" name="Ink 125">
                  <a:extLst>
                    <a:ext uri="{FF2B5EF4-FFF2-40B4-BE49-F238E27FC236}">
                      <a16:creationId xmlns:a16="http://schemas.microsoft.com/office/drawing/2014/main" id="{36D2929E-BDF6-017D-797E-34627D477878}"/>
                    </a:ext>
                  </a:extLst>
                </p:cNvPr>
                <p:cNvPicPr/>
                <p:nvPr/>
              </p:nvPicPr>
              <p:blipFill>
                <a:blip r:embed="rId174"/>
                <a:stretch>
                  <a:fillRect/>
                </a:stretch>
              </p:blipFill>
              <p:spPr>
                <a:xfrm>
                  <a:off x="10797342" y="2439742"/>
                  <a:ext cx="921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27" name="Ink 126">
                  <a:extLst>
                    <a:ext uri="{FF2B5EF4-FFF2-40B4-BE49-F238E27FC236}">
                      <a16:creationId xmlns:a16="http://schemas.microsoft.com/office/drawing/2014/main" id="{CEDE65C0-45D1-FB70-294B-4ADA8FC93EC7}"/>
                    </a:ext>
                  </a:extLst>
                </p14:cNvPr>
                <p14:cNvContentPartPr/>
                <p14:nvPr/>
              </p14:nvContentPartPr>
              <p14:xfrm>
                <a:off x="10032702" y="2600662"/>
                <a:ext cx="823320" cy="1589760"/>
              </p14:xfrm>
            </p:contentPart>
          </mc:Choice>
          <mc:Fallback>
            <p:pic>
              <p:nvPicPr>
                <p:cNvPr id="127" name="Ink 126">
                  <a:extLst>
                    <a:ext uri="{FF2B5EF4-FFF2-40B4-BE49-F238E27FC236}">
                      <a16:creationId xmlns:a16="http://schemas.microsoft.com/office/drawing/2014/main" id="{CEDE65C0-45D1-FB70-294B-4ADA8FC93EC7}"/>
                    </a:ext>
                  </a:extLst>
                </p:cNvPr>
                <p:cNvPicPr/>
                <p:nvPr/>
              </p:nvPicPr>
              <p:blipFill>
                <a:blip r:embed="rId176"/>
                <a:stretch>
                  <a:fillRect/>
                </a:stretch>
              </p:blipFill>
              <p:spPr>
                <a:xfrm>
                  <a:off x="10024062" y="2592022"/>
                  <a:ext cx="840960" cy="16074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29" name="Ink 128">
                  <a:extLst>
                    <a:ext uri="{FF2B5EF4-FFF2-40B4-BE49-F238E27FC236}">
                      <a16:creationId xmlns:a16="http://schemas.microsoft.com/office/drawing/2014/main" id="{4064D5AA-9422-5A5E-537A-6B1B5495A3B1}"/>
                    </a:ext>
                  </a:extLst>
                </p14:cNvPr>
                <p14:cNvContentPartPr/>
                <p14:nvPr/>
              </p14:nvContentPartPr>
              <p14:xfrm>
                <a:off x="10229982" y="4798102"/>
                <a:ext cx="790560" cy="62640"/>
              </p14:xfrm>
            </p:contentPart>
          </mc:Choice>
          <mc:Fallback>
            <p:pic>
              <p:nvPicPr>
                <p:cNvPr id="129" name="Ink 128">
                  <a:extLst>
                    <a:ext uri="{FF2B5EF4-FFF2-40B4-BE49-F238E27FC236}">
                      <a16:creationId xmlns:a16="http://schemas.microsoft.com/office/drawing/2014/main" id="{4064D5AA-9422-5A5E-537A-6B1B5495A3B1}"/>
                    </a:ext>
                  </a:extLst>
                </p:cNvPr>
                <p:cNvPicPr/>
                <p:nvPr/>
              </p:nvPicPr>
              <p:blipFill>
                <a:blip r:embed="rId178"/>
                <a:stretch>
                  <a:fillRect/>
                </a:stretch>
              </p:blipFill>
              <p:spPr>
                <a:xfrm>
                  <a:off x="10220982" y="4789462"/>
                  <a:ext cx="8082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30" name="Ink 129">
                  <a:extLst>
                    <a:ext uri="{FF2B5EF4-FFF2-40B4-BE49-F238E27FC236}">
                      <a16:creationId xmlns:a16="http://schemas.microsoft.com/office/drawing/2014/main" id="{EE51E992-CEA8-2548-3A55-B85B2E995136}"/>
                    </a:ext>
                  </a:extLst>
                </p14:cNvPr>
                <p14:cNvContentPartPr/>
                <p14:nvPr/>
              </p14:nvContentPartPr>
              <p14:xfrm>
                <a:off x="10691142" y="2914942"/>
                <a:ext cx="588600" cy="2074680"/>
              </p14:xfrm>
            </p:contentPart>
          </mc:Choice>
          <mc:Fallback>
            <p:pic>
              <p:nvPicPr>
                <p:cNvPr id="130" name="Ink 129">
                  <a:extLst>
                    <a:ext uri="{FF2B5EF4-FFF2-40B4-BE49-F238E27FC236}">
                      <a16:creationId xmlns:a16="http://schemas.microsoft.com/office/drawing/2014/main" id="{EE51E992-CEA8-2548-3A55-B85B2E995136}"/>
                    </a:ext>
                  </a:extLst>
                </p:cNvPr>
                <p:cNvPicPr/>
                <p:nvPr/>
              </p:nvPicPr>
              <p:blipFill>
                <a:blip r:embed="rId180"/>
                <a:stretch>
                  <a:fillRect/>
                </a:stretch>
              </p:blipFill>
              <p:spPr>
                <a:xfrm>
                  <a:off x="10682502" y="2905942"/>
                  <a:ext cx="606240" cy="20923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31" name="Ink 130">
                  <a:extLst>
                    <a:ext uri="{FF2B5EF4-FFF2-40B4-BE49-F238E27FC236}">
                      <a16:creationId xmlns:a16="http://schemas.microsoft.com/office/drawing/2014/main" id="{1B34E006-347C-78C4-BBCA-86F573B98C24}"/>
                    </a:ext>
                  </a:extLst>
                </p14:cNvPr>
                <p14:cNvContentPartPr/>
                <p14:nvPr/>
              </p14:nvContentPartPr>
              <p14:xfrm>
                <a:off x="10677462" y="4926622"/>
                <a:ext cx="129960" cy="57960"/>
              </p14:xfrm>
            </p:contentPart>
          </mc:Choice>
          <mc:Fallback>
            <p:pic>
              <p:nvPicPr>
                <p:cNvPr id="131" name="Ink 130">
                  <a:extLst>
                    <a:ext uri="{FF2B5EF4-FFF2-40B4-BE49-F238E27FC236}">
                      <a16:creationId xmlns:a16="http://schemas.microsoft.com/office/drawing/2014/main" id="{1B34E006-347C-78C4-BBCA-86F573B98C24}"/>
                    </a:ext>
                  </a:extLst>
                </p:cNvPr>
                <p:cNvPicPr/>
                <p:nvPr/>
              </p:nvPicPr>
              <p:blipFill>
                <a:blip r:embed="rId182"/>
                <a:stretch>
                  <a:fillRect/>
                </a:stretch>
              </p:blipFill>
              <p:spPr>
                <a:xfrm>
                  <a:off x="10668822" y="4917982"/>
                  <a:ext cx="1476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33" name="Ink 132">
                  <a:extLst>
                    <a:ext uri="{FF2B5EF4-FFF2-40B4-BE49-F238E27FC236}">
                      <a16:creationId xmlns:a16="http://schemas.microsoft.com/office/drawing/2014/main" id="{94F53C98-2B31-FB39-500F-2BF007FD72B8}"/>
                    </a:ext>
                  </a:extLst>
                </p14:cNvPr>
                <p14:cNvContentPartPr/>
                <p14:nvPr/>
              </p14:nvContentPartPr>
              <p14:xfrm>
                <a:off x="10079142" y="4025902"/>
                <a:ext cx="290160" cy="543600"/>
              </p14:xfrm>
            </p:contentPart>
          </mc:Choice>
          <mc:Fallback>
            <p:pic>
              <p:nvPicPr>
                <p:cNvPr id="133" name="Ink 132">
                  <a:extLst>
                    <a:ext uri="{FF2B5EF4-FFF2-40B4-BE49-F238E27FC236}">
                      <a16:creationId xmlns:a16="http://schemas.microsoft.com/office/drawing/2014/main" id="{94F53C98-2B31-FB39-500F-2BF007FD72B8}"/>
                    </a:ext>
                  </a:extLst>
                </p:cNvPr>
                <p:cNvPicPr/>
                <p:nvPr/>
              </p:nvPicPr>
              <p:blipFill>
                <a:blip r:embed="rId184"/>
                <a:stretch>
                  <a:fillRect/>
                </a:stretch>
              </p:blipFill>
              <p:spPr>
                <a:xfrm>
                  <a:off x="10070142" y="4016902"/>
                  <a:ext cx="30780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4" name="Ink 133">
                  <a:extLst>
                    <a:ext uri="{FF2B5EF4-FFF2-40B4-BE49-F238E27FC236}">
                      <a16:creationId xmlns:a16="http://schemas.microsoft.com/office/drawing/2014/main" id="{595E64A7-4FC5-9B43-37FF-B1EE3FFB9AA5}"/>
                    </a:ext>
                  </a:extLst>
                </p14:cNvPr>
                <p14:cNvContentPartPr/>
                <p14:nvPr/>
              </p14:nvContentPartPr>
              <p14:xfrm>
                <a:off x="10237902" y="4449262"/>
                <a:ext cx="66240" cy="220680"/>
              </p14:xfrm>
            </p:contentPart>
          </mc:Choice>
          <mc:Fallback>
            <p:pic>
              <p:nvPicPr>
                <p:cNvPr id="134" name="Ink 133">
                  <a:extLst>
                    <a:ext uri="{FF2B5EF4-FFF2-40B4-BE49-F238E27FC236}">
                      <a16:creationId xmlns:a16="http://schemas.microsoft.com/office/drawing/2014/main" id="{595E64A7-4FC5-9B43-37FF-B1EE3FFB9AA5}"/>
                    </a:ext>
                  </a:extLst>
                </p:cNvPr>
                <p:cNvPicPr/>
                <p:nvPr/>
              </p:nvPicPr>
              <p:blipFill>
                <a:blip r:embed="rId186"/>
                <a:stretch>
                  <a:fillRect/>
                </a:stretch>
              </p:blipFill>
              <p:spPr>
                <a:xfrm>
                  <a:off x="10229262" y="4440262"/>
                  <a:ext cx="83880" cy="238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7">
            <p14:nvContentPartPr>
              <p14:cNvPr id="136" name="Ink 135">
                <a:extLst>
                  <a:ext uri="{FF2B5EF4-FFF2-40B4-BE49-F238E27FC236}">
                    <a16:creationId xmlns:a16="http://schemas.microsoft.com/office/drawing/2014/main" id="{5AB9B01F-A507-E6AA-C7A0-AC239033E64C}"/>
                  </a:ext>
                </a:extLst>
              </p14:cNvPr>
              <p14:cNvContentPartPr/>
              <p14:nvPr/>
            </p14:nvContentPartPr>
            <p14:xfrm>
              <a:off x="7806822" y="4313902"/>
              <a:ext cx="15840" cy="197640"/>
            </p14:xfrm>
          </p:contentPart>
        </mc:Choice>
        <mc:Fallback>
          <p:pic>
            <p:nvPicPr>
              <p:cNvPr id="136" name="Ink 135">
                <a:extLst>
                  <a:ext uri="{FF2B5EF4-FFF2-40B4-BE49-F238E27FC236}">
                    <a16:creationId xmlns:a16="http://schemas.microsoft.com/office/drawing/2014/main" id="{5AB9B01F-A507-E6AA-C7A0-AC239033E64C}"/>
                  </a:ext>
                </a:extLst>
              </p:cNvPr>
              <p:cNvPicPr/>
              <p:nvPr/>
            </p:nvPicPr>
            <p:blipFill>
              <a:blip r:embed="rId188"/>
              <a:stretch>
                <a:fillRect/>
              </a:stretch>
            </p:blipFill>
            <p:spPr>
              <a:xfrm>
                <a:off x="7797822" y="4305262"/>
                <a:ext cx="33480" cy="215280"/>
              </a:xfrm>
              <a:prstGeom prst="rect">
                <a:avLst/>
              </a:prstGeom>
            </p:spPr>
          </p:pic>
        </mc:Fallback>
      </mc:AlternateContent>
      <p:grpSp>
        <p:nvGrpSpPr>
          <p:cNvPr id="140" name="Group 139">
            <a:extLst>
              <a:ext uri="{FF2B5EF4-FFF2-40B4-BE49-F238E27FC236}">
                <a16:creationId xmlns:a16="http://schemas.microsoft.com/office/drawing/2014/main" id="{2AE881F0-D189-F388-7326-CEE8ECD41519}"/>
              </a:ext>
            </a:extLst>
          </p:cNvPr>
          <p:cNvGrpSpPr/>
          <p:nvPr/>
        </p:nvGrpSpPr>
        <p:grpSpPr>
          <a:xfrm>
            <a:off x="7745622" y="4689022"/>
            <a:ext cx="119160" cy="331920"/>
            <a:chOff x="7745622" y="4689022"/>
            <a:chExt cx="119160" cy="331920"/>
          </a:xfrm>
        </p:grpSpPr>
        <mc:AlternateContent xmlns:mc="http://schemas.openxmlformats.org/markup-compatibility/2006">
          <mc:Choice xmlns:p14="http://schemas.microsoft.com/office/powerpoint/2010/main" Requires="p14">
            <p:contentPart p14:bwMode="auto" r:id="rId189">
              <p14:nvContentPartPr>
                <p14:cNvPr id="137" name="Ink 136">
                  <a:extLst>
                    <a:ext uri="{FF2B5EF4-FFF2-40B4-BE49-F238E27FC236}">
                      <a16:creationId xmlns:a16="http://schemas.microsoft.com/office/drawing/2014/main" id="{1A872110-2A6B-96E7-4B0F-BD8DD134E126}"/>
                    </a:ext>
                  </a:extLst>
                </p14:cNvPr>
                <p14:cNvContentPartPr/>
                <p14:nvPr/>
              </p14:nvContentPartPr>
              <p14:xfrm>
                <a:off x="7745622" y="4689022"/>
                <a:ext cx="84600" cy="98640"/>
              </p14:xfrm>
            </p:contentPart>
          </mc:Choice>
          <mc:Fallback>
            <p:pic>
              <p:nvPicPr>
                <p:cNvPr id="137" name="Ink 136">
                  <a:extLst>
                    <a:ext uri="{FF2B5EF4-FFF2-40B4-BE49-F238E27FC236}">
                      <a16:creationId xmlns:a16="http://schemas.microsoft.com/office/drawing/2014/main" id="{1A872110-2A6B-96E7-4B0F-BD8DD134E126}"/>
                    </a:ext>
                  </a:extLst>
                </p:cNvPr>
                <p:cNvPicPr/>
                <p:nvPr/>
              </p:nvPicPr>
              <p:blipFill>
                <a:blip r:embed="rId190"/>
                <a:stretch>
                  <a:fillRect/>
                </a:stretch>
              </p:blipFill>
              <p:spPr>
                <a:xfrm>
                  <a:off x="7736982" y="4680022"/>
                  <a:ext cx="1022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8" name="Ink 137">
                  <a:extLst>
                    <a:ext uri="{FF2B5EF4-FFF2-40B4-BE49-F238E27FC236}">
                      <a16:creationId xmlns:a16="http://schemas.microsoft.com/office/drawing/2014/main" id="{B7E9E96B-31A9-8CC4-0700-B2A90D46155E}"/>
                    </a:ext>
                  </a:extLst>
                </p14:cNvPr>
                <p14:cNvContentPartPr/>
                <p14:nvPr/>
              </p14:nvContentPartPr>
              <p14:xfrm>
                <a:off x="7765062" y="4902142"/>
                <a:ext cx="99720" cy="118800"/>
              </p14:xfrm>
            </p:contentPart>
          </mc:Choice>
          <mc:Fallback>
            <p:pic>
              <p:nvPicPr>
                <p:cNvPr id="138" name="Ink 137">
                  <a:extLst>
                    <a:ext uri="{FF2B5EF4-FFF2-40B4-BE49-F238E27FC236}">
                      <a16:creationId xmlns:a16="http://schemas.microsoft.com/office/drawing/2014/main" id="{B7E9E96B-31A9-8CC4-0700-B2A90D46155E}"/>
                    </a:ext>
                  </a:extLst>
                </p:cNvPr>
                <p:cNvPicPr/>
                <p:nvPr/>
              </p:nvPicPr>
              <p:blipFill>
                <a:blip r:embed="rId192"/>
                <a:stretch>
                  <a:fillRect/>
                </a:stretch>
              </p:blipFill>
              <p:spPr>
                <a:xfrm>
                  <a:off x="7756422" y="4893502"/>
                  <a:ext cx="117360" cy="136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3">
            <p14:nvContentPartPr>
              <p14:cNvPr id="139" name="Ink 138">
                <a:extLst>
                  <a:ext uri="{FF2B5EF4-FFF2-40B4-BE49-F238E27FC236}">
                    <a16:creationId xmlns:a16="http://schemas.microsoft.com/office/drawing/2014/main" id="{18A0CE17-79DE-8EAE-A10D-7548F6BCB672}"/>
                  </a:ext>
                </a:extLst>
              </p14:cNvPr>
              <p14:cNvContentPartPr/>
              <p14:nvPr/>
            </p14:nvContentPartPr>
            <p14:xfrm>
              <a:off x="7805022" y="5203822"/>
              <a:ext cx="45000" cy="168480"/>
            </p14:xfrm>
          </p:contentPart>
        </mc:Choice>
        <mc:Fallback>
          <p:pic>
            <p:nvPicPr>
              <p:cNvPr id="139" name="Ink 138">
                <a:extLst>
                  <a:ext uri="{FF2B5EF4-FFF2-40B4-BE49-F238E27FC236}">
                    <a16:creationId xmlns:a16="http://schemas.microsoft.com/office/drawing/2014/main" id="{18A0CE17-79DE-8EAE-A10D-7548F6BCB672}"/>
                  </a:ext>
                </a:extLst>
              </p:cNvPr>
              <p:cNvPicPr/>
              <p:nvPr/>
            </p:nvPicPr>
            <p:blipFill>
              <a:blip r:embed="rId194"/>
              <a:stretch>
                <a:fillRect/>
              </a:stretch>
            </p:blipFill>
            <p:spPr>
              <a:xfrm>
                <a:off x="7796022" y="5194822"/>
                <a:ext cx="62640" cy="186120"/>
              </a:xfrm>
              <a:prstGeom prst="rect">
                <a:avLst/>
              </a:prstGeom>
            </p:spPr>
          </p:pic>
        </mc:Fallback>
      </mc:AlternateContent>
      <p:grpSp>
        <p:nvGrpSpPr>
          <p:cNvPr id="169" name="Group 168">
            <a:extLst>
              <a:ext uri="{FF2B5EF4-FFF2-40B4-BE49-F238E27FC236}">
                <a16:creationId xmlns:a16="http://schemas.microsoft.com/office/drawing/2014/main" id="{D2515E44-5AC7-224C-E8AC-A35754D40C6E}"/>
              </a:ext>
            </a:extLst>
          </p:cNvPr>
          <p:cNvGrpSpPr/>
          <p:nvPr/>
        </p:nvGrpSpPr>
        <p:grpSpPr>
          <a:xfrm>
            <a:off x="2039262" y="5392102"/>
            <a:ext cx="1600920" cy="947160"/>
            <a:chOff x="2039262" y="5392102"/>
            <a:chExt cx="1600920" cy="947160"/>
          </a:xfrm>
        </p:grpSpPr>
        <mc:AlternateContent xmlns:mc="http://schemas.openxmlformats.org/markup-compatibility/2006">
          <mc:Choice xmlns:p14="http://schemas.microsoft.com/office/powerpoint/2010/main" Requires="p14">
            <p:contentPart p14:bwMode="auto" r:id="rId195">
              <p14:nvContentPartPr>
                <p14:cNvPr id="141" name="Ink 140">
                  <a:extLst>
                    <a:ext uri="{FF2B5EF4-FFF2-40B4-BE49-F238E27FC236}">
                      <a16:creationId xmlns:a16="http://schemas.microsoft.com/office/drawing/2014/main" id="{D293C954-D352-6452-AF5D-F748B3FD902A}"/>
                    </a:ext>
                  </a:extLst>
                </p14:cNvPr>
                <p14:cNvContentPartPr/>
                <p14:nvPr/>
              </p14:nvContentPartPr>
              <p14:xfrm>
                <a:off x="2266062" y="5595862"/>
                <a:ext cx="142920" cy="167400"/>
              </p14:xfrm>
            </p:contentPart>
          </mc:Choice>
          <mc:Fallback>
            <p:pic>
              <p:nvPicPr>
                <p:cNvPr id="141" name="Ink 140">
                  <a:extLst>
                    <a:ext uri="{FF2B5EF4-FFF2-40B4-BE49-F238E27FC236}">
                      <a16:creationId xmlns:a16="http://schemas.microsoft.com/office/drawing/2014/main" id="{D293C954-D352-6452-AF5D-F748B3FD902A}"/>
                    </a:ext>
                  </a:extLst>
                </p:cNvPr>
                <p:cNvPicPr/>
                <p:nvPr/>
              </p:nvPicPr>
              <p:blipFill>
                <a:blip r:embed="rId196"/>
                <a:stretch>
                  <a:fillRect/>
                </a:stretch>
              </p:blipFill>
              <p:spPr>
                <a:xfrm>
                  <a:off x="2257062" y="5586862"/>
                  <a:ext cx="1605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42" name="Ink 141">
                  <a:extLst>
                    <a:ext uri="{FF2B5EF4-FFF2-40B4-BE49-F238E27FC236}">
                      <a16:creationId xmlns:a16="http://schemas.microsoft.com/office/drawing/2014/main" id="{AF613533-6EDF-3FAC-5323-B947770EAFBF}"/>
                    </a:ext>
                  </a:extLst>
                </p14:cNvPr>
                <p14:cNvContentPartPr/>
                <p14:nvPr/>
              </p14:nvContentPartPr>
              <p14:xfrm>
                <a:off x="2460822" y="5570662"/>
                <a:ext cx="12960" cy="166320"/>
              </p14:xfrm>
            </p:contentPart>
          </mc:Choice>
          <mc:Fallback>
            <p:pic>
              <p:nvPicPr>
                <p:cNvPr id="142" name="Ink 141">
                  <a:extLst>
                    <a:ext uri="{FF2B5EF4-FFF2-40B4-BE49-F238E27FC236}">
                      <a16:creationId xmlns:a16="http://schemas.microsoft.com/office/drawing/2014/main" id="{AF613533-6EDF-3FAC-5323-B947770EAFBF}"/>
                    </a:ext>
                  </a:extLst>
                </p:cNvPr>
                <p:cNvPicPr/>
                <p:nvPr/>
              </p:nvPicPr>
              <p:blipFill>
                <a:blip r:embed="rId198"/>
                <a:stretch>
                  <a:fillRect/>
                </a:stretch>
              </p:blipFill>
              <p:spPr>
                <a:xfrm>
                  <a:off x="2451822" y="5562022"/>
                  <a:ext cx="306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43" name="Ink 142">
                  <a:extLst>
                    <a:ext uri="{FF2B5EF4-FFF2-40B4-BE49-F238E27FC236}">
                      <a16:creationId xmlns:a16="http://schemas.microsoft.com/office/drawing/2014/main" id="{ECDCD2EC-3C0A-F53C-32AF-146680C90180}"/>
                    </a:ext>
                  </a:extLst>
                </p14:cNvPr>
                <p14:cNvContentPartPr/>
                <p14:nvPr/>
              </p14:nvContentPartPr>
              <p14:xfrm>
                <a:off x="2454702" y="5612062"/>
                <a:ext cx="86760" cy="111240"/>
              </p14:xfrm>
            </p:contentPart>
          </mc:Choice>
          <mc:Fallback>
            <p:pic>
              <p:nvPicPr>
                <p:cNvPr id="143" name="Ink 142">
                  <a:extLst>
                    <a:ext uri="{FF2B5EF4-FFF2-40B4-BE49-F238E27FC236}">
                      <a16:creationId xmlns:a16="http://schemas.microsoft.com/office/drawing/2014/main" id="{ECDCD2EC-3C0A-F53C-32AF-146680C90180}"/>
                    </a:ext>
                  </a:extLst>
                </p:cNvPr>
                <p:cNvPicPr/>
                <p:nvPr/>
              </p:nvPicPr>
              <p:blipFill>
                <a:blip r:embed="rId200"/>
                <a:stretch>
                  <a:fillRect/>
                </a:stretch>
              </p:blipFill>
              <p:spPr>
                <a:xfrm>
                  <a:off x="2445702" y="5603422"/>
                  <a:ext cx="1044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44" name="Ink 143">
                  <a:extLst>
                    <a:ext uri="{FF2B5EF4-FFF2-40B4-BE49-F238E27FC236}">
                      <a16:creationId xmlns:a16="http://schemas.microsoft.com/office/drawing/2014/main" id="{32E81246-1CC9-8CD7-9418-F050EDB9C297}"/>
                    </a:ext>
                  </a:extLst>
                </p14:cNvPr>
                <p14:cNvContentPartPr/>
                <p14:nvPr/>
              </p14:nvContentPartPr>
              <p14:xfrm>
                <a:off x="2620302" y="5590822"/>
                <a:ext cx="6840" cy="130320"/>
              </p14:xfrm>
            </p:contentPart>
          </mc:Choice>
          <mc:Fallback>
            <p:pic>
              <p:nvPicPr>
                <p:cNvPr id="144" name="Ink 143">
                  <a:extLst>
                    <a:ext uri="{FF2B5EF4-FFF2-40B4-BE49-F238E27FC236}">
                      <a16:creationId xmlns:a16="http://schemas.microsoft.com/office/drawing/2014/main" id="{32E81246-1CC9-8CD7-9418-F050EDB9C297}"/>
                    </a:ext>
                  </a:extLst>
                </p:cNvPr>
                <p:cNvPicPr/>
                <p:nvPr/>
              </p:nvPicPr>
              <p:blipFill>
                <a:blip r:embed="rId202"/>
                <a:stretch>
                  <a:fillRect/>
                </a:stretch>
              </p:blipFill>
              <p:spPr>
                <a:xfrm>
                  <a:off x="2611302" y="5581822"/>
                  <a:ext cx="244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5" name="Ink 144">
                  <a:extLst>
                    <a:ext uri="{FF2B5EF4-FFF2-40B4-BE49-F238E27FC236}">
                      <a16:creationId xmlns:a16="http://schemas.microsoft.com/office/drawing/2014/main" id="{5F69AEAD-D271-03BC-5568-BD68B029D1A7}"/>
                    </a:ext>
                  </a:extLst>
                </p14:cNvPr>
                <p14:cNvContentPartPr/>
                <p14:nvPr/>
              </p14:nvContentPartPr>
              <p14:xfrm>
                <a:off x="2670342" y="5582902"/>
                <a:ext cx="78840" cy="168840"/>
              </p14:xfrm>
            </p:contentPart>
          </mc:Choice>
          <mc:Fallback>
            <p:pic>
              <p:nvPicPr>
                <p:cNvPr id="145" name="Ink 144">
                  <a:extLst>
                    <a:ext uri="{FF2B5EF4-FFF2-40B4-BE49-F238E27FC236}">
                      <a16:creationId xmlns:a16="http://schemas.microsoft.com/office/drawing/2014/main" id="{5F69AEAD-D271-03BC-5568-BD68B029D1A7}"/>
                    </a:ext>
                  </a:extLst>
                </p:cNvPr>
                <p:cNvPicPr/>
                <p:nvPr/>
              </p:nvPicPr>
              <p:blipFill>
                <a:blip r:embed="rId204"/>
                <a:stretch>
                  <a:fillRect/>
                </a:stretch>
              </p:blipFill>
              <p:spPr>
                <a:xfrm>
                  <a:off x="2661342" y="5574262"/>
                  <a:ext cx="964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6" name="Ink 145">
                  <a:extLst>
                    <a:ext uri="{FF2B5EF4-FFF2-40B4-BE49-F238E27FC236}">
                      <a16:creationId xmlns:a16="http://schemas.microsoft.com/office/drawing/2014/main" id="{D6A41E91-07E9-524E-95C8-70C33A95441B}"/>
                    </a:ext>
                  </a:extLst>
                </p14:cNvPr>
                <p14:cNvContentPartPr/>
                <p14:nvPr/>
              </p14:nvContentPartPr>
              <p14:xfrm>
                <a:off x="2804622" y="5590822"/>
                <a:ext cx="19080" cy="141120"/>
              </p14:xfrm>
            </p:contentPart>
          </mc:Choice>
          <mc:Fallback>
            <p:pic>
              <p:nvPicPr>
                <p:cNvPr id="146" name="Ink 145">
                  <a:extLst>
                    <a:ext uri="{FF2B5EF4-FFF2-40B4-BE49-F238E27FC236}">
                      <a16:creationId xmlns:a16="http://schemas.microsoft.com/office/drawing/2014/main" id="{D6A41E91-07E9-524E-95C8-70C33A95441B}"/>
                    </a:ext>
                  </a:extLst>
                </p:cNvPr>
                <p:cNvPicPr/>
                <p:nvPr/>
              </p:nvPicPr>
              <p:blipFill>
                <a:blip r:embed="rId206"/>
                <a:stretch>
                  <a:fillRect/>
                </a:stretch>
              </p:blipFill>
              <p:spPr>
                <a:xfrm>
                  <a:off x="2795622" y="5581822"/>
                  <a:ext cx="367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8" name="Ink 147">
                  <a:extLst>
                    <a:ext uri="{FF2B5EF4-FFF2-40B4-BE49-F238E27FC236}">
                      <a16:creationId xmlns:a16="http://schemas.microsoft.com/office/drawing/2014/main" id="{75B833E1-6A1A-E2AF-520A-963F00818BD1}"/>
                    </a:ext>
                  </a:extLst>
                </p14:cNvPr>
                <p14:cNvContentPartPr/>
                <p14:nvPr/>
              </p14:nvContentPartPr>
              <p14:xfrm>
                <a:off x="2999382" y="5663902"/>
                <a:ext cx="91800" cy="19080"/>
              </p14:xfrm>
            </p:contentPart>
          </mc:Choice>
          <mc:Fallback>
            <p:pic>
              <p:nvPicPr>
                <p:cNvPr id="148" name="Ink 147">
                  <a:extLst>
                    <a:ext uri="{FF2B5EF4-FFF2-40B4-BE49-F238E27FC236}">
                      <a16:creationId xmlns:a16="http://schemas.microsoft.com/office/drawing/2014/main" id="{75B833E1-6A1A-E2AF-520A-963F00818BD1}"/>
                    </a:ext>
                  </a:extLst>
                </p:cNvPr>
                <p:cNvPicPr/>
                <p:nvPr/>
              </p:nvPicPr>
              <p:blipFill>
                <a:blip r:embed="rId208"/>
                <a:stretch>
                  <a:fillRect/>
                </a:stretch>
              </p:blipFill>
              <p:spPr>
                <a:xfrm>
                  <a:off x="2990382" y="5654902"/>
                  <a:ext cx="1094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9" name="Ink 148">
                  <a:extLst>
                    <a:ext uri="{FF2B5EF4-FFF2-40B4-BE49-F238E27FC236}">
                      <a16:creationId xmlns:a16="http://schemas.microsoft.com/office/drawing/2014/main" id="{2ECA11F7-5249-A387-F926-A71B8DA42923}"/>
                    </a:ext>
                  </a:extLst>
                </p14:cNvPr>
                <p14:cNvContentPartPr/>
                <p14:nvPr/>
              </p14:nvContentPartPr>
              <p14:xfrm>
                <a:off x="3246702" y="5565982"/>
                <a:ext cx="24480" cy="141840"/>
              </p14:xfrm>
            </p:contentPart>
          </mc:Choice>
          <mc:Fallback>
            <p:pic>
              <p:nvPicPr>
                <p:cNvPr id="149" name="Ink 148">
                  <a:extLst>
                    <a:ext uri="{FF2B5EF4-FFF2-40B4-BE49-F238E27FC236}">
                      <a16:creationId xmlns:a16="http://schemas.microsoft.com/office/drawing/2014/main" id="{2ECA11F7-5249-A387-F926-A71B8DA42923}"/>
                    </a:ext>
                  </a:extLst>
                </p:cNvPr>
                <p:cNvPicPr/>
                <p:nvPr/>
              </p:nvPicPr>
              <p:blipFill>
                <a:blip r:embed="rId210"/>
                <a:stretch>
                  <a:fillRect/>
                </a:stretch>
              </p:blipFill>
              <p:spPr>
                <a:xfrm>
                  <a:off x="3237702" y="5557342"/>
                  <a:ext cx="421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50" name="Ink 149">
                  <a:extLst>
                    <a:ext uri="{FF2B5EF4-FFF2-40B4-BE49-F238E27FC236}">
                      <a16:creationId xmlns:a16="http://schemas.microsoft.com/office/drawing/2014/main" id="{004FBE97-353B-1642-525B-AECADAAF6F5B}"/>
                    </a:ext>
                  </a:extLst>
                </p14:cNvPr>
                <p14:cNvContentPartPr/>
                <p14:nvPr/>
              </p14:nvContentPartPr>
              <p14:xfrm>
                <a:off x="3358302" y="5658142"/>
                <a:ext cx="41400" cy="87120"/>
              </p14:xfrm>
            </p:contentPart>
          </mc:Choice>
          <mc:Fallback>
            <p:pic>
              <p:nvPicPr>
                <p:cNvPr id="150" name="Ink 149">
                  <a:extLst>
                    <a:ext uri="{FF2B5EF4-FFF2-40B4-BE49-F238E27FC236}">
                      <a16:creationId xmlns:a16="http://schemas.microsoft.com/office/drawing/2014/main" id="{004FBE97-353B-1642-525B-AECADAAF6F5B}"/>
                    </a:ext>
                  </a:extLst>
                </p:cNvPr>
                <p:cNvPicPr/>
                <p:nvPr/>
              </p:nvPicPr>
              <p:blipFill>
                <a:blip r:embed="rId212"/>
                <a:stretch>
                  <a:fillRect/>
                </a:stretch>
              </p:blipFill>
              <p:spPr>
                <a:xfrm>
                  <a:off x="3349662" y="5649502"/>
                  <a:ext cx="590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51" name="Ink 150">
                  <a:extLst>
                    <a:ext uri="{FF2B5EF4-FFF2-40B4-BE49-F238E27FC236}">
                      <a16:creationId xmlns:a16="http://schemas.microsoft.com/office/drawing/2014/main" id="{28FE3F5D-59AD-D13D-B48D-D65CE4AA7B3E}"/>
                    </a:ext>
                  </a:extLst>
                </p14:cNvPr>
                <p14:cNvContentPartPr/>
                <p14:nvPr/>
              </p14:nvContentPartPr>
              <p14:xfrm>
                <a:off x="3461262" y="5559142"/>
                <a:ext cx="125280" cy="161280"/>
              </p14:xfrm>
            </p:contentPart>
          </mc:Choice>
          <mc:Fallback>
            <p:pic>
              <p:nvPicPr>
                <p:cNvPr id="151" name="Ink 150">
                  <a:extLst>
                    <a:ext uri="{FF2B5EF4-FFF2-40B4-BE49-F238E27FC236}">
                      <a16:creationId xmlns:a16="http://schemas.microsoft.com/office/drawing/2014/main" id="{28FE3F5D-59AD-D13D-B48D-D65CE4AA7B3E}"/>
                    </a:ext>
                  </a:extLst>
                </p:cNvPr>
                <p:cNvPicPr/>
                <p:nvPr/>
              </p:nvPicPr>
              <p:blipFill>
                <a:blip r:embed="rId214"/>
                <a:stretch>
                  <a:fillRect/>
                </a:stretch>
              </p:blipFill>
              <p:spPr>
                <a:xfrm>
                  <a:off x="3452622" y="5550502"/>
                  <a:ext cx="1429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53" name="Ink 152">
                  <a:extLst>
                    <a:ext uri="{FF2B5EF4-FFF2-40B4-BE49-F238E27FC236}">
                      <a16:creationId xmlns:a16="http://schemas.microsoft.com/office/drawing/2014/main" id="{776DC898-4159-3649-8034-8DA382877D0E}"/>
                    </a:ext>
                  </a:extLst>
                </p14:cNvPr>
                <p14:cNvContentPartPr/>
                <p14:nvPr/>
              </p14:nvContentPartPr>
              <p14:xfrm>
                <a:off x="2296302" y="6002662"/>
                <a:ext cx="114120" cy="176760"/>
              </p14:xfrm>
            </p:contentPart>
          </mc:Choice>
          <mc:Fallback>
            <p:pic>
              <p:nvPicPr>
                <p:cNvPr id="153" name="Ink 152">
                  <a:extLst>
                    <a:ext uri="{FF2B5EF4-FFF2-40B4-BE49-F238E27FC236}">
                      <a16:creationId xmlns:a16="http://schemas.microsoft.com/office/drawing/2014/main" id="{776DC898-4159-3649-8034-8DA382877D0E}"/>
                    </a:ext>
                  </a:extLst>
                </p:cNvPr>
                <p:cNvPicPr/>
                <p:nvPr/>
              </p:nvPicPr>
              <p:blipFill>
                <a:blip r:embed="rId216"/>
                <a:stretch>
                  <a:fillRect/>
                </a:stretch>
              </p:blipFill>
              <p:spPr>
                <a:xfrm>
                  <a:off x="2287302" y="5994022"/>
                  <a:ext cx="1317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54" name="Ink 153">
                  <a:extLst>
                    <a:ext uri="{FF2B5EF4-FFF2-40B4-BE49-F238E27FC236}">
                      <a16:creationId xmlns:a16="http://schemas.microsoft.com/office/drawing/2014/main" id="{B2B0AF2D-80F3-599D-0BE1-D9C17AEE42A7}"/>
                    </a:ext>
                  </a:extLst>
                </p14:cNvPr>
                <p14:cNvContentPartPr/>
                <p14:nvPr/>
              </p14:nvContentPartPr>
              <p14:xfrm>
                <a:off x="2460102" y="6014182"/>
                <a:ext cx="20880" cy="131400"/>
              </p14:xfrm>
            </p:contentPart>
          </mc:Choice>
          <mc:Fallback>
            <p:pic>
              <p:nvPicPr>
                <p:cNvPr id="154" name="Ink 153">
                  <a:extLst>
                    <a:ext uri="{FF2B5EF4-FFF2-40B4-BE49-F238E27FC236}">
                      <a16:creationId xmlns:a16="http://schemas.microsoft.com/office/drawing/2014/main" id="{B2B0AF2D-80F3-599D-0BE1-D9C17AEE42A7}"/>
                    </a:ext>
                  </a:extLst>
                </p:cNvPr>
                <p:cNvPicPr/>
                <p:nvPr/>
              </p:nvPicPr>
              <p:blipFill>
                <a:blip r:embed="rId218"/>
                <a:stretch>
                  <a:fillRect/>
                </a:stretch>
              </p:blipFill>
              <p:spPr>
                <a:xfrm>
                  <a:off x="2451462" y="6005182"/>
                  <a:ext cx="385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55" name="Ink 154">
                  <a:extLst>
                    <a:ext uri="{FF2B5EF4-FFF2-40B4-BE49-F238E27FC236}">
                      <a16:creationId xmlns:a16="http://schemas.microsoft.com/office/drawing/2014/main" id="{81F4D7A0-3F1F-131B-DE35-F4C86E8DF77F}"/>
                    </a:ext>
                  </a:extLst>
                </p14:cNvPr>
                <p14:cNvContentPartPr/>
                <p14:nvPr/>
              </p14:nvContentPartPr>
              <p14:xfrm>
                <a:off x="2485302" y="6049102"/>
                <a:ext cx="80640" cy="93600"/>
              </p14:xfrm>
            </p:contentPart>
          </mc:Choice>
          <mc:Fallback>
            <p:pic>
              <p:nvPicPr>
                <p:cNvPr id="155" name="Ink 154">
                  <a:extLst>
                    <a:ext uri="{FF2B5EF4-FFF2-40B4-BE49-F238E27FC236}">
                      <a16:creationId xmlns:a16="http://schemas.microsoft.com/office/drawing/2014/main" id="{81F4D7A0-3F1F-131B-DE35-F4C86E8DF77F}"/>
                    </a:ext>
                  </a:extLst>
                </p:cNvPr>
                <p:cNvPicPr/>
                <p:nvPr/>
              </p:nvPicPr>
              <p:blipFill>
                <a:blip r:embed="rId220"/>
                <a:stretch>
                  <a:fillRect/>
                </a:stretch>
              </p:blipFill>
              <p:spPr>
                <a:xfrm>
                  <a:off x="2476302" y="6040462"/>
                  <a:ext cx="982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6" name="Ink 155">
                  <a:extLst>
                    <a:ext uri="{FF2B5EF4-FFF2-40B4-BE49-F238E27FC236}">
                      <a16:creationId xmlns:a16="http://schemas.microsoft.com/office/drawing/2014/main" id="{C4ADE9C5-9468-B375-02F8-8C400F960719}"/>
                    </a:ext>
                  </a:extLst>
                </p14:cNvPr>
                <p14:cNvContentPartPr/>
                <p14:nvPr/>
              </p14:nvContentPartPr>
              <p14:xfrm>
                <a:off x="2626422" y="6045502"/>
                <a:ext cx="74520" cy="103680"/>
              </p14:xfrm>
            </p:contentPart>
          </mc:Choice>
          <mc:Fallback>
            <p:pic>
              <p:nvPicPr>
                <p:cNvPr id="156" name="Ink 155">
                  <a:extLst>
                    <a:ext uri="{FF2B5EF4-FFF2-40B4-BE49-F238E27FC236}">
                      <a16:creationId xmlns:a16="http://schemas.microsoft.com/office/drawing/2014/main" id="{C4ADE9C5-9468-B375-02F8-8C400F960719}"/>
                    </a:ext>
                  </a:extLst>
                </p:cNvPr>
                <p:cNvPicPr/>
                <p:nvPr/>
              </p:nvPicPr>
              <p:blipFill>
                <a:blip r:embed="rId222"/>
                <a:stretch>
                  <a:fillRect/>
                </a:stretch>
              </p:blipFill>
              <p:spPr>
                <a:xfrm>
                  <a:off x="2617422" y="6036862"/>
                  <a:ext cx="921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7" name="Ink 156">
                  <a:extLst>
                    <a:ext uri="{FF2B5EF4-FFF2-40B4-BE49-F238E27FC236}">
                      <a16:creationId xmlns:a16="http://schemas.microsoft.com/office/drawing/2014/main" id="{C9EFFF9F-0D1E-52C1-BB91-2D9A93844F75}"/>
                    </a:ext>
                  </a:extLst>
                </p14:cNvPr>
                <p14:cNvContentPartPr/>
                <p14:nvPr/>
              </p14:nvContentPartPr>
              <p14:xfrm>
                <a:off x="2659542" y="5996182"/>
                <a:ext cx="84240" cy="109080"/>
              </p14:xfrm>
            </p:contentPart>
          </mc:Choice>
          <mc:Fallback>
            <p:pic>
              <p:nvPicPr>
                <p:cNvPr id="157" name="Ink 156">
                  <a:extLst>
                    <a:ext uri="{FF2B5EF4-FFF2-40B4-BE49-F238E27FC236}">
                      <a16:creationId xmlns:a16="http://schemas.microsoft.com/office/drawing/2014/main" id="{C9EFFF9F-0D1E-52C1-BB91-2D9A93844F75}"/>
                    </a:ext>
                  </a:extLst>
                </p:cNvPr>
                <p:cNvPicPr/>
                <p:nvPr/>
              </p:nvPicPr>
              <p:blipFill>
                <a:blip r:embed="rId224"/>
                <a:stretch>
                  <a:fillRect/>
                </a:stretch>
              </p:blipFill>
              <p:spPr>
                <a:xfrm>
                  <a:off x="2650542" y="5987542"/>
                  <a:ext cx="1018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8" name="Ink 157">
                  <a:extLst>
                    <a:ext uri="{FF2B5EF4-FFF2-40B4-BE49-F238E27FC236}">
                      <a16:creationId xmlns:a16="http://schemas.microsoft.com/office/drawing/2014/main" id="{66D612D8-32D7-8423-FC24-90499CD24F08}"/>
                    </a:ext>
                  </a:extLst>
                </p14:cNvPr>
                <p14:cNvContentPartPr/>
                <p14:nvPr/>
              </p14:nvContentPartPr>
              <p14:xfrm>
                <a:off x="2792022" y="6021022"/>
                <a:ext cx="89280" cy="111600"/>
              </p14:xfrm>
            </p:contentPart>
          </mc:Choice>
          <mc:Fallback>
            <p:pic>
              <p:nvPicPr>
                <p:cNvPr id="158" name="Ink 157">
                  <a:extLst>
                    <a:ext uri="{FF2B5EF4-FFF2-40B4-BE49-F238E27FC236}">
                      <a16:creationId xmlns:a16="http://schemas.microsoft.com/office/drawing/2014/main" id="{66D612D8-32D7-8423-FC24-90499CD24F08}"/>
                    </a:ext>
                  </a:extLst>
                </p:cNvPr>
                <p:cNvPicPr/>
                <p:nvPr/>
              </p:nvPicPr>
              <p:blipFill>
                <a:blip r:embed="rId226"/>
                <a:stretch>
                  <a:fillRect/>
                </a:stretch>
              </p:blipFill>
              <p:spPr>
                <a:xfrm>
                  <a:off x="2783382" y="6012382"/>
                  <a:ext cx="1069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9" name="Ink 158">
                  <a:extLst>
                    <a:ext uri="{FF2B5EF4-FFF2-40B4-BE49-F238E27FC236}">
                      <a16:creationId xmlns:a16="http://schemas.microsoft.com/office/drawing/2014/main" id="{ED3F2EB3-C23C-8324-7375-EA2DF802B6CE}"/>
                    </a:ext>
                  </a:extLst>
                </p14:cNvPr>
                <p14:cNvContentPartPr/>
                <p14:nvPr/>
              </p14:nvContentPartPr>
              <p14:xfrm>
                <a:off x="2969142" y="6004822"/>
                <a:ext cx="20160" cy="63360"/>
              </p14:xfrm>
            </p:contentPart>
          </mc:Choice>
          <mc:Fallback>
            <p:pic>
              <p:nvPicPr>
                <p:cNvPr id="159" name="Ink 158">
                  <a:extLst>
                    <a:ext uri="{FF2B5EF4-FFF2-40B4-BE49-F238E27FC236}">
                      <a16:creationId xmlns:a16="http://schemas.microsoft.com/office/drawing/2014/main" id="{ED3F2EB3-C23C-8324-7375-EA2DF802B6CE}"/>
                    </a:ext>
                  </a:extLst>
                </p:cNvPr>
                <p:cNvPicPr/>
                <p:nvPr/>
              </p:nvPicPr>
              <p:blipFill>
                <a:blip r:embed="rId228"/>
                <a:stretch>
                  <a:fillRect/>
                </a:stretch>
              </p:blipFill>
              <p:spPr>
                <a:xfrm>
                  <a:off x="2960502" y="5995822"/>
                  <a:ext cx="378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60" name="Ink 159">
                  <a:extLst>
                    <a:ext uri="{FF2B5EF4-FFF2-40B4-BE49-F238E27FC236}">
                      <a16:creationId xmlns:a16="http://schemas.microsoft.com/office/drawing/2014/main" id="{62E5E8F6-37FF-5CDD-D153-83EDF77D2791}"/>
                    </a:ext>
                  </a:extLst>
                </p14:cNvPr>
                <p14:cNvContentPartPr/>
                <p14:nvPr/>
              </p14:nvContentPartPr>
              <p14:xfrm>
                <a:off x="2979582" y="6014542"/>
                <a:ext cx="148320" cy="29160"/>
              </p14:xfrm>
            </p:contentPart>
          </mc:Choice>
          <mc:Fallback>
            <p:pic>
              <p:nvPicPr>
                <p:cNvPr id="160" name="Ink 159">
                  <a:extLst>
                    <a:ext uri="{FF2B5EF4-FFF2-40B4-BE49-F238E27FC236}">
                      <a16:creationId xmlns:a16="http://schemas.microsoft.com/office/drawing/2014/main" id="{62E5E8F6-37FF-5CDD-D153-83EDF77D2791}"/>
                    </a:ext>
                  </a:extLst>
                </p:cNvPr>
                <p:cNvPicPr/>
                <p:nvPr/>
              </p:nvPicPr>
              <p:blipFill>
                <a:blip r:embed="rId230"/>
                <a:stretch>
                  <a:fillRect/>
                </a:stretch>
              </p:blipFill>
              <p:spPr>
                <a:xfrm>
                  <a:off x="2970582" y="6005902"/>
                  <a:ext cx="165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61" name="Ink 160">
                  <a:extLst>
                    <a:ext uri="{FF2B5EF4-FFF2-40B4-BE49-F238E27FC236}">
                      <a16:creationId xmlns:a16="http://schemas.microsoft.com/office/drawing/2014/main" id="{31514552-F5AA-9DEA-4D06-DE77C3C1E992}"/>
                    </a:ext>
                  </a:extLst>
                </p14:cNvPr>
                <p14:cNvContentPartPr/>
                <p14:nvPr/>
              </p14:nvContentPartPr>
              <p14:xfrm>
                <a:off x="3224022" y="5951542"/>
                <a:ext cx="109080" cy="137520"/>
              </p14:xfrm>
            </p:contentPart>
          </mc:Choice>
          <mc:Fallback>
            <p:pic>
              <p:nvPicPr>
                <p:cNvPr id="161" name="Ink 160">
                  <a:extLst>
                    <a:ext uri="{FF2B5EF4-FFF2-40B4-BE49-F238E27FC236}">
                      <a16:creationId xmlns:a16="http://schemas.microsoft.com/office/drawing/2014/main" id="{31514552-F5AA-9DEA-4D06-DE77C3C1E992}"/>
                    </a:ext>
                  </a:extLst>
                </p:cNvPr>
                <p:cNvPicPr/>
                <p:nvPr/>
              </p:nvPicPr>
              <p:blipFill>
                <a:blip r:embed="rId232"/>
                <a:stretch>
                  <a:fillRect/>
                </a:stretch>
              </p:blipFill>
              <p:spPr>
                <a:xfrm>
                  <a:off x="3215382" y="5942902"/>
                  <a:ext cx="1267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62" name="Ink 161">
                  <a:extLst>
                    <a:ext uri="{FF2B5EF4-FFF2-40B4-BE49-F238E27FC236}">
                      <a16:creationId xmlns:a16="http://schemas.microsoft.com/office/drawing/2014/main" id="{1E7462A5-3D50-3ABB-2D23-77263DF49577}"/>
                    </a:ext>
                  </a:extLst>
                </p14:cNvPr>
                <p14:cNvContentPartPr/>
                <p14:nvPr/>
              </p14:nvContentPartPr>
              <p14:xfrm>
                <a:off x="3391422" y="6050542"/>
                <a:ext cx="14040" cy="67320"/>
              </p14:xfrm>
            </p:contentPart>
          </mc:Choice>
          <mc:Fallback>
            <p:pic>
              <p:nvPicPr>
                <p:cNvPr id="162" name="Ink 161">
                  <a:extLst>
                    <a:ext uri="{FF2B5EF4-FFF2-40B4-BE49-F238E27FC236}">
                      <a16:creationId xmlns:a16="http://schemas.microsoft.com/office/drawing/2014/main" id="{1E7462A5-3D50-3ABB-2D23-77263DF49577}"/>
                    </a:ext>
                  </a:extLst>
                </p:cNvPr>
                <p:cNvPicPr/>
                <p:nvPr/>
              </p:nvPicPr>
              <p:blipFill>
                <a:blip r:embed="rId234"/>
                <a:stretch>
                  <a:fillRect/>
                </a:stretch>
              </p:blipFill>
              <p:spPr>
                <a:xfrm>
                  <a:off x="3382782" y="6041902"/>
                  <a:ext cx="316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3" name="Ink 162">
                  <a:extLst>
                    <a:ext uri="{FF2B5EF4-FFF2-40B4-BE49-F238E27FC236}">
                      <a16:creationId xmlns:a16="http://schemas.microsoft.com/office/drawing/2014/main" id="{CBFBB997-090B-7F10-966D-42001A8425E0}"/>
                    </a:ext>
                  </a:extLst>
                </p14:cNvPr>
                <p14:cNvContentPartPr/>
                <p14:nvPr/>
              </p14:nvContentPartPr>
              <p14:xfrm>
                <a:off x="3473142" y="5969902"/>
                <a:ext cx="99000" cy="120240"/>
              </p14:xfrm>
            </p:contentPart>
          </mc:Choice>
          <mc:Fallback>
            <p:pic>
              <p:nvPicPr>
                <p:cNvPr id="163" name="Ink 162">
                  <a:extLst>
                    <a:ext uri="{FF2B5EF4-FFF2-40B4-BE49-F238E27FC236}">
                      <a16:creationId xmlns:a16="http://schemas.microsoft.com/office/drawing/2014/main" id="{CBFBB997-090B-7F10-966D-42001A8425E0}"/>
                    </a:ext>
                  </a:extLst>
                </p:cNvPr>
                <p:cNvPicPr/>
                <p:nvPr/>
              </p:nvPicPr>
              <p:blipFill>
                <a:blip r:embed="rId236"/>
                <a:stretch>
                  <a:fillRect/>
                </a:stretch>
              </p:blipFill>
              <p:spPr>
                <a:xfrm>
                  <a:off x="3464502" y="5961262"/>
                  <a:ext cx="1166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4" name="Ink 163">
                  <a:extLst>
                    <a:ext uri="{FF2B5EF4-FFF2-40B4-BE49-F238E27FC236}">
                      <a16:creationId xmlns:a16="http://schemas.microsoft.com/office/drawing/2014/main" id="{DE5BDA6D-25DA-4291-EFF8-440BDB37A5B2}"/>
                    </a:ext>
                  </a:extLst>
                </p14:cNvPr>
                <p14:cNvContentPartPr/>
                <p14:nvPr/>
              </p14:nvContentPartPr>
              <p14:xfrm>
                <a:off x="2039262" y="5627182"/>
                <a:ext cx="1600920" cy="676800"/>
              </p14:xfrm>
            </p:contentPart>
          </mc:Choice>
          <mc:Fallback>
            <p:pic>
              <p:nvPicPr>
                <p:cNvPr id="164" name="Ink 163">
                  <a:extLst>
                    <a:ext uri="{FF2B5EF4-FFF2-40B4-BE49-F238E27FC236}">
                      <a16:creationId xmlns:a16="http://schemas.microsoft.com/office/drawing/2014/main" id="{DE5BDA6D-25DA-4291-EFF8-440BDB37A5B2}"/>
                    </a:ext>
                  </a:extLst>
                </p:cNvPr>
                <p:cNvPicPr/>
                <p:nvPr/>
              </p:nvPicPr>
              <p:blipFill>
                <a:blip r:embed="rId238"/>
                <a:stretch>
                  <a:fillRect/>
                </a:stretch>
              </p:blipFill>
              <p:spPr>
                <a:xfrm>
                  <a:off x="2030622" y="5618542"/>
                  <a:ext cx="1618560" cy="6944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6" name="Ink 165">
                  <a:extLst>
                    <a:ext uri="{FF2B5EF4-FFF2-40B4-BE49-F238E27FC236}">
                      <a16:creationId xmlns:a16="http://schemas.microsoft.com/office/drawing/2014/main" id="{9C018884-7411-1128-81FC-951E5C7C71B6}"/>
                    </a:ext>
                  </a:extLst>
                </p14:cNvPr>
                <p14:cNvContentPartPr/>
                <p14:nvPr/>
              </p14:nvContentPartPr>
              <p14:xfrm>
                <a:off x="2682942" y="5410102"/>
                <a:ext cx="36000" cy="9000"/>
              </p14:xfrm>
            </p:contentPart>
          </mc:Choice>
          <mc:Fallback>
            <p:pic>
              <p:nvPicPr>
                <p:cNvPr id="166" name="Ink 165">
                  <a:extLst>
                    <a:ext uri="{FF2B5EF4-FFF2-40B4-BE49-F238E27FC236}">
                      <a16:creationId xmlns:a16="http://schemas.microsoft.com/office/drawing/2014/main" id="{9C018884-7411-1128-81FC-951E5C7C71B6}"/>
                    </a:ext>
                  </a:extLst>
                </p:cNvPr>
                <p:cNvPicPr/>
                <p:nvPr/>
              </p:nvPicPr>
              <p:blipFill>
                <a:blip r:embed="rId240"/>
                <a:stretch>
                  <a:fillRect/>
                </a:stretch>
              </p:blipFill>
              <p:spPr>
                <a:xfrm>
                  <a:off x="2673942" y="5401102"/>
                  <a:ext cx="536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7" name="Ink 166">
                  <a:extLst>
                    <a:ext uri="{FF2B5EF4-FFF2-40B4-BE49-F238E27FC236}">
                      <a16:creationId xmlns:a16="http://schemas.microsoft.com/office/drawing/2014/main" id="{286352B8-BDE8-1A4F-84DB-5103223C67E1}"/>
                    </a:ext>
                  </a:extLst>
                </p14:cNvPr>
                <p14:cNvContentPartPr/>
                <p14:nvPr/>
              </p14:nvContentPartPr>
              <p14:xfrm>
                <a:off x="2142582" y="5392102"/>
                <a:ext cx="874080" cy="502560"/>
              </p14:xfrm>
            </p:contentPart>
          </mc:Choice>
          <mc:Fallback>
            <p:pic>
              <p:nvPicPr>
                <p:cNvPr id="167" name="Ink 166">
                  <a:extLst>
                    <a:ext uri="{FF2B5EF4-FFF2-40B4-BE49-F238E27FC236}">
                      <a16:creationId xmlns:a16="http://schemas.microsoft.com/office/drawing/2014/main" id="{286352B8-BDE8-1A4F-84DB-5103223C67E1}"/>
                    </a:ext>
                  </a:extLst>
                </p:cNvPr>
                <p:cNvPicPr/>
                <p:nvPr/>
              </p:nvPicPr>
              <p:blipFill>
                <a:blip r:embed="rId242"/>
                <a:stretch>
                  <a:fillRect/>
                </a:stretch>
              </p:blipFill>
              <p:spPr>
                <a:xfrm>
                  <a:off x="2133582" y="5383102"/>
                  <a:ext cx="89172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8" name="Ink 167">
                  <a:extLst>
                    <a:ext uri="{FF2B5EF4-FFF2-40B4-BE49-F238E27FC236}">
                      <a16:creationId xmlns:a16="http://schemas.microsoft.com/office/drawing/2014/main" id="{227A41C2-F9F5-76D3-1944-7979F9851D91}"/>
                    </a:ext>
                  </a:extLst>
                </p14:cNvPr>
                <p14:cNvContentPartPr/>
                <p14:nvPr/>
              </p14:nvContentPartPr>
              <p14:xfrm>
                <a:off x="2258502" y="5904022"/>
                <a:ext cx="674640" cy="435240"/>
              </p14:xfrm>
            </p:contentPart>
          </mc:Choice>
          <mc:Fallback>
            <p:pic>
              <p:nvPicPr>
                <p:cNvPr id="168" name="Ink 167">
                  <a:extLst>
                    <a:ext uri="{FF2B5EF4-FFF2-40B4-BE49-F238E27FC236}">
                      <a16:creationId xmlns:a16="http://schemas.microsoft.com/office/drawing/2014/main" id="{227A41C2-F9F5-76D3-1944-7979F9851D91}"/>
                    </a:ext>
                  </a:extLst>
                </p:cNvPr>
                <p:cNvPicPr/>
                <p:nvPr/>
              </p:nvPicPr>
              <p:blipFill>
                <a:blip r:embed="rId244"/>
                <a:stretch>
                  <a:fillRect/>
                </a:stretch>
              </p:blipFill>
              <p:spPr>
                <a:xfrm>
                  <a:off x="2249862" y="5895022"/>
                  <a:ext cx="692280" cy="452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5">
            <p14:nvContentPartPr>
              <p14:cNvPr id="170" name="Ink 169">
                <a:extLst>
                  <a:ext uri="{FF2B5EF4-FFF2-40B4-BE49-F238E27FC236}">
                    <a16:creationId xmlns:a16="http://schemas.microsoft.com/office/drawing/2014/main" id="{49D21C31-F5FB-2CF2-35F5-1F927BC9D480}"/>
                  </a:ext>
                </a:extLst>
              </p14:cNvPr>
              <p14:cNvContentPartPr/>
              <p14:nvPr/>
            </p14:nvContentPartPr>
            <p14:xfrm>
              <a:off x="8624022" y="4343782"/>
              <a:ext cx="127440" cy="285120"/>
            </p14:xfrm>
          </p:contentPart>
        </mc:Choice>
        <mc:Fallback>
          <p:pic>
            <p:nvPicPr>
              <p:cNvPr id="170" name="Ink 169">
                <a:extLst>
                  <a:ext uri="{FF2B5EF4-FFF2-40B4-BE49-F238E27FC236}">
                    <a16:creationId xmlns:a16="http://schemas.microsoft.com/office/drawing/2014/main" id="{49D21C31-F5FB-2CF2-35F5-1F927BC9D480}"/>
                  </a:ext>
                </a:extLst>
              </p:cNvPr>
              <p:cNvPicPr/>
              <p:nvPr/>
            </p:nvPicPr>
            <p:blipFill>
              <a:blip r:embed="rId246"/>
              <a:stretch>
                <a:fillRect/>
              </a:stretch>
            </p:blipFill>
            <p:spPr>
              <a:xfrm>
                <a:off x="8615022" y="4334782"/>
                <a:ext cx="1450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71" name="Ink 170">
                <a:extLst>
                  <a:ext uri="{FF2B5EF4-FFF2-40B4-BE49-F238E27FC236}">
                    <a16:creationId xmlns:a16="http://schemas.microsoft.com/office/drawing/2014/main" id="{FD2947DA-9989-81E4-853F-4C800F933909}"/>
                  </a:ext>
                </a:extLst>
              </p14:cNvPr>
              <p14:cNvContentPartPr/>
              <p14:nvPr/>
            </p14:nvContentPartPr>
            <p14:xfrm>
              <a:off x="1404942" y="529222"/>
              <a:ext cx="1123920" cy="626760"/>
            </p14:xfrm>
          </p:contentPart>
        </mc:Choice>
        <mc:Fallback>
          <p:pic>
            <p:nvPicPr>
              <p:cNvPr id="171" name="Ink 170">
                <a:extLst>
                  <a:ext uri="{FF2B5EF4-FFF2-40B4-BE49-F238E27FC236}">
                    <a16:creationId xmlns:a16="http://schemas.microsoft.com/office/drawing/2014/main" id="{FD2947DA-9989-81E4-853F-4C800F933909}"/>
                  </a:ext>
                </a:extLst>
              </p:cNvPr>
              <p:cNvPicPr/>
              <p:nvPr/>
            </p:nvPicPr>
            <p:blipFill>
              <a:blip r:embed="rId248"/>
              <a:stretch>
                <a:fillRect/>
              </a:stretch>
            </p:blipFill>
            <p:spPr>
              <a:xfrm>
                <a:off x="1395942" y="520582"/>
                <a:ext cx="114156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72" name="Ink 171">
                <a:extLst>
                  <a:ext uri="{FF2B5EF4-FFF2-40B4-BE49-F238E27FC236}">
                    <a16:creationId xmlns:a16="http://schemas.microsoft.com/office/drawing/2014/main" id="{8D20E64D-5EFD-CB4E-673D-45DA3E507CB1}"/>
                  </a:ext>
                </a:extLst>
              </p14:cNvPr>
              <p14:cNvContentPartPr/>
              <p14:nvPr/>
            </p14:nvContentPartPr>
            <p14:xfrm>
              <a:off x="6940662" y="659902"/>
              <a:ext cx="1130040" cy="611280"/>
            </p14:xfrm>
          </p:contentPart>
        </mc:Choice>
        <mc:Fallback>
          <p:pic>
            <p:nvPicPr>
              <p:cNvPr id="172" name="Ink 171">
                <a:extLst>
                  <a:ext uri="{FF2B5EF4-FFF2-40B4-BE49-F238E27FC236}">
                    <a16:creationId xmlns:a16="http://schemas.microsoft.com/office/drawing/2014/main" id="{8D20E64D-5EFD-CB4E-673D-45DA3E507CB1}"/>
                  </a:ext>
                </a:extLst>
              </p:cNvPr>
              <p:cNvPicPr/>
              <p:nvPr/>
            </p:nvPicPr>
            <p:blipFill>
              <a:blip r:embed="rId250"/>
              <a:stretch>
                <a:fillRect/>
              </a:stretch>
            </p:blipFill>
            <p:spPr>
              <a:xfrm>
                <a:off x="6932022" y="650902"/>
                <a:ext cx="1147680" cy="628920"/>
              </a:xfrm>
              <a:prstGeom prst="rect">
                <a:avLst/>
              </a:prstGeom>
            </p:spPr>
          </p:pic>
        </mc:Fallback>
      </mc:AlternateContent>
    </p:spTree>
    <p:extLst>
      <p:ext uri="{BB962C8B-B14F-4D97-AF65-F5344CB8AC3E}">
        <p14:creationId xmlns:p14="http://schemas.microsoft.com/office/powerpoint/2010/main" val="4239516908"/>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Custom 320">
      <a:dk1>
        <a:sysClr val="windowText" lastClr="000000"/>
      </a:dk1>
      <a:lt1>
        <a:sysClr val="window" lastClr="FFFFFF"/>
      </a:lt1>
      <a:dk2>
        <a:srgbClr val="153153"/>
      </a:dk2>
      <a:lt2>
        <a:srgbClr val="EEECE1"/>
      </a:lt2>
      <a:accent1>
        <a:srgbClr val="E8890A"/>
      </a:accent1>
      <a:accent2>
        <a:srgbClr val="EAEAEA"/>
      </a:accent2>
      <a:accent3>
        <a:srgbClr val="BBBBBB"/>
      </a:accent3>
      <a:accent4>
        <a:srgbClr val="8C8C8C"/>
      </a:accent4>
      <a:accent5>
        <a:srgbClr val="565A5A"/>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1430</Words>
  <Application>Microsoft Office PowerPoint</Application>
  <PresentationFormat>Custom</PresentationFormat>
  <Paragraphs>292</Paragraphs>
  <Slides>18</Slides>
  <Notes>9</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18</vt:i4>
      </vt:variant>
    </vt:vector>
  </HeadingPairs>
  <TitlesOfParts>
    <vt:vector size="36" baseType="lpstr">
      <vt:lpstr>Noto Sans Symbols</vt:lpstr>
      <vt:lpstr>Cambria</vt:lpstr>
      <vt:lpstr>Arial</vt:lpstr>
      <vt:lpstr>Wingdings</vt:lpstr>
      <vt:lpstr>Open Sans</vt:lpstr>
      <vt:lpstr>Segoe UI</vt:lpstr>
      <vt:lpstr>72 Condensed</vt:lpstr>
      <vt:lpstr>Calibri</vt:lpstr>
      <vt:lpstr>Segoe UI Light</vt:lpstr>
      <vt:lpstr>Corben</vt:lpstr>
      <vt:lpstr>Quattrocento Sans</vt:lpstr>
      <vt:lpstr>Cooper Black</vt:lpstr>
      <vt:lpstr>Arial Black</vt:lpstr>
      <vt:lpstr>Office Theme</vt:lpstr>
      <vt:lpstr>2_Office Theme</vt:lpstr>
      <vt:lpstr>3_Office Theme</vt:lpstr>
      <vt:lpstr>4_Office Theme</vt:lpstr>
      <vt:lpstr>1_Office Theme</vt:lpstr>
      <vt:lpstr>SAP BTP ABAP  on Cloud / RAP  Training</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37</cp:revision>
  <dcterms:created xsi:type="dcterms:W3CDTF">2023-10-03T21:33:12Z</dcterms:created>
  <dcterms:modified xsi:type="dcterms:W3CDTF">2024-11-20T07:34:43Z</dcterms:modified>
</cp:coreProperties>
</file>