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709" r:id="rId3"/>
    <p:sldMasterId id="2147483729" r:id="rId4"/>
  </p:sldMasterIdLst>
  <p:notesMasterIdLst>
    <p:notesMasterId r:id="rId16"/>
  </p:notesMasterIdLst>
  <p:sldIdLst>
    <p:sldId id="256" r:id="rId5"/>
    <p:sldId id="402" r:id="rId6"/>
    <p:sldId id="276" r:id="rId7"/>
    <p:sldId id="592" r:id="rId8"/>
    <p:sldId id="591" r:id="rId9"/>
    <p:sldId id="283" r:id="rId10"/>
    <p:sldId id="286" r:id="rId11"/>
    <p:sldId id="287" r:id="rId12"/>
    <p:sldId id="288" r:id="rId13"/>
    <p:sldId id="419" r:id="rId14"/>
    <p:sldId id="409" r:id="rId15"/>
  </p:sldIdLst>
  <p:sldSz cx="12188825" cy="6858000"/>
  <p:notesSz cx="6858000" cy="9144000"/>
  <p:embeddedFontLst>
    <p:embeddedFont>
      <p:font typeface="72 Condensed" panose="020B0506030000000003" pitchFamily="34" charset="0"/>
      <p:regular r:id="rId17"/>
      <p:bold r:id="rId18"/>
    </p:embeddedFont>
    <p:embeddedFont>
      <p:font typeface="Arial Black" panose="020B0A04020102020204" pitchFamily="34" charset="0"/>
      <p:regular r:id="rId19"/>
      <p:bold r:id="rId20"/>
    </p:embeddedFont>
    <p:embeddedFont>
      <p:font typeface="Cambria" panose="02040503050406030204" pitchFamily="18" charset="0"/>
      <p:regular r:id="rId21"/>
      <p:bold r:id="rId22"/>
      <p:italic r:id="rId23"/>
      <p:boldItalic r:id="rId24"/>
    </p:embeddedFont>
    <p:embeddedFont>
      <p:font typeface="Cooper Black" panose="0208090404030B020404" pitchFamily="18" charset="0"/>
      <p:regular r:id="rId25"/>
    </p:embeddedFont>
    <p:embeddedFont>
      <p:font typeface="Corben" panose="020B0604020202020204" charset="0"/>
      <p:bold r:id="rId26"/>
    </p:embeddedFont>
    <p:embeddedFont>
      <p:font typeface="Open Sans" panose="020B0606030504020204" pitchFamily="34" charset="0"/>
      <p:regular r:id="rId27"/>
      <p:bold r:id="rId28"/>
      <p:italic r:id="rId29"/>
      <p:boldItalic r:id="rId30"/>
    </p:embeddedFont>
    <p:embeddedFont>
      <p:font typeface="Quattrocento Sans" panose="020B0502050000020003" pitchFamily="34" charset="0"/>
      <p:regular r:id="rId31"/>
      <p:bold r:id="rId32"/>
      <p:italic r:id="rId33"/>
      <p:boldItalic r:id="rId34"/>
    </p:embeddedFont>
    <p:embeddedFont>
      <p:font typeface="Segoe UI" panose="020B0502040204020203" pitchFamily="34" charset="0"/>
      <p:regular r:id="rId35"/>
      <p:bold r:id="rId36"/>
      <p:italic r:id="rId37"/>
      <p:boldItalic r:id="rId38"/>
    </p:embeddedFont>
    <p:embeddedFont>
      <p:font typeface="Segoe UI Light" panose="020B0502040204020203" pitchFamily="34" charset="0"/>
      <p:regular r:id="rId39"/>
      <p: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3" roundtripDataSignature="AMtx7mjDuvg+AJ5SXhqS019oXJCQRE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3E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80" autoAdjust="0"/>
    <p:restoredTop sz="94660"/>
  </p:normalViewPr>
  <p:slideViewPr>
    <p:cSldViewPr snapToGrid="0">
      <p:cViewPr varScale="1">
        <p:scale>
          <a:sx n="104" d="100"/>
          <a:sy n="104" d="100"/>
        </p:scale>
        <p:origin x="612" y="72"/>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font" Target="fonts/font23.fntdata"/><Relationship Id="rId21" Type="http://schemas.openxmlformats.org/officeDocument/2006/relationships/font" Target="fonts/font5.fntdata"/><Relationship Id="rId34" Type="http://schemas.openxmlformats.org/officeDocument/2006/relationships/font" Target="fonts/font18.fntdata"/><Relationship Id="rId7" Type="http://schemas.openxmlformats.org/officeDocument/2006/relationships/slide" Target="slides/slide3.xml"/><Relationship Id="rId20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font" Target="fonts/font21.fntdata"/><Relationship Id="rId40" Type="http://schemas.openxmlformats.org/officeDocument/2006/relationships/font" Target="fonts/font24.fntdata"/><Relationship Id="rId20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203" Type="http://customschemas.google.com/relationships/presentationmetadata" Target="metadata"/><Relationship Id="rId10" Type="http://schemas.openxmlformats.org/officeDocument/2006/relationships/slide" Target="slides/slide6.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207" Type="http://schemas.openxmlformats.org/officeDocument/2006/relationships/tableStyles" Target="tableStyles.xml"/><Relationship Id="rId8" Type="http://schemas.openxmlformats.org/officeDocument/2006/relationships/slide" Target="slides/slide4.xml"/><Relationship Id="rId206"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font" Target="fonts/font22.fntdata"/><Relationship Id="rId20" Type="http://schemas.openxmlformats.org/officeDocument/2006/relationships/font" Target="fonts/font4.fntdata"/></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8T06:12:38.047"/>
    </inkml:context>
    <inkml:brush xml:id="br0">
      <inkml:brushProperty name="width" value="0.05" units="cm"/>
      <inkml:brushProperty name="height" value="0.05" units="cm"/>
      <inkml:brushProperty name="color" value="#F6630D"/>
    </inkml:brush>
  </inkml:definitions>
  <inkml:trace contextRef="#ctx0" brushRef="#br0">1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8T07:15:34.918"/>
    </inkml:context>
    <inkml:brush xml:id="br0">
      <inkml:brushProperty name="width" value="0.1" units="cm"/>
      <inkml:brushProperty name="height" value="0.1" units="cm"/>
      <inkml:brushProperty name="color" value="#F6630D"/>
    </inkml:brush>
  </inkml:definitions>
  <inkml:trace contextRef="#ctx0" brushRef="#br0">0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pixabay.com/photos/san-francisco-transamerica-pyramid-1633203/"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3" name="Google Shape;49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4" name="Google Shape;49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https://pixabay.com/photos/san-francisco-transamerica-pyramid-1633203/</a:t>
            </a:r>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124566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1"/>
        <p:cNvGrpSpPr/>
        <p:nvPr/>
      </p:nvGrpSpPr>
      <p:grpSpPr>
        <a:xfrm>
          <a:off x="0" y="0"/>
          <a:ext cx="0" cy="0"/>
          <a:chOff x="0" y="0"/>
          <a:chExt cx="0" cy="0"/>
        </a:xfrm>
      </p:grpSpPr>
      <p:sp>
        <p:nvSpPr>
          <p:cNvPr id="962" name="Google Shape;962;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3" name="Google Shape;963;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5" name="Google Shape;995;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6"/>
        <p:cNvGrpSpPr/>
        <p:nvPr/>
      </p:nvGrpSpPr>
      <p:grpSpPr>
        <a:xfrm>
          <a:off x="0" y="0"/>
          <a:ext cx="0" cy="0"/>
          <a:chOff x="0" y="0"/>
          <a:chExt cx="0" cy="0"/>
        </a:xfrm>
      </p:grpSpPr>
      <p:sp>
        <p:nvSpPr>
          <p:cNvPr id="1007" name="Google Shape;1007;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8" name="Google Shape;1008;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7" name="Google Shape;1017;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3823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46"/>
          <p:cNvSpPr/>
          <p:nvPr/>
        </p:nvSpPr>
        <p:spPr>
          <a:xfrm flipH="1">
            <a:off x="-2" y="3058359"/>
            <a:ext cx="7462565" cy="3799641"/>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7" name="Google Shape;17;p146"/>
          <p:cNvSpPr/>
          <p:nvPr/>
        </p:nvSpPr>
        <p:spPr>
          <a:xfrm>
            <a:off x="-6" y="1124744"/>
            <a:ext cx="12188831" cy="5733256"/>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ABD9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8" name="Google Shape;18;p146"/>
          <p:cNvSpPr/>
          <p:nvPr/>
        </p:nvSpPr>
        <p:spPr>
          <a:xfrm flipH="1">
            <a:off x="-2" y="1995614"/>
            <a:ext cx="12188827" cy="4862387"/>
          </a:xfrm>
          <a:custGeom>
            <a:avLst/>
            <a:gdLst/>
            <a:ahLst/>
            <a:cxnLst/>
            <a:rect l="l" t="t" r="r" b="b"/>
            <a:pathLst>
              <a:path w="12188827" h="4862387" extrusionOk="0">
                <a:moveTo>
                  <a:pt x="0" y="0"/>
                </a:moveTo>
                <a:lnTo>
                  <a:pt x="0" y="4862387"/>
                </a:lnTo>
                <a:lnTo>
                  <a:pt x="12188827" y="4862387"/>
                </a:lnTo>
                <a:lnTo>
                  <a:pt x="12188827" y="3248211"/>
                </a:lnTo>
                <a:lnTo>
                  <a:pt x="12065043" y="3174555"/>
                </a:lnTo>
                <a:cubicBezTo>
                  <a:pt x="11174911" y="2698247"/>
                  <a:pt x="10218900" y="3245765"/>
                  <a:pt x="8632675" y="4232925"/>
                </a:cubicBezTo>
                <a:cubicBezTo>
                  <a:pt x="5990931" y="5869126"/>
                  <a:pt x="4783278" y="2123831"/>
                  <a:pt x="103619" y="43113"/>
                </a:cubicBezTo>
                <a:close/>
              </a:path>
            </a:pathLst>
          </a:custGeom>
          <a:gradFill>
            <a:gsLst>
              <a:gs pos="0">
                <a:schemeClr val="accent1"/>
              </a:gs>
              <a:gs pos="100000">
                <a:schemeClr val="accent3"/>
              </a:gs>
            </a:gsLst>
            <a:lin ang="2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Quattrocento Sans"/>
              <a:ea typeface="Quattrocento Sans"/>
              <a:cs typeface="Quattrocento Sans"/>
              <a:sym typeface="Quattrocento Sans"/>
            </a:endParaRPr>
          </a:p>
        </p:txBody>
      </p:sp>
      <p:sp>
        <p:nvSpPr>
          <p:cNvPr id="19" name="Google Shape;19;p146"/>
          <p:cNvSpPr txBox="1">
            <a:spLocks noGrp="1"/>
          </p:cNvSpPr>
          <p:nvPr>
            <p:ph type="ctrTitle"/>
          </p:nvPr>
        </p:nvSpPr>
        <p:spPr>
          <a:xfrm>
            <a:off x="914162" y="1257197"/>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accent1"/>
              </a:buClr>
              <a:buSzPts val="4800"/>
              <a:buFont typeface="Quattrocento Sans"/>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6"/>
          <p:cNvSpPr txBox="1">
            <a:spLocks noGrp="1"/>
          </p:cNvSpPr>
          <p:nvPr>
            <p:ph type="subTitle" idx="1"/>
          </p:nvPr>
        </p:nvSpPr>
        <p:spPr>
          <a:xfrm>
            <a:off x="914163" y="2765323"/>
            <a:ext cx="6980449" cy="612775"/>
          </a:xfrm>
          <a:prstGeom prst="rect">
            <a:avLst/>
          </a:prstGeom>
          <a:noFill/>
          <a:ln>
            <a:noFill/>
          </a:ln>
        </p:spPr>
        <p:txBody>
          <a:bodyPr spcFirstLastPara="1" wrap="square" lIns="0" tIns="60925" rIns="0" bIns="60925" anchor="t" anchorCtr="0">
            <a:noAutofit/>
          </a:bodyPr>
          <a:lstStyle>
            <a:lvl1pPr lvl="0" algn="l">
              <a:spcBef>
                <a:spcPts val="560"/>
              </a:spcBef>
              <a:spcAft>
                <a:spcPts val="0"/>
              </a:spcAft>
              <a:buClr>
                <a:srgbClr val="7F7F7F"/>
              </a:buClr>
              <a:buSzPts val="2800"/>
              <a:buNone/>
              <a:defRPr sz="2800">
                <a:solidFill>
                  <a:srgbClr val="7F7F7F"/>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21" name="Google Shape;21;p146"/>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6"/>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6"/>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46"/>
          <p:cNvSpPr txBox="1">
            <a:spLocks noGrp="1"/>
          </p:cNvSpPr>
          <p:nvPr>
            <p:ph type="body" idx="2"/>
          </p:nvPr>
        </p:nvSpPr>
        <p:spPr>
          <a:xfrm>
            <a:off x="7462563" y="5085184"/>
            <a:ext cx="4141693" cy="1156343"/>
          </a:xfrm>
          <a:prstGeom prst="rect">
            <a:avLst/>
          </a:prstGeom>
          <a:noFill/>
          <a:ln>
            <a:noFill/>
          </a:ln>
        </p:spPr>
        <p:txBody>
          <a:bodyPr spcFirstLastPara="1" wrap="square" lIns="0" tIns="60925" rIns="0" bIns="60925" anchor="b" anchorCtr="0">
            <a:noAutofit/>
          </a:bodyPr>
          <a:lstStyle>
            <a:lvl1pPr marL="457200" lvl="0" indent="-228600" algn="r">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46"/>
          <p:cNvSpPr/>
          <p:nvPr/>
        </p:nvSpPr>
        <p:spPr>
          <a:xfrm>
            <a:off x="0" y="0"/>
            <a:ext cx="1125860" cy="1052736"/>
          </a:xfrm>
          <a:custGeom>
            <a:avLst/>
            <a:gdLst/>
            <a:ahLst/>
            <a:cxnLst/>
            <a:rect l="l" t="t" r="r" b="b"/>
            <a:pathLst>
              <a:path w="1125860" h="1052736" extrusionOk="0">
                <a:moveTo>
                  <a:pt x="0" y="0"/>
                </a:moveTo>
                <a:lnTo>
                  <a:pt x="1078411" y="0"/>
                </a:lnTo>
                <a:lnTo>
                  <a:pt x="1109768" y="101015"/>
                </a:lnTo>
                <a:cubicBezTo>
                  <a:pt x="1120319" y="152578"/>
                  <a:pt x="1125860" y="205966"/>
                  <a:pt x="1125860" y="260648"/>
                </a:cubicBezTo>
                <a:cubicBezTo>
                  <a:pt x="1125860" y="698106"/>
                  <a:pt x="771230" y="1052736"/>
                  <a:pt x="333772" y="1052736"/>
                </a:cubicBezTo>
                <a:cubicBezTo>
                  <a:pt x="224408" y="1052736"/>
                  <a:pt x="120220" y="1030572"/>
                  <a:pt x="25456" y="990490"/>
                </a:cubicBezTo>
                <a:lnTo>
                  <a:pt x="0" y="9766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6" name="Google Shape;26;p146"/>
          <p:cNvSpPr/>
          <p:nvPr/>
        </p:nvSpPr>
        <p:spPr>
          <a:xfrm>
            <a:off x="1413892" y="398372"/>
            <a:ext cx="472244" cy="47224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7" name="Google Shape;27;p146"/>
          <p:cNvSpPr/>
          <p:nvPr/>
        </p:nvSpPr>
        <p:spPr>
          <a:xfrm>
            <a:off x="9367155" y="1301823"/>
            <a:ext cx="1406894" cy="1406894"/>
          </a:xfrm>
          <a:prstGeom prst="ellipse">
            <a:avLst/>
          </a:prstGeom>
          <a:solidFill>
            <a:srgbClr val="ACD98C"/>
          </a:solidFill>
          <a:ln w="1016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8" name="Google Shape;28;p146"/>
          <p:cNvSpPr/>
          <p:nvPr/>
        </p:nvSpPr>
        <p:spPr>
          <a:xfrm>
            <a:off x="10532246" y="729678"/>
            <a:ext cx="483606" cy="483606"/>
          </a:xfrm>
          <a:prstGeom prst="ellipse">
            <a:avLst/>
          </a:pr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ur Service">
  <p:cSld name="Our Service">
    <p:spTree>
      <p:nvGrpSpPr>
        <p:cNvPr id="1" name="Shape 204"/>
        <p:cNvGrpSpPr/>
        <p:nvPr/>
      </p:nvGrpSpPr>
      <p:grpSpPr>
        <a:xfrm>
          <a:off x="0" y="0"/>
          <a:ext cx="0" cy="0"/>
          <a:chOff x="0" y="0"/>
          <a:chExt cx="0" cy="0"/>
        </a:xfrm>
      </p:grpSpPr>
      <p:sp>
        <p:nvSpPr>
          <p:cNvPr id="205" name="Google Shape;205;p18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18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18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8" name="Google Shape;208;p186"/>
          <p:cNvSpPr/>
          <p:nvPr/>
        </p:nvSpPr>
        <p:spPr>
          <a:xfrm>
            <a:off x="0" y="708746"/>
            <a:ext cx="6094411"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09" name="Google Shape;209;p186"/>
          <p:cNvSpPr/>
          <p:nvPr/>
        </p:nvSpPr>
        <p:spPr>
          <a:xfrm>
            <a:off x="616764" y="1532063"/>
            <a:ext cx="10947963" cy="2880320"/>
          </a:xfrm>
          <a:prstGeom prst="rect">
            <a:avLst/>
          </a:prstGeom>
          <a:solidFill>
            <a:schemeClr val="l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0" name="Google Shape;210;p186"/>
          <p:cNvSpPr>
            <a:spLocks noGrp="1"/>
          </p:cNvSpPr>
          <p:nvPr>
            <p:ph type="pic" idx="2"/>
          </p:nvPr>
        </p:nvSpPr>
        <p:spPr>
          <a:xfrm>
            <a:off x="1295633" y="2078160"/>
            <a:ext cx="4458409" cy="1800225"/>
          </a:xfrm>
          <a:prstGeom prst="rect">
            <a:avLst/>
          </a:prstGeom>
          <a:solidFill>
            <a:srgbClr val="D8D8D8"/>
          </a:solidFill>
          <a:ln>
            <a:noFill/>
          </a:ln>
        </p:spPr>
      </p:sp>
      <p:sp>
        <p:nvSpPr>
          <p:cNvPr id="211" name="Google Shape;211;p186"/>
          <p:cNvSpPr>
            <a:spLocks noGrp="1"/>
          </p:cNvSpPr>
          <p:nvPr>
            <p:ph type="pic" idx="3"/>
          </p:nvPr>
        </p:nvSpPr>
        <p:spPr>
          <a:xfrm>
            <a:off x="6420125" y="2078160"/>
            <a:ext cx="4458409" cy="1800225"/>
          </a:xfrm>
          <a:prstGeom prst="rect">
            <a:avLst/>
          </a:prstGeom>
          <a:solidFill>
            <a:srgbClr val="D8D8D8"/>
          </a:solidFill>
          <a:ln>
            <a:noFill/>
          </a:ln>
        </p:spPr>
      </p:sp>
      <p:sp>
        <p:nvSpPr>
          <p:cNvPr id="212" name="Google Shape;212;p186"/>
          <p:cNvSpPr txBox="1">
            <a:spLocks noGrp="1"/>
          </p:cNvSpPr>
          <p:nvPr>
            <p:ph type="body" idx="1"/>
          </p:nvPr>
        </p:nvSpPr>
        <p:spPr>
          <a:xfrm>
            <a:off x="0" y="794684"/>
            <a:ext cx="5754688"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3" name="Google Shape;213;p186"/>
          <p:cNvSpPr txBox="1">
            <a:spLocks noGrp="1"/>
          </p:cNvSpPr>
          <p:nvPr>
            <p:ph type="body" idx="4"/>
          </p:nvPr>
        </p:nvSpPr>
        <p:spPr>
          <a:xfrm>
            <a:off x="1295633"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4" name="Google Shape;214;p186"/>
          <p:cNvSpPr txBox="1">
            <a:spLocks noGrp="1"/>
          </p:cNvSpPr>
          <p:nvPr>
            <p:ph type="body" idx="5"/>
          </p:nvPr>
        </p:nvSpPr>
        <p:spPr>
          <a:xfrm>
            <a:off x="1295633"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5" name="Google Shape;215;p186"/>
          <p:cNvSpPr txBox="1">
            <a:spLocks noGrp="1"/>
          </p:cNvSpPr>
          <p:nvPr>
            <p:ph type="body" idx="6"/>
          </p:nvPr>
        </p:nvSpPr>
        <p:spPr>
          <a:xfrm>
            <a:off x="6391740"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6" name="Google Shape;216;p186"/>
          <p:cNvSpPr txBox="1">
            <a:spLocks noGrp="1"/>
          </p:cNvSpPr>
          <p:nvPr>
            <p:ph type="body" idx="7"/>
          </p:nvPr>
        </p:nvSpPr>
        <p:spPr>
          <a:xfrm>
            <a:off x="6391740"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e Team">
  <p:cSld name="The Team">
    <p:spTree>
      <p:nvGrpSpPr>
        <p:cNvPr id="1" name="Shape 217"/>
        <p:cNvGrpSpPr/>
        <p:nvPr/>
      </p:nvGrpSpPr>
      <p:grpSpPr>
        <a:xfrm>
          <a:off x="0" y="0"/>
          <a:ext cx="0" cy="0"/>
          <a:chOff x="0" y="0"/>
          <a:chExt cx="0" cy="0"/>
        </a:xfrm>
      </p:grpSpPr>
      <p:sp>
        <p:nvSpPr>
          <p:cNvPr id="218" name="Google Shape;218;p187"/>
          <p:cNvSpPr/>
          <p:nvPr/>
        </p:nvSpPr>
        <p:spPr>
          <a:xfrm>
            <a:off x="-41943" y="0"/>
            <a:ext cx="4402929" cy="6858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9" name="Google Shape;219;p18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18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187"/>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22" name="Google Shape;222;p187"/>
          <p:cNvSpPr txBox="1">
            <a:spLocks noGrp="1"/>
          </p:cNvSpPr>
          <p:nvPr>
            <p:ph type="body" idx="1"/>
          </p:nvPr>
        </p:nvSpPr>
        <p:spPr>
          <a:xfrm>
            <a:off x="602805" y="1060150"/>
            <a:ext cx="3547750" cy="649288"/>
          </a:xfrm>
          <a:prstGeom prst="rect">
            <a:avLst/>
          </a:prstGeom>
          <a:noFill/>
          <a:ln>
            <a:noFill/>
          </a:ln>
        </p:spPr>
        <p:txBody>
          <a:bodyPr spcFirstLastPara="1" wrap="square" lIns="121875" tIns="60925" rIns="121875" bIns="60925" anchor="ctr" anchorCtr="0">
            <a:noAutofit/>
          </a:bodyPr>
          <a:lstStyle>
            <a:lvl1pPr marL="457200" lvl="0" indent="-228600" algn="r">
              <a:lnSpc>
                <a:spcPct val="80000"/>
              </a:lnSpc>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3" name="Google Shape;223;p187"/>
          <p:cNvSpPr>
            <a:spLocks noGrp="1"/>
          </p:cNvSpPr>
          <p:nvPr>
            <p:ph type="pic" idx="2"/>
          </p:nvPr>
        </p:nvSpPr>
        <p:spPr>
          <a:xfrm>
            <a:off x="4364494" y="2060843"/>
            <a:ext cx="1352103" cy="1352103"/>
          </a:xfrm>
          <a:prstGeom prst="rect">
            <a:avLst/>
          </a:prstGeom>
          <a:noFill/>
          <a:ln>
            <a:noFill/>
          </a:ln>
        </p:spPr>
      </p:sp>
      <p:sp>
        <p:nvSpPr>
          <p:cNvPr id="224" name="Google Shape;224;p187"/>
          <p:cNvSpPr>
            <a:spLocks noGrp="1"/>
          </p:cNvSpPr>
          <p:nvPr>
            <p:ph type="pic" idx="3"/>
          </p:nvPr>
        </p:nvSpPr>
        <p:spPr>
          <a:xfrm>
            <a:off x="5720105" y="2060843"/>
            <a:ext cx="1352103" cy="1352103"/>
          </a:xfrm>
          <a:prstGeom prst="rect">
            <a:avLst/>
          </a:prstGeom>
          <a:noFill/>
          <a:ln>
            <a:noFill/>
          </a:ln>
        </p:spPr>
      </p:sp>
      <p:sp>
        <p:nvSpPr>
          <p:cNvPr id="225" name="Google Shape;225;p187"/>
          <p:cNvSpPr>
            <a:spLocks noGrp="1"/>
          </p:cNvSpPr>
          <p:nvPr>
            <p:ph type="pic" idx="4"/>
          </p:nvPr>
        </p:nvSpPr>
        <p:spPr>
          <a:xfrm>
            <a:off x="8819301" y="724645"/>
            <a:ext cx="1352103" cy="1352103"/>
          </a:xfrm>
          <a:prstGeom prst="rect">
            <a:avLst/>
          </a:prstGeom>
          <a:noFill/>
          <a:ln>
            <a:noFill/>
          </a:ln>
        </p:spPr>
      </p:sp>
      <p:sp>
        <p:nvSpPr>
          <p:cNvPr id="226" name="Google Shape;226;p187"/>
          <p:cNvSpPr>
            <a:spLocks noGrp="1"/>
          </p:cNvSpPr>
          <p:nvPr>
            <p:ph type="pic" idx="5"/>
          </p:nvPr>
        </p:nvSpPr>
        <p:spPr>
          <a:xfrm>
            <a:off x="5722876" y="4760031"/>
            <a:ext cx="1352103" cy="1352103"/>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mpany Profile">
  <p:cSld name="Company Profile">
    <p:spTree>
      <p:nvGrpSpPr>
        <p:cNvPr id="1" name="Shape 227"/>
        <p:cNvGrpSpPr/>
        <p:nvPr/>
      </p:nvGrpSpPr>
      <p:grpSpPr>
        <a:xfrm>
          <a:off x="0" y="0"/>
          <a:ext cx="0" cy="0"/>
          <a:chOff x="0" y="0"/>
          <a:chExt cx="0" cy="0"/>
        </a:xfrm>
      </p:grpSpPr>
      <p:sp>
        <p:nvSpPr>
          <p:cNvPr id="228" name="Google Shape;228;p18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18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188"/>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1" name="Google Shape;231;p188"/>
          <p:cNvSpPr/>
          <p:nvPr/>
        </p:nvSpPr>
        <p:spPr>
          <a:xfrm>
            <a:off x="1" y="708746"/>
            <a:ext cx="4942284" cy="82128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2" name="Google Shape;232;p188"/>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3" name="Google Shape;233;p188"/>
          <p:cNvSpPr>
            <a:spLocks noGrp="1"/>
          </p:cNvSpPr>
          <p:nvPr>
            <p:ph type="pic" idx="2"/>
          </p:nvPr>
        </p:nvSpPr>
        <p:spPr>
          <a:xfrm>
            <a:off x="0" y="1529910"/>
            <a:ext cx="4942284" cy="3411257"/>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roject Two Column">
  <p:cSld name="Project Two Column">
    <p:spTree>
      <p:nvGrpSpPr>
        <p:cNvPr id="1" name="Shape 234"/>
        <p:cNvGrpSpPr/>
        <p:nvPr/>
      </p:nvGrpSpPr>
      <p:grpSpPr>
        <a:xfrm>
          <a:off x="0" y="0"/>
          <a:ext cx="0" cy="0"/>
          <a:chOff x="0" y="0"/>
          <a:chExt cx="0" cy="0"/>
        </a:xfrm>
      </p:grpSpPr>
      <p:sp>
        <p:nvSpPr>
          <p:cNvPr id="235" name="Google Shape;235;p18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6" name="Google Shape;236;p18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7" name="Google Shape;237;p189"/>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8" name="Google Shape;238;p189"/>
          <p:cNvSpPr/>
          <p:nvPr/>
        </p:nvSpPr>
        <p:spPr>
          <a:xfrm>
            <a:off x="1" y="708746"/>
            <a:ext cx="4942284" cy="8212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9" name="Google Shape;239;p189"/>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0" name="Google Shape;240;p189"/>
          <p:cNvSpPr>
            <a:spLocks noGrp="1"/>
          </p:cNvSpPr>
          <p:nvPr>
            <p:ph type="pic" idx="2"/>
          </p:nvPr>
        </p:nvSpPr>
        <p:spPr>
          <a:xfrm>
            <a:off x="609599" y="1529909"/>
            <a:ext cx="5439509" cy="4419363"/>
          </a:xfrm>
          <a:prstGeom prst="rect">
            <a:avLst/>
          </a:prstGeom>
          <a:noFill/>
          <a:ln>
            <a:noFill/>
          </a:ln>
        </p:spPr>
      </p:sp>
      <p:sp>
        <p:nvSpPr>
          <p:cNvPr id="241" name="Google Shape;241;p189"/>
          <p:cNvSpPr>
            <a:spLocks noGrp="1"/>
          </p:cNvSpPr>
          <p:nvPr>
            <p:ph type="pic" idx="3"/>
          </p:nvPr>
        </p:nvSpPr>
        <p:spPr>
          <a:xfrm>
            <a:off x="6131169" y="1529909"/>
            <a:ext cx="5439509" cy="4419363"/>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ur Appraoch">
  <p:cSld name="Our Appraoch">
    <p:spTree>
      <p:nvGrpSpPr>
        <p:cNvPr id="1" name="Shape 242"/>
        <p:cNvGrpSpPr/>
        <p:nvPr/>
      </p:nvGrpSpPr>
      <p:grpSpPr>
        <a:xfrm>
          <a:off x="0" y="0"/>
          <a:ext cx="0" cy="0"/>
          <a:chOff x="0" y="0"/>
          <a:chExt cx="0" cy="0"/>
        </a:xfrm>
      </p:grpSpPr>
      <p:sp>
        <p:nvSpPr>
          <p:cNvPr id="243" name="Google Shape;243;p19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19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190"/>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6" name="Google Shape;246;p190"/>
          <p:cNvSpPr/>
          <p:nvPr/>
        </p:nvSpPr>
        <p:spPr>
          <a:xfrm>
            <a:off x="1" y="708746"/>
            <a:ext cx="4942284" cy="8212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47" name="Google Shape;247;p190"/>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8" name="Google Shape;248;p190"/>
          <p:cNvSpPr>
            <a:spLocks noGrp="1"/>
          </p:cNvSpPr>
          <p:nvPr>
            <p:ph type="pic" idx="2"/>
          </p:nvPr>
        </p:nvSpPr>
        <p:spPr>
          <a:xfrm>
            <a:off x="609599" y="1529909"/>
            <a:ext cx="10961079" cy="2475155"/>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roject Tree Column">
  <p:cSld name="Project Tree Column">
    <p:spTree>
      <p:nvGrpSpPr>
        <p:cNvPr id="1" name="Shape 249"/>
        <p:cNvGrpSpPr/>
        <p:nvPr/>
      </p:nvGrpSpPr>
      <p:grpSpPr>
        <a:xfrm>
          <a:off x="0" y="0"/>
          <a:ext cx="0" cy="0"/>
          <a:chOff x="0" y="0"/>
          <a:chExt cx="0" cy="0"/>
        </a:xfrm>
      </p:grpSpPr>
      <p:sp>
        <p:nvSpPr>
          <p:cNvPr id="250" name="Google Shape;250;p19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19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191"/>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53" name="Google Shape;253;p191"/>
          <p:cNvSpPr/>
          <p:nvPr/>
        </p:nvSpPr>
        <p:spPr>
          <a:xfrm>
            <a:off x="1" y="708746"/>
            <a:ext cx="4942284"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54" name="Google Shape;254;p191"/>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5" name="Google Shape;255;p191"/>
          <p:cNvSpPr>
            <a:spLocks noGrp="1"/>
          </p:cNvSpPr>
          <p:nvPr>
            <p:ph type="pic" idx="2"/>
          </p:nvPr>
        </p:nvSpPr>
        <p:spPr>
          <a:xfrm>
            <a:off x="609441" y="1529909"/>
            <a:ext cx="3605855" cy="4419363"/>
          </a:xfrm>
          <a:prstGeom prst="rect">
            <a:avLst/>
          </a:prstGeom>
          <a:noFill/>
          <a:ln>
            <a:noFill/>
          </a:ln>
        </p:spPr>
      </p:sp>
      <p:sp>
        <p:nvSpPr>
          <p:cNvPr id="256" name="Google Shape;256;p191"/>
          <p:cNvSpPr>
            <a:spLocks noGrp="1"/>
          </p:cNvSpPr>
          <p:nvPr>
            <p:ph type="pic" idx="3"/>
          </p:nvPr>
        </p:nvSpPr>
        <p:spPr>
          <a:xfrm>
            <a:off x="4298073" y="1529909"/>
            <a:ext cx="3605855" cy="4419363"/>
          </a:xfrm>
          <a:prstGeom prst="rect">
            <a:avLst/>
          </a:prstGeom>
          <a:noFill/>
          <a:ln>
            <a:noFill/>
          </a:ln>
        </p:spPr>
      </p:sp>
      <p:sp>
        <p:nvSpPr>
          <p:cNvPr id="257" name="Google Shape;257;p191"/>
          <p:cNvSpPr>
            <a:spLocks noGrp="1"/>
          </p:cNvSpPr>
          <p:nvPr>
            <p:ph type="pic" idx="4"/>
          </p:nvPr>
        </p:nvSpPr>
        <p:spPr>
          <a:xfrm>
            <a:off x="7986705" y="1529909"/>
            <a:ext cx="3605855" cy="4419363"/>
          </a:xfrm>
          <a:prstGeom prst="rect">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8"/>
        <p:cNvGrpSpPr/>
        <p:nvPr/>
      </p:nvGrpSpPr>
      <p:grpSpPr>
        <a:xfrm>
          <a:off x="0" y="0"/>
          <a:ext cx="0" cy="0"/>
          <a:chOff x="0" y="0"/>
          <a:chExt cx="0" cy="0"/>
        </a:xfrm>
      </p:grpSpPr>
      <p:sp>
        <p:nvSpPr>
          <p:cNvPr id="259" name="Google Shape;259;p192"/>
          <p:cNvSpPr/>
          <p:nvPr/>
        </p:nvSpPr>
        <p:spPr>
          <a:xfrm flipH="1">
            <a:off x="4294212" y="0"/>
            <a:ext cx="7876318"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60" name="Google Shape;260;p192"/>
          <p:cNvSpPr/>
          <p:nvPr/>
        </p:nvSpPr>
        <p:spPr>
          <a:xfrm>
            <a:off x="-39608" y="-3"/>
            <a:ext cx="4333820" cy="4876818"/>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nvGrpSpPr>
          <p:cNvPr id="261" name="Google Shape;261;p192"/>
          <p:cNvGrpSpPr/>
          <p:nvPr/>
        </p:nvGrpSpPr>
        <p:grpSpPr>
          <a:xfrm>
            <a:off x="1" y="0"/>
            <a:ext cx="2601913" cy="2833688"/>
            <a:chOff x="0" y="0"/>
            <a:chExt cx="2601913" cy="2833688"/>
          </a:xfrm>
        </p:grpSpPr>
        <p:sp>
          <p:nvSpPr>
            <p:cNvPr id="262" name="Google Shape;262;p192"/>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3" name="Google Shape;263;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4" name="Google Shape;264;p192"/>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5" name="Google Shape;265;p192"/>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6" name="Google Shape;266;p192"/>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7" name="Google Shape;267;p192"/>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8" name="Google Shape;268;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9" name="Google Shape;269;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0" name="Google Shape;270;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1" name="Google Shape;271;p192"/>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2" name="Google Shape;272;p192"/>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3" name="Google Shape;273;p192"/>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4" name="Google Shape;274;p192"/>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5" name="Google Shape;275;p192"/>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6" name="Google Shape;276;p192"/>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7" name="Google Shape;277;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8" name="Google Shape;278;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9" name="Google Shape;279;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0" name="Google Shape;280;p192"/>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1" name="Google Shape;281;p192"/>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2" name="Google Shape;282;p192"/>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83" name="Google Shape;283;p192"/>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4" name="Google Shape;284;p192"/>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5" name="Google Shape;285;p192"/>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86" name="Google Shape;286;p192"/>
          <p:cNvSpPr txBox="1">
            <a:spLocks noGrp="1"/>
          </p:cNvSpPr>
          <p:nvPr>
            <p:ph type="title"/>
          </p:nvPr>
        </p:nvSpPr>
        <p:spPr>
          <a:xfrm>
            <a:off x="6094412" y="3789040"/>
            <a:ext cx="5491606" cy="1362075"/>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accent3"/>
              </a:buClr>
              <a:buSzPts val="5300"/>
              <a:buFont typeface="Open Sans"/>
              <a:buNone/>
              <a:defRPr sz="5300" b="1" cap="none">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7" name="Google Shape;287;p192"/>
          <p:cNvSpPr txBox="1">
            <a:spLocks noGrp="1"/>
          </p:cNvSpPr>
          <p:nvPr>
            <p:ph type="body" idx="1"/>
          </p:nvPr>
        </p:nvSpPr>
        <p:spPr>
          <a:xfrm>
            <a:off x="6094412" y="5319823"/>
            <a:ext cx="5521484" cy="828007"/>
          </a:xfrm>
          <a:prstGeom prst="rect">
            <a:avLst/>
          </a:prstGeom>
          <a:noFill/>
          <a:ln>
            <a:noFill/>
          </a:ln>
        </p:spPr>
        <p:txBody>
          <a:bodyPr spcFirstLastPara="1" wrap="square" lIns="121875" tIns="0" rIns="121875" bIns="0" anchor="t" anchorCtr="0">
            <a:normAutofit/>
          </a:bodyPr>
          <a:lstStyle>
            <a:lvl1pPr marL="457200" lvl="0" indent="-228600" algn="l">
              <a:spcBef>
                <a:spcPts val="320"/>
              </a:spcBef>
              <a:spcAft>
                <a:spcPts val="0"/>
              </a:spcAft>
              <a:buClr>
                <a:schemeClr val="accent3"/>
              </a:buClr>
              <a:buSzPts val="1600"/>
              <a:buNone/>
              <a:defRPr sz="1600">
                <a:solidFill>
                  <a:schemeClr val="accent3"/>
                </a:solidFill>
                <a:latin typeface="Open Sans"/>
                <a:ea typeface="Open Sans"/>
                <a:cs typeface="Open Sans"/>
                <a:sym typeface="Open Sans"/>
              </a:defRPr>
            </a:lvl1pPr>
            <a:lvl2pPr marL="914400" lvl="1" indent="-228600" algn="l">
              <a:spcBef>
                <a:spcPts val="480"/>
              </a:spcBef>
              <a:spcAft>
                <a:spcPts val="0"/>
              </a:spcAft>
              <a:buClr>
                <a:srgbClr val="888888"/>
              </a:buClr>
              <a:buSzPts val="2400"/>
              <a:buNone/>
              <a:defRPr sz="2400">
                <a:solidFill>
                  <a:srgbClr val="888888"/>
                </a:solidFill>
              </a:defRPr>
            </a:lvl2pPr>
            <a:lvl3pPr marL="1371600" lvl="2" indent="-228600" algn="l">
              <a:spcBef>
                <a:spcPts val="420"/>
              </a:spcBef>
              <a:spcAft>
                <a:spcPts val="0"/>
              </a:spcAft>
              <a:buClr>
                <a:srgbClr val="888888"/>
              </a:buClr>
              <a:buSzPts val="2100"/>
              <a:buNone/>
              <a:defRPr sz="2100">
                <a:solidFill>
                  <a:srgbClr val="888888"/>
                </a:solidFill>
              </a:defRPr>
            </a:lvl3pPr>
            <a:lvl4pPr marL="1828800" lvl="3" indent="-228600" algn="l">
              <a:spcBef>
                <a:spcPts val="380"/>
              </a:spcBef>
              <a:spcAft>
                <a:spcPts val="0"/>
              </a:spcAft>
              <a:buClr>
                <a:srgbClr val="888888"/>
              </a:buClr>
              <a:buSzPts val="1900"/>
              <a:buNone/>
              <a:defRPr sz="1900">
                <a:solidFill>
                  <a:srgbClr val="888888"/>
                </a:solidFill>
              </a:defRPr>
            </a:lvl4pPr>
            <a:lvl5pPr marL="2286000" lvl="4" indent="-228600" algn="l">
              <a:spcBef>
                <a:spcPts val="380"/>
              </a:spcBef>
              <a:spcAft>
                <a:spcPts val="0"/>
              </a:spcAft>
              <a:buClr>
                <a:srgbClr val="888888"/>
              </a:buClr>
              <a:buSzPts val="1900"/>
              <a:buNone/>
              <a:defRPr sz="1900">
                <a:solidFill>
                  <a:srgbClr val="888888"/>
                </a:solidFill>
              </a:defRPr>
            </a:lvl5pPr>
            <a:lvl6pPr marL="2743200" lvl="5" indent="-228600" algn="l">
              <a:spcBef>
                <a:spcPts val="380"/>
              </a:spcBef>
              <a:spcAft>
                <a:spcPts val="0"/>
              </a:spcAft>
              <a:buClr>
                <a:srgbClr val="888888"/>
              </a:buClr>
              <a:buSzPts val="1900"/>
              <a:buNone/>
              <a:defRPr sz="1900">
                <a:solidFill>
                  <a:srgbClr val="888888"/>
                </a:solidFill>
              </a:defRPr>
            </a:lvl6pPr>
            <a:lvl7pPr marL="3200400" lvl="6" indent="-228600" algn="l">
              <a:spcBef>
                <a:spcPts val="380"/>
              </a:spcBef>
              <a:spcAft>
                <a:spcPts val="0"/>
              </a:spcAft>
              <a:buClr>
                <a:srgbClr val="888888"/>
              </a:buClr>
              <a:buSzPts val="1900"/>
              <a:buNone/>
              <a:defRPr sz="1900">
                <a:solidFill>
                  <a:srgbClr val="888888"/>
                </a:solidFill>
              </a:defRPr>
            </a:lvl7pPr>
            <a:lvl8pPr marL="3657600" lvl="7" indent="-228600" algn="l">
              <a:spcBef>
                <a:spcPts val="380"/>
              </a:spcBef>
              <a:spcAft>
                <a:spcPts val="0"/>
              </a:spcAft>
              <a:buClr>
                <a:srgbClr val="888888"/>
              </a:buClr>
              <a:buSzPts val="1900"/>
              <a:buNone/>
              <a:defRPr sz="1900">
                <a:solidFill>
                  <a:srgbClr val="888888"/>
                </a:solidFill>
              </a:defRPr>
            </a:lvl8pPr>
            <a:lvl9pPr marL="4114800" lvl="8" indent="-228600" algn="l">
              <a:spcBef>
                <a:spcPts val="380"/>
              </a:spcBef>
              <a:spcAft>
                <a:spcPts val="0"/>
              </a:spcAft>
              <a:buClr>
                <a:srgbClr val="888888"/>
              </a:buClr>
              <a:buSzPts val="1900"/>
              <a:buNone/>
              <a:defRPr sz="1900">
                <a:solidFill>
                  <a:srgbClr val="888888"/>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288"/>
        <p:cNvGrpSpPr/>
        <p:nvPr/>
      </p:nvGrpSpPr>
      <p:grpSpPr>
        <a:xfrm>
          <a:off x="0" y="0"/>
          <a:ext cx="0" cy="0"/>
          <a:chOff x="0" y="0"/>
          <a:chExt cx="0" cy="0"/>
        </a:xfrm>
      </p:grpSpPr>
      <p:sp>
        <p:nvSpPr>
          <p:cNvPr id="289" name="Google Shape;289;p193"/>
          <p:cNvSpPr txBox="1">
            <a:spLocks noGrp="1"/>
          </p:cNvSpPr>
          <p:nvPr>
            <p:ph type="title"/>
          </p:nvPr>
        </p:nvSpPr>
        <p:spPr>
          <a:xfrm>
            <a:off x="609441" y="476672"/>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dk1"/>
              </a:buClr>
              <a:buSzPts val="3600"/>
              <a:buFont typeface="Open Sans"/>
              <a:buNone/>
              <a:defRPr sz="3600">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0" name="Google Shape;290;p19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1" name="Google Shape;291;p19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2" name="Google Shape;292;p19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3"/>
        <p:cNvGrpSpPr/>
        <p:nvPr/>
      </p:nvGrpSpPr>
      <p:grpSpPr>
        <a:xfrm>
          <a:off x="0" y="0"/>
          <a:ext cx="0" cy="0"/>
          <a:chOff x="0" y="0"/>
          <a:chExt cx="0" cy="0"/>
        </a:xfrm>
      </p:grpSpPr>
      <p:sp>
        <p:nvSpPr>
          <p:cNvPr id="294" name="Google Shape;294;p194"/>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5" name="Google Shape;295;p194"/>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6" name="Google Shape;296;p194"/>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7" name="Google Shape;297;p194"/>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8" name="Google Shape;298;p194"/>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9"/>
        <p:cNvGrpSpPr/>
        <p:nvPr/>
      </p:nvGrpSpPr>
      <p:grpSpPr>
        <a:xfrm>
          <a:off x="0" y="0"/>
          <a:ext cx="0" cy="0"/>
          <a:chOff x="0" y="0"/>
          <a:chExt cx="0" cy="0"/>
        </a:xfrm>
      </p:grpSpPr>
      <p:sp>
        <p:nvSpPr>
          <p:cNvPr id="300" name="Google Shape;300;p195"/>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1" name="Google Shape;301;p195"/>
          <p:cNvSpPr txBox="1">
            <a:spLocks noGrp="1"/>
          </p:cNvSpPr>
          <p:nvPr>
            <p:ph type="body" idx="1"/>
          </p:nvPr>
        </p:nvSpPr>
        <p:spPr>
          <a:xfrm>
            <a:off x="609441"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2" name="Google Shape;302;p195"/>
          <p:cNvSpPr txBox="1">
            <a:spLocks noGrp="1"/>
          </p:cNvSpPr>
          <p:nvPr>
            <p:ph type="body" idx="2"/>
          </p:nvPr>
        </p:nvSpPr>
        <p:spPr>
          <a:xfrm>
            <a:off x="6195986"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3" name="Google Shape;303;p19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4" name="Google Shape;304;p19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5" name="Google Shape;305;p19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9"/>
        <p:cNvGrpSpPr/>
        <p:nvPr/>
      </p:nvGrpSpPr>
      <p:grpSpPr>
        <a:xfrm>
          <a:off x="0" y="0"/>
          <a:ext cx="0" cy="0"/>
          <a:chOff x="0" y="0"/>
          <a:chExt cx="0" cy="0"/>
        </a:xfrm>
      </p:grpSpPr>
      <p:sp>
        <p:nvSpPr>
          <p:cNvPr id="80" name="Google Shape;80;p170"/>
          <p:cNvSpPr txBox="1">
            <a:spLocks noGrp="1"/>
          </p:cNvSpPr>
          <p:nvPr>
            <p:ph type="ctrTitle"/>
          </p:nvPr>
        </p:nvSpPr>
        <p:spPr>
          <a:xfrm>
            <a:off x="914162" y="1226215"/>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lt1"/>
              </a:buClr>
              <a:buSzPts val="4800"/>
              <a:buFont typeface="Quattrocento Sans"/>
              <a:buNone/>
              <a:defRPr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0"/>
          <p:cNvSpPr txBox="1">
            <a:spLocks noGrp="1"/>
          </p:cNvSpPr>
          <p:nvPr>
            <p:ph type="subTitle" idx="1"/>
          </p:nvPr>
        </p:nvSpPr>
        <p:spPr>
          <a:xfrm>
            <a:off x="914163" y="2734341"/>
            <a:ext cx="5396273" cy="1080120"/>
          </a:xfrm>
          <a:prstGeom prst="rect">
            <a:avLst/>
          </a:prstGeom>
          <a:noFill/>
          <a:ln>
            <a:noFill/>
          </a:ln>
        </p:spPr>
        <p:txBody>
          <a:bodyPr spcFirstLastPara="1" wrap="square" lIns="0" tIns="60925" rIns="0" bIns="60925" anchor="t" anchorCtr="0">
            <a:normAutofit/>
          </a:bodyPr>
          <a:lstStyle>
            <a:lvl1pPr lvl="0" algn="l">
              <a:spcBef>
                <a:spcPts val="720"/>
              </a:spcBef>
              <a:spcAft>
                <a:spcPts val="0"/>
              </a:spcAft>
              <a:buClr>
                <a:schemeClr val="lt1"/>
              </a:buClr>
              <a:buSzPts val="3600"/>
              <a:buNone/>
              <a:defRPr>
                <a:solidFill>
                  <a:schemeClr val="lt1"/>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82" name="Google Shape;82;p170"/>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0"/>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0"/>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70"/>
          <p:cNvSpPr txBox="1">
            <a:spLocks noGrp="1"/>
          </p:cNvSpPr>
          <p:nvPr>
            <p:ph type="body" idx="2"/>
          </p:nvPr>
        </p:nvSpPr>
        <p:spPr>
          <a:xfrm>
            <a:off x="914400" y="3933825"/>
            <a:ext cx="5827713" cy="612775"/>
          </a:xfrm>
          <a:prstGeom prst="rect">
            <a:avLst/>
          </a:prstGeom>
          <a:noFill/>
          <a:ln>
            <a:noFill/>
          </a:ln>
        </p:spPr>
        <p:txBody>
          <a:bodyPr spcFirstLastPara="1" wrap="square" lIns="0" tIns="60925" rIns="0" bIns="60925" anchor="ctr" anchorCtr="0">
            <a:no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70"/>
          <p:cNvSpPr>
            <a:spLocks noGrp="1"/>
          </p:cNvSpPr>
          <p:nvPr>
            <p:ph type="pic" idx="3"/>
          </p:nvPr>
        </p:nvSpPr>
        <p:spPr>
          <a:xfrm>
            <a:off x="5208376" y="0"/>
            <a:ext cx="6980449" cy="6858000"/>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06"/>
        <p:cNvGrpSpPr/>
        <p:nvPr/>
      </p:nvGrpSpPr>
      <p:grpSpPr>
        <a:xfrm>
          <a:off x="0" y="0"/>
          <a:ext cx="0" cy="0"/>
          <a:chOff x="0" y="0"/>
          <a:chExt cx="0" cy="0"/>
        </a:xfrm>
      </p:grpSpPr>
      <p:sp>
        <p:nvSpPr>
          <p:cNvPr id="307" name="Google Shape;307;p196"/>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8" name="Google Shape;308;p196"/>
          <p:cNvSpPr txBox="1">
            <a:spLocks noGrp="1"/>
          </p:cNvSpPr>
          <p:nvPr>
            <p:ph type="body" idx="1"/>
          </p:nvPr>
        </p:nvSpPr>
        <p:spPr>
          <a:xfrm>
            <a:off x="609441" y="1535113"/>
            <a:ext cx="5385514"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09" name="Google Shape;309;p196"/>
          <p:cNvSpPr txBox="1">
            <a:spLocks noGrp="1"/>
          </p:cNvSpPr>
          <p:nvPr>
            <p:ph type="body" idx="2"/>
          </p:nvPr>
        </p:nvSpPr>
        <p:spPr>
          <a:xfrm>
            <a:off x="609441" y="2174875"/>
            <a:ext cx="5385514"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0" name="Google Shape;310;p196"/>
          <p:cNvSpPr txBox="1">
            <a:spLocks noGrp="1"/>
          </p:cNvSpPr>
          <p:nvPr>
            <p:ph type="body" idx="3"/>
          </p:nvPr>
        </p:nvSpPr>
        <p:spPr>
          <a:xfrm>
            <a:off x="6191756" y="1535113"/>
            <a:ext cx="5387630"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11" name="Google Shape;311;p196"/>
          <p:cNvSpPr txBox="1">
            <a:spLocks noGrp="1"/>
          </p:cNvSpPr>
          <p:nvPr>
            <p:ph type="body" idx="4"/>
          </p:nvPr>
        </p:nvSpPr>
        <p:spPr>
          <a:xfrm>
            <a:off x="6191756" y="2174875"/>
            <a:ext cx="5387630"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2" name="Google Shape;312;p19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3" name="Google Shape;313;p19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4" name="Google Shape;314;p19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5"/>
        <p:cNvGrpSpPr/>
        <p:nvPr/>
      </p:nvGrpSpPr>
      <p:grpSpPr>
        <a:xfrm>
          <a:off x="0" y="0"/>
          <a:ext cx="0" cy="0"/>
          <a:chOff x="0" y="0"/>
          <a:chExt cx="0" cy="0"/>
        </a:xfrm>
      </p:grpSpPr>
      <p:sp>
        <p:nvSpPr>
          <p:cNvPr id="316" name="Google Shape;316;p19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7" name="Google Shape;317;p19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8" name="Google Shape;318;p197"/>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19"/>
        <p:cNvGrpSpPr/>
        <p:nvPr/>
      </p:nvGrpSpPr>
      <p:grpSpPr>
        <a:xfrm>
          <a:off x="0" y="0"/>
          <a:ext cx="0" cy="0"/>
          <a:chOff x="0" y="0"/>
          <a:chExt cx="0" cy="0"/>
        </a:xfrm>
      </p:grpSpPr>
      <p:sp>
        <p:nvSpPr>
          <p:cNvPr id="320" name="Google Shape;320;p198"/>
          <p:cNvSpPr txBox="1">
            <a:spLocks noGrp="1"/>
          </p:cNvSpPr>
          <p:nvPr>
            <p:ph type="title"/>
          </p:nvPr>
        </p:nvSpPr>
        <p:spPr>
          <a:xfrm>
            <a:off x="609443" y="273049"/>
            <a:ext cx="4010039" cy="1162051"/>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1" name="Google Shape;321;p198"/>
          <p:cNvSpPr txBox="1">
            <a:spLocks noGrp="1"/>
          </p:cNvSpPr>
          <p:nvPr>
            <p:ph type="body" idx="1"/>
          </p:nvPr>
        </p:nvSpPr>
        <p:spPr>
          <a:xfrm>
            <a:off x="4765492" y="273052"/>
            <a:ext cx="6813892" cy="5853113"/>
          </a:xfrm>
          <a:prstGeom prst="rect">
            <a:avLst/>
          </a:prstGeom>
          <a:noFill/>
          <a:ln>
            <a:noFill/>
          </a:ln>
        </p:spPr>
        <p:txBody>
          <a:bodyPr spcFirstLastPara="1" wrap="square" lIns="121875" tIns="60925" rIns="121875" bIns="60925" anchor="t" anchorCtr="0">
            <a:normAutofit/>
          </a:bodyPr>
          <a:lstStyle>
            <a:lvl1pPr marL="457200" lvl="0" indent="-501650" algn="l">
              <a:spcBef>
                <a:spcPts val="860"/>
              </a:spcBef>
              <a:spcAft>
                <a:spcPts val="0"/>
              </a:spcAft>
              <a:buClr>
                <a:schemeClr val="dk1"/>
              </a:buClr>
              <a:buSzPts val="4300"/>
              <a:buChar char="•"/>
              <a:defRPr sz="4300"/>
            </a:lvl1pPr>
            <a:lvl2pPr marL="914400" lvl="1" indent="-463550" algn="l">
              <a:spcBef>
                <a:spcPts val="740"/>
              </a:spcBef>
              <a:spcAft>
                <a:spcPts val="0"/>
              </a:spcAft>
              <a:buClr>
                <a:schemeClr val="dk1"/>
              </a:buClr>
              <a:buSzPts val="3700"/>
              <a:buChar char="–"/>
              <a:defRPr sz="3700"/>
            </a:lvl2pPr>
            <a:lvl3pPr marL="1371600" lvl="2" indent="-431800" algn="l">
              <a:spcBef>
                <a:spcPts val="640"/>
              </a:spcBef>
              <a:spcAft>
                <a:spcPts val="0"/>
              </a:spcAft>
              <a:buClr>
                <a:schemeClr val="dk1"/>
              </a:buClr>
              <a:buSzPts val="3200"/>
              <a:buChar char="•"/>
              <a:defRPr sz="3200"/>
            </a:lvl3pPr>
            <a:lvl4pPr marL="1828800" lvl="3" indent="-400050" algn="l">
              <a:spcBef>
                <a:spcPts val="540"/>
              </a:spcBef>
              <a:spcAft>
                <a:spcPts val="0"/>
              </a:spcAft>
              <a:buClr>
                <a:schemeClr val="dk1"/>
              </a:buClr>
              <a:buSzPts val="2700"/>
              <a:buChar char="–"/>
              <a:defRPr sz="2700"/>
            </a:lvl4pPr>
            <a:lvl5pPr marL="2286000" lvl="4" indent="-400050" algn="l">
              <a:spcBef>
                <a:spcPts val="540"/>
              </a:spcBef>
              <a:spcAft>
                <a:spcPts val="0"/>
              </a:spcAft>
              <a:buClr>
                <a:schemeClr val="dk1"/>
              </a:buClr>
              <a:buSzPts val="2700"/>
              <a:buChar char="»"/>
              <a:defRPr sz="2700"/>
            </a:lvl5pPr>
            <a:lvl6pPr marL="2743200" lvl="5" indent="-400050" algn="l">
              <a:spcBef>
                <a:spcPts val="540"/>
              </a:spcBef>
              <a:spcAft>
                <a:spcPts val="0"/>
              </a:spcAft>
              <a:buClr>
                <a:schemeClr val="dk1"/>
              </a:buClr>
              <a:buSzPts val="2700"/>
              <a:buChar char="•"/>
              <a:defRPr sz="2700"/>
            </a:lvl6pPr>
            <a:lvl7pPr marL="3200400" lvl="6" indent="-400050" algn="l">
              <a:spcBef>
                <a:spcPts val="540"/>
              </a:spcBef>
              <a:spcAft>
                <a:spcPts val="0"/>
              </a:spcAft>
              <a:buClr>
                <a:schemeClr val="dk1"/>
              </a:buClr>
              <a:buSzPts val="2700"/>
              <a:buChar char="•"/>
              <a:defRPr sz="2700"/>
            </a:lvl7pPr>
            <a:lvl8pPr marL="3657600" lvl="7" indent="-400050" algn="l">
              <a:spcBef>
                <a:spcPts val="540"/>
              </a:spcBef>
              <a:spcAft>
                <a:spcPts val="0"/>
              </a:spcAft>
              <a:buClr>
                <a:schemeClr val="dk1"/>
              </a:buClr>
              <a:buSzPts val="2700"/>
              <a:buChar char="•"/>
              <a:defRPr sz="2700"/>
            </a:lvl8pPr>
            <a:lvl9pPr marL="4114800" lvl="8" indent="-400050" algn="l">
              <a:spcBef>
                <a:spcPts val="540"/>
              </a:spcBef>
              <a:spcAft>
                <a:spcPts val="0"/>
              </a:spcAft>
              <a:buClr>
                <a:schemeClr val="dk1"/>
              </a:buClr>
              <a:buSzPts val="2700"/>
              <a:buChar char="•"/>
              <a:defRPr sz="2700"/>
            </a:lvl9pPr>
          </a:lstStyle>
          <a:p>
            <a:endParaRPr/>
          </a:p>
        </p:txBody>
      </p:sp>
      <p:sp>
        <p:nvSpPr>
          <p:cNvPr id="322" name="Google Shape;322;p198"/>
          <p:cNvSpPr txBox="1">
            <a:spLocks noGrp="1"/>
          </p:cNvSpPr>
          <p:nvPr>
            <p:ph type="body" idx="2"/>
          </p:nvPr>
        </p:nvSpPr>
        <p:spPr>
          <a:xfrm>
            <a:off x="609443" y="1435102"/>
            <a:ext cx="4010039" cy="46910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23" name="Google Shape;323;p19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4" name="Google Shape;324;p19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5" name="Google Shape;325;p198"/>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26"/>
        <p:cNvGrpSpPr/>
        <p:nvPr/>
      </p:nvGrpSpPr>
      <p:grpSpPr>
        <a:xfrm>
          <a:off x="0" y="0"/>
          <a:ext cx="0" cy="0"/>
          <a:chOff x="0" y="0"/>
          <a:chExt cx="0" cy="0"/>
        </a:xfrm>
      </p:grpSpPr>
      <p:sp>
        <p:nvSpPr>
          <p:cNvPr id="327" name="Google Shape;327;p199"/>
          <p:cNvSpPr txBox="1">
            <a:spLocks noGrp="1"/>
          </p:cNvSpPr>
          <p:nvPr>
            <p:ph type="title"/>
          </p:nvPr>
        </p:nvSpPr>
        <p:spPr>
          <a:xfrm>
            <a:off x="2389095" y="4800600"/>
            <a:ext cx="7313295" cy="566739"/>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8" name="Google Shape;328;p199"/>
          <p:cNvSpPr>
            <a:spLocks noGrp="1"/>
          </p:cNvSpPr>
          <p:nvPr>
            <p:ph type="pic" idx="2"/>
          </p:nvPr>
        </p:nvSpPr>
        <p:spPr>
          <a:xfrm>
            <a:off x="2389095" y="612775"/>
            <a:ext cx="7313295" cy="4114800"/>
          </a:xfrm>
          <a:prstGeom prst="rect">
            <a:avLst/>
          </a:prstGeom>
          <a:noFill/>
          <a:ln>
            <a:noFill/>
          </a:ln>
        </p:spPr>
      </p:sp>
      <p:sp>
        <p:nvSpPr>
          <p:cNvPr id="329" name="Google Shape;329;p199"/>
          <p:cNvSpPr txBox="1">
            <a:spLocks noGrp="1"/>
          </p:cNvSpPr>
          <p:nvPr>
            <p:ph type="body" idx="1"/>
          </p:nvPr>
        </p:nvSpPr>
        <p:spPr>
          <a:xfrm>
            <a:off x="2389095" y="5367338"/>
            <a:ext cx="7313295" cy="8048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30" name="Google Shape;330;p19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1" name="Google Shape;331;p19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2" name="Google Shape;332;p199"/>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3"/>
        <p:cNvGrpSpPr/>
        <p:nvPr/>
      </p:nvGrpSpPr>
      <p:grpSpPr>
        <a:xfrm>
          <a:off x="0" y="0"/>
          <a:ext cx="0" cy="0"/>
          <a:chOff x="0" y="0"/>
          <a:chExt cx="0" cy="0"/>
        </a:xfrm>
      </p:grpSpPr>
      <p:sp>
        <p:nvSpPr>
          <p:cNvPr id="334" name="Google Shape;334;p200"/>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5" name="Google Shape;335;p200"/>
          <p:cNvSpPr txBox="1">
            <a:spLocks noGrp="1"/>
          </p:cNvSpPr>
          <p:nvPr>
            <p:ph type="body" idx="1"/>
          </p:nvPr>
        </p:nvSpPr>
        <p:spPr>
          <a:xfrm rot="5400000">
            <a:off x="3600543" y="-1852677"/>
            <a:ext cx="4987739" cy="10969943"/>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6" name="Google Shape;336;p20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20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8" name="Google Shape;338;p200"/>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39"/>
        <p:cNvGrpSpPr/>
        <p:nvPr/>
      </p:nvGrpSpPr>
      <p:grpSpPr>
        <a:xfrm>
          <a:off x="0" y="0"/>
          <a:ext cx="0" cy="0"/>
          <a:chOff x="0" y="0"/>
          <a:chExt cx="0" cy="0"/>
        </a:xfrm>
      </p:grpSpPr>
      <p:sp>
        <p:nvSpPr>
          <p:cNvPr id="340" name="Google Shape;340;p201"/>
          <p:cNvSpPr txBox="1">
            <a:spLocks noGrp="1"/>
          </p:cNvSpPr>
          <p:nvPr>
            <p:ph type="title"/>
          </p:nvPr>
        </p:nvSpPr>
        <p:spPr>
          <a:xfrm rot="5400000">
            <a:off x="7282379" y="1829159"/>
            <a:ext cx="5851525" cy="2742486"/>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1" name="Google Shape;341;p201"/>
          <p:cNvSpPr txBox="1">
            <a:spLocks noGrp="1"/>
          </p:cNvSpPr>
          <p:nvPr>
            <p:ph type="body" idx="1"/>
          </p:nvPr>
        </p:nvSpPr>
        <p:spPr>
          <a:xfrm rot="5400000">
            <a:off x="1695834" y="-811754"/>
            <a:ext cx="5851525" cy="8024310"/>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2" name="Google Shape;342;p20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3" name="Google Shape;343;p20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201"/>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40_Full Blank">
  <p:cSld name="40_Full Blank">
    <p:spTree>
      <p:nvGrpSpPr>
        <p:cNvPr id="1" name="Shape 345"/>
        <p:cNvGrpSpPr/>
        <p:nvPr/>
      </p:nvGrpSpPr>
      <p:grpSpPr>
        <a:xfrm>
          <a:off x="0" y="0"/>
          <a:ext cx="0" cy="0"/>
          <a:chOff x="0" y="0"/>
          <a:chExt cx="0" cy="0"/>
        </a:xfrm>
      </p:grpSpPr>
      <p:sp>
        <p:nvSpPr>
          <p:cNvPr id="346" name="Google Shape;346;p202"/>
          <p:cNvSpPr/>
          <p:nvPr/>
        </p:nvSpPr>
        <p:spPr>
          <a:xfrm>
            <a:off x="0" y="-981"/>
            <a:ext cx="12188825" cy="6867857"/>
          </a:xfrm>
          <a:prstGeom prst="rect">
            <a:avLst/>
          </a:prstGeom>
          <a:solidFill>
            <a:srgbClr val="262626">
              <a:alpha val="9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47" name="Google Shape;347;p202"/>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nvGrpSpPr>
          <p:cNvPr id="348" name="Google Shape;348;p202"/>
          <p:cNvGrpSpPr/>
          <p:nvPr/>
        </p:nvGrpSpPr>
        <p:grpSpPr>
          <a:xfrm>
            <a:off x="531756" y="6037713"/>
            <a:ext cx="495031" cy="493336"/>
            <a:chOff x="5489575" y="1343025"/>
            <a:chExt cx="1724025" cy="1717676"/>
          </a:xfrm>
        </p:grpSpPr>
        <p:sp>
          <p:nvSpPr>
            <p:cNvPr id="349" name="Google Shape;349;p202"/>
            <p:cNvSpPr/>
            <p:nvPr/>
          </p:nvSpPr>
          <p:spPr>
            <a:xfrm>
              <a:off x="6137275" y="1343025"/>
              <a:ext cx="1076325" cy="1074738"/>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0" name="Google Shape;350;p202"/>
            <p:cNvSpPr/>
            <p:nvPr/>
          </p:nvSpPr>
          <p:spPr>
            <a:xfrm>
              <a:off x="5489575" y="2201863"/>
              <a:ext cx="754063" cy="754063"/>
            </a:xfrm>
            <a:custGeom>
              <a:avLst/>
              <a:gdLst/>
              <a:ahLst/>
              <a:cxnLst/>
              <a:rect l="l" t="t" r="r" b="b"/>
              <a:pathLst>
                <a:path w="199" h="199" extrusionOk="0">
                  <a:moveTo>
                    <a:pt x="100" y="0"/>
                  </a:moveTo>
                  <a:cubicBezTo>
                    <a:pt x="45" y="0"/>
                    <a:pt x="0" y="45"/>
                    <a:pt x="0" y="100"/>
                  </a:cubicBezTo>
                  <a:cubicBezTo>
                    <a:pt x="0" y="154"/>
                    <a:pt x="45" y="199"/>
                    <a:pt x="100" y="199"/>
                  </a:cubicBezTo>
                  <a:cubicBezTo>
                    <a:pt x="154" y="199"/>
                    <a:pt x="199" y="154"/>
                    <a:pt x="199" y="100"/>
                  </a:cubicBezTo>
                  <a:cubicBezTo>
                    <a:pt x="199" y="45"/>
                    <a:pt x="154" y="0"/>
                    <a:pt x="100" y="0"/>
                  </a:cubicBezTo>
                  <a:close/>
                  <a:moveTo>
                    <a:pt x="100" y="171"/>
                  </a:moveTo>
                  <a:cubicBezTo>
                    <a:pt x="60" y="171"/>
                    <a:pt x="29" y="139"/>
                    <a:pt x="29" y="100"/>
                  </a:cubicBezTo>
                  <a:cubicBezTo>
                    <a:pt x="29" y="60"/>
                    <a:pt x="60" y="28"/>
                    <a:pt x="100" y="28"/>
                  </a:cubicBezTo>
                  <a:cubicBezTo>
                    <a:pt x="139" y="28"/>
                    <a:pt x="171" y="60"/>
                    <a:pt x="171" y="100"/>
                  </a:cubicBezTo>
                  <a:cubicBezTo>
                    <a:pt x="171" y="139"/>
                    <a:pt x="139" y="171"/>
                    <a:pt x="100" y="171"/>
                  </a:cubicBezTo>
                  <a:close/>
                  <a:moveTo>
                    <a:pt x="100" y="171"/>
                  </a:moveTo>
                  <a:cubicBezTo>
                    <a:pt x="100" y="171"/>
                    <a:pt x="100" y="171"/>
                    <a:pt x="100" y="171"/>
                  </a:cubicBezTo>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1" name="Google Shape;351;p202"/>
            <p:cNvSpPr/>
            <p:nvPr/>
          </p:nvSpPr>
          <p:spPr>
            <a:xfrm>
              <a:off x="6459538" y="2633663"/>
              <a:ext cx="431800" cy="427038"/>
            </a:xfrm>
            <a:custGeom>
              <a:avLst/>
              <a:gdLst/>
              <a:ahLst/>
              <a:cxnLst/>
              <a:rect l="l" t="t" r="r" b="b"/>
              <a:pathLst>
                <a:path w="114" h="113" extrusionOk="0">
                  <a:moveTo>
                    <a:pt x="57" y="0"/>
                  </a:moveTo>
                  <a:cubicBezTo>
                    <a:pt x="25" y="0"/>
                    <a:pt x="0" y="25"/>
                    <a:pt x="0" y="57"/>
                  </a:cubicBezTo>
                  <a:cubicBezTo>
                    <a:pt x="0" y="88"/>
                    <a:pt x="25" y="113"/>
                    <a:pt x="57" y="113"/>
                  </a:cubicBezTo>
                  <a:cubicBezTo>
                    <a:pt x="88" y="113"/>
                    <a:pt x="114" y="88"/>
                    <a:pt x="114" y="57"/>
                  </a:cubicBezTo>
                  <a:cubicBezTo>
                    <a:pt x="114" y="25"/>
                    <a:pt x="88" y="0"/>
                    <a:pt x="57" y="0"/>
                  </a:cubicBezTo>
                  <a:close/>
                  <a:moveTo>
                    <a:pt x="57" y="85"/>
                  </a:moveTo>
                  <a:cubicBezTo>
                    <a:pt x="41" y="85"/>
                    <a:pt x="28" y="72"/>
                    <a:pt x="28" y="57"/>
                  </a:cubicBezTo>
                  <a:cubicBezTo>
                    <a:pt x="28" y="41"/>
                    <a:pt x="41" y="28"/>
                    <a:pt x="57" y="28"/>
                  </a:cubicBezTo>
                  <a:cubicBezTo>
                    <a:pt x="73" y="28"/>
                    <a:pt x="85" y="41"/>
                    <a:pt x="85" y="57"/>
                  </a:cubicBezTo>
                  <a:cubicBezTo>
                    <a:pt x="85" y="72"/>
                    <a:pt x="73" y="85"/>
                    <a:pt x="57" y="85"/>
                  </a:cubicBezTo>
                  <a:close/>
                  <a:moveTo>
                    <a:pt x="57" y="85"/>
                  </a:moveTo>
                  <a:cubicBezTo>
                    <a:pt x="57" y="85"/>
                    <a:pt x="57" y="85"/>
                    <a:pt x="57" y="85"/>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grpSp>
      <p:sp>
        <p:nvSpPr>
          <p:cNvPr id="352" name="Google Shape;352;p202"/>
          <p:cNvSpPr>
            <a:spLocks noGrp="1"/>
          </p:cNvSpPr>
          <p:nvPr>
            <p:ph type="pic" idx="2"/>
          </p:nvPr>
        </p:nvSpPr>
        <p:spPr>
          <a:xfrm>
            <a:off x="4148224" y="1443883"/>
            <a:ext cx="1398803" cy="1564773"/>
          </a:xfrm>
          <a:prstGeom prst="rect">
            <a:avLst/>
          </a:prstGeom>
          <a:noFill/>
          <a:ln>
            <a:noFill/>
          </a:ln>
        </p:spPr>
      </p:sp>
      <p:sp>
        <p:nvSpPr>
          <p:cNvPr id="353" name="Google Shape;353;p202"/>
          <p:cNvSpPr>
            <a:spLocks noGrp="1"/>
          </p:cNvSpPr>
          <p:nvPr>
            <p:ph type="pic" idx="3"/>
          </p:nvPr>
        </p:nvSpPr>
        <p:spPr>
          <a:xfrm>
            <a:off x="941890" y="3346175"/>
            <a:ext cx="752211" cy="841303"/>
          </a:xfrm>
          <a:prstGeom prst="rect">
            <a:avLst/>
          </a:prstGeom>
          <a:noFill/>
          <a:ln>
            <a:noFill/>
          </a:ln>
        </p:spPr>
      </p:sp>
      <p:sp>
        <p:nvSpPr>
          <p:cNvPr id="354" name="Google Shape;354;p202"/>
          <p:cNvSpPr>
            <a:spLocks noGrp="1"/>
          </p:cNvSpPr>
          <p:nvPr>
            <p:ph type="pic" idx="4"/>
          </p:nvPr>
        </p:nvSpPr>
        <p:spPr>
          <a:xfrm>
            <a:off x="2116623" y="2548677"/>
            <a:ext cx="2843864" cy="3181350"/>
          </a:xfrm>
          <a:prstGeom prst="rect">
            <a:avLst/>
          </a:prstGeom>
          <a:noFill/>
          <a:ln>
            <a:noFill/>
          </a:ln>
        </p:spPr>
      </p:sp>
      <p:grpSp>
        <p:nvGrpSpPr>
          <p:cNvPr id="355" name="Google Shape;355;p202"/>
          <p:cNvGrpSpPr/>
          <p:nvPr/>
        </p:nvGrpSpPr>
        <p:grpSpPr>
          <a:xfrm>
            <a:off x="0" y="6658753"/>
            <a:ext cx="12188825" cy="208124"/>
            <a:chOff x="0" y="6606540"/>
            <a:chExt cx="11430000" cy="251459"/>
          </a:xfrm>
        </p:grpSpPr>
        <p:sp>
          <p:nvSpPr>
            <p:cNvPr id="356" name="Google Shape;356;p202"/>
            <p:cNvSpPr/>
            <p:nvPr/>
          </p:nvSpPr>
          <p:spPr>
            <a:xfrm>
              <a:off x="0" y="6606540"/>
              <a:ext cx="2286000" cy="2514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7" name="Google Shape;357;p202"/>
            <p:cNvSpPr/>
            <p:nvPr/>
          </p:nvSpPr>
          <p:spPr>
            <a:xfrm>
              <a:off x="2286000" y="6606540"/>
              <a:ext cx="2286000" cy="25145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8" name="Google Shape;358;p202"/>
            <p:cNvSpPr/>
            <p:nvPr/>
          </p:nvSpPr>
          <p:spPr>
            <a:xfrm>
              <a:off x="4572000" y="6606540"/>
              <a:ext cx="2286000" cy="251459"/>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9" name="Google Shape;359;p202"/>
            <p:cNvSpPr/>
            <p:nvPr/>
          </p:nvSpPr>
          <p:spPr>
            <a:xfrm>
              <a:off x="6858000" y="6606540"/>
              <a:ext cx="2286000" cy="25145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60" name="Google Shape;360;p202"/>
            <p:cNvSpPr/>
            <p:nvPr/>
          </p:nvSpPr>
          <p:spPr>
            <a:xfrm>
              <a:off x="9144000" y="6606540"/>
              <a:ext cx="2286000" cy="25145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39_Full Blank">
  <p:cSld name="39_Full Blank">
    <p:spTree>
      <p:nvGrpSpPr>
        <p:cNvPr id="1" name="Shape 361"/>
        <p:cNvGrpSpPr/>
        <p:nvPr/>
      </p:nvGrpSpPr>
      <p:grpSpPr>
        <a:xfrm>
          <a:off x="0" y="0"/>
          <a:ext cx="0" cy="0"/>
          <a:chOff x="0" y="0"/>
          <a:chExt cx="0" cy="0"/>
        </a:xfrm>
      </p:grpSpPr>
      <p:sp>
        <p:nvSpPr>
          <p:cNvPr id="362" name="Google Shape;362;p203"/>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1082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11/20/2024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2453491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7"/>
        <p:cNvGrpSpPr/>
        <p:nvPr/>
      </p:nvGrpSpPr>
      <p:grpSpPr>
        <a:xfrm>
          <a:off x="0" y="0"/>
          <a:ext cx="0" cy="0"/>
          <a:chOff x="0" y="0"/>
          <a:chExt cx="0" cy="0"/>
        </a:xfrm>
      </p:grpSpPr>
      <p:sp>
        <p:nvSpPr>
          <p:cNvPr id="88" name="Google Shape;88;p171"/>
          <p:cNvSpPr txBox="1">
            <a:spLocks noGrp="1"/>
          </p:cNvSpPr>
          <p:nvPr>
            <p:ph type="title"/>
          </p:nvPr>
        </p:nvSpPr>
        <p:spPr>
          <a:xfrm>
            <a:off x="962833" y="4406901"/>
            <a:ext cx="10360501" cy="1362075"/>
          </a:xfrm>
          <a:prstGeom prst="rect">
            <a:avLst/>
          </a:prstGeom>
          <a:noFill/>
          <a:ln>
            <a:noFill/>
          </a:ln>
        </p:spPr>
        <p:txBody>
          <a:bodyPr spcFirstLastPara="1" wrap="square" lIns="0" tIns="60925" rIns="0" bIns="60925" anchor="t" anchorCtr="0">
            <a:normAutofit/>
          </a:bodyPr>
          <a:lstStyle>
            <a:lvl1pPr lvl="0" algn="l">
              <a:spcBef>
                <a:spcPts val="0"/>
              </a:spcBef>
              <a:spcAft>
                <a:spcPts val="0"/>
              </a:spcAft>
              <a:buClr>
                <a:schemeClr val="accent1"/>
              </a:buClr>
              <a:buSzPts val="5300"/>
              <a:buFont typeface="Quattrocento Sans"/>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1"/>
          <p:cNvSpPr txBox="1">
            <a:spLocks noGrp="1"/>
          </p:cNvSpPr>
          <p:nvPr>
            <p:ph type="body" idx="1"/>
          </p:nvPr>
        </p:nvSpPr>
        <p:spPr>
          <a:xfrm>
            <a:off x="962833" y="2906713"/>
            <a:ext cx="10360501" cy="1500187"/>
          </a:xfrm>
          <a:prstGeom prst="rect">
            <a:avLst/>
          </a:prstGeom>
          <a:noFill/>
          <a:ln>
            <a:noFill/>
          </a:ln>
        </p:spPr>
        <p:txBody>
          <a:bodyPr spcFirstLastPara="1" wrap="square" lIns="0" tIns="60925" rIns="0" bIns="60925" anchor="b" anchorCtr="0">
            <a:normAutofit/>
          </a:bodyPr>
          <a:lstStyle>
            <a:lvl1pPr marL="457200" lvl="0" indent="-228600" algn="l">
              <a:spcBef>
                <a:spcPts val="540"/>
              </a:spcBef>
              <a:spcAft>
                <a:spcPts val="0"/>
              </a:spcAft>
              <a:buClr>
                <a:srgbClr val="918E8D"/>
              </a:buClr>
              <a:buSzPts val="2700"/>
              <a:buNone/>
              <a:defRPr sz="2700">
                <a:solidFill>
                  <a:srgbClr val="918E8D"/>
                </a:solidFill>
              </a:defRPr>
            </a:lvl1pPr>
            <a:lvl2pPr marL="914400" lvl="1" indent="-228600" algn="l">
              <a:spcBef>
                <a:spcPts val="480"/>
              </a:spcBef>
              <a:spcAft>
                <a:spcPts val="0"/>
              </a:spcAft>
              <a:buClr>
                <a:srgbClr val="918E8D"/>
              </a:buClr>
              <a:buSzPts val="2400"/>
              <a:buNone/>
              <a:defRPr sz="2400">
                <a:solidFill>
                  <a:srgbClr val="918E8D"/>
                </a:solidFill>
              </a:defRPr>
            </a:lvl2pPr>
            <a:lvl3pPr marL="1371600" lvl="2" indent="-228600" algn="l">
              <a:spcBef>
                <a:spcPts val="420"/>
              </a:spcBef>
              <a:spcAft>
                <a:spcPts val="0"/>
              </a:spcAft>
              <a:buClr>
                <a:srgbClr val="918E8D"/>
              </a:buClr>
              <a:buSzPts val="2100"/>
              <a:buNone/>
              <a:defRPr sz="2100">
                <a:solidFill>
                  <a:srgbClr val="918E8D"/>
                </a:solidFill>
              </a:defRPr>
            </a:lvl3pPr>
            <a:lvl4pPr marL="1828800" lvl="3" indent="-228600" algn="l">
              <a:spcBef>
                <a:spcPts val="380"/>
              </a:spcBef>
              <a:spcAft>
                <a:spcPts val="0"/>
              </a:spcAft>
              <a:buClr>
                <a:srgbClr val="918E8D"/>
              </a:buClr>
              <a:buSzPts val="1900"/>
              <a:buNone/>
              <a:defRPr sz="1900">
                <a:solidFill>
                  <a:srgbClr val="918E8D"/>
                </a:solidFill>
              </a:defRPr>
            </a:lvl4pPr>
            <a:lvl5pPr marL="2286000" lvl="4" indent="-228600" algn="l">
              <a:spcBef>
                <a:spcPts val="380"/>
              </a:spcBef>
              <a:spcAft>
                <a:spcPts val="0"/>
              </a:spcAft>
              <a:buClr>
                <a:srgbClr val="918E8D"/>
              </a:buClr>
              <a:buSzPts val="1900"/>
              <a:buNone/>
              <a:defRPr sz="1900">
                <a:solidFill>
                  <a:srgbClr val="918E8D"/>
                </a:solidFill>
              </a:defRPr>
            </a:lvl5pPr>
            <a:lvl6pPr marL="2743200" lvl="5" indent="-228600" algn="l">
              <a:spcBef>
                <a:spcPts val="380"/>
              </a:spcBef>
              <a:spcAft>
                <a:spcPts val="0"/>
              </a:spcAft>
              <a:buClr>
                <a:srgbClr val="918E8D"/>
              </a:buClr>
              <a:buSzPts val="1900"/>
              <a:buNone/>
              <a:defRPr sz="1900">
                <a:solidFill>
                  <a:srgbClr val="918E8D"/>
                </a:solidFill>
              </a:defRPr>
            </a:lvl6pPr>
            <a:lvl7pPr marL="3200400" lvl="6" indent="-228600" algn="l">
              <a:spcBef>
                <a:spcPts val="380"/>
              </a:spcBef>
              <a:spcAft>
                <a:spcPts val="0"/>
              </a:spcAft>
              <a:buClr>
                <a:srgbClr val="918E8D"/>
              </a:buClr>
              <a:buSzPts val="1900"/>
              <a:buNone/>
              <a:defRPr sz="1900">
                <a:solidFill>
                  <a:srgbClr val="918E8D"/>
                </a:solidFill>
              </a:defRPr>
            </a:lvl7pPr>
            <a:lvl8pPr marL="3657600" lvl="7" indent="-228600" algn="l">
              <a:spcBef>
                <a:spcPts val="380"/>
              </a:spcBef>
              <a:spcAft>
                <a:spcPts val="0"/>
              </a:spcAft>
              <a:buClr>
                <a:srgbClr val="918E8D"/>
              </a:buClr>
              <a:buSzPts val="1900"/>
              <a:buNone/>
              <a:defRPr sz="1900">
                <a:solidFill>
                  <a:srgbClr val="918E8D"/>
                </a:solidFill>
              </a:defRPr>
            </a:lvl8pPr>
            <a:lvl9pPr marL="4114800" lvl="8" indent="-228600" algn="l">
              <a:spcBef>
                <a:spcPts val="380"/>
              </a:spcBef>
              <a:spcAft>
                <a:spcPts val="0"/>
              </a:spcAft>
              <a:buClr>
                <a:srgbClr val="918E8D"/>
              </a:buClr>
              <a:buSzPts val="1900"/>
              <a:buNone/>
              <a:defRPr sz="1900">
                <a:solidFill>
                  <a:srgbClr val="918E8D"/>
                </a:solidFill>
              </a:defRPr>
            </a:lvl9pPr>
          </a:lstStyle>
          <a:p>
            <a:endParaRPr/>
          </a:p>
        </p:txBody>
      </p:sp>
      <p:sp>
        <p:nvSpPr>
          <p:cNvPr id="90" name="Google Shape;90;p171"/>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1"/>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1"/>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7828256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32413475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926665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319141609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2250477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11/20/2024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4523093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11/20/2024</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66395774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359946853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230967579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324393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3"/>
        <p:cNvGrpSpPr/>
        <p:nvPr/>
      </p:nvGrpSpPr>
      <p:grpSpPr>
        <a:xfrm>
          <a:off x="0" y="0"/>
          <a:ext cx="0" cy="0"/>
          <a:chOff x="0" y="0"/>
          <a:chExt cx="0" cy="0"/>
        </a:xfrm>
      </p:grpSpPr>
      <p:sp>
        <p:nvSpPr>
          <p:cNvPr id="94" name="Google Shape;94;p172"/>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72"/>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72"/>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7" name="Google Shape;97;p172"/>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443"/>
        <p:cNvGrpSpPr/>
        <p:nvPr/>
      </p:nvGrpSpPr>
      <p:grpSpPr>
        <a:xfrm>
          <a:off x="0" y="0"/>
          <a:ext cx="0" cy="0"/>
          <a:chOff x="0" y="0"/>
          <a:chExt cx="0" cy="0"/>
        </a:xfrm>
      </p:grpSpPr>
      <p:sp>
        <p:nvSpPr>
          <p:cNvPr id="444" name="Google Shape;444;p176"/>
          <p:cNvSpPr txBox="1">
            <a:spLocks noGrp="1"/>
          </p:cNvSpPr>
          <p:nvPr>
            <p:ph type="title"/>
          </p:nvPr>
        </p:nvSpPr>
        <p:spPr>
          <a:xfrm>
            <a:off x="839569"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5" name="Google Shape;445;p176"/>
          <p:cNvSpPr txBox="1">
            <a:spLocks noGrp="1"/>
          </p:cNvSpPr>
          <p:nvPr>
            <p:ph type="body" idx="1"/>
          </p:nvPr>
        </p:nvSpPr>
        <p:spPr>
          <a:xfrm>
            <a:off x="839571" y="1681163"/>
            <a:ext cx="5156443"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399"/>
              <a:buNone/>
              <a:defRPr sz="2399"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6" name="Google Shape;446;p176"/>
          <p:cNvSpPr txBox="1">
            <a:spLocks noGrp="1"/>
          </p:cNvSpPr>
          <p:nvPr>
            <p:ph type="body" idx="2"/>
          </p:nvPr>
        </p:nvSpPr>
        <p:spPr>
          <a:xfrm>
            <a:off x="839571" y="2505075"/>
            <a:ext cx="5156443"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7" name="Google Shape;447;p176"/>
          <p:cNvSpPr txBox="1">
            <a:spLocks noGrp="1"/>
          </p:cNvSpPr>
          <p:nvPr>
            <p:ph type="body" idx="3"/>
          </p:nvPr>
        </p:nvSpPr>
        <p:spPr>
          <a:xfrm>
            <a:off x="6170593" y="1681163"/>
            <a:ext cx="518183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399"/>
              <a:buNone/>
              <a:defRPr sz="2399"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8" name="Google Shape;448;p176"/>
          <p:cNvSpPr txBox="1">
            <a:spLocks noGrp="1"/>
          </p:cNvSpPr>
          <p:nvPr>
            <p:ph type="body" idx="4"/>
          </p:nvPr>
        </p:nvSpPr>
        <p:spPr>
          <a:xfrm>
            <a:off x="6170593" y="2505075"/>
            <a:ext cx="518183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9" name="Google Shape;449;p176"/>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0" name="Google Shape;450;p176"/>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1" name="Google Shape;451;p176"/>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03217721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456"/>
        <p:cNvGrpSpPr/>
        <p:nvPr/>
      </p:nvGrpSpPr>
      <p:grpSpPr>
        <a:xfrm>
          <a:off x="0" y="0"/>
          <a:ext cx="0" cy="0"/>
          <a:chOff x="0" y="0"/>
          <a:chExt cx="0" cy="0"/>
        </a:xfrm>
      </p:grpSpPr>
      <p:sp>
        <p:nvSpPr>
          <p:cNvPr id="457" name="Google Shape;457;p178"/>
          <p:cNvSpPr txBox="1">
            <a:spLocks noGrp="1"/>
          </p:cNvSpPr>
          <p:nvPr>
            <p:ph type="title"/>
          </p:nvPr>
        </p:nvSpPr>
        <p:spPr>
          <a:xfrm>
            <a:off x="839569" y="457200"/>
            <a:ext cx="3931213"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199"/>
              <a:buFont typeface="Calibri"/>
              <a:buNone/>
              <a:defRPr sz="31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8" name="Google Shape;458;p178"/>
          <p:cNvSpPr txBox="1">
            <a:spLocks noGrp="1"/>
          </p:cNvSpPr>
          <p:nvPr>
            <p:ph type="body" idx="1"/>
          </p:nvPr>
        </p:nvSpPr>
        <p:spPr>
          <a:xfrm>
            <a:off x="5181838" y="987426"/>
            <a:ext cx="6170593" cy="4873625"/>
          </a:xfrm>
          <a:prstGeom prst="rect">
            <a:avLst/>
          </a:prstGeom>
          <a:noFill/>
          <a:ln>
            <a:noFill/>
          </a:ln>
        </p:spPr>
        <p:txBody>
          <a:bodyPr spcFirstLastPara="1" wrap="square" lIns="91425" tIns="45700" rIns="91425" bIns="45700" anchor="t" anchorCtr="0">
            <a:normAutofit/>
          </a:bodyPr>
          <a:lstStyle>
            <a:lvl1pPr marL="457200" lvl="0" indent="-431736" algn="l">
              <a:lnSpc>
                <a:spcPct val="90000"/>
              </a:lnSpc>
              <a:spcBef>
                <a:spcPts val="1000"/>
              </a:spcBef>
              <a:spcAft>
                <a:spcPts val="0"/>
              </a:spcAft>
              <a:buClr>
                <a:schemeClr val="dk1"/>
              </a:buClr>
              <a:buSzPts val="3199"/>
              <a:buChar char="•"/>
              <a:defRPr sz="3199"/>
            </a:lvl1pPr>
            <a:lvl2pPr marL="914400" lvl="1" indent="-406336" algn="l">
              <a:lnSpc>
                <a:spcPct val="90000"/>
              </a:lnSpc>
              <a:spcBef>
                <a:spcPts val="500"/>
              </a:spcBef>
              <a:spcAft>
                <a:spcPts val="0"/>
              </a:spcAft>
              <a:buClr>
                <a:schemeClr val="dk1"/>
              </a:buClr>
              <a:buSzPts val="2799"/>
              <a:buChar char="•"/>
              <a:defRPr sz="2799"/>
            </a:lvl2pPr>
            <a:lvl3pPr marL="1371600" lvl="2" indent="-380936" algn="l">
              <a:lnSpc>
                <a:spcPct val="90000"/>
              </a:lnSpc>
              <a:spcBef>
                <a:spcPts val="500"/>
              </a:spcBef>
              <a:spcAft>
                <a:spcPts val="0"/>
              </a:spcAft>
              <a:buClr>
                <a:schemeClr val="dk1"/>
              </a:buClr>
              <a:buSzPts val="2399"/>
              <a:buChar char="•"/>
              <a:defRPr sz="2399"/>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59" name="Google Shape;459;p178"/>
          <p:cNvSpPr txBox="1">
            <a:spLocks noGrp="1"/>
          </p:cNvSpPr>
          <p:nvPr>
            <p:ph type="body" idx="2"/>
          </p:nvPr>
        </p:nvSpPr>
        <p:spPr>
          <a:xfrm>
            <a:off x="839569" y="2057401"/>
            <a:ext cx="3931213"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60" name="Google Shape;460;p17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1" name="Google Shape;461;p17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2" name="Google Shape;462;p17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38002318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463"/>
        <p:cNvGrpSpPr/>
        <p:nvPr/>
      </p:nvGrpSpPr>
      <p:grpSpPr>
        <a:xfrm>
          <a:off x="0" y="0"/>
          <a:ext cx="0" cy="0"/>
          <a:chOff x="0" y="0"/>
          <a:chExt cx="0" cy="0"/>
        </a:xfrm>
      </p:grpSpPr>
      <p:sp>
        <p:nvSpPr>
          <p:cNvPr id="464" name="Google Shape;464;p179"/>
          <p:cNvSpPr txBox="1">
            <a:spLocks noGrp="1"/>
          </p:cNvSpPr>
          <p:nvPr>
            <p:ph type="title"/>
          </p:nvPr>
        </p:nvSpPr>
        <p:spPr>
          <a:xfrm>
            <a:off x="839569" y="457200"/>
            <a:ext cx="3931213"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199"/>
              <a:buFont typeface="Calibri"/>
              <a:buNone/>
              <a:defRPr sz="31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5" name="Google Shape;465;p179"/>
          <p:cNvSpPr>
            <a:spLocks noGrp="1"/>
          </p:cNvSpPr>
          <p:nvPr>
            <p:ph type="pic" idx="2"/>
          </p:nvPr>
        </p:nvSpPr>
        <p:spPr>
          <a:xfrm>
            <a:off x="5181838" y="987426"/>
            <a:ext cx="6170593" cy="4873625"/>
          </a:xfrm>
          <a:prstGeom prst="rect">
            <a:avLst/>
          </a:prstGeom>
          <a:noFill/>
          <a:ln>
            <a:noFill/>
          </a:ln>
        </p:spPr>
      </p:sp>
      <p:sp>
        <p:nvSpPr>
          <p:cNvPr id="466" name="Google Shape;466;p179"/>
          <p:cNvSpPr txBox="1">
            <a:spLocks noGrp="1"/>
          </p:cNvSpPr>
          <p:nvPr>
            <p:ph type="body" idx="1"/>
          </p:nvPr>
        </p:nvSpPr>
        <p:spPr>
          <a:xfrm>
            <a:off x="839569" y="2057401"/>
            <a:ext cx="3931213"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67" name="Google Shape;467;p179"/>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8" name="Google Shape;468;p179"/>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9" name="Google Shape;469;p179"/>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56362583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470"/>
        <p:cNvGrpSpPr/>
        <p:nvPr/>
      </p:nvGrpSpPr>
      <p:grpSpPr>
        <a:xfrm>
          <a:off x="0" y="0"/>
          <a:ext cx="0" cy="0"/>
          <a:chOff x="0" y="0"/>
          <a:chExt cx="0" cy="0"/>
        </a:xfrm>
      </p:grpSpPr>
      <p:sp>
        <p:nvSpPr>
          <p:cNvPr id="471" name="Google Shape;471;p180"/>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2" name="Google Shape;472;p180"/>
          <p:cNvSpPr txBox="1">
            <a:spLocks noGrp="1"/>
          </p:cNvSpPr>
          <p:nvPr>
            <p:ph type="body" idx="1"/>
          </p:nvPr>
        </p:nvSpPr>
        <p:spPr>
          <a:xfrm rot="5400000">
            <a:off x="3918744" y="-1255136"/>
            <a:ext cx="4351339" cy="1051286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3" name="Google Shape;473;p180"/>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4" name="Google Shape;474;p180"/>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5" name="Google Shape;475;p180"/>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54039460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476"/>
        <p:cNvGrpSpPr/>
        <p:nvPr/>
      </p:nvGrpSpPr>
      <p:grpSpPr>
        <a:xfrm>
          <a:off x="0" y="0"/>
          <a:ext cx="0" cy="0"/>
          <a:chOff x="0" y="0"/>
          <a:chExt cx="0" cy="0"/>
        </a:xfrm>
      </p:grpSpPr>
      <p:sp>
        <p:nvSpPr>
          <p:cNvPr id="477" name="Google Shape;477;p181"/>
          <p:cNvSpPr txBox="1">
            <a:spLocks noGrp="1"/>
          </p:cNvSpPr>
          <p:nvPr>
            <p:ph type="title"/>
          </p:nvPr>
        </p:nvSpPr>
        <p:spPr>
          <a:xfrm rot="5400000">
            <a:off x="7130817" y="1956938"/>
            <a:ext cx="5811839" cy="262821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8" name="Google Shape;478;p181"/>
          <p:cNvSpPr txBox="1">
            <a:spLocks noGrp="1"/>
          </p:cNvSpPr>
          <p:nvPr>
            <p:ph type="body" idx="1"/>
          </p:nvPr>
        </p:nvSpPr>
        <p:spPr>
          <a:xfrm rot="5400000">
            <a:off x="1798205" y="-595097"/>
            <a:ext cx="5811839" cy="773228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9" name="Google Shape;479;p181"/>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0" name="Google Shape;480;p181"/>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1" name="Google Shape;481;p181"/>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84407260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p:cSld name="Title">
    <p:bg>
      <p:bgPr>
        <a:gradFill>
          <a:gsLst>
            <a:gs pos="0">
              <a:schemeClr val="accent2"/>
            </a:gs>
            <a:gs pos="100000">
              <a:schemeClr val="dk1"/>
            </a:gs>
          </a:gsLst>
          <a:lin ang="8100019" scaled="0"/>
        </a:gradFill>
        <a:effectLst/>
      </p:bgPr>
    </p:bg>
    <p:spTree>
      <p:nvGrpSpPr>
        <p:cNvPr id="1" name="Shape 482"/>
        <p:cNvGrpSpPr/>
        <p:nvPr/>
      </p:nvGrpSpPr>
      <p:grpSpPr>
        <a:xfrm>
          <a:off x="0" y="0"/>
          <a:ext cx="0" cy="0"/>
          <a:chOff x="0" y="0"/>
          <a:chExt cx="0" cy="0"/>
        </a:xfrm>
      </p:grpSpPr>
      <p:sp>
        <p:nvSpPr>
          <p:cNvPr id="483" name="Google Shape;483;p182"/>
          <p:cNvSpPr txBox="1">
            <a:spLocks noGrp="1"/>
          </p:cNvSpPr>
          <p:nvPr>
            <p:ph type="ctrTitle"/>
          </p:nvPr>
        </p:nvSpPr>
        <p:spPr>
          <a:xfrm>
            <a:off x="1383473" y="2216600"/>
            <a:ext cx="9421946" cy="242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1"/>
              </a:buClr>
              <a:buSzPts val="6800"/>
              <a:buFont typeface="Calibri"/>
              <a:buNone/>
              <a:defRPr sz="9064">
                <a:solidFill>
                  <a:schemeClr val="lt1"/>
                </a:solidFill>
              </a:defRPr>
            </a:lvl1pPr>
            <a:lvl2pPr lvl="1">
              <a:lnSpc>
                <a:spcPct val="100000"/>
              </a:lnSpc>
              <a:spcBef>
                <a:spcPts val="0"/>
              </a:spcBef>
              <a:spcAft>
                <a:spcPts val="0"/>
              </a:spcAft>
              <a:buClr>
                <a:schemeClr val="lt1"/>
              </a:buClr>
              <a:buSzPts val="6800"/>
              <a:buNone/>
              <a:defRPr sz="9064">
                <a:solidFill>
                  <a:schemeClr val="lt1"/>
                </a:solidFill>
              </a:defRPr>
            </a:lvl2pPr>
            <a:lvl3pPr lvl="2">
              <a:lnSpc>
                <a:spcPct val="100000"/>
              </a:lnSpc>
              <a:spcBef>
                <a:spcPts val="0"/>
              </a:spcBef>
              <a:spcAft>
                <a:spcPts val="0"/>
              </a:spcAft>
              <a:buClr>
                <a:schemeClr val="lt1"/>
              </a:buClr>
              <a:buSzPts val="6800"/>
              <a:buNone/>
              <a:defRPr sz="9064">
                <a:solidFill>
                  <a:schemeClr val="lt1"/>
                </a:solidFill>
              </a:defRPr>
            </a:lvl3pPr>
            <a:lvl4pPr lvl="3">
              <a:lnSpc>
                <a:spcPct val="100000"/>
              </a:lnSpc>
              <a:spcBef>
                <a:spcPts val="0"/>
              </a:spcBef>
              <a:spcAft>
                <a:spcPts val="0"/>
              </a:spcAft>
              <a:buClr>
                <a:schemeClr val="lt1"/>
              </a:buClr>
              <a:buSzPts val="6800"/>
              <a:buNone/>
              <a:defRPr sz="9064">
                <a:solidFill>
                  <a:schemeClr val="lt1"/>
                </a:solidFill>
              </a:defRPr>
            </a:lvl4pPr>
            <a:lvl5pPr lvl="4">
              <a:lnSpc>
                <a:spcPct val="100000"/>
              </a:lnSpc>
              <a:spcBef>
                <a:spcPts val="0"/>
              </a:spcBef>
              <a:spcAft>
                <a:spcPts val="0"/>
              </a:spcAft>
              <a:buClr>
                <a:schemeClr val="lt1"/>
              </a:buClr>
              <a:buSzPts val="6800"/>
              <a:buNone/>
              <a:defRPr sz="9064">
                <a:solidFill>
                  <a:schemeClr val="lt1"/>
                </a:solidFill>
              </a:defRPr>
            </a:lvl5pPr>
            <a:lvl6pPr lvl="5">
              <a:lnSpc>
                <a:spcPct val="100000"/>
              </a:lnSpc>
              <a:spcBef>
                <a:spcPts val="0"/>
              </a:spcBef>
              <a:spcAft>
                <a:spcPts val="0"/>
              </a:spcAft>
              <a:buClr>
                <a:schemeClr val="lt1"/>
              </a:buClr>
              <a:buSzPts val="6800"/>
              <a:buNone/>
              <a:defRPr sz="9064">
                <a:solidFill>
                  <a:schemeClr val="lt1"/>
                </a:solidFill>
              </a:defRPr>
            </a:lvl6pPr>
            <a:lvl7pPr lvl="6">
              <a:lnSpc>
                <a:spcPct val="100000"/>
              </a:lnSpc>
              <a:spcBef>
                <a:spcPts val="0"/>
              </a:spcBef>
              <a:spcAft>
                <a:spcPts val="0"/>
              </a:spcAft>
              <a:buClr>
                <a:schemeClr val="lt1"/>
              </a:buClr>
              <a:buSzPts val="6800"/>
              <a:buNone/>
              <a:defRPr sz="9064">
                <a:solidFill>
                  <a:schemeClr val="lt1"/>
                </a:solidFill>
              </a:defRPr>
            </a:lvl7pPr>
            <a:lvl8pPr lvl="7">
              <a:lnSpc>
                <a:spcPct val="100000"/>
              </a:lnSpc>
              <a:spcBef>
                <a:spcPts val="0"/>
              </a:spcBef>
              <a:spcAft>
                <a:spcPts val="0"/>
              </a:spcAft>
              <a:buClr>
                <a:schemeClr val="lt1"/>
              </a:buClr>
              <a:buSzPts val="6800"/>
              <a:buNone/>
              <a:defRPr sz="9064">
                <a:solidFill>
                  <a:schemeClr val="lt1"/>
                </a:solidFill>
              </a:defRPr>
            </a:lvl8pPr>
            <a:lvl9pPr lvl="8">
              <a:lnSpc>
                <a:spcPct val="100000"/>
              </a:lnSpc>
              <a:spcBef>
                <a:spcPts val="0"/>
              </a:spcBef>
              <a:spcAft>
                <a:spcPts val="0"/>
              </a:spcAft>
              <a:buClr>
                <a:schemeClr val="lt1"/>
              </a:buClr>
              <a:buSzPts val="6800"/>
              <a:buNone/>
              <a:defRPr sz="9064">
                <a:solidFill>
                  <a:schemeClr val="lt1"/>
                </a:solidFill>
              </a:defRPr>
            </a:lvl9pPr>
          </a:lstStyle>
          <a:p>
            <a:endParaRPr/>
          </a:p>
        </p:txBody>
      </p:sp>
    </p:spTree>
    <p:extLst>
      <p:ext uri="{BB962C8B-B14F-4D97-AF65-F5344CB8AC3E}">
        <p14:creationId xmlns:p14="http://schemas.microsoft.com/office/powerpoint/2010/main" val="403058067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lank - Dark">
  <p:cSld name="Blank - Dark">
    <p:bg>
      <p:bgPr>
        <a:gradFill>
          <a:gsLst>
            <a:gs pos="0">
              <a:schemeClr val="accent1"/>
            </a:gs>
            <a:gs pos="100000">
              <a:schemeClr val="accent2"/>
            </a:gs>
          </a:gsLst>
          <a:lin ang="8099331" scaled="0"/>
        </a:gradFill>
        <a:effectLst/>
      </p:bgPr>
    </p:bg>
    <p:spTree>
      <p:nvGrpSpPr>
        <p:cNvPr id="1" name="Shape 484"/>
        <p:cNvGrpSpPr/>
        <p:nvPr/>
      </p:nvGrpSpPr>
      <p:grpSpPr>
        <a:xfrm>
          <a:off x="0" y="0"/>
          <a:ext cx="0" cy="0"/>
          <a:chOff x="0" y="0"/>
          <a:chExt cx="0" cy="0"/>
        </a:xfrm>
      </p:grpSpPr>
      <p:sp>
        <p:nvSpPr>
          <p:cNvPr id="485" name="Google Shape;485;p183"/>
          <p:cNvSpPr txBox="1">
            <a:spLocks noGrp="1"/>
          </p:cNvSpPr>
          <p:nvPr>
            <p:ph type="sldNum" idx="12"/>
          </p:nvPr>
        </p:nvSpPr>
        <p:spPr>
          <a:xfrm>
            <a:off x="11101354" y="6129935"/>
            <a:ext cx="731409" cy="524800"/>
          </a:xfrm>
          <a:prstGeom prst="rect">
            <a:avLst/>
          </a:prstGeom>
          <a:noFill/>
          <a:ln>
            <a:noFill/>
          </a:ln>
        </p:spPr>
        <p:txBody>
          <a:bodyPr spcFirstLastPara="1" wrap="square" lIns="0" tIns="0" rIns="0" bIns="0" anchor="ctr" anchorCtr="0">
            <a:noAutofit/>
          </a:bodyPr>
          <a:lstStyle>
            <a:lvl1pPr marL="0" lvl="0" indent="0" algn="r">
              <a:buClr>
                <a:schemeClr val="lt1"/>
              </a:buClr>
              <a:buSzPts val="1200"/>
              <a:buFont typeface="Calibri"/>
              <a:buNone/>
              <a:defRPr sz="1200">
                <a:solidFill>
                  <a:schemeClr val="lt1"/>
                </a:solidFill>
                <a:latin typeface="Calibri"/>
                <a:ea typeface="Calibri"/>
                <a:cs typeface="Calibri"/>
                <a:sym typeface="Calibri"/>
              </a:defRPr>
            </a:lvl1pPr>
            <a:lvl2pPr marL="0" lvl="1" indent="0" algn="r">
              <a:buClr>
                <a:schemeClr val="lt1"/>
              </a:buClr>
              <a:buSzPts val="1200"/>
              <a:buFont typeface="Calibri"/>
              <a:buNone/>
              <a:defRPr sz="1200">
                <a:solidFill>
                  <a:schemeClr val="lt1"/>
                </a:solidFill>
                <a:latin typeface="Calibri"/>
                <a:ea typeface="Calibri"/>
                <a:cs typeface="Calibri"/>
                <a:sym typeface="Calibri"/>
              </a:defRPr>
            </a:lvl2pPr>
            <a:lvl3pPr marL="0" lvl="2" indent="0" algn="r">
              <a:buClr>
                <a:schemeClr val="lt1"/>
              </a:buClr>
              <a:buSzPts val="1200"/>
              <a:buFont typeface="Calibri"/>
              <a:buNone/>
              <a:defRPr sz="1200">
                <a:solidFill>
                  <a:schemeClr val="lt1"/>
                </a:solidFill>
                <a:latin typeface="Calibri"/>
                <a:ea typeface="Calibri"/>
                <a:cs typeface="Calibri"/>
                <a:sym typeface="Calibri"/>
              </a:defRPr>
            </a:lvl3pPr>
            <a:lvl4pPr marL="0" lvl="3" indent="0" algn="r">
              <a:buClr>
                <a:schemeClr val="lt1"/>
              </a:buClr>
              <a:buSzPts val="1200"/>
              <a:buFont typeface="Calibri"/>
              <a:buNone/>
              <a:defRPr sz="1200">
                <a:solidFill>
                  <a:schemeClr val="lt1"/>
                </a:solidFill>
                <a:latin typeface="Calibri"/>
                <a:ea typeface="Calibri"/>
                <a:cs typeface="Calibri"/>
                <a:sym typeface="Calibri"/>
              </a:defRPr>
            </a:lvl4pPr>
            <a:lvl5pPr marL="0" lvl="4" indent="0" algn="r">
              <a:buClr>
                <a:schemeClr val="lt1"/>
              </a:buClr>
              <a:buSzPts val="1200"/>
              <a:buFont typeface="Calibri"/>
              <a:buNone/>
              <a:defRPr sz="1200">
                <a:solidFill>
                  <a:schemeClr val="lt1"/>
                </a:solidFill>
                <a:latin typeface="Calibri"/>
                <a:ea typeface="Calibri"/>
                <a:cs typeface="Calibri"/>
                <a:sym typeface="Calibri"/>
              </a:defRPr>
            </a:lvl5pPr>
            <a:lvl6pPr marL="0" lvl="5" indent="0" algn="r">
              <a:buClr>
                <a:schemeClr val="lt1"/>
              </a:buClr>
              <a:buSzPts val="1200"/>
              <a:buFont typeface="Calibri"/>
              <a:buNone/>
              <a:defRPr sz="1200">
                <a:solidFill>
                  <a:schemeClr val="lt1"/>
                </a:solidFill>
                <a:latin typeface="Calibri"/>
                <a:ea typeface="Calibri"/>
                <a:cs typeface="Calibri"/>
                <a:sym typeface="Calibri"/>
              </a:defRPr>
            </a:lvl6pPr>
            <a:lvl7pPr marL="0" lvl="6" indent="0" algn="r">
              <a:buClr>
                <a:schemeClr val="lt1"/>
              </a:buClr>
              <a:buSzPts val="1200"/>
              <a:buFont typeface="Calibri"/>
              <a:buNone/>
              <a:defRPr sz="1200">
                <a:solidFill>
                  <a:schemeClr val="lt1"/>
                </a:solidFill>
                <a:latin typeface="Calibri"/>
                <a:ea typeface="Calibri"/>
                <a:cs typeface="Calibri"/>
                <a:sym typeface="Calibri"/>
              </a:defRPr>
            </a:lvl7pPr>
            <a:lvl8pPr marL="0" lvl="7" indent="0" algn="r">
              <a:buClr>
                <a:schemeClr val="lt1"/>
              </a:buClr>
              <a:buSzPts val="1200"/>
              <a:buFont typeface="Calibri"/>
              <a:buNone/>
              <a:defRPr sz="1200">
                <a:solidFill>
                  <a:schemeClr val="lt1"/>
                </a:solidFill>
                <a:latin typeface="Calibri"/>
                <a:ea typeface="Calibri"/>
                <a:cs typeface="Calibri"/>
                <a:sym typeface="Calibri"/>
              </a:defRPr>
            </a:lvl8pPr>
            <a:lvl9pPr marL="0" lvl="8" indent="0" algn="r">
              <a:buClr>
                <a:schemeClr val="lt1"/>
              </a:buClr>
              <a:buSzPts val="1200"/>
              <a:buFont typeface="Calibri"/>
              <a:buNone/>
              <a:defRPr sz="1200">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2767527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86"/>
        <p:cNvGrpSpPr/>
        <p:nvPr/>
      </p:nvGrpSpPr>
      <p:grpSpPr>
        <a:xfrm>
          <a:off x="0" y="0"/>
          <a:ext cx="0" cy="0"/>
          <a:chOff x="0" y="0"/>
          <a:chExt cx="0" cy="0"/>
        </a:xfrm>
      </p:grpSpPr>
      <p:sp>
        <p:nvSpPr>
          <p:cNvPr id="487" name="Google Shape;487;p184"/>
          <p:cNvSpPr txBox="1">
            <a:spLocks noGrp="1"/>
          </p:cNvSpPr>
          <p:nvPr>
            <p:ph type="title"/>
          </p:nvPr>
        </p:nvSpPr>
        <p:spPr>
          <a:xfrm>
            <a:off x="1383473" y="1114667"/>
            <a:ext cx="9421946" cy="5284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Calibri"/>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88" name="Google Shape;488;p184"/>
          <p:cNvSpPr txBox="1">
            <a:spLocks noGrp="1"/>
          </p:cNvSpPr>
          <p:nvPr>
            <p:ph type="body" idx="1"/>
          </p:nvPr>
        </p:nvSpPr>
        <p:spPr>
          <a:xfrm>
            <a:off x="1383406" y="1805267"/>
            <a:ext cx="4402053" cy="4207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800"/>
              </a:spcBef>
              <a:spcAft>
                <a:spcPts val="0"/>
              </a:spcAft>
              <a:buClr>
                <a:schemeClr val="dk1"/>
              </a:buClr>
              <a:buSzPts val="2000"/>
              <a:buChar char="●"/>
              <a:defRPr sz="2666"/>
            </a:lvl1pPr>
            <a:lvl2pPr marL="914400" lvl="1" indent="-355600" algn="l">
              <a:lnSpc>
                <a:spcPct val="90000"/>
              </a:lnSpc>
              <a:spcBef>
                <a:spcPts val="0"/>
              </a:spcBef>
              <a:spcAft>
                <a:spcPts val="0"/>
              </a:spcAft>
              <a:buClr>
                <a:schemeClr val="dk1"/>
              </a:buClr>
              <a:buSzPts val="2000"/>
              <a:buChar char="○"/>
              <a:defRPr sz="2666"/>
            </a:lvl2pPr>
            <a:lvl3pPr marL="1371600" lvl="2" indent="-355600" algn="l">
              <a:lnSpc>
                <a:spcPct val="90000"/>
              </a:lnSpc>
              <a:spcBef>
                <a:spcPts val="0"/>
              </a:spcBef>
              <a:spcAft>
                <a:spcPts val="0"/>
              </a:spcAft>
              <a:buClr>
                <a:schemeClr val="dk1"/>
              </a:buClr>
              <a:buSzPts val="2000"/>
              <a:buChar char="■"/>
              <a:defRPr sz="2666"/>
            </a:lvl3pPr>
            <a:lvl4pPr marL="1828800" lvl="3" indent="-355600" algn="l">
              <a:lnSpc>
                <a:spcPct val="90000"/>
              </a:lnSpc>
              <a:spcBef>
                <a:spcPts val="0"/>
              </a:spcBef>
              <a:spcAft>
                <a:spcPts val="0"/>
              </a:spcAft>
              <a:buClr>
                <a:schemeClr val="dk1"/>
              </a:buClr>
              <a:buSzPts val="2000"/>
              <a:buChar char="●"/>
              <a:defRPr sz="2666"/>
            </a:lvl4pPr>
            <a:lvl5pPr marL="2286000" lvl="4" indent="-355600" algn="l">
              <a:lnSpc>
                <a:spcPct val="90000"/>
              </a:lnSpc>
              <a:spcBef>
                <a:spcPts val="0"/>
              </a:spcBef>
              <a:spcAft>
                <a:spcPts val="0"/>
              </a:spcAft>
              <a:buClr>
                <a:schemeClr val="dk1"/>
              </a:buClr>
              <a:buSzPts val="2000"/>
              <a:buChar char="○"/>
              <a:defRPr sz="2666"/>
            </a:lvl5pPr>
            <a:lvl6pPr marL="2743200" lvl="5" indent="-355600" algn="l">
              <a:lnSpc>
                <a:spcPct val="90000"/>
              </a:lnSpc>
              <a:spcBef>
                <a:spcPts val="0"/>
              </a:spcBef>
              <a:spcAft>
                <a:spcPts val="0"/>
              </a:spcAft>
              <a:buClr>
                <a:schemeClr val="dk1"/>
              </a:buClr>
              <a:buSzPts val="2000"/>
              <a:buChar char="■"/>
              <a:defRPr sz="2666"/>
            </a:lvl6pPr>
            <a:lvl7pPr marL="3200400" lvl="6" indent="-355600" algn="l">
              <a:lnSpc>
                <a:spcPct val="90000"/>
              </a:lnSpc>
              <a:spcBef>
                <a:spcPts val="0"/>
              </a:spcBef>
              <a:spcAft>
                <a:spcPts val="0"/>
              </a:spcAft>
              <a:buClr>
                <a:schemeClr val="dk1"/>
              </a:buClr>
              <a:buSzPts val="2000"/>
              <a:buChar char="●"/>
              <a:defRPr sz="2666"/>
            </a:lvl7pPr>
            <a:lvl8pPr marL="3657600" lvl="7" indent="-355600" algn="l">
              <a:lnSpc>
                <a:spcPct val="90000"/>
              </a:lnSpc>
              <a:spcBef>
                <a:spcPts val="0"/>
              </a:spcBef>
              <a:spcAft>
                <a:spcPts val="0"/>
              </a:spcAft>
              <a:buClr>
                <a:schemeClr val="dk1"/>
              </a:buClr>
              <a:buSzPts val="2000"/>
              <a:buChar char="○"/>
              <a:defRPr sz="2666"/>
            </a:lvl8pPr>
            <a:lvl9pPr marL="4114800" lvl="8" indent="-355600" algn="l">
              <a:lnSpc>
                <a:spcPct val="90000"/>
              </a:lnSpc>
              <a:spcBef>
                <a:spcPts val="0"/>
              </a:spcBef>
              <a:spcAft>
                <a:spcPts val="0"/>
              </a:spcAft>
              <a:buClr>
                <a:schemeClr val="dk1"/>
              </a:buClr>
              <a:buSzPts val="2000"/>
              <a:buChar char="■"/>
              <a:defRPr sz="2666"/>
            </a:lvl9pPr>
          </a:lstStyle>
          <a:p>
            <a:endParaRPr/>
          </a:p>
        </p:txBody>
      </p:sp>
      <p:sp>
        <p:nvSpPr>
          <p:cNvPr id="489" name="Google Shape;489;p184"/>
          <p:cNvSpPr txBox="1">
            <a:spLocks noGrp="1"/>
          </p:cNvSpPr>
          <p:nvPr>
            <p:ph type="body" idx="2"/>
          </p:nvPr>
        </p:nvSpPr>
        <p:spPr>
          <a:xfrm>
            <a:off x="6403163" y="1805267"/>
            <a:ext cx="4402053" cy="4207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800"/>
              </a:spcBef>
              <a:spcAft>
                <a:spcPts val="0"/>
              </a:spcAft>
              <a:buClr>
                <a:schemeClr val="dk1"/>
              </a:buClr>
              <a:buSzPts val="2000"/>
              <a:buChar char="●"/>
              <a:defRPr sz="2666"/>
            </a:lvl1pPr>
            <a:lvl2pPr marL="914400" lvl="1" indent="-355600" algn="l">
              <a:lnSpc>
                <a:spcPct val="90000"/>
              </a:lnSpc>
              <a:spcBef>
                <a:spcPts val="0"/>
              </a:spcBef>
              <a:spcAft>
                <a:spcPts val="0"/>
              </a:spcAft>
              <a:buClr>
                <a:schemeClr val="dk1"/>
              </a:buClr>
              <a:buSzPts val="2000"/>
              <a:buChar char="○"/>
              <a:defRPr sz="2666"/>
            </a:lvl2pPr>
            <a:lvl3pPr marL="1371600" lvl="2" indent="-355600" algn="l">
              <a:lnSpc>
                <a:spcPct val="90000"/>
              </a:lnSpc>
              <a:spcBef>
                <a:spcPts val="0"/>
              </a:spcBef>
              <a:spcAft>
                <a:spcPts val="0"/>
              </a:spcAft>
              <a:buClr>
                <a:schemeClr val="dk1"/>
              </a:buClr>
              <a:buSzPts val="2000"/>
              <a:buChar char="■"/>
              <a:defRPr sz="2666"/>
            </a:lvl3pPr>
            <a:lvl4pPr marL="1828800" lvl="3" indent="-355600" algn="l">
              <a:lnSpc>
                <a:spcPct val="90000"/>
              </a:lnSpc>
              <a:spcBef>
                <a:spcPts val="0"/>
              </a:spcBef>
              <a:spcAft>
                <a:spcPts val="0"/>
              </a:spcAft>
              <a:buClr>
                <a:schemeClr val="dk1"/>
              </a:buClr>
              <a:buSzPts val="2000"/>
              <a:buChar char="●"/>
              <a:defRPr sz="2666"/>
            </a:lvl4pPr>
            <a:lvl5pPr marL="2286000" lvl="4" indent="-355600" algn="l">
              <a:lnSpc>
                <a:spcPct val="90000"/>
              </a:lnSpc>
              <a:spcBef>
                <a:spcPts val="0"/>
              </a:spcBef>
              <a:spcAft>
                <a:spcPts val="0"/>
              </a:spcAft>
              <a:buClr>
                <a:schemeClr val="dk1"/>
              </a:buClr>
              <a:buSzPts val="2000"/>
              <a:buChar char="○"/>
              <a:defRPr sz="2666"/>
            </a:lvl5pPr>
            <a:lvl6pPr marL="2743200" lvl="5" indent="-355600" algn="l">
              <a:lnSpc>
                <a:spcPct val="90000"/>
              </a:lnSpc>
              <a:spcBef>
                <a:spcPts val="0"/>
              </a:spcBef>
              <a:spcAft>
                <a:spcPts val="0"/>
              </a:spcAft>
              <a:buClr>
                <a:schemeClr val="dk1"/>
              </a:buClr>
              <a:buSzPts val="2000"/>
              <a:buChar char="■"/>
              <a:defRPr sz="2666"/>
            </a:lvl6pPr>
            <a:lvl7pPr marL="3200400" lvl="6" indent="-355600" algn="l">
              <a:lnSpc>
                <a:spcPct val="90000"/>
              </a:lnSpc>
              <a:spcBef>
                <a:spcPts val="0"/>
              </a:spcBef>
              <a:spcAft>
                <a:spcPts val="0"/>
              </a:spcAft>
              <a:buClr>
                <a:schemeClr val="dk1"/>
              </a:buClr>
              <a:buSzPts val="2000"/>
              <a:buChar char="●"/>
              <a:defRPr sz="2666"/>
            </a:lvl7pPr>
            <a:lvl8pPr marL="3657600" lvl="7" indent="-355600" algn="l">
              <a:lnSpc>
                <a:spcPct val="90000"/>
              </a:lnSpc>
              <a:spcBef>
                <a:spcPts val="0"/>
              </a:spcBef>
              <a:spcAft>
                <a:spcPts val="0"/>
              </a:spcAft>
              <a:buClr>
                <a:schemeClr val="dk1"/>
              </a:buClr>
              <a:buSzPts val="2000"/>
              <a:buChar char="○"/>
              <a:defRPr sz="2666"/>
            </a:lvl8pPr>
            <a:lvl9pPr marL="4114800" lvl="8" indent="-355600" algn="l">
              <a:lnSpc>
                <a:spcPct val="90000"/>
              </a:lnSpc>
              <a:spcBef>
                <a:spcPts val="0"/>
              </a:spcBef>
              <a:spcAft>
                <a:spcPts val="0"/>
              </a:spcAft>
              <a:buClr>
                <a:schemeClr val="dk1"/>
              </a:buClr>
              <a:buSzPts val="2000"/>
              <a:buChar char="■"/>
              <a:defRPr sz="2666"/>
            </a:lvl9pPr>
          </a:lstStyle>
          <a:p>
            <a:endParaRPr/>
          </a:p>
        </p:txBody>
      </p:sp>
      <p:sp>
        <p:nvSpPr>
          <p:cNvPr id="490" name="Google Shape;490;p184"/>
          <p:cNvSpPr txBox="1">
            <a:spLocks noGrp="1"/>
          </p:cNvSpPr>
          <p:nvPr>
            <p:ph type="sldNum" idx="12"/>
          </p:nvPr>
        </p:nvSpPr>
        <p:spPr>
          <a:xfrm>
            <a:off x="11101354" y="6129935"/>
            <a:ext cx="731409" cy="524800"/>
          </a:xfrm>
          <a:prstGeom prst="rect">
            <a:avLst/>
          </a:prstGeom>
          <a:noFill/>
          <a:ln>
            <a:noFill/>
          </a:ln>
        </p:spPr>
        <p:txBody>
          <a:bodyPr spcFirstLastPara="1" wrap="square" lIns="0" tIns="0" rIns="0" bIns="0" anchor="ctr" anchorCtr="0">
            <a:noAutofit/>
          </a:bodyPr>
          <a:lstStyle>
            <a:lvl1pPr marL="0" lvl="0" indent="0" algn="r">
              <a:buClr>
                <a:srgbClr val="888888"/>
              </a:buClr>
              <a:buSzPts val="1200"/>
              <a:buFont typeface="Calibri"/>
              <a:buNone/>
              <a:defRPr sz="1200">
                <a:solidFill>
                  <a:srgbClr val="888888"/>
                </a:solidFill>
                <a:latin typeface="Calibri"/>
                <a:ea typeface="Calibri"/>
                <a:cs typeface="Calibri"/>
                <a:sym typeface="Calibri"/>
              </a:defRPr>
            </a:lvl1pPr>
            <a:lvl2pPr marL="0" lvl="1" indent="0" algn="r">
              <a:buClr>
                <a:srgbClr val="888888"/>
              </a:buClr>
              <a:buSzPts val="1200"/>
              <a:buFont typeface="Calibri"/>
              <a:buNone/>
              <a:defRPr sz="1200">
                <a:solidFill>
                  <a:srgbClr val="888888"/>
                </a:solidFill>
                <a:latin typeface="Calibri"/>
                <a:ea typeface="Calibri"/>
                <a:cs typeface="Calibri"/>
                <a:sym typeface="Calibri"/>
              </a:defRPr>
            </a:lvl2pPr>
            <a:lvl3pPr marL="0" lvl="2" indent="0" algn="r">
              <a:buClr>
                <a:srgbClr val="888888"/>
              </a:buClr>
              <a:buSzPts val="1200"/>
              <a:buFont typeface="Calibri"/>
              <a:buNone/>
              <a:defRPr sz="1200">
                <a:solidFill>
                  <a:srgbClr val="888888"/>
                </a:solidFill>
                <a:latin typeface="Calibri"/>
                <a:ea typeface="Calibri"/>
                <a:cs typeface="Calibri"/>
                <a:sym typeface="Calibri"/>
              </a:defRPr>
            </a:lvl3pPr>
            <a:lvl4pPr marL="0" lvl="3" indent="0" algn="r">
              <a:buClr>
                <a:srgbClr val="888888"/>
              </a:buClr>
              <a:buSzPts val="1200"/>
              <a:buFont typeface="Calibri"/>
              <a:buNone/>
              <a:defRPr sz="1200">
                <a:solidFill>
                  <a:srgbClr val="888888"/>
                </a:solidFill>
                <a:latin typeface="Calibri"/>
                <a:ea typeface="Calibri"/>
                <a:cs typeface="Calibri"/>
                <a:sym typeface="Calibri"/>
              </a:defRPr>
            </a:lvl4pPr>
            <a:lvl5pPr marL="0" lvl="4" indent="0" algn="r">
              <a:buClr>
                <a:srgbClr val="888888"/>
              </a:buClr>
              <a:buSzPts val="1200"/>
              <a:buFont typeface="Calibri"/>
              <a:buNone/>
              <a:defRPr sz="1200">
                <a:solidFill>
                  <a:srgbClr val="888888"/>
                </a:solidFill>
                <a:latin typeface="Calibri"/>
                <a:ea typeface="Calibri"/>
                <a:cs typeface="Calibri"/>
                <a:sym typeface="Calibri"/>
              </a:defRPr>
            </a:lvl5pPr>
            <a:lvl6pPr marL="0" lvl="5" indent="0" algn="r">
              <a:buClr>
                <a:srgbClr val="888888"/>
              </a:buClr>
              <a:buSzPts val="1200"/>
              <a:buFont typeface="Calibri"/>
              <a:buNone/>
              <a:defRPr sz="1200">
                <a:solidFill>
                  <a:srgbClr val="888888"/>
                </a:solidFill>
                <a:latin typeface="Calibri"/>
                <a:ea typeface="Calibri"/>
                <a:cs typeface="Calibri"/>
                <a:sym typeface="Calibri"/>
              </a:defRPr>
            </a:lvl6pPr>
            <a:lvl7pPr marL="0" lvl="6" indent="0" algn="r">
              <a:buClr>
                <a:srgbClr val="888888"/>
              </a:buClr>
              <a:buSzPts val="1200"/>
              <a:buFont typeface="Calibri"/>
              <a:buNone/>
              <a:defRPr sz="1200">
                <a:solidFill>
                  <a:srgbClr val="888888"/>
                </a:solidFill>
                <a:latin typeface="Calibri"/>
                <a:ea typeface="Calibri"/>
                <a:cs typeface="Calibri"/>
                <a:sym typeface="Calibri"/>
              </a:defRPr>
            </a:lvl7pPr>
            <a:lvl8pPr marL="0" lvl="7" indent="0" algn="r">
              <a:buClr>
                <a:srgbClr val="888888"/>
              </a:buClr>
              <a:buSzPts val="1200"/>
              <a:buFont typeface="Calibri"/>
              <a:buNone/>
              <a:defRPr sz="1200">
                <a:solidFill>
                  <a:srgbClr val="888888"/>
                </a:solidFill>
                <a:latin typeface="Calibri"/>
                <a:ea typeface="Calibri"/>
                <a:cs typeface="Calibri"/>
                <a:sym typeface="Calibri"/>
              </a:defRPr>
            </a:lvl8pPr>
            <a:lvl9pPr marL="0" lvl="8" indent="0" algn="r">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746397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98"/>
        <p:cNvGrpSpPr/>
        <p:nvPr/>
      </p:nvGrpSpPr>
      <p:grpSpPr>
        <a:xfrm>
          <a:off x="0" y="0"/>
          <a:ext cx="0" cy="0"/>
          <a:chOff x="0" y="0"/>
          <a:chExt cx="0" cy="0"/>
        </a:xfrm>
      </p:grpSpPr>
      <p:sp>
        <p:nvSpPr>
          <p:cNvPr id="99" name="Google Shape;99;p173"/>
          <p:cNvSpPr/>
          <p:nvPr/>
        </p:nvSpPr>
        <p:spPr>
          <a:xfrm>
            <a:off x="0" y="4581128"/>
            <a:ext cx="5163566" cy="2276872"/>
          </a:xfrm>
          <a:custGeom>
            <a:avLst/>
            <a:gdLst/>
            <a:ahLst/>
            <a:cxnLst/>
            <a:rect l="l" t="t" r="r" b="b"/>
            <a:pathLst>
              <a:path w="5163566" h="2276872" extrusionOk="0">
                <a:moveTo>
                  <a:pt x="2035697" y="0"/>
                </a:moveTo>
                <a:cubicBezTo>
                  <a:pt x="3397576" y="0"/>
                  <a:pt x="4566062" y="828016"/>
                  <a:pt x="5065187" y="2008081"/>
                </a:cubicBezTo>
                <a:lnTo>
                  <a:pt x="5163566" y="2276872"/>
                </a:lnTo>
                <a:lnTo>
                  <a:pt x="0" y="2276872"/>
                </a:lnTo>
                <a:lnTo>
                  <a:pt x="0" y="706170"/>
                </a:lnTo>
                <a:lnTo>
                  <a:pt x="5811" y="701257"/>
                </a:lnTo>
                <a:cubicBezTo>
                  <a:pt x="564774" y="261990"/>
                  <a:pt x="1269640" y="0"/>
                  <a:pt x="2035697" y="0"/>
                </a:cubicBezTo>
                <a:close/>
              </a:path>
            </a:pathLst>
          </a:custGeom>
          <a:gradFill>
            <a:gsLst>
              <a:gs pos="0">
                <a:schemeClr val="accent1"/>
              </a:gs>
              <a:gs pos="100000">
                <a:srgbClr val="ACD98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0" name="Google Shape;100;p173"/>
          <p:cNvSpPr/>
          <p:nvPr/>
        </p:nvSpPr>
        <p:spPr>
          <a:xfrm rot="5400000">
            <a:off x="-662523" y="1957214"/>
            <a:ext cx="5179585" cy="3854541"/>
          </a:xfrm>
          <a:prstGeom prst="round2SameRect">
            <a:avLst>
              <a:gd name="adj1" fmla="val 10983"/>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1" name="Google Shape;101;p173"/>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73"/>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3"/>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3"/>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73"/>
          <p:cNvSpPr/>
          <p:nvPr/>
        </p:nvSpPr>
        <p:spPr>
          <a:xfrm rot="5400000">
            <a:off x="-766723" y="1858237"/>
            <a:ext cx="5179585" cy="3646140"/>
          </a:xfrm>
          <a:prstGeom prst="round2SameRect">
            <a:avLst>
              <a:gd name="adj1" fmla="val 10983"/>
              <a:gd name="adj2" fmla="val 0"/>
            </a:avLst>
          </a:pr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6" name="Google Shape;106;p173"/>
          <p:cNvSpPr txBox="1">
            <a:spLocks noGrp="1"/>
          </p:cNvSpPr>
          <p:nvPr>
            <p:ph type="body" idx="1"/>
          </p:nvPr>
        </p:nvSpPr>
        <p:spPr>
          <a:xfrm>
            <a:off x="609600" y="1508576"/>
            <a:ext cx="2676525" cy="1152153"/>
          </a:xfrm>
          <a:prstGeom prst="rect">
            <a:avLst/>
          </a:prstGeom>
          <a:noFill/>
          <a:ln>
            <a:noFill/>
          </a:ln>
        </p:spPr>
        <p:txBody>
          <a:bodyPr spcFirstLastPara="1" wrap="square" lIns="61200" tIns="60925" rIns="61200" bIns="60925" anchor="ctr" anchorCtr="0">
            <a:noAutofit/>
          </a:bodyPr>
          <a:lstStyle>
            <a:lvl1pPr marL="457200" lvl="0" indent="-228600" algn="l">
              <a:lnSpc>
                <a:spcPct val="80000"/>
              </a:lnSpc>
              <a:spcBef>
                <a:spcPts val="0"/>
              </a:spcBef>
              <a:spcAft>
                <a:spcPts val="0"/>
              </a:spcAft>
              <a:buClr>
                <a:schemeClr val="lt1"/>
              </a:buClr>
              <a:buSzPts val="2800"/>
              <a:buNone/>
              <a:defRPr sz="2800" b="1">
                <a:solidFill>
                  <a:schemeClr val="lt1"/>
                </a:solidFill>
              </a:defRPr>
            </a:lvl1pPr>
            <a:lvl2pPr marL="914400" lvl="1" indent="-228600" algn="l">
              <a:spcBef>
                <a:spcPts val="480"/>
              </a:spcBef>
              <a:spcAft>
                <a:spcPts val="0"/>
              </a:spcAft>
              <a:buClr>
                <a:schemeClr val="dk1"/>
              </a:buClr>
              <a:buSzPts val="2400"/>
              <a:buNone/>
              <a:defRPr sz="2400"/>
            </a:lvl2pPr>
            <a:lvl3pPr marL="1371600" lvl="2" indent="-228600" algn="l">
              <a:spcBef>
                <a:spcPts val="480"/>
              </a:spcBef>
              <a:spcAft>
                <a:spcPts val="0"/>
              </a:spcAft>
              <a:buClr>
                <a:schemeClr val="dk1"/>
              </a:buClr>
              <a:buSzPts val="2400"/>
              <a:buNone/>
              <a:defRPr sz="2400"/>
            </a:lvl3pPr>
            <a:lvl4pPr marL="1828800" lvl="3" indent="-228600" algn="l">
              <a:spcBef>
                <a:spcPts val="480"/>
              </a:spcBef>
              <a:spcAft>
                <a:spcPts val="0"/>
              </a:spcAft>
              <a:buClr>
                <a:schemeClr val="dk1"/>
              </a:buClr>
              <a:buSzPts val="2400"/>
              <a:buNone/>
              <a:defRPr sz="2400"/>
            </a:lvl4pPr>
            <a:lvl5pPr marL="2286000" lvl="4" indent="-228600" algn="l">
              <a:spcBef>
                <a:spcPts val="480"/>
              </a:spcBef>
              <a:spcAft>
                <a:spcPts val="0"/>
              </a:spcAft>
              <a:buClr>
                <a:schemeClr val="dk1"/>
              </a:buClr>
              <a:buSzPts val="2400"/>
              <a:buNone/>
              <a:defRPr sz="2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324391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D28A985-8481-49D1-9FA1-9B83E1B5FD5E}"/>
              </a:ext>
            </a:extLst>
          </p:cNvPr>
          <p:cNvSpPr>
            <a:spLocks noGrp="1"/>
          </p:cNvSpPr>
          <p:nvPr>
            <p:ph type="pic" sz="quarter" idx="13"/>
          </p:nvPr>
        </p:nvSpPr>
        <p:spPr>
          <a:xfrm>
            <a:off x="-1" y="-1"/>
            <a:ext cx="5662364" cy="6858000"/>
          </a:xfrm>
          <a:custGeom>
            <a:avLst/>
            <a:gdLst>
              <a:gd name="connsiteX0" fmla="*/ 0 w 5662364"/>
              <a:gd name="connsiteY0" fmla="*/ 0 h 6858000"/>
              <a:gd name="connsiteX1" fmla="*/ 2591729 w 5662364"/>
              <a:gd name="connsiteY1" fmla="*/ 0 h 6858000"/>
              <a:gd name="connsiteX2" fmla="*/ 2813304 w 5662364"/>
              <a:gd name="connsiteY2" fmla="*/ 157566 h 6858000"/>
              <a:gd name="connsiteX3" fmla="*/ 5662364 w 5662364"/>
              <a:gd name="connsiteY3" fmla="*/ 5841268 h 6858000"/>
              <a:gd name="connsiteX4" fmla="*/ 5625745 w 5662364"/>
              <a:gd name="connsiteY4" fmla="*/ 6566465 h 6858000"/>
              <a:gd name="connsiteX5" fmla="*/ 5588699 w 5662364"/>
              <a:gd name="connsiteY5" fmla="*/ 6858000 h 6858000"/>
              <a:gd name="connsiteX6" fmla="*/ 0 w 566236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2364" h="6858000">
                <a:moveTo>
                  <a:pt x="0" y="0"/>
                </a:moveTo>
                <a:lnTo>
                  <a:pt x="2591729" y="0"/>
                </a:lnTo>
                <a:lnTo>
                  <a:pt x="2813304" y="157566"/>
                </a:lnTo>
                <a:cubicBezTo>
                  <a:pt x="4542859" y="1451022"/>
                  <a:pt x="5662364" y="3515408"/>
                  <a:pt x="5662364" y="5841268"/>
                </a:cubicBezTo>
                <a:cubicBezTo>
                  <a:pt x="5662364" y="6086096"/>
                  <a:pt x="5649960" y="6328026"/>
                  <a:pt x="5625745" y="6566465"/>
                </a:cubicBezTo>
                <a:lnTo>
                  <a:pt x="5588699" y="6858000"/>
                </a:lnTo>
                <a:lnTo>
                  <a:pt x="0" y="6858000"/>
                </a:lnTo>
                <a:close/>
              </a:path>
            </a:pathLst>
          </a:custGeom>
          <a:solidFill>
            <a:schemeClr val="bg1">
              <a:lumMod val="95000"/>
            </a:schemeClr>
          </a:solidFill>
        </p:spPr>
        <p:txBody>
          <a:bodyPr wrap="square" anchor="ctr">
            <a:noAutofit/>
          </a:bodyPr>
          <a:lstStyle>
            <a:lvl1pPr marL="0" indent="0" algn="ctr">
              <a:buFontTx/>
              <a:buNone/>
              <a:defRPr/>
            </a:lvl1pPr>
          </a:lstStyle>
          <a:p>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11/20/2024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059684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5" name="Footer Placeholder 2">
            <a:extLst>
              <a:ext uri="{FF2B5EF4-FFF2-40B4-BE49-F238E27FC236}">
                <a16:creationId xmlns:a16="http://schemas.microsoft.com/office/drawing/2014/main" id="{BDD2387F-07C0-50A0-1236-172A215EC0A7}"/>
              </a:ext>
            </a:extLst>
          </p:cNvPr>
          <p:cNvSpPr>
            <a:spLocks noGrp="1"/>
          </p:cNvSpPr>
          <p:nvPr>
            <p:ph type="ftr" sz="quarter" idx="11"/>
          </p:nvPr>
        </p:nvSpPr>
        <p:spPr>
          <a:xfrm rot="16200000">
            <a:off x="9940012" y="4373097"/>
            <a:ext cx="3859795" cy="268498"/>
          </a:xfrm>
        </p:spPr>
        <p:txBody>
          <a:bodyPr/>
          <a:lstStyle>
            <a:lvl1pPr algn="l">
              <a:defRPr sz="1400">
                <a:solidFill>
                  <a:schemeClr val="accent4"/>
                </a:solidFill>
              </a:defRPr>
            </a:lvl1pPr>
          </a:lstStyle>
          <a:p>
            <a:endParaRPr lang="en-US"/>
          </a:p>
        </p:txBody>
      </p:sp>
      <p:sp>
        <p:nvSpPr>
          <p:cNvPr id="6" name="Slide Number Placeholder 3">
            <a:extLst>
              <a:ext uri="{FF2B5EF4-FFF2-40B4-BE49-F238E27FC236}">
                <a16:creationId xmlns:a16="http://schemas.microsoft.com/office/drawing/2014/main" id="{C3190560-6C59-E5EE-893F-1A3B6762F3C1}"/>
              </a:ext>
            </a:extLst>
          </p:cNvPr>
          <p:cNvSpPr>
            <a:spLocks noGrp="1"/>
          </p:cNvSpPr>
          <p:nvPr>
            <p:ph type="sldNum" sz="quarter" idx="12"/>
          </p:nvPr>
        </p:nvSpPr>
        <p:spPr>
          <a:xfrm>
            <a:off x="11641451" y="444773"/>
            <a:ext cx="467795" cy="365125"/>
          </a:xfrm>
        </p:spPr>
        <p:txBody>
          <a:bodyPr tIns="0" bIns="0"/>
          <a:lstStyle>
            <a:lvl1pPr algn="ctr">
              <a:defRPr sz="2800" b="1">
                <a:solidFill>
                  <a:schemeClr val="accent4"/>
                </a:solidFill>
              </a:defRPr>
            </a:lvl1pPr>
          </a:lstStyle>
          <a:p>
            <a:fld id="{96E69268-9C8B-4EBF-A9EE-DC5DC2D48DC3}" type="slidenum">
              <a:rPr lang="en-US" smtClean="0"/>
              <a:pPr/>
              <a:t>‹#›</a:t>
            </a:fld>
            <a:endParaRPr lang="en-US" dirty="0"/>
          </a:p>
        </p:txBody>
      </p:sp>
      <p:cxnSp>
        <p:nvCxnSpPr>
          <p:cNvPr id="7" name="Straight Connector 6">
            <a:extLst>
              <a:ext uri="{FF2B5EF4-FFF2-40B4-BE49-F238E27FC236}">
                <a16:creationId xmlns:a16="http://schemas.microsoft.com/office/drawing/2014/main" id="{D2453592-BC86-9EF6-F7BE-44C301E3B5AD}"/>
              </a:ext>
            </a:extLst>
          </p:cNvPr>
          <p:cNvCxnSpPr>
            <a:cxnSpLocks/>
          </p:cNvCxnSpPr>
          <p:nvPr userDrawn="1"/>
        </p:nvCxnSpPr>
        <p:spPr>
          <a:xfrm>
            <a:off x="11567020" y="420757"/>
            <a:ext cx="0" cy="60164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4085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2"/>
        <p:cNvGrpSpPr/>
        <p:nvPr/>
      </p:nvGrpSpPr>
      <p:grpSpPr>
        <a:xfrm>
          <a:off x="0" y="0"/>
          <a:ext cx="0" cy="0"/>
          <a:chOff x="0" y="0"/>
          <a:chExt cx="0" cy="0"/>
        </a:xfrm>
      </p:grpSpPr>
      <p:grpSp>
        <p:nvGrpSpPr>
          <p:cNvPr id="133" name="Google Shape;133;p185"/>
          <p:cNvGrpSpPr/>
          <p:nvPr/>
        </p:nvGrpSpPr>
        <p:grpSpPr>
          <a:xfrm rot="10800000">
            <a:off x="9586912" y="4027941"/>
            <a:ext cx="2601913" cy="2833688"/>
            <a:chOff x="0" y="0"/>
            <a:chExt cx="2601913" cy="2833688"/>
          </a:xfrm>
        </p:grpSpPr>
        <p:sp>
          <p:nvSpPr>
            <p:cNvPr id="134" name="Google Shape;134;p185"/>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5" name="Google Shape;135;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6" name="Google Shape;136;p185"/>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7" name="Google Shape;137;p185"/>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8" name="Google Shape;138;p185"/>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9" name="Google Shape;139;p185"/>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0" name="Google Shape;140;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1" name="Google Shape;141;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2" name="Google Shape;142;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3" name="Google Shape;143;p185"/>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4" name="Google Shape;144;p185"/>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5" name="Google Shape;145;p185"/>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6" name="Google Shape;146;p185"/>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7" name="Google Shape;147;p185"/>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8" name="Google Shape;148;p185"/>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9" name="Google Shape;149;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0" name="Google Shape;150;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1" name="Google Shape;151;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2" name="Google Shape;152;p185"/>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3" name="Google Shape;153;p185"/>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4" name="Google Shape;154;p185"/>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55" name="Google Shape;155;p185"/>
          <p:cNvSpPr/>
          <p:nvPr/>
        </p:nvSpPr>
        <p:spPr>
          <a:xfrm>
            <a:off x="0" y="0"/>
            <a:ext cx="6094412"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6" name="Google Shape;156;p185"/>
          <p:cNvSpPr/>
          <p:nvPr/>
        </p:nvSpPr>
        <p:spPr>
          <a:xfrm rot="5400000">
            <a:off x="10179373" y="-118464"/>
            <a:ext cx="1890988" cy="2127916"/>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7" name="Google Shape;157;p185"/>
          <p:cNvSpPr txBox="1">
            <a:spLocks noGrp="1"/>
          </p:cNvSpPr>
          <p:nvPr>
            <p:ph type="ctrTitle"/>
          </p:nvPr>
        </p:nvSpPr>
        <p:spPr>
          <a:xfrm>
            <a:off x="1828323" y="2576512"/>
            <a:ext cx="8532178" cy="1392378"/>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Clr>
                <a:schemeClr val="accent3"/>
              </a:buClr>
              <a:buSzPts val="8000"/>
              <a:buFont typeface="Open Sans"/>
              <a:buNone/>
              <a:defRPr sz="8000" b="1">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185"/>
          <p:cNvSpPr txBox="1">
            <a:spLocks noGrp="1"/>
          </p:cNvSpPr>
          <p:nvPr>
            <p:ph type="subTitle" idx="1"/>
          </p:nvPr>
        </p:nvSpPr>
        <p:spPr>
          <a:xfrm>
            <a:off x="1828324" y="4027941"/>
            <a:ext cx="8532178" cy="764440"/>
          </a:xfrm>
          <a:prstGeom prst="rect">
            <a:avLst/>
          </a:prstGeom>
          <a:noFill/>
          <a:ln>
            <a:noFill/>
          </a:ln>
        </p:spPr>
        <p:txBody>
          <a:bodyPr spcFirstLastPara="1" wrap="square" lIns="121875" tIns="60925" rIns="121875" bIns="60925" anchor="t" anchorCtr="0">
            <a:normAutofit/>
          </a:bodyPr>
          <a:lstStyle>
            <a:lvl1pPr lvl="0" algn="ctr">
              <a:spcBef>
                <a:spcPts val="480"/>
              </a:spcBef>
              <a:spcAft>
                <a:spcPts val="0"/>
              </a:spcAft>
              <a:buClr>
                <a:srgbClr val="595959"/>
              </a:buClr>
              <a:buSzPts val="2400"/>
              <a:buNone/>
              <a:defRPr sz="2400">
                <a:solidFill>
                  <a:srgbClr val="595959"/>
                </a:solidFill>
                <a:latin typeface="Open Sans"/>
                <a:ea typeface="Open Sans"/>
                <a:cs typeface="Open Sans"/>
                <a:sym typeface="Open Sans"/>
              </a:defRPr>
            </a:lvl1pPr>
            <a:lvl2pPr lvl="1" algn="ctr">
              <a:spcBef>
                <a:spcPts val="640"/>
              </a:spcBef>
              <a:spcAft>
                <a:spcPts val="0"/>
              </a:spcAft>
              <a:buClr>
                <a:srgbClr val="888888"/>
              </a:buClr>
              <a:buSzPts val="32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540"/>
              </a:spcBef>
              <a:spcAft>
                <a:spcPts val="0"/>
              </a:spcAft>
              <a:buClr>
                <a:srgbClr val="888888"/>
              </a:buClr>
              <a:buSzPts val="2700"/>
              <a:buNone/>
              <a:defRPr>
                <a:solidFill>
                  <a:srgbClr val="888888"/>
                </a:solidFill>
              </a:defRPr>
            </a:lvl6pPr>
            <a:lvl7pPr lvl="6" algn="ctr">
              <a:spcBef>
                <a:spcPts val="540"/>
              </a:spcBef>
              <a:spcAft>
                <a:spcPts val="0"/>
              </a:spcAft>
              <a:buClr>
                <a:srgbClr val="888888"/>
              </a:buClr>
              <a:buSzPts val="2700"/>
              <a:buNone/>
              <a:defRPr>
                <a:solidFill>
                  <a:srgbClr val="888888"/>
                </a:solidFill>
              </a:defRPr>
            </a:lvl7pPr>
            <a:lvl8pPr lvl="7" algn="ctr">
              <a:spcBef>
                <a:spcPts val="540"/>
              </a:spcBef>
              <a:spcAft>
                <a:spcPts val="0"/>
              </a:spcAft>
              <a:buClr>
                <a:srgbClr val="888888"/>
              </a:buClr>
              <a:buSzPts val="2700"/>
              <a:buNone/>
              <a:defRPr>
                <a:solidFill>
                  <a:srgbClr val="888888"/>
                </a:solidFill>
              </a:defRPr>
            </a:lvl8pPr>
            <a:lvl9pPr lvl="8" algn="ctr">
              <a:spcBef>
                <a:spcPts val="540"/>
              </a:spcBef>
              <a:spcAft>
                <a:spcPts val="0"/>
              </a:spcAft>
              <a:buClr>
                <a:srgbClr val="888888"/>
              </a:buClr>
              <a:buSzPts val="2700"/>
              <a:buNone/>
              <a:defRPr>
                <a:solidFill>
                  <a:srgbClr val="888888"/>
                </a:solidFill>
              </a:defRPr>
            </a:lvl9pPr>
          </a:lstStyle>
          <a:p>
            <a:endParaRPr/>
          </a:p>
        </p:txBody>
      </p:sp>
      <p:sp>
        <p:nvSpPr>
          <p:cNvPr id="159" name="Google Shape;159;p18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8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8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grpSp>
        <p:nvGrpSpPr>
          <p:cNvPr id="162" name="Google Shape;162;p185"/>
          <p:cNvGrpSpPr/>
          <p:nvPr/>
        </p:nvGrpSpPr>
        <p:grpSpPr>
          <a:xfrm>
            <a:off x="0" y="0"/>
            <a:ext cx="3445202" cy="4727575"/>
            <a:chOff x="0" y="0"/>
            <a:chExt cx="3445202" cy="4727575"/>
          </a:xfrm>
        </p:grpSpPr>
        <p:grpSp>
          <p:nvGrpSpPr>
            <p:cNvPr id="163" name="Google Shape;163;p185"/>
            <p:cNvGrpSpPr/>
            <p:nvPr/>
          </p:nvGrpSpPr>
          <p:grpSpPr>
            <a:xfrm rot="10800000">
              <a:off x="0" y="0"/>
              <a:ext cx="2913063" cy="4727575"/>
              <a:chOff x="9275762" y="2130425"/>
              <a:chExt cx="2913063" cy="4727575"/>
            </a:xfrm>
          </p:grpSpPr>
          <p:sp>
            <p:nvSpPr>
              <p:cNvPr id="164" name="Google Shape;164;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5" name="Google Shape;165;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6" name="Google Shape;166;p185"/>
              <p:cNvSpPr/>
              <p:nvPr/>
            </p:nvSpPr>
            <p:spPr>
              <a:xfrm>
                <a:off x="10785475" y="5818187"/>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7" name="Google Shape;167;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8" name="Google Shape;168;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9" name="Google Shape;169;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0" name="Google Shape;170;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1" name="Google Shape;171;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2" name="Google Shape;172;p185"/>
              <p:cNvSpPr/>
              <p:nvPr/>
            </p:nvSpPr>
            <p:spPr>
              <a:xfrm>
                <a:off x="9377362" y="3389312"/>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3" name="Google Shape;173;p185"/>
              <p:cNvSpPr/>
              <p:nvPr/>
            </p:nvSpPr>
            <p:spPr>
              <a:xfrm>
                <a:off x="10079037" y="4198937"/>
                <a:ext cx="706438" cy="809625"/>
              </a:xfrm>
              <a:custGeom>
                <a:avLst/>
                <a:gdLst/>
                <a:ahLst/>
                <a:cxnLst/>
                <a:rect l="l" t="t" r="r" b="b"/>
                <a:pathLst>
                  <a:path w="445" h="510" extrusionOk="0">
                    <a:moveTo>
                      <a:pt x="445" y="254"/>
                    </a:moveTo>
                    <a:lnTo>
                      <a:pt x="0" y="510"/>
                    </a:lnTo>
                    <a:lnTo>
                      <a:pt x="0" y="0"/>
                    </a:lnTo>
                    <a:lnTo>
                      <a:pt x="0" y="0"/>
                    </a:lnTo>
                    <a:lnTo>
                      <a:pt x="445" y="254"/>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4" name="Google Shape;174;p185"/>
              <p:cNvSpPr/>
              <p:nvPr/>
            </p:nvSpPr>
            <p:spPr>
              <a:xfrm>
                <a:off x="9275762" y="4414837"/>
                <a:ext cx="325438" cy="377825"/>
              </a:xfrm>
              <a:custGeom>
                <a:avLst/>
                <a:gdLst/>
                <a:ahLst/>
                <a:cxnLst/>
                <a:rect l="l" t="t" r="r" b="b"/>
                <a:pathLst>
                  <a:path w="205" h="238" extrusionOk="0">
                    <a:moveTo>
                      <a:pt x="205" y="118"/>
                    </a:moveTo>
                    <a:lnTo>
                      <a:pt x="0" y="238"/>
                    </a:lnTo>
                    <a:lnTo>
                      <a:pt x="0" y="0"/>
                    </a:lnTo>
                    <a:lnTo>
                      <a:pt x="0" y="0"/>
                    </a:lnTo>
                    <a:lnTo>
                      <a:pt x="205" y="1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5" name="Google Shape;175;p185"/>
              <p:cNvSpPr/>
              <p:nvPr/>
            </p:nvSpPr>
            <p:spPr>
              <a:xfrm>
                <a:off x="9371012" y="3322637"/>
                <a:ext cx="223838" cy="257175"/>
              </a:xfrm>
              <a:custGeom>
                <a:avLst/>
                <a:gdLst/>
                <a:ahLst/>
                <a:cxnLst/>
                <a:rect l="l" t="t" r="r" b="b"/>
                <a:pathLst>
                  <a:path w="141" h="162" extrusionOk="0">
                    <a:moveTo>
                      <a:pt x="141" y="80"/>
                    </a:moveTo>
                    <a:lnTo>
                      <a:pt x="0" y="162"/>
                    </a:lnTo>
                    <a:lnTo>
                      <a:pt x="0" y="0"/>
                    </a:lnTo>
                    <a:lnTo>
                      <a:pt x="0" y="0"/>
                    </a:lnTo>
                    <a:lnTo>
                      <a:pt x="141" y="8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6" name="Google Shape;176;p185"/>
              <p:cNvSpPr/>
              <p:nvPr/>
            </p:nvSpPr>
            <p:spPr>
              <a:xfrm>
                <a:off x="10079037" y="3792537"/>
                <a:ext cx="706438" cy="809625"/>
              </a:xfrm>
              <a:custGeom>
                <a:avLst/>
                <a:gdLst/>
                <a:ahLst/>
                <a:cxnLst/>
                <a:rect l="l" t="t" r="r" b="b"/>
                <a:pathLst>
                  <a:path w="445" h="510" extrusionOk="0">
                    <a:moveTo>
                      <a:pt x="445" y="0"/>
                    </a:moveTo>
                    <a:lnTo>
                      <a:pt x="445" y="510"/>
                    </a:lnTo>
                    <a:lnTo>
                      <a:pt x="445" y="510"/>
                    </a:lnTo>
                    <a:lnTo>
                      <a:pt x="0" y="256"/>
                    </a:lnTo>
                    <a:lnTo>
                      <a:pt x="4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7" name="Google Shape;177;p185"/>
              <p:cNvSpPr/>
              <p:nvPr/>
            </p:nvSpPr>
            <p:spPr>
              <a:xfrm>
                <a:off x="10079037" y="3389312"/>
                <a:ext cx="706438" cy="809625"/>
              </a:xfrm>
              <a:custGeom>
                <a:avLst/>
                <a:gdLst/>
                <a:ahLst/>
                <a:cxnLst/>
                <a:rect l="l" t="t" r="r" b="b"/>
                <a:pathLst>
                  <a:path w="445" h="510" extrusionOk="0">
                    <a:moveTo>
                      <a:pt x="445" y="254"/>
                    </a:moveTo>
                    <a:lnTo>
                      <a:pt x="445" y="254"/>
                    </a:lnTo>
                    <a:lnTo>
                      <a:pt x="0"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8" name="Google Shape;178;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9" name="Google Shape;179;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0" name="Google Shape;180;p185"/>
              <p:cNvSpPr/>
              <p:nvPr/>
            </p:nvSpPr>
            <p:spPr>
              <a:xfrm>
                <a:off x="10083800" y="5414962"/>
                <a:ext cx="701675" cy="806450"/>
              </a:xfrm>
              <a:custGeom>
                <a:avLst/>
                <a:gdLst/>
                <a:ahLst/>
                <a:cxnLst/>
                <a:rect l="l" t="t" r="r" b="b"/>
                <a:pathLst>
                  <a:path w="442" h="508" extrusionOk="0">
                    <a:moveTo>
                      <a:pt x="442" y="0"/>
                    </a:moveTo>
                    <a:lnTo>
                      <a:pt x="442" y="508"/>
                    </a:lnTo>
                    <a:lnTo>
                      <a:pt x="0" y="254"/>
                    </a:lnTo>
                    <a:lnTo>
                      <a:pt x="44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1" name="Google Shape;181;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2" name="Google Shape;182;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3" name="Google Shape;183;p185"/>
              <p:cNvSpPr/>
              <p:nvPr/>
            </p:nvSpPr>
            <p:spPr>
              <a:xfrm>
                <a:off x="10785475" y="6221412"/>
                <a:ext cx="701675" cy="636588"/>
              </a:xfrm>
              <a:custGeom>
                <a:avLst/>
                <a:gdLst/>
                <a:ahLst/>
                <a:cxnLst/>
                <a:rect l="l" t="t" r="r" b="b"/>
                <a:pathLst>
                  <a:path w="442" h="401" extrusionOk="0">
                    <a:moveTo>
                      <a:pt x="442" y="256"/>
                    </a:moveTo>
                    <a:lnTo>
                      <a:pt x="0" y="0"/>
                    </a:lnTo>
                    <a:lnTo>
                      <a:pt x="0" y="2"/>
                    </a:lnTo>
                    <a:lnTo>
                      <a:pt x="0" y="401"/>
                    </a:lnTo>
                    <a:lnTo>
                      <a:pt x="192" y="401"/>
                    </a:lnTo>
                    <a:lnTo>
                      <a:pt x="442" y="256"/>
                    </a:lnTo>
                    <a:lnTo>
                      <a:pt x="442" y="256"/>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4" name="Google Shape;184;p185"/>
              <p:cNvSpPr/>
              <p:nvPr/>
            </p:nvSpPr>
            <p:spPr>
              <a:xfrm>
                <a:off x="11090275" y="6627812"/>
                <a:ext cx="396875" cy="230188"/>
              </a:xfrm>
              <a:custGeom>
                <a:avLst/>
                <a:gdLst/>
                <a:ahLst/>
                <a:cxnLst/>
                <a:rect l="l" t="t" r="r" b="b"/>
                <a:pathLst>
                  <a:path w="250" h="145" extrusionOk="0">
                    <a:moveTo>
                      <a:pt x="0" y="145"/>
                    </a:moveTo>
                    <a:lnTo>
                      <a:pt x="250" y="145"/>
                    </a:lnTo>
                    <a:lnTo>
                      <a:pt x="250" y="0"/>
                    </a:lnTo>
                    <a:lnTo>
                      <a:pt x="0" y="14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5" name="Google Shape;185;p185"/>
              <p:cNvSpPr/>
              <p:nvPr/>
            </p:nvSpPr>
            <p:spPr>
              <a:xfrm>
                <a:off x="11487150" y="6627812"/>
                <a:ext cx="396875" cy="230188"/>
              </a:xfrm>
              <a:custGeom>
                <a:avLst/>
                <a:gdLst/>
                <a:ahLst/>
                <a:cxnLst/>
                <a:rect l="l" t="t" r="r" b="b"/>
                <a:pathLst>
                  <a:path w="250" h="145" extrusionOk="0">
                    <a:moveTo>
                      <a:pt x="0" y="0"/>
                    </a:moveTo>
                    <a:lnTo>
                      <a:pt x="0" y="145"/>
                    </a:lnTo>
                    <a:lnTo>
                      <a:pt x="250" y="145"/>
                    </a:lnTo>
                    <a:lnTo>
                      <a:pt x="0" y="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6" name="Google Shape;186;p185"/>
              <p:cNvSpPr/>
              <p:nvPr/>
            </p:nvSpPr>
            <p:spPr>
              <a:xfrm>
                <a:off x="11487150" y="6232525"/>
                <a:ext cx="687388" cy="625475"/>
              </a:xfrm>
              <a:custGeom>
                <a:avLst/>
                <a:gdLst/>
                <a:ahLst/>
                <a:cxnLst/>
                <a:rect l="l" t="t" r="r" b="b"/>
                <a:pathLst>
                  <a:path w="433" h="394" extrusionOk="0">
                    <a:moveTo>
                      <a:pt x="250" y="394"/>
                    </a:moveTo>
                    <a:lnTo>
                      <a:pt x="433" y="394"/>
                    </a:lnTo>
                    <a:lnTo>
                      <a:pt x="433" y="0"/>
                    </a:lnTo>
                    <a:lnTo>
                      <a:pt x="0" y="249"/>
                    </a:lnTo>
                    <a:lnTo>
                      <a:pt x="250" y="39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7" name="Google Shape;187;p185"/>
              <p:cNvSpPr/>
              <p:nvPr/>
            </p:nvSpPr>
            <p:spPr>
              <a:xfrm>
                <a:off x="9377362" y="5818187"/>
                <a:ext cx="701675" cy="809625"/>
              </a:xfrm>
              <a:custGeom>
                <a:avLst/>
                <a:gdLst/>
                <a:ahLst/>
                <a:cxnLst/>
                <a:rect l="l" t="t" r="r" b="b"/>
                <a:pathLst>
                  <a:path w="442" h="510" extrusionOk="0">
                    <a:moveTo>
                      <a:pt x="0" y="254"/>
                    </a:moveTo>
                    <a:lnTo>
                      <a:pt x="0" y="254"/>
                    </a:lnTo>
                    <a:lnTo>
                      <a:pt x="442" y="510"/>
                    </a:lnTo>
                    <a:lnTo>
                      <a:pt x="442" y="0"/>
                    </a:lnTo>
                    <a:lnTo>
                      <a:pt x="0" y="254"/>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8" name="Google Shape;188;p185"/>
              <p:cNvSpPr/>
              <p:nvPr/>
            </p:nvSpPr>
            <p:spPr>
              <a:xfrm>
                <a:off x="10079037" y="6627812"/>
                <a:ext cx="396875" cy="230188"/>
              </a:xfrm>
              <a:custGeom>
                <a:avLst/>
                <a:gdLst/>
                <a:ahLst/>
                <a:cxnLst/>
                <a:rect l="l" t="t" r="r" b="b"/>
                <a:pathLst>
                  <a:path w="250" h="145" extrusionOk="0">
                    <a:moveTo>
                      <a:pt x="0" y="0"/>
                    </a:moveTo>
                    <a:lnTo>
                      <a:pt x="0" y="0"/>
                    </a:lnTo>
                    <a:lnTo>
                      <a:pt x="0" y="145"/>
                    </a:lnTo>
                    <a:lnTo>
                      <a:pt x="250" y="145"/>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9" name="Google Shape;189;p185"/>
              <p:cNvSpPr/>
              <p:nvPr/>
            </p:nvSpPr>
            <p:spPr>
              <a:xfrm>
                <a:off x="10079037" y="6224587"/>
                <a:ext cx="706438" cy="633413"/>
              </a:xfrm>
              <a:custGeom>
                <a:avLst/>
                <a:gdLst/>
                <a:ahLst/>
                <a:cxnLst/>
                <a:rect l="l" t="t" r="r" b="b"/>
                <a:pathLst>
                  <a:path w="445" h="399" extrusionOk="0">
                    <a:moveTo>
                      <a:pt x="0" y="254"/>
                    </a:moveTo>
                    <a:lnTo>
                      <a:pt x="250" y="399"/>
                    </a:lnTo>
                    <a:lnTo>
                      <a:pt x="445" y="399"/>
                    </a:lnTo>
                    <a:lnTo>
                      <a:pt x="445" y="0"/>
                    </a:lnTo>
                    <a:lnTo>
                      <a:pt x="0" y="254"/>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0" name="Google Shape;190;p185"/>
              <p:cNvSpPr/>
              <p:nvPr/>
            </p:nvSpPr>
            <p:spPr>
              <a:xfrm>
                <a:off x="10079037" y="5818187"/>
                <a:ext cx="706438" cy="809625"/>
              </a:xfrm>
              <a:custGeom>
                <a:avLst/>
                <a:gdLst/>
                <a:ahLst/>
                <a:cxnLst/>
                <a:rect l="l" t="t" r="r" b="b"/>
                <a:pathLst>
                  <a:path w="445" h="510" extrusionOk="0">
                    <a:moveTo>
                      <a:pt x="445" y="254"/>
                    </a:moveTo>
                    <a:lnTo>
                      <a:pt x="445" y="254"/>
                    </a:lnTo>
                    <a:lnTo>
                      <a:pt x="0" y="0"/>
                    </a:lnTo>
                    <a:lnTo>
                      <a:pt x="0" y="510"/>
                    </a:lnTo>
                    <a:lnTo>
                      <a:pt x="0" y="510"/>
                    </a:lnTo>
                    <a:lnTo>
                      <a:pt x="445" y="256"/>
                    </a:lnTo>
                    <a:lnTo>
                      <a:pt x="445"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1" name="Google Shape;191;p185"/>
              <p:cNvSpPr/>
              <p:nvPr/>
            </p:nvSpPr>
            <p:spPr>
              <a:xfrm>
                <a:off x="10785475" y="3389312"/>
                <a:ext cx="701675" cy="809625"/>
              </a:xfrm>
              <a:custGeom>
                <a:avLst/>
                <a:gdLst/>
                <a:ahLst/>
                <a:cxnLst/>
                <a:rect l="l" t="t" r="r" b="b"/>
                <a:pathLst>
                  <a:path w="442" h="510" extrusionOk="0">
                    <a:moveTo>
                      <a:pt x="442" y="0"/>
                    </a:moveTo>
                    <a:lnTo>
                      <a:pt x="0" y="254"/>
                    </a:lnTo>
                    <a:lnTo>
                      <a:pt x="0" y="254"/>
                    </a:lnTo>
                    <a:lnTo>
                      <a:pt x="442" y="510"/>
                    </a:lnTo>
                    <a:lnTo>
                      <a:pt x="44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2" name="Google Shape;192;p185"/>
              <p:cNvSpPr/>
              <p:nvPr/>
            </p:nvSpPr>
            <p:spPr>
              <a:xfrm>
                <a:off x="10785475" y="3792537"/>
                <a:ext cx="701675" cy="809625"/>
              </a:xfrm>
              <a:custGeom>
                <a:avLst/>
                <a:gdLst/>
                <a:ahLst/>
                <a:cxnLst/>
                <a:rect l="l" t="t" r="r" b="b"/>
                <a:pathLst>
                  <a:path w="442" h="510" extrusionOk="0">
                    <a:moveTo>
                      <a:pt x="442" y="256"/>
                    </a:moveTo>
                    <a:lnTo>
                      <a:pt x="0" y="0"/>
                    </a:lnTo>
                    <a:lnTo>
                      <a:pt x="0" y="510"/>
                    </a:lnTo>
                    <a:lnTo>
                      <a:pt x="0" y="510"/>
                    </a:lnTo>
                    <a:lnTo>
                      <a:pt x="442" y="256"/>
                    </a:lnTo>
                    <a:lnTo>
                      <a:pt x="442" y="256"/>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3" name="Google Shape;193;p185"/>
              <p:cNvSpPr/>
              <p:nvPr/>
            </p:nvSpPr>
            <p:spPr>
              <a:xfrm>
                <a:off x="10785475" y="4198937"/>
                <a:ext cx="701675" cy="809625"/>
              </a:xfrm>
              <a:custGeom>
                <a:avLst/>
                <a:gdLst/>
                <a:ahLst/>
                <a:cxnLst/>
                <a:rect l="l" t="t" r="r" b="b"/>
                <a:pathLst>
                  <a:path w="442" h="510" extrusionOk="0">
                    <a:moveTo>
                      <a:pt x="0" y="254"/>
                    </a:moveTo>
                    <a:lnTo>
                      <a:pt x="442" y="510"/>
                    </a:lnTo>
                    <a:lnTo>
                      <a:pt x="442" y="0"/>
                    </a:lnTo>
                    <a:lnTo>
                      <a:pt x="0" y="25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4" name="Google Shape;194;p185"/>
              <p:cNvSpPr/>
              <p:nvPr/>
            </p:nvSpPr>
            <p:spPr>
              <a:xfrm>
                <a:off x="11487150" y="4198937"/>
                <a:ext cx="687388" cy="809625"/>
              </a:xfrm>
              <a:custGeom>
                <a:avLst/>
                <a:gdLst/>
                <a:ahLst/>
                <a:cxnLst/>
                <a:rect l="l" t="t" r="r" b="b"/>
                <a:pathLst>
                  <a:path w="433" h="510" extrusionOk="0">
                    <a:moveTo>
                      <a:pt x="0" y="0"/>
                    </a:moveTo>
                    <a:lnTo>
                      <a:pt x="0" y="0"/>
                    </a:lnTo>
                    <a:lnTo>
                      <a:pt x="0" y="510"/>
                    </a:lnTo>
                    <a:lnTo>
                      <a:pt x="433" y="261"/>
                    </a:lnTo>
                    <a:lnTo>
                      <a:pt x="433" y="249"/>
                    </a:lnTo>
                    <a:lnTo>
                      <a:pt x="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5" name="Google Shape;195;p185"/>
              <p:cNvSpPr/>
              <p:nvPr/>
            </p:nvSpPr>
            <p:spPr>
              <a:xfrm>
                <a:off x="11487150" y="3803650"/>
                <a:ext cx="687388" cy="790575"/>
              </a:xfrm>
              <a:custGeom>
                <a:avLst/>
                <a:gdLst/>
                <a:ahLst/>
                <a:cxnLst/>
                <a:rect l="l" t="t" r="r" b="b"/>
                <a:pathLst>
                  <a:path w="433" h="498" extrusionOk="0">
                    <a:moveTo>
                      <a:pt x="433" y="0"/>
                    </a:moveTo>
                    <a:lnTo>
                      <a:pt x="0" y="249"/>
                    </a:lnTo>
                    <a:lnTo>
                      <a:pt x="433" y="498"/>
                    </a:lnTo>
                    <a:lnTo>
                      <a:pt x="433"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6" name="Google Shape;196;p185"/>
              <p:cNvSpPr/>
              <p:nvPr/>
            </p:nvSpPr>
            <p:spPr>
              <a:xfrm>
                <a:off x="11737975" y="2130425"/>
                <a:ext cx="201613" cy="233363"/>
              </a:xfrm>
              <a:custGeom>
                <a:avLst/>
                <a:gdLst/>
                <a:ahLst/>
                <a:cxnLst/>
                <a:rect l="l" t="t" r="r" b="b"/>
                <a:pathLst>
                  <a:path w="127" h="147" extrusionOk="0">
                    <a:moveTo>
                      <a:pt x="127" y="147"/>
                    </a:moveTo>
                    <a:lnTo>
                      <a:pt x="127" y="0"/>
                    </a:lnTo>
                    <a:lnTo>
                      <a:pt x="0" y="73"/>
                    </a:lnTo>
                    <a:lnTo>
                      <a:pt x="127" y="147"/>
                    </a:lnTo>
                    <a:lnTo>
                      <a:pt x="127" y="1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7" name="Google Shape;197;p185"/>
              <p:cNvSpPr/>
              <p:nvPr/>
            </p:nvSpPr>
            <p:spPr>
              <a:xfrm>
                <a:off x="11487150" y="2576512"/>
                <a:ext cx="701675" cy="812800"/>
              </a:xfrm>
              <a:custGeom>
                <a:avLst/>
                <a:gdLst/>
                <a:ahLst/>
                <a:cxnLst/>
                <a:rect l="l" t="t" r="r" b="b"/>
                <a:pathLst>
                  <a:path w="442" h="512" extrusionOk="0">
                    <a:moveTo>
                      <a:pt x="0" y="0"/>
                    </a:moveTo>
                    <a:lnTo>
                      <a:pt x="0" y="510"/>
                    </a:lnTo>
                    <a:lnTo>
                      <a:pt x="0" y="512"/>
                    </a:lnTo>
                    <a:lnTo>
                      <a:pt x="442" y="256"/>
                    </a:lnTo>
                    <a:lnTo>
                      <a:pt x="442" y="256"/>
                    </a:lnTo>
                    <a:lnTo>
                      <a:pt x="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8" name="Google Shape;198;p185"/>
              <p:cNvSpPr/>
              <p:nvPr/>
            </p:nvSpPr>
            <p:spPr>
              <a:xfrm>
                <a:off x="11487150" y="5818187"/>
                <a:ext cx="687388" cy="809625"/>
              </a:xfrm>
              <a:custGeom>
                <a:avLst/>
                <a:gdLst/>
                <a:ahLst/>
                <a:cxnLst/>
                <a:rect l="l" t="t" r="r" b="b"/>
                <a:pathLst>
                  <a:path w="433" h="510" extrusionOk="0">
                    <a:moveTo>
                      <a:pt x="125" y="72"/>
                    </a:moveTo>
                    <a:lnTo>
                      <a:pt x="0" y="0"/>
                    </a:lnTo>
                    <a:lnTo>
                      <a:pt x="0" y="510"/>
                    </a:lnTo>
                    <a:lnTo>
                      <a:pt x="0" y="510"/>
                    </a:lnTo>
                    <a:lnTo>
                      <a:pt x="433" y="261"/>
                    </a:lnTo>
                    <a:lnTo>
                      <a:pt x="433" y="250"/>
                    </a:lnTo>
                    <a:lnTo>
                      <a:pt x="125" y="72"/>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9" name="Google Shape;199;p185"/>
              <p:cNvSpPr/>
              <p:nvPr/>
            </p:nvSpPr>
            <p:spPr>
              <a:xfrm>
                <a:off x="11487150" y="4613275"/>
                <a:ext cx="687388" cy="792163"/>
              </a:xfrm>
              <a:custGeom>
                <a:avLst/>
                <a:gdLst/>
                <a:ahLst/>
                <a:cxnLst/>
                <a:rect l="l" t="t" r="r" b="b"/>
                <a:pathLst>
                  <a:path w="433" h="499" extrusionOk="0">
                    <a:moveTo>
                      <a:pt x="433" y="0"/>
                    </a:moveTo>
                    <a:lnTo>
                      <a:pt x="0" y="249"/>
                    </a:lnTo>
                    <a:lnTo>
                      <a:pt x="0" y="249"/>
                    </a:lnTo>
                    <a:lnTo>
                      <a:pt x="433" y="499"/>
                    </a:lnTo>
                    <a:lnTo>
                      <a:pt x="43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0" name="Google Shape;200;p185"/>
              <p:cNvSpPr/>
              <p:nvPr/>
            </p:nvSpPr>
            <p:spPr>
              <a:xfrm>
                <a:off x="11487150" y="5008562"/>
                <a:ext cx="687388" cy="809625"/>
              </a:xfrm>
              <a:custGeom>
                <a:avLst/>
                <a:gdLst/>
                <a:ahLst/>
                <a:cxnLst/>
                <a:rect l="l" t="t" r="r" b="b"/>
                <a:pathLst>
                  <a:path w="433" h="510" extrusionOk="0">
                    <a:moveTo>
                      <a:pt x="433" y="250"/>
                    </a:moveTo>
                    <a:lnTo>
                      <a:pt x="0" y="0"/>
                    </a:lnTo>
                    <a:lnTo>
                      <a:pt x="0" y="510"/>
                    </a:lnTo>
                    <a:lnTo>
                      <a:pt x="0" y="510"/>
                    </a:lnTo>
                    <a:lnTo>
                      <a:pt x="433" y="261"/>
                    </a:lnTo>
                    <a:lnTo>
                      <a:pt x="433" y="25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1" name="Google Shape;201;p185"/>
              <p:cNvSpPr/>
              <p:nvPr/>
            </p:nvSpPr>
            <p:spPr>
              <a:xfrm>
                <a:off x="11487150" y="5422900"/>
                <a:ext cx="687388" cy="792163"/>
              </a:xfrm>
              <a:custGeom>
                <a:avLst/>
                <a:gdLst/>
                <a:ahLst/>
                <a:cxnLst/>
                <a:rect l="l" t="t" r="r" b="b"/>
                <a:pathLst>
                  <a:path w="433" h="499" extrusionOk="0">
                    <a:moveTo>
                      <a:pt x="433" y="0"/>
                    </a:moveTo>
                    <a:lnTo>
                      <a:pt x="0" y="249"/>
                    </a:lnTo>
                    <a:lnTo>
                      <a:pt x="125" y="321"/>
                    </a:lnTo>
                    <a:lnTo>
                      <a:pt x="433" y="499"/>
                    </a:lnTo>
                    <a:lnTo>
                      <a:pt x="43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2" name="Google Shape;202;p185"/>
              <p:cNvSpPr/>
              <p:nvPr/>
            </p:nvSpPr>
            <p:spPr>
              <a:xfrm>
                <a:off x="11685587" y="5932487"/>
                <a:ext cx="488950" cy="282575"/>
              </a:xfrm>
              <a:custGeom>
                <a:avLst/>
                <a:gdLst/>
                <a:ahLst/>
                <a:cxnLst/>
                <a:rect l="l" t="t" r="r" b="b"/>
                <a:pathLst>
                  <a:path w="308" h="178" extrusionOk="0">
                    <a:moveTo>
                      <a:pt x="308" y="178"/>
                    </a:moveTo>
                    <a:lnTo>
                      <a:pt x="0" y="0"/>
                    </a:lnTo>
                    <a:lnTo>
                      <a:pt x="308" y="178"/>
                    </a:lnTo>
                    <a:lnTo>
                      <a:pt x="308" y="178"/>
                    </a:lnTo>
                    <a:close/>
                  </a:path>
                </a:pathLst>
              </a:custGeom>
              <a:solidFill>
                <a:srgbClr val="00A6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03" name="Google Shape;203;p185"/>
            <p:cNvSpPr/>
            <p:nvPr/>
          </p:nvSpPr>
          <p:spPr>
            <a:xfrm rot="10800000">
              <a:off x="2853998" y="686979"/>
              <a:ext cx="591204" cy="690398"/>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rgbClr val="C4C4C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18" Type="http://schemas.openxmlformats.org/officeDocument/2006/relationships/slideLayout" Target="../slideLayouts/slideLayout2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slideLayout" Target="../slideLayouts/slideLayout25.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20" Type="http://schemas.openxmlformats.org/officeDocument/2006/relationships/theme" Target="../theme/theme2.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10" Type="http://schemas.openxmlformats.org/officeDocument/2006/relationships/slideLayout" Target="../slideLayouts/slideLayout18.xml"/><Relationship Id="rId19" Type="http://schemas.openxmlformats.org/officeDocument/2006/relationships/slideLayout" Target="../slideLayouts/slideLayout27.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image" Target="../media/image1.png"/><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5" Type="http://schemas.openxmlformats.org/officeDocument/2006/relationships/slideLayout" Target="../slideLayouts/slideLayout43.xml"/><Relationship Id="rId10" Type="http://schemas.openxmlformats.org/officeDocument/2006/relationships/theme" Target="../theme/theme4.xml"/><Relationship Id="rId4" Type="http://schemas.openxmlformats.org/officeDocument/2006/relationships/slideLayout" Target="../slideLayouts/slideLayout42.xml"/><Relationship Id="rId9"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5"/>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marR="0" lvl="0" algn="l" rtl="0">
              <a:spcBef>
                <a:spcPts val="0"/>
              </a:spcBef>
              <a:spcAft>
                <a:spcPts val="0"/>
              </a:spcAft>
              <a:buClr>
                <a:schemeClr val="accent1"/>
              </a:buClr>
              <a:buSzPts val="3600"/>
              <a:buFont typeface="Quattrocento Sans"/>
              <a:buNone/>
              <a:defRPr sz="3600" b="1"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5"/>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Quattrocento Sans"/>
                <a:ea typeface="Quattrocento Sans"/>
                <a:cs typeface="Quattrocento Sans"/>
                <a:sym typeface="Quattrocento Sans"/>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Quattrocento Sans"/>
                <a:ea typeface="Quattrocento Sans"/>
                <a:cs typeface="Quattrocento Sans"/>
                <a:sym typeface="Quattrocento San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45"/>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marR="0" lvl="0" algn="l"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5"/>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marR="0" lvl="0" algn="ctr"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5"/>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marR="0" lvl="0"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1pPr>
            <a:lvl2pPr marL="0" marR="0" lvl="1"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2pPr>
            <a:lvl3pPr marL="0" marR="0" lvl="2"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3pPr>
            <a:lvl4pPr marL="0" marR="0" lvl="3"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4pPr>
            <a:lvl5pPr marL="0" marR="0" lvl="4"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5pPr>
            <a:lvl6pPr marL="0" marR="0" lvl="5"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6pPr>
            <a:lvl7pPr marL="0" marR="0" lvl="6"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7pPr>
            <a:lvl8pPr marL="0" marR="0" lvl="7"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8pPr>
            <a:lvl9pPr marL="0" marR="0" lvl="8"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7" r:id="rId2"/>
    <p:sldLayoutId id="2147483658" r:id="rId3"/>
    <p:sldLayoutId id="2147483659" r:id="rId4"/>
    <p:sldLayoutId id="2147483660" r:id="rId5"/>
    <p:sldLayoutId id="2147483707" r:id="rId6"/>
    <p:sldLayoutId id="2147483744" r:id="rId7"/>
    <p:sldLayoutId id="2147483745"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107"/>
        <p:cNvGrpSpPr/>
        <p:nvPr/>
      </p:nvGrpSpPr>
      <p:grpSpPr>
        <a:xfrm>
          <a:off x="0" y="0"/>
          <a:ext cx="0" cy="0"/>
          <a:chOff x="0" y="0"/>
          <a:chExt cx="0" cy="0"/>
        </a:xfrm>
      </p:grpSpPr>
      <p:sp>
        <p:nvSpPr>
          <p:cNvPr id="108" name="Google Shape;108;p153"/>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marR="0" lvl="0" algn="l" rtl="0">
              <a:spcBef>
                <a:spcPts val="0"/>
              </a:spcBef>
              <a:spcAft>
                <a:spcPts val="0"/>
              </a:spcAft>
              <a:buClr>
                <a:schemeClr val="dk1"/>
              </a:buClr>
              <a:buSzPts val="3600"/>
              <a:buFont typeface="Calibri"/>
              <a:buNone/>
              <a:defRPr sz="36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9" name="Google Shape;109;p153"/>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110" name="Google Shape;110;p15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marR="0" lvl="0" algn="l"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1" name="Google Shape;111;p15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marR="0" lvl="0" algn="ctr"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2" name="Google Shape;112;p15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marR="0" lvl="0" indent="0" algn="r" rtl="0">
              <a:spcBef>
                <a:spcPts val="0"/>
              </a:spcBef>
              <a:buNone/>
              <a:defRPr sz="1600">
                <a:solidFill>
                  <a:srgbClr val="888888"/>
                </a:solidFill>
                <a:latin typeface="Calibri"/>
                <a:ea typeface="Calibri"/>
                <a:cs typeface="Calibri"/>
                <a:sym typeface="Calibri"/>
              </a:defRPr>
            </a:lvl1pPr>
            <a:lvl2pPr marL="0" marR="0" lvl="1" indent="0" algn="r" rtl="0">
              <a:spcBef>
                <a:spcPts val="0"/>
              </a:spcBef>
              <a:buNone/>
              <a:defRPr sz="1600">
                <a:solidFill>
                  <a:srgbClr val="888888"/>
                </a:solidFill>
                <a:latin typeface="Calibri"/>
                <a:ea typeface="Calibri"/>
                <a:cs typeface="Calibri"/>
                <a:sym typeface="Calibri"/>
              </a:defRPr>
            </a:lvl2pPr>
            <a:lvl3pPr marL="0" marR="0" lvl="2" indent="0" algn="r" rtl="0">
              <a:spcBef>
                <a:spcPts val="0"/>
              </a:spcBef>
              <a:buNone/>
              <a:defRPr sz="1600">
                <a:solidFill>
                  <a:srgbClr val="888888"/>
                </a:solidFill>
                <a:latin typeface="Calibri"/>
                <a:ea typeface="Calibri"/>
                <a:cs typeface="Calibri"/>
                <a:sym typeface="Calibri"/>
              </a:defRPr>
            </a:lvl3pPr>
            <a:lvl4pPr marL="0" marR="0" lvl="3" indent="0" algn="r" rtl="0">
              <a:spcBef>
                <a:spcPts val="0"/>
              </a:spcBef>
              <a:buNone/>
              <a:defRPr sz="1600">
                <a:solidFill>
                  <a:srgbClr val="888888"/>
                </a:solidFill>
                <a:latin typeface="Calibri"/>
                <a:ea typeface="Calibri"/>
                <a:cs typeface="Calibri"/>
                <a:sym typeface="Calibri"/>
              </a:defRPr>
            </a:lvl4pPr>
            <a:lvl5pPr marL="0" marR="0" lvl="4" indent="0" algn="r" rtl="0">
              <a:spcBef>
                <a:spcPts val="0"/>
              </a:spcBef>
              <a:buNone/>
              <a:defRPr sz="1600">
                <a:solidFill>
                  <a:srgbClr val="888888"/>
                </a:solidFill>
                <a:latin typeface="Calibri"/>
                <a:ea typeface="Calibri"/>
                <a:cs typeface="Calibri"/>
                <a:sym typeface="Calibri"/>
              </a:defRPr>
            </a:lvl5pPr>
            <a:lvl6pPr marL="0" marR="0" lvl="5" indent="0" algn="r" rtl="0">
              <a:spcBef>
                <a:spcPts val="0"/>
              </a:spcBef>
              <a:buNone/>
              <a:defRPr sz="1600">
                <a:solidFill>
                  <a:srgbClr val="888888"/>
                </a:solidFill>
                <a:latin typeface="Calibri"/>
                <a:ea typeface="Calibri"/>
                <a:cs typeface="Calibri"/>
                <a:sym typeface="Calibri"/>
              </a:defRPr>
            </a:lvl6pPr>
            <a:lvl7pPr marL="0" marR="0" lvl="6" indent="0" algn="r" rtl="0">
              <a:spcBef>
                <a:spcPts val="0"/>
              </a:spcBef>
              <a:buNone/>
              <a:defRPr sz="1600">
                <a:solidFill>
                  <a:srgbClr val="888888"/>
                </a:solidFill>
                <a:latin typeface="Calibri"/>
                <a:ea typeface="Calibri"/>
                <a:cs typeface="Calibri"/>
                <a:sym typeface="Calibri"/>
              </a:defRPr>
            </a:lvl7pPr>
            <a:lvl8pPr marL="0" marR="0" lvl="7" indent="0" algn="r" rtl="0">
              <a:spcBef>
                <a:spcPts val="0"/>
              </a:spcBef>
              <a:buNone/>
              <a:defRPr sz="1600">
                <a:solidFill>
                  <a:srgbClr val="888888"/>
                </a:solidFill>
                <a:latin typeface="Calibri"/>
                <a:ea typeface="Calibri"/>
                <a:cs typeface="Calibri"/>
                <a:sym typeface="Calibri"/>
              </a:defRPr>
            </a:lvl8pPr>
            <a:lvl9pPr marL="0" marR="0" lvl="8" indent="0" algn="r" rtl="0">
              <a:spcBef>
                <a:spcPts val="0"/>
              </a:spcBef>
              <a:buNone/>
              <a:defRPr sz="16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11/20/2024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11306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3"/>
        <p:cNvGrpSpPr/>
        <p:nvPr/>
      </p:nvGrpSpPr>
      <p:grpSpPr>
        <a:xfrm>
          <a:off x="0" y="0"/>
          <a:ext cx="0" cy="0"/>
          <a:chOff x="0" y="0"/>
          <a:chExt cx="0" cy="0"/>
        </a:xfrm>
      </p:grpSpPr>
      <p:sp>
        <p:nvSpPr>
          <p:cNvPr id="364" name="Google Shape;364;p157"/>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399"/>
              <a:buFont typeface="Calibri"/>
              <a:buNone/>
              <a:defRPr sz="4399"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5" name="Google Shape;365;p157"/>
          <p:cNvSpPr txBox="1">
            <a:spLocks noGrp="1"/>
          </p:cNvSpPr>
          <p:nvPr>
            <p:ph type="body" idx="1"/>
          </p:nvPr>
        </p:nvSpPr>
        <p:spPr>
          <a:xfrm>
            <a:off x="837982" y="1825625"/>
            <a:ext cx="10512862" cy="4351339"/>
          </a:xfrm>
          <a:prstGeom prst="rect">
            <a:avLst/>
          </a:prstGeom>
          <a:noFill/>
          <a:ln>
            <a:noFill/>
          </a:ln>
        </p:spPr>
        <p:txBody>
          <a:bodyPr spcFirstLastPara="1" wrap="square" lIns="91425" tIns="45700" rIns="91425" bIns="45700" anchor="t" anchorCtr="0">
            <a:normAutofit/>
          </a:bodyPr>
          <a:lstStyle>
            <a:lvl1pPr marL="457200" marR="0" lvl="0" indent="-406336" algn="l" rtl="0">
              <a:lnSpc>
                <a:spcPct val="90000"/>
              </a:lnSpc>
              <a:spcBef>
                <a:spcPts val="1000"/>
              </a:spcBef>
              <a:spcAft>
                <a:spcPts val="0"/>
              </a:spcAft>
              <a:buClr>
                <a:schemeClr val="dk1"/>
              </a:buClr>
              <a:buSzPts val="2799"/>
              <a:buFont typeface="Arial"/>
              <a:buChar char="•"/>
              <a:defRPr sz="2799" b="0" i="0" u="none" strike="noStrike" cap="none">
                <a:solidFill>
                  <a:schemeClr val="dk1"/>
                </a:solidFill>
                <a:latin typeface="Calibri"/>
                <a:ea typeface="Calibri"/>
                <a:cs typeface="Calibri"/>
                <a:sym typeface="Calibri"/>
              </a:defRPr>
            </a:lvl1pPr>
            <a:lvl2pPr marL="914400" marR="0" lvl="1" indent="-380936" algn="l" rtl="0">
              <a:lnSpc>
                <a:spcPct val="90000"/>
              </a:lnSpc>
              <a:spcBef>
                <a:spcPts val="500"/>
              </a:spcBef>
              <a:spcAft>
                <a:spcPts val="0"/>
              </a:spcAft>
              <a:buClr>
                <a:schemeClr val="dk1"/>
              </a:buClr>
              <a:buSzPts val="2399"/>
              <a:buFont typeface="Arial"/>
              <a:buChar char="•"/>
              <a:defRPr sz="2399"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6" name="Google Shape;366;p157"/>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67" name="Google Shape;367;p157"/>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68" name="Google Shape;368;p157"/>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276916488"/>
      </p:ext>
    </p:extLst>
  </p:cSld>
  <p:clrMap bg1="lt1" tx1="dk1" bg2="dk2" tx2="lt2" accent1="accent1" accent2="accent2" accent3="accent3" accent4="accent4" accent5="accent5" accent6="accent6" hlink="hlink" folHlink="folHlink"/>
  <p:sldLayoutIdLst>
    <p:sldLayoutId id="2147483730"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21.xml"/><Relationship Id="rId5" Type="http://schemas.openxmlformats.org/officeDocument/2006/relationships/image" Target="../media/image4.png"/><Relationship Id="rId4" Type="http://schemas.openxmlformats.org/officeDocument/2006/relationships/hyperlink" Target="http://www.dribbble.com/" TargetMode="External"/></Relationships>
</file>

<file path=ppt/slides/_rels/slide11.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tiff"/><Relationship Id="rId2" Type="http://schemas.openxmlformats.org/officeDocument/2006/relationships/notesSlide" Target="../notesSlides/notesSlide7.xml"/><Relationship Id="rId1" Type="http://schemas.openxmlformats.org/officeDocument/2006/relationships/slideLayout" Target="../slideLayouts/slideLayout38.xml"/><Relationship Id="rId6" Type="http://schemas.openxmlformats.org/officeDocument/2006/relationships/image" Target="../media/image10.tiff"/><Relationship Id="rId5" Type="http://schemas.openxmlformats.org/officeDocument/2006/relationships/image" Target="../media/image9.tiff"/><Relationship Id="rId4" Type="http://schemas.openxmlformats.org/officeDocument/2006/relationships/image" Target="../media/image8.tiff"/><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hyperlink" Target="http://eclipse.abapgit.org/updatesite/" TargetMode="External"/><Relationship Id="rId2" Type="http://schemas.openxmlformats.org/officeDocument/2006/relationships/notesSlide" Target="../notesSlides/notesSlide3.xml"/><Relationship Id="rId1" Type="http://schemas.openxmlformats.org/officeDocument/2006/relationships/slideLayout" Target="../slideLayouts/slideLayout39.xml"/><Relationship Id="rId5" Type="http://schemas.openxmlformats.org/officeDocument/2006/relationships/image" Target="../media/image6.png"/><Relationship Id="rId4" Type="http://schemas.openxmlformats.org/officeDocument/2006/relationships/hyperlink" Target="https://github.com/SAP-samples/abap-file-uploader"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9.xml"/><Relationship Id="rId6" Type="http://schemas.openxmlformats.org/officeDocument/2006/relationships/customXml" Target="../ink/ink2.xml"/><Relationship Id="rId37" Type="http://schemas.openxmlformats.org/officeDocument/2006/relationships/image" Target="../media/image211.png"/><Relationship Id="rId5" Type="http://schemas.openxmlformats.org/officeDocument/2006/relationships/image" Target="../media/image195.png"/><Relationship Id="rId4" Type="http://schemas.openxmlformats.org/officeDocument/2006/relationships/customXml" Target="../ink/ink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1"/>
          <p:cNvSpPr txBox="1">
            <a:spLocks noGrp="1"/>
          </p:cNvSpPr>
          <p:nvPr>
            <p:ph type="ctrTitle"/>
          </p:nvPr>
        </p:nvSpPr>
        <p:spPr>
          <a:xfrm>
            <a:off x="910460" y="1569141"/>
            <a:ext cx="9194620" cy="1979512"/>
          </a:xfrm>
          <a:prstGeom prst="rect">
            <a:avLst/>
          </a:prstGeom>
          <a:noFill/>
          <a:ln>
            <a:noFill/>
          </a:ln>
        </p:spPr>
        <p:txBody>
          <a:bodyPr spcFirstLastPara="1" wrap="square" lIns="0" tIns="60925" rIns="0" bIns="60925" anchor="ctr" anchorCtr="0">
            <a:noAutofit/>
          </a:bodyPr>
          <a:lstStyle/>
          <a:p>
            <a:pPr lvl="0" algn="ctr">
              <a:buClr>
                <a:srgbClr val="194060"/>
              </a:buClr>
            </a:pPr>
            <a:r>
              <a:rPr lang="en-US" dirty="0">
                <a:solidFill>
                  <a:srgbClr val="00B050"/>
                </a:solidFill>
                <a:latin typeface="Arial Black" panose="020B0A04020102020204" pitchFamily="34" charset="0"/>
              </a:rPr>
              <a:t>SAP BTP ABAP</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 on Cloud / RAP </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Training</a:t>
            </a:r>
            <a:endParaRPr dirty="0">
              <a:solidFill>
                <a:srgbClr val="00B050"/>
              </a:solidFill>
            </a:endParaRPr>
          </a:p>
        </p:txBody>
      </p:sp>
      <p:pic>
        <p:nvPicPr>
          <p:cNvPr id="497" name="Google Shape;497;p1"/>
          <p:cNvPicPr preferRelativeResize="0"/>
          <p:nvPr/>
        </p:nvPicPr>
        <p:blipFill rotWithShape="1">
          <a:blip r:embed="rId3">
            <a:alphaModFix/>
          </a:blip>
          <a:srcRect/>
          <a:stretch/>
        </p:blipFill>
        <p:spPr>
          <a:xfrm>
            <a:off x="9262764" y="1268760"/>
            <a:ext cx="1733995" cy="1656184"/>
          </a:xfrm>
          <a:prstGeom prst="rect">
            <a:avLst/>
          </a:prstGeom>
          <a:noFill/>
          <a:ln>
            <a:noFill/>
          </a:ln>
        </p:spPr>
      </p:pic>
      <p:pic>
        <p:nvPicPr>
          <p:cNvPr id="498" name="Google Shape;498;p1"/>
          <p:cNvPicPr preferRelativeResize="0"/>
          <p:nvPr/>
        </p:nvPicPr>
        <p:blipFill rotWithShape="1">
          <a:blip r:embed="rId3">
            <a:alphaModFix/>
          </a:blip>
          <a:srcRect/>
          <a:stretch/>
        </p:blipFill>
        <p:spPr>
          <a:xfrm>
            <a:off x="133977" y="5551900"/>
            <a:ext cx="776483" cy="741639"/>
          </a:xfrm>
          <a:prstGeom prst="rect">
            <a:avLst/>
          </a:prstGeom>
          <a:noFill/>
          <a:ln>
            <a:noFill/>
          </a:ln>
        </p:spPr>
      </p:pic>
      <p:sp>
        <p:nvSpPr>
          <p:cNvPr id="500" name="Google Shape;500;p1"/>
          <p:cNvSpPr txBox="1"/>
          <p:nvPr/>
        </p:nvSpPr>
        <p:spPr>
          <a:xfrm>
            <a:off x="2698834" y="599964"/>
            <a:ext cx="6048672" cy="584775"/>
          </a:xfrm>
          <a:prstGeom prst="rect">
            <a:avLst/>
          </a:prstGeom>
          <a:gradFill>
            <a:gsLst>
              <a:gs pos="0">
                <a:srgbClr val="F3FCFF"/>
              </a:gs>
              <a:gs pos="35000">
                <a:srgbClr val="F6FCFF"/>
              </a:gs>
              <a:gs pos="100000">
                <a:srgbClr val="FBFFFF"/>
              </a:gs>
            </a:gsLst>
            <a:lin ang="16200000" scaled="0"/>
          </a:gradFill>
          <a:ln w="9525" cap="flat" cmpd="sng">
            <a:solidFill>
              <a:srgbClr val="000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dirty="0">
                <a:solidFill>
                  <a:srgbClr val="579130"/>
                </a:solidFill>
                <a:latin typeface="Corben"/>
                <a:ea typeface="Corben"/>
                <a:cs typeface="Corben"/>
                <a:sym typeface="Corben"/>
              </a:rPr>
              <a:t>DAY-3 	</a:t>
            </a:r>
            <a:endParaRPr sz="3200" dirty="0">
              <a:solidFill>
                <a:srgbClr val="579130"/>
              </a:solidFill>
              <a:latin typeface="Corben"/>
              <a:ea typeface="Corben"/>
              <a:cs typeface="Corben"/>
              <a:sym typeface="Corben"/>
            </a:endParaRPr>
          </a:p>
        </p:txBody>
      </p:sp>
      <p:sp>
        <p:nvSpPr>
          <p:cNvPr id="2" name="TextBox 1"/>
          <p:cNvSpPr txBox="1"/>
          <p:nvPr/>
        </p:nvSpPr>
        <p:spPr>
          <a:xfrm>
            <a:off x="4589890" y="3524363"/>
            <a:ext cx="1835759" cy="338554"/>
          </a:xfrm>
          <a:prstGeom prst="rect">
            <a:avLst/>
          </a:prstGeom>
          <a:noFill/>
        </p:spPr>
        <p:txBody>
          <a:bodyPr wrap="none" rtlCol="0">
            <a:spAutoFit/>
          </a:bodyPr>
          <a:lstStyle/>
          <a:p>
            <a:r>
              <a:rPr lang="en-US" sz="1600" b="1" dirty="0">
                <a:solidFill>
                  <a:srgbClr val="283E69"/>
                </a:solidFill>
              </a:rPr>
              <a:t>Anubhav Oberoy</a:t>
            </a:r>
          </a:p>
        </p:txBody>
      </p:sp>
      <p:sp>
        <p:nvSpPr>
          <p:cNvPr id="9" name="Subtitle 736">
            <a:extLst>
              <a:ext uri="{FF2B5EF4-FFF2-40B4-BE49-F238E27FC236}">
                <a16:creationId xmlns:a16="http://schemas.microsoft.com/office/drawing/2014/main" id="{700EA347-9CC8-4879-9255-16687B0BED48}"/>
              </a:ext>
            </a:extLst>
          </p:cNvPr>
          <p:cNvSpPr txBox="1">
            <a:spLocks/>
          </p:cNvSpPr>
          <p:nvPr/>
        </p:nvSpPr>
        <p:spPr>
          <a:xfrm>
            <a:off x="2698834" y="4484357"/>
            <a:ext cx="5086633"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pPr>
              <a:buClrTx/>
            </a:pPr>
            <a:r>
              <a:rPr lang="en-IN" spc="100" dirty="0">
                <a:solidFill>
                  <a:srgbClr val="283E69"/>
                </a:solidFill>
                <a:latin typeface="Cooper Black" panose="0208090404030B020404" pitchFamily="18" charset="0"/>
              </a:rPr>
              <a:t>www.AnubhavTrainings.com</a:t>
            </a:r>
          </a:p>
        </p:txBody>
      </p:sp>
      <p:sp>
        <p:nvSpPr>
          <p:cNvPr id="11" name="TextBox 10">
            <a:extLst>
              <a:ext uri="{FF2B5EF4-FFF2-40B4-BE49-F238E27FC236}">
                <a16:creationId xmlns:a16="http://schemas.microsoft.com/office/drawing/2014/main" id="{66565992-7E12-89E4-D7DB-B3B44A1FB17D}"/>
              </a:ext>
            </a:extLst>
          </p:cNvPr>
          <p:cNvSpPr txBox="1"/>
          <p:nvPr/>
        </p:nvSpPr>
        <p:spPr>
          <a:xfrm>
            <a:off x="3388935" y="4846349"/>
            <a:ext cx="3963274" cy="338554"/>
          </a:xfrm>
          <a:prstGeom prst="rect">
            <a:avLst/>
          </a:prstGeom>
          <a:noFill/>
        </p:spPr>
        <p:txBody>
          <a:bodyPr wrap="square" rtlCol="0">
            <a:spAutoFit/>
          </a:bodyPr>
          <a:lstStyle/>
          <a:p>
            <a:pPr defTabSz="1218987">
              <a:buClrTx/>
              <a:buFontTx/>
              <a:buNone/>
            </a:pPr>
            <a:r>
              <a:rPr lang="en-US" sz="1600" b="1" kern="1200" dirty="0">
                <a:solidFill>
                  <a:srgbClr val="FFC000"/>
                </a:solidFill>
                <a:latin typeface="Segoe UI"/>
                <a:ea typeface="+mn-ea"/>
                <a:cs typeface="+mn-cs"/>
              </a:rPr>
              <a:t>Follow excellence with sheer passion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00"/>
                                        </p:tgtEl>
                                        <p:attrNameLst>
                                          <p:attrName>style.visibility</p:attrName>
                                        </p:attrNameLst>
                                      </p:cBhvr>
                                      <p:to>
                                        <p:strVal val="visible"/>
                                      </p:to>
                                    </p:set>
                                    <p:animEffect transition="in" filter="barn(inVertical)">
                                      <p:cBhvr>
                                        <p:cTn id="15" dur="500"/>
                                        <p:tgtEl>
                                          <p:spTgt spid="500"/>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496"/>
                                        </p:tgtEl>
                                        <p:attrNameLst>
                                          <p:attrName>style.visibility</p:attrName>
                                        </p:attrNameLst>
                                      </p:cBhvr>
                                      <p:to>
                                        <p:strVal val="visible"/>
                                      </p:to>
                                    </p:set>
                                    <p:animEffect transition="in" filter="barn(inVertical)">
                                      <p:cBhvr>
                                        <p:cTn id="20" dur="500"/>
                                        <p:tgtEl>
                                          <p:spTgt spid="496"/>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arn(inVertic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 grpId="0"/>
      <p:bldP spid="500" grpId="0" animBg="1"/>
      <p:bldP spid="2" grpId="0"/>
      <p:bldP spid="9"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6000" b="1" i="0" u="none" strike="noStrike" kern="0" cap="none" spc="0" normalizeH="0" baseline="0" noProof="0" dirty="0">
                <a:ln>
                  <a:noFill/>
                </a:ln>
                <a:solidFill>
                  <a:srgbClr val="75C042"/>
                </a:solidFill>
                <a:effectLst/>
                <a:uLnTx/>
                <a:uFillTx/>
                <a:latin typeface="Arial"/>
                <a:cs typeface="Arial"/>
                <a:sym typeface="Arial"/>
              </a:rPr>
              <a:t>Thank</a:t>
            </a:r>
            <a:r>
              <a:rPr kumimoji="0" lang="en-IN" sz="6000" b="1" i="0" u="none" strike="noStrike" kern="0" cap="none" spc="0" normalizeH="0" baseline="0" noProof="0" dirty="0">
                <a:ln>
                  <a:noFill/>
                </a:ln>
                <a:solidFill>
                  <a:srgbClr val="BDBDBD"/>
                </a:solidFill>
                <a:effectLst/>
                <a:uLnTx/>
                <a:uFillTx/>
                <a:latin typeface="Arial"/>
                <a:cs typeface="Arial"/>
                <a:sym typeface="Arial"/>
              </a:rPr>
              <a:t> </a:t>
            </a:r>
            <a:r>
              <a:rPr kumimoji="0" lang="en-IN" sz="6000" b="1"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rPr>
              <a:t>You</a:t>
            </a:r>
            <a:endParaRPr kumimoji="0" lang="en-IN" sz="6000" b="0"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endParaRPr>
          </a:p>
        </p:txBody>
      </p:sp>
      <p:sp>
        <p:nvSpPr>
          <p:cNvPr id="3" name="TextBox 2">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1" i="0" u="none" strike="noStrike" kern="0" cap="none" spc="0" normalizeH="0" baseline="0" noProof="0" dirty="0">
                <a:ln>
                  <a:noFill/>
                </a:ln>
                <a:solidFill>
                  <a:srgbClr val="98C536"/>
                </a:solidFill>
                <a:effectLst/>
                <a:uLnTx/>
                <a:uFillTx/>
                <a:latin typeface="Segoe UI" panose="020B0502040204020203" pitchFamily="34" charset="0"/>
                <a:ea typeface="Calibri Light" charset="0"/>
                <a:cs typeface="Segoe UI" panose="020B0502040204020203" pitchFamily="34" charset="0"/>
                <a:sym typeface="Arial"/>
              </a:rPr>
              <a:t>End of </a:t>
            </a:r>
            <a:r>
              <a:rPr kumimoji="0" lang="en-US" sz="5400" b="1" i="0" u="none" strike="noStrike" kern="0" cap="none" spc="0" normalizeH="0" baseline="0" noProof="0" dirty="0">
                <a:ln>
                  <a:noFill/>
                </a:ln>
                <a:solidFill>
                  <a:srgbClr val="75C042"/>
                </a:solidFill>
                <a:effectLst/>
                <a:uLnTx/>
                <a:uFillTx/>
                <a:latin typeface="Segoe UI" panose="020B0502040204020203" pitchFamily="34" charset="0"/>
                <a:ea typeface="Calibri Light" charset="0"/>
                <a:cs typeface="Segoe UI" panose="020B0502040204020203" pitchFamily="34" charset="0"/>
                <a:sym typeface="Arial"/>
              </a:rPr>
              <a:t>Day 2</a:t>
            </a:r>
          </a:p>
        </p:txBody>
      </p:sp>
      <p:grpSp>
        <p:nvGrpSpPr>
          <p:cNvPr id="4" name="Group 3">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5" name="Oval 4">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6"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7" name="Oval 6">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9" name="Oval 8">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0"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grpSp>
      <p:sp>
        <p:nvSpPr>
          <p:cNvPr id="11" name="Rectangle 10">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000000"/>
                </a:solidFill>
                <a:effectLst/>
                <a:uLnTx/>
                <a:uFillTx/>
                <a:latin typeface="Arial"/>
                <a:ea typeface="+mn-ea"/>
                <a:cs typeface="+mn-cs"/>
                <a:sym typeface="Arial"/>
              </a:rPr>
              <a:t>www.anubhavtrainings.com</a:t>
            </a:r>
          </a:p>
        </p:txBody>
      </p:sp>
      <p:sp>
        <p:nvSpPr>
          <p:cNvPr id="12" name="Right Triangle 11"/>
          <p:cNvSpPr/>
          <p:nvPr/>
        </p:nvSpPr>
        <p:spPr>
          <a:xfrm rot="19603165">
            <a:off x="394348" y="-1369124"/>
            <a:ext cx="4191287" cy="2738247"/>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3" name="Right Triangle 12"/>
          <p:cNvSpPr/>
          <p:nvPr/>
        </p:nvSpPr>
        <p:spPr>
          <a:xfrm rot="16200000">
            <a:off x="6874209" y="1545491"/>
            <a:ext cx="4718460" cy="5910772"/>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4" name="Minus 13"/>
          <p:cNvSpPr/>
          <p:nvPr/>
        </p:nvSpPr>
        <p:spPr>
          <a:xfrm rot="19276189">
            <a:off x="4275114" y="4157244"/>
            <a:ext cx="9864485" cy="472198"/>
          </a:xfrm>
          <a:prstGeom prst="mathMin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endParaRPr>
          </a:p>
        </p:txBody>
      </p:sp>
      <p:pic>
        <p:nvPicPr>
          <p:cNvPr id="1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61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943"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pitchFamily="34" charset="0"/>
                <a:ea typeface="+mn-ea"/>
                <a:cs typeface="Arial" panose="020B0604020202020204" pitchFamily="34" charset="0"/>
              </a:rPr>
              <a:t>Contact us today!</a:t>
            </a:r>
          </a:p>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srgbClr val="44546A"/>
                </a:solidFill>
                <a:effectLst/>
                <a:uLnTx/>
                <a:uFillTx/>
                <a:latin typeface="Arial" panose="020B0604020202020204"/>
                <a:ea typeface="+mn-ea"/>
                <a:cs typeface="+mn-cs"/>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rPr>
              <a:t>We build the workforce of the future.</a:t>
            </a:r>
            <a:endParaRPr kumimoji="0" lang="en-US"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30,000+</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25000+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We’re committed to empower you to be</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a:t>
            </a:r>
            <a:r>
              <a:rPr kumimoji="0" lang="en-US" sz="2799" b="1" i="0" u="none" strike="noStrike" kern="1200" cap="none" spc="0" normalizeH="0" baseline="0" noProof="0" dirty="0">
                <a:ln>
                  <a:noFill/>
                </a:ln>
                <a:solidFill>
                  <a:srgbClr val="2AC6D1">
                    <a:lumMod val="40000"/>
                    <a:lumOff val="60000"/>
                  </a:srgbClr>
                </a:solidFill>
                <a:effectLst/>
                <a:uLnTx/>
                <a:uFillTx/>
                <a:latin typeface="Arial" panose="020B0604020202020204" pitchFamily="34" charset="0"/>
                <a:ea typeface="+mn-ea"/>
                <a:cs typeface="Arial" panose="020B0604020202020204" pitchFamily="34" charset="0"/>
              </a:rPr>
              <a:t>#FutureReady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100" normalizeH="0" baseline="0" noProof="0" dirty="0">
                <a:ln>
                  <a:noFill/>
                </a:ln>
                <a:solidFill>
                  <a:srgbClr val="F97700"/>
                </a:solidFill>
                <a:effectLst/>
                <a:uLnTx/>
                <a:uFillTx/>
                <a:latin typeface="Arial" panose="020B0604020202020204"/>
                <a:ea typeface="+mn-ea"/>
                <a:cs typeface="+mn-cs"/>
              </a:rPr>
              <a:t>FREE WEBINARS </a:t>
            </a:r>
          </a:p>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F97700"/>
                </a:solidFill>
                <a:effectLst/>
                <a:uLnTx/>
                <a:uFillTx/>
                <a:latin typeface="Arial" panose="020B0604020202020204"/>
                <a:ea typeface="+mn-ea"/>
                <a:cs typeface="+mn-cs"/>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a:ea typeface="+mn-ea"/>
                <a:cs typeface="+mn-cs"/>
              </a:rPr>
              <a:t>Enroll Now!</a:t>
            </a:r>
            <a:endParaRPr kumimoji="0" lang="en-US" sz="1799"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0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A8F6A9E-4911-4C13-BF00-4BE4386AE0F7}"/>
              </a:ext>
            </a:extLst>
          </p:cNvPr>
          <p:cNvSpPr/>
          <p:nvPr/>
        </p:nvSpPr>
        <p:spPr>
          <a:xfrm>
            <a:off x="1718111" y="1105227"/>
            <a:ext cx="4889619" cy="840385"/>
          </a:xfrm>
          <a:prstGeom prst="roundRect">
            <a:avLst>
              <a:gd name="adj" fmla="val 181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Rounded Corners 35">
            <a:extLst>
              <a:ext uri="{FF2B5EF4-FFF2-40B4-BE49-F238E27FC236}">
                <a16:creationId xmlns:a16="http://schemas.microsoft.com/office/drawing/2014/main" id="{AF6E7713-5946-46A4-BF47-B37093B73CC4}"/>
              </a:ext>
            </a:extLst>
          </p:cNvPr>
          <p:cNvSpPr/>
          <p:nvPr/>
        </p:nvSpPr>
        <p:spPr>
          <a:xfrm>
            <a:off x="2134637" y="2352875"/>
            <a:ext cx="4889619" cy="840385"/>
          </a:xfrm>
          <a:prstGeom prst="roundRect">
            <a:avLst>
              <a:gd name="adj" fmla="val 1815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Rounded Corners 36">
            <a:extLst>
              <a:ext uri="{FF2B5EF4-FFF2-40B4-BE49-F238E27FC236}">
                <a16:creationId xmlns:a16="http://schemas.microsoft.com/office/drawing/2014/main" id="{5216E7A0-138C-422D-847B-06FB608C8E01}"/>
              </a:ext>
            </a:extLst>
          </p:cNvPr>
          <p:cNvSpPr/>
          <p:nvPr/>
        </p:nvSpPr>
        <p:spPr>
          <a:xfrm>
            <a:off x="2551163" y="3600523"/>
            <a:ext cx="4889619" cy="840385"/>
          </a:xfrm>
          <a:prstGeom prst="roundRect">
            <a:avLst>
              <a:gd name="adj" fmla="val 181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Placeholder 22">
            <a:extLst>
              <a:ext uri="{FF2B5EF4-FFF2-40B4-BE49-F238E27FC236}">
                <a16:creationId xmlns:a16="http://schemas.microsoft.com/office/drawing/2014/main" id="{58189288-4068-4B20-8FAB-92E0830D6B2E}"/>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9725" t="7760" r="8472" b="4056"/>
          <a:stretch/>
        </p:blipFill>
        <p:spPr>
          <a:xfrm>
            <a:off x="-1" y="-1"/>
            <a:ext cx="5662364" cy="6858000"/>
          </a:xfrm>
          <a:effectLst>
            <a:outerShdw blurRad="368300" dist="254000" dir="20580000" algn="tl" rotWithShape="0">
              <a:prstClr val="black">
                <a:alpha val="20000"/>
              </a:prstClr>
            </a:outerShdw>
          </a:effectLst>
        </p:spPr>
      </p:pic>
      <p:sp>
        <p:nvSpPr>
          <p:cNvPr id="31" name="Freeform: Shape 30">
            <a:extLst>
              <a:ext uri="{FF2B5EF4-FFF2-40B4-BE49-F238E27FC236}">
                <a16:creationId xmlns:a16="http://schemas.microsoft.com/office/drawing/2014/main" id="{C536E1EE-C900-4048-90CA-E22FBE51EE3B}"/>
              </a:ext>
            </a:extLst>
          </p:cNvPr>
          <p:cNvSpPr/>
          <p:nvPr/>
        </p:nvSpPr>
        <p:spPr>
          <a:xfrm>
            <a:off x="1718111" y="-1"/>
            <a:ext cx="3989979" cy="6814397"/>
          </a:xfrm>
          <a:custGeom>
            <a:avLst/>
            <a:gdLst>
              <a:gd name="connsiteX0" fmla="*/ 0 w 3989979"/>
              <a:gd name="connsiteY0" fmla="*/ 0 h 6814397"/>
              <a:gd name="connsiteX1" fmla="*/ 1282220 w 3989979"/>
              <a:gd name="connsiteY1" fmla="*/ 0 h 6814397"/>
              <a:gd name="connsiteX2" fmla="*/ 1402006 w 3989979"/>
              <a:gd name="connsiteY2" fmla="*/ 94133 h 6814397"/>
              <a:gd name="connsiteX3" fmla="*/ 3989979 w 3989979"/>
              <a:gd name="connsiteY3" fmla="*/ 5581812 h 6814397"/>
              <a:gd name="connsiteX4" fmla="*/ 3908037 w 3989979"/>
              <a:gd name="connsiteY4" fmla="*/ 6664843 h 6814397"/>
              <a:gd name="connsiteX5" fmla="*/ 3881330 w 3989979"/>
              <a:gd name="connsiteY5" fmla="*/ 6814397 h 6814397"/>
              <a:gd name="connsiteX6" fmla="*/ 3889285 w 3989979"/>
              <a:gd name="connsiteY6" fmla="*/ 6709775 h 6814397"/>
              <a:gd name="connsiteX7" fmla="*/ 3898539 w 3989979"/>
              <a:gd name="connsiteY7" fmla="*/ 6343812 h 6814397"/>
              <a:gd name="connsiteX8" fmla="*/ 176735 w 3989979"/>
              <a:gd name="connsiteY8" fmla="*/ 90518 h 6814397"/>
              <a:gd name="connsiteX9" fmla="*/ 0 w 3989979"/>
              <a:gd name="connsiteY9" fmla="*/ 0 h 681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89979" h="6814397">
                <a:moveTo>
                  <a:pt x="0" y="0"/>
                </a:moveTo>
                <a:lnTo>
                  <a:pt x="1282220" y="0"/>
                </a:lnTo>
                <a:lnTo>
                  <a:pt x="1402006" y="94133"/>
                </a:lnTo>
                <a:cubicBezTo>
                  <a:pt x="2982546" y="1398511"/>
                  <a:pt x="3989979" y="3372512"/>
                  <a:pt x="3989979" y="5581812"/>
                </a:cubicBezTo>
                <a:cubicBezTo>
                  <a:pt x="3989979" y="5950029"/>
                  <a:pt x="3961995" y="6311709"/>
                  <a:pt x="3908037" y="6664843"/>
                </a:cubicBezTo>
                <a:lnTo>
                  <a:pt x="3881330" y="6814397"/>
                </a:lnTo>
                <a:lnTo>
                  <a:pt x="3889285" y="6709775"/>
                </a:lnTo>
                <a:cubicBezTo>
                  <a:pt x="3895430" y="6588564"/>
                  <a:pt x="3898539" y="6466551"/>
                  <a:pt x="3898539" y="6343812"/>
                </a:cubicBezTo>
                <a:cubicBezTo>
                  <a:pt x="3898539" y="3643557"/>
                  <a:pt x="2393609" y="1294797"/>
                  <a:pt x="176735" y="90518"/>
                </a:cubicBezTo>
                <a:lnTo>
                  <a:pt x="0" y="0"/>
                </a:lnTo>
                <a:close/>
              </a:path>
            </a:pathLst>
          </a:custGeom>
          <a:gradFill flip="none" rotWithShape="1">
            <a:gsLst>
              <a:gs pos="3000">
                <a:schemeClr val="accent1"/>
              </a:gs>
              <a:gs pos="100000">
                <a:schemeClr val="accent4"/>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E3F0EA58-87FF-4FBD-A2F2-8C01EFEECAF2}"/>
              </a:ext>
            </a:extLst>
          </p:cNvPr>
          <p:cNvSpPr txBox="1"/>
          <p:nvPr/>
        </p:nvSpPr>
        <p:spPr>
          <a:xfrm>
            <a:off x="5619826" y="1202254"/>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01</a:t>
            </a:r>
          </a:p>
        </p:txBody>
      </p:sp>
      <p:sp>
        <p:nvSpPr>
          <p:cNvPr id="42" name="TextBox 41">
            <a:extLst>
              <a:ext uri="{FF2B5EF4-FFF2-40B4-BE49-F238E27FC236}">
                <a16:creationId xmlns:a16="http://schemas.microsoft.com/office/drawing/2014/main" id="{73592A37-8994-4267-A0A4-4F9D2B0CA640}"/>
              </a:ext>
            </a:extLst>
          </p:cNvPr>
          <p:cNvSpPr txBox="1"/>
          <p:nvPr/>
        </p:nvSpPr>
        <p:spPr>
          <a:xfrm>
            <a:off x="6032781" y="2449902"/>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02</a:t>
            </a:r>
          </a:p>
        </p:txBody>
      </p:sp>
      <p:sp>
        <p:nvSpPr>
          <p:cNvPr id="43" name="TextBox 42">
            <a:extLst>
              <a:ext uri="{FF2B5EF4-FFF2-40B4-BE49-F238E27FC236}">
                <a16:creationId xmlns:a16="http://schemas.microsoft.com/office/drawing/2014/main" id="{FF2E8B29-6A17-40BB-94A2-F4C43336C48C}"/>
              </a:ext>
            </a:extLst>
          </p:cNvPr>
          <p:cNvSpPr txBox="1"/>
          <p:nvPr/>
        </p:nvSpPr>
        <p:spPr>
          <a:xfrm>
            <a:off x="6475232" y="3697550"/>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03</a:t>
            </a:r>
          </a:p>
        </p:txBody>
      </p:sp>
      <p:grpSp>
        <p:nvGrpSpPr>
          <p:cNvPr id="46" name="Group 45">
            <a:extLst>
              <a:ext uri="{FF2B5EF4-FFF2-40B4-BE49-F238E27FC236}">
                <a16:creationId xmlns:a16="http://schemas.microsoft.com/office/drawing/2014/main" id="{B3155E1E-EB45-42B6-B07E-C23358DA10AA}"/>
              </a:ext>
            </a:extLst>
          </p:cNvPr>
          <p:cNvGrpSpPr/>
          <p:nvPr/>
        </p:nvGrpSpPr>
        <p:grpSpPr>
          <a:xfrm>
            <a:off x="7255772" y="1076224"/>
            <a:ext cx="2597506" cy="790668"/>
            <a:chOff x="7185683" y="1017588"/>
            <a:chExt cx="2597506" cy="790668"/>
          </a:xfrm>
        </p:grpSpPr>
        <p:sp>
          <p:nvSpPr>
            <p:cNvPr id="40" name="Rectangle 39">
              <a:extLst>
                <a:ext uri="{FF2B5EF4-FFF2-40B4-BE49-F238E27FC236}">
                  <a16:creationId xmlns:a16="http://schemas.microsoft.com/office/drawing/2014/main" id="{1DFA8C6F-CF3A-4578-B613-2250B6DE52AE}"/>
                </a:ext>
              </a:extLst>
            </p:cNvPr>
            <p:cNvSpPr/>
            <p:nvPr/>
          </p:nvSpPr>
          <p:spPr>
            <a:xfrm>
              <a:off x="7185683" y="1500479"/>
              <a:ext cx="2597506" cy="307777"/>
            </a:xfrm>
            <a:prstGeom prst="rect">
              <a:avLst/>
            </a:prstGeom>
          </p:spPr>
          <p:txBody>
            <a:bodyPr wrap="square" lIns="0" rIns="0" anchor="ctr">
              <a:spAutoFit/>
            </a:bodyPr>
            <a:lstStyle/>
            <a:p>
              <a:r>
                <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Working with Application logic</a:t>
              </a:r>
            </a:p>
          </p:txBody>
        </p:sp>
        <p:sp>
          <p:nvSpPr>
            <p:cNvPr id="45" name="Rectangle 44">
              <a:extLst>
                <a:ext uri="{FF2B5EF4-FFF2-40B4-BE49-F238E27FC236}">
                  <a16:creationId xmlns:a16="http://schemas.microsoft.com/office/drawing/2014/main" id="{8D598D36-C5FC-4900-B880-D9AEBB01296E}"/>
                </a:ext>
              </a:extLst>
            </p:cNvPr>
            <p:cNvSpPr/>
            <p:nvPr/>
          </p:nvSpPr>
          <p:spPr>
            <a:xfrm>
              <a:off x="7185683" y="1017588"/>
              <a:ext cx="2597506" cy="369332"/>
            </a:xfrm>
            <a:prstGeom prst="rect">
              <a:avLst/>
            </a:prstGeom>
          </p:spPr>
          <p:txBody>
            <a:bodyPr wrap="square" lIns="0" rIns="0" anchor="ctr">
              <a:spAutoFit/>
            </a:bodyPr>
            <a:lstStyle/>
            <a:p>
              <a:r>
                <a:rPr lang="en-IN" sz="1800" b="1" dirty="0">
                  <a:solidFill>
                    <a:schemeClr val="accent1"/>
                  </a:solidFill>
                  <a:latin typeface="Open Sans" panose="020B0606030504020204" pitchFamily="34" charset="0"/>
                  <a:ea typeface="Open Sans" panose="020B0606030504020204" pitchFamily="34" charset="0"/>
                  <a:cs typeface="Open Sans" panose="020B0606030504020204" pitchFamily="34" charset="0"/>
                </a:rPr>
                <a:t>New Syntax Continue</a:t>
              </a:r>
            </a:p>
          </p:txBody>
        </p:sp>
      </p:grpSp>
      <p:grpSp>
        <p:nvGrpSpPr>
          <p:cNvPr id="47" name="Group 46">
            <a:extLst>
              <a:ext uri="{FF2B5EF4-FFF2-40B4-BE49-F238E27FC236}">
                <a16:creationId xmlns:a16="http://schemas.microsoft.com/office/drawing/2014/main" id="{1D927D5A-E4D3-46B8-9875-1811113ACA91}"/>
              </a:ext>
            </a:extLst>
          </p:cNvPr>
          <p:cNvGrpSpPr/>
          <p:nvPr/>
        </p:nvGrpSpPr>
        <p:grpSpPr>
          <a:xfrm>
            <a:off x="7712976" y="2373010"/>
            <a:ext cx="2597506" cy="898390"/>
            <a:chOff x="7185683" y="1017588"/>
            <a:chExt cx="2597506" cy="898390"/>
          </a:xfrm>
        </p:grpSpPr>
        <p:sp>
          <p:nvSpPr>
            <p:cNvPr id="48" name="Rectangle 47">
              <a:extLst>
                <a:ext uri="{FF2B5EF4-FFF2-40B4-BE49-F238E27FC236}">
                  <a16:creationId xmlns:a16="http://schemas.microsoft.com/office/drawing/2014/main" id="{217B2D8D-BBE3-4C18-AD84-13239D31B398}"/>
                </a:ext>
              </a:extLst>
            </p:cNvPr>
            <p:cNvSpPr/>
            <p:nvPr/>
          </p:nvSpPr>
          <p:spPr>
            <a:xfrm>
              <a:off x="7185683" y="1392758"/>
              <a:ext cx="2597506" cy="523220"/>
            </a:xfrm>
            <a:prstGeom prst="rect">
              <a:avLst/>
            </a:prstGeom>
          </p:spPr>
          <p:txBody>
            <a:bodyPr wrap="square" lIns="0" rIns="0" anchor="ctr">
              <a:spAutoFit/>
            </a:bodyPr>
            <a:lstStyle/>
            <a:p>
              <a:r>
                <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Create complete DB design fo</a:t>
              </a:r>
              <a:r>
                <a:rPr lang="en-IN"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 EPM Model and load data</a:t>
              </a:r>
              <a:endPar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9" name="Rectangle 48">
              <a:extLst>
                <a:ext uri="{FF2B5EF4-FFF2-40B4-BE49-F238E27FC236}">
                  <a16:creationId xmlns:a16="http://schemas.microsoft.com/office/drawing/2014/main" id="{C0874C99-87AF-460C-9044-B8539EAC1769}"/>
                </a:ext>
              </a:extLst>
            </p:cNvPr>
            <p:cNvSpPr/>
            <p:nvPr/>
          </p:nvSpPr>
          <p:spPr>
            <a:xfrm>
              <a:off x="7185683" y="1017588"/>
              <a:ext cx="2597506" cy="369332"/>
            </a:xfrm>
            <a:prstGeom prst="rect">
              <a:avLst/>
            </a:prstGeom>
          </p:spPr>
          <p:txBody>
            <a:bodyPr wrap="square" lIns="0" rIns="0" anchor="ctr">
              <a:spAutoFit/>
            </a:bodyPr>
            <a:lstStyle/>
            <a:p>
              <a:r>
                <a:rPr lang="en-IN" sz="1800" b="1" dirty="0">
                  <a:solidFill>
                    <a:schemeClr val="accent6">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DB Tables</a:t>
              </a:r>
            </a:p>
          </p:txBody>
        </p:sp>
      </p:grpSp>
      <p:grpSp>
        <p:nvGrpSpPr>
          <p:cNvPr id="50" name="Group 49">
            <a:extLst>
              <a:ext uri="{FF2B5EF4-FFF2-40B4-BE49-F238E27FC236}">
                <a16:creationId xmlns:a16="http://schemas.microsoft.com/office/drawing/2014/main" id="{13AECD8D-19D4-4552-9152-D3067AB9B8CE}"/>
              </a:ext>
            </a:extLst>
          </p:cNvPr>
          <p:cNvGrpSpPr/>
          <p:nvPr/>
        </p:nvGrpSpPr>
        <p:grpSpPr>
          <a:xfrm>
            <a:off x="8211739" y="3578356"/>
            <a:ext cx="2597506" cy="790668"/>
            <a:chOff x="7185683" y="1017588"/>
            <a:chExt cx="2597506" cy="790668"/>
          </a:xfrm>
        </p:grpSpPr>
        <p:sp>
          <p:nvSpPr>
            <p:cNvPr id="51" name="Rectangle 50">
              <a:extLst>
                <a:ext uri="{FF2B5EF4-FFF2-40B4-BE49-F238E27FC236}">
                  <a16:creationId xmlns:a16="http://schemas.microsoft.com/office/drawing/2014/main" id="{D838B753-BCA5-4AB5-BE05-5511E485C438}"/>
                </a:ext>
              </a:extLst>
            </p:cNvPr>
            <p:cNvSpPr/>
            <p:nvPr/>
          </p:nvSpPr>
          <p:spPr>
            <a:xfrm>
              <a:off x="7185683" y="1500479"/>
              <a:ext cx="2597506" cy="307777"/>
            </a:xfrm>
            <a:prstGeom prst="rect">
              <a:avLst/>
            </a:prstGeom>
          </p:spPr>
          <p:txBody>
            <a:bodyPr wrap="square" lIns="0" rIns="0" anchor="ctr">
              <a:spAutoFit/>
            </a:bodyPr>
            <a:lstStyle/>
            <a:p>
              <a:r>
                <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Create Set of </a:t>
              </a:r>
              <a:r>
                <a:rPr lang="en-IN" sz="14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CDS entities</a:t>
              </a:r>
              <a:endPar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2" name="Rectangle 51">
              <a:extLst>
                <a:ext uri="{FF2B5EF4-FFF2-40B4-BE49-F238E27FC236}">
                  <a16:creationId xmlns:a16="http://schemas.microsoft.com/office/drawing/2014/main" id="{20C13AF4-68B6-4226-9401-EDB6ED0540C2}"/>
                </a:ext>
              </a:extLst>
            </p:cNvPr>
            <p:cNvSpPr/>
            <p:nvPr/>
          </p:nvSpPr>
          <p:spPr>
            <a:xfrm>
              <a:off x="7185683" y="1017588"/>
              <a:ext cx="2597506" cy="369332"/>
            </a:xfrm>
            <a:prstGeom prst="rect">
              <a:avLst/>
            </a:prstGeom>
          </p:spPr>
          <p:txBody>
            <a:bodyPr wrap="square" lIns="0" rIns="0" anchor="ctr">
              <a:spAutoFit/>
            </a:bodyPr>
            <a:lstStyle/>
            <a:p>
              <a:r>
                <a:rPr lang="en-IN" sz="1800" b="1" dirty="0">
                  <a:solidFill>
                    <a:schemeClr val="accent6">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CDS Basics</a:t>
              </a:r>
            </a:p>
          </p:txBody>
        </p:sp>
      </p:grpSp>
      <p:pic>
        <p:nvPicPr>
          <p:cNvPr id="2" name="Picture 4">
            <a:extLst>
              <a:ext uri="{FF2B5EF4-FFF2-40B4-BE49-F238E27FC236}">
                <a16:creationId xmlns:a16="http://schemas.microsoft.com/office/drawing/2014/main" id="{0ABA602A-777F-01F1-3482-2AA689766F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416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88E61238-5293-706C-0972-3E7CDF4CE539}"/>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199" b="0"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rPr>
              <a:t>EPM Data Model – Enterprise Procurement Model</a:t>
            </a:r>
            <a:endParaRPr kumimoji="0" lang="en-IN" sz="3199" b="0"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endParaRPr>
          </a:p>
        </p:txBody>
      </p:sp>
      <p:sp>
        <p:nvSpPr>
          <p:cNvPr id="4" name="TextBox 3">
            <a:extLst>
              <a:ext uri="{FF2B5EF4-FFF2-40B4-BE49-F238E27FC236}">
                <a16:creationId xmlns:a16="http://schemas.microsoft.com/office/drawing/2014/main" id="{8803427F-BBC4-98B2-1F0F-6E79C1BEC402}"/>
              </a:ext>
            </a:extLst>
          </p:cNvPr>
          <p:cNvSpPr txBox="1"/>
          <p:nvPr/>
        </p:nvSpPr>
        <p:spPr>
          <a:xfrm>
            <a:off x="9547913" y="6408935"/>
            <a:ext cx="2524210" cy="276999"/>
          </a:xfrm>
          <a:prstGeom prst="rect">
            <a:avLst/>
          </a:prstGeom>
          <a:noFill/>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2060"/>
                </a:solidFill>
                <a:effectLst/>
                <a:uLnTx/>
                <a:uFillTx/>
                <a:latin typeface="Cooper Black" panose="0208090404030B020404" pitchFamily="18" charset="0"/>
                <a:ea typeface="+mn-ea"/>
                <a:cs typeface="+mn-cs"/>
              </a:rPr>
              <a:t>www.anubhavtrainings.com</a:t>
            </a:r>
            <a:endParaRPr kumimoji="0" lang="en-IN" sz="1200" b="0" i="0" u="none" strike="noStrike" kern="1200" cap="none" spc="0" normalizeH="0" baseline="0" noProof="0" dirty="0">
              <a:ln>
                <a:noFill/>
              </a:ln>
              <a:solidFill>
                <a:srgbClr val="002060"/>
              </a:solidFill>
              <a:effectLst/>
              <a:uLnTx/>
              <a:uFillTx/>
              <a:latin typeface="Cooper Black" panose="0208090404030B020404" pitchFamily="18" charset="0"/>
              <a:ea typeface="+mn-ea"/>
              <a:cs typeface="+mn-cs"/>
            </a:endParaRPr>
          </a:p>
        </p:txBody>
      </p:sp>
      <p:pic>
        <p:nvPicPr>
          <p:cNvPr id="5" name="Picture 4">
            <a:extLst>
              <a:ext uri="{FF2B5EF4-FFF2-40B4-BE49-F238E27FC236}">
                <a16:creationId xmlns:a16="http://schemas.microsoft.com/office/drawing/2014/main" id="{1CFC86E7-6CB2-CA3E-46F1-E90A72AAF2E8}"/>
              </a:ext>
            </a:extLst>
          </p:cNvPr>
          <p:cNvPicPr>
            <a:picLocks noChangeAspect="1"/>
          </p:cNvPicPr>
          <p:nvPr/>
        </p:nvPicPr>
        <p:blipFill>
          <a:blip r:embed="rId2"/>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81B9A001-2EEA-D0AB-C568-AF7E95AA8A13}"/>
              </a:ext>
            </a:extLst>
          </p:cNvPr>
          <p:cNvSpPr txBox="1"/>
          <p:nvPr/>
        </p:nvSpPr>
        <p:spPr>
          <a:xfrm>
            <a:off x="116701" y="6462714"/>
            <a:ext cx="223678" cy="253916"/>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Segoe UI"/>
                <a:ea typeface="+mn-ea"/>
                <a:cs typeface="+mn-cs"/>
              </a:rPr>
              <a:t>7</a:t>
            </a:r>
            <a:endParaRPr kumimoji="0" lang="en-IN" sz="1050" b="0" i="0" u="none" strike="noStrike" kern="1200" cap="none" spc="0" normalizeH="0" baseline="0" noProof="0" dirty="0">
              <a:ln>
                <a:noFill/>
              </a:ln>
              <a:solidFill>
                <a:prstClr val="black"/>
              </a:solidFill>
              <a:effectLst/>
              <a:uLnTx/>
              <a:uFillTx/>
              <a:latin typeface="Segoe UI"/>
              <a:ea typeface="+mn-ea"/>
              <a:cs typeface="+mn-cs"/>
            </a:endParaRPr>
          </a:p>
        </p:txBody>
      </p:sp>
      <p:sp>
        <p:nvSpPr>
          <p:cNvPr id="7" name="Rectangle 6">
            <a:extLst>
              <a:ext uri="{FF2B5EF4-FFF2-40B4-BE49-F238E27FC236}">
                <a16:creationId xmlns:a16="http://schemas.microsoft.com/office/drawing/2014/main" id="{6D523125-6C3D-D1D8-3EA0-F62A2BE82FFE}"/>
              </a:ext>
            </a:extLst>
          </p:cNvPr>
          <p:cNvSpPr/>
          <p:nvPr/>
        </p:nvSpPr>
        <p:spPr>
          <a:xfrm>
            <a:off x="4438228" y="1911604"/>
            <a:ext cx="2592288" cy="33123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err="1">
                <a:ln>
                  <a:noFill/>
                </a:ln>
                <a:solidFill>
                  <a:prstClr val="white"/>
                </a:solidFill>
                <a:effectLst/>
                <a:uLnTx/>
                <a:uFillTx/>
                <a:latin typeface="Segoe UI"/>
                <a:ea typeface="+mn-ea"/>
                <a:cs typeface="+mn-cs"/>
              </a:rPr>
              <a:t>ITeIO</a:t>
            </a:r>
            <a:endParaRPr kumimoji="0" lang="en-IN" sz="2400" b="0" i="0" u="none" strike="noStrike" kern="1200" cap="none" spc="0" normalizeH="0" baseline="0" noProof="0" dirty="0">
              <a:ln>
                <a:noFill/>
              </a:ln>
              <a:solidFill>
                <a:prstClr val="white"/>
              </a:solidFill>
              <a:effectLst/>
              <a:uLnTx/>
              <a:uFillTx/>
              <a:latin typeface="Segoe UI"/>
              <a:ea typeface="+mn-ea"/>
              <a:cs typeface="+mn-cs"/>
            </a:endParaRP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Segoe UI"/>
                <a:ea typeface="+mn-ea"/>
                <a:cs typeface="+mn-cs"/>
              </a:rPr>
              <a:t>(amazon)</a:t>
            </a:r>
          </a:p>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prstClr val="white"/>
              </a:solidFill>
              <a:effectLst/>
              <a:uLnTx/>
              <a:uFillTx/>
              <a:latin typeface="Segoe UI"/>
              <a:ea typeface="+mn-ea"/>
              <a:cs typeface="+mn-cs"/>
            </a:endParaRPr>
          </a:p>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prstClr val="white"/>
              </a:solidFill>
              <a:effectLst/>
              <a:uLnTx/>
              <a:uFillTx/>
              <a:latin typeface="Segoe UI"/>
              <a:ea typeface="+mn-ea"/>
              <a:cs typeface="+mn-cs"/>
            </a:endParaRPr>
          </a:p>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prstClr val="white"/>
              </a:solidFill>
              <a:effectLst/>
              <a:uLnTx/>
              <a:uFillTx/>
              <a:latin typeface="Segoe UI"/>
              <a:ea typeface="+mn-ea"/>
              <a:cs typeface="+mn-cs"/>
            </a:endParaRPr>
          </a:p>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prstClr val="white"/>
              </a:solidFill>
              <a:effectLst/>
              <a:uLnTx/>
              <a:uFillTx/>
              <a:latin typeface="Segoe UI"/>
              <a:ea typeface="+mn-ea"/>
              <a:cs typeface="+mn-cs"/>
            </a:endParaRPr>
          </a:p>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prstClr val="white"/>
              </a:solidFill>
              <a:effectLst/>
              <a:uLnTx/>
              <a:uFillTx/>
              <a:latin typeface="Segoe UI"/>
              <a:ea typeface="+mn-ea"/>
              <a:cs typeface="+mn-cs"/>
            </a:endParaRPr>
          </a:p>
        </p:txBody>
      </p:sp>
      <p:sp>
        <p:nvSpPr>
          <p:cNvPr id="8" name="Rectangle: Rounded Corners 7">
            <a:extLst>
              <a:ext uri="{FF2B5EF4-FFF2-40B4-BE49-F238E27FC236}">
                <a16:creationId xmlns:a16="http://schemas.microsoft.com/office/drawing/2014/main" id="{BF8AA1C4-4DA9-BBCC-3B78-2FD7CCD9120C}"/>
              </a:ext>
            </a:extLst>
          </p:cNvPr>
          <p:cNvSpPr/>
          <p:nvPr/>
        </p:nvSpPr>
        <p:spPr>
          <a:xfrm>
            <a:off x="9262764" y="3063732"/>
            <a:ext cx="2376264" cy="100811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Segoe UI"/>
                <a:ea typeface="+mn-ea"/>
                <a:cs typeface="+mn-cs"/>
              </a:rPr>
              <a:t>Suppliers</a:t>
            </a:r>
          </a:p>
        </p:txBody>
      </p:sp>
      <p:sp>
        <p:nvSpPr>
          <p:cNvPr id="9" name="Rectangle: Rounded Corners 8">
            <a:extLst>
              <a:ext uri="{FF2B5EF4-FFF2-40B4-BE49-F238E27FC236}">
                <a16:creationId xmlns:a16="http://schemas.microsoft.com/office/drawing/2014/main" id="{61CEAF4E-1F2A-3BCC-C991-E7320DE11FF5}"/>
              </a:ext>
            </a:extLst>
          </p:cNvPr>
          <p:cNvSpPr/>
          <p:nvPr/>
        </p:nvSpPr>
        <p:spPr>
          <a:xfrm>
            <a:off x="116701" y="2991724"/>
            <a:ext cx="2376264" cy="100811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Segoe UI"/>
                <a:ea typeface="+mn-ea"/>
                <a:cs typeface="+mn-cs"/>
              </a:rPr>
              <a:t>Customers</a:t>
            </a:r>
          </a:p>
        </p:txBody>
      </p:sp>
      <p:sp>
        <p:nvSpPr>
          <p:cNvPr id="10" name="Arrow: Right 9">
            <a:extLst>
              <a:ext uri="{FF2B5EF4-FFF2-40B4-BE49-F238E27FC236}">
                <a16:creationId xmlns:a16="http://schemas.microsoft.com/office/drawing/2014/main" id="{8A5293B3-0D6A-7310-AA19-384247C482AB}"/>
              </a:ext>
            </a:extLst>
          </p:cNvPr>
          <p:cNvSpPr/>
          <p:nvPr/>
        </p:nvSpPr>
        <p:spPr>
          <a:xfrm>
            <a:off x="2492965" y="3135740"/>
            <a:ext cx="1945263" cy="1440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1" name="TextBox 10">
            <a:extLst>
              <a:ext uri="{FF2B5EF4-FFF2-40B4-BE49-F238E27FC236}">
                <a16:creationId xmlns:a16="http://schemas.microsoft.com/office/drawing/2014/main" id="{51BD9115-D5ED-D840-1481-B10B165FEB6E}"/>
              </a:ext>
            </a:extLst>
          </p:cNvPr>
          <p:cNvSpPr txBox="1"/>
          <p:nvPr/>
        </p:nvSpPr>
        <p:spPr>
          <a:xfrm>
            <a:off x="2504476" y="1825947"/>
            <a:ext cx="1873255" cy="1323439"/>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Segoe UI"/>
                <a:ea typeface="+mn-ea"/>
                <a:cs typeface="+mn-cs"/>
              </a:rPr>
              <a:t>Sales Order</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Segoe UI"/>
                <a:ea typeface="+mn-ea"/>
                <a:cs typeface="+mn-cs"/>
              </a:rPr>
              <a:t>Sales Order Items</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72 Condensed" panose="020B0506030000000003" pitchFamily="34" charset="0"/>
                <a:ea typeface="+mn-ea"/>
                <a:cs typeface="72 Condensed" panose="020B0506030000000003" pitchFamily="34" charset="0"/>
              </a:rPr>
              <a:t>3 Laptops</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72 Condensed" panose="020B0506030000000003" pitchFamily="34" charset="0"/>
                <a:ea typeface="+mn-ea"/>
                <a:cs typeface="72 Condensed" panose="020B0506030000000003" pitchFamily="34" charset="0"/>
              </a:rPr>
              <a:t>2 HDD</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72 Condensed" panose="020B0506030000000003" pitchFamily="34" charset="0"/>
                <a:ea typeface="+mn-ea"/>
                <a:cs typeface="72 Condensed" panose="020B0506030000000003" pitchFamily="34" charset="0"/>
              </a:rPr>
              <a:t>1 iPhone</a:t>
            </a:r>
            <a:endParaRPr kumimoji="0" lang="en-IN" sz="1400" b="1" i="0" u="none" strike="noStrike" kern="1200" cap="none" spc="0" normalizeH="0" baseline="0" noProof="0" dirty="0">
              <a:ln>
                <a:noFill/>
              </a:ln>
              <a:solidFill>
                <a:prstClr val="black"/>
              </a:solidFill>
              <a:effectLst/>
              <a:uLnTx/>
              <a:uFillTx/>
              <a:latin typeface="72 Condensed" panose="020B0506030000000003" pitchFamily="34" charset="0"/>
              <a:ea typeface="+mn-ea"/>
              <a:cs typeface="72 Condensed" panose="020B0506030000000003" pitchFamily="34" charset="0"/>
            </a:endParaRPr>
          </a:p>
        </p:txBody>
      </p:sp>
      <p:sp>
        <p:nvSpPr>
          <p:cNvPr id="12" name="Arrow: Right 11">
            <a:extLst>
              <a:ext uri="{FF2B5EF4-FFF2-40B4-BE49-F238E27FC236}">
                <a16:creationId xmlns:a16="http://schemas.microsoft.com/office/drawing/2014/main" id="{E5562DD9-D359-0F24-C5B3-6911F3E4FF93}"/>
              </a:ext>
            </a:extLst>
          </p:cNvPr>
          <p:cNvSpPr/>
          <p:nvPr/>
        </p:nvSpPr>
        <p:spPr>
          <a:xfrm>
            <a:off x="7030516" y="3207748"/>
            <a:ext cx="2160240" cy="1440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3" name="Flowchart: Magnetic Disk 12">
            <a:extLst>
              <a:ext uri="{FF2B5EF4-FFF2-40B4-BE49-F238E27FC236}">
                <a16:creationId xmlns:a16="http://schemas.microsoft.com/office/drawing/2014/main" id="{F15698BD-9E08-2163-7CE3-A272A8BF6ED3}"/>
              </a:ext>
            </a:extLst>
          </p:cNvPr>
          <p:cNvSpPr/>
          <p:nvPr/>
        </p:nvSpPr>
        <p:spPr>
          <a:xfrm>
            <a:off x="6742484" y="4575900"/>
            <a:ext cx="1224136" cy="792088"/>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Segoe UI"/>
                <a:ea typeface="+mn-ea"/>
                <a:cs typeface="+mn-cs"/>
              </a:rPr>
              <a:t>stock</a:t>
            </a:r>
          </a:p>
        </p:txBody>
      </p:sp>
      <p:sp>
        <p:nvSpPr>
          <p:cNvPr id="14" name="Arrow: Right 13">
            <a:extLst>
              <a:ext uri="{FF2B5EF4-FFF2-40B4-BE49-F238E27FC236}">
                <a16:creationId xmlns:a16="http://schemas.microsoft.com/office/drawing/2014/main" id="{87F78CC4-173B-46AC-C1D3-7E6E660574E6}"/>
              </a:ext>
            </a:extLst>
          </p:cNvPr>
          <p:cNvSpPr/>
          <p:nvPr/>
        </p:nvSpPr>
        <p:spPr>
          <a:xfrm rot="10800000">
            <a:off x="7066520" y="3696406"/>
            <a:ext cx="2160240" cy="1440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TextBox 14">
            <a:extLst>
              <a:ext uri="{FF2B5EF4-FFF2-40B4-BE49-F238E27FC236}">
                <a16:creationId xmlns:a16="http://schemas.microsoft.com/office/drawing/2014/main" id="{D68E0BCE-CFA8-CCB0-8CAD-BD0ADDF6DB8E}"/>
              </a:ext>
            </a:extLst>
          </p:cNvPr>
          <p:cNvSpPr txBox="1"/>
          <p:nvPr/>
        </p:nvSpPr>
        <p:spPr>
          <a:xfrm>
            <a:off x="7227361" y="1825948"/>
            <a:ext cx="2971507" cy="1323439"/>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Segoe UI"/>
                <a:ea typeface="+mn-ea"/>
                <a:cs typeface="+mn-cs"/>
              </a:rPr>
              <a:t>Purchase order</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Segoe UI"/>
                <a:ea typeface="+mn-ea"/>
                <a:cs typeface="+mn-cs"/>
              </a:rPr>
              <a:t>Purchase Order Items</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72 Condensed" panose="020B0506030000000003" pitchFamily="34" charset="0"/>
                <a:ea typeface="+mn-ea"/>
                <a:cs typeface="72 Condensed" panose="020B0506030000000003" pitchFamily="34" charset="0"/>
              </a:rPr>
              <a:t>30 Laptops</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72 Condensed" panose="020B0506030000000003" pitchFamily="34" charset="0"/>
                <a:ea typeface="+mn-ea"/>
                <a:cs typeface="72 Condensed" panose="020B0506030000000003" pitchFamily="34" charset="0"/>
              </a:rPr>
              <a:t>200 HDD</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72 Condensed" panose="020B0506030000000003" pitchFamily="34" charset="0"/>
                <a:ea typeface="+mn-ea"/>
                <a:cs typeface="72 Condensed" panose="020B0506030000000003" pitchFamily="34" charset="0"/>
              </a:rPr>
              <a:t>1000 iPhone</a:t>
            </a:r>
            <a:endParaRPr kumimoji="0" lang="en-IN" sz="1400" b="1" i="0" u="none" strike="noStrike" kern="1200" cap="none" spc="0" normalizeH="0" baseline="0" noProof="0" dirty="0">
              <a:ln>
                <a:noFill/>
              </a:ln>
              <a:solidFill>
                <a:prstClr val="black"/>
              </a:solidFill>
              <a:effectLst/>
              <a:uLnTx/>
              <a:uFillTx/>
              <a:latin typeface="72 Condensed" panose="020B0506030000000003" pitchFamily="34" charset="0"/>
              <a:ea typeface="+mn-ea"/>
              <a:cs typeface="72 Condensed" panose="020B0506030000000003" pitchFamily="34" charset="0"/>
            </a:endParaRPr>
          </a:p>
        </p:txBody>
      </p:sp>
      <p:sp>
        <p:nvSpPr>
          <p:cNvPr id="16" name="Arrow: Right 15">
            <a:extLst>
              <a:ext uri="{FF2B5EF4-FFF2-40B4-BE49-F238E27FC236}">
                <a16:creationId xmlns:a16="http://schemas.microsoft.com/office/drawing/2014/main" id="{57DA79EC-7995-5321-DA7D-ADB21EDE7EF1}"/>
              </a:ext>
            </a:extLst>
          </p:cNvPr>
          <p:cNvSpPr/>
          <p:nvPr/>
        </p:nvSpPr>
        <p:spPr>
          <a:xfrm rot="10800000">
            <a:off x="2492963" y="3624398"/>
            <a:ext cx="1945262" cy="1440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7" name="TextBox 16">
            <a:extLst>
              <a:ext uri="{FF2B5EF4-FFF2-40B4-BE49-F238E27FC236}">
                <a16:creationId xmlns:a16="http://schemas.microsoft.com/office/drawing/2014/main" id="{51249E5E-292F-F6CE-987C-D9D78B59B9C7}"/>
              </a:ext>
            </a:extLst>
          </p:cNvPr>
          <p:cNvSpPr txBox="1"/>
          <p:nvPr/>
        </p:nvSpPr>
        <p:spPr>
          <a:xfrm>
            <a:off x="2460087" y="3898566"/>
            <a:ext cx="1873255" cy="1323439"/>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Segoe UI"/>
                <a:ea typeface="+mn-ea"/>
                <a:cs typeface="+mn-cs"/>
              </a:rPr>
              <a:t>Invoice</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Segoe UI"/>
                <a:ea typeface="+mn-ea"/>
                <a:cs typeface="+mn-cs"/>
              </a:rPr>
              <a:t>Invoice Items</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72 Condensed" panose="020B0506030000000003" pitchFamily="34" charset="0"/>
                <a:ea typeface="+mn-ea"/>
                <a:cs typeface="72 Condensed" panose="020B0506030000000003" pitchFamily="34" charset="0"/>
              </a:rPr>
              <a:t>1 Laptops</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72 Condensed" panose="020B0506030000000003" pitchFamily="34" charset="0"/>
                <a:ea typeface="+mn-ea"/>
                <a:cs typeface="72 Condensed" panose="020B0506030000000003" pitchFamily="34" charset="0"/>
              </a:rPr>
              <a:t>1 HDD</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72 Condensed" panose="020B0506030000000003" pitchFamily="34" charset="0"/>
                <a:ea typeface="+mn-ea"/>
                <a:cs typeface="72 Condensed" panose="020B0506030000000003" pitchFamily="34" charset="0"/>
              </a:rPr>
              <a:t>1 iPhone</a:t>
            </a:r>
            <a:endParaRPr kumimoji="0" lang="en-IN" sz="1400" b="1" i="0" u="none" strike="noStrike" kern="1200" cap="none" spc="0" normalizeH="0" baseline="0" noProof="0" dirty="0">
              <a:ln>
                <a:noFill/>
              </a:ln>
              <a:solidFill>
                <a:prstClr val="black"/>
              </a:solidFill>
              <a:effectLst/>
              <a:uLnTx/>
              <a:uFillTx/>
              <a:latin typeface="72 Condensed" panose="020B0506030000000003" pitchFamily="34" charset="0"/>
              <a:ea typeface="+mn-ea"/>
              <a:cs typeface="72 Condensed" panose="020B0506030000000003" pitchFamily="34" charset="0"/>
            </a:endParaRPr>
          </a:p>
        </p:txBody>
      </p:sp>
      <p:sp>
        <p:nvSpPr>
          <p:cNvPr id="18" name="Oval 17">
            <a:extLst>
              <a:ext uri="{FF2B5EF4-FFF2-40B4-BE49-F238E27FC236}">
                <a16:creationId xmlns:a16="http://schemas.microsoft.com/office/drawing/2014/main" id="{1A49D34D-B3E0-AAA6-191C-21C6D77B6B24}"/>
              </a:ext>
            </a:extLst>
          </p:cNvPr>
          <p:cNvSpPr/>
          <p:nvPr/>
        </p:nvSpPr>
        <p:spPr>
          <a:xfrm>
            <a:off x="3214089" y="5423718"/>
            <a:ext cx="2448272" cy="79209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prstClr val="white"/>
                </a:solidFill>
                <a:effectLst/>
                <a:uLnTx/>
                <a:uFillTx/>
                <a:latin typeface="Segoe UI"/>
                <a:ea typeface="+mn-ea"/>
                <a:cs typeface="+mn-cs"/>
              </a:rPr>
              <a:t>Business partners</a:t>
            </a:r>
          </a:p>
        </p:txBody>
      </p:sp>
      <p:sp>
        <p:nvSpPr>
          <p:cNvPr id="19" name="Oval 18">
            <a:extLst>
              <a:ext uri="{FF2B5EF4-FFF2-40B4-BE49-F238E27FC236}">
                <a16:creationId xmlns:a16="http://schemas.microsoft.com/office/drawing/2014/main" id="{D62E73FD-DA34-448D-79E2-72DCBC11D069}"/>
              </a:ext>
            </a:extLst>
          </p:cNvPr>
          <p:cNvSpPr/>
          <p:nvPr/>
        </p:nvSpPr>
        <p:spPr>
          <a:xfrm>
            <a:off x="5842384" y="5417636"/>
            <a:ext cx="2448272" cy="79209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prstClr val="white"/>
                </a:solidFill>
                <a:effectLst/>
                <a:uLnTx/>
                <a:uFillTx/>
                <a:latin typeface="Segoe UI"/>
                <a:ea typeface="+mn-ea"/>
                <a:cs typeface="+mn-cs"/>
              </a:rPr>
              <a:t>Products</a:t>
            </a:r>
          </a:p>
        </p:txBody>
      </p:sp>
      <p:sp>
        <p:nvSpPr>
          <p:cNvPr id="20" name="TextBox 19">
            <a:extLst>
              <a:ext uri="{FF2B5EF4-FFF2-40B4-BE49-F238E27FC236}">
                <a16:creationId xmlns:a16="http://schemas.microsoft.com/office/drawing/2014/main" id="{CEA351E4-0C1E-A273-870B-2370F4658F24}"/>
              </a:ext>
            </a:extLst>
          </p:cNvPr>
          <p:cNvSpPr txBox="1"/>
          <p:nvPr/>
        </p:nvSpPr>
        <p:spPr>
          <a:xfrm>
            <a:off x="228540" y="655067"/>
            <a:ext cx="11698520" cy="584775"/>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It’s a demo data model for the purpose of learning, training, testing, scenarios, and demos. It contains over 72 tables and 100+ Function modules for development.</a:t>
            </a:r>
          </a:p>
        </p:txBody>
      </p:sp>
    </p:spTree>
    <p:extLst>
      <p:ext uri="{BB962C8B-B14F-4D97-AF65-F5344CB8AC3E}">
        <p14:creationId xmlns:p14="http://schemas.microsoft.com/office/powerpoint/2010/main" val="527220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88E61238-5293-706C-0972-3E7CDF4CE539}"/>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199" b="0"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rPr>
              <a:t>New ABAP Syntax</a:t>
            </a:r>
            <a:endParaRPr kumimoji="0" lang="en-IN" sz="3199" b="0"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endParaRPr>
          </a:p>
        </p:txBody>
      </p:sp>
      <p:sp>
        <p:nvSpPr>
          <p:cNvPr id="3" name="TextBox 2">
            <a:extLst>
              <a:ext uri="{FF2B5EF4-FFF2-40B4-BE49-F238E27FC236}">
                <a16:creationId xmlns:a16="http://schemas.microsoft.com/office/drawing/2014/main" id="{BDCBDF49-CDF7-36F5-7146-36FE35274F4E}"/>
              </a:ext>
            </a:extLst>
          </p:cNvPr>
          <p:cNvSpPr txBox="1"/>
          <p:nvPr/>
        </p:nvSpPr>
        <p:spPr>
          <a:xfrm>
            <a:off x="177646" y="655067"/>
            <a:ext cx="11486844" cy="2031325"/>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SAP ABAP is improving over the time so that we as a developer can write optimized </a:t>
            </a:r>
            <a:r>
              <a:rPr kumimoji="0" lang="en-IN" sz="1800" b="0" i="0" u="none" strike="noStrike" kern="1200" cap="none" spc="0" normalizeH="0" baseline="0" noProof="0" dirty="0" err="1">
                <a:ln>
                  <a:noFill/>
                </a:ln>
                <a:solidFill>
                  <a:prstClr val="black"/>
                </a:solidFill>
                <a:effectLst/>
                <a:uLnTx/>
                <a:uFillTx/>
                <a:latin typeface="Segoe UI"/>
                <a:ea typeface="+mn-ea"/>
                <a:cs typeface="+mn-cs"/>
              </a:rPr>
              <a:t>abap</a:t>
            </a:r>
            <a:r>
              <a:rPr kumimoji="0" lang="en-IN" sz="1800" b="0" i="0" u="none" strike="noStrike" kern="1200" cap="none" spc="0" normalizeH="0" baseline="0" noProof="0" dirty="0">
                <a:ln>
                  <a:noFill/>
                </a:ln>
                <a:solidFill>
                  <a:prstClr val="black"/>
                </a:solidFill>
                <a:effectLst/>
                <a:uLnTx/>
                <a:uFillTx/>
                <a:latin typeface="Segoe UI"/>
                <a:ea typeface="+mn-ea"/>
                <a:cs typeface="+mn-cs"/>
              </a:rPr>
              <a:t> code which take less effort to do more. For example avoid looks, merge multiple lines in one code line, make </a:t>
            </a:r>
            <a:r>
              <a:rPr kumimoji="0" lang="en-IN" sz="1800" b="0" i="0" u="none" strike="noStrike" kern="1200" cap="none" spc="0" normalizeH="0" baseline="0" noProof="0" dirty="0" err="1">
                <a:ln>
                  <a:noFill/>
                </a:ln>
                <a:solidFill>
                  <a:prstClr val="black"/>
                </a:solidFill>
                <a:effectLst/>
                <a:uLnTx/>
                <a:uFillTx/>
                <a:latin typeface="Segoe UI"/>
                <a:ea typeface="+mn-ea"/>
                <a:cs typeface="+mn-cs"/>
              </a:rPr>
              <a:t>abap</a:t>
            </a:r>
            <a:r>
              <a:rPr kumimoji="0" lang="en-IN" sz="1800" b="0" i="0" u="none" strike="noStrike" kern="1200" cap="none" spc="0" normalizeH="0" baseline="0" noProof="0" dirty="0">
                <a:ln>
                  <a:noFill/>
                </a:ln>
                <a:solidFill>
                  <a:prstClr val="black"/>
                </a:solidFill>
                <a:effectLst/>
                <a:uLnTx/>
                <a:uFillTx/>
                <a:latin typeface="Segoe UI"/>
                <a:ea typeface="+mn-ea"/>
                <a:cs typeface="+mn-cs"/>
              </a:rPr>
              <a:t> easy to read and understand, improve performance and code look similar to other programming language. </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Disclaimer: New ABAP syntax does not mean that you have to change all the old code written in past, you always have backward compatibility. All the new code which you plan to develop in future, use new syntax and keep all the OLD code as it is. </a:t>
            </a:r>
            <a:r>
              <a:rPr kumimoji="0" lang="en-IN" sz="1800" b="1" i="0" u="none" strike="noStrike" kern="1200" cap="none" spc="0" normalizeH="0" baseline="0" noProof="0" dirty="0">
                <a:ln>
                  <a:noFill/>
                </a:ln>
                <a:solidFill>
                  <a:prstClr val="black"/>
                </a:solidFill>
                <a:effectLst/>
                <a:uLnTx/>
                <a:uFillTx/>
                <a:latin typeface="Segoe UI"/>
                <a:ea typeface="+mn-ea"/>
                <a:cs typeface="+mn-cs"/>
              </a:rPr>
              <a:t>NW&gt;=740</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p:txBody>
      </p:sp>
      <p:sp>
        <p:nvSpPr>
          <p:cNvPr id="4" name="TextBox 3">
            <a:extLst>
              <a:ext uri="{FF2B5EF4-FFF2-40B4-BE49-F238E27FC236}">
                <a16:creationId xmlns:a16="http://schemas.microsoft.com/office/drawing/2014/main" id="{8803427F-BBC4-98B2-1F0F-6E79C1BEC402}"/>
              </a:ext>
            </a:extLst>
          </p:cNvPr>
          <p:cNvSpPr txBox="1"/>
          <p:nvPr/>
        </p:nvSpPr>
        <p:spPr>
          <a:xfrm>
            <a:off x="9547913" y="6408935"/>
            <a:ext cx="2524210" cy="276999"/>
          </a:xfrm>
          <a:prstGeom prst="rect">
            <a:avLst/>
          </a:prstGeom>
          <a:noFill/>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2060"/>
                </a:solidFill>
                <a:effectLst/>
                <a:uLnTx/>
                <a:uFillTx/>
                <a:latin typeface="Cooper Black" panose="0208090404030B020404" pitchFamily="18" charset="0"/>
                <a:ea typeface="+mn-ea"/>
                <a:cs typeface="+mn-cs"/>
              </a:rPr>
              <a:t>www.anubhavtrainings.com</a:t>
            </a:r>
            <a:endParaRPr kumimoji="0" lang="en-IN" sz="1200" b="0" i="0" u="none" strike="noStrike" kern="1200" cap="none" spc="0" normalizeH="0" baseline="0" noProof="0" dirty="0">
              <a:ln>
                <a:noFill/>
              </a:ln>
              <a:solidFill>
                <a:srgbClr val="002060"/>
              </a:solidFill>
              <a:effectLst/>
              <a:uLnTx/>
              <a:uFillTx/>
              <a:latin typeface="Cooper Black" panose="0208090404030B020404" pitchFamily="18" charset="0"/>
              <a:ea typeface="+mn-ea"/>
              <a:cs typeface="+mn-cs"/>
            </a:endParaRPr>
          </a:p>
        </p:txBody>
      </p:sp>
      <p:pic>
        <p:nvPicPr>
          <p:cNvPr id="5" name="Picture 4">
            <a:extLst>
              <a:ext uri="{FF2B5EF4-FFF2-40B4-BE49-F238E27FC236}">
                <a16:creationId xmlns:a16="http://schemas.microsoft.com/office/drawing/2014/main" id="{1CFC86E7-6CB2-CA3E-46F1-E90A72AAF2E8}"/>
              </a:ext>
            </a:extLst>
          </p:cNvPr>
          <p:cNvPicPr>
            <a:picLocks noChangeAspect="1"/>
          </p:cNvPicPr>
          <p:nvPr/>
        </p:nvPicPr>
        <p:blipFill>
          <a:blip r:embed="rId2"/>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81B9A001-2EEA-D0AB-C568-AF7E95AA8A13}"/>
              </a:ext>
            </a:extLst>
          </p:cNvPr>
          <p:cNvSpPr txBox="1"/>
          <p:nvPr/>
        </p:nvSpPr>
        <p:spPr>
          <a:xfrm>
            <a:off x="116701" y="6559466"/>
            <a:ext cx="223678" cy="253916"/>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Segoe UI"/>
                <a:ea typeface="+mn-ea"/>
                <a:cs typeface="+mn-cs"/>
              </a:rPr>
              <a:t>7</a:t>
            </a:r>
            <a:endParaRPr kumimoji="0" lang="en-IN" sz="1050" b="0" i="0" u="none" strike="noStrike" kern="1200" cap="none" spc="0" normalizeH="0" baseline="0" noProof="0" dirty="0">
              <a:ln>
                <a:noFill/>
              </a:ln>
              <a:solidFill>
                <a:prstClr val="black"/>
              </a:solidFill>
              <a:effectLst/>
              <a:uLnTx/>
              <a:uFillTx/>
              <a:latin typeface="Segoe UI"/>
              <a:ea typeface="+mn-ea"/>
              <a:cs typeface="+mn-cs"/>
            </a:endParaRPr>
          </a:p>
        </p:txBody>
      </p:sp>
      <p:sp>
        <p:nvSpPr>
          <p:cNvPr id="7" name="Rectangle 6">
            <a:extLst>
              <a:ext uri="{FF2B5EF4-FFF2-40B4-BE49-F238E27FC236}">
                <a16:creationId xmlns:a16="http://schemas.microsoft.com/office/drawing/2014/main" id="{8A007A5B-6B13-298C-F93D-42443F213E70}"/>
              </a:ext>
            </a:extLst>
          </p:cNvPr>
          <p:cNvSpPr/>
          <p:nvPr/>
        </p:nvSpPr>
        <p:spPr>
          <a:xfrm>
            <a:off x="1197868" y="2492896"/>
            <a:ext cx="3960440" cy="7071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Segoe UI"/>
                <a:ea typeface="+mn-ea"/>
                <a:cs typeface="+mn-cs"/>
              </a:rPr>
              <a:t>New language feature</a:t>
            </a:r>
          </a:p>
        </p:txBody>
      </p:sp>
      <p:sp>
        <p:nvSpPr>
          <p:cNvPr id="8" name="Rectangle 7">
            <a:extLst>
              <a:ext uri="{FF2B5EF4-FFF2-40B4-BE49-F238E27FC236}">
                <a16:creationId xmlns:a16="http://schemas.microsoft.com/office/drawing/2014/main" id="{42411E9D-A455-5C4F-4D5F-8BEA6F3F59AF}"/>
              </a:ext>
            </a:extLst>
          </p:cNvPr>
          <p:cNvSpPr/>
          <p:nvPr/>
        </p:nvSpPr>
        <p:spPr>
          <a:xfrm>
            <a:off x="7102524" y="2487788"/>
            <a:ext cx="3960440" cy="7071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Segoe UI"/>
                <a:ea typeface="+mn-ea"/>
                <a:cs typeface="+mn-cs"/>
              </a:rPr>
              <a:t>New SQL syntax</a:t>
            </a:r>
          </a:p>
        </p:txBody>
      </p:sp>
      <p:sp>
        <p:nvSpPr>
          <p:cNvPr id="9" name="TextBox 8">
            <a:extLst>
              <a:ext uri="{FF2B5EF4-FFF2-40B4-BE49-F238E27FC236}">
                <a16:creationId xmlns:a16="http://schemas.microsoft.com/office/drawing/2014/main" id="{EB8D730C-7841-7CAE-5C37-7486F8CE2272}"/>
              </a:ext>
            </a:extLst>
          </p:cNvPr>
          <p:cNvSpPr txBox="1"/>
          <p:nvPr/>
        </p:nvSpPr>
        <p:spPr>
          <a:xfrm>
            <a:off x="210708" y="3284984"/>
            <a:ext cx="5700742" cy="2862322"/>
          </a:xfrm>
          <a:prstGeom prst="rect">
            <a:avLst/>
          </a:prstGeom>
          <a:noFill/>
        </p:spPr>
        <p:txBody>
          <a:bodyPr wrap="square" rtlCol="0">
            <a:spAutoFit/>
          </a:bodyPr>
          <a:lstStyle/>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Inline data declaration</a:t>
            </a:r>
          </a:p>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Inline field symbol declaration</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String operator</a:t>
            </a:r>
          </a:p>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Value expression</a:t>
            </a:r>
          </a:p>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Corresponding expression</a:t>
            </a:r>
          </a:p>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Constructor expression</a:t>
            </a:r>
          </a:p>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Table expression</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Smart loops over a table</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Condition expression</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Loop </a:t>
            </a:r>
            <a:r>
              <a:rPr kumimoji="0" lang="en-IN" sz="1800" b="0" i="0" u="none" strike="noStrike" kern="1200" cap="none" spc="0" normalizeH="0" baseline="0" noProof="0" dirty="0" err="1">
                <a:ln>
                  <a:noFill/>
                </a:ln>
                <a:solidFill>
                  <a:prstClr val="black"/>
                </a:solidFill>
                <a:effectLst/>
                <a:uLnTx/>
                <a:uFillTx/>
                <a:latin typeface="Segoe UI"/>
                <a:ea typeface="+mn-ea"/>
                <a:cs typeface="+mn-cs"/>
              </a:rPr>
              <a:t>itab</a:t>
            </a:r>
            <a:r>
              <a:rPr kumimoji="0" lang="en-IN" sz="1800" b="0" i="0" u="none" strike="noStrike" kern="1200" cap="none" spc="0" normalizeH="0" baseline="0" noProof="0" dirty="0">
                <a:ln>
                  <a:noFill/>
                </a:ln>
                <a:solidFill>
                  <a:prstClr val="black"/>
                </a:solidFill>
                <a:effectLst/>
                <a:uLnTx/>
                <a:uFillTx/>
                <a:latin typeface="Segoe UI"/>
                <a:ea typeface="+mn-ea"/>
                <a:cs typeface="+mn-cs"/>
              </a:rPr>
              <a:t> row as a object</a:t>
            </a:r>
          </a:p>
        </p:txBody>
      </p:sp>
      <p:sp>
        <p:nvSpPr>
          <p:cNvPr id="10" name="TextBox 9">
            <a:extLst>
              <a:ext uri="{FF2B5EF4-FFF2-40B4-BE49-F238E27FC236}">
                <a16:creationId xmlns:a16="http://schemas.microsoft.com/office/drawing/2014/main" id="{AE8447A2-D36C-BA9E-7E40-5C3A915532A4}"/>
              </a:ext>
            </a:extLst>
          </p:cNvPr>
          <p:cNvSpPr txBox="1"/>
          <p:nvPr/>
        </p:nvSpPr>
        <p:spPr>
          <a:xfrm>
            <a:off x="6808181" y="3361947"/>
            <a:ext cx="5112568" cy="2031325"/>
          </a:xfrm>
          <a:prstGeom prst="rect">
            <a:avLst/>
          </a:prstGeom>
          <a:noFill/>
        </p:spPr>
        <p:txBody>
          <a:bodyPr wrap="square" rtlCol="0">
            <a:spAutoFit/>
          </a:bodyPr>
          <a:lstStyle/>
          <a:p>
            <a:pPr marL="285750" marR="0" lvl="0" indent="-285750" algn="l" defTabSz="1218987"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Select columns with comma</a:t>
            </a:r>
          </a:p>
          <a:p>
            <a:pPr marL="285750" marR="0" lvl="0" indent="-285750" algn="l" defTabSz="1218987"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Escaping of host variables</a:t>
            </a:r>
          </a:p>
          <a:p>
            <a:pPr marL="285750" marR="0" lvl="0" indent="-285750" algn="l" defTabSz="1218987"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String literals in queries</a:t>
            </a:r>
          </a:p>
          <a:p>
            <a:pPr marL="285750" marR="0" lvl="0" indent="-285750" algn="l" defTabSz="1218987"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New SQL functions</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Case expression</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Aggregate functions in having clause</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Select on internal table</a:t>
            </a:r>
          </a:p>
        </p:txBody>
      </p:sp>
    </p:spTree>
    <p:extLst>
      <p:ext uri="{BB962C8B-B14F-4D97-AF65-F5344CB8AC3E}">
        <p14:creationId xmlns:p14="http://schemas.microsoft.com/office/powerpoint/2010/main" val="1807709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4"/>
        <p:cNvGrpSpPr/>
        <p:nvPr/>
      </p:nvGrpSpPr>
      <p:grpSpPr>
        <a:xfrm>
          <a:off x="0" y="0"/>
          <a:ext cx="0" cy="0"/>
          <a:chOff x="0" y="0"/>
          <a:chExt cx="0" cy="0"/>
        </a:xfrm>
      </p:grpSpPr>
      <p:sp>
        <p:nvSpPr>
          <p:cNvPr id="966" name="Google Shape;966;p28"/>
          <p:cNvSpPr txBox="1"/>
          <p:nvPr/>
        </p:nvSpPr>
        <p:spPr>
          <a:xfrm>
            <a:off x="224979" y="788088"/>
            <a:ext cx="11806237" cy="48013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CDS is the new approach of building </a:t>
            </a:r>
            <a:r>
              <a:rPr kumimoji="0" lang="en-US" sz="1800" b="0" i="0" u="sng" strike="noStrike" kern="0" cap="none" spc="0" normalizeH="0" baseline="0" noProof="0" dirty="0">
                <a:ln>
                  <a:noFill/>
                </a:ln>
                <a:solidFill>
                  <a:srgbClr val="000000"/>
                </a:solidFill>
                <a:effectLst/>
                <a:uLnTx/>
                <a:uFillTx/>
                <a:latin typeface="Calibri"/>
                <a:ea typeface="Calibri"/>
                <a:cs typeface="Calibri"/>
                <a:sym typeface="Calibri"/>
              </a:rPr>
              <a:t>semantically rich data models</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It is an extension of SQL in ABAP world.</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What has been extended?</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DDL – Data definition language – design new data models – new tables, structures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DQL – Data Query Language (CDS Views and CDS Entities) – new views to extract data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agg</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join, load,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calculate,formulas</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DEL – Data Expression language (expressions like path expression, case expressions)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DCL – Data Control Language (security)</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Since in ABAP on Cloud Environment we do not have GUI access (no access to SE11) – we will use CDS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Naming convention – is a best practice to follow in a project. ZCOMPANY_PROJ_OBJTTP_NAME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ZDXC_XX_*</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We will use an uploader utility provided by SAP, get this in our ABAP on Cloud System to test it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Install the abap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git</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plugin so we can interact with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github</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from our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adt</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tool - </a:t>
            </a:r>
            <a:r>
              <a:rPr kumimoji="0" lang="en-US" sz="1400" b="0" i="0" u="sng" strike="noStrike" kern="0" cap="none" spc="0" normalizeH="0" baseline="0" noProof="0" dirty="0">
                <a:ln>
                  <a:noFill/>
                </a:ln>
                <a:solidFill>
                  <a:srgbClr val="E6EDF3"/>
                </a:solidFill>
                <a:effectLst/>
                <a:uLnTx/>
                <a:uFillTx/>
                <a:latin typeface="Arial"/>
                <a:ea typeface="Arial"/>
                <a:cs typeface="Arial"/>
                <a:sym typeface="Arial"/>
                <a:hlinkClick r:id="rId3">
                  <a:extLst>
                    <a:ext uri="{A12FA001-AC4F-418D-AE19-62706E023703}">
                      <ahyp:hlinkClr xmlns:ahyp="http://schemas.microsoft.com/office/drawing/2018/hyperlinkcolor" val="tx"/>
                    </a:ext>
                  </a:extLst>
                </a:hlinkClick>
              </a:rPr>
              <a:t>http://eclipse.abapgit.org/updatesite/</a:t>
            </a:r>
            <a:endParaRPr kumimoji="0" sz="1400" b="0" i="0" u="none" strike="noStrike" kern="0" cap="none" spc="0" normalizeH="0" baseline="0" noProof="0" dirty="0">
              <a:ln>
                <a:noFill/>
              </a:ln>
              <a:solidFill>
                <a:srgbClr val="E6EDF3"/>
              </a:solidFill>
              <a:effectLst/>
              <a:uLnTx/>
              <a:uFillTx/>
              <a:latin typeface="Arial"/>
              <a:ea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Download the code from SAP standard repository - </a:t>
            </a:r>
            <a:r>
              <a:rPr kumimoji="0" lang="en-US" sz="1800" b="0" i="0" u="sng" strike="noStrike" kern="0" cap="none" spc="0" normalizeH="0" baseline="0" noProof="0" dirty="0">
                <a:ln>
                  <a:noFill/>
                </a:ln>
                <a:solidFill>
                  <a:srgbClr val="000000"/>
                </a:solidFill>
                <a:effectLst/>
                <a:uLnTx/>
                <a:uFillTx/>
                <a:latin typeface="Calibri"/>
                <a:ea typeface="Calibri"/>
                <a:cs typeface="Calibri"/>
                <a:sym typeface="Calibri"/>
                <a:hlinkClick r:id="rId4">
                  <a:extLst>
                    <a:ext uri="{A12FA001-AC4F-418D-AE19-62706E023703}">
                      <ahyp:hlinkClr xmlns:ahyp="http://schemas.microsoft.com/office/drawing/2018/hyperlinkcolor" val="tx"/>
                    </a:ext>
                  </a:extLst>
                </a:hlinkClick>
              </a:rPr>
              <a:t>https://github.com/SAP-samples/abap-file-uploader</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Register a service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Run the utility</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967" name="Google Shape;967;p28"/>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CDS – Core Data &amp; Services</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pic>
        <p:nvPicPr>
          <p:cNvPr id="969" name="Google Shape;969;p28"/>
          <p:cNvPicPr preferRelativeResize="0"/>
          <p:nvPr/>
        </p:nvPicPr>
        <p:blipFill rotWithShape="1">
          <a:blip r:embed="rId5">
            <a:alphaModFix/>
          </a:blip>
          <a:srcRect/>
          <a:stretch/>
        </p:blipFill>
        <p:spPr>
          <a:xfrm>
            <a:off x="11688213" y="45412"/>
            <a:ext cx="436629" cy="431260"/>
          </a:xfrm>
          <a:prstGeom prst="rect">
            <a:avLst/>
          </a:prstGeom>
          <a:noFill/>
          <a:ln>
            <a:noFill/>
          </a:ln>
          <a:effectLst>
            <a:outerShdw blurRad="50800" dist="38100" dir="2700000" algn="tl" rotWithShape="0">
              <a:srgbClr val="000000">
                <a:alpha val="40000"/>
              </a:srgbClr>
            </a:outerShdw>
          </a:effectLst>
        </p:spPr>
      </p:pic>
      <p:sp>
        <p:nvSpPr>
          <p:cNvPr id="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8" name="Google Shape;998;p31"/>
          <p:cNvSpPr txBox="1"/>
          <p:nvPr/>
        </p:nvSpPr>
        <p:spPr>
          <a:xfrm>
            <a:off x="224979" y="788088"/>
            <a:ext cx="11806237" cy="1200329"/>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Using the views we can build the Data models which can optimum expose the data out of sap system. The execution of CDS view happens inside the database because when we activate a CDS view, system creates a HANA view. All the logic hence gets executed inside the database. This process is known as code-to-data paradigm.</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CDS views are obsolete now, a successor concept was introduced in 2019 called CDS entities.</a:t>
            </a: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999" name="Google Shape;999;p31"/>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CDS Views (DQL)</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1002" name="Google Shape;1002;p31"/>
          <p:cNvSpPr/>
          <p:nvPr/>
        </p:nvSpPr>
        <p:spPr>
          <a:xfrm>
            <a:off x="2617005" y="2636912"/>
            <a:ext cx="5256584" cy="1584176"/>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Application Layer</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3" name="Google Shape;1003;p31"/>
          <p:cNvSpPr/>
          <p:nvPr/>
        </p:nvSpPr>
        <p:spPr>
          <a:xfrm>
            <a:off x="2590578" y="5085184"/>
            <a:ext cx="5256584" cy="1584176"/>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Database Layer</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4" name="Google Shape;1004;p31"/>
          <p:cNvSpPr/>
          <p:nvPr/>
        </p:nvSpPr>
        <p:spPr>
          <a:xfrm>
            <a:off x="4150196" y="4149080"/>
            <a:ext cx="720080" cy="1008112"/>
          </a:xfrm>
          <a:prstGeom prst="downArrow">
            <a:avLst>
              <a:gd name="adj1" fmla="val 50000"/>
              <a:gd name="adj2" fmla="val 50000"/>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1005" name="Google Shape;1005;p31"/>
          <p:cNvSpPr/>
          <p:nvPr/>
        </p:nvSpPr>
        <p:spPr>
          <a:xfrm rot="10800000">
            <a:off x="5807149" y="4141367"/>
            <a:ext cx="720080" cy="1008112"/>
          </a:xfrm>
          <a:prstGeom prst="downArrow">
            <a:avLst>
              <a:gd name="adj1" fmla="val 50000"/>
              <a:gd name="adj2" fmla="val 50000"/>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9"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10"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79B2EDDB-CDBC-0A6F-643F-1FC4F7A93EB0}"/>
                  </a:ext>
                </a:extLst>
              </p14:cNvPr>
              <p14:cNvContentPartPr/>
              <p14:nvPr/>
            </p14:nvContentPartPr>
            <p14:xfrm>
              <a:off x="760612" y="2417782"/>
              <a:ext cx="360" cy="360"/>
            </p14:xfrm>
          </p:contentPart>
        </mc:Choice>
        <mc:Fallback xmlns="">
          <p:pic>
            <p:nvPicPr>
              <p:cNvPr id="2" name="Ink 1">
                <a:extLst>
                  <a:ext uri="{FF2B5EF4-FFF2-40B4-BE49-F238E27FC236}">
                    <a16:creationId xmlns:a16="http://schemas.microsoft.com/office/drawing/2014/main" id="{79B2EDDB-CDBC-0A6F-643F-1FC4F7A93EB0}"/>
                  </a:ext>
                </a:extLst>
              </p:cNvPr>
              <p:cNvPicPr/>
              <p:nvPr/>
            </p:nvPicPr>
            <p:blipFill>
              <a:blip r:embed="rId5"/>
              <a:stretch>
                <a:fillRect/>
              </a:stretch>
            </p:blipFill>
            <p:spPr>
              <a:xfrm>
                <a:off x="751972" y="240878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8" name="Ink 37">
                <a:extLst>
                  <a:ext uri="{FF2B5EF4-FFF2-40B4-BE49-F238E27FC236}">
                    <a16:creationId xmlns:a16="http://schemas.microsoft.com/office/drawing/2014/main" id="{42D1D020-5ED5-F82A-B0EB-A5CC3FA6C658}"/>
                  </a:ext>
                </a:extLst>
              </p14:cNvPr>
              <p14:cNvContentPartPr/>
              <p14:nvPr/>
            </p14:nvContentPartPr>
            <p14:xfrm>
              <a:off x="2884252" y="3841582"/>
              <a:ext cx="360" cy="360"/>
            </p14:xfrm>
          </p:contentPart>
        </mc:Choice>
        <mc:Fallback xmlns="">
          <p:pic>
            <p:nvPicPr>
              <p:cNvPr id="38" name="Ink 37">
                <a:extLst>
                  <a:ext uri="{FF2B5EF4-FFF2-40B4-BE49-F238E27FC236}">
                    <a16:creationId xmlns:a16="http://schemas.microsoft.com/office/drawing/2014/main" id="{42D1D020-5ED5-F82A-B0EB-A5CC3FA6C658}"/>
                  </a:ext>
                </a:extLst>
              </p:cNvPr>
              <p:cNvPicPr/>
              <p:nvPr/>
            </p:nvPicPr>
            <p:blipFill>
              <a:blip r:embed="rId37"/>
              <a:stretch>
                <a:fillRect/>
              </a:stretch>
            </p:blipFill>
            <p:spPr>
              <a:xfrm>
                <a:off x="2866252" y="3823942"/>
                <a:ext cx="36000" cy="36000"/>
              </a:xfrm>
              <a:prstGeom prst="rect">
                <a:avLst/>
              </a:prstGeom>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9"/>
        <p:cNvGrpSpPr/>
        <p:nvPr/>
      </p:nvGrpSpPr>
      <p:grpSpPr>
        <a:xfrm>
          <a:off x="0" y="0"/>
          <a:ext cx="0" cy="0"/>
          <a:chOff x="0" y="0"/>
          <a:chExt cx="0" cy="0"/>
        </a:xfrm>
      </p:grpSpPr>
      <p:sp>
        <p:nvSpPr>
          <p:cNvPr id="1011" name="Google Shape;1011;p32"/>
          <p:cNvSpPr txBox="1"/>
          <p:nvPr/>
        </p:nvSpPr>
        <p:spPr>
          <a:xfrm>
            <a:off x="224979" y="788088"/>
            <a:ext cx="11806237" cy="341632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CDS entities are advance version of CDS Views. If you know CDS view, you can implement CDS entities very easily</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When we activate CDS view, 2 objects gets created. One will be HANA view, and another will be the DDIC view. This DDIC view is of no use. When we CDS entity, No DDIC view gets created.</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It save activation time hence the cds entity activation is faster than the cds view activation.</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A view have 3 names – file name, cds name and ddic view name. CDS entity is simplified and just have only one name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SAP also improved the runtime engine for entities to make it work faster</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CDS entities are strict in nature.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17145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ABAP on Cloud system</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SAP does not allow direct access of some of standard database tables available in AOC environment. These objects are called restricted objects. SAP have built the CDS entities on top of these objects, these entities are marked as </a:t>
            </a:r>
            <a:r>
              <a:rPr kumimoji="0" lang="en-US" sz="1800" b="1" i="0" u="none" strike="noStrike" kern="0" cap="none" spc="0" normalizeH="0" baseline="0" noProof="0">
                <a:ln>
                  <a:noFill/>
                </a:ln>
                <a:solidFill>
                  <a:srgbClr val="000000"/>
                </a:solidFill>
                <a:effectLst/>
                <a:uLnTx/>
                <a:uFillTx/>
                <a:latin typeface="Calibri"/>
                <a:ea typeface="Calibri"/>
                <a:cs typeface="Calibri"/>
                <a:sym typeface="Calibri"/>
              </a:rPr>
              <a:t>Released. </a:t>
            </a: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Which means we can use them in our code.</a:t>
            </a: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12" name="Google Shape;1012;p32"/>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CDS entities</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5"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8"/>
        <p:cNvGrpSpPr/>
        <p:nvPr/>
      </p:nvGrpSpPr>
      <p:grpSpPr>
        <a:xfrm>
          <a:off x="0" y="0"/>
          <a:ext cx="0" cy="0"/>
          <a:chOff x="0" y="0"/>
          <a:chExt cx="0" cy="0"/>
        </a:xfrm>
      </p:grpSpPr>
      <p:sp>
        <p:nvSpPr>
          <p:cNvPr id="1020" name="Google Shape;1020;p33"/>
          <p:cNvSpPr txBox="1"/>
          <p:nvPr/>
        </p:nvSpPr>
        <p:spPr>
          <a:xfrm>
            <a:off x="224979" y="716616"/>
            <a:ext cx="11806237" cy="2862322"/>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It is a best practice/gold standard to build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cds</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entities in SAP system. It is layered approach which provide clear guidance to development teams to create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cds</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views in modular way. It increase the code readability, and reduce the maintenance of the code. All the views are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categorised</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in below categories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342900" marR="0" lvl="0" indent="-342900" algn="l" defTabSz="914400" rtl="0" eaLnBrk="1" fontAlgn="auto" latinLnBrk="0" hangingPunct="1">
              <a:lnSpc>
                <a:spcPct val="100000"/>
              </a:lnSpc>
              <a:spcBef>
                <a:spcPts val="0"/>
              </a:spcBef>
              <a:spcAft>
                <a:spcPts val="0"/>
              </a:spcAft>
              <a:buClr>
                <a:srgbClr val="000000"/>
              </a:buClr>
              <a:buSzPts val="1800"/>
              <a:buFont typeface="Calibri"/>
              <a:buAutoNum type="arabicPeriod"/>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Private views – They starts with P_ / Marked with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VDM.private</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true / We should never use them in our code as the contract of these views can change release on release.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342900" marR="0" lvl="0" indent="-342900" algn="l" defTabSz="914400" rtl="0" eaLnBrk="1" fontAlgn="auto" latinLnBrk="0" hangingPunct="1">
              <a:lnSpc>
                <a:spcPct val="100000"/>
              </a:lnSpc>
              <a:spcBef>
                <a:spcPts val="0"/>
              </a:spcBef>
              <a:spcAft>
                <a:spcPts val="0"/>
              </a:spcAft>
              <a:buClr>
                <a:srgbClr val="000000"/>
              </a:buClr>
              <a:buSzPts val="1800"/>
              <a:buFont typeface="Calibri"/>
              <a:buAutoNum type="arabicPeriod"/>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Interface Views – They starts with I_ / Marked with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VDM.viewType</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#BASIC , #COMPOSITE / Highly reusable views and can be used as the contract is stable. In AOC system for example we have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I_Currency</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I_Country</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342900" marR="0" lvl="0" indent="-342900" algn="l" defTabSz="914400" rtl="0" eaLnBrk="1" fontAlgn="auto" latinLnBrk="0" hangingPunct="1">
              <a:lnSpc>
                <a:spcPct val="100000"/>
              </a:lnSpc>
              <a:spcBef>
                <a:spcPts val="0"/>
              </a:spcBef>
              <a:spcAft>
                <a:spcPts val="0"/>
              </a:spcAft>
              <a:buClr>
                <a:srgbClr val="000000"/>
              </a:buClr>
              <a:buSzPts val="1800"/>
              <a:buFont typeface="Calibri"/>
              <a:buAutoNum type="arabicPeriod"/>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Consumption Views – They starts with C_ / Marked with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VDM.viewType</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:#CONSUMPTION / Used for final consumption of data for our use case.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342900" marR="0" lvl="0" indent="-342900" algn="l" defTabSz="914400" rtl="0" eaLnBrk="1" fontAlgn="auto" latinLnBrk="0" hangingPunct="1">
              <a:lnSpc>
                <a:spcPct val="100000"/>
              </a:lnSpc>
              <a:spcBef>
                <a:spcPts val="0"/>
              </a:spcBef>
              <a:spcAft>
                <a:spcPts val="0"/>
              </a:spcAft>
              <a:buClr>
                <a:srgbClr val="000000"/>
              </a:buClr>
              <a:buSzPts val="1800"/>
              <a:buFont typeface="Calibri"/>
              <a:buAutoNum type="arabicPeriod"/>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Help Views – They are marked with I_*VH / Purely used for Value helps in Fiori Applications.</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21" name="Google Shape;1021;p33"/>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VDM – Virtual Data Modeling</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1024" name="Google Shape;1024;p33"/>
          <p:cNvSpPr/>
          <p:nvPr/>
        </p:nvSpPr>
        <p:spPr>
          <a:xfrm>
            <a:off x="1563878" y="6218193"/>
            <a:ext cx="1944216" cy="4320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DB Tables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5" name="Google Shape;1025;p33"/>
          <p:cNvSpPr/>
          <p:nvPr/>
        </p:nvSpPr>
        <p:spPr>
          <a:xfrm>
            <a:off x="3626380" y="6228415"/>
            <a:ext cx="1944216" cy="4320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DB Tables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6" name="Google Shape;1026;p33"/>
          <p:cNvSpPr/>
          <p:nvPr/>
        </p:nvSpPr>
        <p:spPr>
          <a:xfrm>
            <a:off x="5688882" y="6228415"/>
            <a:ext cx="1944216" cy="4320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DB Tables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7" name="Google Shape;1027;p33"/>
          <p:cNvSpPr/>
          <p:nvPr/>
        </p:nvSpPr>
        <p:spPr>
          <a:xfrm>
            <a:off x="7751384" y="6218193"/>
            <a:ext cx="1944216" cy="4320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DB Tables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8" name="Google Shape;1028;p33"/>
          <p:cNvSpPr/>
          <p:nvPr/>
        </p:nvSpPr>
        <p:spPr>
          <a:xfrm>
            <a:off x="746060" y="5524270"/>
            <a:ext cx="2448272" cy="4320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Private Views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9" name="Google Shape;1029;p33"/>
          <p:cNvSpPr/>
          <p:nvPr/>
        </p:nvSpPr>
        <p:spPr>
          <a:xfrm>
            <a:off x="3374352" y="5524270"/>
            <a:ext cx="2448272" cy="4320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Private Views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0" name="Google Shape;1030;p33"/>
          <p:cNvSpPr/>
          <p:nvPr/>
        </p:nvSpPr>
        <p:spPr>
          <a:xfrm>
            <a:off x="6002644" y="5524270"/>
            <a:ext cx="2448272" cy="4320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Interface Views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1" name="Google Shape;1031;p33"/>
          <p:cNvSpPr/>
          <p:nvPr/>
        </p:nvSpPr>
        <p:spPr>
          <a:xfrm>
            <a:off x="8630936" y="5524270"/>
            <a:ext cx="2448272" cy="4320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Interface Views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2" name="Google Shape;1032;p33"/>
          <p:cNvSpPr/>
          <p:nvPr/>
        </p:nvSpPr>
        <p:spPr>
          <a:xfrm>
            <a:off x="3122324" y="4852278"/>
            <a:ext cx="2448272" cy="4320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Interface Views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3" name="Google Shape;1033;p33"/>
          <p:cNvSpPr/>
          <p:nvPr/>
        </p:nvSpPr>
        <p:spPr>
          <a:xfrm>
            <a:off x="5930636" y="4847360"/>
            <a:ext cx="2448272" cy="4320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Interface Views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4" name="Google Shape;1034;p33"/>
          <p:cNvSpPr/>
          <p:nvPr/>
        </p:nvSpPr>
        <p:spPr>
          <a:xfrm>
            <a:off x="4503341" y="4202159"/>
            <a:ext cx="2854590" cy="4320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dirty="0">
                <a:ln>
                  <a:noFill/>
                </a:ln>
                <a:solidFill>
                  <a:srgbClr val="FFFFFF"/>
                </a:solidFill>
                <a:effectLst/>
                <a:uLnTx/>
                <a:uFillTx/>
                <a:latin typeface="Calibri"/>
                <a:ea typeface="Calibri"/>
                <a:cs typeface="Calibri"/>
                <a:sym typeface="Calibri"/>
              </a:rPr>
              <a:t>Consumption Views</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6"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1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Custom 76">
      <a:dk1>
        <a:srgbClr val="000000"/>
      </a:dk1>
      <a:lt1>
        <a:srgbClr val="FFFFFF"/>
      </a:lt1>
      <a:dk2>
        <a:srgbClr val="1F497D"/>
      </a:dk2>
      <a:lt2>
        <a:srgbClr val="EEECE1"/>
      </a:lt2>
      <a:accent1>
        <a:srgbClr val="BDBDBD"/>
      </a:accent1>
      <a:accent2>
        <a:srgbClr val="98C536"/>
      </a:accent2>
      <a:accent3>
        <a:srgbClr val="6D6D6D"/>
      </a:accent3>
      <a:accent4>
        <a:srgbClr val="1767AC"/>
      </a:accent4>
      <a:accent5>
        <a:srgbClr val="E5E6E8"/>
      </a:accent5>
      <a:accent6>
        <a:srgbClr val="99C274"/>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889</TotalTime>
  <Words>1178</Words>
  <Application>Microsoft Office PowerPoint</Application>
  <PresentationFormat>Custom</PresentationFormat>
  <Paragraphs>146</Paragraphs>
  <Slides>11</Slides>
  <Notes>7</Notes>
  <HiddenSlides>0</HiddenSlides>
  <MMClips>0</MMClips>
  <ScaleCrop>false</ScaleCrop>
  <HeadingPairs>
    <vt:vector size="6" baseType="variant">
      <vt:variant>
        <vt:lpstr>Fonts Used</vt:lpstr>
      </vt:variant>
      <vt:variant>
        <vt:i4>13</vt:i4>
      </vt:variant>
      <vt:variant>
        <vt:lpstr>Theme</vt:lpstr>
      </vt:variant>
      <vt:variant>
        <vt:i4>4</vt:i4>
      </vt:variant>
      <vt:variant>
        <vt:lpstr>Slide Titles</vt:lpstr>
      </vt:variant>
      <vt:variant>
        <vt:i4>11</vt:i4>
      </vt:variant>
    </vt:vector>
  </HeadingPairs>
  <TitlesOfParts>
    <vt:vector size="28" baseType="lpstr">
      <vt:lpstr>Noto Sans Symbols</vt:lpstr>
      <vt:lpstr>Cambria</vt:lpstr>
      <vt:lpstr>Arial</vt:lpstr>
      <vt:lpstr>Open Sans</vt:lpstr>
      <vt:lpstr>Wingdings</vt:lpstr>
      <vt:lpstr>Segoe UI</vt:lpstr>
      <vt:lpstr>72 Condensed</vt:lpstr>
      <vt:lpstr>Calibri</vt:lpstr>
      <vt:lpstr>Segoe UI Light</vt:lpstr>
      <vt:lpstr>Corben</vt:lpstr>
      <vt:lpstr>Quattrocento Sans</vt:lpstr>
      <vt:lpstr>Cooper Black</vt:lpstr>
      <vt:lpstr>Arial Black</vt:lpstr>
      <vt:lpstr>Office Theme</vt:lpstr>
      <vt:lpstr>2_Office Theme</vt:lpstr>
      <vt:lpstr>3_Office Theme</vt:lpstr>
      <vt:lpstr>4_Office Theme</vt:lpstr>
      <vt:lpstr>SAP BTP ABAP  on Cloud / RAP  Training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ABAP ON CLOUD  RESTFUL APPLICATION  PROGRAMMING EMBEDDED STEAMPUNK TRAINING</dc:title>
  <dc:creator>anurag</dc:creator>
  <cp:lastModifiedBy>Anubhav Oberoy</cp:lastModifiedBy>
  <cp:revision>37</cp:revision>
  <dcterms:created xsi:type="dcterms:W3CDTF">2023-10-03T21:33:12Z</dcterms:created>
  <dcterms:modified xsi:type="dcterms:W3CDTF">2024-11-20T08:29:47Z</dcterms:modified>
</cp:coreProperties>
</file>