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15"/>
  </p:notesMasterIdLst>
  <p:sldIdLst>
    <p:sldId id="256" r:id="rId5"/>
    <p:sldId id="402" r:id="rId6"/>
    <p:sldId id="276" r:id="rId7"/>
    <p:sldId id="592" r:id="rId8"/>
    <p:sldId id="591" r:id="rId9"/>
    <p:sldId id="1050" r:id="rId10"/>
    <p:sldId id="1049" r:id="rId11"/>
    <p:sldId id="1036" r:id="rId12"/>
    <p:sldId id="419" r:id="rId13"/>
    <p:sldId id="409" r:id="rId14"/>
  </p:sldIdLst>
  <p:sldSz cx="12188825" cy="6858000"/>
  <p:notesSz cx="6858000" cy="9144000"/>
  <p:embeddedFontLst>
    <p:embeddedFont>
      <p:font typeface="72 Condensed" panose="020B0506030000000003" pitchFamily="34" charset="0"/>
      <p:regular r:id="rId16"/>
      <p:bold r:id="rId17"/>
    </p:embeddedFont>
    <p:embeddedFont>
      <p:font typeface="Arial Black" panose="020B0A04020102020204" pitchFamily="34" charset="0"/>
      <p:regular r:id="rId18"/>
      <p:bold r:id="rId19"/>
    </p:embeddedFont>
    <p:embeddedFont>
      <p:font typeface="Cambria" panose="02040503050406030204" pitchFamily="18" charset="0"/>
      <p:regular r:id="rId20"/>
      <p:bold r:id="rId21"/>
      <p:italic r:id="rId22"/>
      <p:boldItalic r:id="rId23"/>
    </p:embeddedFont>
    <p:embeddedFont>
      <p:font typeface="Cooper Black" panose="0208090404030B020404" pitchFamily="18" charset="0"/>
      <p:regular r:id="rId24"/>
    </p:embeddedFont>
    <p:embeddedFont>
      <p:font typeface="Corben" panose="020B0604020202020204" charset="0"/>
      <p:bold r:id="rId25"/>
    </p:embeddedFont>
    <p:embeddedFont>
      <p:font typeface="Open Sans" panose="020B0606030504020204" pitchFamily="34" charset="0"/>
      <p:regular r:id="rId26"/>
      <p:bold r:id="rId27"/>
      <p:italic r:id="rId28"/>
      <p:boldItalic r:id="rId29"/>
    </p:embeddedFont>
    <p:embeddedFont>
      <p:font typeface="Quattrocento Sans" panose="020B0502050000020003" pitchFamily="3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
      <p:font typeface="Segoe UI Light" panose="020B0502040204020203" pitchFamily="3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20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23.358"/>
    </inkml:context>
    <inkml:brush xml:id="br0">
      <inkml:brushProperty name="width" value="0.05" units="cm"/>
      <inkml:brushProperty name="height" value="0.05" units="cm"/>
    </inkml:brush>
  </inkml:definitions>
  <inkml:trace contextRef="#ctx0" brushRef="#br0">80 268 24575,'2'-2'0,"0"-1"0,1 1 0,-1 0 0,0 1 0,1-1 0,-1 0 0,1 1 0,0-1 0,-1 1 0,5-1 0,-7 2 0,1 0 0,0-1 0,-1 1 0,1 0 0,-1 0 0,1 0 0,-1 0 0,1 0 0,-1 0 0,1 0 0,-1 1 0,1-1 0,-1 0 0,1 0 0,-1 0 0,1 0 0,-1 1 0,1-1 0,-1 0 0,1 1 0,-1-1 0,1 0 0,0 1 0,-1 0 0,1 0 0,-1 0 0,1 0 0,-1 0 0,1 0 0,-1 1 0,0-1 0,1 0 0,-1 0 0,0 0 0,0 0 0,0 1 0,0-1 0,0 0 0,0 2 0,-4 17 0,0 0 0,-1 0 0,-1 0 0,0-1 0,-19 36 0,6-11 0,-1 1 0,9-21 0,-16 49 0,27-61 0,8-20 0,13-23 0,-19 28 0,115-208 0,5-6 0,-68 141 0,-46 66 0,0 0 0,1 1 0,0 0 0,0 1 0,14-9 0,-21 15 0,0 1 0,1-1 0,-1 1 0,0 0 0,1 0 0,0 0 0,-1 0 0,1 0 0,-1 0 0,1 1 0,0-1 0,0 1 0,-1 0 0,1 0 0,0 0 0,0 0 0,-1 0 0,1 1 0,3 0 0,-3 0 0,0 1 0,0 0 0,0-1 0,0 1 0,0 0 0,0 0 0,0 1 0,-1-1 0,1 1 0,-1-1 0,0 1 0,0 0 0,2 3 0,4 7 0,-2 0 0,0 1 0,0 0 0,-1 0 0,5 26 0,0 20 0,4 102 0,-11-103 0,-1-13 268,4 37-1901,-2-63-5193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27.442"/>
    </inkml:context>
    <inkml:brush xml:id="br0">
      <inkml:brushProperty name="width" value="0.05" units="cm"/>
      <inkml:brushProperty name="height" value="0.05" units="cm"/>
    </inkml:brush>
  </inkml:definitions>
  <inkml:trace contextRef="#ctx0" brushRef="#br0">369 51 24575,'-5'-5'0,"-1"0"0,1 0 0,-1 1 0,0 0 0,-1 0 0,1 0 0,-1 1 0,1 0 0,-1 0 0,0 1 0,0-1 0,-1 2 0,1-1 0,0 1 0,-1 0 0,1 0 0,0 1 0,-1 0 0,-14 2 0,13 0 0,0 0 0,0 1 0,0 0 0,1 0 0,-1 0 0,1 2 0,-1-1 0,1 1 0,1 0 0,-1 0 0,1 1 0,0 0 0,0 0 0,0 1 0,-7 10 0,3-2 0,0 1 0,2 0 0,-1 0 0,2 1 0,1 0 0,0 1 0,1 0 0,-6 27 0,10-36 0,1-1 0,0 1 0,1 0 0,0-1 0,1 1 0,-1 0 0,2-1 0,3 18 0,-3-21 0,1 1 0,-1 0 0,1 0 0,0-1 0,1 0 0,-1 1 0,1-1 0,0 0 0,0-1 0,0 1 0,1-1 0,0 0 0,8 6 0,-4-5 34,0 0 1,0 0-1,0-1 0,1 0 0,-1-1 0,1 0 0,0 0 0,0-1 0,20 1 1,-10-2-462,1-1 0,0-1 1,38-7-1,-10-2-6399</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06.474"/>
    </inkml:context>
    <inkml:brush xml:id="br0">
      <inkml:brushProperty name="width" value="0.05" units="cm"/>
      <inkml:brushProperty name="height" value="0.05" units="cm"/>
    </inkml:brush>
  </inkml:definitions>
  <inkml:trace contextRef="#ctx0" brushRef="#br0">0 53 24575,'8'-14'0,"-3"4"0,-5 10 0,1 0 0,-1 0 0,0 0 0,0 0 0,0 0 0,1 0 0,-1 0 0,0 0 0,0 0 0,0 0 0,0 0 0,1 0 0,-1 0 0,0 0 0,0 0 0,0 0 0,1 0 0,-1 0 0,0 1 0,0-1 0,0 0 0,0 0 0,0 0 0,1 0 0,-1 0 0,0 1 0,0-1 0,0 0 0,0 0 0,0 0 0,0 1 0,0-1 0,0 0 0,0 0 0,0 0 0,0 0 0,0 1 0,0-1 0,1 0 0,-2 0 0,1 0 0,0 1 0,0-1 0,0 0 0,0 0 0,0 0 0,0 1 0,0-1 0,0 0 0,0 0 0,5 35 0,3 51 0,-8-61 0,2 0 0,1 0 0,1-1 0,14 49 0,-18-72 0,0 0 0,0 0 0,1 0 0,-1 0 0,1 0 0,-1 1 0,1-1 0,-1 0 0,1 0 0,0 0 0,-1-1 0,1 1 0,0 0 0,0 0 0,0 0 0,0 0 0,0-1 0,0 1 0,0 0 0,0-1 0,0 1 0,0-1 0,0 1 0,2 0 0,-2-1 0,1-1 0,-1 1 0,1 0 0,-1-1 0,0 1 0,1-1 0,-1 0 0,0 1 0,0-1 0,1 0 0,-1 0 0,0 1 0,0-1 0,0 0 0,0 0 0,0 0 0,1-2 0,5-7 0,1 0 0,-2 0 0,9-18 0,-14 26 0,68-163 0,-36 82 0,-31 80 19,-2 2-65,0 0 0,0 0 0,1 0 0,-1-1-1,0 1 1,1 0 0,-1 0 0,1 0 0,0 0 0,-1 0 0,1 0-1,0 0 1,-1 0 0,1 0 0,0 0 0,0 0 0,0 1 0,0-1-1,0 0 1,0 0 0,0 1 0,0-1 0,0 1 0,0-1 0,1 1 0,-1-1-1,0 1 1,0 0 0,2-1 0,6 4-6780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07.239"/>
    </inkml:context>
    <inkml:brush xml:id="br0">
      <inkml:brushProperty name="width" value="0.05" units="cm"/>
      <inkml:brushProperty name="height" value="0.05" units="cm"/>
    </inkml:brush>
  </inkml:definitions>
  <inkml:trace contextRef="#ctx0" brushRef="#br0">258 406 24575,'0'-3'0,"0"-1"0,0 0 0,0 1 0,-1-1 0,1 0 0,-1 1 0,0-1 0,0 1 0,-1-1 0,1 1 0,-1 0 0,1-1 0,-1 1 0,0 0 0,0 0 0,-1 0 0,-4-5 0,4 6 0,1 1 0,-1-1 0,0 0 0,0 1 0,0 0 0,1-1 0,-1 1 0,0 0 0,-1 1 0,1-1 0,0 1 0,0-1 0,0 1 0,0 0 0,0 0 0,-1 0 0,1 0 0,0 1 0,0-1 0,0 1 0,-4 1 0,-1 1 0,-1 1 0,1 0 0,0 0 0,1 1 0,-1 0 0,1 0 0,0 1 0,0-1 0,0 2 0,1-1 0,0 1 0,0 0 0,1 0 0,-5 8 0,2-3 0,1 1 0,1 0 0,0 0 0,0 0 0,2 1 0,-1 0 0,2 0 0,-3 14 0,5-21 0,1-1 0,-1 1 0,1-1 0,0 1 0,1-1 0,0 1 0,0-1 0,0 1 0,3 7 0,-3-11 0,0-1 0,0 0 0,1 1 0,-1-1 0,1 0 0,-1 0 0,1 0 0,0 0 0,0 0 0,0 0 0,0 0 0,0-1 0,0 1 0,1-1 0,-1 1 0,0-1 0,1 0 0,-1 0 0,1 0 0,-1 0 0,1-1 0,0 1 0,-1-1 0,6 1 0,-2-1 0,0 1 0,1-1 0,-1-1 0,1 1 0,-1-1 0,0 0 0,1-1 0,-1 1 0,0-1 0,0 0 0,0-1 0,11-6 0,-8 4 0,-1-2 0,0 1 0,1-1 0,-2 0 0,1-1 0,-1 0 0,7-10 0,3-9 0,-1-1 0,-1 0 0,-2-1 0,13-36 0,-7 11 0,-2 0 0,-3 0 0,-2-2 0,-2 1 0,3-71 0,-14 124 0,0 5 0,-5 11 0,-5 24 0,7-24 0,-49 244 0,47-216 0,2 1 0,2-1 0,1 1 0,7 50 0,-4-78 0,0 1 0,1-1 0,1 0 0,9 23 0,-11-35 0,-1 1 0,1-1 0,0 1 0,1-1 0,-1 0 0,0 1 0,1-1 0,0-1 0,0 1 0,4 3 0,-5-5 0,0 0 0,0 0 0,0 0 0,0 0 0,0 0 0,0 0 0,0-1 0,1 1 0,-1-1 0,0 0 0,0 1 0,1-1 0,-1 0 0,0 0 0,1-1 0,-1 1 0,0 0 0,0-1 0,3 0 0,18-9-1365,-1-3-5461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07.580"/>
    </inkml:context>
    <inkml:brush xml:id="br0">
      <inkml:brushProperty name="width" value="0.05" units="cm"/>
      <inkml:brushProperty name="height" value="0.05" units="cm"/>
    </inkml:brush>
  </inkml:definitions>
  <inkml:trace contextRef="#ctx0" brushRef="#br0">102 62 24575,'0'-5'0,"0"0"0,-1 0 0,0 0 0,0 0 0,0 0 0,0 1 0,-1-1 0,0 0 0,0 1 0,-3-6 0,5 10 0,-1-1 0,1 1 0,0 0 0,0 0 0,-1-1 0,1 1 0,0 0 0,-1 0 0,1 0 0,0 0 0,0-1 0,-1 1 0,1 0 0,0 0 0,-1 0 0,1 0 0,-1 0 0,1 0 0,0 0 0,-1 0 0,1 0 0,0 0 0,-1 0 0,1 0 0,0 0 0,-1 0 0,1 0 0,0 0 0,-1 0 0,1 1 0,0-1 0,-1 0 0,1 0 0,0 0 0,-1 1 0,1-1 0,0 0 0,0 0 0,-1 1 0,1-1 0,0 0 0,0 0 0,0 1 0,-1-1 0,1 0 0,0 1 0,0-1 0,0 0 0,0 1 0,0-1 0,0 0 0,-1 1 0,1-1 0,0 1 0,-8 23 0,7-22 0,-47 190 0,43-161 0,1 1 0,1-1 0,1 1 0,4 39 0,-1-62 0,0 1 0,1-1 0,0 0 0,0 0 0,1 0 0,0 0 0,6 11 0,-6-16 0,-1 1 0,1-1 0,0 0 0,0 0 0,1 0 0,-1-1 0,1 1 0,0-1 0,0 0 0,0 0 0,1 0 0,-1 0 0,1-1 0,8 4 0,21 3-1365,-2-3-5461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07.970"/>
    </inkml:context>
    <inkml:brush xml:id="br0">
      <inkml:brushProperty name="width" value="0.05" units="cm"/>
      <inkml:brushProperty name="height" value="0.05" units="cm"/>
    </inkml:brush>
  </inkml:definitions>
  <inkml:trace contextRef="#ctx0" brushRef="#br0">152 35 24575,'-4'0'0,"0"1"0,1 0 0,-1 0 0,0 0 0,0 1 0,1-1 0,-1 1 0,1-1 0,-1 1 0,-4 5 0,-30 25 0,30-22 0,0 1 0,1 0 0,0 0 0,1 0 0,0 1 0,1 0 0,0 0 0,1 1 0,1-1 0,0 1 0,0 0 0,1 0 0,1 0 0,0 0 0,2 22 0,-1-31 0,1 0 0,0 1 0,0-1 0,1 0 0,-1 0 0,1 1 0,0-1 0,0 0 0,0-1 0,0 1 0,1 0 0,0-1 0,0 1 0,0-1 0,0 0 0,0 0 0,0 0 0,1 0 0,0-1 0,-1 1 0,1-1 0,0 0 0,0 0 0,0 0 0,0-1 0,1 1 0,-1-1 0,0 0 0,9 0 0,-6 0 0,0 0 0,0-1 0,0 0 0,0 0 0,0-1 0,1 0 0,-1 0 0,0-1 0,-1 0 0,1 0 0,0 0 0,0-1 0,-1 0 0,0-1 0,1 1 0,-1-1 0,0 0 0,5-5 0,-3 0 0,-1 1 0,0-1 0,0-1 0,-1 1 0,0-1 0,-1 0 0,0 0 0,-1-1 0,0 0 0,0 0 0,-1 1 0,-1-2 0,3-21 0,-4 24 0,0 0 0,-1 0 0,0 1 0,-1-1 0,0 0 0,0 0 0,-1 1 0,0-1 0,-1 1 0,0 0 0,0 0 0,-1 0 0,0 0 0,0 0 0,0 1 0,-1-1 0,-1 1 0,-9-11 0,13 16 13,0 0 1,0 0-1,0 1 0,-1-1 0,1 0 0,0 1 0,-1-1 0,1 1 0,-1 0 1,1 0-1,-1 0 0,1 0 0,-1 1 0,0-1 0,1 1 0,-1-1 0,0 1 1,0 0-1,1 0 0,-1 0 0,0 0 0,0 1 0,1-1 0,-1 1 0,-2 0 1,2 1-96,0-1 1,0 1 0,0 0 0,1 0-1,-1 0 1,1 0 0,0 0-1,-1 1 1,1-1 0,0 1 0,0-1-1,1 1 1,-1 0 0,0 0 0,1 0-1,0 0 1,0 0 0,0 0 0,0 0-1,-1 5 1,-1 9-6745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08.296"/>
    </inkml:context>
    <inkml:brush xml:id="br0">
      <inkml:brushProperty name="width" value="0.05" units="cm"/>
      <inkml:brushProperty name="height" value="0.05" units="cm"/>
    </inkml:brush>
  </inkml:definitions>
  <inkml:trace contextRef="#ctx0" brushRef="#br0">1 59 24575,'16'-24'0,"-15"20"0,1 1 0,0-1 0,0 1 0,0 0 0,1 0 0,3-5 0,-5 8 0,1-1 0,-1 0 0,0 0 0,0 1 0,1-1 0,-1 0 0,0 1 0,1 0 0,-1-1 0,0 1 0,1 0 0,-1-1 0,1 1 0,-1 0 0,0 0 0,1 0 0,-1 0 0,1 1 0,-1-1 0,0 0 0,1 1 0,2 0 0,-1 0 0,0 1 0,1 0 0,-1 0 0,0 0 0,0 0 0,0 0 0,0 1 0,0-1 0,-1 1 0,1 0 0,-1 0 0,0 0 0,0 0 0,0 0 0,2 4 0,3 8 0,0 1 0,5 16 0,-11-29 0,12 42 0,-1 0 0,-2 1 0,-3 1 0,-1 0 0,-3 0 0,-1 0 0,-7 63 0,4-96 49,-1 0 0,-1 0 0,0 0-1,-1 0 1,0-1 0,-10 20 0,11-27-150,0 0 1,0-1-1,-1 1 1,0-1 0,0 0-1,0 0 1,-1 0-1,0-1 1,0 1 0,0-1-1,0 0 1,-1-1 0,1 1-1,-1-1 1,0 0-1,-6 2 1,-5-1-6726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13.356"/>
    </inkml:context>
    <inkml:brush xml:id="br0">
      <inkml:brushProperty name="width" value="0.05" units="cm"/>
      <inkml:brushProperty name="height" value="0.05" units="cm"/>
    </inkml:brush>
  </inkml:definitions>
  <inkml:trace contextRef="#ctx0" brushRef="#br0">1 1 24575,'887'20'0,"-721"-8"0,152 6 0,-273-19-1365,-15-2-5461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13.712"/>
    </inkml:context>
    <inkml:brush xml:id="br0">
      <inkml:brushProperty name="width" value="0.05" units="cm"/>
      <inkml:brushProperty name="height" value="0.05" units="cm"/>
    </inkml:brush>
  </inkml:definitions>
  <inkml:trace contextRef="#ctx0" brushRef="#br0">2 0 24575,'0'1'0,"0"-1"0,0 0 0,0 0 0,-1 1 0,1-1 0,0 0 0,0 0 0,0 1 0,0-1 0,0 0 0,0 0 0,0 1 0,0-1 0,0 0 0,0 0 0,0 1 0,0-1 0,0 0 0,0 1 0,0-1 0,0 0 0,0 0 0,0 1 0,0-1 0,0 0 0,1 0 0,-1 1 0,0-1 0,0 0 0,0 0 0,0 0 0,1 1 0,-1-1 0,0 0 0,0 0 0,0 0 0,1 1 0,-1-1 0,0 0 0,0 0 0,1 0 0,-1 0 0,0 0 0,0 0 0,1 0 0,-1 0 0,0 0 0,0 1 0,1-1 0,-1 0 0,0 0 0,0 0 0,1 0 0,-1-1 0,19 5 0,502 30 0,-289-24 0,-171-7 0,232 6 0,-264-12-1365,-10-1-5461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14.420"/>
    </inkml:context>
    <inkml:brush xml:id="br0">
      <inkml:brushProperty name="width" value="0.05" units="cm"/>
      <inkml:brushProperty name="height" value="0.05" units="cm"/>
    </inkml:brush>
  </inkml:definitions>
  <inkml:trace contextRef="#ctx0" brushRef="#br0">70 121 24575,'0'1'0,"0"0"0,1 0 0,-1-1 0,0 1 0,1 0 0,-1-1 0,1 1 0,-1 0 0,1-1 0,-1 1 0,1 0 0,-1-1 0,1 1 0,0-1 0,-1 1 0,1-1 0,0 1 0,-1-1 0,1 0 0,0 1 0,0-1 0,-1 0 0,1 0 0,0 1 0,0-1 0,-1 0 0,1 0 0,0 0 0,1 0 0,25 0 0,-24 0 0,0-1 0,0 0 0,-1 0 0,1 0 0,0 0 0,-1 0 0,1 0 0,-1-1 0,0 1 0,1-1 0,-1 0 0,0 1 0,0-1 0,0 0 0,0 0 0,0-1 0,0 1 0,-1 0 0,1-1 0,-1 1 0,0-1 0,1 1 0,-1-1 0,0 1 0,-1-1 0,1 0 0,0 0 0,-1 1 0,1-1 0,-1 0 0,0 0 0,0 0 0,0 0 0,-1 1 0,1-1 0,0 0 0,-1 0 0,0 1 0,0-1 0,0 0 0,0 1 0,0-1 0,0 1 0,-1-1 0,1 1 0,-1-1 0,0 1 0,1 0 0,-1 0 0,0 0 0,0 0 0,-1 0 0,1 1 0,0-1 0,-1 0 0,1 1 0,-1 0 0,1 0 0,-6-2 0,5 1 0,-1 1 0,1 0 0,0 0 0,-1 0 0,1 0 0,-1 1 0,1-1 0,-1 1 0,0 0 0,1 0 0,-1 0 0,1 1 0,-1-1 0,1 1 0,-1 0 0,1 0 0,-1 0 0,1 0 0,0 1 0,-1-1 0,1 1 0,0 0 0,0 0 0,0 0 0,0 0 0,1 0 0,-1 1 0,1-1 0,-1 1 0,1 0 0,0 0 0,0 0 0,0 0 0,0 0 0,1 0 0,-3 6 0,2-4 0,0 1 0,0-1 0,1 0 0,0 1 0,0-1 0,0 1 0,1 0 0,0-1 0,0 1 0,0-1 0,1 1 0,-1 0 0,1-1 0,1 0 0,-1 1 0,1-1 0,0 0 0,0 1 0,1-1 0,-1 0 0,1-1 0,0 1 0,5 5 0,-2-4-76,0-1 1,1 0-1,0 0 0,0-1 0,0 0 0,1 0 0,-1-1 0,1 0 1,0 0-1,0-1 0,0 0 0,0 0 0,0-1 0,0 0 1,1 0-1,-1-1 0,17-1 0,5-2-6750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14.945"/>
    </inkml:context>
    <inkml:brush xml:id="br0">
      <inkml:brushProperty name="width" value="0.05" units="cm"/>
      <inkml:brushProperty name="height" value="0.05" units="cm"/>
    </inkml:brush>
  </inkml:definitions>
  <inkml:trace contextRef="#ctx0" brushRef="#br0">0 1 24575,'3'0'0,"4"3"0,3 1 0,6 0 0,6-1 0,9-1 0,3-1 0,6 3 0,1 0 0,0 0 0,-4-1 0,-3-1 0,-6-1-8191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56.681"/>
    </inkml:context>
    <inkml:brush xml:id="br0">
      <inkml:brushProperty name="width" value="0.05" units="cm"/>
      <inkml:brushProperty name="height" value="0.05" units="cm"/>
    </inkml:brush>
  </inkml:definitions>
  <inkml:trace contextRef="#ctx0" brushRef="#br0">1806 398 24575,'0'-14'0,"0"-1"0,-1 0 0,-5-25 0,4 34 0,1 1 0,-1 0 0,-1-1 0,1 1 0,-1 0 0,0 0 0,0 0 0,0 1 0,-1-1 0,0 1 0,1 0 0,-10-7 0,-15-11 0,-1 2 0,-1 2 0,0 0 0,-2 2 0,-51-19 0,-173-41 0,201 63 0,0 3 0,-1 3 0,0 2 0,-1 2 0,1 3 0,-103 13 0,107-5 0,0 2 0,1 2 0,1 3 0,0 2 0,1 2 0,1 2 0,-67 40 0,95-47 0,1 1 0,0 0 0,2 2 0,-1 0 0,2 1 0,0 0 0,1 1 0,2 1 0,-1 1 0,2 0 0,-11 25 0,3 1 0,2 2 0,2 0 0,2 1 0,-9 60 0,19-85 0,0 0 0,2 0 0,1 0 0,2 1 0,0-1 0,1 0 0,2 0 0,0 0 0,2 0 0,1-1 0,1 1 0,0-2 0,2 1 0,18 30 0,-5-15 0,2-1 0,1-1 0,2-1 0,2-1 0,1-2 0,2-1 0,0-1 0,3-2 0,0-2 0,2-1 0,0-2 0,2-1 0,1-3 0,0-1 0,1-2 0,81 22 0,-50-23 0,1-2 0,0-4 0,1-3 0,0-3 0,0-4 0,130-16 0,-186 13 0,0 0 0,0-2 0,-1 0 0,31-14 0,-37 13 0,0-1 0,-1 0 0,0 0 0,0-1 0,0-1 0,-1 0 0,13-15 0,215-256 0,-207 245 0,-1-2 0,-2 0 0,-2-2 0,30-59 0,-47 79 0,-1 0 0,-1-1 0,-1 0 0,0 0 0,-2 0 0,0-1 0,-1 1 0,-1-1 0,-1 0 0,-1 0 0,-1 0 0,-5-28 0,-1 17 0,-1 1 0,-2 1 0,-1 0 0,-1 0 0,-2 1 0,-1 1 0,-34-49 0,14 30 0,-2 1 0,-3 2 0,-60-53 0,-16 8 0,77 61 0,23 18-151,0 0-1,0 2 0,-1-1 0,-1 2 1,1 0-1,-1 1 0,0 1 1,-27-4-1,30 7-6674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28.092"/>
    </inkml:context>
    <inkml:brush xml:id="br0">
      <inkml:brushProperty name="width" value="0.05" units="cm"/>
      <inkml:brushProperty name="height" value="0.05" units="cm"/>
    </inkml:brush>
  </inkml:definitions>
  <inkml:trace contextRef="#ctx0" brushRef="#br0">0 222 24575,'1'-10'0,"0"0"0,0 0 0,1 0 0,0 0 0,0 1 0,1-1 0,1 1 0,0 0 0,0 0 0,0 0 0,1 0 0,1 1 0,0 0 0,7-9 0,-7 10 0,0 1 0,1-1 0,0 1 0,0 0 0,0 1 0,1 0 0,-1 0 0,1 1 0,1 0 0,-1 0 0,0 1 0,1 0 0,0 0 0,0 1 0,15-2 0,-21 4 0,1-1 0,0 1 0,-1 0 0,1 1 0,0-1 0,-1 1 0,1-1 0,0 1 0,-1 0 0,1 1 0,-1-1 0,0 1 0,1-1 0,-1 1 0,0 0 0,0 0 0,3 3 0,-2-1 0,0 0 0,-1 0 0,1 0 0,-1 1 0,0 0 0,0 0 0,-1-1 0,0 2 0,1-1 0,0 7 0,2 6 0,-2 0 0,0 0 0,-1 1 0,-1 0 0,-1 30 0,-1-38 0,0-1 0,-1 1 0,0-1 0,-1 1 0,0-1 0,-1 0 0,0 0 0,0 0 0,-1 0 0,-9 13 0,10-17 0,1-1 0,-1-1 0,0 1 0,-1-1 0,1 1 0,-1-1 0,0 0 0,0-1 0,0 1 0,0-1 0,0 0 0,-1-1 0,0 1 0,1-1 0,-1 0 0,0 0 0,0-1 0,0 0 0,-13 1 0,18-1 0,-1-1 0,0 0 0,0 0 0,0 0 0,1-1 0,-1 1 0,0 0 0,0-1 0,0 1 0,1-1 0,-1 0 0,0 1 0,1-1 0,-1 0 0,1 0 0,-3-2 0,3 3 0,0-1 0,1 0 0,-1 0 0,1 0 0,-1 0 0,1 0 0,-1 0 0,1 0 0,0 0 0,-1 0 0,1 0 0,0 0 0,0 0 0,0 0 0,0 0 0,0-1 0,0 1 0,0 0 0,0 0 0,0-2 0,2 0 0,-1-1 0,0 0 0,1 0 0,0 1 0,0-1 0,0 1 0,0-1 0,1 1 0,-1 0 0,1 0 0,0 0 0,0 0 0,4-3 0,-1 2 0,0 0 0,0 0 0,1 1 0,0 0 0,-1 0 0,1 0 0,0 1 0,1 0 0,-1 0 0,0 1 0,0 0 0,1 0 0,-1 1 0,0 0 0,1 0 0,-1 1 0,0 0 0,1 0 0,10 4 0,-13-4 0,0 1 0,0 1 0,0-1 0,0 1 0,0 0 0,0 0 0,-1 0 0,1 0 0,-1 1 0,0 0 0,0 0 0,0 0 0,-1 1 0,1-1 0,-1 1 0,0 0 0,0-1 0,-1 1 0,0 1 0,1-1 0,-2 0 0,1 1 0,-1-1 0,1 0 0,-2 1 0,2 6 0,-2-7 0,0 1 0,0-1 0,-1 1 0,0-1 0,1 0 0,-2 1 0,1-1 0,-1 0 0,1 1 0,-2-1 0,1 0 0,0 0 0,-1-1 0,0 1 0,0-1 0,0 1 0,-1-1 0,0 0 0,1 0 0,-1 0 0,-1-1 0,1 1 0,0-1 0,-1 0 0,0 0 0,0-1 0,0 1 0,0-1 0,-10 3 0,9-3 0,-1 0 0,1-1 0,-1 0 0,1 0 0,-1 0 0,1-1 0,-1 0 0,0 0 0,1 0 0,-1-1 0,1 0 0,-1 0 0,1-1 0,0 0 0,-1 0 0,1-1 0,0 1 0,0-1 0,0 0 0,1-1 0,-1 0 0,1 0 0,0 0 0,-8-8 0,-3-11-1365,4 0-5461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1:02.891"/>
    </inkml:context>
    <inkml:brush xml:id="br0">
      <inkml:brushProperty name="width" value="0.05" units="cm"/>
      <inkml:brushProperty name="height" value="0.05" units="cm"/>
    </inkml:brush>
  </inkml:definitions>
  <inkml:trace contextRef="#ctx0" brushRef="#br0">103 1 24575,'-50'125'0,"36"-79"0,1 0 0,-7 57 0,17-86 0,2 0 0,0 1 0,0-1 0,2 0 0,0 0 0,1 1 0,1-1 0,0-1 0,10 27 0,-9-33-76,1-1 1,0 0-1,1 0 0,0 0 0,1 0 0,0-1 0,0 0 0,0-1 1,1 0-1,1 0 0,-1 0 0,1-1 0,0 0 0,0-1 1,1 0-1,-1-1 0,13 5 0,12 2-6750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1:03.357"/>
    </inkml:context>
    <inkml:brush xml:id="br0">
      <inkml:brushProperty name="width" value="0.05" units="cm"/>
      <inkml:brushProperty name="height" value="0.05" units="cm"/>
    </inkml:brush>
  </inkml:definitions>
  <inkml:trace contextRef="#ctx0" brushRef="#br0">1 3 24575,'117'15'0,"-81"-14"0,58-8 0,-3 0 0,-90 7 0,0 0 0,0 0 0,-1 0 0,1 0 0,0 0 0,0 0 0,0 0 0,0 0 0,0 0 0,-1 1 0,1-1 0,0 0 0,0 0 0,0 1 0,-1-1 0,1 1 0,0-1 0,0 1 0,-1-1 0,1 1 0,0-1 0,-1 1 0,1-1 0,-1 1 0,1 0 0,-1-1 0,1 1 0,-1 0 0,1 0 0,-1-1 0,0 1 0,1 0 0,-1 0 0,0 0 0,1 0 0,-1-1 0,0 1 0,0 0 0,0 0 0,0 1 0,-1 5 0,0-1 0,0 0 0,0 0 0,-5 12 0,0 5 0,5-18 0,1 0 0,-1 0 0,1 0 0,0-1 0,0 1 0,1 0 0,-1 0 0,1 0 0,0-1 0,1 1 0,-1-1 0,1 1 0,0-1 0,0 1 0,0-1 0,0 0 0,1 0 0,0 0 0,0 0 0,0 0 0,0-1 0,1 0 0,4 4 0,-3-3 0,0-1 0,0 0 0,1 0 0,-1 0 0,1-1 0,-1 0 0,1 0 0,0 0 0,0-1 0,0 0 0,0 0 0,0 0 0,0-1 0,1 0 0,-1 0 0,0-1 0,0 1 0,6-3 0,-8 2 11,0 0 0,0-1-1,0 0 1,0 1 0,0-1-1,0-1 1,0 1 0,-1-1-1,1 1 1,-1-1 0,0 0-1,0 0 1,0 0 0,0-1-1,0 1 1,-1-1 0,0 0-1,1 1 1,-1-1 0,-1 0-1,1 0 1,-1-1 0,1 1-1,-1 0 1,0 0 0,-1-1-1,1 1 1,-1 0 0,0-1-1,0 1 1,-1-7 0,1 6-72,0 0 0,-1 0 0,1 0 0,-1 0 0,0 0 0,-1 0 0,1 1 0,-1-1 0,0 0 0,-1 1 0,1-1 0,-1 1 0,1 0 0,-1 0 0,0 0 0,-1 0 0,1 1 0,-1-1 1,0 1-1,1 0 0,-2 0 0,1 0 0,0 0 0,0 1 0,-1 0 0,1 0 0,-7-2 0,-4 1-6765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1:03.792"/>
    </inkml:context>
    <inkml:brush xml:id="br0">
      <inkml:brushProperty name="width" value="0.05" units="cm"/>
      <inkml:brushProperty name="height" value="0.05" units="cm"/>
    </inkml:brush>
  </inkml:definitions>
  <inkml:trace contextRef="#ctx0" brushRef="#br0">18 40 24575,'0'-35'0,"0"31"0,0 23 0,-10 128 0,6-100 0,1 1 0,5 80 0,-1-117 49,1-1 0,0 0 0,1 0-1,0-1 1,0 1 0,6 10 0,-7-15-181,1 0 1,0-1 0,0 1-1,0-1 1,1 1 0,0-1 0,0 0-1,0 0 1,0-1 0,0 1 0,1-1-1,8 5 1,8 1-6695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1:04.121"/>
    </inkml:context>
    <inkml:brush xml:id="br0">
      <inkml:brushProperty name="width" value="0.05" units="cm"/>
      <inkml:brushProperty name="height" value="0.05" units="cm"/>
    </inkml:brush>
  </inkml:definitions>
  <inkml:trace contextRef="#ctx0" brushRef="#br0">0 0 24575,'0'3'0,"3"4"0,4 4 0,3 2 0,4 0 0,4 0 0,9 1 0,4-3 0,10-2 0,6-3 0,-5-3-8191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1:04.459"/>
    </inkml:context>
    <inkml:brush xml:id="br0">
      <inkml:brushProperty name="width" value="0.05" units="cm"/>
      <inkml:brushProperty name="height" value="0.05" units="cm"/>
    </inkml:brush>
  </inkml:definitions>
  <inkml:trace contextRef="#ctx0" brushRef="#br0">18 0 24575,'0'3'0,"3"1"0,3-1 0</inkml:trace>
  <inkml:trace contextRef="#ctx0" brushRef="#br0" timeOffset="1">0 119 24575,'3'0'0,"4"3"0,4 1 0,5 3 0,3-1 0,5 0 0,3-2 0,-3-1-8191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1:04.905"/>
    </inkml:context>
    <inkml:brush xml:id="br0">
      <inkml:brushProperty name="width" value="0.05" units="cm"/>
      <inkml:brushProperty name="height" value="0.05" units="cm"/>
    </inkml:brush>
  </inkml:definitions>
  <inkml:trace contextRef="#ctx0" brushRef="#br0">150 50 24575,'0'-10'0,"1"8"0,-1-1 0,1 1 0,-1-1 0,0 0 0,0 1 0,0-1 0,-1 0 0,1 1 0,-1-1 0,1 0 0,-1 1 0,0-1 0,-1-2 0,2 5 0,-1 0 0,1 0 0,0 0 0,-1 0 0,1 0 0,-1 0 0,1 0 0,0 0 0,-1 0 0,1 0 0,0 0 0,-1 0 0,1 0 0,-1 0 0,1 0 0,0 0 0,-1 0 0,1 1 0,0-1 0,-1 0 0,1 0 0,-1 0 0,1 1 0,0-1 0,0 0 0,-1 0 0,1 1 0,0-1 0,-1 0 0,1 1 0,0-1 0,-10 14 0,7-9 0,-22 30 0,-38 74 0,57-98 0,1 1 0,0 0 0,1 0 0,0 0 0,1 1 0,1-1 0,0 1 0,0-1 0,1 1 0,1 0 0,1 15 0,0-24 0,-1-1 0,1 1 0,0-1 0,0 1 0,0-1 0,0 1 0,0-1 0,1 0 0,0 0 0,-1 0 0,1 0 0,1 0 0,-1 0 0,0 0 0,1 0 0,-1-1 0,1 1 0,0-1 0,-1 0 0,1 0 0,0 0 0,1 0 0,-1 0 0,0-1 0,0 0 0,1 1 0,-1-1 0,1 0 0,-1-1 0,1 1 0,-1-1 0,1 1 0,0-1 0,-1 0 0,6-1 0,1 0 0,-1 0 0,1 0 0,-1-1 0,0-1 0,0 0 0,0 0 0,0 0 0,0-1 0,0-1 0,-1 1 0,0-2 0,11-8 0,-12 7 19,0 0 0,-1-1 0,1 0 0,-2-1 0,1 1 0,-1-1 0,-1 0 0,1-1 0,-1 1 0,-1-1 0,0 1 0,-1-1 0,1 0 0,-2 0 0,1 0 0,-2-1 0,1-12 0,-1 15-97,0 0 0,-1 0 1,0 0-1,0 0 1,-1 0-1,0 0 1,0 0-1,-1 0 0,0 0 1,0 1-1,-1 0 1,0-1-1,0 1 1,0 1-1,-1-1 0,0 1 1,-1-1-1,0 1 1,1 1-1,-2-1 1,-10-7-1,-5 2-6748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1:07.298"/>
    </inkml:context>
    <inkml:brush xml:id="br0">
      <inkml:brushProperty name="width" value="0.05" units="cm"/>
      <inkml:brushProperty name="height" value="0.05" units="cm"/>
    </inkml:brush>
  </inkml:definitions>
  <inkml:trace contextRef="#ctx0" brushRef="#br0">10 10 24575,'-3'-3'0,"-4"-3"0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1:07.714"/>
    </inkml:context>
    <inkml:brush xml:id="br0">
      <inkml:brushProperty name="width" value="0.05" units="cm"/>
      <inkml:brushProperty name="height" value="0.05" units="cm"/>
    </inkml:brush>
  </inkml:definitions>
  <inkml:trace contextRef="#ctx0" brushRef="#br0">2502 204 24575,'-271'-30'-513,"0"12"1,-302 19-1,142 37-489,350-25 986,0 4 0,2 3 0,-95 38 0,135-42-39,2 1 1,0 3-1,1 1 0,1 1 0,2 2 0,0 2 0,1 0 0,2 3 0,-36 41 0,47-48 66,2 2 1,0 0-1,2 1 0,0 0 1,2 1-1,1 1 0,1 0 1,1 1-1,2 0 0,0 0 1,2 1-1,1 0 0,-1 56 0,6-65 128,1 0-1,1-1 1,1 1-1,1-1 1,1 0-1,0 0 0,1 0 1,1 0-1,1-1 1,1-1-1,14 23 1,-6-16-64,0-1 1,2-1 0,0-1-1,2 0 1,0-2 0,1 0-1,29 18 1,8 0-149,2-3 0,1-2 0,1-3-1,94 30 1,-15-17-766,152 24-1,-24-23 158,2-12 1,0-11-1,443-25 0,-547-8 320,180-36 0,-276 34 242,-1-3 0,0-3-1,-1-3 1,-2-3-1,66-37 1,-102 46 128,0-2-1,-1-1 1,-1-1-1,-2-2 1,0-1-1,-1-1 1,-2-1-1,-1-2 1,27-40-1,-37 48 67,-1-2-1,-2 0 1,0 0-1,-1-1 1,-2 0-1,0-1 1,-2 0-1,0 0 1,-2 0-1,-1-1 1,-1 1-1,-1-1 1,-1 0-1,-5-32 1,2 33-51,-2-1 0,-2 1 0,0 1 0,-1-1 0,-1 1 0,-2 1 0,-18-31 0,11 25 44,-1 2 1,-1 0-1,-2 1 1,-1 2-1,-28-25 0,4 11 32,-3 1-1,-1 3 0,-1 2 0,-2 3 0,-110-45 0,35 29-123,-1 5 1,-163-27 0,-277-11-49,-98 48-503,490 34-2302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1:08.288"/>
    </inkml:context>
    <inkml:brush xml:id="br0">
      <inkml:brushProperty name="width" value="0.05" units="cm"/>
      <inkml:brushProperty name="height" value="0.05" units="cm"/>
    </inkml:brush>
  </inkml:definitions>
  <inkml:trace contextRef="#ctx0" brushRef="#br0">0 22 24575,'0'-1'0,"0"0"0,0 0 0,0 0 0,0 1 0,0-1 0,0 0 0,1 0 0,-1 0 0,0 0 0,0 1 0,1-1 0,-1 0 0,0 0 0,1 1 0,-1-1 0,1 0 0,-1 1 0,1-1 0,-1 0 0,1 1 0,0-1 0,-1 1 0,1-1 0,0 1 0,-1-1 0,1 1 0,0-1 0,0 1 0,-1 0 0,1-1 0,0 1 0,0 0 0,0 0 0,0 0 0,-1 0 0,1-1 0,1 1 0,0 0 0,0 1 0,1-1 0,-1 0 0,0 0 0,0 1 0,0 0 0,0-1 0,0 1 0,0 0 0,0 0 0,0 0 0,0 0 0,3 2 0,11 12 0,0 1 0,26 34 0,-12-12 0,108 119-165,7-6 0,7-6-1,6-8 1,5-6 0,254 154-1,-337-237-434,160 68 0,-167-89-5399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1:08.624"/>
    </inkml:context>
    <inkml:brush xml:id="br0">
      <inkml:brushProperty name="width" value="0.05" units="cm"/>
      <inkml:brushProperty name="height" value="0.05" units="cm"/>
    </inkml:brush>
  </inkml:definitions>
  <inkml:trace contextRef="#ctx0" brushRef="#br0">1262 1 24575,'-12'8'0,"-17"16"0,-20 17 0,-15 13 0,-14 13 0,-9 8 0,-6 10 0,-3 5 0,-1 1 0,0 2 0,3 1 0,6-5 0,5-5 0,7-6 0,6-8 0,10-6 0,9-9 0,14-13-8191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28.477"/>
    </inkml:context>
    <inkml:brush xml:id="br0">
      <inkml:brushProperty name="width" value="0.05" units="cm"/>
      <inkml:brushProperty name="height" value="0.05" units="cm"/>
    </inkml:brush>
  </inkml:definitions>
  <inkml:trace contextRef="#ctx0" brushRef="#br0">113 23 24575,'1'-1'0,"-1"1"0,0 0 0,1 0 0,-1 0 0,0 0 0,1 0 0,-1-1 0,0 1 0,1 0 0,-1 0 0,0-1 0,0 1 0,1 0 0,-1 0 0,0-1 0,0 1 0,1 0 0,-1-1 0,0 1 0,0 0 0,0-1 0,0 1 0,1 0 0,-1-1 0,0 1 0,0 0 0,0-1 0,0 1 0,0 0 0,0-1 0,0 1 0,0-1 0,0 1 0,0 0 0,0-1 0,0 1 0,0 0 0,-1-1 0,1 1 0,0 0 0,0-1 0,0 1 0,0 0 0,-1-1 0,1 1 0,0-1 0,-1 1 0,1-1 0,0 1 0,-1-1 0,1 1 0,0-1 0,-1 1 0,1-1 0,-1 1 0,1-1 0,-1 1 0,1 0 0,-1-1 0,1 1 0,-1 0 0,1 0 0,-1-1 0,1 1 0,-1 0 0,1 0 0,-1 0 0,0 0 0,1-1 0,-1 1 0,1 0 0,-1 0 0,0 0 0,1 0 0,-1 0 0,1 1 0,-1-1 0,1 0 0,-1 0 0,0 0 0,1 0 0,-1 1 0,1-1 0,-2 1 0,-2 2 0,-1 0 0,0 1 0,1 0 0,0 0 0,-1 0 0,2 0 0,-1 1 0,0-1 0,1 1 0,0 0 0,0 0 0,0 0 0,-2 8 0,-3 9 0,-11 42 0,18-62 0,-3 14 0,1 1 0,0 0 0,1 0 0,1 0 0,1 0 0,1 22 0,0-34 0,0 0 0,0 0 0,0-1 0,0 1 0,1-1 0,0 1 0,0-1 0,0 0 0,0 1 0,1-1 0,5 7 0,-6-9 0,1 0 0,0 1 0,-1-2 0,1 1 0,0 0 0,0 0 0,0-1 0,0 0 0,0 1 0,0-1 0,1 0 0,-1-1 0,0 1 0,1 0 0,-1-1 0,0 0 0,1 0 0,-1 0 0,4-1 0,2 0 0,1 0 0,0-1 0,-1-1 0,0 0 0,1 0 0,-1-1 0,-1 0 0,1 0 0,0-1 0,-1 0 0,0 0 0,0-1 0,13-13 0,-10 7 0,0 0 0,0-1 0,-1 0 0,-1 0 0,0-1 0,-1-1 0,9-20 0,-15 30 0,0 1 0,0-1 0,-1 0 0,0 0 0,0 0 0,0 0 0,0 0 0,-1 0 0,0 0 0,0 0 0,0 0 0,-1 0 0,1 0 0,-1 0 0,-1 0 0,1 0 0,-1 0 0,-2-4 0,2 5 0,0 0 0,-1 1 0,1-1 0,-1 1 0,0 0 0,0 0 0,-1 0 0,1 0 0,0 0 0,-1 1 0,0-1 0,0 1 0,1 0 0,-1 0 0,-1 1 0,1-1 0,0 1 0,0 0 0,0 0 0,-1 0 0,-3 0 0,-1 1-114,1-1 1,0 1-1,0 0 0,-1 1 0,1 0 1,0 0-1,0 1 0,0 0 0,0 0 1,1 1-1,-15 6 0,5 2-6712</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1:09.556"/>
    </inkml:context>
    <inkml:brush xml:id="br0">
      <inkml:brushProperty name="width" value="0.05" units="cm"/>
      <inkml:brushProperty name="height" value="0.05" units="cm"/>
    </inkml:brush>
  </inkml:definitions>
  <inkml:trace contextRef="#ctx0" brushRef="#br0">301 1 24575,'-1'5'0,"0"0"0,-1 1 0,1-1 0,-1 0 0,0 0 0,0 0 0,-1 0 0,0-1 0,-5 8 0,-4 8 0,-6 19 0,-23 75 0,17-45 0,-121 312 0,112-272 0,32-108 0,1 0 0,-1 0 0,1 0 0,0 0 0,0 0 0,-1 0 0,1 0 0,0-1 0,0 1 0,0 0 0,0 0 0,0 0 0,0 0 0,0 0 0,0 0 0,1 0 0,-1 0 0,0 0 0,1 0 0,-1 0 0,0 0 0,1 0 0,-1-1 0,1 1 0,-1 0 0,1 0 0,0 0 0,-1-1 0,1 1 0,0 0 0,0-1 0,-1 1 0,1-1 0,0 1 0,0-1 0,0 1 0,0-1 0,-1 1 0,1-1 0,0 0 0,0 0 0,0 1 0,0-1 0,0 0 0,0 0 0,0 0 0,0 0 0,0 0 0,0 0 0,0 0 0,0 0 0,0-1 0,1 1 0,5-2 0,0 1 0,0-1 0,-1-1 0,1 1 0,-1-1 0,7-4 0,8-6 0,-1-1 0,-1-1 0,0-1 0,25-27 0,57-80 0,-65 77 0,59-60 0,-74 91 0,-13 15 0,-8 12 0,-11 19-1365,4-15-5461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1:09.912"/>
    </inkml:context>
    <inkml:brush xml:id="br0">
      <inkml:brushProperty name="width" value="0.05" units="cm"/>
      <inkml:brushProperty name="height" value="0.05" units="cm"/>
    </inkml:brush>
  </inkml:definitions>
  <inkml:trace contextRef="#ctx0" brushRef="#br0">0 1082 24575,'1'-5'0,"-1"1"0,1 0 0,0 0 0,0 0 0,0-1 0,1 1 0,0 0 0,0 1 0,0-1 0,0 0 0,0 1 0,5-7 0,6-5 0,22-20 0,-17 18 0,247-238 0,7-5 0,64-120 0,-307 343-1365,-14 13-5461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12.882"/>
    </inkml:context>
    <inkml:brush xml:id="br0">
      <inkml:brushProperty name="width" value="0.05" units="cm"/>
      <inkml:brushProperty name="height" value="0.05" units="cm"/>
    </inkml:brush>
  </inkml:definitions>
  <inkml:trace contextRef="#ctx0" brushRef="#br0">134 74 24575,'6'-20'0,"-5"19"0,0 0 0,0-1 0,-1 1 0,1-1 0,0 1 0,-1-1 0,1 1 0,-1-1 0,0 1 0,0-1 0,1 0 0,-1 1 0,0-1 0,0 1 0,0-1 0,-1-2 0,1 3 0,0 0 0,-1-1 0,1 1 0,0 0 0,-1 0 0,1 0 0,-1-1 0,0 1 0,1 0 0,-1 0 0,0 0 0,1 0 0,-1 0 0,0 0 0,0 0 0,0 1 0,0-1 0,0 0 0,0 0 0,0 1 0,0-1 0,0 0 0,-1 1 0,1-1 0,0 1 0,0 0 0,0-1 0,-1 1 0,1 0 0,0 0 0,-1 0 0,1 0 0,-2 0 0,1 0 0,-1 1 0,1-1 0,-1 1 0,1 0 0,0 0 0,-1 0 0,1 0 0,0 0 0,0 1 0,0-1 0,-1 0 0,2 1 0,-1 0 0,0 0 0,0-1 0,-2 4 0,-6 10 0,1 0 0,0 1 0,1 1 0,1-1 0,0 1 0,2 0 0,-1 0 0,2 1 0,1 0 0,0 0 0,1 0 0,1 0 0,0 0 0,2 0 0,0 0 0,1 0 0,1 0 0,9 31 0,-8-37 0,1 0 0,1-1 0,0 0 0,1 0 0,0-1 0,0 0 0,1 0 0,1-1 0,-1 1 0,2-2 0,10 9 0,-12-11 0,0 0 0,1 0 0,0-1 0,0-1 0,0 1 0,0-1 0,1-1 0,0 0 0,0 0 0,0-1 0,0 0 0,0-1 0,0 0 0,13-1 0,-16 0 0,1-2 0,-1 1 0,1-1 0,-1 0 0,0-1 0,0 0 0,0 0 0,0 0 0,-1-1 0,1 0 0,-1 0 0,0 0 0,0-1 0,-1 0 0,1-1 0,-1 1 0,0-1 0,-1 0 0,1 0 0,-1 0 0,0-1 0,-1 1 0,5-12 0,-3 7 0,-1 1 0,-1-1 0,0 0 0,0 0 0,-1 0 0,-1 0 0,0-1 0,0 1 0,-1 0 0,0-1 0,-1 1 0,-1 0 0,0 0 0,0 0 0,-5-14 0,-1 9 0,0-1 0,-1 1 0,-18-23 0,21 29 0,6 10 0,0 0 0,0 0 0,0 0 0,1 0 0,-1 0 0,0 0 0,0 0 0,0 0 0,0 0 0,0 0 0,0 0 0,1 0 0,-1 0 0,0 0 0,0 0 0,0 0 0,0 0 0,0-1 0,0 1 0,0 0 0,1 0 0,-1 0 0,0 0 0,0 0 0,0 0 0,0 0 0,0 0 0,0-1 0,0 1 0,0 0 0,0 0 0,0 0 0,0 0 0,0 0 0,0 0 0,0-1 0,0 1 0,0 0 0,0 0 0,0 0 0,0 0 0,0 0 0,0-1 0,0 1 0,0 0 0,0 0 0,0 0 0,0 0 0,0 0 0,0 0 0,0 0 0,0-1 0,0 1 0,0 0 0,0 0 0,-1 0 0,1 0 0,0 0 0,0 0 0,0 0 0,0 0 0,0-1 0,0 1 0,0 0 0,-1 0 0,1 0 0,0 0 0,17 6 0,18 14 0,-27-15 0,0 0 0,0 0 0,0 1 0,-1 1 0,0-1 0,0 1 0,-1 0 0,0 1 0,0 0 0,-1 0 0,0 0 0,0 0 0,-1 1 0,0 0 0,-1-1 0,5 16 0,15 69-1365,-19-78-5461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13.560"/>
    </inkml:context>
    <inkml:brush xml:id="br0">
      <inkml:brushProperty name="width" value="0.05" units="cm"/>
      <inkml:brushProperty name="height" value="0.05" units="cm"/>
    </inkml:brush>
  </inkml:definitions>
  <inkml:trace contextRef="#ctx0" brushRef="#br0">30 188 24575,'0'0'0,"0"-1"0,0 0 0,0 0 0,-1 0 0,1 1 0,0-1 0,0 0 0,0 0 0,-1 0 0,1 1 0,0-1 0,-1 0 0,1 1 0,-1-1 0,1 0 0,-1 1 0,1-1 0,-1 0 0,1 1 0,-1-1 0,1 1 0,-1-1 0,0 1 0,1-1 0,-1 1 0,0 0 0,0-1 0,1 1 0,-1 0 0,-1-1 0,1 1 0,1 0 0,-1 0 0,0 0 0,1 1 0,-1-1 0,0 0 0,1 0 0,-1 0 0,1 0 0,-1 1 0,1-1 0,-1 0 0,1 1 0,-1-1 0,0 0 0,1 1 0,0-1 0,-1 1 0,1-1 0,-1 1 0,1-1 0,0 1 0,-1-1 0,1 1 0,0-1 0,-1 1 0,1-1 0,0 1 0,0-1 0,-1 1 0,1 0 0,0-1 0,0 1 0,0 0 0,0-1 0,0 1 0,0-1 0,0 1 0,0 0 0,0-1 0,0 1 0,1 0 0,1 20 0,2 0 0,0-1 0,2 1 0,10 27 0,1 1 0,-9-24 0,-1 0 0,-2 1 0,0 0 0,-1 0 0,0 38 0,-19-100 0,-5-37 0,3-1 0,-12-145 0,28 210 0,0 1 0,1-1 0,1 1 0,0-1 0,0 1 0,0-1 0,1 1 0,6-16 0,-7 20 0,2 0 0,-1 1 0,0-1 0,1 0 0,-1 1 0,1-1 0,0 1 0,1 0 0,-1 0 0,0 0 0,1 0 0,-1 1 0,1-1 0,0 1 0,0 0 0,0 0 0,0 0 0,7-1 0,0 0 0,0 1 0,0 0 0,0 1 0,1 1 0,-1-1 0,0 2 0,0 0 0,1 0 0,-1 1 0,0 0 0,13 5 0,-6-1 0,-1 0 0,0 1 0,0 1 0,0 1 0,-1 1 0,16 11 0,-27-17 0,0 0 0,0 1 0,0-1 0,0 1 0,-1 0 0,0 1 0,0-1 0,0 1 0,-1-1 0,4 9 0,-6-11 0,0 0 0,0 0 0,0 0 0,-1 0 0,1 0 0,-1 0 0,0 0 0,0 0 0,0 0 0,0 0 0,0 1 0,-1-1 0,1 0 0,-1 0 0,0 0 0,0 0 0,0 0 0,0-1 0,-1 1 0,1 0 0,-1 0 0,0-1 0,-3 5 0,-3 1 0,0 0 0,0-1 0,0 0 0,-1 0 0,0-1 0,0 0 0,-1 0 0,1-1 0,-1-1 0,-20 7 0,-6-1 0,-66 10 0,78-16 0,24-4 0,0 0 0,0 0 0,-1 0 0,1 0 0,0 0 0,0 0 0,0-1 0,0 2 0,0-1 0,0 0 0,0 0 0,-1 0 0,1 0 0,0 0 0,0 0 0,0 0 0,0 0 0,0 0 0,0 0 0,0 0 0,0 0 0,0 0 0,-1 0 0,1 0 0,0 0 0,0 0 0,0 0 0,0 0 0,0 1 0,0-1 0,0 0 0,0 0 0,0 0 0,0 0 0,0 0 0,0 0 0,0 0 0,0 0 0,0 0 0,0 1 0,0-1 0,0 0 0,0 0 0,0 0 0,0 0 0,0 0 0,0 0 0,0 0 0,0 1 0,0-1 0,0 0 0,0 0 0,0 0 0,0 0 0,0 0 0,0 0 0,0 0 0,8 7 0,11 3 0,226 117 0,-227-119-1365,-3-1-5461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14.003"/>
    </inkml:context>
    <inkml:brush xml:id="br0">
      <inkml:brushProperty name="width" value="0.05" units="cm"/>
      <inkml:brushProperty name="height" value="0.05" units="cm"/>
    </inkml:brush>
  </inkml:definitions>
  <inkml:trace contextRef="#ctx0" brushRef="#br0">2 53 24575,'-1'-1'0,"1"0"0,0 1 0,0-1 0,0 0 0,0 1 0,0-1 0,0 1 0,0-1 0,0 0 0,0 1 0,0-1 0,0 1 0,0-1 0,0 0 0,1 1 0,-1-1 0,0 1 0,0-1 0,1 1 0,-1-1 0,0 0 0,1 1 0,-1-1 0,1 1 0,-1 0 0,0-1 0,1 1 0,-1-1 0,2 0 0,-1 2 0,-1-1 0,1 1 0,-1-1 0,1 1 0,0-1 0,-1 1 0,1 0 0,-1-1 0,1 1 0,-1 0 0,0-1 0,1 1 0,-1 0 0,0-1 0,1 1 0,-1 0 0,0 0 0,0 0 0,0-1 0,0 1 0,0 0 0,0 0 0,0 1 0,6 80 0,-5-53 0,7 42 0,-6-60 0,0 0 0,1-1 0,1 0 0,0 0 0,0 0 0,1 0 0,9 14 0,-9-17 0,0 0 0,0-1 0,1 0 0,0 0 0,0-1 0,0 0 0,0 0 0,1 0 0,0-1 0,0 1 0,0-2 0,1 1 0,-1-1 0,1 0 0,14 3 0,-17-6 0,0 1 0,-1-1 0,1 1 0,0-1 0,-1-1 0,1 1 0,0-1 0,-1 1 0,1-1 0,-1-1 0,1 1 0,-1-1 0,1 1 0,-1-1 0,0-1 0,0 1 0,0 0 0,0-1 0,0 0 0,-1 0 0,1 0 0,-1 0 0,0-1 0,0 1 0,0-1 0,0 0 0,-1 0 0,4-8 0,-1 2 0,-1 0 0,0 0 0,-1-1 0,0 1 0,-1-1 0,0 0 0,-1 0 0,0 0 0,0 0 0,-3-22 0,1 20 0,-1 0 0,-1 1 0,0-1 0,0 0 0,-1 1 0,-1 0 0,0 0 0,-13-21 0,13 25 0,0 1 0,-1 0 0,0 1 0,0-1 0,0 1 0,-1 0 0,0 1 0,-7-5 0,11 8 0,0 0 0,0 0 0,0 1 0,0 0 0,0-1 0,-1 1 0,1 0 0,0 0 0,0 1 0,-1-1 0,1 1 0,0 0 0,-1 0 0,1 0 0,0 0 0,-1 0 0,1 1 0,0-1 0,-1 1 0,1 0 0,0 0 0,0 0 0,-6 3 0,8-2-105,-1-1 0,0 0 0,1 0 0,-1 1 0,1-1 0,-1 1 0,1-1 0,0 1 0,0 0 0,-1 0 0,1-1 0,-1 5 0,-2 7-6721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14.372"/>
    </inkml:context>
    <inkml:brush xml:id="br0">
      <inkml:brushProperty name="width" value="0.05" units="cm"/>
      <inkml:brushProperty name="height" value="0.05" units="cm"/>
    </inkml:brush>
  </inkml:definitions>
  <inkml:trace contextRef="#ctx0" brushRef="#br0">0 77 24575,'6'-6'0,"-5"4"0,0 1 0,0 0 0,0 0 0,1 0 0,-1 0 0,0 0 0,0 0 0,0 1 0,1-1 0,2-1 0,-4 2 0,1 0 0,0 0 0,0 0 0,-1 1 0,1-1 0,0 0 0,-1 0 0,1 1 0,0-1 0,-1 1 0,1-1 0,0 0 0,-1 1 0,1-1 0,-1 1 0,1-1 0,-1 1 0,1 0 0,-1-1 0,1 1 0,-1-1 0,1 1 0,-1 0 0,0-1 0,0 1 0,1 0 0,-1 1 0,8 16 0,-2 0 0,0 0 0,5 30 0,-5-22 0,11 35 0,-14-54 0,0 0 0,0-1 0,0 1 0,1-1 0,0 1 0,0-1 0,1 0 0,0-1 0,8 8 0,-11-11 0,1 0 0,0 0 0,0 0 0,0-1 0,0 1 0,0-1 0,0 0 0,0 0 0,1 0 0,-1-1 0,0 1 0,0-1 0,1 1 0,-1-1 0,0 0 0,1 0 0,-1-1 0,0 1 0,1-1 0,-1 1 0,0-1 0,0 0 0,0-1 0,1 1 0,-1 0 0,-1-1 0,1 0 0,3-1 0,1-2 0,-1 1 0,1-1 0,-1-1 0,0 1 0,0-1 0,-1 0 0,0 0 0,0 0 0,0-1 0,-1 0 0,5-9 0,-1-5-170,-1-1-1,0-1 0,-2 0 1,0 1-1,-2-2 0,0 1 1,-2-44-1,-4 37-6655</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14.864"/>
    </inkml:context>
    <inkml:brush xml:id="br0">
      <inkml:brushProperty name="width" value="0.05" units="cm"/>
      <inkml:brushProperty name="height" value="0.05" units="cm"/>
    </inkml:brush>
  </inkml:definitions>
  <inkml:trace contextRef="#ctx0" brushRef="#br0">0 143 24575,'14'35'0,"0"51"0,-7-37 0,23 82 0,-13-78 0,-40-130 0,-9-36 0,26 83 0,-12-77 0,16 95 0,2 0 0,-1 0 0,2-1 0,0 1 0,0 0 0,5-19 0,-5 27 0,0 1 0,0 0 0,1-1 0,-1 1 0,1 0 0,0 0 0,0 0 0,0 0 0,0 0 0,0 0 0,1 1 0,-1-1 0,1 1 0,0-1 0,-1 1 0,1 0 0,4-2 0,-2 2 0,0 0 0,0 0 0,1 0 0,-1 1 0,1 0 0,-1 0 0,1 0 0,-1 1 0,1-1 0,5 2 0,6 0 0,-1 2 0,0 0 0,0 1 0,0 0 0,0 2 0,22 10 0,-28-12 0,0 1 0,-1 0 0,0 1 0,0 0 0,0 1 0,8 8 0,-15-14 0,-1 1 0,1-1 0,-1 1 0,0 0 0,1-1 0,-1 1 0,0 0 0,0 0 0,0-1 0,0 1 0,0 0 0,-1 0 0,1 0 0,-1 0 0,1 0 0,-1 0 0,1 0 0,-1 1 0,0-1 0,0 0 0,0 0 0,-1 0 0,1 0 0,0 0 0,-1 0 0,1 0 0,-1 0 0,0 0 0,1 0 0,-1 0 0,0 0 0,0 0 0,0-1 0,-1 1 0,1 0 0,0-1 0,-1 1 0,-2 1 0,-3 4 42,0-2 0,0 1 0,-1-1 1,0 0-1,0-1 0,0 0 0,-15 6 0,-65 15-1229,76-22 672,-15 3-6311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15.591"/>
    </inkml:context>
    <inkml:brush xml:id="br0">
      <inkml:brushProperty name="width" value="0.05" units="cm"/>
      <inkml:brushProperty name="height" value="0.05" units="cm"/>
    </inkml:brush>
  </inkml:definitions>
  <inkml:trace contextRef="#ctx0" brushRef="#br0">85 170 24575,'9'150'0,"-1"-21"0,-11-95 0,3-34 0,0 1 0,0-1 0,0 0 0,0 1 0,0-1 0,0 0 0,0 0 0,0 1 0,-1-1 0,1 0 0,0 1 0,0-1 0,0 0 0,0 0 0,-1 1 0,1-1 0,0 0 0,0 0 0,-1 1 0,1-1 0,0 0 0,0 0 0,-1 0 0,1 1 0,0-1 0,-1 0 0,1 0 0,0 0 0,-1 0 0,0 0 0,0-1 0,0 1 0,1-1 0,-1 1 0,0-1 0,0 0 0,1 1 0,-1-1 0,1 0 0,-1 0 0,0 0 0,1 1 0,-1-1 0,1 0 0,0 0 0,-1-1 0,-15-29 0,2-1 0,2 0 0,-17-64 0,26 81 0,0 0 0,1-1 0,0 1 0,1-1 0,1 1 0,1-1 0,0 1 0,1-1 0,0 1 0,10-30 0,-10 40 0,0 0 0,0 0 0,0 0 0,1 0 0,0 1 0,0-1 0,0 1 0,0 0 0,1 0 0,0 0 0,0 0 0,0 1 0,0 0 0,1-1 0,-1 1 0,1 1 0,-1-1 0,1 1 0,9-3 0,-5 3 0,0 0 0,0 0 0,1 1 0,-1 1 0,1-1 0,-1 2 0,1-1 0,-1 1 0,1 1 0,11 3 0,0 0 0,-1 1 0,0 1 0,24 13 0,-36-16 0,0 0 0,-1 1 0,1-1 0,-1 2 0,0-1 0,0 1 0,-1 0 0,0 0 0,0 1 0,8 11 0,-13-15 0,1-1 0,-1 1 0,0-1 0,1 1 0,-1 0 0,-1 0 0,1 0 0,0-1 0,-1 1 0,1 0 0,-1 0 0,0 0 0,0 0 0,0 0 0,0 0 0,-1 0 0,1 0 0,-1 0 0,-1 3 0,0-2 0,0 1 0,0-1 0,-1 0 0,0 0 0,0 0 0,0-1 0,0 1 0,0-1 0,-1 1 0,-6 4 0,-6 2 0,-1 0 0,1-1 0,-1-1 0,-33 11 0,-11 2 0,61-21 0,0 0 0,0 0 0,0 0 0,0 0 0,0 0 0,0 0 0,0 0 0,0 0 0,0 0 0,0 1 0,0-1 0,0 0 0,0 0 0,0 0 0,0 0 0,0 0 0,0 0 0,0 0 0,1 0 0,-1 0 0,0 0 0,0 0 0,0 0 0,0 1 0,0-1 0,0 0 0,0 0 0,0 0 0,-1 0 0,1 0 0,0 0 0,0 0 0,0 0 0,0 0 0,0 0 0,0 0 0,0 0 0,0 1 0,0-1 0,0 0 0,0 0 0,0 0 0,0 0 0,0 0 0,0 0 0,0 0 0,0 0 0,0 0 0,0 0 0,0 0 0,-1 0 0,1 0 0,0 0 0,0 0 0,0 0 0,0 0 0,0 0 0,0 0 0,0 0 0,0 0 0,0 0 0,0 0 0,0 0 0,-1 0 0,1 0 0,0 0 0,0 0 0,10 2 0,13-1 0,3-1 0,-1 1 0,0 1 0,0 1 0,32 8 0,-48-9 0,0 1 0,0 0 0,-1 0 0,1 1 0,-1 0 0,0 1 0,0 0 0,0 0 0,-1 0 0,0 1 0,0 0 0,0 1 0,-1 0 0,0 0 0,7 10 0,-12-15 0,1 0 0,-1 0 0,0 0 0,0 0 0,0 0 0,0 0 0,0 0 0,-1 0 0,1 1 0,0-1 0,-1 0 0,0 1 0,1-1 0,-1 0 0,0 1 0,0-1 0,-1 0 0,1 1 0,0-1 0,-1 0 0,1 0 0,-1 1 0,0-1 0,0 0 0,0 0 0,0 0 0,-2 3 0,0-2 0,0 0 0,0 1 0,-1-1 0,0-1 0,1 1 0,-1 0 0,0-1 0,-1 0 0,1 0 0,0 0 0,-1 0 0,-7 1 0,-7 2-114,1-1 1,-1-1-1,0 0 0,0-2 0,0 0 1,0-1-1,-1-1 0,1-1 0,1-1 1,-1 0-1,-32-11 0,27 4-6712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16.211"/>
    </inkml:context>
    <inkml:brush xml:id="br0">
      <inkml:brushProperty name="width" value="0.05" units="cm"/>
      <inkml:brushProperty name="height" value="0.05" units="cm"/>
    </inkml:brush>
  </inkml:definitions>
  <inkml:trace contextRef="#ctx0" brushRef="#br0">1 0 24575,'1'1'0,"0"-1"0,0 1 0,1-1 0,-1 1 0,0 0 0,0-1 0,0 1 0,0 0 0,0 0 0,0 0 0,0 0 0,0 0 0,0 0 0,0 0 0,0 0 0,-1 0 0,2 2 0,13 25 0,-12-23 0,22 46 0,40 57 0,-54-92 0,1 0 0,0-1 0,1 0 0,1-1 0,0-1 0,1 0 0,22 14 0,-35-26 0,0 1 0,1-1 0,-1 0 0,0 1 0,1-1 0,-1 0 0,1 0 0,-1-1 0,1 1 0,-1-1 0,1 1 0,-1-1 0,1 0 0,0 0 0,-1 0 0,1 0 0,-1 0 0,1-1 0,3 0 0,-3 0 0,0-1 0,0 1 0,-1-1 0,1 0 0,-1 0 0,1 0 0,-1 0 0,0 0 0,0 0 0,0-1 0,0 1 0,0-1 0,0 0 0,1-2 0,2-7 0,0 1 0,0-1 0,-2 0 0,1-1 0,-2 1 0,3-24 0,-3 23 0,0-5 0,-1 1 0,0 0 0,-1 0 0,0-1 0,-7-30 0,7 47 0,0 0 0,0-1 0,-1 1 0,1 0 0,-1 0 0,1 0 0,-1 0 0,1 0 0,-1 0 0,1 0 0,-1 0 0,0 0 0,0 0 0,1 1 0,-1-1 0,0 0 0,-2-1 0,2 2 0,1 0 0,-1 0 0,0 0 0,1-1 0,-1 1 0,0 0 0,1 0 0,-1 1 0,0-1 0,1 0 0,-1 0 0,0 0 0,1 0 0,-1 0 0,0 1 0,1-1 0,-1 0 0,0 1 0,1-1 0,-1 0 0,0 2 0,-3 1 0,1 0 0,0 0 0,0 0 0,0 1 0,1 0 0,-1-1 0,-2 7 0,-6 15 0,0 1 0,2 1 0,1-1 0,1 1 0,-3 30 0,-10 141 0,20-189 0,-5 328 0,5-311 0,0-23 342,0-6-2049</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17.988"/>
    </inkml:context>
    <inkml:brush xml:id="br0">
      <inkml:brushProperty name="width" value="0.05" units="cm"/>
      <inkml:brushProperty name="height" value="0.05" units="cm"/>
    </inkml:brush>
  </inkml:definitions>
  <inkml:trace contextRef="#ctx0" brushRef="#br0">1117 179 24575,'-60'3'0,"-1"3"0,1 2 0,1 3 0,0 2 0,0 3 0,-77 32 0,93-30 0,1 1 0,2 1 0,0 3 0,1 1 0,1 2 0,-66 60 0,78-59 0,0 0 0,1 2 0,2 1 0,1 1 0,2 1 0,0 1 0,3 0 0,-25 65 0,29-58 0,2 2 0,1 0 0,2 0 0,2 0 0,-1 54 0,7-62 0,1 0 0,2 0 0,1 0 0,1-1 0,2 1 0,1-1 0,14 34 0,-13-47 0,0 1 0,2-2 0,0 1 0,1-1 0,1-1 0,1 0 0,0-1 0,1 0 0,1-2 0,1 0 0,0 0 0,1-2 0,0 0 0,1-1 0,0-1 0,1 0 0,1-2 0,-1 0 0,1-2 0,28 7 0,-1-4-46,0-3 0,1-2 0,0-2 1,0-2-1,0-2 0,-1-2 0,58-12 0,8-8-138,206-71 1,-195 50 183,-1-6 0,-3-6 0,133-83 0,-215 115 0,-2-2 0,0-2 0,-2-1 0,34-36 0,-55 50 0,-1-1 0,0 0 0,-1-1 0,-1-1 0,-1 0 0,0 0 0,-2 0 0,0-1 0,0-1 0,-2 0 0,5-27 0,-7 16 36,-2 0 1,0-1 0,-3 1-1,0 0 1,-3 0 0,0 0 0,-2 0-1,-1 1 1,-19-53 0,8 38 24,-2 1 0,-2 1 1,-1 0-1,-3 2 0,-49-62 0,56 80-61,-1 1 0,-1 0 0,-1 2 0,-1 0 0,-1 2 0,-1 0 0,0 2 0,-1 0 0,-1 2 0,0 1 0,0 2 0,-2 0 0,1 2 0,-1 1 0,-55-8 0,38 11 69,0 2-1,1 3 0,-1 1 0,-71 11 1,88-7-283,-1 1 1,1 1 0,1 2-1,0 1 1,0 1 0,1 2-1,-50 30 1,43-18-6613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28.815"/>
    </inkml:context>
    <inkml:brush xml:id="br0">
      <inkml:brushProperty name="width" value="0.05" units="cm"/>
      <inkml:brushProperty name="height" value="0.05" units="cm"/>
    </inkml:brush>
  </inkml:definitions>
  <inkml:trace contextRef="#ctx0" brushRef="#br0">166 110 24575,'0'-4'0,"0"1"0,0-1 0,-1 0 0,1 1 0,-1-1 0,0 1 0,0-1 0,0 1 0,-1-1 0,1 1 0,-1 0 0,-4-6 0,5 7 0,0 1 0,-1-1 0,1 1 0,0 0 0,-1 0 0,1 0 0,-1-1 0,0 1 0,1 1 0,-1-1 0,0 0 0,0 0 0,0 1 0,1-1 0,-1 1 0,0-1 0,0 1 0,0 0 0,0 0 0,0 0 0,0 0 0,0 0 0,0 0 0,0 0 0,0 1 0,-2 0 0,-1 1 0,0 0 0,0 1 0,1-1 0,-1 1 0,1 0 0,0 0 0,0 1 0,0-1 0,0 1 0,0 0 0,1 0 0,0 0 0,0 0 0,0 1 0,0-1 0,1 1 0,-4 9 0,0 1 0,0 0 0,2 0 0,0 0 0,-4 27 0,7-33 0,1 1 0,-1-1 0,1 0 0,1 0 0,0 0 0,0 1 0,1-1 0,0 0 0,0-1 0,1 1 0,0 0 0,8 12 0,-8-16 0,0 0 0,0 0 0,1 0 0,0-1 0,0 0 0,0 1 0,0-2 0,1 1 0,0 0 0,0-1 0,0 0 0,0 0 0,0 0 0,0-1 0,1 0 0,-1 0 0,1 0 0,0-1 0,0 0 0,9 1 0,-5-1 0,0-1 0,0-1 0,0 0 0,-1 0 0,1-1 0,0 0 0,0 0 0,-1-1 0,1-1 0,-1 0 0,0 0 0,0-1 0,0 0 0,-1 0 0,0-1 0,0 0 0,0 0 0,-1-1 0,0 0 0,0 0 0,8-12 0,-10 12 0,0 0 0,-1 0 0,0 0 0,0 0 0,0-1 0,-1 0 0,0 1 0,-1-1 0,0 0 0,0-1 0,-1 1 0,1 0 0,-2 0 0,1-1 0,-1 1 0,-1 0 0,1-1 0,-2 1 0,1 0 0,-1 0 0,0 0 0,-1 0 0,1 0 0,-2 0 0,-6-12 0,5 12 31,0 1 0,0 1 0,-1-1 0,0 1 0,0 0 0,0 0 0,-1 1 0,1 0 1,-1 0-1,-14-7 0,10 7-275,-1 0 0,0 1 0,0 0 0,-1 1 1,1 0-1,-19-1 0,-6 1-6582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19.064"/>
    </inkml:context>
    <inkml:brush xml:id="br0">
      <inkml:brushProperty name="width" value="0.05" units="cm"/>
      <inkml:brushProperty name="height" value="0.05" units="cm"/>
    </inkml:brush>
  </inkml:definitions>
  <inkml:trace contextRef="#ctx0" brushRef="#br0">1 19 24575,'0'-18'0,"0"34"0,0 20 0,9 146 0,-1-12 0,-7-94-1365,-1-45-5461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19.859"/>
    </inkml:context>
    <inkml:brush xml:id="br0">
      <inkml:brushProperty name="width" value="0.05" units="cm"/>
      <inkml:brushProperty name="height" value="0.05" units="cm"/>
    </inkml:brush>
  </inkml:definitions>
  <inkml:trace contextRef="#ctx0" brushRef="#br0">17 207 24575,'-2'-2'0,"1"-1"0,-1 1 0,1 0 0,0-1 0,0 1 0,0-1 0,0 1 0,0-1 0,0 0 0,1 1 0,-1-6 0,-2-35 0,3 29 0,0 10 0,-1 0 0,2-1 0,-1 1 0,0-1 0,1 1 0,0 0 0,0-1 0,0 1 0,0 0 0,1 0 0,0 0 0,0 0 0,0 0 0,0 0 0,4-5 0,-2 5 0,0 1 0,-1 0 0,1 0 0,0 0 0,0 0 0,1 0 0,-1 1 0,1 0 0,-1 0 0,1 0 0,0 0 0,-1 1 0,10-2 0,-2 2 0,-1 0 0,0 0 0,1 1 0,-1 1 0,1 0 0,-1 1 0,0 0 0,0 1 0,0 0 0,0 0 0,0 1 0,18 10 0,-10-4 0,-1 1 0,0 1 0,0 0 0,-2 2 0,30 29 0,-39-36 0,-1 0 0,0 1 0,-1 0 0,0 0 0,0 1 0,-1-1 0,0 1 0,0 0 0,-1 0 0,4 16 0,-6-22 0,-1 1 0,1-1 0,-1 0 0,0 0 0,0 0 0,0 1 0,0-1 0,-1 0 0,1 0 0,-1 0 0,0 0 0,0 0 0,0 1 0,0-2 0,0 1 0,-1 0 0,1 0 0,-1 0 0,0-1 0,0 1 0,0-1 0,0 1 0,0-1 0,-1 0 0,1 0 0,-1 0 0,1 0 0,-1 0 0,0 0 0,0-1 0,0 0 0,0 1 0,0-1 0,-6 1 0,3 0 0,-1-1 0,1 0 0,-1 0 0,0-1 0,0 0 0,1 0 0,-1-1 0,0 1 0,1-1 0,-1-1 0,1 0 0,-1 1 0,-11-7 0,16 7 0,-1 0 0,1 0 0,0 0 0,0 0 0,0-1 0,0 1 0,0-1 0,0 1 0,1-1 0,-1 0 0,0 0 0,1 0 0,-1 0 0,1 0 0,0 0 0,0 0 0,0 0 0,0 0 0,0-1 0,0 1 0,0 0 0,1-1 0,0 1 0,-1-1 0,1 1 0,0-1 0,0 1 0,0 0 0,0-1 0,0 1 0,1-1 0,-1 1 0,1 0 0,0-1 0,0 1 0,-1 0 0,1-1 0,1 1 0,-1 0 0,2-3 0,4-5 0,0 0 0,0 1 0,0 0 0,1 1 0,1 0 0,0 0 0,13-10 0,9-3 0,34-17 0,-28 20 0,2 1 0,0 2 0,1 1 0,1 2 0,48-7 0,-81 18 0,-3-1 0,1 1 0,-1 1 0,1-1 0,-1 1 0,11 0 0,-16 0 0,0 0 0,0 0 0,0 0 0,0 0 0,0 0 0,1 0 0,-1 0 0,0 0 0,0 0 0,0 0 0,0 0 0,0 1 0,0-1 0,1 0 0,-1 0 0,0 0 0,0 0 0,0 0 0,0 0 0,0 0 0,0 0 0,0 1 0,0-1 0,0 0 0,0 0 0,1 0 0,-1 0 0,0 0 0,0 0 0,0 1 0,0-1 0,0 0 0,0 0 0,0 0 0,0 0 0,0 0 0,0 0 0,0 1 0,0-1 0,0 0 0,0 0 0,0 0 0,-5 9 0,-12 11 0,13-16 0,-7 8 0,1 1 0,1 0 0,0 1 0,-13 27 0,20-36 0,-1 1 0,1-1 0,0 0 0,1 1 0,-1-1 0,1 1 0,0-1 0,1 1 0,-1-1 0,1 1 0,0 0 0,0-1 0,1 1 0,0 0 0,0-1 0,0 1 0,3 7 0,-3-10 0,1-1 0,-1 1 0,1-1 0,0 0 0,-1 1 0,1-1 0,0 0 0,0 0 0,0 0 0,1 0 0,-1-1 0,0 1 0,1 0 0,-1-1 0,1 0 0,-1 0 0,1 1 0,0-2 0,0 1 0,-1 0 0,1 0 0,0-1 0,0 0 0,0 1 0,5-1 0,-4-1 0,1 1 0,-1-1 0,1 0 0,-1 0 0,0 0 0,0-1 0,1 0 0,-1 1 0,0-2 0,0 1 0,0 0 0,-1-1 0,1 1 0,-1-1 0,6-6 0,0-3 0,-1 0 0,0 0 0,-1-1 0,0 0 0,-1 0 0,-1-1 0,0 0 0,0 0 0,2-19 0,-3 19 0,-4 12 0,0 1 0,1-1 0,-1 0 0,1 1 0,0-1 0,-1 0 0,1 1 0,0-1 0,0 1 0,0-1 0,0 1 0,0-1 0,0 1 0,1 0 0,-1 0 0,3-3 0,-3 4 0,-1 0 0,1 0 0,-1 0 0,1 0 0,-1 0 0,1 0 0,-1-1 0,1 1 0,-1 0 0,1 1 0,-1-1 0,1 0 0,-1 0 0,1 0 0,-1 0 0,1 0 0,-1 0 0,1 1 0,-1-1 0,0 0 0,1 0 0,0 1 0,11 15 0,14 40 182,-17-33-440,2-1 0,0-1 0,1 1 0,1-2 1,18 22-1,-15-25-6568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20.784"/>
    </inkml:context>
    <inkml:brush xml:id="br0">
      <inkml:brushProperty name="width" value="0.05" units="cm"/>
      <inkml:brushProperty name="height" value="0.05" units="cm"/>
    </inkml:brush>
  </inkml:definitions>
  <inkml:trace contextRef="#ctx0" brushRef="#br0">15 368 24575,'-11'-9'0,"7"5"0,5 9 0,16 29 0,42 79 0,-47-94 0,1 0 0,0 0 0,23 24 0,-33-40 0,-1 0 0,1-1 0,0 1 0,0-1 0,0 0 0,0 0 0,0 0 0,0 0 0,1-1 0,-1 1 0,7 1 0,-9-3 0,1 0 0,0 1 0,-1-2 0,1 1 0,0 0 0,-1 0 0,1 0 0,0-1 0,-1 1 0,1-1 0,-1 1 0,1-1 0,-1 0 0,1 0 0,-1 0 0,0 1 0,1-1 0,-1-1 0,0 1 0,0 0 0,1 0 0,-1 0 0,0-1 0,0 1 0,0 0 0,-1-1 0,1 1 0,1-3 0,4-10 0,-1 0 0,-1-1 0,0 0 0,0 0 0,-2 0 0,0 0 0,0-18 0,1 4 0,-2 16 0,-1 8 0,0 1 0,0 0 0,0 0 0,1 0 0,0-1 0,0 1 0,0 0 0,1 0 0,-1 0 0,3-3 0,-4 6 0,1 1 0,-1 0 0,0 0 0,1-1 0,-1 1 0,0 0 0,1 0 0,-1 0 0,0-1 0,1 1 0,-1 0 0,1 0 0,-1 0 0,0 0 0,1 0 0,-1 0 0,1 0 0,-1 0 0,1 0 0,-1 0 0,0 0 0,1 0 0,-1 0 0,1 1 0,-1-1 0,0 0 0,1 0 0,-1 0 0,0 0 0,1 1 0,-1-1 0,0 0 0,1 0 0,-1 1 0,0-1 0,1 0 0,-1 1 0,15 15 0,-11-12 0,8 9 0,0 1 0,1-1 0,22 18 0,-30-27 0,0 0 0,1-1 0,0 0 0,-1 0 0,1 0 0,1-1 0,-1 0 0,0 0 0,0 0 0,1-1 0,6 1 0,-3-1 0,1-1 0,-1 0 0,1-1 0,-1 0 0,1-1 0,-1 0 0,0 0 0,0-1 0,18-8 0,-25 10 0,0-1 0,0 1 0,0-1 0,0 0 0,0 0 0,-1 0 0,1 0 0,-1 0 0,1 0 0,-1-1 0,0 1 0,0-1 0,0 0 0,0 0 0,-1 0 0,1 0 0,-1 0 0,1 0 0,-1 0 0,0 0 0,0 0 0,-1-1 0,1 1 0,-1 0 0,1 0 0,-1-1 0,0 1 0,0 0 0,-1-1 0,1 1 0,-1 0 0,1-1 0,-1 1 0,-2-4 0,2 3 0,-1 0 0,0-1 0,0 1 0,0 0 0,0 0 0,-1 1 0,0-1 0,0 0 0,0 1 0,0 0 0,0 0 0,-1 0 0,1 0 0,-1 0 0,0 1 0,0-1 0,0 1 0,-4-2 0,5 3 0,0 0 0,0 1 0,1-1 0,-1 0 0,0 1 0,0 0 0,0 0 0,0-1 0,0 2 0,1-1 0,-1 0 0,0 1 0,0-1 0,0 1 0,1 0 0,-1 0 0,0 0 0,1 0 0,-1 0 0,1 1 0,-1-1 0,1 1 0,0 0 0,-1-1 0,1 1 0,0 0 0,0 0 0,0 1 0,-2 3 0,-2 3 0,1 1 0,-1 0 0,2 0 0,0 0 0,0 1 0,1 0 0,0-1 0,1 1 0,0 0 0,1 0 0,0 0 0,1 1 0,0-1 0,0 0 0,3 13 0,-1-16 0,-1-1 0,1 1 0,1-1 0,-1 0 0,1 0 0,0 0 0,1 0 0,-1-1 0,1 1 0,7 7 0,-8-10 0,1 0 0,0-1 0,0 1 0,1-1 0,-1 0 0,1 0 0,-1 0 0,1 0 0,0-1 0,0 0 0,0 0 0,0 0 0,0-1 0,1 0 0,7 1 0,-5-1 0,0-1 0,0 0 0,0-1 0,0 0 0,-1 0 0,1 0 0,0-1 0,-1 0 0,1-1 0,-1 0 0,1 0 0,-1 0 0,0-1 0,-1 0 0,9-6 0,-5 1 0,0 1 0,0-1 0,-1-1 0,0 0 0,0 0 0,-1-1 0,-1 1 0,9-16 0,-3-3 0,-2-1 0,0 0 0,-2 0 0,-1-1 0,-2 0 0,-1 0 0,-1-1 0,-2 1 0,-1-1 0,-1 0 0,-8-48 0,7 71 0,-9-41 0,10 48 0,-1-1 0,1 1 0,-1 0 0,0-1 0,0 1 0,0 0 0,0 0 0,-1 0 0,1 0 0,0 0 0,-1 0 0,0 0 0,1 0 0,-1 1 0,0-1 0,-3-2 0,4 4 0,0 0 0,0 0 0,0-1 0,0 1 0,0 0 0,-1 0 0,1 0 0,0 0 0,0 1 0,0-1 0,0 0 0,0 0 0,0 1 0,0-1 0,0 0 0,0 1 0,0-1 0,0 1 0,0 0 0,0-1 0,0 1 0,0 0 0,0-1 0,1 1 0,-1 0 0,0 0 0,0 0 0,1 0 0,-1 0 0,1 0 0,-1 0 0,0 2 0,-3 3 0,1 1 0,0 0 0,-4 12 0,2 2 0,1 0 0,1 0 0,0 1 0,2-1 0,1 0 0,0 1 0,2-1 0,6 37 0,0-22 0,1-1 0,2 0 0,1-1 0,23 44 0,-24-56 0,1-1 0,21 29 0,-29-45 0,1 1 0,-1 0 0,1-1 0,1 0 0,-1 0 0,0-1 0,1 1 0,0-1 0,0-1 0,1 1 0,-1-1 0,13 5 0,-17-8-37,0 1 0,0-1 1,0 0-1,-1 0 0,1 1 0,0-1 0,0 0 0,0-1 0,0 1 0,0 0 0,0-1 0,0 1 1,0-1-1,0 1 0,0-1 0,0 0 0,-1 0 0,1 0 0,0 0 0,-1 0 0,1 0 0,0-1 1,-1 1-1,1 0 0,-1-1 0,0 1 0,0-1 0,1 1 0,-1-1 0,0 0 0,0 0 0,-1 1 1,1-1-1,0 0 0,-1 0 0,2-3 0,3-12-6789</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21.108"/>
    </inkml:context>
    <inkml:brush xml:id="br0">
      <inkml:brushProperty name="width" value="0.05" units="cm"/>
      <inkml:brushProperty name="height" value="0.05" units="cm"/>
    </inkml:brush>
  </inkml:definitions>
  <inkml:trace contextRef="#ctx0" brushRef="#br0">32 0 24575,'-3'0'0,"-4"0"0,0 3 0,0 4 0,2 3 0,2 3 0,4 3 0,2 0 0,3 5 0,1 3 0,2 5 0,2 2 0,2-1 0,0-3 0,-1-3 0,2-5 0,-3-7-8191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21.477"/>
    </inkml:context>
    <inkml:brush xml:id="br0">
      <inkml:brushProperty name="width" value="0.05" units="cm"/>
      <inkml:brushProperty name="height" value="0.05" units="cm"/>
    </inkml:brush>
  </inkml:definitions>
  <inkml:trace contextRef="#ctx0" brushRef="#br0">28 73 24575,'0'-6'0,"-3"-5"0,-1-3 0,1-3 0,-3 2 0,0 7 0,1 7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21.815"/>
    </inkml:context>
    <inkml:brush xml:id="br0">
      <inkml:brushProperty name="width" value="0.05" units="cm"/>
      <inkml:brushProperty name="height" value="0.05" units="cm"/>
    </inkml:brush>
  </inkml:definitions>
  <inkml:trace contextRef="#ctx0" brushRef="#br0">158 376 24575,'0'0'0,"1"0"0,0-1 0,0 1 0,-1 0 0,1-1 0,0 1 0,-1 0 0,1-1 0,-1 1 0,1-1 0,0 1 0,-1-1 0,1 1 0,-1-1 0,1 1 0,-1-1 0,1 0 0,-1 1 0,0-1 0,1 0 0,-1 1 0,0-1 0,0 0 0,1 1 0,-1-1 0,0 0 0,0 0 0,0 1 0,0-1 0,0 0 0,0 0 0,0 1 0,0-1 0,0-1 0,-4-26 0,4 25 0,-1 1 0,0-1 0,0 0 0,-1 1 0,1-1 0,0 1 0,-1-1 0,0 1 0,1 0 0,-1 0 0,0-1 0,0 1 0,0 1 0,-1-1 0,1 0 0,0 0 0,-1 1 0,1-1 0,-1 1 0,1 0 0,-1 0 0,0 0 0,0 0 0,1 0 0,-1 1 0,0-1 0,0 1 0,0 0 0,0 0 0,1 0 0,-5 0 0,3 1 0,-1-1 0,1 1 0,0 0 0,1 0 0,-1 0 0,0 1 0,0-1 0,0 1 0,1 0 0,-1 0 0,1 0 0,-1 1 0,1-1 0,0 1 0,0 0 0,0 0 0,0 0 0,1 0 0,-1 0 0,1 0 0,-3 6 0,1-1 0,2 0 0,-1-1 0,1 1 0,0 0 0,0 0 0,1 0 0,0 0 0,1 0 0,0 0 0,0 1 0,1-1 0,0 0 0,4 16 0,-4-19 0,1 0 0,0-1 0,0 1 0,0 0 0,0-1 0,1 1 0,0-1 0,0 0 0,0 1 0,1-2 0,-1 1 0,1 0 0,0-1 0,0 1 0,0-1 0,1 0 0,-1-1 0,0 1 0,1-1 0,0 0 0,0 0 0,8 2 0,-8-2 0,1-1 0,0 0 0,0 0 0,0-1 0,0 0 0,0 0 0,-1 0 0,1-1 0,0 1 0,0-1 0,0-1 0,-1 1 0,1-1 0,0 0 0,-1-1 0,9-4 0,-9 4 0,1-2 0,-1 1 0,0-1 0,0 1 0,0-1 0,0-1 0,-1 1 0,0-1 0,0 1 0,-1-1 0,1 0 0,-1-1 0,4-12 0,6-26 0,-2-2 0,-2 1 0,-2-1 0,-2 0 0,-2-1 0,-5-72 0,2 114 0,0 1 0,-1 0 0,0-1 0,0 1 0,-3-7 0,4 12 0,0 0 0,0 0 0,0 0 0,0 0 0,0 0 0,0-1 0,0 1 0,0 0 0,0 0 0,0 0 0,0 0 0,0 0 0,0 0 0,0-1 0,0 1 0,0 0 0,-1 0 0,1 0 0,0 0 0,0 0 0,0 0 0,0 0 0,0 0 0,0 0 0,-1 0 0,1-1 0,0 1 0,0 0 0,0 0 0,0 0 0,0 0 0,0 0 0,-1 0 0,1 0 0,0 0 0,0 0 0,0 0 0,0 0 0,0 0 0,-1 0 0,1 0 0,0 0 0,0 0 0,0 0 0,0 1 0,0-1 0,0 0 0,-1 0 0,1 0 0,0 0 0,0 0 0,0 0 0,0 0 0,0 0 0,0 0 0,-1 1 0,-5 11 0,-3 16 0,6 5 0,1 0 0,1 0 0,1 0 0,2 0 0,2 0 0,1 0 0,1-1 0,2 0 0,1 0 0,18 39 0,-24-61-195,2-1 0,-1 0 0,1-1 0,0 1 0,1-1 0,7 9 0,1-4-6631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22.138"/>
    </inkml:context>
    <inkml:brush xml:id="br0">
      <inkml:brushProperty name="width" value="0.05" units="cm"/>
      <inkml:brushProperty name="height" value="0.05" units="cm"/>
    </inkml:brush>
  </inkml:definitions>
  <inkml:trace contextRef="#ctx0" brushRef="#br0">1 0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16.735"/>
    </inkml:context>
    <inkml:brush xml:id="br0">
      <inkml:brushProperty name="width" value="0.05" units="cm"/>
      <inkml:brushProperty name="height" value="0.05" units="cm"/>
    </inkml:brush>
  </inkml:definitions>
  <inkml:trace contextRef="#ctx0" brushRef="#br0">1 69 24575,'16'-14'0,"-6"4"0,2 2 0,1-1 0,21-8 0,-31 15 0,1 1 0,0-1 0,0 1 0,1 0 0,-1 0 0,0 0 0,0 0 0,0 1 0,1-1 0,-1 1 0,0 0 0,1 0 0,6 2 0,-10-1 0,1-1 0,-1 1 0,0 0 0,1 0 0,-1 0 0,0 0 0,0 0 0,1 0 0,-1 0 0,0 0 0,0 1 0,0-1 0,0 0 0,-1 1 0,1-1 0,0 0 0,-1 1 0,1-1 0,0 1 0,-1-1 0,0 1 0,1-1 0,-1 1 0,0 0 0,0 1 0,1 6 0,-1 0 0,0 0 0,-3 11 0,3-16 0,-14 112 0,-18 179 0,31-285 11,-1 22-355,0-1 0,2 1 0,8 61 0,-1-63-6482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17.135"/>
    </inkml:context>
    <inkml:brush xml:id="br0">
      <inkml:brushProperty name="width" value="0.05" units="cm"/>
      <inkml:brushProperty name="height" value="0.05" units="cm"/>
    </inkml:brush>
  </inkml:definitions>
  <inkml:trace contextRef="#ctx0" brushRef="#br0">0 271 24575,'82'-4'0,"-1"-4"0,98-23 0,-137 24 0,-35 5 0,5 0 0,0 0 0,-1-1 0,1 0 0,18-9 0,-28 12 0,-1-1 0,1 0 0,0 0 0,-1 0 0,1 0 0,0 0 0,-1 0 0,1-1 0,-1 1 0,0 0 0,1-1 0,-1 1 0,0-1 0,0 0 0,0 1 0,0-1 0,0 0 0,-1 1 0,1-1 0,0 0 0,-1 0 0,1 0 0,-1 0 0,0 1 0,1-1 0,-1 0 0,0 0 0,0 0 0,0 0 0,-1 0 0,1 0 0,0 0 0,-1 0 0,1 1 0,-1-1 0,-1-3 0,-10-19 0,0 0 0,-22-29 0,12 20 0,22 33 0,0 0 0,0 0 0,0 0 0,0 0 0,-1 1 0,1-1 0,0 0 0,0 0 0,0 0 0,0 0 0,0 0 0,0 0 0,0 0 0,0 0 0,0 0 0,0 0 0,-1 0 0,1 0 0,0 0 0,0 0 0,0 0 0,0 0 0,0 1 0,0-1 0,0 0 0,-1 0 0,1 0 0,0 0 0,0 0 0,0 0 0,0-1 0,0 1 0,0 0 0,0 0 0,-1 0 0,1 0 0,0 0 0,0 0 0,0 0 0,0 0 0,0 0 0,0 0 0,0 0 0,0 0 0,0 0 0,-1 0 0,1 0 0,0-1 0,0 1 0,0 0 0,0 0 0,0 0 0,0 0 0,0 0 0,0 0 0,0 0 0,0 0 0,0-1 0,0 1 0,0 0 0,0 0 0,0 0 0,0 0 0,0 0 0,0 0 0,0 0 0,0-1 0,0 1 0,0 0 0,0 14 0,5 24 0,-4-33 0,8 81-282,-3 151-1,-7-194-517,1-16-6026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17.583"/>
    </inkml:context>
    <inkml:brush xml:id="br0">
      <inkml:brushProperty name="width" value="0.05" units="cm"/>
      <inkml:brushProperty name="height" value="0.05" units="cm"/>
    </inkml:brush>
  </inkml:definitions>
  <inkml:trace contextRef="#ctx0" brushRef="#br0">1 12 24575,'0'0'0,"1"0"0,-1 0 0,1-1 0,-1 1 0,1 0 0,0 0 0,-1-1 0,1 1 0,-1 0 0,1-1 0,-1 1 0,1 0 0,-1-1 0,1 1 0,-1-1 0,0 1 0,1 0 0,-1-1 0,0 1 0,1-1 0,-1 0 0,4-2 0,-1 12 0,13 87 0,-11-63 0,1 1 0,1-1 0,2 1 0,16 39 0,-24-70 0,0-1 0,0 1 0,0-1 0,1 0 0,-1 1 0,1-1 0,0 0 0,0 0 0,0 0 0,0 0 0,0 0 0,0 0 0,0-1 0,0 1 0,1-1 0,-1 1 0,5 1 0,-5-3 0,0 0 0,0 1 0,0-1 0,0 0 0,0 0 0,1-1 0,-1 1 0,0 0 0,0-1 0,0 1 0,0-1 0,0 1 0,0-1 0,0 0 0,0 0 0,0 0 0,0 0 0,0-1 0,-1 1 0,1 0 0,0-1 0,2-2 0,5-6 0,0-1 0,0 0 0,-1 0 0,0-1 0,-1 0 0,0-1 0,-1 1 0,9-27 0,-8 17 0,-1-1 0,-1 0 0,-1 0 0,1-35 0,-5 56 0,1 1 0,-1-1 0,0 1 0,0-1 0,0 1 0,0 0 0,-1-1 0,1 1 0,0-1 0,0 1 0,-1 0 0,1-1 0,-2-1 0,2 3 0,0 0 0,-1 0 0,1 0 0,0 0 0,-1 0 0,1 0 0,-1 1 0,1-1 0,0 0 0,-1 0 0,1 0 0,0 0 0,-1 0 0,1 1 0,0-1 0,0 0 0,-1 0 0,1 1 0,0-1 0,0 0 0,-1 0 0,1 1 0,0-1 0,0 0 0,0 1 0,-1-1 0,1 0 0,0 1 0,0-1 0,0 1 0,-18 39 0,0 20 111,2 1-1,-10 87 0,0 129-1081,21-214 246,3-39-6101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40.669"/>
    </inkml:context>
    <inkml:brush xml:id="br0">
      <inkml:brushProperty name="width" value="0.05" units="cm"/>
      <inkml:brushProperty name="height" value="0.05" units="cm"/>
    </inkml:brush>
  </inkml:definitions>
  <inkml:trace contextRef="#ctx0" brushRef="#br0">229 584 24575,'-13'-18'0,"11"14"0,-1 1 0,1-1 0,-1 1 0,0-1 0,0 1 0,-6-5 0,8 8 0,1 0 0,-1-1 0,1 1 0,-1 0 0,0 0 0,1 0 0,-1-1 0,1 1 0,-1 0 0,1 0 0,-1 0 0,0 0 0,1 0 0,-1 0 0,1 0 0,-1 0 0,0 0 0,1 0 0,-1 1 0,1-1 0,-2 0 0,1 1 0,0 0 0,0 0 0,0 0 0,0 0 0,0 0 0,0 0 0,0 0 0,0 0 0,0 0 0,0 1 0,1-1 0,-2 3 0,-14 37 0,1 1 0,-17 83 0,13-29 0,-5 100 0,24-194 0,-1 14 0,-1 0 0,-6 24 0,4-54 0,2-16 0,-2-34 0,-3-60 0,12-162 0,26 37 0,-24 215 0,1 0 0,2 1 0,1 0 0,1 0 0,20-35 0,-27 59 0,1 0 0,0 0 0,0 1 0,1-1 0,0 2 0,0-1 0,0 1 0,1 0 0,1 0 0,-1 1 0,1 0 0,0 1 0,0 0 0,12-4 0,-12 6 0,0 0 0,0 1 0,1 0 0,-1 0 0,1 1 0,-1 0 0,1 1 0,-1 0 0,1 1 0,-1 0 0,1 0 0,-1 1 0,1 1 0,-1-1 0,14 7 0,-13-5 0,0 1 0,0 1 0,0 0 0,0 0 0,-1 1 0,0 0 0,0 0 0,-1 1 0,0 0 0,0 1 0,-1 0 0,0 0 0,-1 0 0,0 1 0,0 0 0,8 20 0,-10-18 0,0 1 0,-1 0 0,0-1 0,-1 1 0,-1 1 0,0-1 0,0 0 0,-1 0 0,-1 0 0,0 0 0,-1 0 0,-1 0 0,0 0 0,-6 18 0,-1-9 0,0 0 0,-2 0 0,0-1 0,-1 0 0,-1-1 0,-1-1 0,-1 0 0,-1-1 0,0-1 0,-2-1 0,-29 22 0,25-22 0,-1-1 0,-1 0 0,0-2 0,-1-1 0,-1-2 0,1 0 0,-2-1 0,1-2 0,-47 6 0,68-12 0,1 0 0,1 0 0,-1-1 0,1 1 0,-1-1 0,0 0 0,1 0 0,-1-1 0,0 1 0,1-1 0,-1 0 0,1 0 0,-6-3 0,9 4 0,1 0 0,0 0 0,0 0 0,0 0 0,0 0 0,0 0 0,0 0 0,0 0 0,0 0 0,0-1 0,0 1 0,0 0 0,0 0 0,0 0 0,0 0 0,0 0 0,0 0 0,-1 0 0,1 0 0,0 0 0,0-1 0,0 1 0,0 0 0,0 0 0,0 0 0,0 0 0,0 0 0,1 0 0,-1 0 0,0 0 0,0-1 0,0 1 0,0 0 0,0 0 0,0 0 0,0 0 0,0 0 0,0 0 0,0 0 0,0 0 0,0 0 0,0 0 0,0 0 0,0-1 0,0 1 0,0 0 0,1 0 0,-1 0 0,0 0 0,0 0 0,0 0 0,0 0 0,0 0 0,10-4 0,9 0 0,-8 3 0,1 1 0,-1 0 0,1 0 0,-1 1 0,1 1 0,-1 0 0,0 0 0,1 1 0,-1 1 0,-1-1 0,1 2 0,0 0 0,-1 0 0,0 1 0,0 0 0,13 11 0,-1 3 0,-1 0 0,-1 2 0,-1 0 0,-1 1 0,21 34 0,-34-49 7,6 10 104,1-1 0,26 29 0,-33-41-233,0-1 0,0 0 0,0 0 1,0 0-1,0 0 0,1-1 0,-1 0 1,1 0-1,0-1 0,0 0 0,0 0 0,1 0 1,9 1-1,10 0-6704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17.924"/>
    </inkml:context>
    <inkml:brush xml:id="br0">
      <inkml:brushProperty name="width" value="0.05" units="cm"/>
      <inkml:brushProperty name="height" value="0.05" units="cm"/>
    </inkml:brush>
  </inkml:definitions>
  <inkml:trace contextRef="#ctx0" brushRef="#br0">2 18 24575,'-2'-2'0,"9"-2"0,10-3 0,31 3 0,76 4 0,-69 0 0,-53 0 38,0 0 0,0 1 0,1-1 0,-1 0 0,0 1 0,0-1 0,0 1 0,4 1 0,-6-2-45,0 0 0,1 0 0,-1 0 1,0 0-1,0 0 0,0 0 1,0 0-1,0 0 0,0 1 1,0-1-1,0 0 0,0 0 1,0 0-1,0 0 0,0 0 0,1 0 1,-1 0-1,0 0 0,0 0 1,0 0-1,0 1 0,0-1 1,0 0-1,0 0 0,0 0 1,0 0-1,0 0 0,0 0 0,0 0 1,0 0-1,0 1 0,0-1 1,0 0-1,0 0 0,0 0 1,0 0-1,0 0 0,0 0 1,-1 0-1,1 0 0,0 0 0,0 1 1,0-1-1,0 0 0,0 0 1,0 0-1,0 0 0,0 0 1,0 0-1,0 0 0,-13 5-1358,1-3-5461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18.485"/>
    </inkml:context>
    <inkml:brush xml:id="br0">
      <inkml:brushProperty name="width" value="0.05" units="cm"/>
      <inkml:brushProperty name="height" value="0.05" units="cm"/>
    </inkml:brush>
  </inkml:definitions>
  <inkml:trace contextRef="#ctx0" brushRef="#br0">35 1 24575,'-1'0'0,"0"0"0,0 0 0,0 0 0,0 0 0,0 0 0,0 1 0,0-1 0,-1 1 0,1-1 0,0 0 0,1 1 0,-1 0 0,0-1 0,0 1 0,0 0 0,0-1 0,0 1 0,0 0 0,1 0 0,-1-1 0,0 3 0,-1-1 0,0 1 0,1 0 0,0 0 0,0 0 0,0 0 0,0 0 0,-1 6 0,0 5 0,1 1 0,2 22 0,-1-29 0,3 46 0,3 0 0,2 0 0,2-1 0,3 0 0,32 84 0,-41-127 0,0 0 0,0-1 0,1 1 0,0-1 0,1 0 0,0-1 0,0 1 0,11 9 0,-14-15 0,-1-1 0,1-1 0,-1 1 0,1 0 0,-1 0 0,1-1 0,0 0 0,0 1 0,0-1 0,0 0 0,0-1 0,0 1 0,0 0 0,0-1 0,0 0 0,0 1 0,0-1 0,0 0 0,0-1 0,1 1 0,-1-1 0,0 1 0,0-1 0,0 0 0,0 0 0,-1 0 0,1 0 0,0-1 0,0 1 0,-1-1 0,1 0 0,3-3 0,6-5 0,0 0 0,-1-1 0,-1 0 0,0-1 0,-1 0 0,0 0 0,13-25 0,-2-2 0,22-61 0,-31 70 0,-2 0 0,0 0 0,-2 0 0,-2-1 0,4-56 0,-9 81 29,0 0-1,-1 0 1,0 1-1,1-1 0,-2 0 1,1 1-1,-1-1 1,0 1-1,0-1 1,0 1-1,-5-8 1,5 11-95,0 0 0,1-1 1,-1 1-1,0 0 0,0 0 1,0 1-1,-1-1 0,1 0 1,0 1-1,-1-1 1,1 1-1,-1 0 0,1 0 1,-1 0-1,1 0 0,-1 0 1,0 0-1,0 1 0,1-1 1,-1 1-1,0 0 1,0 0-1,0 0 0,1 0 1,-4 1-1,-10 2-6760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19.003"/>
    </inkml:context>
    <inkml:brush xml:id="br0">
      <inkml:brushProperty name="width" value="0.05" units="cm"/>
      <inkml:brushProperty name="height" value="0.05" units="cm"/>
    </inkml:brush>
  </inkml:definitions>
  <inkml:trace contextRef="#ctx0" brushRef="#br0">302 37 24575,'1'0'0,"0"0"0,0 0 0,0 0 0,0-1 0,0 1 0,0-1 0,0 1 0,0-1 0,0 1 0,0-1 0,0 1 0,0-1 0,0 0 0,-1 0 0,1 1 0,0-1 0,0 0 0,0-2 0,0 3 0,-1 0 0,0-1 0,0 1 0,1-1 0,-1 1 0,0-1 0,0 1 0,0 0 0,0-1 0,1 1 0,-1-1 0,0 1 0,0-1 0,0 1 0,0-1 0,0 1 0,0-1 0,0 1 0,0-1 0,-1 1 0,1 0 0,0-1 0,0 1 0,0-1 0,0 1 0,-1-1 0,1 1 0,0 0 0,0-1 0,-1 1 0,1-1 0,0 1 0,-1 0 0,1-1 0,0 1 0,-1 0 0,1 0 0,0-1 0,-1 1 0,1 0 0,-1 0 0,1 0 0,-1-1 0,1 1 0,0 0 0,-1 0 0,0 0 0,-14-3 0,0 1 0,0 1 0,0 0 0,0 1 0,0 0 0,0 1 0,0 1 0,-26 7 0,28-7 0,0 2 0,0 0 0,0 0 0,1 1 0,-14 8 0,23-11 0,0 0 0,0 0 0,0 1 0,0-1 0,0 1 0,0 0 0,0 0 0,1 0 0,-5 6 0,6-7 0,0 0 0,0 0 0,1 1 0,-1-1 0,0 0 0,1 1 0,0-1 0,-1 0 0,1 1 0,0-1 0,0 0 0,0 1 0,0-1 0,1 0 0,-1 1 0,1-1 0,1 4 0,0 0 0,1-1 0,0 0 0,0 0 0,0-1 0,0 1 0,1 0 0,0-1 0,0 0 0,6 5 0,45 32 0,-43-33 0,39 25 0,-31-22 0,-1 1 0,-1 1 0,29 26 0,-44-36 0,0 0 0,0 0 0,0 0 0,-1 0 0,1 1 0,-1 0 0,0-1 0,0 1 0,0 0 0,0 0 0,-1 0 0,1 0 0,-1 0 0,0 0 0,-1 1 0,1-1 0,-1 0 0,1 1 0,-1-1 0,-1 0 0,1 0 0,-1 1 0,1-1 0,-1 0 0,0 0 0,-1 0 0,1 0 0,-1 0 0,1 0 0,-1 0 0,-1 0 0,1 0 0,0-1 0,-1 1 0,0-1 0,0 0 0,0 0 0,0 0 0,0 0 0,0-1 0,-1 1 0,0-1 0,-7 4 0,-2 1 0,-2-1 0,1 0 0,-1-1 0,0 0 0,0-2 0,0 0 0,0 0 0,-1-1 0,1-1 0,-1-1 0,-19-1 0,31 0-97,0 1-1,0-1 1,1 0-1,-1 0 1,0 0-1,1 0 1,-1 0-1,1-1 1,-1 0-1,1 0 1,0 0-1,0 0 0,-4-3 1,-3-6-6729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21.417"/>
    </inkml:context>
    <inkml:brush xml:id="br0">
      <inkml:brushProperty name="width" value="0.05" units="cm"/>
      <inkml:brushProperty name="height" value="0.05" units="cm"/>
    </inkml:brush>
  </inkml:definitions>
  <inkml:trace contextRef="#ctx0" brushRef="#br0">2 7 24575,'-1'0'0,"1"-1"0,0 1 0,0 0 0,0 0 0,0 0 0,0 0 0,0-1 0,0 1 0,0 0 0,0 0 0,0 0 0,0 0 0,0-1 0,0 1 0,0 0 0,0 0 0,0 0 0,0-1 0,0 1 0,0 0 0,0 0 0,0 0 0,0 0 0,0-1 0,0 1 0,0 0 0,1 0 0,-1 0 0,0 0 0,0 0 0,0-1 0,0 1 0,0 0 0,0 0 0,1 0 0,-1 0 0,0 0 0,0 0 0,0 0 0,0 0 0,0 0 0,1-1 0,-1 1 0,0 0 0,0 0 0,0 0 0,0 0 0,1 0 0,-1 0 0,0 0 0,0 0 0,0 0 0,1 0 0,-1 0 0,0 0 0,0 0 0,0 1 0,0-1 0,1 0 0,-1 0 0,0 0 0,0 0 0,0 0 0,1 0 0,6 11 0,-4 8 0,0 1 0,-2-1 0,0 0 0,-3 28 0,0 0 0,2-5 0,1 0 0,1 0 0,3-1 0,2 1 0,1-1 0,19 57 0,-4-39 0,3 0 0,2-2 0,39 59 0,-58-102-151,1 0-1,1-1 0,0 0 0,0-1 1,2 0-1,-1 0 0,2-2 1,25 17-1,-25-19-6674</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22.675"/>
    </inkml:context>
    <inkml:brush xml:id="br0">
      <inkml:brushProperty name="width" value="0.05" units="cm"/>
      <inkml:brushProperty name="height" value="0.05" units="cm"/>
    </inkml:brush>
  </inkml:definitions>
  <inkml:trace contextRef="#ctx0" brushRef="#br0">1 1 24575,'3'0'0,"1"3"0,-1 4 0,0 3 0,-1 4 0,0 4 0,-2 6 0,1 3 0,-1 5 0,0 4 0,2 2 0,2 1 0,0-1 0,-1-4 0,2-2 0,0-6-8191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23.028"/>
    </inkml:context>
    <inkml:brush xml:id="br0">
      <inkml:brushProperty name="width" value="0.05" units="cm"/>
      <inkml:brushProperty name="height" value="0.05" units="cm"/>
    </inkml:brush>
  </inkml:definitions>
  <inkml:trace contextRef="#ctx0" brushRef="#br0">16 222 24575,'-2'-4'0,"0"-1"0,-1 0 0,2 0 0,-1 0 0,1 0 0,-1 0 0,1 0 0,1 0 0,-1 0 0,1 0 0,0-1 0,0 1 0,0 0 0,1 0 0,0 0 0,0 0 0,0 0 0,0 0 0,1 0 0,0 0 0,0 0 0,0 0 0,1 1 0,0 0 0,0-1 0,0 1 0,4-4 0,0 0 0,1 1 0,0 0 0,0 0 0,1 1 0,0 0 0,0 1 0,0 0 0,1 0 0,-1 1 0,1 0 0,0 1 0,16-3 0,-9 2 0,1 2 0,0 0 0,0 1 0,0 1 0,0 1 0,0 0 0,-1 1 0,1 1 0,0 1 0,26 9 0,-35-10 0,1 1 0,-1 1 0,1 0 0,-1 0 0,-1 1 0,1 0 0,-1 0 0,0 1 0,0 0 0,-1 0 0,0 1 0,0 0 0,-1 0 0,0 0 0,0 1 0,-1 0 0,-1 0 0,1 1 0,4 15 0,-6-14 0,0-1 0,-1 1 0,0-1 0,-1 1 0,0 0 0,-1-1 0,0 1 0,-1 0 0,0 0 0,0-1 0,-1 1 0,-1-1 0,0 1 0,0-1 0,-1 0 0,-1 0 0,1-1 0,-1 1 0,-1-1 0,0 0 0,0 0 0,-1-1 0,0 0 0,0 0 0,-1 0 0,0-1 0,0 0 0,-18 10 0,10-7 43,-1-1 0,1-1-1,-1-1 1,0 0 0,-1-1-1,0-1 1,-33 5 0,40-8-157,0-1 0,0 0 0,0-1 0,0 0 1,0 0-1,0-2 0,0 1 0,0-1 1,0-1-1,0 0 0,1-1 0,0 1 1,-1-2-1,-10-6 0,2-3-6712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23.460"/>
    </inkml:context>
    <inkml:brush xml:id="br0">
      <inkml:brushProperty name="width" value="0.05" units="cm"/>
      <inkml:brushProperty name="height" value="0.05" units="cm"/>
    </inkml:brush>
  </inkml:definitions>
  <inkml:trace contextRef="#ctx0" brushRef="#br0">0 1 24575,'3'0'0,"4"3"0,1 4 0,-2 3 0,2 4 0,2 4 0,0 6 0,0 6 0,2 5 0,2 2 0,1 4 0,1-3 0,4-2 0,1-4 0,-2-4 0,-3-8 0,-3-7-8191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23.811"/>
    </inkml:context>
    <inkml:brush xml:id="br0">
      <inkml:brushProperty name="width" value="0.05" units="cm"/>
      <inkml:brushProperty name="height" value="0.05" units="cm"/>
    </inkml:brush>
  </inkml:definitions>
  <inkml:trace contextRef="#ctx0" brushRef="#br0">67 1 24575,'0'2'0,"-3"5"0,-1 6 0,0 5 0,-2 4 0,0 4 0,2 1 0,-3 2 0,1 1 0,1 2 0,1-2 0,-1-3 0,0-3 0,1-3 0,1-6-8191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24.380"/>
    </inkml:context>
    <inkml:brush xml:id="br0">
      <inkml:brushProperty name="width" value="0.05" units="cm"/>
      <inkml:brushProperty name="height" value="0.05" units="cm"/>
    </inkml:brush>
  </inkml:definitions>
  <inkml:trace contextRef="#ctx0" brushRef="#br0">1 222 24575,'2'0'0,"-1"1"0,1-1 0,0 1 0,-1 0 0,1-1 0,-1 1 0,1 0 0,-1 0 0,1 0 0,-1 0 0,1 0 0,-1 1 0,0-1 0,0 0 0,0 1 0,1-1 0,-1 1 0,-1-1 0,1 1 0,0-1 0,0 1 0,0-1 0,0 3 0,13 39 0,-7-12 0,7 30 0,-31-94 0,10 12 0,1-1 0,1 0 0,1 0 0,1 0 0,0 0 0,2-1 0,2-32 0,0 48 0,1-1 0,-1 0 0,1 1 0,0-1 0,1 1 0,0 0 0,0 0 0,0 0 0,1 0 0,8-11 0,-8 13 0,1 0 0,-1 1 0,1 0 0,0 0 0,0 0 0,1 0 0,-1 1 0,1 0 0,0 0 0,0 1 0,-1-1 0,2 1 0,-1 1 0,11-3 0,-9 3 0,-1 1 0,0-1 0,0 1 0,0 1 0,1-1 0,-1 1 0,0 0 0,10 4 0,-13-4 0,0 0 0,-1 0 0,1 1 0,-1-1 0,1 1 0,-1 0 0,1 0 0,-1 1 0,0-1 0,0 1 0,0-1 0,0 1 0,-1 0 0,1 0 0,-1 0 0,5 7 0,-7-8 0,1 1 0,-1-1 0,1 0 0,-1 1 0,0-1 0,0 0 0,0 1 0,0-1 0,0 0 0,-1 1 0,1-1 0,-1 0 0,1 1 0,-1-1 0,0 0 0,0 0 0,0 1 0,0-1 0,0 0 0,0 0 0,-1 0 0,1 0 0,-1-1 0,0 1 0,-2 2 0,-6 6 0,-1 0 0,-23 16 0,28-22 0,1-1 0,1 0 0,-1 0 0,1 1 0,0 0 0,0 0 0,0 0 0,-3 6 0,6-10 0,1 1 0,-1 0 0,1 0 0,0 0 0,-1 0 0,1 0 0,0 0 0,0 0 0,0 0 0,0 0 0,-1-1 0,1 1 0,1 0 0,-1 0 0,0 0 0,0 0 0,0 0 0,0 0 0,1 1 0,0 0 0,0-1 0,0 1 0,0 0 0,0-1 0,1 1 0,-1-1 0,0 0 0,1 1 0,-1-1 0,1 0 0,0 0 0,-1 0 0,3 1 0,69 33 0,-57-29 0,0 0 0,-1 2 0,0 0 0,0 0 0,-1 1 0,0 1 0,14 13 0,-26-21 0,0 0 0,0 0 0,-1 0 0,1 0 0,0 0 0,-1 0 0,1 0 0,-1 1 0,0-1 0,0 0 0,0 1 0,0-1 0,0 1 0,0-1 0,-1 1 0,1 0 0,-1-1 0,0 1 0,0 0 0,0-1 0,0 1 0,0 0 0,-1-1 0,1 1 0,-1 0 0,1-1 0,-1 1 0,0-1 0,0 1 0,0-1 0,0 0 0,-1 1 0,1-1 0,-1 0 0,1 0 0,-1 0 0,0 0 0,0 0 0,0 0 0,0 0 0,0-1 0,0 1 0,-1-1 0,1 0 0,0 1 0,-1-1 0,1 0 0,-6 1 0,-2 2 0,-1-1 0,0 0 0,0-1 0,0 0 0,0-1 0,0 0 0,-1-1 0,-16-1 0,22 1 0,0-1 0,0 0 0,0-1 0,-1 0 0,1 1 0,1-2 0,-1 1 0,0-1 0,0 0 0,1 0 0,0 0 0,0-1 0,0 0 0,0 0 0,0 0 0,-7-9 0,5 0-1365,2 1-5461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25.048"/>
    </inkml:context>
    <inkml:brush xml:id="br0">
      <inkml:brushProperty name="width" value="0.05" units="cm"/>
      <inkml:brushProperty name="height" value="0.05" units="cm"/>
    </inkml:brush>
  </inkml:definitions>
  <inkml:trace contextRef="#ctx0" brushRef="#br0">4 335 24575,'0'0'0,"0"0"0,0 0 0,0 0 0,0 0 0,-1 0 0,1 0 0,0 0 0,0 0 0,0 0 0,0 0 0,-1 0 0,1 0 0,0 0 0,0 0 0,0 1 0,0-1 0,0 0 0,0 0 0,-1 0 0,1 0 0,0 0 0,0 0 0,0 0 0,0 1 0,0-1 0,0 0 0,0 0 0,0 0 0,0 0 0,-1 0 0,1 1 0,0-1 0,0 0 0,0 0 0,0 0 0,0 0 0,0 1 0,0-1 0,0 0 0,0 0 0,0 0 0,0 0 0,1 1 0,3 10 0,8 8 0,-7-13 0,1 0 0,0-1 0,0 0 0,0 0 0,1 0 0,0-1 0,0 0 0,0 0 0,0-1 0,0 0 0,1 0 0,0-1 0,0 0 0,-1 0 0,1-1 0,16 1 0,-3-1 0,1-1 0,-1-1 0,0-1 0,0-1 0,26-6 0,-3-2 0,-1-1 0,0-2 0,0-2 0,43-24 0,-72 32 0,1 0 0,-2-2 0,1 1 0,-2-2 0,1 1 0,-1-2 0,-1 0 0,0 0 0,0-1 0,-2 0 0,1-1 0,-2 0 0,0 0 0,10-26 0,-16 33 14,7-14-474,-2 0 1,9-44-1,-15 55-6366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41.022"/>
    </inkml:context>
    <inkml:brush xml:id="br0">
      <inkml:brushProperty name="width" value="0.05" units="cm"/>
      <inkml:brushProperty name="height" value="0.05" units="cm"/>
    </inkml:brush>
  </inkml:definitions>
  <inkml:trace contextRef="#ctx0" brushRef="#br0">260 149 24575,'1'-7'0,"0"-1"0,0 1 0,1 0 0,0 0 0,0 0 0,5-10 0,-4 12 0,-1 0 0,0 0 0,0 0 0,-1 0 0,1-1 0,-1 1 0,0-1 0,-1 1 0,1-1 0,-1 1 0,-1-10 0,1 14 0,0 0 0,0 1 0,0-1 0,0 0 0,-1 1 0,1-1 0,0 0 0,-1 1 0,1-1 0,0 0 0,-1 1 0,1-1 0,-1 1 0,1-1 0,-1 0 0,1 1 0,-1 0 0,1-1 0,-1 1 0,1-1 0,-1 1 0,0-1 0,1 1 0,-1 0 0,0 0 0,1-1 0,-2 1 0,0 0 0,0 0 0,1 0 0,-1 0 0,0 1 0,1-1 0,-1 0 0,0 1 0,1-1 0,-1 1 0,1 0 0,-3 1 0,-4 3 0,0 0 0,1 0 0,-9 9 0,-10 10 0,1 1 0,1 1 0,1 1 0,-31 50 0,44-62 0,2 1 0,0 0 0,1 0 0,1 0 0,0 1 0,1 0 0,1 0 0,0 0 0,2 1 0,0-1 0,0 25 0,2-39 18,0 1 0,0 0 0,1 0 0,0-1 0,-1 1 0,1 0 0,0-1 0,1 1 0,-1-1 0,1 1 0,-1-1 0,1 0 0,0 1 0,0-1 0,0 0 0,1 0 0,-1-1 0,5 5 0,-3-4-132,0-1 0,0 0 0,1 0 0,-1 0 1,0 0-1,1-1 0,-1 0 0,1 1 1,-1-2-1,1 1 0,0 0 0,-1-1 1,1 0-1,6-1 0,17-2-6712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25.587"/>
    </inkml:context>
    <inkml:brush xml:id="br0">
      <inkml:brushProperty name="width" value="0.05" units="cm"/>
      <inkml:brushProperty name="height" value="0.05" units="cm"/>
    </inkml:brush>
  </inkml:definitions>
  <inkml:trace contextRef="#ctx0" brushRef="#br0">84 123 24575,'-3'-3'0,"-7"-5"0,10 9 0,0-1 0,-1 1 0,1 0 0,0-1 0,0 1 0,0 0 0,0-1 0,-1 1 0,1 0 0,0 0 0,0-1 0,0 1 0,0 0 0,0-1 0,1 1 0,-1 0 0,0 0 0,0-1 0,0 1 0,1 1 0,16 98 0,14 137 0,-31-226 0,-3-8 0,-8-16 0,-8-27 0,-35-117 0,45 125 0,1 0 0,-5-66 0,12 94 0,1-1 0,0 1 0,0 0 0,0-1 0,1 1 0,0 0 0,-1 0 0,1 0 0,1 0 0,-1-1 0,1 1 0,0 1 0,-1-1 0,2 0 0,-1 0 0,0 1 0,6-7 0,-4 7 0,-1 0 0,1 0 0,0 1 0,0-1 0,1 1 0,-1 0 0,0 0 0,1 0 0,-1 1 0,1 0 0,0-1 0,-1 2 0,1-1 0,0 0 0,8 1 0,25 3 0,-1 1 0,0 2 0,0 2 0,56 19 0,-87-26 0,-2 0 8,5 2-237,1 0 0,-1 0 1,0 1-1,0 0 0,13 8 0,-9-2-6597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25.941"/>
    </inkml:context>
    <inkml:brush xml:id="br0">
      <inkml:brushProperty name="width" value="0.05" units="cm"/>
      <inkml:brushProperty name="height" value="0.05" units="cm"/>
    </inkml:brush>
  </inkml:definitions>
  <inkml:trace contextRef="#ctx0" brushRef="#br0">4 0 24575,'-3'3'0,"2"1"0,5 0 0,3-1 0,4-1 0,4-1 0,4 0 0,5-4 0,4-1 0,-3 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26.344"/>
    </inkml:context>
    <inkml:brush xml:id="br0">
      <inkml:brushProperty name="width" value="0.05" units="cm"/>
      <inkml:brushProperty name="height" value="0.05" units="cm"/>
    </inkml:brush>
  </inkml:definitions>
  <inkml:trace contextRef="#ctx0" brushRef="#br0">47 169 24575,'1'21'0,"7"37"0,0 10 0,1 19 0,-9-87 0,0 0 0,0 1 0,0-1 0,0 0 0,0 1 0,0-1 0,0 0 0,0 1 0,0-1 0,0 0 0,0 1 0,0-1 0,0 0 0,0 1 0,0-1 0,0 0 0,0 1 0,0-1 0,0 0 0,0 1 0,-1-1 0,1 0 0,0 0 0,0 1 0,0-1 0,-1 0 0,1 1 0,0-1 0,0 0 0,-1 0 0,1 0 0,0 1 0,-1-1 0,-8-8 0,-6-19 0,7 6 0,0 0 0,1-1 0,1 0 0,1 0 0,-3-35 0,7 48 0,0 0 0,1 0 0,0 0 0,1 0 0,0 0 0,0 0 0,1 0 0,0 0 0,1 0 0,0 1 0,0-1 0,1 1 0,0 0 0,0 0 0,1 0 0,9-10 0,-9 12 0,1 1 0,0 0 0,0 0 0,1 1 0,-1 0 0,1 0 0,0 0 0,0 1 0,0 0 0,1 1 0,-1-1 0,1 1 0,-1 1 0,16-2 0,-16 2 0,-1 1 0,1 0 0,0 0 0,-1 1 0,1 0 0,0 0 0,-1 0 0,1 1 0,-1 0 0,0 0 0,1 0 0,-1 1 0,0 0 0,-1 1 0,1-1 0,0 1 0,7 6 0,-12-8 0,0-1 0,0 0 0,1 1 0,-1-1 0,0 1 0,0 0 0,0-1 0,-1 1 0,1 0 0,0-1 0,0 1 0,-1 0 0,0 0 0,1 0 0,-1-1 0,0 1 0,0 0 0,0 0 0,0 0 0,0 0 0,0 0 0,0 0 0,-1-1 0,1 1 0,-1 0 0,1 0 0,-1 0 0,0-1 0,1 1 0,-1 0 0,0-1 0,0 1 0,0-1 0,-1 1 0,1-1 0,0 1 0,-3 1 0,-5 5 0,0 0 0,0-1 0,0 0 0,-19 10 0,-8 3 0,-64 23 0,98-42 0,0-1 0,0 1 0,0 0 0,0 0 0,0 0 0,1 0 0,-1 0 0,0 0 0,1 1 0,-4 2 0,5-3 0,0-1 0,0 1 0,-1-1 0,1 1 0,0 0 0,0-1 0,0 1 0,0-1 0,0 1 0,0 0 0,0-1 0,0 1 0,0 0 0,0-1 0,0 1 0,0 0 0,0-1 0,0 1 0,1-1 0,-1 1 0,0 0 0,0-1 0,1 1 0,-1-1 0,0 1 0,1-1 0,-1 1 0,1-1 0,-1 1 0,1-1 0,-1 1 0,1-1 0,-1 0 0,1 1 0,-1-1 0,2 1 0,24 16 0,2 0 0,0-2 0,0-1 0,44 15 0,-2-1 0,-51-20-1365,-3-1-5461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26.850"/>
    </inkml:context>
    <inkml:brush xml:id="br0">
      <inkml:brushProperty name="width" value="0.05" units="cm"/>
      <inkml:brushProperty name="height" value="0.05" units="cm"/>
    </inkml:brush>
  </inkml:definitions>
  <inkml:trace contextRef="#ctx0" brushRef="#br0">1 169 24575,'31'140'0,"-12"-45"0,-24-125 0,1 0 0,1 1 0,2-1 0,2-35 0,1 47 0,0 0 0,1 1 0,0-1 0,2 1 0,0 0 0,1 1 0,0-1 0,18-30 0,-23 45 0,0 0 0,1-1 0,-1 1 0,1 0 0,0 0 0,-1 0 0,1 0 0,0 0 0,0 0 0,0 1 0,0-1 0,1 1 0,-1-1 0,0 1 0,1 0 0,-1 0 0,1 0 0,-1 0 0,1 0 0,-1 1 0,1-1 0,4 1 0,-4 0 0,1 1 0,-1-1 0,1 1 0,-1 0 0,0 1 0,0-1 0,1 1 0,-1-1 0,0 1 0,0 0 0,-1 0 0,1 0 0,0 0 0,-1 1 0,1-1 0,3 6 0,13 17 0,-2 1 0,0 0 0,23 53 0,-27-52 0,-3-7-170,-2 0-1,0 0 0,-2 1 1,0 0-1,-1 1 0,-1-1 1,1 25-1,-4-28-6655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27.206"/>
    </inkml:context>
    <inkml:brush xml:id="br0">
      <inkml:brushProperty name="width" value="0.05" units="cm"/>
      <inkml:brushProperty name="height" value="0.05" units="cm"/>
    </inkml:brush>
  </inkml:definitions>
  <inkml:trace contextRef="#ctx0" brushRef="#br0">0 80 24575,'3'0'0,"4"0"0,3 0 0,4-2 0,4-5 0,6-1 0,4-1 0,0 0 0,1-1 0,2 2 0,-2 1 0,-2-1 0,-4 2 0,-5 1-8191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28.215"/>
    </inkml:context>
    <inkml:brush xml:id="br0">
      <inkml:brushProperty name="width" value="0.05" units="cm"/>
      <inkml:brushProperty name="height" value="0.05" units="cm"/>
    </inkml:brush>
  </inkml:definitions>
  <inkml:trace contextRef="#ctx0" brushRef="#br0">169 700 24575,'4'-2'0,"-1"1"0,1-1 0,-1 0 0,1 0 0,-1 0 0,0 0 0,1-1 0,-1 1 0,0-1 0,-1 0 0,1 0 0,4-6 0,0 1 0,6-5 0,0-1 0,-1-1 0,-1 0 0,-1-1 0,0 0 0,-1 0 0,0-1 0,9-29 0,-15 35 0,0 0 0,-1-1 0,0 1 0,0-1 0,-1 0 0,-1 0 0,0 1 0,-1-1 0,0 0 0,0 0 0,-2 1 0,1-1 0,-1 1 0,-9-21 0,0 7 0,-1 0 0,-1 1 0,-1 0 0,0 1 0,-2 1 0,-1 1 0,-1 0 0,-1 1 0,-37-29 0,47 43-151,1 1-1,-1 0 0,0 0 0,0 1 1,0 1-1,0 0 0,-1 0 1,-11-1-1,7 2-6674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31.108"/>
    </inkml:context>
    <inkml:brush xml:id="br0">
      <inkml:brushProperty name="width" value="0.05" units="cm"/>
      <inkml:brushProperty name="height" value="0.05" units="cm"/>
    </inkml:brush>
  </inkml:definitions>
  <inkml:trace contextRef="#ctx0" brushRef="#br0">566 72 24575,'-14'1'0,"0"0"0,1 1 0,-1 1 0,1 0 0,-1 1 0,1 0 0,0 1 0,1 0 0,-1 1 0,1 1 0,-22 15 0,5 0 0,2 1 0,0 2 0,-32 36 0,32-28 0,1 1 0,2 1 0,2 0 0,1 2 0,1 1 0,2 0 0,2 2 0,2 0 0,-16 71 0,20-61 0,3 0 0,2 0 0,2 1 0,2-1 0,2 1 0,3 0 0,17 90 0,-15-115 0,1 1 0,1-1 0,2 0 0,0-1 0,2 0 0,0-1 0,2 0 0,1-1 0,0-1 0,2 0 0,0-1 0,2-1 0,0-1 0,1 0 0,1-2 0,1 0 0,0-1 0,47 24 0,-24-20 0,0-3 0,1-1 0,1-2 0,0-2 0,1-2 0,0-3 0,51 2 0,2-6 0,1-4 0,135-19 0,-136 6 0,141-38 0,-189 36 0,0-2 0,-2-2 0,0-2 0,61-38 0,-89 46 0,-1-1 0,0-1 0,-2-1 0,0-1 0,-1-1 0,-1-1 0,0 0 0,-2-1 0,0-1 0,-2-1 0,0 0 0,-2-1 0,0 0 0,-2-1 0,0 0 0,-2 0 0,-1-1 0,-1 0 0,-1-1 0,-2 1 0,0-1 0,-2 0 0,0 1 0,-2-1 0,-8-43 0,-2 17 0,-2 0 0,-3 1 0,-1 1 0,-3 1 0,-3 1 0,-1 0 0,-2 2 0,-35-47 0,38 64 0,-1 1 0,-1 1 0,-2 1 0,0 2 0,-2 0 0,-1 2 0,0 1 0,-2 2 0,0 1 0,-2 1 0,-52-19 0,28 16 0,-1 3 0,0 3 0,-2 2 0,1 3 0,-1 3 0,-77 0 0,53 7 0,-118 15 0,162-9 0,2 1 0,-1 3 0,1 1 0,1 2 0,-41 19 0,70-28 49,0 1 0,1 1 0,0-1-1,0 1 1,0 0 0,-9 11 0,13-12-181,0-1 1,0 0 0,1 1-1,0 0 1,0 0 0,0 0 0,1 0-1,0 0 1,-1 0 0,2 1 0,-1-1-1,-1 9 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32.074"/>
    </inkml:context>
    <inkml:brush xml:id="br0">
      <inkml:brushProperty name="width" value="0.05" units="cm"/>
      <inkml:brushProperty name="height" value="0.05" units="cm"/>
    </inkml:brush>
  </inkml:definitions>
  <inkml:trace contextRef="#ctx0" brushRef="#br0">1 6 24575,'14'-3'0,"-14"3"0,1-1 0,0 1 0,-1 0 0,1 0 0,0-1 0,0 1 0,0 0 0,-1 0 0,1 0 0,0 0 0,0 0 0,0 0 0,-1 0 0,1 0 0,0 0 0,0 0 0,0 0 0,-1 1 0,1-1 0,0 0 0,0 0 0,-1 1 0,1-1 0,0 1 0,-1-1 0,1 1 0,0-1 0,-1 1 0,1-1 0,-1 1 0,1-1 0,-1 1 0,1 0 0,-1-1 0,1 1 0,0 1 0,4 7 0,0 1 0,-1 0 0,0 0 0,-1 0 0,0 1 0,-1-1 0,2 14 0,8 28 0,34 70-1365,-41-106-5461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32.626"/>
    </inkml:context>
    <inkml:brush xml:id="br0">
      <inkml:brushProperty name="width" value="0.05" units="cm"/>
      <inkml:brushProperty name="height" value="0.05" units="cm"/>
    </inkml:brush>
  </inkml:definitions>
  <inkml:trace contextRef="#ctx0" brushRef="#br0">323 31 24575,'-3'-3'0,"0"1"0,0-1 0,-1 1 0,1 0 0,-1 0 0,1 0 0,-1 1 0,0-1 0,1 1 0,-7-1 0,-38-6 0,40 8 0,1 0 0,-1 0 0,1 0 0,-1 1 0,1 0 0,0 0 0,-1 1 0,1 0 0,0 0 0,0 1 0,0 0 0,0 0 0,1 1 0,-10 6 0,8-4 0,0 1 0,1 0 0,-1 1 0,2 0 0,-1 0 0,1 0 0,1 1 0,-1-1 0,-6 17 0,4-4 0,0 1 0,1 0 0,2 0 0,0 1 0,1 0 0,2 0 0,0 0 0,3 42 0,2-37 0,0-1 0,2 0 0,2 0 0,0 0 0,2-1 0,0 0 0,2-1 0,1 0 0,30 46 0,-32-57 0,0-1 0,1-1 0,0 1 0,1-2 0,1 1 0,0-2 0,24 16 0,-26-20 0,0 0 0,0-1 0,1-1 0,0 1 0,0-2 0,0 0 0,0 0 0,0-1 0,0-1 0,1 0 0,15-1 0,-13-1 0,0-1 0,-1 0 0,1-1 0,-1-1 0,1 0 0,-1-1 0,-1 0 0,1-1 0,-1-1 0,0 0 0,0-1 0,-1 0 0,0-1 0,12-11 0,-10 6 0,0-1 0,-1 0 0,0-1 0,-2 0 0,0-1 0,0-1 0,-2 1 0,0-1 0,12-38 0,-15 38 0,-2 0 0,0-1 0,-1 1 0,0-1 0,-2 0 0,0 1 0,-1-1 0,-1 0 0,-1 1 0,-7-32 0,5 36 0,0 1 0,-1 0 0,0 0 0,-1 0 0,-1 1 0,0 0 0,0 0 0,-1 1 0,-1 0 0,0 0 0,0 1 0,-1 0 0,0 1 0,-1 0 0,-15-9 0,14 10 0,-1 2 0,-1-1 0,1 2 0,-1-1 0,0 2 0,-1 0 0,1 1 0,0 0 0,-1 1 0,0 1 0,0 0 0,1 1 0,-27 4 0,13 0 0,0 1 0,1 1 0,0 2 0,0 1 0,1 1 0,-34 18 0,9 4-1365,33-18-5461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33.978"/>
    </inkml:context>
    <inkml:brush xml:id="br0">
      <inkml:brushProperty name="width" value="0.05" units="cm"/>
      <inkml:brushProperty name="height" value="0.05" units="cm"/>
    </inkml:brush>
  </inkml:definitions>
  <inkml:trace contextRef="#ctx0" brushRef="#br0">1 123 24575,'0'-5'0,"1"0"0,-1 0 0,1 0 0,1 1 0,-1-1 0,1 0 0,-1 1 0,2-1 0,-1 1 0,0-1 0,1 1 0,-1 0 0,1 0 0,1 0 0,-1 1 0,0-1 0,1 1 0,5-4 0,-4 2 0,1 1 0,0 0 0,0 1 0,0-1 0,1 1 0,-1 0 0,1 1 0,-1-1 0,1 1 0,0 1 0,14-2 0,-17 2 0,0 1 0,1 0 0,-1 0 0,0 0 0,0 1 0,0 0 0,0-1 0,0 2 0,0-1 0,0 0 0,0 1 0,0-1 0,4 4 0,-6-3 0,0 0 0,1 0 0,-1 0 0,0 1 0,0-1 0,-1 1 0,1-1 0,0 1 0,-1 0 0,0 0 0,1-1 0,-1 1 0,0 0 0,0 0 0,-1 0 0,1 0 0,-1 1 0,1 3 0,-1 2 0,-1-1 0,0 1 0,0-1 0,0 0 0,-1 1 0,0-1 0,-1 0 0,0 0 0,0-1 0,0 1 0,-1-1 0,0 1 0,-1-1 0,-5 7 0,-3 3 0,-1-1 0,-1 0 0,0-1 0,-24 18 0,8-16 0,31-16 0,-1-1 0,0 0 0,1 0 0,-1 1 0,0-1 0,1 0 0,-1 0 0,0 0 0,0 0 0,1 0 0,-1 0 0,0 0 0,1 0 0,-1 0 0,0 0 0,0 0 0,0 0 0,1-1 0,-1 1 0,1-1 0,0 1 0,0-1 0,0 0 0,0 1 0,-1-1 0,1 1 0,0-1 0,0 1 0,0-1 0,0 1 0,0-1 0,0 1 0,1-1 0,-1 0 0,0 1 0,0-1 0,0 1 0,0-1 0,1 1 0,-1-1 0,0 1 0,0-1 0,1 1 0,-1 0 0,1-2 0,2-1 0,-1-1 0,1 0 0,0 1 0,0 0 0,1 0 0,-1 0 0,1 0 0,0 0 0,-1 1 0,1-1 0,0 1 0,0 0 0,1 0 0,-1 1 0,0-1 0,1 1 0,5-1 0,7-2 0,0 2 0,-1 0 0,24 1 0,-32 1 34,0 1-1,0 0 0,0 1 1,10 3-1,5 1-1565,-11-4-5294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41.350"/>
    </inkml:context>
    <inkml:brush xml:id="br0">
      <inkml:brushProperty name="width" value="0.05" units="cm"/>
      <inkml:brushProperty name="height" value="0.05" units="cm"/>
    </inkml:brush>
  </inkml:definitions>
  <inkml:trace contextRef="#ctx0" brushRef="#br0">22 0 24575,'-3'0'0,"-4"0"0,0 3 0,3 4 0,6 0 0,5 3 0,4-1 0,7 1 0,5-2 0,5-1 0,3-3 0,6-1 0,2-2 0,2 0 0,-4-1-8191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34.572"/>
    </inkml:context>
    <inkml:brush xml:id="br0">
      <inkml:brushProperty name="width" value="0.05" units="cm"/>
      <inkml:brushProperty name="height" value="0.05" units="cm"/>
    </inkml:brush>
  </inkml:definitions>
  <inkml:trace contextRef="#ctx0" brushRef="#br0">431 12 24575,'-47'-6'0,"38"4"0,1 1 0,-1 0 0,0 0 0,-16 1 0,4 3 0,0 1 0,0 1 0,1 1 0,-1 0 0,1 2 0,1 0 0,-1 2 0,-32 20 0,44-23 0,-1 1 0,1 0 0,0 0 0,1 1 0,-1 0 0,2 0 0,0 0 0,0 1 0,0 0 0,1 0 0,1 1 0,0-1 0,0 1 0,1 0 0,-3 21 0,1 5 0,1 0 0,3 1 0,3 54 0,-1-81 0,0 0 0,1-1 0,0 1 0,1-1 0,0 1 0,1-1 0,0 0 0,0 0 0,1-1 0,0 1 0,1-1 0,0 0 0,0-1 0,1 1 0,0-1 0,1-1 0,0 1 0,0-1 0,1-1 0,-1 1 0,1-1 0,1-1 0,-1 0 0,16 6 0,-6-3 0,0-1 0,0-1 0,1-1 0,0 0 0,0-2 0,0 0 0,29 0 0,-37-3 0,0-1 0,-1 0 0,1 0 0,-1-1 0,1-1 0,-1 0 0,0 0 0,0-1 0,0-1 0,-1 0 0,0 0 0,0-1 0,0 0 0,12-11 0,-7 4 0,-2-1 0,0 0 0,0-1 0,-1-1 0,-1 0 0,-1 0 0,0-1 0,-1-1 0,-1 1 0,-1-1 0,0-1 0,6-29 0,-10 35 0,-1 1 0,0-1 0,-1 1 0,-1-1 0,0 0 0,0 1 0,-2-1 0,1 1 0,-2-1 0,1 1 0,-2 0 0,1 0 0,-2 0 0,0 0 0,0 1 0,-1 0 0,0 0 0,-1 0 0,0 1 0,-12-13 0,8 12 0,-1 1 0,1 1 0,-2 0 0,1 1 0,-1 0 0,0 1 0,-1 0 0,0 1 0,0 1 0,0 0 0,-20-4 0,16 5 0,-1 1 0,1 1 0,-1 0 0,1 2 0,-1 0 0,0 1 0,1 0 0,-33 8 0,47-8-80,0 0 0,0 0-1,1 1 1,-1-1 0,0 1-1,1 0 1,-1 0 0,1 0-1,0 0 1,-1 1 0,1-1 0,0 1-1,1 0 1,-1 0 0,0 0-1,-3 6 1,-1 5-6746</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35.688"/>
    </inkml:context>
    <inkml:brush xml:id="br0">
      <inkml:brushProperty name="width" value="0.05" units="cm"/>
      <inkml:brushProperty name="height" value="0.05" units="cm"/>
    </inkml:brush>
  </inkml:definitions>
  <inkml:trace contextRef="#ctx0" brushRef="#br0">37 88 24575,'-2'0'0,"0"0"0,1 0 0,-1 0 0,1 0 0,-1 0 0,1-1 0,-1 1 0,0 0 0,1-1 0,-1 1 0,1-1 0,0 0 0,-1 1 0,1-1 0,-1 0 0,1 0 0,0 0 0,0 0 0,0 0 0,-1 0 0,1-1 0,0 1 0,0 0 0,0-2 0,0 2 0,1 0 0,0-1 0,0 1 0,-1 0 0,1 0 0,0 0 0,0-1 0,1 1 0,-1 0 0,0 0 0,0-1 0,1 1 0,-1 0 0,0 0 0,1 0 0,-1 0 0,1 0 0,0 0 0,-1-1 0,1 1 0,0 1 0,-1-1 0,1 0 0,0 0 0,0 0 0,0 0 0,0 0 0,0 1 0,0-1 0,0 0 0,0 1 0,2-1 0,6-4 0,1 0 0,0 1 0,-1 0 0,2 1 0,-1 0 0,21-3 0,-12 3 0,0 2 0,0 0 0,19 2 0,-36-1 0,0 0 0,-1 0 0,1 0 0,0 0 0,-1 0 0,1 1 0,-1-1 0,1 1 0,0-1 0,-1 1 0,1-1 0,-1 1 0,0 0 0,1 0 0,-1 0 0,0 0 0,1 0 0,-1 0 0,0 0 0,0 0 0,0 0 0,0 1 0,0-1 0,0 0 0,0 1 0,0-1 0,-1 1 0,1-1 0,0 1 0,-1-1 0,1 1 0,-1-1 0,0 1 0,1 0 0,-1-1 0,0 1 0,0 0 0,0-1 0,0 1 0,-1-1 0,1 1 0,0 0 0,-2 2 0,1 3 0,-1 0 0,-1 0 0,1-1 0,-1 1 0,-1-1 0,1 0 0,-1 0 0,-9 11 0,-54 48 0,67-65 0,-1 0 0,1 1 0,-1-1 0,1 0 0,0 1 0,-1-1 0,1 1 0,0-1 0,0 0 0,-1 1 0,1-1 0,0 1 0,0-1 0,0 1 0,-1-1 0,1 1 0,0-1 0,0 1 0,0-1 0,0 1 0,0-1 0,0 1 0,0-1 0,0 1 0,0-1 0,0 1 0,0-1 0,0 1 0,1-1 0,-1 0 0,0 1 0,0 0 0,1 0 0,0-1 0,0 1 0,0 0 0,0-1 0,0 1 0,0-1 0,0 1 0,0-1 0,1 1 0,-1-1 0,0 0 0,0 0 0,2 1 0,43 0 0,-41-1 0,2 0 0,1 0 0,-1 0 0,1 1 0,-1 0 0,0 0 0,0 1 0,9 2 0,-15-3 0,1 0 0,-1-1 0,1 1 0,-1 0 0,0 0 0,0 0 0,1 0 0,-1 0 0,0 0 0,0 0 0,0 0 0,0 0 0,0 0 0,0 1 0,-1-1 0,2 3 0,-1-2 0,-1 0 0,0 0 0,1 0 0,-1 0 0,0 0 0,0-1 0,0 1 0,-1 0 0,1 0 0,0 0 0,-1 0 0,0 0 0,1 0 0,-1-1 0,0 1 0,0 0 0,-1 1 0,-1 3 0,-1-1 0,0-1 0,0 1 0,0 0 0,-1-1 0,0 0 0,1 0 0,-1-1 0,-1 1 0,1-1 0,0 0 0,-1 0 0,0-1 0,1 0 0,-9 3 0,5-3 0,-1 1 0,0-1 0,1-1 0,-1 0 0,0 0 0,0-1 0,0 0 0,-18-3 0,25 3-170,0-1-1,0 0 0,0 0 1,0 0-1,0 0 0,1 0 1,-6-3-1,0-4-6655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36.301"/>
    </inkml:context>
    <inkml:brush xml:id="br0">
      <inkml:brushProperty name="width" value="0.05" units="cm"/>
      <inkml:brushProperty name="height" value="0.05" units="cm"/>
    </inkml:brush>
  </inkml:definitions>
  <inkml:trace contextRef="#ctx0" brushRef="#br0">379 22 24575,'-6'-2'0,"-1"0"0,1 0 0,-1 0 0,1 1 0,-1 0 0,1 0 0,-1 0 0,0 1 0,0 0 0,1 1 0,-1-1 0,0 1 0,-10 3 0,-3 2 0,0 0 0,0 2 0,-20 10 0,29-12 0,-1 1 0,1 0 0,0 0 0,1 1 0,-1 0 0,2 1 0,-1 0 0,1 1 0,1 0 0,0 1 0,0-1 0,1 1 0,0 1 0,1-1 0,-6 17 0,6-12 0,1 1 0,1 0 0,1 0 0,0 1 0,1-1 0,0 1 0,2-1 0,0 1 0,1-1 0,1 1 0,4 17 0,3 6 0,26 72 0,-26-89 0,1-1 0,1-1 0,2 0 0,19 29 0,-22-40 0,0 0 0,1 0 0,0-1 0,1 0 0,0-1 0,0-1 0,1 0 0,0 0 0,0-1 0,1-1 0,0 0 0,0-1 0,0 0 0,1-2 0,0 1 0,23 1 0,-17-3 0,1-1 0,-1-1 0,1-1 0,-1 0 0,1-2 0,-1-1 0,0 0 0,0-2 0,-1 0 0,40-18 0,-44 15 0,0 0 0,-1-1 0,0 0 0,-1-1 0,0-1 0,-1 0 0,0-1 0,-1 0 0,-1-1 0,0-1 0,-1 0 0,0 0 0,-1-1 0,13-32 0,-15 29 0,-1 0 0,-1 0 0,0-1 0,-2 0 0,0 0 0,-2 0 0,0 0 0,-1 0 0,-1 0 0,-1 0 0,0 0 0,-2 0 0,-7-24 0,6 29 0,0-1 0,-1 1 0,-1-1 0,-1 2 0,0-1 0,0 1 0,-2 1 0,0-1 0,0 2 0,-1-1 0,-1 1 0,0 1 0,0 0 0,-1 1 0,0 0 0,-1 1 0,-1 1 0,1 0 0,-1 1 0,0 0 0,-1 1 0,1 1 0,-27-5 0,-9 0 0,-77-4 0,102 13 0,1 1 0,-1 1 0,0 1 0,-49 11 0,72-12-68,-1-1 0,1 1-1,-1 0 1,1 0 0,0 0 0,-1 1-1,1-1 1,0 1 0,0-1 0,0 1-1,0 0 1,0 0 0,0 1 0,1-1-1,-1 1 1,1-1 0,0 1-1,-1 0 1,-2 5 0,1 4-6758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07.352"/>
    </inkml:context>
    <inkml:brush xml:id="br0">
      <inkml:brushProperty name="width" value="0.05" units="cm"/>
      <inkml:brushProperty name="height" value="0.05" units="cm"/>
    </inkml:brush>
  </inkml:definitions>
  <inkml:trace contextRef="#ctx0" brushRef="#br0">189 45 24575,'-29'-42'0,"28"42"0,1 0 0,0-1 0,0 1 0,-1 0 0,1 0 0,0 0 0,-1-1 0,1 1 0,0 0 0,-1 0 0,1 0 0,0 0 0,-1 0 0,1 0 0,0-1 0,-1 1 0,1 0 0,-1 0 0,1 0 0,0 0 0,-1 0 0,1 1 0,0-1 0,-1 0 0,1 0 0,0 0 0,-1 0 0,1 0 0,0 0 0,-1 0 0,1 1 0,0-1 0,-1 0 0,1 0 0,0 1 0,-1-1 0,1 0 0,0 0 0,0 1 0,-1-1 0,1 0 0,0 1 0,0-1 0,0 1 0,-10 15 0,-6 23 0,1 1 0,-15 67 0,-7 86 0,34-175 0,0 1 0,-23 151 0,23-132 0,1-1 0,4 60 0,-1-89 0,0 0 0,0 0 0,1 0 0,0 0 0,0 0 0,1 0 0,6 13 0,-7-18 0,0 0 0,1 0 0,-1 0 0,1 0 0,-1 0 0,1 0 0,0 0 0,0-1 0,0 0 0,0 1 0,1-1 0,-1-1 0,1 1 0,-1 0 0,1-1 0,-1 1 0,1-1 0,6 1 0,7 1 0,1-2 0,-1 0 0,1 0 0,30-4 0,71-17 0,-60 9 0,24-2 185,148-31-1735,-201 35-5276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08.097"/>
    </inkml:context>
    <inkml:brush xml:id="br0">
      <inkml:brushProperty name="width" value="0.05" units="cm"/>
      <inkml:brushProperty name="height" value="0.05" units="cm"/>
    </inkml:brush>
  </inkml:definitions>
  <inkml:trace contextRef="#ctx0" brushRef="#br0">16 116 24575,'0'-15'0,"1"12"0,-1-1 0,1 0 0,-1 0 0,0 0 0,-1 0 0,1 1 0,0-1 0,-1 0 0,0 0 0,0 1 0,0-1 0,-3-5 0,4 9 0,0 0 0,0 0 0,-1 0 0,1 0 0,0 0 0,0 0 0,0 0 0,-1 0 0,1 0 0,0 0 0,0 0 0,0 0 0,-1 0 0,1 0 0,0 0 0,0 0 0,0 0 0,-1 0 0,1 0 0,0 0 0,0 0 0,0 1 0,0-1 0,-1 0 0,1 0 0,0 0 0,0 0 0,0 0 0,0 0 0,0 1 0,0-1 0,-1 0 0,1 0 0,0 0 0,0 0 0,0 1 0,0-1 0,0 0 0,0 0 0,0 0 0,0 1 0,0-1 0,0 0 0,0 0 0,0 0 0,0 1 0,0-1 0,0 0 0,0 0 0,0 0 0,0 0 0,0 1 0,0-1 0,-2 14 0,1 1 0,1 1 0,1-1 0,0 1 0,1-1 0,1 0 0,0 0 0,1 0 0,1 0 0,0 0 0,10 17 0,-10-21 0,0-1 0,1-1 0,0 1 0,0-1 0,1 0 0,1 0 0,0-1 0,0 0 0,0-1 0,1 1 0,0-2 0,0 1 0,1-1 0,19 9 0,-26-14 0,1 1 0,-1-1 0,1 0 0,-1 0 0,1-1 0,-1 1 0,1-1 0,0 1 0,-1-1 0,1 0 0,-1-1 0,1 1 0,0 0 0,-1-1 0,1 0 0,-1 0 0,1 0 0,-1 0 0,1-1 0,-1 0 0,0 1 0,0-1 0,0 0 0,0 0 0,0-1 0,0 1 0,-1 0 0,1-1 0,-1 0 0,1 0 0,-1 0 0,0 0 0,0 0 0,0 0 0,-1 0 0,3-7 0,0 1 0,-1-1 0,0 1 0,-1-1 0,0 1 0,0-1 0,-1 0 0,0 0 0,-1 0 0,0 0 0,-1 0 0,0 1 0,-4-18 0,2 19 0,0-1 0,0 2 0,-1-1 0,0 0 0,-1 1 0,0-1 0,0 1 0,0 1 0,-11-12 0,12 15 0,1-1 0,-1 1 0,0 0 0,0 0 0,-1 0 0,1 1 0,0-1 0,-1 1 0,0 0 0,1 0 0,-1 1 0,0 0 0,0-1 0,0 1 0,0 1 0,0-1 0,-10 1 0,13 0 0,1 1 0,-1-1 0,0 1 0,1-1 0,-1 1 0,1-1 0,-1 1 0,0 0 0,1 0 0,0 0 0,-3 1 0,4-2 0,0 1 0,-1-1 0,1 0 0,0 1 0,0-1 0,0 0 0,-1 1 0,1-1 0,0 0 0,0 1 0,0-1 0,0 1 0,0-1 0,0 0 0,0 1 0,0-1 0,0 1 0,0-1 0,0 0 0,0 1 0,0-1 0,0 1 0,0-1 0,0 0 0,0 1 0,0-1 0,0 0 0,1 1 0,-1-1 0,0 0 0,0 1 0,0-1 0,1 0 0,-1 1 0,0-1 0,0 0 0,1 1 0,-1-1 0,0 0 0,1 0 0,-1 0 0,0 1 0,1-1 0,-1 0 0,0 0 0,1 0 0,-1 0 0,1 0 0,-1 1 0,0-1 0,1 0 0,-1 0 0,1 0 0,12 5 0,0-1 0,1 0 0,0-1 0,-1 0 0,26 2 0,76-4 0,-69-1 0,-8 0 0,120-3 0,-131 1 0,-1-1 0,1-1 0,45-14 0,-67 16 0,-1 0 0,0 1 0,0-1 0,0-1 0,0 1 0,-1 0 0,1-1 0,3-3 0,-7 5 0,1 1 0,0-1 0,-1 0 0,1 1 0,-1-1 0,1 0 0,-1 1 0,0-1 0,1 0 0,-1 0 0,0 1 0,1-1 0,-1 0 0,0 0 0,0 0 0,0 0 0,0 1 0,0-1 0,0-1 0,0 1 0,-1 0 0,1 0 0,-1 0 0,1 0 0,-1 0 0,1 0 0,-1 0 0,0 0 0,1 0 0,-1 1 0,0-1 0,0 0 0,0 0 0,0 1 0,0-1 0,0 1 0,0-1 0,0 1 0,-1-1 0,-6-3 0,-1 1 0,0 0 0,0 1 0,0 0 0,0 0 0,0 1 0,-1 0 0,1 1 0,0 0 0,-1 1 0,1-1 0,-13 4 0,12-2 0,1 0 0,-1 1 0,1 0 0,0 0 0,0 1 0,0 0 0,1 1 0,-1 0 0,1 0 0,0 1 0,-13 12 0,18-15 0,1-1 0,-1 1 0,1 0 0,0 0 0,0 1 0,0-1 0,1 0 0,-1 1 0,1-1 0,0 1 0,0-1 0,0 1 0,0-1 0,0 1 0,1 0 0,0 4 0,0-2 0,1-1 0,0 1 0,0-1 0,0 0 0,1 0 0,-1 0 0,1 0 0,1 0 0,-1 0 0,4 6 0,1-2 0,0 1 0,1-1 0,-1-1 0,2 1 0,-1-2 0,1 1 0,0-1 0,1 0 0,19 10 0,-18-12 0,0-1 0,0 0 0,0 0 0,1-1 0,-1-1 0,1 0 0,0 0 0,-1-1 0,1-1 0,0 0 0,0 0 0,0-2 0,-1 1 0,1-1 0,-1-1 0,1 0 0,-1-1 0,0 0 0,0 0 0,0-2 0,-1 1 0,0-1 0,0-1 0,0 1 0,-1-2 0,0 1 0,0-1 0,-1-1 0,0 0 0,0 0 0,8-13 0,-11 14 0,0-1 0,0 1 0,-1-1 0,0 0 0,-1-1 0,0 1 0,0-1 0,2-11 0,-5 17 0,0 0 0,0 0 0,0 0 0,0 0 0,-1 1 0,1-1 0,-1 0 0,0 0 0,0 1 0,0-1 0,-1 0 0,1 1 0,-1-1 0,0 1 0,0 0 0,0 0 0,-1-1 0,1 1 0,-1 1 0,1-1 0,-1 0 0,0 1 0,-6-5 0,6 5-59,0 0 0,0 0-1,0 0 1,-1 1-1,1-1 1,0 1 0,-1 0-1,1-1 1,-1 2 0,0-1-1,1 0 1,-1 1 0,0 0-1,1-1 1,-1 1-1,0 1 1,1-1 0,-1 1-1,0-1 1,1 1 0,-1 0-1,-5 3 1,-3 3-6767</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08.543"/>
    </inkml:context>
    <inkml:brush xml:id="br0">
      <inkml:brushProperty name="width" value="0.05" units="cm"/>
      <inkml:brushProperty name="height" value="0.05" units="cm"/>
    </inkml:brush>
  </inkml:definitions>
  <inkml:trace contextRef="#ctx0" brushRef="#br0">1 158 24575,'4'0'0,"1"0"0,-1 1 0,0-1 0,1 1 0,-1 0 0,0 0 0,0 1 0,0-1 0,0 1 0,0 0 0,0 0 0,0 0 0,6 5 0,-4-2 0,-1 1 0,0-1 0,0 0 0,-1 1 0,1 0 0,-1 0 0,5 11 0,1 8 0,0 0 0,-2 0 0,8 42 0,-13-54 0,63 322 0,-75-412 0,3 0 0,4 0 0,13-139 0,-7 191 0,0 1 0,1 0 0,2 0 0,1 0 0,17-38 0,-21 54 0,1 1 0,0-1 0,0 1 0,0 0 0,1 0 0,0 1 0,0 0 0,11-9 0,-12 12 0,0 0 0,0 0 0,0 1 0,0-1 0,0 1 0,1 0 0,-1 1 0,1-1 0,-1 1 0,1 0 0,0 0 0,-1 1 0,1 0 0,8 1 0,-8-1 0,0 1 0,-1 0 0,1 0 0,0 1 0,-1 0 0,1 0 0,-1 0 0,1 1 0,-1-1 0,0 1 0,0 1 0,0-1 0,-1 1 0,1 0 0,-1 0 0,0 0 0,0 0 0,0 1 0,-1-1 0,1 1 0,-1 0 0,0 0 0,-1 1 0,4 6 0,-4-5 0,1 0 0,-1 1 0,-1 0 0,1-1 0,-1 1 0,0 0 0,-1-1 0,0 1 0,0 0 0,-1 0 0,0-1 0,0 1 0,-1-1 0,0 1 0,0-1 0,0 1 0,-1-1 0,-4 7 0,2-5-114,-1-1 1,0 0-1,0 0 0,-1 0 0,0 0 1,0-1-1,-1-1 0,0 1 0,0-1 1,0 0-1,-12 5 0,-3 0-6712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09.335"/>
    </inkml:context>
    <inkml:brush xml:id="br0">
      <inkml:brushProperty name="width" value="0.05" units="cm"/>
      <inkml:brushProperty name="height" value="0.05" units="cm"/>
    </inkml:brush>
  </inkml:definitions>
  <inkml:trace contextRef="#ctx0" brushRef="#br0">292 428 24575,'32'-15'0,"-16"7"0,1 0 0,-1 0 0,0-2 0,-1 0 0,0-1 0,21-20 0,-34 29 0,-1 0 0,1 1 0,0-1 0,-1 0 0,0 0 0,1-1 0,-1 1 0,0 0 0,0 0 0,0-1 0,-1 1 0,1 0 0,0-1 0,-1 1 0,0-1 0,1 1 0,-1-1 0,0 1 0,0-1 0,-1 1 0,1 0 0,-1-6 0,-1 6 0,1-1 0,0 1 0,-1-1 0,1 1 0,-1-1 0,0 1 0,0 0 0,0 0 0,0 0 0,0 0 0,0 0 0,-1 1 0,1-1 0,-1 0 0,1 1 0,-1 0 0,1 0 0,-1 0 0,-4-1 0,-2-1 0,-1 2 0,1-1 0,0 1 0,0 0 0,0 1 0,-1 0 0,1 1 0,0 0 0,0 1 0,0-1 0,0 2 0,0-1 0,0 1 0,0 0 0,1 1 0,0 0 0,0 1 0,0 0 0,-12 9 0,13-9 0,1 0 0,-1 1 0,1 0 0,0 0 0,1 0 0,0 1 0,0 0 0,0 0 0,1 0 0,0 1 0,0 0 0,1-1 0,0 1 0,0 0 0,1 1 0,0-1 0,0 0 0,1 1 0,0-1 0,1 1 0,0 11 0,1-12 0,0 0 0,1-1 0,-1 1 0,1-1 0,1 0 0,0 1 0,0-1 0,0 0 0,1 0 0,0-1 0,0 1 0,1-1 0,0 0 0,0 0 0,7 6 0,-7-8 0,0 0 0,1 0 0,-1-1 0,1 0 0,0 0 0,0 0 0,0 0 0,1-1 0,-1 0 0,0-1 0,1 1 0,-1-1 0,1 0 0,0-1 0,-1 0 0,1 0 0,13-1 0,-11-1 0,0 0 0,1-1 0,-1 0 0,0 0 0,0-1 0,0 0 0,-1-1 0,1 0 0,-1 0 0,0 0 0,-1-1 0,1-1 0,-1 1 0,11-15 0,-7 8 0,-1-1 0,-1 0 0,0-1 0,-1 0 0,-1 0 0,0-1 0,7-24 0,-18 54 0,1 0 0,1 0 0,0 0 0,1 0 0,1 1 0,0-1 0,3 18 0,-2-27 0,-1-1 0,1 0 0,1 0 0,-1 1 0,1-1 0,-1 0 0,1 0 0,0 0 0,1-1 0,-1 1 0,1 0 0,-1-1 0,5 4 0,-5-5 0,1 0 0,0 0 0,0 0 0,0-1 0,0 1 0,0-1 0,0 0 0,1 0 0,-1 0 0,0 0 0,1 0 0,-1-1 0,0 0 0,1 0 0,-1 0 0,1 0 0,-1 0 0,0 0 0,7-2 0,-4 0 0,0 0 0,0-1 0,0 0 0,0 0 0,0 0 0,0 0 0,-1-1 0,1 0 0,-1 0 0,0 0 0,0-1 0,-1 0 0,1 0 0,-1 0 0,0 0 0,6-12 0,-3 4 0,0 0 0,-1 0 0,0-1 0,-1 0 0,-1-1 0,5-21 0,-7 21 0,-1-1 0,0 1 0,-1 0 0,-1 0 0,0 0 0,-1-1 0,-1 2 0,0-1 0,-1 0 0,-1 0 0,0 1 0,-1 0 0,-12-21 0,11 24 0,0 0 0,0 0 0,-1 1 0,-1 0 0,0 0 0,0 1 0,-1 0 0,0 1 0,0 0 0,-1 1 0,0 0 0,0 0 0,-1 1 0,0 1 0,0 0 0,-14-4 0,9 6 0,0 0 0,1 0 0,-1 2 0,0 0 0,0 1 0,0 1 0,0 0 0,0 1 0,1 1 0,-24 7 0,19-3 0,1 0 0,0 2 0,0 0 0,1 2 0,0 0 0,1 0 0,-31 27 0,33-24 0,1 1 0,1 0 0,0 1 0,1 1 0,1 0 0,0 1 0,2 0 0,-11 22 0,15-25 0,1 0 0,0 1 0,0-1 0,2 1 0,0 0 0,1 0 0,0 0 0,2 0 0,-1 0 0,2 0 0,3 17 0,-2-20 0,1-1 0,0 0 0,1 0 0,0 0 0,1-1 0,0 1 0,1-1 0,0-1 0,1 1 0,0-1 0,1 0 0,0 0 0,0-1 0,1 0 0,0-1 0,15 11 0,-11-11 0,1 1 0,0-2 0,0 0 0,1 0 0,0-2 0,0 1 0,0-2 0,1 0 0,-1-1 0,1-1 0,0 0 0,24-1 0,-16-2-136,-1-2-1,1 0 1,-1-2-1,0 0 1,0-2-1,0 0 1,-1-1-1,0-2 0,25-14 1,3-6-6690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10.048"/>
    </inkml:context>
    <inkml:brush xml:id="br0">
      <inkml:brushProperty name="width" value="0.05" units="cm"/>
      <inkml:brushProperty name="height" value="0.05" units="cm"/>
    </inkml:brush>
  </inkml:definitions>
  <inkml:trace contextRef="#ctx0" brushRef="#br0">1 341 24575,'0'0'0,"1"1"0,0-1 0,-1 0 0,1 0 0,-1 1 0,1-1 0,0 0 0,-1 1 0,1-1 0,-1 0 0,1 1 0,-1-1 0,1 1 0,-1-1 0,1 1 0,-1-1 0,0 1 0,1-1 0,-1 1 0,0-1 0,1 1 0,-1 0 0,0-1 0,0 1 0,0-1 0,1 1 0,-1 1 0,3 21 0,-3-19 0,18 119 0,-4-36 0,-22-143 0,1 14 0,2 0 0,0-73 0,7 73 0,15-78 0,-15 108 0,2 0 0,-1 0 0,1 0 0,1 0 0,0 0 0,1 1 0,0 0 0,1 0 0,0 0 0,15-15 0,-20 23 0,1 0 0,0 0 0,1 0 0,-1 1 0,0-1 0,1 1 0,-1 0 0,1 0 0,0 0 0,-1 1 0,1 0 0,0-1 0,0 1 0,0 0 0,0 1 0,0-1 0,1 1 0,-1 0 0,0 0 0,0 0 0,0 0 0,0 1 0,0-1 0,0 1 0,0 0 0,0 1 0,0-1 0,0 1 0,0-1 0,-1 1 0,7 4 0,-3-1 0,0 1 0,-1-1 0,1 1 0,-1 0 0,-1 1 0,1-1 0,-1 1 0,0 0 0,0 0 0,-1 1 0,0-1 0,-1 1 0,1 0 0,2 12 0,-4-12 0,0 1 0,0-1 0,-1 0 0,-1 1 0,1-1 0,-1 1 0,-1-1 0,1 1 0,-2-1 0,1 1 0,-1-1 0,0 0 0,-1 0 0,0 0 0,0 0 0,-1 0 0,1-1 0,-2 1 0,1-1 0,-1 0 0,0-1 0,-1 1 0,0-1 0,0 0 0,0 0 0,0-1 0,-1 0 0,0 0 0,-12 6 0,4-2 0,-2-1 0,-29 10 0,60-22 0,0 1 0,0 0 0,0 1 0,0 1 0,0 0 0,1 1 0,-1 1 0,0 0 0,19 4 0,-26-4 0,1 1 0,-1 0 0,1 0 0,-1 0 0,0 1 0,0 0 0,0 1 0,0 0 0,0 0 0,-1 0 0,0 0 0,0 1 0,0 0 0,0 1 0,-1-1 0,0 1 0,0 0 0,-1 0 0,1 1 0,4 9 0,-8-14 0,0 1 0,0 0 0,0-1 0,0 1 0,0 0 0,-1 0 0,1 0 0,-1-1 0,0 1 0,0 0 0,0 0 0,0 0 0,0 0 0,-1 0 0,1-1 0,-1 1 0,0 0 0,1 0 0,-1-1 0,-1 1 0,1 0 0,0-1 0,-1 1 0,1-1 0,-1 0 0,0 1 0,0-1 0,0 0 0,0 0 0,0 0 0,0 0 0,0-1 0,-1 1 0,1-1 0,-5 3 0,-3 1 0,1-1 0,-1-1 0,0 1 0,-1-1 0,1-1 0,0 0 0,-1-1 0,-15 1 0,21-2-105,0 1 0,0-1 0,0 0 0,0-1 0,0 1 0,0-1 0,0 0 0,0 0 0,0-1 0,0 1 0,1-1 0,-8-4 0,-2-6-6721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10.898"/>
    </inkml:context>
    <inkml:brush xml:id="br0">
      <inkml:brushProperty name="width" value="0.05" units="cm"/>
      <inkml:brushProperty name="height" value="0.05" units="cm"/>
    </inkml:brush>
  </inkml:definitions>
  <inkml:trace contextRef="#ctx0" brushRef="#br0">1 7 24575,'1'0'0,"-1"1"0,1-1 0,0 0 0,0 1 0,-1-1 0,1 1 0,0-1 0,-1 0 0,1 1 0,-1 0 0,1-1 0,-1 1 0,1-1 0,-1 1 0,1 0 0,-1-1 0,1 1 0,-1 0 0,0 0 0,1-1 0,-1 1 0,0 0 0,0 0 0,1-1 0,-1 1 0,0 0 0,0 1 0,3 26 0,-3-25 0,1 23 0,0-2 0,2 1 0,1 0 0,1 0 0,1-1 0,13 34 0,-18-56 0,0 0 0,0 0 0,0 0 0,0 0 0,0 0 0,1 0 0,-1 0 0,1 0 0,0 0 0,0-1 0,-1 1 0,1 0 0,0-1 0,3 2 0,-4-3 0,1 1 0,-1-1 0,1 1 0,-1-1 0,1 0 0,-1 1 0,1-1 0,-1 0 0,1 0 0,-1 0 0,1 0 0,-1 0 0,1-1 0,-1 1 0,1 0 0,-1-1 0,3 0 0,-1-1 0,-1 1 0,1-1 0,0 0 0,-1 0 0,1 0 0,-1 0 0,0-1 0,0 1 0,0 0 0,0-1 0,0 0 0,0 1 0,-1-1 0,1 0 0,-1 0 0,0 0 0,0 0 0,0 0 0,0 0 0,0-4 0,0-4 0,0-1 0,-1 1 0,-1 0 0,0 0 0,-1-1 0,0 1 0,0 0 0,-1 1 0,-1-1 0,1 0 0,-2 1 0,0 0 0,0 0 0,-1 0 0,0 1 0,0-1 0,-1 2 0,-1-1 0,1 1 0,-17-14 0,23 21 0,0 0 0,0 1 0,0-1 0,0 0 0,0 1 0,0-1 0,0 1 0,0-1 0,0 1 0,0 0 0,0-1 0,0 1 0,0 0 0,0 0 0,0 0 0,0 0 0,0 0 0,0 0 0,0 0 0,-1 0 0,-1 0 0,3 1 0,0-1 0,0 0 0,0 0 0,0 0 0,0 0 0,0 0 0,0 1 0,-1-1 0,1 0 0,0 0 0,0 0 0,0 0 0,0 1 0,0-1 0,0 0 0,0 0 0,0 0 0,0 0 0,0 1 0,0-1 0,0 0 0,0 0 0,0 0 0,0 1 0,0-1 0,0 0 0,0 0 0,0 0 0,0 0 0,0 1 0,1-1 0,-1 0 0,0 0 0,0 0 0,0 0 0,0 0 0,0 1 0,13 8 0,5-1 0,0-1 0,0-1 0,0 0 0,1-2 0,0 0 0,31 2 0,120-3 0,-119-4 0,71-1 0,-166 32 0,35-23 0,1 1 0,-1-1 0,1 2 0,1-1 0,-1 1 0,2 0 0,-1 1 0,1-1 0,0 1 0,-4 11 0,8-16 0,1 0 0,-1 0 0,1 0 0,0 0 0,0 0 0,1 0 0,-1 0 0,1 0 0,0 0 0,0 0 0,1 0 0,0 0 0,0 0 0,0 0 0,0 0 0,1 0 0,0 0 0,0-1 0,0 1 0,0-1 0,1 1 0,0-1 0,0 0 0,0 0 0,4 4 0,0-2 0,0 0 0,0 0 0,1-1 0,0 0 0,0 0 0,0-1 0,1 0 0,-1-1 0,1 1 0,0-2 0,0 1 0,0-1 0,0-1 0,1 1 0,-1-2 0,0 1 0,1-1 0,-1-1 0,0 0 0,17-3 0,-18 2 0,0 0 0,-1 0 0,1-1 0,-1 0 0,0 0 0,0-1 0,0 0 0,0 0 0,-1 0 0,1-1 0,5-6 0,-8 6 0,0 1 0,0-1 0,0 0 0,-1 0 0,0 0 0,0 0 0,0 0 0,-1-1 0,0 1 0,0-1 0,0 0 0,-1 0 0,0 0 0,0 1 0,0-12 0,-1 11 0,0 0 0,0 0 0,-1 0 0,0 0 0,-1 0 0,1 1 0,-1-1 0,0 0 0,0 1 0,-1 0 0,0-1 0,0 1 0,0 0 0,0 0 0,-1 0 0,0 1 0,0 0 0,0-1 0,0 1 0,-1 1 0,0-1 0,0 1 0,-6-5 0,-1 2 0,1 1 0,-1 0 0,0 0 0,0 1 0,0 1 0,-1 0 0,1 0 0,-1 1 0,-23 0 0,32 4 0,11 2 0,14 4 0,15 0-227,0-1-1,1-2 1,0-2-1,0-1 1,50-4-1,-46-2-6598</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11.424"/>
    </inkml:context>
    <inkml:brush xml:id="br0">
      <inkml:brushProperty name="width" value="0.05" units="cm"/>
      <inkml:brushProperty name="height" value="0.05" units="cm"/>
    </inkml:brush>
  </inkml:definitions>
  <inkml:trace contextRef="#ctx0" brushRef="#br0">133 237 24575,'0'-5'0,"-1"1"0,0-1 0,0 0 0,0 1 0,0-1 0,-1 0 0,0 1 0,0 0 0,-4-8 0,-29-38 0,21 32 0,-2-4 0,-17-23 0,31 41 0,-1 1 0,1-1 0,0 0 0,1-1 0,-1 1 0,1 0 0,-1 0 0,1-1 0,0-4 0,3 6 0,2 7 0,3 9 0,15 35 0,-3 1 0,15 63 0,11 106 0,-45-217 0,0-1 0,0 1 0,0-1 0,0 1 0,0-1 0,0 1 0,0-1 0,0 0 0,0 1 0,0-1 0,0 1 0,1-1 0,-1 1 0,0-1 0,0 0 0,0 1 0,0-1 0,1 1 0,-1-1 0,0 0 0,0 1 0,1-1 0,-1 0 0,0 1 0,1-1 0,-1 0 0,0 1 0,1-1 0,-1 0 0,1 0 0,-1 1 0,0-1 0,1 0 0,-1 0 0,1 0 0,-1 0 0,1 0 0,-1 0 0,0 1 0,1-1 0,-1 0 0,1 0 0,-1 0 0,1-1 0,-1 1 0,1 0 0,-1 0 0,0 0 0,1 0 0,-1 0 0,1 0 0,-1-1 0,1 1 0,-1 0 0,0 0 0,1-1 0,-1 1 0,0 0 0,1 0 0,-1-1 0,0 1 0,1 0 0,-1-1 0,0 0 0,25-29 0,-19 21 0,14-16 0,0-1 0,39-41 0,-47 59 0,-11 8 0,-1 0 0,0 0 0,0 0 0,0 0 0,0 0 0,0 0 0,0 0 0,0 0 0,0 0 0,1 0 0,-1 0 0,0 0 0,0 0 0,0 0 0,0 0 0,0 0 0,0 0 0,0 0 0,0 0 0,0 0 0,0 1 0,1-1 0,-1 0 0,0 0 0,0 0 0,0 0 0,0 0 0,0 0 0,0 0 0,0 0 0,0 0 0,0 0 0,0 1 0,0-1 0,0 0 0,0 0 0,0 0 0,0 0 0,0 0 0,0 0 0,0 0 0,0 1 0,0-1 0,0 0 0,0 0 0,0 0 0,0 0 0,0 0 0,0 0 0,0 0 0,0 0 0,0 0 0,0 1 0,-1-1 0,0 2 0,0 1 0,0-1 0,0 1 0,-1-1 0,1 1 0,-1-1 0,-2 4 0,-18 14 0,-1-1 0,0 0 0,-1-2 0,-1-1 0,-42 21 0,66-36 0,0-1 0,0 1 0,0-1 0,0 1 0,0 0 0,0-1 0,0 1 0,0 0 0,0 0 0,0-1 0,0 1 0,1 0 0,-1 0 0,-1 2 0,2-3 0,0 0 0,0 1 0,0-1 0,0 1 0,0-1 0,0 0 0,0 1 0,0-1 0,1 0 0,-1 1 0,0-1 0,0 0 0,0 1 0,0-1 0,0 0 0,1 1 0,-1-1 0,0 0 0,0 1 0,0-1 0,1 0 0,-1 0 0,0 1 0,1-1 0,-1 0 0,0 0 0,0 0 0,1 1 0,0-1 0,4 2 0,0 0 0,1 0 0,0 0 0,8 1 0,-4 0 0,29 6-273,0 2 0,-1 2 0,-1 2 0,62 33 0,-81-37-6553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41.708"/>
    </inkml:context>
    <inkml:brush xml:id="br0">
      <inkml:brushProperty name="width" value="0.05" units="cm"/>
      <inkml:brushProperty name="height" value="0.05" units="cm"/>
    </inkml:brush>
  </inkml:definitions>
  <inkml:trace contextRef="#ctx0" brushRef="#br0">12 8 24575,'0'-3'0,"3"-1"0,1 3 0,-1 5 0,0 5 0,-1 3 0,0 5 0,-1 4 0,-1 3 0,-3 7 0,-1 3 0,0 2 0,1 1 0,-3-4 0,1 0 0,1-7-8191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24.125"/>
    </inkml:context>
    <inkml:brush xml:id="br0">
      <inkml:brushProperty name="width" value="0.05" units="cm"/>
      <inkml:brushProperty name="height" value="0.05" units="cm"/>
    </inkml:brush>
  </inkml:definitions>
  <inkml:trace contextRef="#ctx0" brushRef="#br0">25 56 24575,'-21'3'0,"17"0"0,15 1 0,25 1 0,0-2 0,1-1 0,58-6 0,-67 3 0,43-2-341,0-4 0,-1-2-1,124-33 1,-168 33-6485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24.468"/>
    </inkml:context>
    <inkml:brush xml:id="br0">
      <inkml:brushProperty name="width" value="0.05" units="cm"/>
      <inkml:brushProperty name="height" value="0.05" units="cm"/>
    </inkml:brush>
  </inkml:definitions>
  <inkml:trace contextRef="#ctx0" brushRef="#br0">1 28 24575,'0'-1'0,"0"0"0,0 0 0,1 0 0,-1-1 0,0 1 0,1 0 0,-1 0 0,1 0 0,-1 0 0,1 0 0,0-1 0,-1 1 0,1 0 0,0 1 0,0-1 0,0 0 0,0 0 0,-1 0 0,1 0 0,0 1 0,1-1 0,-1 0 0,0 1 0,0-1 0,0 1 0,0-1 0,0 1 0,1 0 0,-1-1 0,0 1 0,1 0 0,2-1 0,-1 1 0,0-1 0,1 1 0,-1 0 0,0 0 0,1 0 0,-1 1 0,0-1 0,0 1 0,6 1 0,-2 1 0,0 1 0,0-1 0,0 1 0,0 0 0,-1 1 0,1 0 0,-1 0 0,0 0 0,0 1 0,-1 0 0,0 0 0,0 0 0,0 0 0,-1 1 0,0 0 0,0 0 0,5 14 0,-7-12 0,0-1 0,0 1 0,-1 0 0,0-1 0,0 1 0,-1 0 0,0 0 0,-1-1 0,0 1 0,0 0 0,-1-1 0,0 1 0,-1-1 0,1 1 0,-2-1 0,-4 10 0,-20 29-1365,-4-5-5461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27.232"/>
    </inkml:context>
    <inkml:brush xml:id="br0">
      <inkml:brushProperty name="width" value="0.05" units="cm"/>
      <inkml:brushProperty name="height" value="0.05" units="cm"/>
    </inkml:brush>
  </inkml:definitions>
  <inkml:trace contextRef="#ctx0" brushRef="#br0">33 0 24575,'3'66'0,"17"96"0,-7-69 0,50 613 0,-58-512 0,-33 322 0,2-289 0,-45 348 0,66-537 0,1 0 0,2 0 0,2 0 0,1 0 0,2 0 0,13 65 0,-14-96 0,2 12 0,1 0 0,0-1 0,15 32 0,-17-44 0,0-1 0,0 0 0,1 0 0,-1 0 0,1-1 0,0 1 0,1-1 0,-1 0 0,1 0 0,-1 0 0,1-1 0,0 0 0,1 0 0,-1 0 0,0 0 0,9 2 0,4 0 0,1-1 0,-1 0 0,1-1 0,24 0 0,79-4 0,-83-1 0,480-31 0,-189 9 0,662-17-92,-277 53-409,0 44 541,291 18-40,-612-48 0,830 23 0,-363-32 0,-578 0 245,45-1 63,-324-15-308,1-1 0,0-1 0,0 1 0,0-1 0,0 1 0,9-4 0,-13 3 0,0 1 0,0-1 0,0 0 0,0 1 0,0-1 0,0 0 0,0 0 0,0 0 0,0 0 0,-1 0 0,1 0 0,0 0 0,0 0 0,-1 0 0,1 0 0,-1 0 0,1 0 0,-1 0 0,1-1 0,-1 1 0,0 0 0,1 0 0,-1-1 0,0 1 0,0 0 0,0 0 0,0-1 0,0 1 0,0 0 0,-1 0 0,0-3 0,-4-20 0,-14-39 0,-2-6 0,11 20 0,3-1 0,-3-69 0,10-104 0,1 193 0,46-674 0,-20 376 0,21-829 0,-41 1045 0,-7 110 0,-1 1 0,1-1 0,0 1 0,0-1 0,-1 1 0,1-1 0,-1 1 0,0-1 0,1 1 0,-1 0 0,0-1 0,0 1 0,0 0 0,0-1 0,0 1 0,0 0 0,0 0 0,0 0 0,0 0 0,0 0 0,-1 0 0,1 0 0,0 1 0,-1-1 0,1 0 0,-3 0 0,-5-2 0,0 0 0,0 1 0,-15-1 0,6 0 0,-806-105-416,-8 67 0,-313 46-272,2 48 0,148-4-58,478-34 1280,-176 7 995,3 35-638,656-53-891,-496 73 0,521-74-1365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28.119"/>
    </inkml:context>
    <inkml:brush xml:id="br0">
      <inkml:brushProperty name="width" value="0.05" units="cm"/>
      <inkml:brushProperty name="height" value="0.05" units="cm"/>
    </inkml:brush>
  </inkml:definitions>
  <inkml:trace contextRef="#ctx0" brushRef="#br0">1 155 24575,'0'0'0,"0"1"0,0 0 0,0-1 0,1 1 0,-1 0 0,0-1 0,0 1 0,1-1 0,-1 1 0,1-1 0,-1 1 0,0-1 0,1 1 0,-1-1 0,1 1 0,-1-1 0,1 0 0,-1 1 0,1-1 0,0 0 0,-1 1 0,1-1 0,-1 0 0,1 0 0,0 1 0,-1-1 0,2 0 0,21 3 0,-22-2 0,276 2 0,-159-4 0,1329-20-2774,-1227 15 2780,1803-64-3024,-1671 48 5283,-344 22-1851,27-4 508,-34 4-845,0 0 0,1 0 0,-1 0 0,0 0 0,0-1 0,0 1 0,0 0 0,0-1 0,0 1 0,0-1 0,0 1-1,0-1 1,0 0 0,0 1 0,0-1 0,0 0 0,0 0 0,0 1 0,0-1 0,1-2 0,-3 2-50,0 0-1,1 0 1,-1-1-1,0 1 1,0 0 0,0 0-1,0 0 1,0 0-1,0 1 1,0-1-1,0 0 1,0 0-1,0 1 1,0-1-1,0 0 1,-1 1 0,1-1-1,0 1 1,0 0-1,-3-1 1,-2-1-16,-11-7-1376,0 0-5461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28.501"/>
    </inkml:context>
    <inkml:brush xml:id="br0">
      <inkml:brushProperty name="width" value="0.05" units="cm"/>
      <inkml:brushProperty name="height" value="0.05" units="cm"/>
    </inkml:brush>
  </inkml:definitions>
  <inkml:trace contextRef="#ctx0" brushRef="#br0">1 50 24575,'1'-3'0,"1"0"0,0-1 0,0 1 0,0 0 0,1 0 0,-1 0 0,1 1 0,-1-1 0,1 1 0,0-1 0,0 1 0,0 0 0,4-2 0,-2 2 0,0 0 0,0 1 0,0 0 0,0 0 0,0 0 0,0 0 0,0 1 0,0 0 0,0 0 0,0 0 0,0 0 0,0 1 0,0 0 0,0 0 0,0 1 0,6 2 0,8 3 0,1 2 0,27 15 0,-19-7 0,0 1 0,47 39 0,-66-49 0,0 1 0,0 0 0,0 0 0,-1 1 0,-1 0 0,0 1 0,0 0 0,-1 0 0,0 0 0,6 19 0,-10-25 23,-1 0 0,0-1 0,-1 1-1,1 0 1,-1 0 0,0-1 0,0 1-1,-1 0 1,1 0 0,-1-1 0,0 1-1,0 0 1,-1-1 0,-1 6 0,-1-2-267,0 0 0,-1-1 0,0 1 0,0-1 1,-1 0-1,-10 10 0,-16 13-6582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30.904"/>
    </inkml:context>
    <inkml:brush xml:id="br0">
      <inkml:brushProperty name="width" value="0.05" units="cm"/>
      <inkml:brushProperty name="height" value="0.05" units="cm"/>
    </inkml:brush>
  </inkml:definitions>
  <inkml:trace contextRef="#ctx0" brushRef="#br0">1 1 24575,'2'0'0,"-1"0"0,-4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31.645"/>
    </inkml:context>
    <inkml:brush xml:id="br0">
      <inkml:brushProperty name="width" value="0.05" units="cm"/>
      <inkml:brushProperty name="height" value="0.05" units="cm"/>
    </inkml:brush>
  </inkml:definitions>
  <inkml:trace contextRef="#ctx0" brushRef="#br0">236 305 24575,'1'-1'0,"0"1"0,1-1 0,-1 0 0,0 1 0,0-1 0,0 0 0,0 1 0,0-1 0,0 0 0,0 0 0,0 0 0,0 0 0,-1 0 0,1 0 0,0 0 0,-1 0 0,1 0 0,0-1 0,0 0 0,-1 0 0,1 1 0,0-1 0,0 1 0,-1 0 0,1-1 0,0 1 0,0 0 0,0 0 0,1 0 0,-1-1 0,0 1 0,0 0 0,1 1 0,-1-1 0,3-1 0,-4 2 0,0 0 0,0-1 0,1 1 0,-1 0 0,0 0 0,0 0 0,0 0 0,1 0 0,-1 0 0,0 0 0,0 0 0,1 0 0,-1 0 0,0 0 0,0 0 0,0 0 0,1 0 0,-1 0 0,0 0 0,0 1 0,1-1 0,-1 0 0,0 0 0,0 0 0,0 0 0,0 0 0,1 0 0,-1 1 0,0-1 0,0 0 0,0 0 0,0 0 0,1 0 0,-1 1 0,0-1 0,-2 9 0,-12 8 0,11-15 0,0 0 0,-1-1 0,1 1 0,0-1 0,-1 0 0,0 0 0,1 0 0,-1 0 0,0-1 0,1 1 0,-1-1 0,0 0 0,1 0 0,-1 0 0,0-1 0,0 1 0,1-1 0,-1 0 0,1 0 0,-1 0 0,1-1 0,-1 1 0,1-1 0,0 0 0,-1 0 0,1 0 0,0 0 0,0 0 0,1-1 0,-1 1 0,0-1 0,1 0 0,0 0 0,-1 0 0,1 0 0,0 0 0,1 0 0,-1-1 0,0 1 0,1-1 0,0 1 0,0-1 0,0 1 0,0-1 0,0-4 0,1-1 0,-1 1 0,1-1 0,0 0 0,1 0 0,0 1 0,1-1 0,-1 1 0,2-1 0,-1 1 0,8-16 0,-4 11 0,0 1 0,1 0 0,1 0 0,0 1 0,0 0 0,13-12 0,-19 20 0,0 1 0,0 0 0,1 0 0,-1 1 0,0-1 0,1 0 0,-1 1 0,1-1 0,0 1 0,-1 0 0,1 0 0,0 0 0,0 0 0,0 0 0,0 1 0,0-1 0,0 1 0,5 0 0,-5 1 0,0-1 0,0 1 0,-1 0 0,1 0 0,-1 0 0,1 1 0,-1-1 0,1 1 0,-1-1 0,0 1 0,0 0 0,0-1 0,0 1 0,0 1 0,0-1 0,0 0 0,0 0 0,-1 1 0,1-1 0,0 4 0,10 19 0,-1 0 0,-1 1 0,-2 0 0,0 0 0,3 30 0,12 138 0,-18-139 0,-2 0 0,-6 69 0,3-123 0,0 0 0,0 0 0,0 0 0,0 0 0,0 1 0,-1-1 0,1 0 0,0 0 0,-1 0 0,1 0 0,0 0 0,-1 0 0,1 0 0,-1 0 0,0-1 0,1 1 0,-1 0 0,-1 1 0,2-2 0,-1 0 0,1 0 0,-1 0 0,1 0 0,-1 1 0,0-1 0,1 0 0,-1 0 0,1 0 0,-1 0 0,1-1 0,-1 1 0,1 0 0,-1 0 0,0 0 0,1 0 0,-1-1 0,1 1 0,-1 0 0,1 0 0,-1-1 0,1 1 0,-1 0 0,0-1 0,-4-4 0,0 0 0,-1-1 0,2 1 0,-6-8 0,3 4 0,-5-5 0,0 0 0,-1 1 0,-1 1 0,0 0 0,-21-14 0,31 23 0,-1 1 0,0-1 0,0 1 0,0 0 0,0 0 0,0 0 0,0 1 0,0 0 0,-1 0 0,1 0 0,0 0 0,-1 1 0,1 0 0,0 0 0,-1 1 0,1-1 0,-1 1 0,1 0 0,0 1 0,0-1 0,0 1 0,-9 4 0,4 0 31,0 1 0,0 1 0,1-1 0,0 2 0,0-1 0,1 1 0,0 0 0,0 1 1,1 0-1,-6 12 0,10-17-62,0 0 0,1 1-1,-1-1 1,1 1 0,1-1 0,-1 1 0,1 0 0,0 0 0,0-1 0,1 8 0,0-9-41,0-1 1,1 1-1,0-1 0,-1 0 0,1 1 0,1-1 0,-1 0 0,0 0 1,1 1-1,-1-1 0,1-1 0,0 1 0,0 0 0,0 0 0,0-1 1,1 1-1,-1-1 0,5 4 0,14 8-6754</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32.047"/>
    </inkml:context>
    <inkml:brush xml:id="br0">
      <inkml:brushProperty name="width" value="0.05" units="cm"/>
      <inkml:brushProperty name="height" value="0.05" units="cm"/>
    </inkml:brush>
  </inkml:definitions>
  <inkml:trace contextRef="#ctx0" brushRef="#br0">14 29 24575,'-13'-23'0,"12"17"0,10 17 0,13 25 0,-2 1 0,-1 1 0,-2 1 0,20 65 0,-34-80 0,-3-15 0,0-9 0,0 0 0,0 0 0,0 0 0,0 0 0,-1 0 0,1 0 0,0 0 0,0 0 0,0 0 0,0 0 0,0 0 0,0 0 0,0 0 0,0 0 0,0 0 0,0 0 0,0 0 0,0 0 0,0 0 0,0 0 0,0 0 0,0 1 0,0-1 0,0 0 0,0 0 0,0 0 0,0 0 0,0 0 0,0 0 0,-1 0 0,1 0 0,0 0 0,0 0 0,0 0 0,0 0 0,0 0 0,0 0 0,0 0 0,0 0 0,0 0 0,0 0 0,0 0 0,0 0 0,-1-6 0,-1 0 0,1 0 0,0 0 0,0 0 0,1 0 0,0 0 0,0 0 0,1 0 0,-1 0 0,1 0 0,1-1 0,3-9 0,0 0 0,0 2 0,2-1 0,14-24 0,-19 34 0,1 1 0,0 0 0,0 0 0,0 0 0,0 1 0,1-1 0,-1 1 0,1 0 0,0 0 0,0 0 0,0 1 0,0-1 0,1 1 0,-1 0 0,1 0 0,-1 0 0,1 1 0,0 0 0,0-1 0,-1 2 0,1-1 0,7 0 0,-6 2 0,1-1 0,-1 1 0,0 1 0,0-1 0,0 1 0,0 0 0,0 0 0,0 1 0,0 0 0,-1 0 0,1 0 0,-1 0 0,0 1 0,0 0 0,0 0 0,8 10 0,-2-2-124,-1 1 0,-1 1 0,0 0 0,-1 0 0,0 1 0,-1 0-1,0 0 1,-2 1 0,0-1 0,5 25 0,-8-23-6702</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32.558"/>
    </inkml:context>
    <inkml:brush xml:id="br0">
      <inkml:brushProperty name="width" value="0.05" units="cm"/>
      <inkml:brushProperty name="height" value="0.05" units="cm"/>
    </inkml:brush>
  </inkml:definitions>
  <inkml:trace contextRef="#ctx0" brushRef="#br0">223 424 24575,'1'0'0,"0"0"0,-1-1 0,1 1 0,0 0 0,-1 0 0,1-1 0,0 1 0,-1-1 0,1 1 0,0 0 0,-1-1 0,1 1 0,-1-1 0,1 1 0,-1-1 0,1 0 0,-1 1 0,0-1 0,1 1 0,-1-1 0,0 0 0,1 1 0,-1-1 0,0 0 0,0 0 0,1 1 0,-1-1 0,0 0 0,0 0 0,0 1 0,0-1 0,0 0 0,0 1 0,-1-3 0,-2-25 0,0 21 0,0-1 0,0 1 0,-1 0 0,0 1 0,0-1 0,0 1 0,-1-1 0,0 1 0,0 1 0,-1-1 0,0 1 0,0 0 0,0 0 0,0 0 0,-1 1 0,0 0 0,0 1 0,0-1 0,0 1 0,0 1 0,-1-1 0,0 1 0,-8-1 0,13 3 0,0 0 0,1 0 0,-1 0 0,0 1 0,0-1 0,0 1 0,0 0 0,1 0 0,-1 0 0,0 0 0,1 0 0,-1 0 0,1 1 0,-1 0 0,1-1 0,-1 1 0,1 0 0,0 0 0,0 0 0,0 0 0,0 0 0,1 1 0,-1-1 0,0 0 0,1 1 0,0 0 0,0-1 0,-2 4 0,-1 5 0,0 0 0,1 0 0,0 1 0,0-1 0,-1 19 0,4-24 0,-1 0 0,1 0 0,0 0 0,1 0 0,-1 0 0,1 0 0,1-1 0,-1 1 0,1 0 0,0 0 0,0-1 0,0 1 0,1-1 0,5 8 0,-5-9 0,0 0 0,1-1 0,-1 1 0,1-1 0,0 0 0,0 0 0,0 0 0,0-1 0,1 1 0,-1-1 0,1 0 0,-1 0 0,1-1 0,0 1 0,0-1 0,0 0 0,8 1 0,-7-2 0,1 1 0,-1-1 0,0-1 0,0 1 0,0-1 0,0 0 0,1 0 0,-1 0 0,-1-1 0,1 0 0,0-1 0,0 1 0,-1-1 0,7-4 0,-5 2 0,-1 0 0,0-1 0,0 0 0,0 0 0,0 0 0,-1 0 0,0-1 0,-1 0 0,6-12 0,-1 0 0,-1-1 0,-2 0 0,0 0 0,-1-1 0,0 1 0,-2-1 0,1-30 0,-3 24 0,-1 0 0,-1 0 0,-1 0 0,-1 1 0,-2-1 0,-12-41 0,11 59 0,3 18 0,2 19 0,3-6 0,1 0 0,1 0 0,0 0 0,2 0 0,1-1 0,11 24 0,-3-11 0,2 0 0,40 57 0,-51-84-151,-1 0-1,1 0 0,0 0 0,0-1 1,1 0-1,0 0 0,0 0 1,9 5-1,3-2-6674</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32.908"/>
    </inkml:context>
    <inkml:brush xml:id="br0">
      <inkml:brushProperty name="width" value="0.05" units="cm"/>
      <inkml:brushProperty name="height" value="0.05" units="cm"/>
    </inkml:brush>
  </inkml:definitions>
  <inkml:trace contextRef="#ctx0" brushRef="#br0">1 300 24575,'0'-2'0,"0"-5"0,0-3 0,0 2 0,3 6 0,1 6 0,-1 5 0,3 7 0,0 4 0,2 4 0,-1 1 0,-1-1 0,1-2 0,0-4-8191</inkml:trace>
  <inkml:trace contextRef="#ctx0" brushRef="#br0" timeOffset="1">35 28 24575,'0'-3'0,"0"-4"0,-3-3 0,-1 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42.063"/>
    </inkml:context>
    <inkml:brush xml:id="br0">
      <inkml:brushProperty name="width" value="0.05" units="cm"/>
      <inkml:brushProperty name="height" value="0.05" units="cm"/>
    </inkml:brush>
  </inkml:definitions>
  <inkml:trace contextRef="#ctx0" brushRef="#br0">53 288 24575,'-9'-17'0,"1"1"0,1-1 0,1-1 0,0 1 0,2-1 0,0 0 0,0 0 0,2-1 0,-1-31 0,3 47 0,0 0 0,1-1 0,-1 1 0,0 0 0,1 0 0,0-1 0,0 1 0,0 0 0,0 0 0,1 0 0,-1 0 0,1 0 0,-1 0 0,1 1 0,0-1 0,0 0 0,1 1 0,4-5 0,-3 5 0,0-1 0,0 1 0,0 0 0,0 0 0,0 0 0,1 1 0,-1 0 0,1 0 0,-1 0 0,1 0 0,0 0 0,5 1 0,3 0 0,0 1 0,1 1 0,-1 0 0,0 0 0,0 1 0,0 1 0,-1 0 0,19 10 0,-19-8 0,-2 0 0,1 1 0,-1 0 0,0 1 0,0 0 0,-1 0 0,0 1 0,0 1 0,-1-1 0,0 1 0,10 19 0,-14-22 0,-1 0 0,0 1 0,0-1 0,0 1 0,-1 0 0,0 0 0,-1 0 0,1 0 0,-1 1 0,-1-1 0,0 0 0,0 0 0,-1 0 0,0 1 0,0-1 0,-1 0 0,0 0 0,-5 14 0,1-10-65,-1 0 0,0 0 0,-1-1 0,0 1 0,0-2 0,-1 1 0,-1-1 0,0-1 0,0 1 0,-1-2 0,0 1 0,0-2 0,-1 0 0,0 0 0,0-1 0,-1 0 0,0-1 0,0 0 0,0-2 0,-24 5 0,13-5-6761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33.283"/>
    </inkml:context>
    <inkml:brush xml:id="br0">
      <inkml:brushProperty name="width" value="0.05" units="cm"/>
      <inkml:brushProperty name="height" value="0.05" units="cm"/>
    </inkml:brush>
  </inkml:definitions>
  <inkml:trace contextRef="#ctx0" brushRef="#br0">0 53 24575,'1'3'0,"0"0"0,0 0 0,0 0 0,0 0 0,0-1 0,1 1 0,1 2 0,3 7 0,-4-8 0,11 30 0,2-1 0,2-1 0,0 0 0,28 35 0,-44-65 0,1 0 0,0 0 0,0 1 0,0-1 0,0-1 0,0 1 0,0 0 0,1-1 0,-1 1 0,0-1 0,1 1 0,-1-1 0,1 0 0,0 0 0,-1 0 0,1-1 0,4 1 0,-5-1 0,0 0 0,1 0 0,-1-1 0,0 1 0,1-1 0,-1 1 0,0-1 0,0 0 0,0 0 0,0 0 0,0 0 0,0-1 0,0 1 0,0-1 0,0 1 0,0-1 0,-1 1 0,1-1 0,-1 0 0,1 0 0,0-2 0,19-28 0,-2-1 0,-2-1 0,-1 0 0,14-44 0,-14 36 0,-15 38-195,1 0 0,-1 1 0,1-1 0,0 1 0,0-1 0,6-5 0,1 1-6631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33.621"/>
    </inkml:context>
    <inkml:brush xml:id="br0">
      <inkml:brushProperty name="width" value="0.05" units="cm"/>
      <inkml:brushProperty name="height" value="0.05" units="cm"/>
    </inkml:brush>
  </inkml:definitions>
  <inkml:trace contextRef="#ctx0" brushRef="#br0">0 380 24575,'3'0'0,"1"-3"0,0 2 0,-1 4 0,2 4 0,1 5 0,-2 5 0,2 3 0,0 1 0,2-1 0,-1 0 0,2 0 0,-1-5-8191</inkml:trace>
  <inkml:trace contextRef="#ctx0" brushRef="#br0" timeOffset="1">69 5 24575,'0'-3'0,"0"2"0,0 4 0,0 4 0,3 7 0,1 2-8191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35.140"/>
    </inkml:context>
    <inkml:brush xml:id="br0">
      <inkml:brushProperty name="width" value="0.05" units="cm"/>
      <inkml:brushProperty name="height" value="0.05" units="cm"/>
    </inkml:brush>
  </inkml:definitions>
  <inkml:trace contextRef="#ctx0" brushRef="#br0">307 474 24575,'1'-1'0,"0"1"0,-1 0 0,1 0 0,-1 0 0,1-1 0,0 1 0,-1 0 0,1-1 0,-1 1 0,1 0 0,-1-1 0,1 1 0,-1-1 0,1 1 0,-1-1 0,1 1 0,-1-1 0,0 1 0,1-1 0,-1 1 0,0-1 0,0 0 0,1 1 0,-1-1 0,0 1 0,0-1 0,0 0 0,0 1 0,0-1 0,0 0 0,0 1 0,0-1 0,0 0 0,0 1 0,0-1 0,0 0 0,0 1 0,0-1 0,-1 0 0,-7-27 0,6 22 0,-1 1 0,0-1 0,0 1 0,-1 0 0,0 0 0,0 0 0,0 1 0,0-1 0,-1 1 0,0 0 0,0 0 0,0 1 0,0-1 0,0 1 0,-1 0 0,1 1 0,-1-1 0,0 1 0,0 0 0,0 1 0,0-1 0,-11 0 0,9 1 0,1 1 0,0 0 0,0 1 0,-1-1 0,1 1 0,0 1 0,0-1 0,0 1 0,0 1 0,0-1 0,1 1 0,-1 0 0,1 1 0,-1-1 0,1 1 0,0 0 0,1 1 0,-1 0 0,-5 6 0,5-4 0,1 0 0,-1 0 0,2 1 0,-1 0 0,1 0 0,0 0 0,1 1 0,0-1 0,0 1 0,0 0 0,2 0 0,-3 16 0,4-21 0,0 0 0,-1 1 0,2-1 0,-1 0 0,0 1 0,1-1 0,0 0 0,0 1 0,0-1 0,1 0 0,-1 0 0,1 0 0,0 0 0,0 0 0,1 0 0,-1-1 0,1 1 0,-1-1 0,1 1 0,0-1 0,1 0 0,-1 0 0,0-1 0,1 1 0,0-1 0,-1 1 0,1-1 0,5 2 0,-1-1 0,0 1 0,1-1 0,-1-1 0,1 0 0,0 0 0,0 0 0,0-1 0,-1-1 0,1 0 0,0 0 0,0 0 0,0-1 0,0 0 0,0-1 0,0 0 0,-1-1 0,1 0 0,-1 0 0,1 0 0,-1-1 0,0-1 0,-1 1 0,1-1 0,-1 0 0,0-1 0,11-11 0,-6 4 0,-1 0 0,0-1 0,-1-1 0,-1 0 0,0 0 0,-1 0 0,-1-1 0,0 0 0,-1-1 0,-1 0 0,0 0 0,3-31 0,-4 17 0,-2-1 0,-1 1 0,-1-1 0,-2 0 0,-1 1 0,-9-38 0,10 60 0,2 5 0,-1 0 0,1 0 0,-1 0 0,0 0 0,-1 1 0,1-1 0,0 0 0,-1 0 0,0 1 0,0-1 0,0 1 0,0 0 0,-5-5 0,7 8 0,0 0 0,0 0 0,0 0 0,0 0 0,-1 0 0,1 0 0,0 0 0,0 0 0,0 0 0,-1 0 0,1 0 0,0-1 0,0 2 0,0-1 0,-1 0 0,1 0 0,0 0 0,0 0 0,0 0 0,-1 0 0,1 0 0,0 0 0,0 0 0,0 0 0,0 0 0,-1 0 0,1 0 0,0 1 0,0-1 0,0 0 0,0 0 0,-1 0 0,1 0 0,0 0 0,0 1 0,0-1 0,0 0 0,0 0 0,-5 12 0,2 12 0,3-23 0,-1 17 0,1 1 0,1-1 0,1 1 0,4 19 0,21 72 0,-20-86 0,1 5 0,1-1 0,22 44 0,-24-57 0,1-1 0,1 0 0,0 0 0,1-1 0,1-1 0,16 16 0,-24-25 0,0 0 0,0 0 0,0-1 0,1 1 0,-1-1 0,1 0 0,-1 0 0,1-1 0,0 1 0,0-1 0,0 0 0,0 0 0,0 0 0,0 0 0,0 0 0,0-1 0,0 0 0,0 0 0,8-1 0,-7-1 0,0 1 0,0-1 0,0 0 0,0 0 0,-1-1 0,1 1 0,-1-1 0,0 0 0,0 0 0,0 0 0,0-1 0,0 0 0,-1 1 0,1-1 0,3-7 0,1-1 0,-1-1 0,-1 1 0,0-2 0,-1 1 0,0 0 0,-1-1 0,-1 0 0,0 0 0,-1 0 0,0 0 0,-1 0 0,-1-18 0,-6 69 0,4-29 0,0-1 0,0 1 0,1 0 0,0 0 0,0 0 0,1 0 0,0 0 0,0 0 0,1 0 0,0 0 0,3 9 0,-2-12 0,0 0 0,0-1 0,1 1 0,-1-1 0,1 0 0,0 0 0,0 0 0,1 0 0,-1 0 0,1-1 0,0 0 0,0 1 0,0-1 0,0-1 0,8 5 0,-8-6 0,-1 1 0,0-1 0,1 0 0,-1-1 0,1 1 0,0 0 0,-1-1 0,1 0 0,-1 0 0,1 0 0,0 0 0,-1-1 0,1 1 0,-1-1 0,1 0 0,-1 0 0,1 0 0,-1-1 0,0 1 0,0-1 0,1 0 0,4-3 0,-2-1 0,0 0 0,0 0 0,0 0 0,0 0 0,-1-1 0,8-14 0,15-19 0,-28 40 0,1-1 0,-1 1 0,0-1 0,0 1 0,1-1 0,-1 1 0,0 0 0,1-1 0,-1 1 0,0-1 0,1 1 0,-1 0 0,1-1 0,-1 1 0,1 0 0,-1 0 0,0-1 0,1 1 0,-1 0 0,1 0 0,-1 0 0,1 0 0,-1-1 0,1 1 0,-1 0 0,1 0 0,0 0 0,-1 0 0,1 0 0,-1 0 0,1 0 0,-1 1 0,1-1 0,-1 0 0,1 0 0,-1 0 0,1 0 0,-1 1 0,0-1 0,1 0 0,-1 0 0,1 1 0,-1-1 0,1 0 0,-1 1 0,0-1 0,1 1 0,-1-1 0,0 0 0,1 1 0,-1-1 0,0 1 0,0-1 0,1 1 0,-1-1 0,0 1 0,0-1 0,0 1 0,9 40 0,-6-24 0,-2-10 0,1 0 0,1 0 0,-1 0 0,1 0 0,0-1 0,1 1 0,0-1 0,0 0 0,0 0 0,10 10 0,-11-13 0,1 0 0,0 0 0,0-1 0,-1 0 0,1 0 0,0 0 0,1 0 0,-1 0 0,0-1 0,1 0 0,-1 0 0,0 0 0,1-1 0,-1 1 0,1-1 0,-1 0 0,1 0 0,-1-1 0,6 0 0,8-2 0,0-2 0,0 0 0,0-1 0,31-15 0,63-43 0,-105 60 0,13-9 0,28-23 0,-44 32 0,0 0 0,0 0 0,0 0 0,0 0 0,0 0 0,-1-1 0,0 0 0,0 0 0,0 0 0,-1 0 0,1 0 0,0-6 0,-2 9 0,-1 1 0,1-1 0,-1 1 0,0-1 0,0 1 0,0-1 0,0 1 0,0-1 0,0 1 0,0-1 0,-1 1 0,1 0 0,-1-1 0,1 1 0,-1-1 0,1 1 0,-1 0 0,1-1 0,-1 1 0,0 0 0,0 0 0,0-1 0,-1 0 0,0 1 0,0-1 0,-1 0 0,1 1 0,0 0 0,-1 0 0,1 0 0,-1 0 0,1 0 0,-1 0 0,1 1 0,-6-2 0,1 2 0,0-1 0,0 1 0,0 1 0,0-1 0,1 1 0,-1 0 0,0 0 0,0 1 0,-8 3 0,10-2 0,0 0 0,0 0 0,0 0 0,1 0 0,0 1 0,-1 0 0,1 0 0,0 0 0,1 0 0,-1 1 0,1-1 0,0 1 0,0 0 0,0 0 0,1 0 0,0 1 0,0-1 0,0 0 0,1 1 0,-1-1 0,1 1 0,1 0 0,-1-1 0,1 1 0,0 0 0,0-1 0,0 1 0,1 0 0,0-1 0,2 8 0,-1-10 0,-1 0 0,1 0 0,0 0 0,0 0 0,1 0 0,-1 0 0,1 0 0,-1-1 0,1 1 0,0-1 0,0 0 0,0 0 0,0 0 0,0 0 0,0 0 0,0-1 0,1 0 0,-1 1 0,1-1 0,5 1 0,-1-1 0,0 1 0,0-1 0,1 0 0,-1-1 0,0 0 0,0 0 0,1-1 0,8-1 0,24-14 0,-35 12 0,0 2 0,0-1 0,0 1 0,0 0 0,1 0 0,6-1 0,-11 3 0,0 1 0,0-1 0,0 0 0,0 1 0,0-1 0,-1 1 0,1 0 0,0 0 0,0 0 0,0 0 0,0 0 0,-1 0 0,1 0 0,-1 0 0,1 1 0,-1-1 0,3 3 0,-2-2 0,0 0 0,0 0 0,1 0 0,-1 0 0,1-1 0,0 1 0,3 1 0,3 0 0,1-1 0,-1-1 0,1 1 0,0-1 0,-1-1 0,1 0 0,0 0 0,-1-1 0,1 0 0,0-1 0,11-3 0,-9 2 0,0-1 0,-1-1 0,1 0 0,-1 0 0,0-1 0,0 0 0,-1-1 0,13-10 0,-18 12 0,1-1 0,-1 0 0,0 0 0,0 0 0,-1 0 0,1-1 0,-1 1 0,-1-1 0,1 0 0,3-13 0,-4 8 0,0 1 0,-1 0 0,-1-1 0,0 0 0,0 1 0,-2-18 0,-4-5 0,0 0 0,-3-1 0,-19-55 0,23 78 0,1 1 0,-1 1 0,1 0 0,-2 0 0,1 1 0,-1-1 0,-10-14 0,14 23 0,1 1 0,0-1 0,-1 1 0,1-1 0,-1 0 0,1 1 0,-1-1 0,1 1 0,-1-1 0,1 1 0,-1-1 0,0 1 0,1 0 0,-1-1 0,1 1 0,-1 0 0,0-1 0,1 1 0,-1 0 0,0 0 0,0-1 0,1 1 0,-1 0 0,0 0 0,0 0 0,1 0 0,-1 0 0,0 0 0,0 1 0,0-1 0,0 1 0,0 0 0,0 0 0,0 0 0,1 0 0,-1 0 0,0 0 0,1 0 0,-1 0 0,0 0 0,1 0 0,0 0 0,-1 1 0,1-1 0,-1 2 0,-1 8 0,1 1 0,-1 19 0,2-29 0,-1 35 0,3-1 0,10 68 0,-7-80 0,1 0 0,1 0 0,1 0 0,1-1 0,13 24 0,-16-36-341,1 0 0,0-1-1,13 14 1,-1-5-6485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36.985"/>
    </inkml:context>
    <inkml:brush xml:id="br0">
      <inkml:brushProperty name="width" value="0.05" units="cm"/>
      <inkml:brushProperty name="height" value="0.05" units="cm"/>
    </inkml:brush>
  </inkml:definitions>
  <inkml:trace contextRef="#ctx0" brushRef="#br0">25 241 24575,'-1'1'0,"0"-1"0,0 0 0,0 0 0,0 0 0,0 1 0,0-1 0,0 0 0,0 1 0,0-1 0,0 1 0,0 0 0,0-1 0,0 1 0,0 0 0,0-1 0,0 1 0,1 0 0,-1 0 0,0 0 0,0 0 0,1 0 0,-1-1 0,1 1 0,-1 0 0,1 1 0,-1-1 0,1 0 0,0 0 0,0 0 0,-1 0 0,1 0 0,0 0 0,0 0 0,0 0 0,0 1 0,0-1 0,0 0 0,1 1 0,-1 10 0,2-1 0,-1 0 0,4 12 0,-1-7 0,7 35 0,-6-31 0,-1-1 0,0 1 0,-2 0 0,0-1 0,-2 26 0,-2-39 0,-1-9 0,-1-9 0,0-12 0,1-1 0,1 1 0,1-1 0,1 1 0,2-1 0,5-31 0,0 21 0,1 1 0,2 0 0,24-59 0,-27 79 0,0-1 0,1 1 0,15-20 0,-19 29 0,0 0 0,0 1 0,0-1 0,1 1 0,0 0 0,0 0 0,0 0 0,1 1 0,-1-1 0,1 1 0,9-3 0,-13 5 0,0 0 0,0 1 0,0-1 0,0 1 0,0 0 0,0-1 0,0 1 0,0 0 0,0 0 0,0 0 0,0 1 0,0-1 0,0 0 0,0 1 0,0-1 0,0 1 0,0 0 0,0 0 0,0 0 0,3 2 0,-3-1 0,1 0 0,-1 1 0,0-1 0,0 1 0,0-1 0,0 1 0,0 0 0,-1 0 0,1 0 0,-1 0 0,2 6 0,0 2 0,0 1 0,-1 0 0,-1 0 0,0 0 0,-1 24 0,-1-27 0,0 0 0,0 1 0,-1-1 0,0 0 0,0 0 0,-1 0 0,-1-1 0,1 1 0,-1-1 0,-1 1 0,0-1 0,0-1 0,0 1 0,-1-1 0,0 0 0,-1 0 0,1 0 0,-11 7 0,6-1 0,10-13 0,1 0 0,0 1 0,0-1 0,0 0 0,0 0 0,0 1 0,0-1 0,0 0 0,0 1 0,0-1 0,0 0 0,0 0 0,0 1 0,0-1 0,0 0 0,0 1 0,0-1 0,0 0 0,1 0 0,-1 1 0,0-1 0,0 0 0,0 0 0,0 1 0,1-1 0,-1 0 0,0 0 0,0 0 0,1 1 0,1 0 0,1 0 0,0 1 0,-1-1 0,1 0 0,0-1 0,0 1 0,4 0 0,5 1 0,-1 1 0,0 1 0,0 0 0,0 0 0,0 1 0,-1 0 0,0 1 0,0 0 0,14 13 0,-21-17 0,0 1 0,0 0 0,-1 0 0,1 0 0,-1 0 0,0 0 0,0 1 0,0-1 0,0 0 0,-1 1 0,1 0 0,1 5 0,-3-6 0,0 1 0,1-1 0,-1 0 0,-1 0 0,1 0 0,0 0 0,-1 0 0,0 0 0,1 0 0,-1 0 0,0-1 0,-1 1 0,1 0 0,0 0 0,-1-1 0,1 1 0,-1-1 0,-3 4 0,2-3 0,-1 1 0,0 0 0,0-1 0,-1 0 0,1 0 0,-1 0 0,1-1 0,-1 1 0,0-1 0,0 0 0,0-1 0,0 1 0,0-1 0,-1 0 0,-5 0 0,6 0 0,-1 0 0,0-1 0,1 0 0,-1 0 0,0-1 0,1 1 0,-1-1 0,0 0 0,1-1 0,-1 1 0,1-1 0,0 0 0,-10-6 0,13 7 0,1 0 0,0 1 0,0-1 0,0 0 0,1 0 0,-1 0 0,0 0 0,0 0 0,0 0 0,1 0 0,-1 0 0,0 0 0,1-1 0,-1 1 0,1 0 0,0 0 0,-1 0 0,1-1 0,0 1 0,-1 0 0,1-3 0,1 1 0,-1 1 0,1-1 0,-1 0 0,1 1 0,0-1 0,0 1 0,0-1 0,0 1 0,0-1 0,2-1 0,5-7 0,0 1 0,0 1 0,15-14 0,-19 20 0,16-14 0,1 0 0,1 2 0,0 0 0,1 2 0,1 0 0,0 2 0,0 0 0,1 2 0,0 1 0,1 1 0,34-5 0,-60 12 0,7-1 0,0 0 0,1 0 0,-1 1 0,13 1 0,-19-1 0,0 0 0,-1 0 0,1 0 0,0 0 0,0 1 0,0-1 0,0 0 0,0 0 0,0 1 0,-1-1 0,1 1 0,0-1 0,0 1 0,-1-1 0,1 1 0,0 0 0,-1-1 0,1 1 0,0 0 0,-1-1 0,1 1 0,-1 0 0,1 0 0,-1-1 0,1 1 0,-1 0 0,0 0 0,0 0 0,1 0 0,-1 0 0,0-1 0,0 1 0,0 0 0,0 0 0,0 0 0,0 0 0,0 0 0,0 0 0,0 0 0,0 0 0,0 0 0,-1-1 0,1 1 0,0 0 0,-1 0 0,1 0 0,-1 1 0,-28 57 0,20-42 0,0 1 0,-11 36 0,18-48 0,1-1 0,0 1 0,0 0 0,0 0 0,1-1 0,0 1 0,0 0 0,0 0 0,1-1 0,0 1 0,0 0 0,0 0 0,1-1 0,3 8 0,-4-10 0,1 0 0,-1-1 0,1 1 0,0-1 0,0 1 0,0-1 0,0 0 0,0 1 0,1-1 0,-1 0 0,1-1 0,-1 1 0,1 0 0,-1-1 0,1 1 0,0-1 0,0 0 0,0 0 0,0 0 0,0 0 0,0-1 0,0 1 0,0-1 0,0 0 0,0 1 0,0-2 0,0 1 0,1 0 0,-1 0 0,0-1 0,5-2 0,0 1 0,0 0 0,0-1 0,-1 0 0,1 0 0,-1-1 0,0 0 0,0-1 0,0 1 0,-1-1 0,12-12 0,-14 12 0,0 0 0,0 0 0,-1-1 0,0 1 0,0-1 0,-1 0 0,1 0 0,-1 0 0,0 0 0,-1-1 0,0 1 0,0 0 0,0-1 0,-1 1 0,0 0 0,0-1 0,-1-9 0,0 10 0,0 1 0,0 0 0,0 0 0,-1 0 0,0-1 0,0 1 0,0 0 0,0 1 0,-1-1 0,0 0 0,0 1 0,0 0 0,0-1 0,-1 1 0,0 1 0,0-1 0,0 0 0,0 1 0,0 0 0,-10-5 0,3 3 0,14 8 0,21 9 0,3-5 0,0-2 0,50 4 0,5 0 0,-79-8 0,0-1 0,0 1 0,0 0 0,0 0 0,-1 0 0,1 0 0,-1 0 0,1 1 0,-1-1 0,1 1 0,-1-1 0,1 1 0,-1 0 0,0 0 0,0 0 0,0 0 0,0 1 0,-1-1 0,1 0 0,-1 1 0,1-1 0,1 5 0,0 3 0,0 1 0,0-1 0,-2 1 0,3 20 0,3 21 0,-5-45 0,0 1 0,1-1 0,0 1 0,0-1 0,0 0 0,9 12 0,-10-17 0,-1 0 0,1 0 0,0 0 0,0 0 0,0 0 0,0-1 0,0 1 0,0 0 0,0-1 0,1 0 0,-1 1 0,0-1 0,1 0 0,-1 0 0,1-1 0,0 1 0,-1 0 0,1-1 0,-1 0 0,1 1 0,0-1 0,-1 0 0,5-1 0,0 0 0,0 0 0,0-1 0,-1 0 0,1-1 0,-1 1 0,0-1 0,1 0 0,-1 0 0,0-1 0,-1 0 0,1 0 0,-1 0 0,0-1 0,0 0 0,0 0 0,-1 0 0,1-1 0,-1 1 0,0-1 0,-1 0 0,0 0 0,4-8 0,-4 4 0,1 0 0,-1 0 0,0-1 0,-1 1 0,-1-1 0,0 0 0,0 1 0,-1-1 0,0 0 0,-1 0 0,0 1 0,0-1 0,-6-16 0,3 14 0,-1 0 0,0 0 0,-1 0 0,-1 1 0,-12-18 0,15 24 0,-1 0 0,1 0 0,-1 1 0,-1-1 0,1 2 0,-1-1 0,0 0 0,0 1 0,0 0 0,0 1 0,-1-1 0,-7-2 0,13 5 0,-1 1 0,1-1 0,0 1 0,0-1 0,0 1 0,0 0 0,-1 0 0,1-1 0,0 1 0,0 0 0,-1 0 0,1 0 0,0 0 0,0 1 0,-1-1 0,1 0 0,0 0 0,0 1 0,0-1 0,-1 1 0,1-1 0,0 1 0,0-1 0,-2 2 0,3-1 0,-1 1 0,0-1 0,0 0 0,1 1 0,-1-1 0,1 0 0,-1 1 0,1-1 0,0 1 0,0-1 0,-1 1 0,1-1 0,0 1 0,0-1 0,0 1 0,1-1 0,-1 2 0,2 6 0,0 0 0,0-1 0,1 0 0,0 1 0,8 12 0,-3-7 0,2 0 0,0 0 0,1-1 0,0-1 0,1 0 0,0-1 0,1 0 0,26 17 0,-30-22 0,1 0 0,0-1 0,0 0 0,0 0 0,0-1 0,1-1 0,0 0 0,-1 0 0,1-1 0,0-1 0,1 1 0,-1-2 0,0 0 0,14-1 0,-21 0 0,0 0 0,0 0 0,0-1 0,-1 1 0,1-1 0,0 0 0,0 0 0,-1 0 0,0 0 0,1-1 0,-1 0 0,0 1 0,0-1 0,0 0 0,-1-1 0,1 1 0,-1 0 0,1-1 0,-1 1 0,0-1 0,2-7 0,3-7 0,-2 1 0,0-2 0,4-27 0,-5 27 0,3-34 0,-5 32 0,2 1 0,5-24 0,-8 43 0,-1 0 0,0 0 0,0 0 0,1 0 0,-1 0 0,0 0 0,1 1 0,-1-1 0,1 0 0,-1 0 0,1 0 0,0 0 0,-1 1 0,1-1 0,0 0 0,1 0 0,-2 0 0,1 1 0,-1 0 0,0 0 0,1 1 0,-1-1 0,1 0 0,-1 0 0,0 0 0,1 0 0,-1 0 0,0 0 0,1 0 0,-1 1 0,0-1 0,1 0 0,-1 0 0,0 0 0,1 1 0,-1-1 0,0 0 0,0 0 0,1 1 0,-1-1 0,0 0 0,0 1 0,1-1 0,-1 1 0,13 32 0,39 217 0,-51-249 0,-1 0 0,0 0 0,0 0 0,1 0 0,-1 0 0,0 0 0,0 0 0,0 0 0,0 0 0,0 0 0,0 0 0,-1 0 0,1 0 0,0 0 0,0 0 0,-1 0 0,1 0 0,-1 0 0,1 0 0,-1 0 0,1-1 0,-1 1 0,1 0 0,-1 0 0,0 0 0,1-1 0,-1 1 0,-1 0 0,0 0 0,1-1 0,-1 1 0,1-1 0,-1 0 0,0 1 0,1-1 0,-1 0 0,0 0 0,1-1 0,-1 1 0,0 0 0,1 0 0,-1-1 0,1 1 0,-4-2 0,2 1 0,0 0 0,0 0 0,0-1 0,0 1 0,1-1 0,-1 1 0,0-1 0,1 0 0,-1 0 0,1 0 0,0-1 0,-1 1 0,1-1 0,0 1 0,1-1 0,-1 1 0,0-1 0,-1-4 0,3 7 0,0-1 0,0 1 0,0-1 0,0 1 0,0-1 0,0 1 0,0-1 0,0 1 0,1 0 0,-1-1 0,0 1 0,0-1 0,0 1 0,1-1 0,-1 1 0,0-1 0,0 1 0,1 0 0,-1-1 0,0 1 0,1 0 0,-1-1 0,1 1 0,-1 0 0,0-1 0,1 1 0,-1 0 0,1 0 0,-1-1 0,1 1 0,-1 0 0,0 0 0,1 0 0,-1 0 0,1 0 0,-1 0 0,1 0 0,-1 0 0,1 0 0,-1 0 0,1 0 0,-1 0 0,1 0 0,-1 0 0,1 0 0,-1 0 0,1 0 0,-1 1 0,1-1 0,0 0 0,26 11 0,-13-4-97,0 2-1,-1 0 1,0 0-1,0 1 1,-1 1-1,-1 0 1,0 0-1,0 1 1,-1 1-1,0 0 1,-1 0-1,-1 1 0,11 23 1,-11-19-6729</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42.949"/>
    </inkml:context>
    <inkml:brush xml:id="br0">
      <inkml:brushProperty name="width" value="0.05" units="cm"/>
      <inkml:brushProperty name="height" value="0.05" units="cm"/>
    </inkml:brush>
  </inkml:definitions>
  <inkml:trace contextRef="#ctx0" brushRef="#br0">0 0 24575,'1'1'0,"0"-1"0,0 0 0,0 1 0,-1-1 0,1 1 0,0-1 0,0 1 0,-1 0 0,1-1 0,0 1 0,-1 0 0,1-1 0,-1 1 0,1 0 0,-1 0 0,1 0 0,-1-1 0,1 1 0,-1 0 0,0 0 0,1 2 0,7 24 0,-6-21 0,2 17 0,0 0 0,-1 1 0,-1-1 0,-2 1 0,-3 40 0,1-43 0,0 1 0,2 0 0,1-1 0,0 1 0,2 0 0,0-1 0,7 21 0,-6-32 0,0-1 0,1 0 0,0 0 0,0-1 0,1 0 0,0 0 0,1 0 0,0-1 0,0 1 0,0-2 0,1 1 0,0-1 0,0 0 0,1-1 0,0 0 0,0 0 0,15 5 0,6 1 0,1-2 0,0 0 0,0-3 0,42 5 0,35-1 0,0-4 0,1-5 0,213-27 0,-308 25 0,23-5 0,-35 6 0,0-1 0,0 1 0,-1-1 0,1 1 0,0-1 0,0 0 0,-1 1 0,1-1 0,0 0 0,-1 0 0,1 0 0,-1-1 0,1 1 0,1-2 0,-3 3-49,0 0 1,0-1-1,0 1 0,0 0 0,0-1 1,0 1-1,0 0 0,0 0 0,0-1 1,0 1-1,0 0 0,0-1 0,0 1 1,0 0-1,0 0 0,0-1 0,0 1 1,0 0-1,0-1 0,0 1 0,0 0 1,-1 0-1,1-1 0,0 1 0,0 0 0,0 0 1,-1-1-1,-7-6-6777</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43.471"/>
    </inkml:context>
    <inkml:brush xml:id="br0">
      <inkml:brushProperty name="width" value="0.05" units="cm"/>
      <inkml:brushProperty name="height" value="0.05" units="cm"/>
    </inkml:brush>
  </inkml:definitions>
  <inkml:trace contextRef="#ctx0" brushRef="#br0">1 13 24575,'0'-1'0,"0"1"0,0-1 0,0 1 0,0-1 0,0 1 0,0-1 0,1 1 0,-1-1 0,0 1 0,0-1 0,1 1 0,-1-1 0,0 1 0,0-1 0,1 1 0,-1 0 0,0-1 0,1 1 0,-1 0 0,1-1 0,-1 1 0,1 0 0,-1-1 0,0 1 0,1 0 0,-1 0 0,1-1 0,-1 1 0,1 0 0,-1 0 0,1 0 0,-1 0 0,1 0 0,0 0 0,-1 0 0,1 0 0,-1 0 0,1 0 0,-1 0 0,1 0 0,-1 0 0,1 0 0,-1 0 0,1 1 0,-1-1 0,1 0 0,-1 0 0,1 1 0,-1-1 0,1 1 0,2 0 0,0 0 0,0 1 0,0-1 0,0 1 0,0 0 0,4 4 0,-1 1 0,-1 0 0,0 1 0,0-1 0,-1 1 0,0 0 0,-1 0 0,0 0 0,4 16 0,0 8 0,3 34 0,-4-25 0,-1-5 0,3-1 0,0 1 0,3-2 0,0 0 0,19 37 0,-21-53 0,1-1 0,1 0 0,0 0 0,1-1 0,1-1 0,0 0 0,1-1 0,1 0 0,0-1 0,33 21 0,-17-17 0,0-1 0,1-2 0,1-1 0,0-2 0,61 13 0,-7-8 0,96 3 0,179-12 0,-357-7 64,20-1 192,-24 1-326,0 0 0,-1 0-1,1 0 1,0 0 0,0 0 0,-1 0 0,1 0-1,0-1 1,-1 1 0,1 0 0,0 0 0,0-1-1,-1 1 1,1 0 0,-1-1 0,1 1-1,0-1 1,-1 1 0,1-1 0,-1 1 0,1-1-1,-1 1 1,1-2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43.966"/>
    </inkml:context>
    <inkml:brush xml:id="br0">
      <inkml:brushProperty name="width" value="0.05" units="cm"/>
      <inkml:brushProperty name="height" value="0.05" units="cm"/>
    </inkml:brush>
  </inkml:definitions>
  <inkml:trace contextRef="#ctx0" brushRef="#br0">1 9 24575,'0'-1'0,"1"0"0,-1 1 0,1-1 0,0 0 0,0 1 0,-1-1 0,1 1 0,0-1 0,0 1 0,-1-1 0,1 1 0,0 0 0,0-1 0,0 1 0,0 0 0,0 0 0,-1 0 0,1 0 0,0-1 0,0 1 0,0 0 0,0 1 0,0-1 0,0 0 0,0 0 0,0 0 0,1 1 0,-1 0 0,1 0 0,-1 0 0,1 0 0,-1 0 0,0 1 0,0-1 0,1 0 0,-1 1 0,0-1 0,0 1 0,0 0 0,1 2 0,2 7 0,0 0 0,-1 0 0,3 15 0,-5-23 0,65 229 0,20-5 0,-30-83 0,-37-94 0,48 119 0,-53-140 0,0-1 0,2-1 0,33 43 0,-39-58 0,0-1 0,1 0 0,1-1 0,0 0 0,0-1 0,1 0 0,17 8 0,-8-6 0,0-2 0,0 0 0,1-1 0,25 4 0,9-2 0,0-3 0,1-2 0,58-2 0,-104-3 110,22 0 80,-32 0-309,-1 0 0,1 0 0,0 0 1,0-1-1,-1 1 0,1-1 0,0 1 0,-1-1 0,1 1 0,0-1 0,-1 0 0,1 0 0,2-2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47.515"/>
    </inkml:context>
    <inkml:brush xml:id="br0">
      <inkml:brushProperty name="width" value="0.05" units="cm"/>
      <inkml:brushProperty name="height" value="0.05" units="cm"/>
    </inkml:brush>
  </inkml:definitions>
  <inkml:trace contextRef="#ctx0" brushRef="#br0">2313 6010 24575,'-3'2'0,"0"-1"0,-1 0 0,1 1 0,0-1 0,0 1 0,0 0 0,0 0 0,0 0 0,0 1 0,-3 3 0,-10 7 0,-13 4 0,-1-3 0,0 0 0,0-2 0,-2-1 0,1-1 0,-1-2 0,-48 6 0,-20-4 0,-114-2 0,144-8 0,0-4 0,0-3 0,-81-17 0,96 11 0,1-3 0,1-2 0,1-2 0,-76-40 0,77 30 0,0-2 0,2-3 0,2-2 0,1-1 0,2-3 0,2-2 0,1-1 0,3-2 0,2-2 0,2-1 0,2-2 0,2-1 0,-25-61 0,-2-27-110,5-2-1,-38-174 1,-20-307-222,83 358 36,10-471 1,30 519 97,10 0 1,79-340 0,75-26 197,-115 424 0,128-235 0,-147 319 0,4 2 0,2 1 0,68-72 0,-73 96 0,3 3 0,1 1 0,2 3 0,104-65 0,-75 62 0,1 4 0,3 3 0,1 4 0,144-36 0,-63 33 0,262-25 0,-118 41-166,0 13 0,320 35 1,-607-26 170,133 17 275,-139-16-215,0 1 0,0 1 0,-1 0 0,0 1 0,0 1 0,0 0 0,18 12 0,-27-15-20,-1 1 0,0-1-1,-1 1 1,1 0 0,-1 0 0,0 0 0,0 1 0,0 0 0,-1-1-1,0 1 1,0 0 0,-1 1 0,1-1 0,1 12 0,1 6 187,-1 1 0,0 42 0,1 1-63,0-18-169,-3-26 0,8 41 0,-7-53-1365,1-1-5461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47.873"/>
    </inkml:context>
    <inkml:brush xml:id="br0">
      <inkml:brushProperty name="width" value="0.05" units="cm"/>
      <inkml:brushProperty name="height" value="0.05" units="cm"/>
    </inkml:brush>
  </inkml:definitions>
  <inkml:trace contextRef="#ctx0" brushRef="#br0">0 1 24575,'9'8'0,"0"0"0,0 0 0,1-1 0,0-1 0,0 1 0,1-1 0,-1-1 0,1 0 0,0-1 0,14 4 0,-1-3 0,-1-1 0,0-1 0,1-1 0,27-1 0,-22-1 0,-1-1 0,33-6 0,-60 7-72,0 0 1,0-1-1,0 1 0,0 0 0,0 0 0,0 0 0,0 0 0,0 0 1,0 0-1,0 0 0,0 1 0,0-1 0,0 0 0,0 0 0,0 1 1,0-1-1,-1 0 0,2 2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48.704"/>
    </inkml:context>
    <inkml:brush xml:id="br0">
      <inkml:brushProperty name="width" value="0.05" units="cm"/>
      <inkml:brushProperty name="height" value="0.05" units="cm"/>
    </inkml:brush>
  </inkml:definitions>
  <inkml:trace contextRef="#ctx0" brushRef="#br0">2908 6399 24575,'-54'42'0,"-1"-2"0,-2-3 0,-2-2 0,-91 39 0,48-33 0,-210 55 0,225-75-136,-1-4 0,-1-4 1,0-4-1,-133-3 0,172-8 68,1-3 0,-1-1 0,1-3 0,0-2 0,1-2 0,1-3 0,0-1 0,1-2 0,-70-41 0,61 24 83,2-2-1,2-3 1,2-2 0,1-2-1,3-1 1,2-3-1,-38-56 1,19 15-513,4-3 0,5-3 0,-59-144 0,54 87 23,6-2 1,8-2 0,6-2-1,-19-184 1,36 126 149,9-1-1,26-349 1,5 373 12,8 0 0,9 2 0,8 2-1,9 2 1,7 2 0,113-236 0,-96 266 221,7 5-1,5 3 1,8 4 0,5 5-1,7 4 1,5 5-1,183-162 1,-171 187 61,4 6 0,4 5 0,4 7 0,4 5-1,3 7 1,4 6 0,207-66 0,-207 90 133,2 7-1,1 7 0,2 6 1,0 7-1,1 6 1,1 8-1,280 27 1,-266 2 204,-1 8 0,-2 7 0,-2 8 1,-2 6-1,165 81 0,488 275-306,-582-274 2594,-166-92-1099,82 69-1,-140-105-1409,-4-3 81,0 0-1,0-1 1,-1 2 0,0-1-1,0 1 1,0-1-1,7 14 1,-10-10-1435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42.401"/>
    </inkml:context>
    <inkml:brush xml:id="br0">
      <inkml:brushProperty name="width" value="0.05" units="cm"/>
      <inkml:brushProperty name="height" value="0.05" units="cm"/>
    </inkml:brush>
  </inkml:definitions>
  <inkml:trace contextRef="#ctx0" brushRef="#br0">33 7 24575,'0'0'0,"0"0"0,0-1 0,0 1 0,0 0 0,0 0 0,0 0 0,0 0 0,0-1 0,0 1 0,0 0 0,0 0 0,-1 0 0,1 0 0,0-1 0,0 1 0,1 0 0,-1 0 0,0 0 0,0 0 0,0-1 0,0 1 0,0 0 0,0 0 0,0 0 0,0 0 0,0-1 0,0 1 0,0 0 0,0 0 0,1 0 0,-1 0 0,0 0 0,0-1 0,0 1 0,0 0 0,0 0 0,0 0 0,1 0 0,-1 0 0,0 0 0,0 0 0,0 0 0,0 0 0,1 0 0,-1-1 0,0 1 0,0 0 0,0 0 0,1 0 0,-1 0 0,0 0 0,0 0 0,0 0 0,0 0 0,1 1 0,-1-1 0,0 0 0,0 0 0,0 0 0,0 0 0,1 0 0,-1 0 0,7 12 0,-6 0 0,-1 0 0,0 1 0,-1-1 0,0 0 0,-1 1 0,-1-1 0,-7 22 0,2-2 0,1-2 0,1-1 0,-2 42 0,7-63 0,1 1 0,0-1 0,1 0 0,0 0 0,0 0 0,1 0 0,-1 0 0,2 0 0,-1 0 0,1-1 0,1 1 0,-1-1 0,9 14 0,-10-19 0,1 1 0,-1 0 0,0-1 0,1 0 0,-1 1 0,1-1 0,0 0 0,-1 0 0,1 0 0,0-1 0,0 1 0,0-1 0,1 0 0,-1 0 0,0 0 0,0 0 0,5 1 0,-3-2 0,0 0 0,0-1 0,0 1 0,0-1 0,-1 1 0,1-2 0,0 1 0,-1 0 0,1-1 0,-1 0 0,5-2 0,2-3 0,0 0 0,-1 0 0,0-1 0,0 0 0,-1 0 0,0-1 0,0-1 0,10-14 0,-10 10 34,-1 1 1,-1-1-1,0-1 0,-1 1 0,-1-1 0,0 0 0,-1 0 0,0-1 0,1-17 1,-4 24-136,0 0 1,-1 0-1,0-1 1,0 1 0,-1 0-1,0 0 1,-1 0-1,0 0 1,-1 0 0,1 0-1,-1 0 1,-1 1 0,0-1-1,0 1 1,-1 0-1,-10-13 1,5 10-6726</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49.076"/>
    </inkml:context>
    <inkml:brush xml:id="br0">
      <inkml:brushProperty name="width" value="0.05" units="cm"/>
      <inkml:brushProperty name="height" value="0.05" units="cm"/>
    </inkml:brush>
  </inkml:definitions>
  <inkml:trace contextRef="#ctx0" brushRef="#br0">1 28 24575,'0'-1'0,"0"0"0,0 0 0,0 0 0,0 0 0,0 0 0,0 0 0,0 0 0,0 0 0,0 0 0,1 0 0,-1 0 0,0 0 0,1 0 0,-1 0 0,1 0 0,-1 0 0,1 0 0,-1 1 0,1-1 0,0 0 0,-1 0 0,1 1 0,0-1 0,0 0 0,0 1 0,-1-1 0,1 1 0,0-1 0,0 1 0,0-1 0,0 1 0,0 0 0,0-1 0,0 1 0,0 0 0,0 0 0,0 0 0,0 0 0,0 0 0,0 0 0,0 0 0,0 0 0,0 0 0,0 0 0,0 0 0,0 1 0,0-1 0,0 0 0,1 2 0,5 0 0,0 1 0,0 0 0,0 0 0,-1 1 0,10 5 0,40 35 0,-34-26 0,1-1 0,48 28 0,-69-44 0,0 0 0,0 0 0,0 0 0,0 0 0,0-1 0,1 1 0,-1 0 0,0-1 0,0 0 0,1 1 0,-1-1 0,0 0 0,1 0 0,-1 0 0,0-1 0,1 1 0,-1-1 0,0 1 0,0-1 0,1 0 0,-1 1 0,0-1 0,0 0 0,0 0 0,2-2 0,0-1 0,0 1 0,-1-1 0,1 0 0,-1-1 0,0 1 0,0 0 0,-1-1 0,1 0 0,-1 1 0,2-7 0,1-2 45,-2 3 26,1 1-1,1-1 1,8-13-1,-12 21-159,1 0 0,-1 0 0,1 0 0,0 0 0,0 0 0,0 0 0,0 0 0,0 1 0,0-1 0,1 1 0,-1-1-1,0 1 1,1 0 0,-1 0 0,1 0 0,-1 0 0,1 1 0,4-2 0,7 2-6737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50.093"/>
    </inkml:context>
    <inkml:brush xml:id="br0">
      <inkml:brushProperty name="width" value="0.05" units="cm"/>
      <inkml:brushProperty name="height" value="0.05" units="cm"/>
    </inkml:brush>
  </inkml:definitions>
  <inkml:trace contextRef="#ctx0" brushRef="#br0">0 1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51.643"/>
    </inkml:context>
    <inkml:brush xml:id="br0">
      <inkml:brushProperty name="width" value="0.05" units="cm"/>
      <inkml:brushProperty name="height" value="0.05" units="cm"/>
    </inkml:brush>
  </inkml:definitions>
  <inkml:trace contextRef="#ctx0" brushRef="#br0">43 308 24575,'-1'20'0,"-7"38"0,1-16 0,-10 108 0,7 1 0,18 294 0,12-85 0,-19-335 0,-1-12 0,0-2 0,0-1 0,1 0 0,1 0 0,3 16 0,-5-24 0,1 0 0,0 0 0,-1 0 0,1 0 0,0 0 0,0-1 0,0 1 0,1 0 0,-1 0 0,0-1 0,1 1 0,-1-1 0,1 1 0,-1-1 0,1 1 0,0-1 0,0 0 0,-1 0 0,1 0 0,0 0 0,0 0 0,0-1 0,0 1 0,0 0 0,0-1 0,0 1 0,4-1 0,129 1 0,-25-2 0,703 46-1556,-289-12 269,1205 83 919,-540 18-949,-797-86 2449,-356-42-175,-22-3-649,0-1-1,0 0 0,0-1 1,0-1-1,1 0 0,20-3 1,-34 2-303,1 1 0,-1-1 0,0 1 1,0-1-1,0 0 0,0 1 1,0-1-1,0 0 0,0 0 0,0 0 1,0 0-1,0 0 0,0 0 1,0 0-1,-1 0 0,1 0 1,0 0-1,-1 0 0,1 0 0,-1-1 1,1 1-1,-1 0 0,0 0 1,1-1-1,-1 1 0,0 0 0,0 0 1,0-2-1,0-6 24,0 1 1,-1 0-1,-1-13 1,-1 5-14,-20-201-16,8 90 0,1-140 0,17 174 0,5-1 0,4 2 0,4-1 0,35-116 0,39-54 0,-12 42 0,-78 220 0,4-9 0,-1 0 0,-1-1 0,0 1 0,1-14 0,-3 22 0,0 1 0,1 0 0,-1-1 0,0 1 0,0-1 0,0 1 0,-1 0 0,1-1 0,0 1 0,0 0 0,-1-1 0,1 1 0,-1 0 0,1-1 0,-1 1 0,1 0 0,-1 0 0,0-1 0,0 1 0,0 0 0,1 0 0,-1 0 0,0 0 0,0 0 0,-1 0 0,1 1 0,0-1 0,0 0 0,0 0 0,0 1 0,-1-1 0,1 1 0,0-1 0,-1 1 0,1 0 0,0-1 0,-1 1 0,1 0 0,0 0 0,-1 0 0,1 0 0,-1 0 0,0 0 0,-291 36 0,-2-21-527,-366-29 0,-296-74-1092,493 40 1321,-399-21 1085,-1 47 271,853 22-945,-1 1 0,0 0-1,1 0 1,-1 1-1,1 1 1,-1 0 0,1 1-1,0-1 1,-15 9-1,2 1-112,-32 15 0,-97 66 0,138-83 0,-3 4 0,0-1 0,-2-1 0,0-1 0,0 0 0,-38 14 0,56-25 0,0-1 0,0 1 0,0-1 0,0 1 0,0-1 0,0 0 0,0 0 0,0 0 0,0 0 0,0 0 0,0 0 0,0 0 0,1-1 0,-1 1 0,0-1 0,0 0 0,0 1 0,0-1 0,0 0 0,1 0 0,-1 0 0,0 0 0,1 0 0,-1 0 0,1-1 0,-1 1 0,1 0 0,-3-4 0,3 3 0,0-1 0,0 1 0,0-1 0,0 1 0,0-1 0,1 1 0,-1-1 0,1 1 0,-1-1 0,1 0 0,0 1 0,0-1 0,0 0 0,1 1 0,-1-1 0,0 0 0,1 1 0,0-1 0,0 1 0,0-1 0,1-2 0,0 0-170,0 1-1,1-1 0,0 1 1,0 0-1,0 0 0,0 0 1,5-4-1,3-2-6655</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41.258"/>
    </inkml:context>
    <inkml:brush xml:id="br0">
      <inkml:brushProperty name="width" value="0.05" units="cm"/>
      <inkml:brushProperty name="height" value="0.05" units="cm"/>
    </inkml:brush>
  </inkml:definitions>
  <inkml:trace contextRef="#ctx0" brushRef="#br0">70 70 24575,'-15'-1'0,"11"0"0,0 1 0,0 0 0,0 0 0,0 0 0,0 0 0,1 0 0,-1 1 0,0-1 0,0 1 0,0 0 0,1 1 0,-6 1 0,9-3 0,0 1 0,0-1 0,0 0 0,0 1 0,1-1 0,-1 0 0,0 0 0,0 1 0,0-1 0,0 0 0,0 0 0,0 1 0,1-1 0,-1 0 0,0 0 0,0 1 0,0-1 0,1 0 0,-1 0 0,0 0 0,0 0 0,1 1 0,-1-1 0,0 0 0,1 0 0,-1 0 0,0 0 0,0 0 0,1 0 0,-1 0 0,0 0 0,1 0 0,-1 0 0,0 0 0,0 0 0,1 0 0,-1 0 0,0 0 0,1 0 0,-1 0 0,0 0 0,18 2 0,49 0 0,67-7 0,-41 1 0,1154-49-856,-862 29 856,-433 25-509,30-1-6317</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42.205"/>
    </inkml:context>
    <inkml:brush xml:id="br0">
      <inkml:brushProperty name="width" value="0.05" units="cm"/>
      <inkml:brushProperty name="height" value="0.05" units="cm"/>
    </inkml:brush>
  </inkml:definitions>
  <inkml:trace contextRef="#ctx0" brushRef="#br0">37 1 24575,'0'0'0,"0"0"0,-1 1 0,1-1 0,0 0 0,0 0 0,-1 1 0,1-1 0,0 0 0,0 1 0,-1-1 0,1 0 0,0 1 0,0-1 0,0 0 0,0 1 0,-1-1 0,1 0 0,0 1 0,0-1 0,0 1 0,0-1 0,0 0 0,0 1 0,0-1 0,0 1 0,0-1 0,0 0 0,0 1 0,2 17 0,-2-12 0,0 59 0,-15 121 0,-1-11 0,15-144 0,-1 35 0,7 94 0,-5-155 0,1 0 0,0 0 0,0 0 0,0 0 0,0 0 0,1-1 0,0 1 0,3 6 0,-4-9 0,1-1 0,-1 1 0,1 0 0,0-1 0,-1 1 0,1-1 0,0 1 0,0-1 0,0 0 0,0 0 0,0 0 0,0 0 0,1 0 0,-1 0 0,0 0 0,0-1 0,1 1 0,-1-1 0,0 0 0,3 0 0,41 2 0,-1-2 0,53-6 0,89-21 0,-95 8-1365,-73 15-5461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42.903"/>
    </inkml:context>
    <inkml:brush xml:id="br0">
      <inkml:brushProperty name="width" value="0.05" units="cm"/>
      <inkml:brushProperty name="height" value="0.05" units="cm"/>
    </inkml:brush>
  </inkml:definitions>
  <inkml:trace contextRef="#ctx0" brushRef="#br0">16 0 24575,'1'2'0,"1"0"0,-1 0 0,1 0 0,-1 0 0,0 0 0,0 0 0,0 1 0,0-1 0,0 0 0,-1 1 0,1-1 0,0 4 0,1 33 0,-1-21 0,10 109 0,-5 0 0,-22 247 0,-16-111 0,31-260 0,1 1 0,-1 0 0,1 0 0,0-1 0,0 1 0,1 0 0,-1 0 0,1-1 0,0 1 0,0 0 0,0-1 0,0 1 0,1-1 0,3 6 0,-3-6 0,0-1 0,1 1 0,0-1 0,0 0 0,0 0 0,0 0 0,0 0 0,0 0 0,0-1 0,1 1 0,-1-1 0,0 0 0,1 0 0,-1 0 0,8 0 0,18 3 0,1-1 0,0-2 0,40-3 0,92-17 0,-137 16 0,30-4 147,-6 1-903,93-22 0,-133 25-6070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50.104"/>
    </inkml:context>
    <inkml:brush xml:id="br0">
      <inkml:brushProperty name="width" value="0.05" units="cm"/>
      <inkml:brushProperty name="height" value="0.05" units="cm"/>
    </inkml:brush>
  </inkml:definitions>
  <inkml:trace contextRef="#ctx0" brushRef="#br0">152 221 24575,'0'0'0,"0"-1"0,0 1 0,0 0 0,0 0 0,0-1 0,0 1 0,0 0 0,0 0 0,0 0 0,0-1 0,0 1 0,0 0 0,0 0 0,0 0 0,0-1 0,0 1 0,0 0 0,0 0 0,1 0 0,-1-1 0,0 1 0,0 0 0,0 0 0,0 0 0,0 0 0,1-1 0,-1 1 0,0 0 0,0 0 0,0 0 0,0 0 0,1 0 0,-1 0 0,0 0 0,0 0 0,0-1 0,1 1 0,-1 0 0,0 0 0,0 0 0,1 0 0,-1 0 0,0 0 0,0 0 0,0 0 0,1 0 0,-1 0 0,0 1 0,1-1 0,-1 0 0,0 0 0,1 1 0,-1-1 0,0 0 0,1 1 0,-1-1 0,0 0 0,0 1 0,0-1 0,1 0 0,-1 1 0,0-1 0,0 1 0,0-1 0,0 0 0,0 1 0,1-1 0,-1 1 0,0-1 0,0 1 0,0-1 0,0 0 0,0 1 0,0-1 0,-1 1 0,1-1 0,0 1 0,-5 15 0,-1 0 0,0 0 0,-1-1 0,-1 0 0,-11 17 0,-5 9 0,-43 101 0,67-141 0,-1 0 0,1 0 0,0 0 0,-1 0 0,0 0 0,1 0 0,-1 0 0,1-1 0,-1 1 0,0 0 0,0 0 0,1 0 0,-1-1 0,-1 2 0,2-2 0,-1 0 0,1 0 0,0 0 0,0 0 0,-1 0 0,1 0 0,0 0 0,0 0 0,-1-1 0,1 1 0,0 0 0,0 0 0,-1 0 0,1 0 0,0 0 0,0 0 0,0-1 0,-1 1 0,1 0 0,0 0 0,0 0 0,0-1 0,-1 1 0,1 0 0,0 0 0,0-1 0,0 1 0,0 0 0,0 0 0,0-1 0,0 1 0,0 0 0,0 0 0,-1-1 0,1-2 0,-1-1 0,0 1 0,1-1 0,-1 1 0,1-1 0,0 0 0,1-4 0,9-41 0,2 1 0,2 0 0,37-82 0,-44 112 0,-6 15 0,42-93 0,-37 85 0,0 0 0,1 0 0,1 1 0,-1 0 0,2 1 0,10-11 0,-17 18 0,0 0 0,0 0 0,0 1 0,0-1 0,0 1 0,0-1 0,0 1 0,1 0 0,-1 0 0,0 0 0,1 0 0,-1 0 0,1 1 0,-1-1 0,1 1 0,-1-1 0,1 1 0,0 0 0,-1 0 0,1 0 0,-1 1 0,1-1 0,-1 1 0,1-1 0,-1 1 0,1 0 0,-1 0 0,1 0 0,-1 0 0,0 0 0,0 0 0,0 1 0,1-1 0,-1 1 0,3 3 0,2 2 0,-1 1 0,1 0 0,-1 0 0,0 1 0,-1 0 0,0 0 0,6 17 0,13 41 0,18 79 0,-19-58 0,-11-34-1365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50.457"/>
    </inkml:context>
    <inkml:brush xml:id="br0">
      <inkml:brushProperty name="width" value="0.05" units="cm"/>
      <inkml:brushProperty name="height" value="0.05" units="cm"/>
    </inkml:brush>
  </inkml:definitions>
  <inkml:trace contextRef="#ctx0" brushRef="#br0">15 1 24575,'-3'0'0,"-4"0"0,3 0 0,4 0 0,5 0 0,5 0 0,4 0 0,5 0 0,2 0 0,3 0 0,4 0 0,0 0 0,-3 0 0,-1 0 0,-3 0 0,-2 0 0,-1 0 0,-4 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51.493"/>
    </inkml:context>
    <inkml:brush xml:id="br0">
      <inkml:brushProperty name="width" value="0.05" units="cm"/>
      <inkml:brushProperty name="height" value="0.05" units="cm"/>
    </inkml:brush>
  </inkml:definitions>
  <inkml:trace contextRef="#ctx0" brushRef="#br0">55 240 24575,'0'-2'0,"0"4"0,0 9 0,-6 67 0,-22 56 0,22-116 0,1-15 0,2-12 0,0-18 0,0-1 0,2 1 0,2 0 0,0 0 0,2-1 0,6-27 0,-3 26 0,2 0 0,17-41 0,-21 60 0,0 0 0,1 0 0,1 1 0,-1-1 0,2 1 0,-1 1 0,1-1 0,0 1 0,1 0 0,10-8 0,-15 14 0,1-1 0,0 1 0,0 0 0,0 0 0,0 0 0,0 1 0,0-1 0,1 1 0,-1 0 0,0 0 0,1 1 0,-1-1 0,1 1 0,-1 0 0,1 0 0,-1 0 0,6 2 0,-5-1 0,1 1 0,-1 0 0,1 0 0,-1 0 0,0 1 0,0-1 0,0 1 0,0 1 0,0-1 0,-1 1 0,1 0 0,4 5 0,-5-5 0,0 1 0,0-1 0,0 1 0,-1 0 0,0 0 0,0 0 0,0 1 0,-1-1 0,1 1 0,-1-1 0,-1 1 0,1 0 0,-1 0 0,0 0 0,0 0 0,-1 0 0,0 0 0,0 0 0,0 0 0,-1 0 0,1 0 0,-2 0 0,1 0 0,-1 0 0,1-1 0,-4 7 0,-3-1 0,1 0 0,-1-1 0,-1 0 0,0-1 0,0 0 0,-1 0 0,0-1 0,-1 0 0,0-1 0,-15 8 0,25-14 0,0-1 0,0 1 0,0-1 0,0 1 0,0 0 0,0 0 0,0-1 0,0 1 0,1 0 0,-1 0 0,0 0 0,0 0 0,0 1 0,1-2 0,0 1 0,0-1 0,0 0 0,0 1 0,0-1 0,0 0 0,0 0 0,0 1 0,0-1 0,1 0 0,-1 0 0,0 1 0,0-1 0,0 0 0,0 0 0,0 0 0,1 1 0,-1-1 0,0 0 0,0 0 0,0 0 0,1 0 0,-1 1 0,0-1 0,0 0 0,1 0 0,-1 0 0,0 0 0,0 0 0,1 0 0,-1 0 0,0 0 0,0 0 0,1 1 0,34 1 0,-25-1 0,24 0 0,-1 3 0,40 8 0,-62-10 0,-1 1 0,0 0 0,-1 0 0,1 1 0,-1 0 0,1 1 0,-1 0 0,-1 0 0,1 1 0,-1 0 0,12 12 0,-18-16 0,0 0 0,0 0 0,0 0 0,0 1 0,-1-1 0,1 1 0,-1-1 0,0 1 0,0-1 0,0 1 0,0 0 0,0-1 0,0 1 0,-1 0 0,1 0 0,-1 0 0,0 0 0,0 4 0,0-4 0,-1-1 0,0 1 0,0 0 0,0 0 0,-1-1 0,1 1 0,0-1 0,-1 1 0,0-1 0,1 0 0,-1 1 0,0-1 0,0 0 0,-1 0 0,-2 2 0,-4 2 0,-2 0 0,1 0 0,0-1 0,-1 0 0,0-1 0,-1 0 0,-18 4 0,7-3 0,-1-2 0,0 0 0,1-2 0,-40-2 0,49 0 0,0-1 0,0 0 0,0-1 0,1 0 0,-1-2 0,1 1 0,0-2 0,0 1 0,-14-10 0,24 13-136,-1 0-1,1 0 1,1-1-1,-1 1 1,0-1-1,0 0 1,1 1-1,0-1 0,-3-4 1,1-4-6690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52.018"/>
    </inkml:context>
    <inkml:brush xml:id="br0">
      <inkml:brushProperty name="width" value="0.05" units="cm"/>
      <inkml:brushProperty name="height" value="0.05" units="cm"/>
    </inkml:brush>
  </inkml:definitions>
  <inkml:trace contextRef="#ctx0" brushRef="#br0">423 149 24575,'1'-4'0,"-1"0"0,2-1 0,-1 1 0,0 0 0,1 0 0,-1 0 0,5-7 0,6-14 0,-11 22 0,-1 1 0,1 0 0,0-1 0,-1 1 0,0 0 0,1-1 0,-1 1 0,0-1 0,0 1 0,0 0 0,-1-1 0,1 1 0,0-1 0,-1 1 0,0 0 0,1-1 0,-1 1 0,0 0 0,0 0 0,-1 0 0,1-1 0,0 1 0,-1 0 0,1 1 0,-1-1 0,1 0 0,-1 0 0,0 1 0,0-1 0,0 1 0,0-1 0,0 1 0,-3-2 0,-1 1 0,0 0 0,0 0 0,0 1 0,1 0 0,-1 0 0,-1 0 0,1 0 0,0 1 0,0 0 0,0 0 0,0 1 0,-9 2 0,-7 2 0,1 2 0,0 0 0,1 2 0,-1 0 0,2 1 0,-1 1 0,1 1 0,1 1 0,0 0 0,1 2 0,1 0 0,0 0 0,1 2 0,-23 31 0,34-43 0,0 2 0,1-1 0,-1 0 0,1 1 0,1 0 0,-1-1 0,1 1 0,0 0 0,1 0 0,0 0 0,0 1 0,0 9 0,1-13 0,1 1 0,-1-1 0,1 0 0,0 1 0,0-1 0,1 0 0,-1 0 0,1 0 0,0 0 0,0 0 0,0 0 0,1-1 0,-1 1 0,1-1 0,0 1 0,0-1 0,0 0 0,1 0 0,-1 0 0,0-1 0,7 4 0,1 0 0,1 0 0,0-1 0,1-1 0,-1 0 0,1-1 0,0 0 0,-1-1 0,1 0 0,0-1 0,25-1 0,-12-2 0,0 0 0,0-2 0,0-1 0,37-12 0,-38 9-682,42-22-1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23.699"/>
    </inkml:context>
    <inkml:brush xml:id="br0">
      <inkml:brushProperty name="width" value="0.05" units="cm"/>
      <inkml:brushProperty name="height" value="0.05" units="cm"/>
    </inkml:brush>
  </inkml:definitions>
  <inkml:trace contextRef="#ctx0" brushRef="#br0">48 37 24575,'-3'-3'0,"-4"-1"0,-4-2 0,-2-1 0,3 1 0,7 1 0,6 2 0,9 2 0,8 0 0,10 1 0,7 0 0,8 0 0,3 1 0,3-1 0,-7 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42.739"/>
    </inkml:context>
    <inkml:brush xml:id="br0">
      <inkml:brushProperty name="width" value="0.05" units="cm"/>
      <inkml:brushProperty name="height" value="0.05" units="cm"/>
    </inkml:brush>
  </inkml:definitions>
  <inkml:trace contextRef="#ctx0" brushRef="#br0">193 46 24575,'5'-16'0,"0"-1"0,-5 17 0,-1-1 0,1 0 0,0 1 0,0-1 0,-1 0 0,1 1 0,0-1 0,-1 1 0,1-1 0,0 0 0,-1 1 0,1-1 0,-1 1 0,1-1 0,-1 1 0,1 0 0,-1-1 0,1 1 0,-1-1 0,0 1 0,1 0 0,-1 0 0,1-1 0,-1 1 0,0 0 0,1 0 0,-2 0 0,0-1 0,0 1 0,0 0 0,-1 0 0,1 1 0,0-1 0,0 0 0,0 1 0,0-1 0,0 1 0,0 0 0,0-1 0,0 1 0,1 0 0,-1 0 0,0 1 0,0-1 0,1 0 0,-1 0 0,-2 4 0,-31 32 0,32-33 0,-11 13 0,1 1 0,1 0 0,1 1 0,0 1 0,1 0 0,-9 30 0,14-37 0,1 0 0,1 1 0,0 0 0,1-1 0,0 1 0,1 0 0,1 0 0,0 0 0,1 0 0,1 0 0,4 19 0,-5-31 16,0 1-1,0 0 1,0 0-1,0-1 1,1 1-1,-1-1 1,1 1-1,0-1 1,-1 1-1,1-1 1,0 0-1,0 0 1,1 0-1,-1 0 1,0 0-1,1-1 1,-1 1 0,1-1-1,0 0 1,-1 1-1,6 0 1,2 1-301,0-1 1,0 0-1,0-1 1,0-1-1,11 1 1,5-2-6542</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53.636"/>
    </inkml:context>
    <inkml:brush xml:id="br0">
      <inkml:brushProperty name="width" value="0.05" units="cm"/>
      <inkml:brushProperty name="height" value="0.05" units="cm"/>
    </inkml:brush>
  </inkml:definitions>
  <inkml:trace contextRef="#ctx0" brushRef="#br0">36 3 24575,'2'-3'0,"-1"5"0,-1 5 0,0 4 0,-1 3 0,0 5 0,-3 6 0,0 0 0,0 3 0,1 1 0,-2 3 0,0-2 0,0 0 0,2-2 0,1-4 0,1-2 0,1-5-8191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54.062"/>
    </inkml:context>
    <inkml:brush xml:id="br0">
      <inkml:brushProperty name="width" value="0.05" units="cm"/>
      <inkml:brushProperty name="height" value="0.05" units="cm"/>
    </inkml:brush>
  </inkml:definitions>
  <inkml:trace contextRef="#ctx0" brushRef="#br0">106 1 24575,'-4'0'0,"1"0"0,-1 0 0,0 1 0,0 0 0,1-1 0,-1 1 0,0 1 0,1-1 0,-1 0 0,1 1 0,-1 0 0,1 0 0,0 0 0,-1 0 0,1 0 0,0 1 0,-4 5 0,3-3 0,0 0 0,0 1 0,1-1 0,-1 1 0,2 0 0,-1 0 0,1 0 0,-1 0 0,2 1 0,-2 6 0,1-4 0,1 0 0,0 0 0,0 1 0,1-1 0,0 0 0,1 0 0,0 0 0,0 0 0,1 0 0,0 0 0,1 0 0,0 0 0,0-1 0,1 1 0,7 12 0,-8-17 0,0 0 0,0-1 0,1 1 0,0-1 0,0 1 0,0-1 0,0 0 0,0 0 0,1-1 0,-1 0 0,1 1 0,-1-1 0,1-1 0,0 1 0,0-1 0,0 0 0,0 0 0,0 0 0,0 0 0,0-1 0,0 0 0,0 0 0,1-1 0,-1 1 0,0-1 0,0 0 0,0-1 0,8-2 0,-7 1 0,1 0 0,-1 0 0,0 0 0,0-1 0,-1 1 0,1-1 0,-1-1 0,0 1 0,0-1 0,0 0 0,0 0 0,-1 0 0,0-1 0,0 0 0,-1 1 0,1-1 0,-1-1 0,0 1 0,-1 0 0,0-1 0,2-7 0,-3 8 0,-1 0 0,0 0 0,0 0 0,-1 1 0,0-1 0,0 0 0,0 0 0,-1 1 0,1-1 0,-1 1 0,-1-1 0,1 1 0,-1 0 0,0 0 0,0 0 0,0 0 0,-1 0 0,1 1 0,-1 0 0,0 0 0,-1 0 0,1 0 0,-1 0 0,0 1 0,0 0 0,0 0 0,0 0 0,0 1 0,-1 0 0,1 0 0,-1 0 0,1 0 0,-1 1 0,0 0 0,1 0 0,-1 1 0,-12 0 0,-2 4-1365,3 0-5461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54.466"/>
    </inkml:context>
    <inkml:brush xml:id="br0">
      <inkml:brushProperty name="width" value="0.05" units="cm"/>
      <inkml:brushProperty name="height" value="0.05" units="cm"/>
    </inkml:brush>
  </inkml:definitions>
  <inkml:trace contextRef="#ctx0" brushRef="#br0">49 3 24575,'-2'0'0,"0"1"0,0-1 0,1 1 0,-1 0 0,1 0 0,-1-1 0,0 1 0,1 0 0,-1 0 0,1 1 0,0-1 0,-1 0 0,1 0 0,0 1 0,0-1 0,0 0 0,0 1 0,0-1 0,0 1 0,0 0 0,-1 3 0,-12 36 0,12-33 0,1 0 0,1 0 0,-1 0 0,1 0 0,1 0 0,-1 0 0,2-1 0,-1 1 0,1 0 0,0 0 0,0-1 0,1 1 0,0-1 0,0 0 0,8 12 0,-9-15 0,1 0 0,0-1 0,-1 1 0,1-1 0,0 1 0,1-1 0,-1 0 0,1 0 0,-1-1 0,1 1 0,0-1 0,0 0 0,0 0 0,0 0 0,0 0 0,1-1 0,-1 1 0,0-1 0,1 0 0,-1-1 0,1 1 0,-1-1 0,1 0 0,0 0 0,-1 0 0,1 0 0,-1-1 0,9-2 0,-9 2 0,-1 0 0,1 0 0,0-1 0,-1 1 0,1-1 0,-1 0 0,0 0 0,1 0 0,-1 0 0,0-1 0,0 1 0,0-1 0,-1 0 0,1 0 0,-1 0 0,1 0 0,-1 0 0,0 0 0,0-1 0,-1 1 0,1-1 0,-1 1 0,1-1 0,-1 0 0,0 0 0,-1 1 0,1-1 0,-1 0 0,1 0 0,-1 0 0,0 0 0,-1-7 0,-1 4 0,1 0 0,-1 0 0,0 0 0,0 0 0,-1 0 0,0 0 0,0 1 0,0-1 0,-1 1 0,0 0 0,0 0 0,-1 1 0,0-1 0,0 1 0,0 0 0,-12-9 0,9 9-170,-1 0-1,1 0 0,-1 1 1,0 0-1,-1 1 0,1 0 1,-12-2-1,5 2-6655</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54.943"/>
    </inkml:context>
    <inkml:brush xml:id="br0">
      <inkml:brushProperty name="width" value="0.05" units="cm"/>
      <inkml:brushProperty name="height" value="0.05" units="cm"/>
    </inkml:brush>
  </inkml:definitions>
  <inkml:trace contextRef="#ctx0" brushRef="#br0">1 100 24575,'0'-1'0,"0"-1"0,1 0 0,-1 0 0,1 1 0,-1-1 0,1 0 0,0 1 0,0-1 0,0 1 0,0-1 0,0 1 0,0-1 0,0 1 0,2-2 0,21-18 0,-17 14 0,0 1 0,0 1 0,0-1 0,0 1 0,0 0 0,1 1 0,0 0 0,11-4 0,-17 7 0,0 1 0,0-1 0,0 1 0,0-1 0,0 1 0,1 0 0,-1 0 0,0 0 0,0 0 0,0 0 0,0 0 0,0 1 0,0-1 0,0 1 0,0-1 0,0 1 0,0 0 0,0 0 0,0 0 0,0 0 0,0 0 0,-1 0 0,1 0 0,0 1 0,-1-1 0,1 1 0,-1-1 0,1 1 0,-1-1 0,0 1 0,0 0 0,0 0 0,0 0 0,0 0 0,0-1 0,0 4 0,3 4 0,-1 0 0,-1 0 0,0 1 0,0-1 0,-1 1 0,0-1 0,0 1 0,-1-1 0,-1 1 0,1-1 0,-2 1 0,1-1 0,-4 11 0,2-9 0,-1 0 0,0 0 0,-1-1 0,0 0 0,0 0 0,-1 0 0,0 0 0,-1-1 0,0 0 0,-14 13 0,3-9 0,15-11 0,0 0 0,-1 1 0,1-1 0,0 1 0,0-1 0,0 1 0,1 0 0,-1 0 0,-3 7 0,6-10 0,0 1 0,0-1 0,0 1 0,0-1 0,0 0 0,0 1 0,0-1 0,1 1 0,-1-1 0,0 1 0,0-1 0,0 0 0,1 1 0,-1-1 0,0 0 0,1 1 0,-1-1 0,0 0 0,1 1 0,-1-1 0,0 0 0,1 0 0,-1 0 0,1 1 0,-1-1 0,0 0 0,1 0 0,-1 0 0,1 0 0,-1 0 0,1 1 0,-1-1 0,0 0 0,1 0 0,-1 0 0,1 0 0,0-1 0,22 3 0,-21-2 0,31 0 0,143-3 0,-160 0-1365,-5 0-5461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55.650"/>
    </inkml:context>
    <inkml:brush xml:id="br0">
      <inkml:brushProperty name="width" value="0.05" units="cm"/>
      <inkml:brushProperty name="height" value="0.05" units="cm"/>
    </inkml:brush>
  </inkml:definitions>
  <inkml:trace contextRef="#ctx0" brushRef="#br0">70 173 24575,'-15'0'0,"11"-1"0,0 1 0,1-1 0,-1 1 0,0 0 0,0 0 0,1 1 0,-1-1 0,0 1 0,0 0 0,1 0 0,-1 0 0,-6 3 0,10-4 0,0 1 0,0-1 0,0 0 0,0 1 0,0-1 0,0 0 0,1 0 0,-1 1 0,0-1 0,0 0 0,0 0 0,0 1 0,0-1 0,1 0 0,-1 0 0,0 1 0,0-1 0,0 0 0,1 0 0,-1 0 0,0 1 0,0-1 0,0 0 0,1 0 0,-1 0 0,0 0 0,1 0 0,-1 0 0,0 1 0,0-1 0,1 0 0,-1 0 0,0 0 0,0 0 0,1 0 0,-1 0 0,0 0 0,1 0 0,-1 0 0,0 0 0,1 0 0,-1-1 0,0 1 0,18 3 0,57-2 0,135-13 0,-128 4 0,929-90 0,-936 90 0,410-54 0,-484 61 171,-9 1 0,-12 0-1878,4 0-5119</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56.438"/>
    </inkml:context>
    <inkml:brush xml:id="br0">
      <inkml:brushProperty name="width" value="0.05" units="cm"/>
      <inkml:brushProperty name="height" value="0.05" units="cm"/>
    </inkml:brush>
  </inkml:definitions>
  <inkml:trace contextRef="#ctx0" brushRef="#br0">157 1 24575,'12'75'0,"-12"-54"0,-1-1 0,-1 1 0,-8 34 0,-21 60 0,14-59 0,13-41 0,-61 231 0,51-182 0,-9 123 0,23-181 0,-1 4 0,0 0 0,1 0 0,1 0 0,2 16 0,-2-24 0,-1 0 0,1 1 0,0-1 0,0 0 0,0 0 0,0 0 0,0 1 0,0-1 0,0 0 0,1 0 0,-1-1 0,1 1 0,-1 0 0,1 0 0,0-1 0,0 1 0,0-1 0,0 1 0,0-1 0,0 0 0,0 0 0,0 0 0,0 0 0,5 1 0,7 0 0,1 0 0,-1 0 0,0-2 0,1 0 0,-1 0 0,16-3 0,85-19 0,-111 21 0,266-68 0,8-3 0,-197 54-1365,-53 11-5461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57.074"/>
    </inkml:context>
    <inkml:brush xml:id="br0">
      <inkml:brushProperty name="width" value="0.05" units="cm"/>
      <inkml:brushProperty name="height" value="0.05" units="cm"/>
    </inkml:brush>
  </inkml:definitions>
  <inkml:trace contextRef="#ctx0" brushRef="#br0">1 20 24575,'0'-1'0,"-1"1"0,1-1 0,0 0 0,0 1 0,0-1 0,0 0 0,0 1 0,0-1 0,0 0 0,1 0 0,-1 1 0,0-1 0,0 0 0,0 1 0,1-1 0,-1 1 0,0-1 0,1 0 0,-1 1 0,0-1 0,1 1 0,-1-1 0,1 1 0,-1-1 0,1 1 0,-1-1 0,1 1 0,0-1 0,-1 1 0,1 0 0,0-1 0,1 1 0,-1 0 0,1 0 0,0 0 0,-1 1 0,0-1 0,1 0 0,-1 1 0,1-1 0,-1 1 0,1 0 0,-1-1 0,0 1 0,3 2 0,5 3 0,-1 1 0,16 16 0,168 211 0,-185-225 0,23 32-1365,-19-25-5461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57.411"/>
    </inkml:context>
    <inkml:brush xml:id="br0">
      <inkml:brushProperty name="width" value="0.05" units="cm"/>
      <inkml:brushProperty name="height" value="0.05" units="cm"/>
    </inkml:brush>
  </inkml:definitions>
  <inkml:trace contextRef="#ctx0" brushRef="#br0">243 0 24575,'-3'3'0,"0"4"0,-4 3 0,-3 9 0,-2 7 0,-3 8 0,-1 7 0,-4 2 0,-2 2 0,1 3 0,-2-2 0,-1-2 0,2-3 0,-2-3 0,4-8-8191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57.918"/>
    </inkml:context>
    <inkml:brush xml:id="br0">
      <inkml:brushProperty name="width" value="0.05" units="cm"/>
      <inkml:brushProperty name="height" value="0.05" units="cm"/>
    </inkml:brush>
  </inkml:definitions>
  <inkml:trace contextRef="#ctx0" brushRef="#br0">0 18 24575,'0'0'0,"0"-1"0,0 0 0,0 1 0,0-1 0,0 0 0,0 1 0,1-1 0,-1 0 0,0 1 0,0-1 0,0 0 0,1 1 0,-1-1 0,0 0 0,1 1 0,-1-1 0,0 1 0,1-1 0,-1 1 0,1-1 0,-1 1 0,1-1 0,-1 1 0,1-1 0,-1 1 0,1-1 0,0 1 0,-1 0 0,1-1 0,-1 1 0,1 0 0,0 0 0,-1 0 0,1-1 0,0 1 0,0 0 0,-1 0 0,1 0 0,0 0 0,-1 0 0,1 0 0,0 0 0,-1 0 0,1 1 0,0-1 0,-1 0 0,1 0 0,0 1 0,-1-1 0,1 0 0,0 0 0,-1 1 0,1-1 0,-1 1 0,1-1 0,-1 1 0,1-1 0,-1 1 0,1 0 0,36 70 0,-28-51 0,1-1 0,0 0 0,16 20 0,-20-30 0,2 0 0,-1-1 0,1 0 0,0 0 0,1-1 0,0 0 0,11 7 0,-18-13 0,0 0 0,0 1 0,1-1 0,-1 0 0,1-1 0,-1 1 0,1 0 0,-1-1 0,1 1 0,-1-1 0,1 0 0,-1 1 0,1-1 0,-1-1 0,1 1 0,-1 0 0,1-1 0,0 1 0,-1-1 0,0 0 0,1 0 0,-1 1 0,1-2 0,-1 1 0,0 0 0,0 0 0,0-1 0,0 0 0,0 1 0,0-1 0,0 0 0,0 0 0,-1 0 0,1 0 0,-1 0 0,3-3 0,2-5 0,1 0 0,-2 0 0,1-1 0,-1 1 0,-1-1 0,0 0 0,-1-1 0,4-19 0,-6 31 0,-1-1 0,0 1 0,0 0 0,0 0 0,0-1 0,0 1 0,0 0 0,0 0 0,0-1 0,1 1 0,-1 0 0,0 0 0,0-1 0,0 1 0,0 0 0,0-1 0,-1 1 0,1 0 0,0 0 0,0-1 0,0 1 0,0 0 0,0 0 0,0-1 0,0 1 0,0 0 0,-1 0 0,1-1 0,0 1 0,0 0 0,0 0 0,0 0 0,-1-1 0,1 1 0,0 0 0,0 0 0,-1 0 0,1 0 0,0 0 0,0-1 0,-1 1 0,1 0 0,0 0 0,0 0 0,-1 0 0,1 0 0,-12 11 0,-10 21 0,0 10-136,2 0-1,1 1 1,3 1-1,1 0 1,2 2-1,3-1 1,1 1-1,2 1 0,0 48 1,7-77-6690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00.820"/>
    </inkml:context>
    <inkml:brush xml:id="br0">
      <inkml:brushProperty name="width" value="0.05" units="cm"/>
      <inkml:brushProperty name="height" value="0.05" units="cm"/>
    </inkml:brush>
  </inkml:definitions>
  <inkml:trace contextRef="#ctx0" brushRef="#br0">1175 1 24575,'17'410'0,"-1"-65"0,-48 611 0,26-895 0,-33 261 0,25-244 0,-2 0 0,-30 80 0,24-102 0,-2 0 0,-64 102 0,-83 93 0,145-216 0,-60 88 0,6 4 0,-77 166 0,-35 84 0,154-305 0,-40 108 0,64-140 0,2 0 0,1 1 0,3 0 0,-6 67 0,11-31 0,9 88 0,20 78 0,-5-50 0,-13-95 0,-5 0 0,-4 0 0,-18 131 0,9-158 0,-40 371 0,44-351 112,-2 104 75,8-170-464,2 0-1,1 0 1,1-1 0,1 1-1,13 39 1,-6-35-6549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43.094"/>
    </inkml:context>
    <inkml:brush xml:id="br0">
      <inkml:brushProperty name="width" value="0.05" units="cm"/>
      <inkml:brushProperty name="height" value="0.05" units="cm"/>
    </inkml:brush>
  </inkml:definitions>
  <inkml:trace contextRef="#ctx0" brushRef="#br0">320 48 24575,'-4'-1'0,"1"0"0,-1 0 0,1-1 0,-1 1 0,1 0 0,0-1 0,0 0 0,0 0 0,-3-2 0,-11-6 0,10 7 0,0-1 0,0 1 0,-1 1 0,1 0 0,-1 0 0,0 0 0,0 1 0,1 0 0,-1 0 0,0 1 0,-9 1 0,11 0 0,1 0 0,0 1 0,-1-1 0,1 1 0,0 0 0,0 0 0,0 1 0,0 0 0,1 0 0,-1 0 0,1 0 0,0 1 0,0-1 0,0 1 0,0 0 0,-6 9 0,1 1 0,0 0 0,1 1 0,0 0 0,2 1 0,-10 28 0,9-17 0,1 1 0,-5 47 0,10-64 0,1 1 0,0-1 0,1 0 0,0 0 0,1 0 0,0 0 0,6 20 0,-6-27 0,0 1 0,0 0 0,0-1 0,1 1 0,-1-1 0,1 0 0,0 0 0,1 0 0,-1 0 0,1 0 0,-1-1 0,1 1 0,0-1 0,0 0 0,0 0 0,1-1 0,-1 1 0,1-1 0,7 2 0,15 3-1365,-1-4-5461</inkml:trace>
  <inkml:trace contextRef="#ctx0" brushRef="#br0" timeOffset="1">64 270 24575,'-3'0'0,"-4"0"0,-3 0 0,-1 3 0,5 0 0,7 1 0,5 2 0,8 0 0,5-1 0,1-2 0,4 0 0,0-2 0,2 0 0,0-4 0,-5-1-8191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0:02.046"/>
    </inkml:context>
    <inkml:brush xml:id="br0">
      <inkml:brushProperty name="width" value="0.05" units="cm"/>
      <inkml:brushProperty name="height" value="0.05" units="cm"/>
    </inkml:brush>
  </inkml:definitions>
  <inkml:trace contextRef="#ctx0" brushRef="#br0">713 0 24575,'5'14'0,"0"0"0,-1 0 0,-1 0 0,0 0 0,1 22 0,1-2 0,99 631 0,-5 93 0,-82-541 0,-16 329 0,-12-72 0,10-219 0,-1-201 0,-2 0 0,-3-1 0,-2 0 0,-2 0 0,-3-1 0,-22 57 0,20-71 0,-1 0 0,-2-2 0,-1 0 0,-2-1 0,-2-1 0,-1-1 0,-1-1 0,-48 44 0,-52 32 0,54-48 0,-87 92 0,120-108 0,-57 84 0,82-106 0,1 1 0,1 0 0,1 1 0,2 0 0,0 0 0,-8 37 0,-16 190 0,20 2 0,11-203 0,9 543 0,1-402 0,-6-79 0,23 144 0,-22-237-1365,-1-2-5461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39.163"/>
    </inkml:context>
    <inkml:brush xml:id="br0">
      <inkml:brushProperty name="width" value="0.05" units="cm"/>
      <inkml:brushProperty name="height" value="0.05" units="cm"/>
    </inkml:brush>
  </inkml:definitions>
  <inkml:trace contextRef="#ctx0" brushRef="#br0">0 0 24575,'0'6'0,"0"8"0,0 7 0,0 8 0,0 9 0,0 6 0,0 5 0,0-1 0,0 0 0,0 2 0,0-3 0,3-4 0,1-6 0,3-6 0,-1-8-8191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39.612"/>
    </inkml:context>
    <inkml:brush xml:id="br0">
      <inkml:brushProperty name="width" value="0.05" units="cm"/>
      <inkml:brushProperty name="height" value="0.05" units="cm"/>
    </inkml:brush>
  </inkml:definitions>
  <inkml:trace contextRef="#ctx0" brushRef="#br0">46 19 24575,'-3'-4'0,"1"3"0,1-1 0,0 1 0,-1-1 0,1 1 0,-1-1 0,0 1 0,1 0 0,-1 0 0,-2-1 0,-3 5 0,3 12 0,1 3 0,2-1 0,0 0 0,2 1 0,0-1 0,0 1 0,7 26 0,-6-35 0,0 0 0,1 0 0,0-1 0,0 1 0,1-1 0,0 0 0,1 0 0,-1 0 0,2-1 0,-1 0 0,1 0 0,0 0 0,0 0 0,11 8 0,-15-14 0,0 1 0,0-1 0,0 0 0,0 0 0,1 1 0,-1-1 0,0-1 0,0 1 0,1 0 0,-1 0 0,0-1 0,1 0 0,-1 1 0,1-1 0,-1 0 0,0 0 0,1 0 0,-1-1 0,1 1 0,-1 0 0,0-1 0,1 0 0,-1 1 0,0-1 0,1 0 0,-1 0 0,2-2 0,0 1 0,-1-1 0,-1 0 0,1 0 0,0 0 0,-1 0 0,1 0 0,-1-1 0,0 1 0,0-1 0,0 0 0,-1 1 0,1-1 0,-1 0 0,0 0 0,2-7 0,-2 2 0,0 1 0,-1-1 0,0 1 0,0-1 0,0 0 0,-1 1 0,-1-1 0,0 1 0,0-1 0,0 1 0,-1 0 0,0 0 0,-1 0 0,1 0 0,-6-7 0,6 11 0,1 1 0,-1-1 0,0 1 0,0 0 0,0 0 0,0 0 0,0 0 0,-1 1 0,0-1 0,1 1 0,-1 0 0,0 0 0,0 0 0,0 0 0,0 1 0,0 0 0,0 0 0,-1 0 0,1 0 0,0 1 0,0-1 0,-1 1 0,1 0 0,-1 0 0,1 1 0,0-1 0,0 1 0,-1 0 0,1 0 0,0 1 0,-6 2 0,-12 7-1365,3 0-5461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40.029"/>
    </inkml:context>
    <inkml:brush xml:id="br0">
      <inkml:brushProperty name="width" value="0.05" units="cm"/>
      <inkml:brushProperty name="height" value="0.05" units="cm"/>
    </inkml:brush>
  </inkml:definitions>
  <inkml:trace contextRef="#ctx0" brushRef="#br0">18 0 24575,'-1'1'0,"1"-1"0,-1 0 0,0 0 0,1 1 0,-1-1 0,0 1 0,1-1 0,-1 1 0,0-1 0,1 1 0,-1-1 0,1 1 0,-1 0 0,1-1 0,-1 1 0,1 0 0,-1-1 0,1 1 0,0 0 0,-1 0 0,1-1 0,0 1 0,0 0 0,0 0 0,-1 0 0,1-1 0,0 2 0,-3 27 0,3-26 0,-1 14 0,0 1 0,1-1 0,1 1 0,1-1 0,0 0 0,7 25 0,-7-38 0,-1 1 0,1-1 0,0 0 0,0 1 0,0-1 0,1 0 0,0 0 0,0 0 0,0-1 0,0 1 0,0-1 0,1 0 0,-1 1 0,1-1 0,0-1 0,0 1 0,0-1 0,0 1 0,0-1 0,1-1 0,-1 1 0,1 0 0,-1-1 0,1 0 0,0 0 0,-1 0 0,1-1 0,7 0 0,-6 0 0,1 0 0,-1-1 0,0 1 0,0-1 0,0-1 0,0 1 0,0-1 0,0 0 0,0-1 0,0 0 0,-1 1 0,1-2 0,-1 1 0,0-1 0,9-7 0,-11 8 0,0 0 0,0 0 0,0 0 0,-1-1 0,0 1 0,1-1 0,-1 1 0,-1-1 0,1 0 0,0 0 0,-1 0 0,0 0 0,0 0 0,0 0 0,0 0 0,-1 0 0,0 0 0,1 0 0,-2-1 0,1 1 0,0 0 0,-1 0 0,0 0 0,-2-7 0,1 4 22,-1 0-1,-1 0 0,1 1 1,-1-1-1,0 1 0,-1 0 1,0 0-1,0 0 0,0 1 1,0 0-1,-1 0 0,0 0 1,0 0-1,0 1 0,-10-5 1,8 5-144,0 1 0,0-1 0,0 1 0,0 1 0,-1 0 0,1 0 0,-1 0 0,1 1 0,-1 1 1,0-1-1,0 1 0,1 1 0,-10 1 0,0 2-6704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09:40.377"/>
    </inkml:context>
    <inkml:brush xml:id="br0">
      <inkml:brushProperty name="width" value="0.05" units="cm"/>
      <inkml:brushProperty name="height" value="0.05" units="cm"/>
    </inkml:brush>
  </inkml:definitions>
  <inkml:trace contextRef="#ctx0" brushRef="#br0">0 1 24575,'8'112'0,"0"-15"0,-7 122-1365,-1-235-5461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17.718"/>
    </inkml:context>
    <inkml:brush xml:id="br0">
      <inkml:brushProperty name="width" value="0.05" units="cm"/>
      <inkml:brushProperty name="height" value="0.05" units="cm"/>
    </inkml:brush>
  </inkml:definitions>
  <inkml:trace contextRef="#ctx0" brushRef="#br0">1 115 24575,'0'-3'0,"0"-4"0,3 0 0,0-3 0,4 1 0,0-1 0,1 1 0,3 0 0,3 0 0,0 3 0,3-1 0,2 0 0,3 3 0,-1-3 0,2 1 0,-2 2-8191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18.321"/>
    </inkml:context>
    <inkml:brush xml:id="br0">
      <inkml:brushProperty name="width" value="0.05" units="cm"/>
      <inkml:brushProperty name="height" value="0.05" units="cm"/>
    </inkml:brush>
  </inkml:definitions>
  <inkml:trace contextRef="#ctx0" brushRef="#br0">1 154 24575,'0'-15'0,"0"6"0,0 0 0,0 0 0,1 0 0,0 0 0,3-10 0,-3 16 0,0 0 0,0 0 0,0 0 0,1 0 0,0 1 0,-1-1 0,1 0 0,0 1 0,0 0 0,0-1 0,1 1 0,-1 0 0,0 0 0,1 0 0,0 1 0,-1-1 0,1 0 0,6-1 0,11-4 0,1 1 0,0 1 0,0 1 0,0 1 0,0 1 0,35 1 0,-31 1 0,0 2 0,-1 1 0,26 6 0,-36-6 0,0 1 0,-1 0 0,0 1 0,1 1 0,-2 0 0,22 14 0,-31-18 0,-1 0 0,1 0 0,0 0 0,-1 0 0,1 1 0,-1-1 0,0 1 0,0 0 0,0 0 0,0-1 0,0 1 0,0 1 0,-1-1 0,0 0 0,1 0 0,-1 0 0,-1 1 0,1-1 0,0 1 0,-1-1 0,1 4 0,-2-2 0,1 0 0,-1-1 0,0 1 0,-1-1 0,1 1 0,-1-1 0,1 0 0,-1 1 0,-1-1 0,1 0 0,-1 0 0,1-1 0,-1 1 0,0 0 0,-5 3 0,-9 9 0,0-1 0,-2-1 0,0-1 0,0 0 0,-1-2 0,-23 10 0,-132 47 0,152-61 0,-45 10 0,189-52 0,206-30 0,-307 65 342,-12 2-684,-10 0-1023,-8 1-5461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18.938"/>
    </inkml:context>
    <inkml:brush xml:id="br0">
      <inkml:brushProperty name="width" value="0.05" units="cm"/>
      <inkml:brushProperty name="height" value="0.05" units="cm"/>
    </inkml:brush>
  </inkml:definitions>
  <inkml:trace contextRef="#ctx0" brushRef="#br0">210 2 24575,'9'-2'0,"1"2"0,-10 0 0,0 1 0,1-1 0,-1 1 0,0-1 0,0 1 0,0-1 0,0 0 0,1 1 0,-1-1 0,0 1 0,0-1 0,0 1 0,0-1 0,0 1 0,0-1 0,0 1 0,0-1 0,0 1 0,0-1 0,0 0 0,-1 1 0,1-1 0,0 1 0,0-1 0,0 1 0,-1 0 0,-15 42 0,-31 62 0,8-22 0,39-81 0,-81 202 0,70-170 0,1 0 0,2 1 0,1 0 0,-2 41 0,9-64 0,-1 0 0,2-1 0,0 1 0,0 0 0,1-1 0,1 1 0,0-1 0,0 0 0,1 0 0,0 0 0,1 0 0,8 12 0,-8-15 0,1-1 0,0 1 0,0-1 0,1 0 0,0-1 0,0 0 0,0 0 0,1 0 0,0-1 0,0 0 0,0-1 0,1 0 0,-1 0 0,1-1 0,15 4 0,-8-4-227,-1 0-1,1-1 1,0-1-1,0 0 1,22-3-1,15-4-6598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19.323"/>
    </inkml:context>
    <inkml:brush xml:id="br0">
      <inkml:brushProperty name="width" value="0.05" units="cm"/>
      <inkml:brushProperty name="height" value="0.05" units="cm"/>
    </inkml:brush>
  </inkml:definitions>
  <inkml:trace contextRef="#ctx0" brushRef="#br0">77 1 24575,'-9'0'0,"-5"2"0,-7 2 0,1 3 0,9-1 0,10 0 0,13-1 0,11-3 0,9 0 0,12-1 0,7-1 0,6 0 0,5-4 0,-8 0-8191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19.911"/>
    </inkml:context>
    <inkml:brush xml:id="br0">
      <inkml:brushProperty name="width" value="0.05" units="cm"/>
      <inkml:brushProperty name="height" value="0.05" units="cm"/>
    </inkml:brush>
  </inkml:definitions>
  <inkml:trace contextRef="#ctx0" brushRef="#br0">192 67 24575,'-6'1'0,"1"0"0,0 1 0,0-1 0,0 1 0,0 0 0,0 1 0,0-1 0,-5 4 0,-5 3 0,3-3 0,1 0 0,0 1 0,0 0 0,0 0 0,1 1 0,1 1 0,-10 9 0,16-14 0,-1 0 0,2 0 0,-1 0 0,0 0 0,1 0 0,-1 0 0,1 1 0,0-1 0,1 1 0,-1-1 0,1 1 0,0 0 0,0 0 0,0-1 0,1 1 0,0 0 0,0 0 0,0 0 0,0 0 0,1 0 0,2 9 0,-2-11 0,1 1 0,0 0 0,-1-1 0,1 1 0,1-1 0,-1 1 0,0-1 0,1 0 0,0 0 0,-1 0 0,1 0 0,0-1 0,1 1 0,-1-1 0,0 1 0,1-1 0,-1 0 0,1-1 0,0 1 0,0-1 0,-1 1 0,1-1 0,0 0 0,0-1 0,0 1 0,0-1 0,0 1 0,0-1 0,0-1 0,0 1 0,0 0 0,0-1 0,0 0 0,0 0 0,0 0 0,0 0 0,0-1 0,-1 0 0,1 1 0,0-1 0,-1 0 0,0-1 0,1 1 0,-1-1 0,0 1 0,0-1 0,0 0 0,-1 0 0,3-4 0,0-3 0,0 0 0,-1 0 0,0 0 0,0 0 0,2-15 0,8-24 0,-14 49 0,0 0 0,0-1 0,0 1 0,0 0 0,0 0 0,0-1 0,0 1 0,0 0 0,0 0 0,1-1 0,-1 1 0,0 0 0,0 0 0,0 0 0,0-1 0,0 1 0,0 0 0,0 0 0,1-1 0,-1 1 0,0 0 0,0 0 0,0 0 0,1 0 0,-1-1 0,0 1 0,0 0 0,0 0 0,1 0 0,-1 0 0,0 0 0,0 0 0,1 0 0,-1 0 0,0 0 0,0-1 0,1 1 0,-1 0 0,0 0 0,0 0 0,1 1 0,3 10 0,-1 20 0,-4 12 0,0-22 0,0-1 0,4 28 0,-2-43 0,-1-1 0,1 0 0,0 1 0,0-1 0,1 0 0,-1 0 0,1 0 0,0 0 0,0 0 0,0-1 0,0 1 0,1 0 0,-1-1 0,1 0 0,0 1 0,6 4 0,-7-7 0,1 1 0,0 0 0,-1-1 0,1 1 0,0-1 0,0 0 0,0 0 0,0 0 0,0 0 0,1-1 0,-1 1 0,0-1 0,0 0 0,0 0 0,0 0 0,5-1 0,-3 0 0,0 0 0,0-1 0,0 0 0,0 0 0,-1 0 0,1 0 0,0-1 0,-1 1 0,5-5 0,2-2 0,0-1 0,-1 0 0,-1-1 0,1 0 0,-2 0 0,11-18 0,-8 8 0,0-1 0,-2-1 0,0 1 0,7-31 0,12-95 0,-29 129 0,1 19 0,0 0 0,-1 0 0,1 0 0,0 0 0,0 0 0,-1 0 0,1 0 0,0 0 0,0 0 0,-1 0 0,1 0 0,0 0 0,0 0 0,-1 1 0,1-1 0,0 0 0,0 0 0,-1 0 0,1 0 0,0 1 0,0-1 0,0 0 0,-1 0 0,1 0 0,0 1 0,0-1 0,0 0 0,0 0 0,-1 1 0,1-1 0,0 0 0,0 1 0,-17 32 0,2 11 0,1 1 0,3 1 0,2 0 0,-6 69 0,17-91 0,4-20 0,6-10 0,22-31 0,-22 21 0,2 2 0,0 0 0,19-14 0,-29 25 0,0 0 0,0 0 0,1 0 0,0 1 0,-1 0 0,1 0 0,0 0 0,0 0 0,0 1 0,0 0 0,0 0 0,0 0 0,1 1 0,-1 0 0,0 0 0,10 1 0,-10 1 0,0-1 0,0 1 0,0 0 0,-1 0 0,1 1 0,-1-1 0,0 1 0,1 0 0,-1 0 0,0 0 0,-1 1 0,1 0 0,-1-1 0,0 1 0,1 0 0,-2 1 0,1-1 0,0 0 0,-1 1 0,0 0 0,0-1 0,0 1 0,-1 0 0,2 6 0,-2-5 0,0-1 0,1 1 0,-2 0 0,1-1 0,-1 1 0,0 0 0,0-1 0,0 1 0,-1 0 0,0-1 0,0 1 0,0 0 0,-1-1 0,0 0 0,0 1 0,0-1 0,-1 0 0,0 0 0,0 0 0,0 0 0,-6 6 0,5-8 14,0 1 0,0-1-1,0 0 1,0-1 0,-1 1-1,1-1 1,-1 0-1,0 0 1,0 0 0,1-1-1,-1 0 1,0 0 0,0 0-1,0 0 1,0-1 0,0 0-1,-1 0 1,1 0 0,0 0-1,0-1 1,0 0 0,0 0-1,1-1 1,-8-2 0,6 2-104,0-1 0,0 0 0,0 0 0,1-1 0,-1 1 1,1-1-1,0 0 0,0-1 0,0 0 0,1 1 1,-1-1-1,1-1 0,0 1 0,1-1 0,-1 1 0,1-1 1,0 0-1,-2-7 0,-3-17-6736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44.952"/>
    </inkml:context>
    <inkml:brush xml:id="br0">
      <inkml:brushProperty name="width" value="0.05" units="cm"/>
      <inkml:brushProperty name="height" value="0.05" units="cm"/>
    </inkml:brush>
  </inkml:definitions>
  <inkml:trace contextRef="#ctx0" brushRef="#br0">242 491 24575,'1'0'0,"-1"0"0,0 0 0,0 0 0,1 0 0,-1 0 0,0 0 0,0 0 0,1 0 0,-1 0 0,0 0 0,1 0 0,-1 0 0,0 0 0,0 0 0,1 0 0,-1 0 0,0-1 0,0 1 0,0 0 0,1 0 0,-1 0 0,0 0 0,0 0 0,1 0 0,-1-1 0,0 1 0,0 0 0,0 0 0,0 0 0,1-1 0,-1 1 0,0 0 0,0 0 0,0-1 0,0 1 0,0 0 0,0 0 0,0-1 0,-5-9 0,-15-7 0,16 15 0,-1-1 0,1 1 0,-1 0 0,0 1 0,0-1 0,0 1 0,0 0 0,0 0 0,0 0 0,0 1 0,0 0 0,-1 0 0,1 0 0,0 1 0,-9 1 0,7 0 0,1 0 0,0 1 0,0 0 0,0 0 0,0 0 0,1 1 0,-1-1 0,1 2 0,0-1 0,0 0 0,-5 7 0,3-3 0,0 0 0,1 1 0,0 0 0,1 0 0,0 0 0,0 1 0,1-1 0,0 1 0,1 0 0,0 0 0,0 1 0,1-1 0,1 1 0,0-1 0,0 15 0,1-22 0,0 0 0,0-1 0,0 1 0,1 0 0,-1 0 0,1-1 0,0 1 0,-1 0 0,1-1 0,0 1 0,1-1 0,-1 1 0,0-1 0,1 0 0,-1 0 0,1 1 0,0-1 0,0 0 0,0 0 0,0-1 0,0 1 0,0 0 0,0-1 0,1 1 0,-1-1 0,1 0 0,-1 1 0,1-1 0,-1-1 0,1 1 0,0 0 0,-1-1 0,5 1 0,-1 0 0,0-2 0,-1 1 0,1 0 0,0-1 0,0 0 0,0-1 0,-1 1 0,1-1 0,-1 0 0,1 0 0,-1-1 0,0 0 0,0 0 0,9-6 0,-6 1 0,0 0 0,-1 0 0,0 0 0,0-1 0,0 0 0,-1 0 0,-1 0 0,0-1 0,0 0 0,5-17 0,2-11 0,11-61 0,-22 93 0,30-212 0,2-3 0,-31 312 0,-4 32 0,4 168 0,2-257 342,-3-32-456,-1 0 0,0 0 0,1 0 0,0 0 1,-1 0-1,1-1 0,0 1 0,0 0 1,0-1-1,0 1 0,1 0 0,-1-1 1,0 1-1,3 1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20.251"/>
    </inkml:context>
    <inkml:brush xml:id="br0">
      <inkml:brushProperty name="width" value="0.05" units="cm"/>
      <inkml:brushProperty name="height" value="0.05" units="cm"/>
    </inkml:brush>
  </inkml:definitions>
  <inkml:trace contextRef="#ctx0" brushRef="#br0">47 5 24575,'-3'0'0,"-3"0"0,-5-3 0,1 2 0,1 7 0,3 5 0,4 4 0,4 5 0,1 5 0,2 9 0,2 6 0,-2 1 0,-1 0 0,-1-5 0,-2-8-8191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20.607"/>
    </inkml:context>
    <inkml:brush xml:id="br0">
      <inkml:brushProperty name="width" value="0.05" units="cm"/>
      <inkml:brushProperty name="height" value="0.05" units="cm"/>
    </inkml:brush>
  </inkml:definitions>
  <inkml:trace contextRef="#ctx0" brushRef="#br0">30 18 24575,'-3'0'0,"-4"0"0,-3 0 0,2 0 0,6 0 0,9-3 0,9-1 0,8 1 0,5 0 0,4 1 0,1 0 0,-4 1-8191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20.979"/>
    </inkml:context>
    <inkml:brush xml:id="br0">
      <inkml:brushProperty name="width" value="0.05" units="cm"/>
      <inkml:brushProperty name="height" value="0.05" units="cm"/>
    </inkml:brush>
  </inkml:definitions>
  <inkml:trace contextRef="#ctx0" brushRef="#br0">160 1 24575,'-8'6'0,"-10"4"0,-6 4 0,-3 0 0,1-1 0,1 2 0,6 0 0,8 1 0,10-2 0,10-1 0,12-3 0,12 1 0,11-3 0,11-2 0,6-2 0,-6-2-8191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21.506"/>
    </inkml:context>
    <inkml:brush xml:id="br0">
      <inkml:brushProperty name="width" value="0.05" units="cm"/>
      <inkml:brushProperty name="height" value="0.05" units="cm"/>
    </inkml:brush>
  </inkml:definitions>
  <inkml:trace contextRef="#ctx0" brushRef="#br0">103 141 24575,'1'-27'0,"0"18"0,-1 0 0,1 1 0,-2-1 0,1 0 0,-1 0 0,0 0 0,-1 1 0,0-1 0,-1 1 0,-3-11 0,6 19 0,-1-1 0,1 1 0,0 0 0,0-1 0,0 1 0,-1-1 0,1 1 0,0-1 0,0 1 0,-1 0 0,1-1 0,0 1 0,-1 0 0,1-1 0,-1 1 0,1 0 0,0 0 0,-1-1 0,1 1 0,-1 0 0,1 0 0,-1 0 0,1-1 0,-1 1 0,1 0 0,-1 0 0,1 0 0,0 0 0,-1 0 0,1 0 0,-1 0 0,1 0 0,-1 0 0,0 0 0,0 1 0,-1 0 0,1 0 0,0 0 0,0 0 0,0 0 0,0 0 0,0 0 0,1 0 0,-1 1 0,0-1 0,-1 3 0,-13 37 0,1 18 0,2 1 0,2 0 0,4 0 0,0 105 0,7-154 31,0 0 0,0 0 0,1 0 0,1 0 0,0 0 0,0-1 0,1 1 0,0-1 1,1 0-1,6 10 0,-8-15-113,1 0 1,-1 0 0,1-1 0,0 0-1,0 1 1,1-1 0,-1-1-1,1 1 1,0-1 0,0 0 0,0 0-1,0 0 1,1-1 0,-1 1 0,1-1-1,0-1 1,-1 1 0,1-1 0,0 0-1,7 0 1,13-1-6745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21.860"/>
    </inkml:context>
    <inkml:brush xml:id="br0">
      <inkml:brushProperty name="width" value="0.05" units="cm"/>
      <inkml:brushProperty name="height" value="0.05" units="cm"/>
    </inkml:brush>
  </inkml:definitions>
  <inkml:trace contextRef="#ctx0" brushRef="#br0">72 26 24575,'-9'0'0,"-8"0"0,-5-3 0,5-1 0,11 0 0,12 1 0,14 1 0,15 0 0,13 2 0,10-1 0,10-1 0,-7-2-8191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22.226"/>
    </inkml:context>
    <inkml:brush xml:id="br0">
      <inkml:brushProperty name="width" value="0.05" units="cm"/>
      <inkml:brushProperty name="height" value="0.05" units="cm"/>
    </inkml:brush>
  </inkml:definitions>
  <inkml:trace contextRef="#ctx0" brushRef="#br0">172 144 24575,'1'0'0,"-1"1"0,1 0 0,0 0 0,-1-1 0,1 1 0,0-1 0,0 1 0,-1-1 0,1 1 0,0-1 0,0 1 0,0-1 0,-1 0 0,1 1 0,0-1 0,0 0 0,0 0 0,0 0 0,0 1 0,0-1 0,0 0 0,0 0 0,0-1 0,-1 1 0,1 0 0,0 0 0,0 0 0,0 0 0,0-1 0,0 1 0,0-1 0,-1 1 0,1 0 0,0-1 0,0 1 0,0-1 0,-1 0 0,1 1 0,0-1 0,-1 1 0,1-1 0,-1 0 0,1 0 0,-1 1 0,1-1 0,-1 0 0,1 0 0,0-1 0,1-3 0,0 1 0,0-1 0,0 0 0,0 0 0,-1 0 0,0 0 0,1-7 0,-1 8 0,-1 0 0,0 0 0,0-1 0,-1 1 0,1 0 0,-1 0 0,0 0 0,0 0 0,0 0 0,-1 0 0,1 0 0,-1 0 0,0 0 0,0 1 0,0-1 0,-5-5 0,5 7 0,0 0 0,0 1 0,0-1 0,0 1 0,0-1 0,-1 1 0,1 0 0,0 0 0,-1 0 0,1 0 0,-1 0 0,1 1 0,-1-1 0,1 1 0,-1-1 0,1 1 0,-1 0 0,1 0 0,-1 0 0,1 0 0,-1 1 0,1-1 0,-1 1 0,1-1 0,-1 1 0,1 0 0,-1 0 0,-2 2 0,-3 1 0,0 1 0,1 0 0,0 1 0,0 0 0,0 0 0,0 0 0,1 1 0,0 0 0,1 0 0,0 0 0,-6 11 0,4-5 0,0 0 0,0 1 0,2 0 0,0 0 0,-7 30 0,11-39 0,0-1 0,1 1 0,-1 0 0,1 0 0,0 0 0,1 0 0,-1 0 0,1 0 0,0-1 0,0 1 0,0 0 0,1 0 0,-1-1 0,4 6 0,-3-7 0,0 0 0,0-1 0,0 1 0,0-1 0,1 0 0,-1 0 0,1 1 0,0-2 0,-1 1 0,1 0 0,0 0 0,0-1 0,0 0 0,0 0 0,0 0 0,0 0 0,1 0 0,-1 0 0,0-1 0,0 1 0,7-1 0,-3 0 0,0-1 0,0 1 0,0-1 0,0 0 0,0-1 0,0 0 0,0 0 0,-1 0 0,1-1 0,-1 0 0,1 0 0,-1 0 0,0-1 0,-1 0 0,1-1 0,0 1 0,5-7 0,-1-1 0,0 1 0,-1-1 0,0-1 0,-1 0 0,-1 0 0,12-28 0,-19 41 0,0 0 0,0 1 0,0-1 0,0 0 0,0 0 0,0 0 0,0 0 0,-1 0 0,1 0 0,0 0 0,1 0 0,-1 0 0,0 0 0,0 0 0,0 0 0,0 1 0,0-1 0,0 0 0,0 0 0,0 0 0,0 0 0,0 0 0,0 0 0,0 0 0,0 0 0,0 0 0,0 0 0,0 0 0,0 0 0,0 0 0,0 0 0,0 0 0,0 0 0,0 0 0,0 0 0,0 1 0,1-1 0,-1 0 0,0 0 0,0 0 0,0 0 0,0 0 0,0 0 0,0 0 0,0 0 0,0 0 0,0 0 0,0 0 0,0 0 0,0 0 0,0 0 0,1 0 0,0 13 0,-1 19 0,-1-24 34,1 0-209,-1 1 0,1-1 0,1 0 0,-1 0 0,1 0 1,1 0-1,3 14 0,3-7-6651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22.581"/>
    </inkml:context>
    <inkml:brush xml:id="br0">
      <inkml:brushProperty name="width" value="0.05" units="cm"/>
      <inkml:brushProperty name="height" value="0.05" units="cm"/>
    </inkml:brush>
  </inkml:definitions>
  <inkml:trace contextRef="#ctx0" brushRef="#br0">1 1 24575,'17'197'0,"-10"-146"0,-2 0 0,-2 0 0,-3 51 0,-1-95 0,1-3 0,0 0 0,0 0 0,-1 0 0,1 0 0,-1 0 0,0 0 0,0 0 0,0 0 0,-1 0 0,1 0 0,-1-1 0,-4 8 0,6-11 0,-1 0 0,1 0 0,0 0 0,0 0 0,0 0 0,0 0 0,0 1 0,0-1 0,-1 0 0,1 0 0,0 0 0,0 0 0,0 0 0,0 0 0,0 0 0,-1 0 0,1 0 0,0 0 0,0 0 0,0 0 0,0 0 0,-1 0 0,1 0 0,0 0 0,0 0 0,0 0 0,0 0 0,0 0 0,-1 0 0,1 0 0,0 0 0,0 0 0,0 0 0,0 0 0,0-1 0,-1 1 0,1 0 0,0 0 0,0 0 0,0 0 0,0 0 0,0 0 0,0-1 0,-3-8 0,2-10 0,3 10 0,0-1 0,1 2 0,0-1 0,0 0 0,1 1 0,0-1 0,1 1 0,0 0 0,0 0 0,1 1 0,0 0 0,0 0 0,1 0 0,14-11 0,-17 14 0,1 1 0,0 0 0,0 0 0,0 0 0,1 1 0,-1-1 0,1 1 0,-1 1 0,1-1 0,0 1 0,6-1 0,-8 2 0,0 0 0,0 0 0,0 0 0,0 1 0,0-1 0,0 1 0,0 0 0,0 1 0,0-1 0,0 1 0,0-1 0,-1 1 0,1 0 0,-1 0 0,1 1 0,-1-1 0,4 4 0,-4-2 0,0 0 0,0 0 0,0 0 0,0 0 0,0 0 0,-1 1 0,0-1 0,0 1 0,0-1 0,0 1 0,-1 0 0,0 0 0,0 0 0,0 0 0,-1 0 0,1 0 0,-1 0 0,0 0 0,-1 0 0,1 0 0,-1 0 0,0 0 0,0 0 0,-1-1 0,1 1 0,-4 7 0,3-9 0,1 1 0,-1-1 0,0 1 0,0-1 0,0 0 0,-1 0 0,1 0 0,-1 0 0,1 0 0,-1-1 0,0 1 0,0-1 0,0 0 0,-1 0 0,1 0 0,0 0 0,-1 0 0,1-1 0,-1 1 0,0-1 0,1 0 0,-1 0 0,0-1 0,0 1 0,0-1 0,1 0 0,-1 0 0,0 0 0,0 0 0,0-1 0,0 1 0,1-1 0,-1 0 0,-7-3 0,7 2-151,-1 0-1,1-1 0,0 1 0,-1-1 1,1 0-1,1 0 0,-1 0 1,-3-5-1,-7-8-6674</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22.936"/>
    </inkml:context>
    <inkml:brush xml:id="br0">
      <inkml:brushProperty name="width" value="0.05" units="cm"/>
      <inkml:brushProperty name="height" value="0.05" units="cm"/>
    </inkml:brush>
  </inkml:definitions>
  <inkml:trace contextRef="#ctx0" brushRef="#br0">34 60 24575,'9'-2'0,"-1"0"0,1-1 0,-1 0 0,1 0 0,-1-1 0,0 0 0,0 0 0,-1-1 0,8-6 0,-6 6 0,-7 3 0,1 1 0,-1-1 0,1 1 0,0 0 0,-1-1 0,1 1 0,0 1 0,0-1 0,0 0 0,0 1 0,0-1 0,2 1 0,-4 0 0,0 0 0,-1 0 0,1 0 0,-1 0 0,1 1 0,-1-1 0,0 0 0,1 0 0,-1 0 0,1 1 0,-1-1 0,1 0 0,-1 1 0,1-1 0,-1 0 0,0 1 0,1-1 0,-1 0 0,0 1 0,1-1 0,-1 1 0,0-1 0,0 1 0,1-1 0,-1 1 0,0 0 0,0 0 0,1 1 0,-1 0 0,0 0 0,0 0 0,0-1 0,0 1 0,-1 0 0,1 0 0,0 0 0,-1-1 0,-1 4 0,-3 8 0,0 1 0,-2-2 0,0 1 0,-15 22 0,-43 43 0,20-25 0,42-50 0,1 0 0,0 0 0,0 0 0,0 0 0,0 0 0,0 1 0,1-1 0,0 1 0,-1-1 0,1 1 0,0 4 0,1-7 0,0 1 0,0 0 0,0 0 0,0 0 0,1-1 0,-1 1 0,1 0 0,-1-1 0,1 1 0,0 0 0,0-1 0,-1 1 0,1-1 0,0 1 0,0-1 0,1 1 0,-1-1 0,0 0 0,0 1 0,1-1 0,-1 0 0,1 0 0,-1 0 0,1 0 0,1 1 0,9 4 0,0-1 0,0 0 0,0 0 0,22 4 0,58 7 0,-44-8 0,319 51-1365,-338-55-5461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24.266"/>
    </inkml:context>
    <inkml:brush xml:id="br0">
      <inkml:brushProperty name="width" value="0.05" units="cm"/>
      <inkml:brushProperty name="height" value="0.05" units="cm"/>
    </inkml:brush>
  </inkml:definitions>
  <inkml:trace contextRef="#ctx0" brushRef="#br0">0 1 24575,'3'3'0,"4"1"0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26.157"/>
    </inkml:context>
    <inkml:brush xml:id="br0">
      <inkml:brushProperty name="width" value="0.05" units="cm"/>
      <inkml:brushProperty name="height" value="0.05" units="cm"/>
    </inkml:brush>
  </inkml:definitions>
  <inkml:trace contextRef="#ctx0" brushRef="#br0">3856 0 24575,'0'26'0,"1"-13"0,-1 1 0,0-1 0,-1 0 0,0 1 0,-1-1 0,-1 0 0,0 1 0,0-1 0,-8 17 0,-24 33 0,-67 97 0,-58 46 0,127-168 0,-1-2 0,-1-2 0,-2-1 0,-1-2 0,-2-1 0,-43 24 0,27-23 0,-2-2 0,-1-3 0,-1-2 0,-68 17 0,35-18 0,-1-4 0,-111 8 0,-188-17 0,-130-59 0,388 25 0,-239-75 0,298 71 0,1-3 0,2-3 0,-72-47 0,34 9 0,-111-93 0,170 123 0,-176-154 0,219 187 0,0-1 0,1 0 0,0 0 0,0-1 0,1 0 0,0 0 0,1-1 0,-6-16 0,12 28-170,0 0 113,0 1 0,0-1 0,0 0 0,0 0 0,-1 0 0,1 0 0,0 0 0,0 0 1,0 0-1,0 0 0,0 0 0,0 0 0,0 0 0,0 0 0,0 0 0,0 0 1,0 0-1,-1 0 0,1 0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45.309"/>
    </inkml:context>
    <inkml:brush xml:id="br0">
      <inkml:brushProperty name="width" value="0.05" units="cm"/>
      <inkml:brushProperty name="height" value="0.05" units="cm"/>
    </inkml:brush>
  </inkml:definitions>
  <inkml:trace contextRef="#ctx0" brushRef="#br0">69 166 24575,'1'-53'0,"0"24"0,-4-50 0,3 79 0,0 0 0,0 0 0,0 0 0,0 0 0,1 0 0,-1-1 0,0 1 0,0 0 0,0 0 0,0 0 0,0 0 0,0 0 0,0 0 0,0-1 0,0 1 0,0 0 0,0 0 0,0 0 0,0 0 0,0 0 0,0-1 0,0 1 0,0 0 0,-1 0 0,1 0 0,0 0 0,0 0 0,0 0 0,0 0 0,0-1 0,0 1 0,0 0 0,0 0 0,0 0 0,0 0 0,-1 0 0,1 0 0,0 0 0,0 0 0,0 0 0,0 0 0,0 0 0,0-1 0,0 1 0,-1 0 0,1 0 0,0 0 0,0 0 0,0 0 0,0 0 0,0 0 0,-1 0 0,1 0 0,-4 9 0,-2 15 0,-7 53 0,-4 13 0,-7 165 0,24-245 34,0 1 1,1-1-1,1 0 0,-1 1 0,2-1 0,-1 0 0,1 0 0,1 0 0,6 13 1,-8-21-86,-1 1 1,1 0 0,0 0 0,0-1 0,0 1-1,0-1 1,0 1 0,1-1 0,-1 0 0,1 0-1,-1 0 1,1 0 0,0-1 0,0 1 0,-1-1-1,1 0 1,0 1 0,1-1 0,-1 0 0,0-1 0,0 1-1,0-1 1,0 1 0,1-1 0,-1 0 0,0 0-1,0 0 1,1-1 0,-1 1 0,0-1 0,0 0-1,0 0 1,5-2 0,11-5-6776</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26.543"/>
    </inkml:context>
    <inkml:brush xml:id="br0">
      <inkml:brushProperty name="width" value="0.05" units="cm"/>
      <inkml:brushProperty name="height" value="0.05" units="cm"/>
    </inkml:brush>
  </inkml:definitions>
  <inkml:trace contextRef="#ctx0" brushRef="#br0">520 165 24575,'0'-3'0,"0"0"0,-1 1 0,1-1 0,-1 1 0,0-1 0,0 1 0,0-1 0,0 1 0,0-1 0,-1 1 0,1 0 0,-1 0 0,1-1 0,-1 1 0,0 0 0,0 1 0,0-1 0,0 0 0,0 0 0,0 1 0,-1 0 0,1-1 0,0 1 0,-4-1 0,-9-5 0,1 2 0,-1 0 0,-17-3 0,13 3 0,-159-35 0,22 4 0,150 35 0,0-1 0,0 1 0,0 0 0,-9 1 0,14-1 0,1 1 0,-1 0 0,1 0 0,-1 1 0,1-1 0,-1 0 0,1 0 0,-1 0 0,1 0 0,-1 0 0,1 1 0,-1-1 0,1 0 0,-1 0 0,1 1 0,0-1 0,-1 0 0,1 0 0,-1 1 0,1-1 0,0 1 0,-1-1 0,1 0 0,0 1 0,-1 0 0,1 0 0,0 0 0,0 0 0,0 0 0,0 0 0,1 0 0,-1 0 0,0 0 0,0 0 0,1 0 0,-1 0 0,1 0 0,-1 0 0,1 0 0,-1 0 0,1 0 0,0 0 0,1 1 0,34 45 0,-24-33 0,0 1 0,-1-1 0,-1 2 0,0 0 0,12 30 0,-7 2-273,-2 0 0,-3 1 0,-2 1 0,3 66 0,-9-84-6553</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31.966"/>
    </inkml:context>
    <inkml:brush xml:id="br0">
      <inkml:brushProperty name="width" value="0.05" units="cm"/>
      <inkml:brushProperty name="height" value="0.05" units="cm"/>
    </inkml:brush>
  </inkml:definitions>
  <inkml:trace contextRef="#ctx0" brushRef="#br0">1840 688 24575,'5'-20'0,"-1"0"0,0 0 0,-2 0 0,-1 0 0,0-1 0,-1 1 0,-2-1 0,0 1 0,-1 0 0,0 0 0,-10-28 0,6 31 0,0 0 0,-1 0 0,-1 1 0,0 0 0,-1 0 0,-1 1 0,-1 1 0,0 0 0,0 0 0,-1 1 0,-1 1 0,-1 0 0,1 1 0,-2 0 0,1 1 0,-21-9 0,9 7 0,-1 1 0,0 1 0,0 1 0,-1 1 0,1 2 0,-2 1 0,1 1 0,-1 2 0,-41 1 0,21 5 0,0 2 0,0 2 0,1 3 0,1 1 0,0 3 0,-63 28 0,32-6 0,3 3 0,-134 93 0,145-86 0,3 3 0,2 2 0,-64 71 0,101-96 0,0 0 0,2 2 0,1 0 0,1 1 0,2 1 0,1 1 0,2 0 0,1 1 0,-15 55 0,25-71 0,0 0 0,1 0 0,1 0 0,1 0 0,0 0 0,1 0 0,1 0 0,0 0 0,2-1 0,-1 1 0,2-1 0,1 0 0,0 0 0,1 0 0,0-1 0,1 0 0,1 0 0,0-1 0,1 0 0,1-1 0,0 0 0,19 16 0,-1-3-54,2-2-1,1-1 1,1-2-1,1-1 1,1-1-1,0-2 1,70 23-1,-38-20-54,1-3 0,1-3 0,108 8 0,-98-17 109,-1-4 0,0-3 0,0-4 0,0-3 0,-1-4 0,-1-3 0,0-3 0,81-32 0,-101 28 0,-1-2 0,-1-2 0,-2-3 0,74-56 0,-87 56 0,-2-3 0,-1-1 0,-2-1 0,-1-2 0,55-82 0,-72 93-3,0-2 1,-2 1-1,-1-2 0,-1 0 1,-2 0-1,13-57 1,-19 65 0,-2 0 0,0-1 0,-1 1 0,-1-1-1,-1 1 1,-1 0 0,-1 0 0,-1 0 0,-1 0 0,-13-37 0,4 26-5,-2 2 0,-1-1 0,-1 2 0,-1 1 1,-2 0-1,-1 1 0,-1 1 0,-1 2 0,-1 0 0,-44-31 0,17 18 198,-2 2 0,-1 3-1,-2 2 1,-107-40 0,132 59-856,-33-6 0,33 10-6161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32.598"/>
    </inkml:context>
    <inkml:brush xml:id="br0">
      <inkml:brushProperty name="width" value="0.05" units="cm"/>
      <inkml:brushProperty name="height" value="0.05" units="cm"/>
    </inkml:brush>
  </inkml:definitions>
  <inkml:trace contextRef="#ctx0" brushRef="#br0">4062 1151 24575,'1'-5'0,"0"0"0,0 0 0,1 0 0,0 0 0,0 1 0,0-1 0,5-8 0,4-9 0,-5 4 0,-1 0 0,-1 0 0,0 0 0,-2 0 0,0-1 0,-1-24 0,-2 9 0,-1 0 0,-12-54 0,6 55 3,-2-1 0,-1 1 0,-1 1 0,-2 0 0,-2 1 0,0 1 0,-2 0 0,-1 1 0,-2 1 0,0 1 0,-27-25-1,14 19-24,-1 2 0,-1 2 0,-2 1 0,-1 2 0,-1 2 0,-1 1 0,-75-28 0,34 22-228,0 4-1,-2 4 1,0 4 0,-96-8-1,-348 4-790,176 28 1000,1 16 0,-423 81 0,656-81-370,-226 76 0,296-81 696,0 2 0,1 3 0,1 2 0,1 1 0,1 3 0,2 1 0,-43 40 0,70-55-136,0 0 1,1 1 0,1 1 0,-15 24-1,23-33-122,0 0 0,1 1 0,0 0 0,0 0 0,1 0 0,1 0 0,-1 0 0,2 0 0,-1 1 0,1-1 0,0 1 0,1 9 0,0-17-27,0-1 0,0 0 0,0 1 0,0-1 0,0 1 0,0-1 0,1 0 0,-1 1 0,0-1 0,1 0 0,-1 1 0,1-1 0,-1 0 0,1 1 0,0-1 0,-1 0 0,1 0 0,0 0 0,0 0 0,0 0 0,0 0 0,0 0 0,0 0 0,0 0 0,0 0 0,0 0 0,1-1 0,-1 1 0,0 0 0,1-1 0,-1 1 0,2 0 0,1-2 0,0 1 0,0 0 0,0-1 0,-1 0 0,1 0 0,0 0 0,-1 0 0,1 0 0,-1-1 0,7-3 0,23-11-1365,-18 11-5461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32.939"/>
    </inkml:context>
    <inkml:brush xml:id="br0">
      <inkml:brushProperty name="width" value="0.05" units="cm"/>
      <inkml:brushProperty name="height" value="0.05" units="cm"/>
    </inkml:brush>
  </inkml:definitions>
  <inkml:trace contextRef="#ctx0" brushRef="#br0">106 14 24575,'-4'-1'0,"1"1"0,-1-1 0,1 1 0,-1-1 0,1 0 0,-5-2 0,6 2 0,0 0 0,0 0 0,0 0 0,0 1 0,0-1 0,0 1 0,0-1 0,0 1 0,0 0 0,0 0 0,0 0 0,0 0 0,-1 0 0,1 0 0,0 1 0,0-1 0,0 1 0,0-1 0,0 1 0,0 0 0,-2 1 0,2 0 0,-1 0 0,1 0 0,0 0 0,0 0 0,0 0 0,0 1 0,0-1 0,0 1 0,1 0 0,-1-1 0,1 1 0,0 0 0,0 0 0,0 0 0,0 0 0,0 0 0,0 0 0,1 0 0,0 0 0,0 0 0,0 0 0,0 4 0,0 1 0,1 0 0,0 0 0,1 0 0,-1-1 0,1 1 0,1-1 0,5 13 0,0-6 0,0-1 0,2 0 0,-1 0 0,2-1 0,-1-1 0,2 1 0,-1-2 0,2 1 0,-1-2 0,1 0 0,1 0 0,0-1 0,0-1 0,0 0 0,1-1 0,28 7 0,-29-9 0,2 0 0,-1-1 0,0 0 0,1-2 0,-1 0 0,1 0 0,-1-2 0,1 0 0,-1-1 0,1 0 0,-1-1 0,0-1 0,0 0 0,0-1 0,-1-1 0,1 0 0,14-10 0,-24 14-91,0-1 0,-1 0 0,1-1 0,-1 1 0,0-1 0,0 0 0,0 1 0,-1-2 0,0 1 0,1 0 0,-1-1 0,-1 0 0,1 1 0,3-11 0,-5 3-6735</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36.052"/>
    </inkml:context>
    <inkml:brush xml:id="br0">
      <inkml:brushProperty name="width" value="0.05" units="cm"/>
      <inkml:brushProperty name="height" value="0.05" units="cm"/>
    </inkml:brush>
  </inkml:definitions>
  <inkml:trace contextRef="#ctx0" brushRef="#br0">18 36 24575,'0'-3'0,"-3"0"0,-1-4 0,-3 0 0,4 2 0,3 0 0,7 2 0,6 2 0,8 0 0,5 1 0,8 0 0,6 0 0,2 1 0,1-1 0,-3 0 0,-4 3 0,-6 1 0,-7 0-8191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36.388"/>
    </inkml:context>
    <inkml:brush xml:id="br0">
      <inkml:brushProperty name="width" value="0.05" units="cm"/>
      <inkml:brushProperty name="height" value="0.05" units="cm"/>
    </inkml:brush>
  </inkml:definitions>
  <inkml:trace contextRef="#ctx0" brushRef="#br0">0 1 24575,'3'3'0,"4"1"0,4-1 0,2 0 0,3-1 0,3-1 0,3-3 0,2-1 0,4-1 0,2 1 0,-1 1 0,-2 1 0,-3 0 0,-6 1-8191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36.742"/>
    </inkml:context>
    <inkml:brush xml:id="br0">
      <inkml:brushProperty name="width" value="0.05" units="cm"/>
      <inkml:brushProperty name="height" value="0.05" units="cm"/>
    </inkml:brush>
  </inkml:definitions>
  <inkml:trace contextRef="#ctx0" brushRef="#br0">0 12 24575,'3'0'0,"4"-3"0,4-1 0,-1 0-8191</inkml:trace>
  <inkml:trace contextRef="#ctx0" brushRef="#br0" timeOffset="1">18 301 24575,'0'3'0,"0"4"0,3 1 0,4 1 0,3 0 0,3-2 0,6-2 0,4-2 0,8-1 0,4-1 0,2-1 0,0-4 0,1 0 0,-8 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34.237"/>
    </inkml:context>
    <inkml:brush xml:id="br0">
      <inkml:brushProperty name="width" value="0.05" units="cm"/>
      <inkml:brushProperty name="height" value="0.05" units="cm"/>
    </inkml:brush>
  </inkml:definitions>
  <inkml:trace contextRef="#ctx0" brushRef="#br0">5 0 24575,'-3'0'0,"2"0"0,4 0 0,7 0 0,8 0 0,4 0 0,3 0 0,7 0 0,4 0 0,4 0 0,1 0 0,-1 0 0,-3 0 0,-4 0 0,-3 0 0,-5 0 0,-5 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34.592"/>
    </inkml:context>
    <inkml:brush xml:id="br0">
      <inkml:brushProperty name="width" value="0.05" units="cm"/>
      <inkml:brushProperty name="height" value="0.05" units="cm"/>
    </inkml:brush>
  </inkml:definitions>
  <inkml:trace contextRef="#ctx0" brushRef="#br0">37 1 24575,'-3'2'0,"-3"5"0,-5 3 0,1 4 0,4-2 0,6-2 0,6-3 0,9-2 0,3-6 0,8-2 0,5-3 0,4-2 0,4 2 0,1 1 0,0-1 0,-4 0 0,-9 2-8191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40.500"/>
    </inkml:context>
    <inkml:brush xml:id="br0">
      <inkml:brushProperty name="width" value="0.05" units="cm"/>
      <inkml:brushProperty name="height" value="0.05" units="cm"/>
    </inkml:brush>
  </inkml:definitions>
  <inkml:trace contextRef="#ctx0" brushRef="#br0">2 0 24575,'0'0'0,"0"1"0,-1-1 0,1 1 0,0-1 0,0 0 0,0 1 0,0-1 0,0 1 0,0-1 0,0 0 0,0 1 0,-1-1 0,1 1 0,1-1 0,-1 1 0,0-1 0,0 0 0,0 1 0,0-1 0,0 1 0,0-1 0,0 0 0,0 1 0,1-1 0,-1 1 0,0-1 0,0 0 0,1 1 0,-1-1 0,0 0 0,1 1 0,-1-1 0,0 0 0,1 1 0,13 20 0,-12-18 0,195 263 291,-98-139-1119,114 195 0,-203-304-5998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45.635"/>
    </inkml:context>
    <inkml:brush xml:id="br0">
      <inkml:brushProperty name="width" value="0.05" units="cm"/>
      <inkml:brushProperty name="height" value="0.05" units="cm"/>
    </inkml:brush>
  </inkml:definitions>
  <inkml:trace contextRef="#ctx0" brushRef="#br0">0 1 24575,'0'3'0,"3"0"0,4 4 0,3 0 0,7-2 0,5 0 0,5-2 0,4-2 0,-1 0 0,1-1 0,-3 0 0,-5 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40.855"/>
    </inkml:context>
    <inkml:brush xml:id="br0">
      <inkml:brushProperty name="width" value="0.05" units="cm"/>
      <inkml:brushProperty name="height" value="0.05" units="cm"/>
    </inkml:brush>
  </inkml:definitions>
  <inkml:trace contextRef="#ctx0" brushRef="#br0">752 61 24575,'1'-3'0,"-1"1"0,-1 0 0,1-1 0,0 1 0,0 0 0,-1-1 0,1 1 0,-1 0 0,0 0 0,0 0 0,0-1 0,0 1 0,0 0 0,0 0 0,0 0 0,-1 0 0,1 1 0,-1-1 0,1 0 0,-1 1 0,0-1 0,0 1 0,0-1 0,0 1 0,0 0 0,0 0 0,0 0 0,0 0 0,-3-1 0,0 1 0,0 0 0,0 0 0,-1 0 0,1 1 0,-1 0 0,1 0 0,0 0 0,-1 1 0,1-1 0,0 1 0,-10 4 0,-21 8 0,1 1 0,0 3 0,2 0 0,-56 40 0,36-18 0,-92 90 0,106-89 0,-39 53 0,63-73 0,0 1 0,2 0 0,1 1 0,-19 47 0,31-69 0,-10 36 342,9-34-437,1 0 0,0 0 0,0 0 0,0 0 1,0-1-1,0 1 0,0 0 0,0 0 0,1 0 0,-1 0 1,1-1-1,-1 1 0,1 0 0,0 0 0,0-1 1,-1 1-1,3 2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41.194"/>
    </inkml:context>
    <inkml:brush xml:id="br0">
      <inkml:brushProperty name="width" value="0.05" units="cm"/>
      <inkml:brushProperty name="height" value="0.05" units="cm"/>
    </inkml:brush>
  </inkml:definitions>
  <inkml:trace contextRef="#ctx0" brushRef="#br0">0 16 24575,'0'-3'0,"3"-1"0,4 1 0,3 0 0,4 0 0,1 5 0,5 4 0,1 1 0,4 0 0,2 1 0,3 2 0,3 0 0,0-2 0,2-2 0,-7-3-8191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41.536"/>
    </inkml:context>
    <inkml:brush xml:id="br0">
      <inkml:brushProperty name="width" value="0.05" units="cm"/>
      <inkml:brushProperty name="height" value="0.05" units="cm"/>
    </inkml:brush>
  </inkml:definitions>
  <inkml:trace contextRef="#ctx0" brushRef="#br0">8 16 24575,'-3'3'0,"0"3"0,2 2 0,5-1 0,4-5 0,7-3 0,4 0 0,4-4 0,4-1 0,3-2 0,3-2 0,-5-1-8191</inkml:trace>
  <inkml:trace contextRef="#ctx0" brushRef="#br0" timeOffset="1">59 272 24575,'0'3'0,"3"0"0,4 1 0,7-1 0,3-1 0,5-4 0,7-1 0,5 0 0,2-3 0,4 0 0,-5 1-8191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45.346"/>
    </inkml:context>
    <inkml:brush xml:id="br0">
      <inkml:brushProperty name="width" value="0.05" units="cm"/>
      <inkml:brushProperty name="height" value="0.05" units="cm"/>
    </inkml:brush>
  </inkml:definitions>
  <inkml:trace contextRef="#ctx0" brushRef="#br0">1 0 24575,'3'0'0,"4"0"0,3 0 0,6 0 0,4 0 0,0 0 0,4 0 0,0 0 0,-2 0 0,0 0 0,-3 0 0,0 0 0,-4 0-8191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45.704"/>
    </inkml:context>
    <inkml:brush xml:id="br0">
      <inkml:brushProperty name="width" value="0.05" units="cm"/>
      <inkml:brushProperty name="height" value="0.05" units="cm"/>
    </inkml:brush>
  </inkml:definitions>
  <inkml:trace contextRef="#ctx0" brushRef="#br0">1 35 24575,'0'1'0,"0"0"0,0 0 0,1-1 0,-1 1 0,0 0 0,1-1 0,-1 1 0,0-1 0,1 1 0,-1 0 0,1-1 0,-1 1 0,1-1 0,-1 1 0,1-1 0,-1 1 0,1-1 0,-1 0 0,1 1 0,0-1 0,-1 0 0,1 1 0,0-1 0,-1 0 0,1 0 0,0 0 0,0 1 0,-1-1 0,1 0 0,0 0 0,-1 0 0,1 0 0,0 0 0,1-1 0,26-1 0,-27 2 0,84-18 230,-48 9-628,1 2-1,0 2 0,41-1 0,-65 6-6427</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48.240"/>
    </inkml:context>
    <inkml:brush xml:id="br0">
      <inkml:brushProperty name="width" value="0.05" units="cm"/>
      <inkml:brushProperty name="height" value="0.05" units="cm"/>
    </inkml:brush>
  </inkml:definitions>
  <inkml:trace contextRef="#ctx0" brushRef="#br0">4 18 24575,'0'-2'0,"-2"-2"0,1 0 0,4 1 0,4 1 0,5 0 0,5 2 0,6-1 0,1 1 0,4 0 0,1 1 0,3-1 0,-2 0 0,-3 0 0,0 0 0,-1 0 0,-9 0 0,-7 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48.600"/>
    </inkml:context>
    <inkml:brush xml:id="br0">
      <inkml:brushProperty name="width" value="0.05" units="cm"/>
      <inkml:brushProperty name="height" value="0.05" units="cm"/>
    </inkml:brush>
  </inkml:definitions>
  <inkml:trace contextRef="#ctx0" brushRef="#br0">0 34 24575,'15'-1'0,"-1"-1"0,0 0 0,-1-1 0,21-6 0,-19 4 0,1 1 0,27-3 0,-37 6 0,0 1 0,-1 0 0,1 0 0,-1 1 0,1 0 0,-1 0 0,1 0 0,-1 1 0,1 0 0,-1 0 0,10 5 0,13 11 260,-22-13-492,0-1 0,0 0-1,1 0 1,-1-1 0,1 0 0,12 4 0,-5-4-6594</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48.922"/>
    </inkml:context>
    <inkml:brush xml:id="br0">
      <inkml:brushProperty name="width" value="0.05" units="cm"/>
      <inkml:brushProperty name="height" value="0.05" units="cm"/>
    </inkml:brush>
  </inkml:definitions>
  <inkml:trace contextRef="#ctx0" brushRef="#br0">5 0 24575,'-3'0'0,"2"3"0,4 1 0,5-1 0,3 0 0,3-1 0,2 0 0,4-2 0,2 1 0,3-1 0,2-1 0,1 1 0,-3 0 0,1 0 0,-1 0 0,-3 0 0,-4 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51.295"/>
    </inkml:context>
    <inkml:brush xml:id="br0">
      <inkml:brushProperty name="width" value="0.05" units="cm"/>
      <inkml:brushProperty name="height" value="0.05" units="cm"/>
    </inkml:brush>
  </inkml:definitions>
  <inkml:trace contextRef="#ctx0" brushRef="#br0">204 89 24575,'5'0'0,"0"0"0,0 0 0,0-1 0,0 0 0,0 0 0,0 0 0,0 0 0,7-4 0,-11 5 0,0-1 0,0 1 0,0-1 0,-1 0 0,1 1 0,0-1 0,0 0 0,0 0 0,-1 1 0,1-1 0,0 0 0,-1 0 0,1 0 0,-1 0 0,1 0 0,-1 0 0,0 0 0,1-1 0,-1 0 0,0 0 0,0 0 0,0 1 0,0-1 0,0 0 0,-1 0 0,1 1 0,-1-1 0,1 0 0,-1 0 0,1 1 0,-1-1 0,0 1 0,-2-4 0,1 2 0,-1 0 0,0 1 0,0-1 0,0 1 0,0-1 0,0 1 0,0 0 0,-1 0 0,1 0 0,-1 0 0,1 1 0,-1 0 0,0-1 0,1 1 0,-1 0 0,0 1 0,0-1 0,-7 1 0,4-1 0,0 1 0,1 0 0,-1 1 0,1-1 0,-1 1 0,1 0 0,-1 1 0,1 0 0,-1 0 0,-8 4 0,6 0 0,0 1 0,1-1 0,-1 1 0,1 0 0,1 1 0,0 0 0,0 0 0,0 1 0,-9 17 0,13-22 0,0 1 0,1 0 0,-1 1 0,1-1 0,0 0 0,1 1 0,-1-1 0,1 1 0,0-1 0,0 1 0,1-1 0,0 1 0,0 0 0,0-1 0,0 1 0,1 0 0,0-1 0,0 1 0,1-1 0,2 7 0,-2-9 0,0 0 0,0 0 0,1-1 0,-1 1 0,1-1 0,-1 1 0,1-1 0,0 0 0,0 0 0,0 0 0,0 0 0,0-1 0,0 1 0,1-1 0,-1 0 0,0 0 0,1 0 0,-1 0 0,1 0 0,-1-1 0,1 0 0,-1 0 0,1 0 0,6-1 0,2 0 0,0 0 0,-1-1 0,1 0 0,-1-1 0,0-1 0,15-5 0,-6-2 0,1-1 0,-2-1 0,0 0 0,0-2 0,22-22 0,-38 35 0,-1-1 0,1 1 0,0 0 0,0 0 0,0 0 0,0 0 0,0 1 0,5-3 0,-7 4 0,-1 0 0,1 0 0,-1 0 0,1 0 0,-1 0 0,1 0 0,0 0 0,-1 0 0,1 0 0,-1 0 0,1 0 0,-1 0 0,1 0 0,-1 1 0,1-1 0,-1 0 0,1 0 0,-1 1 0,1-1 0,-1 0 0,1 1 0,0-1 0,0 2 0,-1-1 0,1 0 0,0 0 0,0 1 0,-1-1 0,1 0 0,-1 1 0,1-1 0,-1 1 0,0-1 0,1 1 0,-1 1 0,0 47 0,-1-35 0,1 1 0,2 25 0,-2-38 0,1 0 0,0 0 0,-1 0 0,1 0 0,0 0 0,0 0 0,1 0 0,-1 0 0,1 0 0,-1 0 0,1-1 0,0 1 0,0-1 0,0 1 0,0-1 0,1 0 0,-1 0 0,3 2 0,-2-2-76,0-1 1,0 0-1,0 0 0,1 0 0,-1 0 0,0 0 0,0-1 0,1 0 1,-1 1-1,0-1 0,1 0 0,-1-1 0,0 1 0,0-1 1,1 1-1,-1-1 0,4-1 0,15-6-6750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51.701"/>
    </inkml:context>
    <inkml:brush xml:id="br0">
      <inkml:brushProperty name="width" value="0.05" units="cm"/>
      <inkml:brushProperty name="height" value="0.05" units="cm"/>
    </inkml:brush>
  </inkml:definitions>
  <inkml:trace contextRef="#ctx0" brushRef="#br0">110 87 24575,'1'-16'0,"-1"-23"0,0 37 0,0 1 0,0-1 0,0 0 0,0 1 0,-1-1 0,1 0 0,-1 1 0,1-1 0,-1 0 0,0 1 0,1-1 0,-1 1 0,0-1 0,0 1 0,0-1 0,-2 0 0,3 1 0,-1 1 0,1 0 0,0-1 0,-1 1 0,1 0 0,-1 0 0,1-1 0,-1 1 0,1 0 0,-1 0 0,1 0 0,-1 0 0,1 0 0,-1 0 0,1 0 0,-1 0 0,1 0 0,-1 0 0,1 0 0,-1 0 0,1 0 0,-1 0 0,1 0 0,-1 1 0,1-1 0,-1 0 0,1 0 0,-1 1 0,-12 14 0,-2 22 0,7-9 0,1 1 0,2-1 0,1 1 0,1 1 0,2 55 0,26 147 0,-18-204 0,-7-28 0,0 0 0,0 0 0,0 0 0,0 0 0,0 0 0,0 1 0,0-1 0,0 0 0,0 0 0,0 0 0,0 0 0,0 0 0,0 0 0,0 0 0,0 0 0,0 0 0,0 0 0,0 0 0,0 1 0,1-1 0,-1 0 0,0 0 0,0 0 0,0 0 0,0 0 0,0 0 0,0 0 0,0 0 0,0 0 0,0 0 0,0 0 0,1 0 0,-1 0 0,0 0 0,0 0 0,0 0 0,0 0 0,0 0 0,0 0 0,0 0 0,0 0 0,1 0 0,-1 0 0,0 0 0,0 0 0,0 0 0,0 0 0,0 0 0,0 0 0,0 0 0,0-1 0,0 1 0,0 0 0,0 0 0,1 0 0,-1 0 0,0 0 0,0 0 0,0 0 0,0 0 0,5-16 0,-2-2 0,-1 0 0,2 1 0,0 0 0,1 1 0,8-20 0,-12 33 0,0 0 0,0 0 0,1 1 0,-1-1 0,1 0 0,0 1 0,0-1 0,0 1 0,0 0 0,0-1 0,0 1 0,1 0 0,-1 0 0,1 1 0,-1-1 0,1 0 0,0 1 0,0 0 0,0-1 0,-1 1 0,1 0 0,0 1 0,0-1 0,1 0 0,-1 1 0,0 0 0,0 0 0,0 0 0,0 0 0,4 0 0,-2 2 0,0-1 0,1 1 0,-1 0 0,0 1 0,-1-1 0,1 1 0,0 0 0,-1 0 0,0 0 0,1 0 0,-1 1 0,0 0 0,-1 0 0,1 0 0,-1 0 0,0 1 0,5 7 0,1 4 0,-1 1 0,0 0 0,9 32 0,-16-45 0,0-1 0,0 0 0,0 0 0,-1 1 0,1-1 0,-1 0 0,0 0 0,0 1 0,0-1 0,0 0 0,-1 1 0,1-1 0,-1 0 0,-2 7 0,2-9 0,0 1 0,-1 0 0,1 0 0,0-1 0,-1 1 0,0-1 0,1 1 0,-1-1 0,0 0 0,1 0 0,-1 1 0,0-1 0,0 0 0,0-1 0,0 1 0,0 0 0,0-1 0,-1 1 0,1-1 0,0 1 0,0-1 0,0 0 0,-4 0 0,-8-1 49,1 0 0,0 0 0,-1-1-1,1-1 1,0 0 0,-23-10 0,-71-37-1756,73 31-5119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46.691"/>
    </inkml:context>
    <inkml:brush xml:id="br0">
      <inkml:brushProperty name="width" value="0.05" units="cm"/>
      <inkml:brushProperty name="height" value="0.05" units="cm"/>
    </inkml:brush>
  </inkml:definitions>
  <inkml:trace contextRef="#ctx0" brushRef="#br0">294 0 24575,'-1'4'0,"0"1"0,-1-1 0,0 0 0,1 0 0,-2 0 0,1-1 0,0 1 0,-1 0 0,1-1 0,-6 5 0,-2 5 0,-29 42 0,2 2 0,3 2 0,-35 84 0,53-104 0,2 1 0,2 1 0,2 0 0,1 0 0,2 1 0,-2 65 0,9-90 0,1-1 0,0 0 0,2 0 0,0 0 0,0 0 0,1-1 0,1 1 0,1-1 0,0 0 0,1 0 0,17 25 0,-17-30 0,0 0 0,0-1 0,1 0 0,1 0 0,0-1 0,0 0 0,0-1 0,1 1 0,0-2 0,0 0 0,1 0 0,0-1 0,0 0 0,0-1 0,0 0 0,21 4 0,-24-7-170,0 0-1,0 0 0,0 0 1,0-1-1,0-1 0,-1 1 1,13-3-1,-5-2-6655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52.052"/>
    </inkml:context>
    <inkml:brush xml:id="br0">
      <inkml:brushProperty name="width" value="0.05" units="cm"/>
      <inkml:brushProperty name="height" value="0.05" units="cm"/>
    </inkml:brush>
  </inkml:definitions>
  <inkml:trace contextRef="#ctx0" brushRef="#br0">1 18 24575,'3'-3'0,"3"-1"0,5 1 0,2 0 0,2 1 0,2 1 0,1 0 0,0 1 0,-3 0-8191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52.391"/>
    </inkml:context>
    <inkml:brush xml:id="br0">
      <inkml:brushProperty name="width" value="0.05" units="cm"/>
      <inkml:brushProperty name="height" value="0.05" units="cm"/>
    </inkml:brush>
  </inkml:definitions>
  <inkml:trace contextRef="#ctx0" brushRef="#br0">0 0 24575,'0'3'0,"3"4"0,4 0 0,3 0 0,6-2 0,7 1 0,4 0 0,6-2 0,5-3 0,-6-3-8191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53.216"/>
    </inkml:context>
    <inkml:brush xml:id="br0">
      <inkml:brushProperty name="width" value="0.05" units="cm"/>
      <inkml:brushProperty name="height" value="0.05" units="cm"/>
    </inkml:brush>
  </inkml:definitions>
  <inkml:trace contextRef="#ctx0" brushRef="#br0">0 99 24575,'0'-58'0,"17"118"0,-7-13 0,39 156 0,-48-199 0,1 1 0,-1-1 0,1 0 0,0 0 0,0 0 0,1 0 0,3 5 0,-6-9 0,1 1 0,0 0 0,-1-1 0,1 1 0,0-1 0,-1 1 0,1-1 0,0 1 0,0-1 0,-1 1 0,1-1 0,0 1 0,0-1 0,0 0 0,0 0 0,0 1 0,-1-1 0,1 0 0,0 0 0,0 0 0,0 0 0,0 0 0,0 0 0,0 0 0,0-1 0,0 1 0,-1 0 0,1 0 0,0-1 0,0 1 0,0 0 0,0-1 0,-1 1 0,1-1 0,0 1 0,0-1 0,-1 1 0,1-1 0,0 0 0,-1 1 0,1-1 0,-1 0 0,1 0 0,8-11 0,-1-1 0,0 1 0,-1-1 0,0-1 0,-1 1 0,-1-1 0,6-22 0,6-13 0,-9 28 0,1-6 0,2 1 0,1 0 0,0 1 0,30-43 0,-41 67-44,-1-1 0,1 1 0,0 0 0,0 0 0,-1 0 0,1 0 0,0 0 0,0 0 0,0 1 0,0-1 0,0 0 0,0 0 0,0 1 0,0-1 0,1 1 0,-1-1 0,0 1 0,0-1-1,1 1 1,-1 0 0,0-1 0,0 1 0,1 0 0,-1 0 0,0 0 0,0 0 0,1 0 0,-1 0 0,0 1 0,3-1 0,5 7-6782</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54.553"/>
    </inkml:context>
    <inkml:brush xml:id="br0">
      <inkml:brushProperty name="width" value="0.05" units="cm"/>
      <inkml:brushProperty name="height" value="0.05" units="cm"/>
    </inkml:brush>
  </inkml:definitions>
  <inkml:trace contextRef="#ctx0" brushRef="#br0">259 375 24575,'1'0'0,"0"0"0,0 0 0,-1-1 0,1 1 0,0 0 0,0-1 0,-1 1 0,1-1 0,0 1 0,-1-1 0,1 1 0,-1-1 0,1 0 0,-1 1 0,1-1 0,-1 0 0,1 1 0,-1-1 0,0 0 0,1 0 0,-1 1 0,0-1 0,0 0 0,1 0 0,-1 0 0,0 1 0,0-3 0,3-25 0,-3 25 0,1-4 0,-1-1 0,0 1 0,-1-1 0,0 1 0,0 0 0,-1-1 0,1 1 0,-2 0 0,1 0 0,-1 0 0,-7-12 0,9 16 0,-1 1 0,0-1 0,0 1 0,0-1 0,0 1 0,0 0 0,-1 0 0,1 0 0,-1 0 0,1 0 0,-1 1 0,0-1 0,0 1 0,0 0 0,0-1 0,0 1 0,0 1 0,0-1 0,0 0 0,0 1 0,0-1 0,0 1 0,0 0 0,0 0 0,-1 0 0,1 1 0,0-1 0,0 1 0,0 0 0,-5 1 0,-1 2 0,1 0 0,-1 0 0,1 1 0,-1 0 0,2 1 0,-1 0 0,0 0 0,1 0 0,0 1 0,1 0 0,0 1 0,0-1 0,-7 13 0,5-8 0,1 1 0,0 0 0,2 0 0,-1 0 0,1 0 0,1 1 0,1 0 0,-4 21 0,7-31 0,-1-1 0,1 1 0,0-1 0,0 0 0,1 1 0,-1-1 0,1 1 0,-1-1 0,1 0 0,0 1 0,0-1 0,1 0 0,-1 0 0,1 0 0,-1 0 0,1 0 0,0 0 0,3 4 0,-2-5 0,-1-1 0,0 1 0,1-1 0,-1 1 0,1-1 0,-1 0 0,1 0 0,0 0 0,-1 0 0,1 0 0,0-1 0,0 1 0,-1-1 0,1 0 0,0 1 0,0-1 0,0-1 0,-1 1 0,1 0 0,0-1 0,0 1 0,5-3 0,4-1 0,-1-1 0,1-1 0,19-12 0,-19 11 0,0 0 0,17-6 0,-28 12 0,-1 1 0,1 0 0,0 0 0,0 0 0,-1 0 0,1 0 0,0 0 0,-1 0 0,1 0 0,0 0 0,0 0 0,-1 0 0,1 0 0,0 0 0,-1 1 0,1-1 0,0 0 0,-1 1 0,1-1 0,0 0 0,-1 1 0,1-1 0,0 1 0,-1-1 0,1 1 0,-1-1 0,1 1 0,-1-1 0,0 1 0,1 0 0,-1-1 0,1 1 0,-1 0 0,0-1 0,0 1 0,1 0 0,-1-1 0,0 1 0,0 0 0,0 0 0,0-1 0,0 1 0,0 0 0,0 0 0,0 0 0,1 45 0,-2-33 0,1-10 0,0-1 0,0 0 0,1 0 0,-1 1 0,0-1 0,1 0 0,-1 0 0,1 0 0,0 1 0,0-1 0,0 0 0,0 0 0,0 0 0,0 0 0,1-1 0,-1 1 0,0 0 0,1 0 0,0-1 0,2 3 0,-1-3 0,-1 1 0,1-1 0,0 0 0,0 0 0,0 0 0,0 0 0,0-1 0,0 1 0,0-1 0,0 0 0,0 0 0,0 0 0,5-1 0,3 0 0,0-2 0,1 1 0,-1-2 0,0 1 0,-1-2 0,1 1 0,10-7 0,-4 0 0,0-1 0,0-1 0,-1 0 0,-1-2 0,-1 1 0,0-2 0,0 0 0,-2 0 0,15-25 0,-14 19 0,-1 0 0,-2-1 0,0 0 0,-1-1 0,-2 0 0,0 0 0,4-35 0,-10 53 0,4-62 0,-4 62 0,-2 0 0,1 0 0,-1 0 0,0 1 0,0-1 0,0 0 0,-1 0 0,0 1 0,-2-7 0,3 11 0,1 0 0,-1 0 0,0 0 0,1 0 0,-1 0 0,0 0 0,1 0 0,-1 0 0,0 0 0,0 0 0,0 0 0,0 0 0,0 1 0,0-1 0,0 0 0,0 1 0,0-1 0,0 1 0,-1-1 0,1 1 0,0-1 0,0 1 0,-1 0 0,-1-1 0,1 2 0,0-1 0,0 1 0,0-1 0,0 1 0,0 0 0,0-1 0,0 1 0,1 0 0,-1 0 0,0 0 0,1 1 0,-1-1 0,-2 3 0,-3 3 0,0 1 0,0 1 0,1-1 0,-9 16 0,6-6 0,1 0 0,0 1 0,2 0 0,0 0 0,1 0 0,1 1 0,1-1 0,1 1 0,0 0 0,2 0 0,2 27 0,-1-32 0,1 0 0,0-1 0,1 1 0,1-1 0,1 0 0,-1 0 0,2-1 0,0 1 0,1-1 0,0 0 0,1-1 0,0 0 0,1 0 0,1 0 0,0-1 0,11 10 0,-16-17 0,0-1 0,0 1 0,0-1 0,0 0 0,1 0 0,-1 0 0,1-1 0,0 1 0,0-1 0,0-1 0,0 1 0,0-1 0,0 0 0,0-1 0,0 0 0,0 0 0,1 0 0,-1 0 0,11-3 0,-11 1 0,1 0 0,-1-1 0,0 1 0,0-1 0,0-1 0,0 1 0,0-1 0,-1 0 0,0 0 0,1-1 0,-2 0 0,1 0 0,0 0 0,-1 0 0,0-1 0,0 1 0,5-12 0,-5 8 0,0-2 0,0 1 0,-1 0 0,0-1 0,1-13 0,-3 18 0,0-1 0,0 0 0,-1 0 0,0 0 0,-1 0 0,1 0 0,-1 0 0,-1 1 0,-1-9 0,3 14 0,-1 1 0,1 0 0,0-1 0,0 1 0,0 0 0,0-1 0,0 1 0,0 0 0,0-1 0,0 1 0,-1 0 0,1-1 0,0 1 0,0 0 0,0 0 0,-1-1 0,1 1 0,0 0 0,0 0 0,-1-1 0,1 1 0,0 0 0,0 0 0,-1 0 0,1 0 0,0-1 0,-1 1 0,1 0 0,0 0 0,-1 0 0,1 0 0,-5 9 0,0 17 0,5-19 0,-1 1 0,1-1 0,1 0 0,0 1 0,0-1 0,0 0 0,1 1 0,0-1 0,0 0 0,1 0 0,0 0 0,0-1 0,0 1 0,1-1 0,6 9 0,-6-12 0,-1 1 0,1 0 0,0-1 0,0 0 0,0 0 0,0 0 0,1 0 0,-1-1 0,1 0 0,0 0 0,-1 0 0,1 0 0,0-1 0,0 0 0,0 0 0,0 0 0,0 0 0,1-1 0,-1 0 0,0 0 0,0 0 0,0-1 0,6-1 0,-6 1 0,1 0 0,-1-1 0,1 0 0,-1 0 0,1 0 0,-1-1 0,0 1 0,0-1 0,0-1 0,0 1 0,-1-1 0,0 1 0,1-1 0,-1-1 0,0 1 0,-1 0 0,1-1 0,-1 0 0,0 0 0,0 0 0,-1 0 0,1 0 0,-1-1 0,2-6 0,-5 16 0,1-1 0,-1 1 0,1-1 0,0 0 0,0 1 0,0-1 0,1 1 0,-1-1 0,1 0 0,0 1 0,0-1 0,0 0 0,0 1 0,1-1 0,-1 0 0,1 0 0,0 0 0,0 0 0,0-1 0,0 1 0,0 0 0,1-1 0,2 3 0,0-1 0,0 0 0,1 0 0,-1-1 0,1 1 0,-1-1 0,1 0 0,0-1 0,0 0 0,1 0 0,-1 0 0,0 0 0,10 0 0,3-1 0,0 0 0,-1-1 0,1-1 0,-1-1 0,1 0 0,22-7 0,-34 7 0,1 0 0,-1-1 0,1 0 0,-1 0 0,0 0 0,-1-1 0,1 0 0,-1 0 0,1-1 0,-1 0 0,0 0 0,-1-1 0,0 1 0,1-1 0,-2 0 0,1 0 0,6-12 0,-10 14 0,1 1 0,-1 0 0,0-1 0,0 1 0,0-1 0,0 1 0,-1-1 0,0 0 0,1 1 0,-1-1 0,-1 1 0,1-1 0,0 0 0,-1 1 0,0-1 0,0 1 0,0-1 0,0 1 0,0-1 0,-1 1 0,-1-3 0,1 4 0,1 0 0,-1 0 0,1 0 0,-1 1 0,0-1 0,0 0 0,0 1 0,0 0 0,0-1 0,0 1 0,0 0 0,0 0 0,0 0 0,0 1 0,-1-1 0,1 0 0,0 1 0,-1-1 0,1 1 0,0 0 0,-1 0 0,1 0 0,0 0 0,-1 0 0,1 0 0,0 1 0,-1-1 0,1 1 0,0 0 0,0 0 0,-1 0 0,-3 2 0,3-2 0,-1 1 0,1 0 0,-1 0 0,1 1 0,0-1 0,-1 1 0,1-1 0,1 1 0,-1 0 0,0 0 0,1 0 0,-1 1 0,1-1 0,0 1 0,0-1 0,-1 5 0,1-3 0,0 1 0,1-1 0,0 1 0,0 0 0,0-1 0,1 1 0,0 0 0,0-1 0,1 1 0,1 8 0,-1-5 0,1 0 0,1-1 0,0 0 0,0 0 0,0 0 0,1 0 0,0 0 0,1-1 0,0 1 0,0-1 0,0 0 0,1-1 0,0 1 0,13 9 0,-10-10-136,0-1-1,1 0 1,-1-1-1,1 0 1,0-1-1,0 0 1,0-1-1,1 0 0,14 2 1,4-2-6690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54.957"/>
    </inkml:context>
    <inkml:brush xml:id="br0">
      <inkml:brushProperty name="width" value="0.05" units="cm"/>
      <inkml:brushProperty name="height" value="0.05" units="cm"/>
    </inkml:brush>
  </inkml:definitions>
  <inkml:trace contextRef="#ctx0" brushRef="#br0">103 2 24575,'6'-1'0,"-3"1"0,-8 8 0,-13 22 0,0 0 0,3 1 0,-24 62 0,35-78 0,0-1 0,1 0 0,1 1 0,-2 29 0,5-35 0,-1 0 0,1 0 0,0-1 0,1 1 0,0 0 0,0-1 0,1 0 0,0 1 0,6 10 0,-5-12-170,1 1-1,1-1 0,-1 0 1,1 0-1,0-1 0,1 0 1,10 8-1,15 9-6655</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55.652"/>
    </inkml:context>
    <inkml:brush xml:id="br0">
      <inkml:brushProperty name="width" value="0.05" units="cm"/>
      <inkml:brushProperty name="height" value="0.05" units="cm"/>
    </inkml:brush>
  </inkml:definitions>
  <inkml:trace contextRef="#ctx0" brushRef="#br0">90 258 24575,'-2'-2'0,"1"1"0,-1 0 0,0 0 0,0 0 0,0-1 0,1 2 0,-1-1 0,0 0 0,0 0 0,0 1 0,0-1 0,-1 1 0,1-1 0,0 1 0,0 0 0,0 0 0,0 0 0,0 0 0,0 0 0,0 0 0,-1 1 0,1-1 0,0 1 0,0 0 0,0-1 0,0 1 0,0 0 0,1 0 0,-1 0 0,0 0 0,0 1 0,1-1 0,-1 0 0,0 1 0,1-1 0,0 1 0,-1-1 0,1 1 0,0 0 0,0 0 0,0 0 0,0-1 0,0 1 0,0 0 0,-1 3 0,0 6 0,-1-1 0,2 1 0,-1 0 0,2-1 0,-1 1 0,3 20 0,15 64 0,-11-70 0,-1 1 0,2 36 0,-8-52 0,-2-12 0,-4-19 0,4-20 0,2 0 0,1 0 0,2 0 0,2 0 0,2 1 0,1-1 0,3 1 0,1 1 0,16-40 0,-22 66 0,1 1 0,-1 0 0,2 1 0,0-1 0,0 1 0,12-14 0,-16 22 0,-1 1 0,1-1 0,0 0 0,0 1 0,0 0 0,0 0 0,0 0 0,0 0 0,0 0 0,1 1 0,-1 0 0,1-1 0,-1 1 0,1 0 0,-1 1 0,1-1 0,0 1 0,-1-1 0,1 1 0,0 0 0,-1 1 0,1-1 0,0 1 0,-1-1 0,1 1 0,0 0 0,3 2 0,3 1 0,-1 1 0,0 0 0,0 0 0,0 1 0,-1 0 0,0 1 0,0 0 0,-1 0 0,0 0 0,0 1 0,0 0 0,-1 1 0,0-1 0,7 17 0,-10-20 0,-1-1 0,0 1 0,0 0 0,-1 0 0,1 0 0,-1 0 0,0 0 0,-1 0 0,1 1 0,-1-1 0,0 0 0,0 0 0,-1 0 0,1 1 0,-1-1 0,0 0 0,0 0 0,-1 0 0,0 0 0,0-1 0,0 1 0,0 0 0,-1-1 0,0 1 0,0-1 0,0 0 0,0 0 0,-1 0 0,1 0 0,-7 4 0,-4 2 0,-1-1 0,1-1 0,-1-1 0,-1 0 0,1 0 0,-1-2 0,-29 7 0,18-5 0,12 0 0,15-7 0,0 0 0,1 0 0,-1 0 0,0 1 0,0-1 0,0 0 0,0 0 0,0 0 0,0 1 0,0-1 0,0 0 0,0 0 0,1 0 0,-1 1 0,0-1 0,0 0 0,0 0 0,0 0 0,0 0 0,1 0 0,-1 0 0,0 1 0,0-1 0,0 0 0,1 0 0,-1 0 0,0 0 0,0 0 0,0 0 0,1 0 0,-1 0 0,0 0 0,0 0 0,0 0 0,1 0 0,-1 0 0,36 4 0,-25-3 0,16 3 0,0 2 0,48 15 0,-61-16 0,-1 1 0,0 0 0,0 1 0,0 0 0,-1 1 0,0 0 0,12 12 0,-22-19 0,0 1 0,0-1 0,0 1 0,-1 0 0,1 0 0,-1 0 0,1 0 0,-1 0 0,0 0 0,1 0 0,-1 1 0,0-1 0,-1 0 0,1 1 0,0-1 0,-1 1 0,1-1 0,-1 1 0,0-1 0,0 1 0,0 3 0,-1-4 0,0 1 0,0-1 0,0 1 0,0-1 0,-1 0 0,1 0 0,-1 0 0,1 1 0,-1-2 0,0 1 0,0 0 0,0 0 0,0 0 0,0-1 0,0 1 0,0-1 0,-1 0 0,1 0 0,0 0 0,-5 2 0,-8 2-85,-1 0 0,0-1-1,0-1 1,-1 0 0,1-1-1,0-1 1,-1 0 0,1-1-1,-1-1 1,1-1 0,-1 0-1,1-1 1,0-1 0,0 0-1,-25-12 1,16 5-6741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56.481"/>
    </inkml:context>
    <inkml:brush xml:id="br0">
      <inkml:brushProperty name="width" value="0.05" units="cm"/>
      <inkml:brushProperty name="height" value="0.05" units="cm"/>
    </inkml:brush>
  </inkml:definitions>
  <inkml:trace contextRef="#ctx0" brushRef="#br0">278 133 24575,'1'0'0,"0"0"0,0 1 0,-1-1 0,1 0 0,0-1 0,-1 1 0,1 0 0,0 0 0,0 0 0,-1 0 0,1 0 0,0-1 0,-1 1 0,1 0 0,0-1 0,-1 1 0,1-1 0,-1 1 0,1 0 0,-1-1 0,1 1 0,0-1 0,-1 1 0,0-1 0,1 0 0,-1 1 0,1-1 0,-1 0 0,0 1 0,1-1 0,-1 0 0,0 1 0,0-1 0,0 0 0,1 1 0,-1-1 0,0 0 0,0 0 0,0 1 0,0-1 0,0 0 0,0 1 0,0-1 0,-1 0 0,1-1 0,-1 0 0,1 0 0,-1 0 0,0 0 0,1 0 0,-1 0 0,0 0 0,0 0 0,-1 1 0,1-1 0,0 0 0,0 1 0,-1-1 0,1 0 0,-4-2 0,-2 1 0,0 0 0,0 0 0,-1 1 0,1 0 0,-1 0 0,1 0 0,-1 1 0,0 1 0,1-1 0,-1 1 0,0 0 0,0 1 0,1 0 0,-1 0 0,0 0 0,1 1 0,-1 0 0,1 1 0,0 0 0,0 0 0,0 1 0,0-1 0,-11 10 0,9-6 0,1 1 0,0 0 0,1 1 0,0 0 0,1 0 0,-1 0 0,2 1 0,-10 20 0,12-23 0,0 1 0,0 0 0,1 0 0,0 0 0,1 0 0,0 1 0,0-1 0,0 0 0,1 1 0,1-1 0,-1 0 0,4 15 0,-3-20 0,0 0 0,0 0 0,0-1 0,0 1 0,0 0 0,1-1 0,0 1 0,-1-1 0,1 0 0,0 1 0,0-1 0,0 0 0,0 0 0,0 0 0,1 0 0,-1-1 0,1 1 0,3 1 0,-4-2 0,0 0 0,0-1 0,0 1 0,0 0 0,0-1 0,1 0 0,-1 0 0,0 0 0,0 0 0,1 0 0,-1 0 0,0 0 0,0 0 0,0-1 0,1 0 0,-1 1 0,0-1 0,0 0 0,0 0 0,0 0 0,0 0 0,0 0 0,0 0 0,1-2 0,11-11 0,0 0 0,-1-1 0,-1-1 0,0 0 0,-1 0 0,10-21 0,-8 15 0,0 1 0,29-36 0,-41 56 0,-1 0 0,1 0 0,0 1 0,-1-1 0,1 0 0,0 0 0,0 0 0,0 1 0,-1-1 0,1 0 0,0 1 0,0-1 0,0 1 0,0-1 0,0 1 0,0-1 0,0 1 0,0 0 0,0-1 0,1 1 0,-1 0 0,0 0 0,0 0 0,0 0 0,2 0 0,-2 1 0,-1-1 0,1 1 0,0 0 0,0 0 0,0 0 0,-1 0 0,1 0 0,0 0 0,-1 0 0,1 0 0,-1 0 0,0 0 0,1 1 0,-1-1 0,0 0 0,1 0 0,-1 0 0,0 3 0,1 8 0,-1 0 0,0-1 0,-3 18 0,-3 3 0,4-24 0,0 1 0,0-1 0,1 1 0,0 0 0,0-1 0,1 1 0,1 0 0,-1 0 0,4 14 0,-4-22 0,1 1 0,0-1 0,-1 1 0,1-1 0,0 0 0,0 0 0,0 1 0,0-1 0,0 0 0,0 0 0,0 0 0,0 0 0,0 0 0,0 0 0,0 0 0,1-1 0,-1 1 0,0 0 0,4 0 0,-2 0 0,1 0 0,-1-1 0,1 1 0,-1-1 0,1 0 0,-1 0 0,1 0 0,4-1 0,5-2 0,1 0 0,-1-1 0,16-6 0,-29 10 0,22-10 0,1 0 0,-2-2 0,0 0 0,0-1 0,23-20 0,-31 22 0,0-1 0,-1 0 0,0-1 0,-1 0 0,-1-1 0,0 0 0,-1-1 0,9-18 0,-16 30 0,0-1 0,-1 1 0,0 0 0,0-1 0,0 1 0,0-1 0,-1 1 0,1-1 0,-1 0 0,0 1 0,0-1 0,0 1 0,0-1 0,-1 1 0,1-1 0,-1 0 0,0 1 0,-2-5 0,1 5 0,0 0 0,0 0 0,0 1 0,0-1 0,0 1 0,0 0 0,-1 0 0,1-1 0,-1 2 0,0-1 0,1 0 0,-1 0 0,0 1 0,0 0 0,0-1 0,0 1 0,0 0 0,-1 1 0,1-1 0,-6 0 0,4 0 0,-1 1 0,0 0 0,1 1 0,-1-1 0,0 1 0,1 0 0,-1 0 0,1 1 0,-1 0 0,1 0 0,0 0 0,0 0 0,0 1 0,0 0 0,0 0 0,-5 5 0,7-6 0,1 0 0,0 0 0,0 0 0,0 0 0,0 1 0,0-1 0,0 1 0,0-1 0,1 1 0,-1-1 0,1 1 0,0 0 0,0 0 0,0 0 0,0 0 0,1-1 0,-1 1 0,1 0 0,-1 0 0,1 0 0,0 1 0,0-1 0,0 0 0,1 0 0,-1 0 0,1-1 0,0 1 0,0 0 0,0 0 0,0 0 0,3 4 0,1 2 0,0-1 0,1 0 0,1 0 0,-1-1 0,1 0 0,0 0 0,16 11 0,6 1 0,30 15 0,13 8 0,-68-40 0,-1 1 0,0-1 0,1 1 0,-1 0 0,0 0 0,0 0 0,3 6 0,-5-8 0,-1 0 0,1-1 0,-1 1 0,1 0 0,-1 0 0,0 0 0,0 0 0,1 0 0,-1 0 0,0 0 0,0 0 0,0 0 0,0 0 0,0 0 0,0 0 0,0 0 0,-1-1 0,1 1 0,0 0 0,0 0 0,-1 0 0,1 0 0,-1 0 0,1 0 0,0 0 0,-1-1 0,0 1 0,1 0 0,-1 0 0,1-1 0,-1 1 0,0 0 0,0-1 0,1 1 0,-1-1 0,0 1 0,0-1 0,-1 1 0,-8 5 43,0-1 0,-1 0-1,1-1 1,-1 0 0,0-1-1,-1 0 1,-19 2 0,-81 2-1750,89-7-5119</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56.960"/>
    </inkml:context>
    <inkml:brush xml:id="br0">
      <inkml:brushProperty name="width" value="0.05" units="cm"/>
      <inkml:brushProperty name="height" value="0.05" units="cm"/>
    </inkml:brush>
  </inkml:definitions>
  <inkml:trace contextRef="#ctx0" brushRef="#br0">37 202 24575,'36'-13'0,"-24"13"0,1 0 0,0 1 0,17 4 0,-19-3 0,-1-1 0,0 0 0,1 0 0,-1-1 0,15-1 0,-21 0 0,0 1 0,-1-1 0,1-1 0,-1 1 0,0 0 0,1-1 0,-1 0 0,0 0 0,0 0 0,0 0 0,0 0 0,0 0 0,-1-1 0,1 0 0,-1 1 0,0-1 0,1 0 0,-1 0 0,3-7 0,-3 7 0,-1 0 0,1 0 0,-1-1 0,1 1 0,-1-1 0,0 1 0,-1-1 0,1 1 0,0-1 0,-1 0 0,0 1 0,0-1 0,0 1 0,-1-1 0,1 0 0,-1 1 0,-1-7 0,0 6 0,0-1 0,0 1 0,-1 0 0,1 0 0,-1 0 0,0 0 0,0 0 0,0 1 0,0-1 0,-1 1 0,0 0 0,-5-4 0,4 3 0,-1 1 0,0-1 0,0 1 0,0 0 0,-1 1 0,1-1 0,0 1 0,-1 1 0,0-1 0,0 1 0,1 0 0,-1 1 0,0-1 0,0 1 0,0 1 0,1-1 0,-1 1 0,0 1 0,-7 1 0,8 0 0,-1 0 0,1 0 0,-1 0 0,1 1 0,0 0 0,0 1 0,1-1 0,-1 1 0,1 0 0,0 1 0,0-1 0,1 1 0,0 0 0,0 0 0,0 0 0,1 1 0,-1-1 0,2 1 0,-1 0 0,1-1 0,0 1 0,0 1 0,1-1 0,0 0 0,0 13 0,1-9 0,0 0 0,1 1 0,0-1 0,1 0 0,0 0 0,1 0 0,0 0 0,1 0 0,0-1 0,1 1 0,0-1 0,1 0 0,0-1 0,0 1 0,15 16 0,-11-16 0,1 0 0,0-1 0,0 0 0,1-1 0,0 0 0,1-1 0,-1 0 0,2-1 0,13 5 0,-22-9 0,0-1 0,0 1 0,0-1 0,1 0 0,-1 0 0,0-1 0,0 0 0,0 0 0,0 0 0,1 0 0,-1-1 0,0 0 0,0 0 0,0 0 0,0-1 0,0 1 0,0-1 0,-1-1 0,1 1 0,0-1 0,-1 1 0,0-1 0,0 0 0,0-1 0,0 1 0,0-1 0,0 0 0,3-4 0,-5 4-170,0 0-1,1 1 0,-1-1 1,-1 0-1,1 0 0,0-1 1,1-6-1,0-8-6655</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58.032"/>
    </inkml:context>
    <inkml:brush xml:id="br0">
      <inkml:brushProperty name="width" value="0.05" units="cm"/>
      <inkml:brushProperty name="height" value="0.05" units="cm"/>
    </inkml:brush>
  </inkml:definitions>
  <inkml:trace contextRef="#ctx0" brushRef="#br0">74 73 24575,'-2'-5'0,"1"0"0,-1 1 0,0-1 0,0 0 0,0 1 0,-1 0 0,1-1 0,-1 1 0,0 0 0,-1 0 0,1 1 0,-1-1 0,1 1 0,-1-1 0,0 1 0,-5-3 0,8 6 0,0 0 0,1 0 0,-1 0 0,0 0 0,1 1 0,-1-1 0,0 0 0,1 0 0,-1 1 0,1-1 0,-1 0 0,1 1 0,-1-1 0,0 0 0,1 1 0,0-1 0,-1 1 0,1-1 0,-1 1 0,1-1 0,-1 1 0,1-1 0,0 1 0,-1-1 0,1 1 0,0 0 0,0-1 0,0 1 0,-1-1 0,1 1 0,0 0 0,0-1 0,0 1 0,0 0 0,0-1 0,0 1 0,0 0 0,-3 32 0,3-29 0,-2 75 0,9 114 0,-4-176 69,-1 0-1,2 0 0,0 0 0,12 26 1,-14-37-164,0-1 0,1 0 0,-1 0 0,1 0 1,0 0-1,1 0 0,-1-1 0,1 0 0,0 1 0,0-1 1,1-1-1,-1 1 0,1-1 0,0 1 0,0-1 1,0-1-1,8 4 0,6-1-6731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58.586"/>
    </inkml:context>
    <inkml:brush xml:id="br0">
      <inkml:brushProperty name="width" value="0.05" units="cm"/>
      <inkml:brushProperty name="height" value="0.05" units="cm"/>
    </inkml:brush>
  </inkml:definitions>
  <inkml:trace contextRef="#ctx0" brushRef="#br0">158 169 24575,'-33'-1'0,"-33"-7"0,7 1 0,201 8 0,-60-2 0,2 1 0,325-11 0,-402 10 0,2 1 0,0-1 0,-1 0 0,1 0 0,0-1 0,-1 0 0,0 0 0,1-1 0,-1 0 0,14-8 0,-21 10 0,0 1 0,0-1 0,0 0 0,0 0 0,0 0 0,0 0 0,0 1 0,-1-1 0,1-1 0,0 1 0,0 0 0,-1 0 0,1 0 0,-1 0 0,1 0 0,-1-1 0,1 1 0,-1 0 0,0 0 0,0-1 0,0 1 0,1 0 0,-1-2 0,-1 1 0,1-1 0,-1 1 0,0 0 0,0 0 0,0-1 0,0 1 0,0 0 0,0 0 0,0 0 0,-1 0 0,-2-3 0,-2-1 0,-1 0 0,1 0 0,-1 1 0,0 0 0,-15-8 0,17 10 0,0 1 0,-1-1 0,1 1 0,-1 0 0,1 1 0,-1 0 0,0 0 0,0 0 0,1 0 0,-1 1 0,0 0 0,0 0 0,1 1 0,-1-1 0,0 1 0,0 1 0,1-1 0,-1 1 0,-6 3 0,6-2 0,1 0 0,-1 1 0,1 0 0,0 0 0,0 0 0,1 0 0,-1 1 0,1 0 0,0 0 0,0 0 0,1 1 0,-1-1 0,1 1 0,0 0 0,1-1 0,-1 1 0,-1 9 0,2-6 0,0 0 0,0 1 0,1-1 0,1 1 0,-1-1 0,1 1 0,1-1 0,0 1 0,0-1 0,5 16 0,-5-22 0,0 0 0,0 1 0,0-1 0,0 0 0,1 0 0,-1 0 0,1 0 0,0 0 0,0 0 0,0 0 0,0-1 0,1 1 0,-1-1 0,1 0 0,-1 1 0,1-1 0,0 0 0,0 0 0,0-1 0,0 1 0,0-1 0,0 1 0,0-1 0,1 0 0,-1 0 0,0-1 0,1 1 0,-1-1 0,1 1 0,-1-1 0,1 0 0,4-1 0,-2 0 0,0-1 0,0 0 0,0 0 0,0 0 0,0-1 0,0 0 0,-1 0 0,1 0 0,-1-1 0,0 0 0,0 0 0,6-7 0,5-5 0,-1-1 0,14-20 0,-14 13 0,-12 18 0,0 1 0,1-1 0,-1 1 0,1 0 0,0 0 0,0 0 0,1 0 0,-1 1 0,7-5 0,-11 9 0,1 0 0,-1 0 0,1 0 0,0 0 0,-1 0 0,1 0 0,-1 0 0,1 1 0,-1-1 0,1 0 0,-1 0 0,1 0 0,-1 1 0,1-1 0,-1 0 0,1 1 0,-1-1 0,0 0 0,1 1 0,-1-1 0,1 1 0,-1-1 0,0 0 0,1 1 0,-1-1 0,0 1 0,0-1 0,1 1 0,-1-1 0,0 1 0,0-1 0,0 1 0,0 0 0,0-1 0,1 1 0,-1 0 0,6 25 0,-6-24 0,6 41 118,-5-32-88,0 0 0,1 0-1,0 0 1,1 0 0,6 18-1,-7-26-98,0 0 0,0 0 0,-1 0-1,2 0 1,-1-1 0,0 1 0,0-1-1,1 1 1,0-1 0,-1 0 0,1 0 0,0 0-1,0 0 1,0-1 0,0 1 0,0-1 0,0 0-1,1 0 1,-1 0 0,0 0 0,1 0-1,-1-1 1,5 1 0,11 0-6757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29.742"/>
    </inkml:context>
    <inkml:brush xml:id="br0">
      <inkml:brushProperty name="width" value="0.05" units="cm"/>
      <inkml:brushProperty name="height" value="0.05" units="cm"/>
    </inkml:brush>
  </inkml:definitions>
  <inkml:trace contextRef="#ctx0" brushRef="#br0">221 58 24575,'7'-30'0,"0"2"0,-27 73 0,-44 105 0,-16 41 0,60-135 0,-20 85 0,37-126 0,0 0 0,1 1 0,0-1 0,1 1 0,1 0 0,3 25 0,-2-35 0,0 0 0,1-1 0,0 1 0,0 0 0,0-1 0,0 0 0,1 1 0,0-1 0,0 0 0,0 0 0,1-1 0,0 1 0,0-1 0,0 0 0,0 0 0,1 0 0,-1 0 0,1-1 0,0 0 0,9 5 0,5 0 0,0-1 0,0 0 0,1-2 0,-1 0 0,1-1 0,30 2 0,126-4 0,-132-3 0,116-2-1365,-138 3-5461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59.002"/>
    </inkml:context>
    <inkml:brush xml:id="br0">
      <inkml:brushProperty name="width" value="0.05" units="cm"/>
      <inkml:brushProperty name="height" value="0.05" units="cm"/>
    </inkml:brush>
  </inkml:definitions>
  <inkml:trace contextRef="#ctx0" brushRef="#br0">19 245 24575,'1'-12'0,"0"1"0,1-1 0,0 1 0,6-16 0,2-14 0,-3 9 0,-4 18 0,0 0 0,-1 0 0,1-26 0,-3 39 0,1 0 0,-1 1 0,0-1 0,0 1 0,0-1 0,0 0 0,0 1 0,0-1 0,0 1 0,0-1 0,-1 0 0,1 1 0,0-1 0,0 1 0,0-1 0,-1 1 0,1-1 0,0 1 0,-1-1 0,1 1 0,0-1 0,-1 1 0,1-1 0,0 1 0,-1-1 0,1 1 0,-2-1 0,2 1 0,-1 1 0,0-1 0,0 0 0,1 1 0,-1-1 0,0 1 0,1-1 0,-1 1 0,0-1 0,1 1 0,-1-1 0,1 1 0,-1-1 0,1 1 0,-1 0 0,0 1 0,-17 33 0,12-17 0,1 0 0,0 1 0,2-1 0,-3 35 0,6 79 0,1-94 0,3-21 0,-4-17 0,0 0 0,0 0 0,0 1 0,1-1 0,-1 0 0,0 0 0,0 0 0,1 1 0,-1-1 0,0 0 0,1 0 0,-1 0 0,0 0 0,1 0 0,-1 0 0,0 0 0,0 0 0,1 0 0,-1 0 0,0 0 0,1 0 0,-1 0 0,0 0 0,1 0 0,-1 0 0,0 0 0,1 0 0,-1 0 0,4-2 0,-1 0 0,0 0 0,0 0 0,0-1 0,0 1 0,3-4 0,3-3 0,1 0 0,1 1 0,-1 1 0,1 0 0,1 0 0,0 1 0,-1 0 0,2 1 0,18-5 0,-22 8 0,1 0 0,-1 1 0,0 0 0,1 1 0,-1 0 0,0 0 0,1 1 0,-1 0 0,0 0 0,0 1 0,0 1 0,17 6 0,-18-5 0,1 0 0,-1 1 0,0 0 0,0 1 0,0-1 0,10 12 0,-14-14 0,-1 0 0,0 0 0,0 1 0,-1 0 0,1-1 0,-1 1 0,1 0 0,-1 0 0,0 0 0,-1 0 0,1 1 0,-1-1 0,0 0 0,0 1 0,1 8 0,-2-11 0,-1 1 0,1 0 0,-1-1 0,0 1 0,0 0 0,0-1 0,0 1 0,0-1 0,-1 0 0,1 1 0,-1-1 0,1 0 0,-1 0 0,0 0 0,0 0 0,0 0 0,0 0 0,0-1 0,-1 1 0,1-1 0,0 1 0,-1-1 0,1 0 0,-1 0 0,-4 2 0,-4 0 0,1 0 0,-1 0 0,0-1 0,0 0 0,-12 0 0,11-2-195,0 0 0,0-1 0,0 0 0,1-1 0,-1 0 0,-21-8 0,5-1-6631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59.820"/>
    </inkml:context>
    <inkml:brush xml:id="br0">
      <inkml:brushProperty name="width" value="0.05" units="cm"/>
      <inkml:brushProperty name="height" value="0.05" units="cm"/>
    </inkml:brush>
  </inkml:definitions>
  <inkml:trace contextRef="#ctx0" brushRef="#br0">87 40 24575,'3'0'0,"0"-1"0,0 0 0,-1 1 0,1-1 0,0 0 0,-1-1 0,1 1 0,-1 0 0,1-1 0,-1 1 0,0-1 0,1 0 0,-1 0 0,3-3 0,-3 3 0,0 0 0,1 0 0,-1 0 0,1 0 0,-1 1 0,1-1 0,0 0 0,5-1 0,-18 31 0,-4-3 0,-17 31 0,-37 89 0,61-126 0,1 0 0,1 0 0,0 1 0,1-1 0,2 1 0,0 0 0,1 0 0,0 0 0,4 24 0,-1-34 0,0 0 0,1 0 0,0 0 0,0 0 0,1-1 0,1 1 0,0-1 0,0 0 0,0-1 0,1 1 0,1-1 0,-1 0 0,1 0 0,1-1 0,-1 0 0,1-1 0,1 1 0,15 9 0,-7-7 0,0-1 0,0 0 0,0-1 0,1 0 0,0-2 0,0 0 0,0-1 0,1-1 0,29 1 0,-43-3-76,-1-1 1,0 0-1,0 0 0,1 0 0,-1 0 0,0-1 0,0 0 0,0 0 1,1 0-1,-1 0 0,0-1 0,0 1 0,-1-1 0,1 0 1,0 0-1,-1-1 0,5-3 0,-1-4-6750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00.753"/>
    </inkml:context>
    <inkml:brush xml:id="br0">
      <inkml:brushProperty name="width" value="0.05" units="cm"/>
      <inkml:brushProperty name="height" value="0.05" units="cm"/>
    </inkml:brush>
  </inkml:definitions>
  <inkml:trace contextRef="#ctx0" brushRef="#br0">0 66 24575,'4'0'0,"-1"-1"0,1-1 0,-1 1 0,1 0 0,-1-1 0,0 0 0,0 1 0,0-1 0,5-5 0,4 0 0,-1 0 0,-1 1 0,2 1 0,-1 0 0,0 1 0,1 0 0,14-3 0,-23 7 0,-1-1 0,1 1 0,-1 0 0,1 0 0,-1 0 0,1 0 0,-1 0 0,1 1 0,-1-1 0,0 1 0,1-1 0,-1 1 0,1 0 0,-1 0 0,4 2 0,-4-1 0,-1 0 0,1-1 0,-1 1 0,0 0 0,1 0 0,-1 0 0,0 0 0,0 0 0,0 0 0,-1 0 0,1 0 0,0 0 0,-1 0 0,1 1 0,-1-1 0,0 0 0,0 0 0,0 0 0,0 1 0,0-1 0,-1 3 0,-1 18 0,-2 1 0,-9 30 0,7-29 0,-5 38 0,10-53 0,0 0 0,1-1 0,1 1 0,-1 0 0,2-1 0,-1 1 0,6 15 0,-3-15 23,0 0 0,1 0 0,0 0-1,1-1 1,0 0 0,1 0 0,0-1-1,0 1 1,0-1 0,1-1 0,0 0-1,1 0 1,0 0 0,11 5 0,-4-3-237,0 0 1,1-1 0,1-1-1,-1-1 1,1-1 0,0 0-1,27 3 1,-10-4-6613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01.281"/>
    </inkml:context>
    <inkml:brush xml:id="br0">
      <inkml:brushProperty name="width" value="0.05" units="cm"/>
      <inkml:brushProperty name="height" value="0.05" units="cm"/>
    </inkml:brush>
  </inkml:definitions>
  <inkml:trace contextRef="#ctx0" brushRef="#br0">81 129 24575,'-6'-2'0,"1"0"0,-1 0 0,0 1 0,0-1 0,-6 1 0,-20-7 0,31 8 0,1 0 0,0 0 0,-1 0 0,1 0 0,0 0 0,-1 0 0,1 0 0,0 0 0,-1 0 0,1-1 0,0 1 0,0 0 0,-1 0 0,1 0 0,0 0 0,0-1 0,-1 1 0,1 0 0,0 0 0,0-1 0,-1 1 0,1 0 0,0 0 0,0-1 0,0 1 0,0 0 0,0-1 0,-1 1 0,1 0 0,0-1 0,0 1 0,9-5 0,19 2 0,204 18 0,-66-1 0,-160-14 0,250 4 0,-251-4 0,0-1 0,-1 1 0,1-1 0,-1 0 0,1 0 0,-1 0 0,1-1 0,-1 0 0,0 0 0,7-3 0,-10 4 0,0 0 0,0 0 0,0 0 0,0 0 0,0 0 0,0-1 0,0 1 0,0 0 0,0 0 0,0-1 0,-1 1 0,1-1 0,-1 1 0,1 0 0,-1-1 0,1 1 0,-1-1 0,0 1 0,0-1 0,0 0 0,0 1 0,0-1 0,0 1 0,0-1 0,0 1 0,-1-1 0,1 1 0,-1-1 0,1 1 0,-1-1 0,1 1 0,-1 0 0,0-1 0,0 1 0,0-1 0,-2-4 0,-1 1 0,1 0 0,-1 0 0,1 0 0,-2 1 0,1-1 0,0 1 0,-1 0 0,-9-6 0,12 8 0,0 1 0,0 0 0,-1 0 0,1 0 0,0 0 0,-1 0 0,1 0 0,-1 1 0,1-1 0,-1 1 0,0-1 0,1 1 0,-1 0 0,1 0 0,-1 1 0,1-1 0,-1 0 0,1 1 0,-1-1 0,1 1 0,-1 0 0,1 0 0,-1 0 0,1 0 0,-4 3 0,-3 3 0,1 0 0,0 1 0,0 0 0,1 0 0,0 1 0,0-1 0,-7 14 0,5-5 0,0 0 0,1 1 0,-8 24 0,14-36 0,0-1 0,1 1 0,0 0 0,0-1 0,1 1 0,-1 0 0,1 0 0,0 0 0,1-1 0,0 1 0,1 8 0,-1-12 0,0 0 0,0 0 0,0 1 0,0-1 0,0 0 0,0 0 0,1 0 0,-1 0 0,1-1 0,-1 1 0,1 0 0,0-1 0,0 1 0,-1-1 0,1 1 0,0-1 0,0 0 0,0 0 0,1 0 0,-1 0 0,0 0 0,0 0 0,1-1 0,-1 1 0,0-1 0,1 0 0,-1 1 0,0-1 0,1 0 0,2-1 0,1 1 0,0-1 0,-1 1 0,1-1 0,0-1 0,-1 1 0,1-1 0,-1 0 0,1 0 0,-1-1 0,8-4 0,1-3 0,-1-1 0,16-14 0,-21 17 0,1 0 0,-1 0 0,2 1 0,-1 0 0,1 1 0,21-10 0,-30 15 0,1 0 0,0 0 0,-1 1 0,1-1 0,0 1 0,0 0 0,0-1 0,0 1 0,-1 0 0,1 0 0,0 0 0,0 0 0,0 0 0,0 1 0,0-1 0,-1 0 0,1 1 0,0-1 0,0 1 0,-1 0 0,1 0 0,0 0 0,-1 0 0,1 0 0,-1 0 0,1 0 0,-1 0 0,1 0 0,-1 1 0,0-1 0,0 1 0,2 1 0,1 5 0,0 1 0,0-1 0,-1 1 0,0 0 0,3 14 0,8 21 0,-3-27-1365,-1-4-5461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01.686"/>
    </inkml:context>
    <inkml:brush xml:id="br0">
      <inkml:brushProperty name="width" value="0.05" units="cm"/>
      <inkml:brushProperty name="height" value="0.05" units="cm"/>
    </inkml:brush>
  </inkml:definitions>
  <inkml:trace contextRef="#ctx0" brushRef="#br0">1 226 24575,'0'-17'0,"3"-83"0,-2 88 0,0-1 0,2 1 0,-1 0 0,2 0 0,7-20 0,-11 31 0,1 0 0,-1 0 0,1 0 0,-1 0 0,1 0 0,-1 0 0,1 0 0,0 0 0,0 0 0,-1 0 0,1 0 0,0 1 0,0-1 0,0 0 0,1 0 0,-1 1 0,-1 0 0,1-1 0,-1 1 0,1 0 0,-1 0 0,1 0 0,-1 0 0,0 1 0,1-1 0,-1 0 0,1 0 0,-1 0 0,1 0 0,-1 0 0,0 1 0,1-1 0,-1 0 0,0 0 0,1 0 0,-1 1 0,0-1 0,1 0 0,-1 1 0,0-1 0,1 0 0,-1 1 0,0-1 0,2 4 0,0-1 0,0 0 0,0 1 0,-1-1 0,0 1 0,0-1 0,0 1 0,1 3 0,4 53 0,-2 0 0,-6 91 0,0-54 0,13-118 0,28-34 0,-35 50 0,1 0 0,-1 0 0,1 1 0,-1 0 0,1-1 0,1 2 0,-1-1 0,0 1 0,1 0 0,7-3 0,-10 4 0,1 1 0,-1 1 0,1-1 0,-1 0 0,1 1 0,-1 0 0,1-1 0,0 2 0,-1-1 0,1 0 0,-1 1 0,1-1 0,-1 1 0,1 0 0,-1 0 0,0 1 0,1-1 0,-1 1 0,5 3 0,2 1 0,-1 1 0,0 0 0,15 16 0,-21-20 0,0 0 0,0 0 0,-1 0 0,0 0 0,1 1 0,-1-1 0,0 1 0,-1 0 0,1 0 0,-1 0 0,1-1 0,-1 1 0,0 0 0,0 5 0,-1-8 0,0 0 0,0 1 0,0-1 0,0 0 0,-1 1 0,1-1 0,0 0 0,-1 1 0,1-1 0,0 0 0,-1 0 0,0 1 0,1-1 0,-1 0 0,0 0 0,1 0 0,-1 0 0,0 0 0,0 0 0,0 0 0,0 0 0,0 0 0,-2 1 0,0-1 0,1 0 0,-1 0 0,0 0 0,0 0 0,0 0 0,0-1 0,1 1 0,-1-1 0,0 0 0,-5 0 0,-4-1 0,1-1 0,-1 0 0,0-1 0,-13-5 0,-1-1-1365,4-1-5461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02.022"/>
    </inkml:context>
    <inkml:brush xml:id="br0">
      <inkml:brushProperty name="width" value="0.05" units="cm"/>
      <inkml:brushProperty name="height" value="0.05" units="cm"/>
    </inkml:brush>
  </inkml:definitions>
  <inkml:trace contextRef="#ctx0" brushRef="#br0">0 84 24575,'6'-1'0,"0"-1"0,0 1 0,0-1 0,-1 0 0,1 0 0,-1-1 0,8-4 0,4-1 0,10-5 0,47-18 0,-67 28 0,0 1 0,0 0 0,0 1 0,0-1 0,1 2 0,-1-1 0,0 1 0,11 1 0,-16-1 0,0 0 0,0 0 0,0 0 0,0 1 0,0-1 0,0 1 0,-1 0 0,1-1 0,0 1 0,0 0 0,-1 0 0,1 0 0,0 0 0,-1 0 0,1 0 0,-1 1 0,0-1 0,1 0 0,-1 1 0,0-1 0,2 3 0,-3-2 0,1 1 0,0-1 0,-1 0 0,0 0 0,1 1 0,-1-1 0,0 0 0,0 1 0,0-1 0,-1 0 0,1 0 0,0 1 0,-1-1 0,1 0 0,-2 3 0,-3 5 0,1 0 0,-1 0 0,-1-1 0,0 1 0,0-1 0,-9 9 0,-8 6 0,-41 32 0,23-20 0,40-35 0,-1 0 0,1 1 0,-1-1 0,1 0 0,0 1 0,0-1 0,0 1 0,0-1 0,0 1 0,0-1 0,0 1 0,0 0 0,0 2 0,1-3 0,0 0 0,0-1 0,1 1 0,-1 0 0,0-1 0,1 1 0,-1 0 0,0-1 0,1 1 0,-1 0 0,1-1 0,-1 1 0,1-1 0,-1 1 0,1-1 0,-1 1 0,1-1 0,0 0 0,-1 1 0,1-1 0,0 0 0,-1 1 0,1-1 0,0 0 0,-1 0 0,1 1 0,0-1 0,0 0 0,-1 0 0,1 0 0,0 0 0,0 0 0,-1 0 0,2-1 0,28 3-273,0-2 0,0-1 0,0-1 0,55-12 0,-52 7-6553</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02.359"/>
    </inkml:context>
    <inkml:brush xml:id="br0">
      <inkml:brushProperty name="width" value="0.05" units="cm"/>
      <inkml:brushProperty name="height" value="0.05" units="cm"/>
    </inkml:brush>
  </inkml:definitions>
  <inkml:trace contextRef="#ctx0" brushRef="#br0">0 61 24575,'0'-5'0,"0"0"0,0 0 0,1 0 0,-1 0 0,1 0 0,0 0 0,2-5 0,-2 8 0,-1 1 0,1 0 0,0 0 0,0 0 0,-1 1 0,1-1 0,0 0 0,0 0 0,0 0 0,0 1 0,0-1 0,0 0 0,0 1 0,0-1 0,0 1 0,1-1 0,-1 1 0,0 0 0,0-1 0,0 1 0,1 0 0,-1 0 0,0 0 0,0 0 0,1 0 0,-1 0 0,0 0 0,0 0 0,0 0 0,1 1 0,-1-1 0,0 1 0,0-1 0,2 1 0,8 3 0,0 0 0,0 1 0,0 0 0,-1 1 0,0 0 0,0 0 0,0 1 0,-1 0 0,0 1 0,-1 0 0,1 0 0,-1 1 0,-1 0 0,0 1 0,0-1 0,10 21 0,-11-16 0,0-1 0,-1 1 0,0 0 0,-2 0 0,1 0 0,-1 1 0,-1-1 0,-1 1 0,0 0 0,-1-1 0,-1 1 0,0 0 0,-3 17 0,-1-15-76,1 1 1,-2-1-1,-1 0 0,0-1 0,-1 1 0,0-1 0,-2-1 0,0 0 1,0 0-1,-1-1 0,-1 0 0,-1-1 0,0 0 0,0-1 1,-1-1-1,-1 0 0,-25 14 0,10-10-6750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02.767"/>
    </inkml:context>
    <inkml:brush xml:id="br0">
      <inkml:brushProperty name="width" value="0.05" units="cm"/>
      <inkml:brushProperty name="height" value="0.05" units="cm"/>
    </inkml:brush>
  </inkml:definitions>
  <inkml:trace contextRef="#ctx0" brushRef="#br0">11 41 24575,'-1'-1'0,"0"1"0,1-1 0,-1 1 0,0-1 0,0 0 0,1 0 0,-1 1 0,1-1 0,-1 0 0,1 0 0,-1 0 0,1 0 0,-1 1 0,1-1 0,0 0 0,-1 0 0,1 0 0,0 0 0,0 0 0,0 0 0,0 0 0,0 0 0,0 0 0,0 0 0,0 0 0,0 0 0,0 0 0,0 0 0,1 0 0,-1 0 0,0 0 0,1 0 0,-1 0 0,1 1 0,0-3 0,0 2 0,0 0 0,1 1 0,-1-1 0,0 0 0,0 1 0,0-1 0,1 1 0,-1-1 0,0 1 0,1 0 0,-1-1 0,0 1 0,1 0 0,-1 0 0,0 0 0,1 0 0,-1 0 0,0 0 0,1 0 0,-1 1 0,1-1 0,-1 0 0,0 1 0,0-1 0,3 2 0,6 4 0,-1-1 0,1 2 0,-1-1 0,-1 2 0,1-1 0,-1 1 0,0 0 0,-1 1 0,0-1 0,-1 2 0,1-1 0,7 18 0,-4-7 0,-1 1 0,-1 0 0,0 1 0,-2 0 0,5 30 0,-9-37-59,0-1 0,-2 0-1,1 1 1,-2-1-1,0 1 1,0-1 0,-2 1-1,0-1 1,0 0 0,-1 0-1,-1-1 1,0 1 0,-1-1-1,-1 0 1,0 0-1,0-1 1,-1 0 0,-1 0-1,0-1 1,-1 0 0,0-1-1,-17 15 1,-14 6-6767</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03.684"/>
    </inkml:context>
    <inkml:brush xml:id="br0">
      <inkml:brushProperty name="width" value="0.05" units="cm"/>
      <inkml:brushProperty name="height" value="0.05" units="cm"/>
    </inkml:brush>
  </inkml:definitions>
  <inkml:trace contextRef="#ctx0" brushRef="#br0">0 52 24575,'0'-3'0,"0"-4"0,6 0 0,8 0 0,6 2 0,13-1 0,11 0 0,17 2 0,11 0 0,12 2 0,8 2 0,3-1 0,-2 1 0,-7 0 0,-8 1 0,-15-1 0,-18 0-8191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04.039"/>
    </inkml:context>
    <inkml:brush xml:id="br0">
      <inkml:brushProperty name="width" value="0.05" units="cm"/>
      <inkml:brushProperty name="height" value="0.05" units="cm"/>
    </inkml:brush>
  </inkml:definitions>
  <inkml:trace contextRef="#ctx0" brushRef="#br0">113 1 24575,'-9'5'0,"-8"9"0,-5 4 0,-1 2 0,3 3 0,5 1 0,8-1 0,11-4 0,11-3 0,14-3 0,14-5 0,11-3 0,14-3 0,10-4 0,8-5 0,-9-2-8191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30.099"/>
    </inkml:context>
    <inkml:brush xml:id="br0">
      <inkml:brushProperty name="width" value="0.05" units="cm"/>
      <inkml:brushProperty name="height" value="0.05" units="cm"/>
    </inkml:brush>
  </inkml:definitions>
  <inkml:trace contextRef="#ctx0" brushRef="#br0">54 138 24575,'2'-3'0,"0"1"0,0 0 0,-1-1 0,1 0 0,-1 1 0,0-1 0,0 0 0,0 1 0,0-1 0,0 0 0,0 0 0,-1 0 0,0 0 0,1 0 0,-1 0 0,-1-5 0,1 8 0,0 0 0,0 0 0,0-1 0,0 1 0,0 0 0,0 0 0,0 0 0,0-1 0,0 1 0,0 0 0,0 0 0,0-1 0,0 1 0,-1 0 0,1 0 0,0 0 0,0-1 0,0 1 0,0 0 0,-1 0 0,1 0 0,0 0 0,0-1 0,0 1 0,-1 0 0,1 0 0,0 0 0,0 0 0,-1 0 0,1 0 0,0 0 0,0 0 0,0 0 0,-1 0 0,-7 5 0,-5 14 0,5-6 0,2 1 0,0 0 0,1 1 0,0-1 0,1 1 0,-2 16 0,4-23 0,1-1 0,1 1 0,-1 0 0,1-1 0,1 1 0,-1 0 0,1-1 0,0 1 0,1-1 0,0 1 0,0-1 0,1 0 0,0 0 0,4 8 0,-5-12 0,0 0 0,0 0 0,0-1 0,1 1 0,-1 0 0,1-1 0,0 0 0,0 1 0,-1-1 0,1 0 0,1-1 0,-1 1 0,0 0 0,0-1 0,1 0 0,-1 0 0,1 0 0,-1 0 0,1 0 0,-1-1 0,1 1 0,-1-1 0,1 0 0,-1 0 0,1 0 0,0-1 0,-1 0 0,7-1 0,-5 0 0,1 0 0,-1 0 0,0 0 0,0-1 0,0 1 0,0-1 0,0-1 0,0 1 0,-1-1 0,0 0 0,1 0 0,-2 0 0,1 0 0,0-1 0,-1 1 0,0-1 0,4-7 0,-2 0 0,-1-1 0,0 1 0,-1-1 0,-1 0 0,1 0 0,-2 0 0,0 0 0,-1 0 0,0 0 0,-3-18 0,2 23 0,0-1 0,0 1 0,-1 0 0,-1 0 0,1 0 0,-1 0 0,0 0 0,-1 1 0,0-1 0,0 1 0,-1 0 0,0 0 0,0 1 0,0-1 0,-1 1 0,0 1 0,-9-8 0,14 12-52,-1 0-1,1 0 1,-1 0-1,1 0 1,-1 0-1,1 0 1,-1 0-1,0 1 1,0-1-1,1 0 1,-1 1-1,0 0 1,0-1-1,0 1 1,1 0-1,-1 0 1,0 0-1,0 0 1,0 0-1,0 1 0,1-1 1,-1 0-1,0 1 1,0 0-1,-2 0 1,-5 7-6774</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05.943"/>
    </inkml:context>
    <inkml:brush xml:id="br0">
      <inkml:brushProperty name="width" value="0.05" units="cm"/>
      <inkml:brushProperty name="height" value="0.05" units="cm"/>
    </inkml:brush>
  </inkml:definitions>
  <inkml:trace contextRef="#ctx0" brushRef="#br0">1841 41 24575,'-36'-11'0,"0"2"0,0 2 0,-1 1 0,0 2 0,0 1 0,0 2 0,0 2 0,0 2 0,-71 13 0,45-2 0,0 4 0,1 2 0,1 3 0,-103 54 0,-64 52 0,-245 182 0,440-287 0,1 1 0,1 1 0,2 1 0,0 2 0,-36 48 0,56-65 0,1 1 0,0 0 0,1 1 0,0 0 0,1 0 0,1 0 0,0 1 0,1-1 0,1 1 0,0 0 0,1 1 0,0-1 0,1 0 0,1 0 0,1 1 0,0-1 0,5 24 0,3-5 0,2-1 0,1 0 0,1 0 0,2-2 0,1 0 0,1-1 0,26 34 0,21 19 0,80 79 0,-85-99 0,2-3 0,116 87 0,-144-124 0,1-1 0,1-2 0,1-1 0,1-2 0,0-2 0,1-1 0,77 18 0,-58-24 0,0-1 0,0-4 0,0-1 0,1-4 0,72-10 0,-62 1 0,0-2 0,-1-4 0,-1-3 0,67-30 0,-93 33 0,-1-2 0,0-2 0,-2-1 0,-1-2 0,-1-2 0,0-1 0,-3-2 0,0-1 0,-2-1 0,-1-2 0,-2-1 0,-1-1 0,-2-1 0,-1-1 0,-2-1 0,32-80 0,-33 59 0,-2-1 0,20-117 0,-33 139 0,-2-1 0,-2 1 0,-1 0 0,-1-1 0,-14-73 0,10 91 0,-1 1 0,-1 0 0,0 1 0,-1 0 0,-2 0 0,0 1 0,0 0 0,-19-22 0,10 16 0,-1 2 0,-2 1 0,0 0 0,-1 2 0,-28-19 0,2 7 0,-95-45 0,-53-7 0,-103-28 0,204 81 0,-116-21 0,196 48 49,-1 1 0,1 0 0,0 1-1,-1 0 1,1 2 0,-21 2 0,32-2-127,-1 0 0,0 1 1,1 0-1,0 0 1,-1 0-1,1 0 1,0 1-1,0 0 0,0 0 1,1 0-1,-1 0 1,1 1-1,-1 0 1,1 0-1,0 0 0,1 0 1,-1 1-1,1 0 1,0-1-1,0 1 1,-2 7-1,-2 3-6748</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08.559"/>
    </inkml:context>
    <inkml:brush xml:id="br0">
      <inkml:brushProperty name="width" value="0.05" units="cm"/>
      <inkml:brushProperty name="height" value="0.05" units="cm"/>
    </inkml:brush>
  </inkml:definitions>
  <inkml:trace contextRef="#ctx0" brushRef="#br0">116 1742 24575,'-8'-10'0,"1"0"0,0-1 0,1 0 0,0 0 0,-7-19 0,4 11 0,-2-5 0,2-1 0,0 0 0,1 0 0,2-1 0,0 0 0,2 0 0,1-1 0,1 1 0,1-1 0,1 1 0,8-50 0,2 21-17,2 2 0,3 0 0,2 0-1,3 2 1,35-69 0,-22 62-29,2 0 1,2 3-1,3 1 1,52-54 0,-36 51 8,2 3 0,2 2 0,2 3 1,3 3-1,1 3 0,2 2 0,2 4 1,100-39-1,-99 51 37,1 3 0,0 4 0,2 2 0,0 4 0,1 3 0,0 3 0,119 6 0,-129 5 0,0 2 0,-1 3 0,0 3 0,-1 3 0,0 2 0,-2 3 0,0 3 0,-2 3 0,59 35 0,-85-42-3,-1 2 0,-1 1 0,-2 1 0,0 2 0,-1 1 1,-2 1-1,-1 1 0,-1 2 0,-1 0 0,-2 1 0,-2 2 0,18 38 0,-9-5-2,-3 2-1,-3 0 1,24 139-1,3 222 123,-28-201 455,-19-213-565,-2-6-3,1-1 1,1 0-1,-1 1 0,2-1 0,4 14 0,-7-23-4,0 0 0,0 0 0,0 0 0,0 0 0,0 0 0,0 1 0,0-1 0,0 0 0,0 0 0,0 0 0,0 0 0,0 0 0,0 0 0,0 1 0,0-1 0,0 0 0,0 0 0,0 0 0,0 0 0,0 0 0,1 0 0,-1 1 0,0-1 0,0 0 0,0 0 0,0 0 0,0 0 0,0 0 0,0 0 0,1 0 0,-1 0 0,0 0 0,0 0 0,0 0 0,0 0 0,0 0 0,1 0 0,-1 0 0,0 0 0,0 0 0,0 0 0,0 0 0,0 0 0,1 0 0,-1 0 0,0 0 0,0 0 0,0 0 0,0 0 0,0 0 0,0 0 0,1 0 0,-1 0 0,3-10 0,0-16 0,-3-55-1365,0 56-5461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08.918"/>
    </inkml:context>
    <inkml:brush xml:id="br0">
      <inkml:brushProperty name="width" value="0.05" units="cm"/>
      <inkml:brushProperty name="height" value="0.05" units="cm"/>
    </inkml:brush>
  </inkml:definitions>
  <inkml:trace contextRef="#ctx0" brushRef="#br0">1 66 24575,'0'1'0,"1"0"0,-1 1 0,1-1 0,-1 0 0,1 0 0,0 0 0,-1 0 0,1 1 0,0-1 0,0 0 0,0-1 0,0 1 0,0 0 0,0 0 0,0 0 0,0 0 0,3 0 0,23 14 0,-22-12 0,24 10 0,56 19 0,-70-28 0,0 0 0,0-1 0,1-1 0,-1 0 0,29 0 0,-39-3 0,1 1 0,-1-1 0,0 0 0,0 0 0,0-1 0,0 0 0,0 0 0,0 0 0,-1 0 0,1-1 0,0 1 0,-1-1 0,0 0 0,0-1 0,0 1 0,0-1 0,0 0 0,-1 0 0,6-8 0,0-3 0,-1-1 0,0 0 0,-1 0 0,7-26 0,-13 38 342,-2 9-2049,-3 5-5119</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09.890"/>
    </inkml:context>
    <inkml:brush xml:id="br0">
      <inkml:brushProperty name="width" value="0.05" units="cm"/>
      <inkml:brushProperty name="height" value="0.05" units="cm"/>
    </inkml:brush>
  </inkml:definitions>
  <inkml:trace contextRef="#ctx0" brushRef="#br0">232 24 24575,'0'-8'0,"-1"-7"0,-2 14 0,-4 7 0,-19 30 0,2 2 0,1 0 0,-27 63 0,14-28 0,32-65 0,-9 15 0,2 1 0,0 0 0,-10 40 0,20-63 0,1 1 0,-1 0 0,1 0 0,0-1 0,0 1 0,0 0 0,0 0 0,0-1 0,1 1 0,-1 0 0,0 0 0,1-1 0,-1 1 0,1 0 0,0-1 0,-1 1 0,1-1 0,0 1 0,0-1 0,0 1 0,0-1 0,0 1 0,1-1 0,-1 0 0,0 0 0,1 0 0,-1 0 0,0 0 0,1 0 0,-1 0 0,1 0 0,0 0 0,-1-1 0,1 1 0,3 0 0,7 2 0,0 0 0,0-1 0,0 0 0,15-1 0,-8 1 0,60 8 0,-48-5 0,1-2 0,0 0 0,37-3 0,-68 0 0,-1 0 0,1 0 0,0 0 0,0 0 0,0 0 0,0 0 0,0-1 0,-1 1 0,1 0 0,0-1 0,0 1 0,-1 0 0,1-1 0,0 1 0,0-1 0,-1 1 0,1-1 0,0 1 0,-1-1 0,1 0 0,-1 1 0,1-1 0,-1 0 0,1 1 0,-1-1 0,1-1 0,-1 0 0,1 1 0,-1-1 0,0 0 0,0 0 0,0 1 0,0-1 0,0 0 0,0 0 0,-1 1 0,1-1 0,-1 0 0,0-2 0,-4-7 0,0 0 0,0 0 0,-9-11 0,8 13 0,-17-32 0,1-1 0,2-1 0,-16-51 0,24 59 174,6 19-482,1-1 0,0 0 1,1 0-1,-2-18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11.371"/>
    </inkml:context>
    <inkml:brush xml:id="br0">
      <inkml:brushProperty name="width" value="0.05" units="cm"/>
      <inkml:brushProperty name="height" value="0.05" units="cm"/>
    </inkml:brush>
  </inkml:definitions>
  <inkml:trace contextRef="#ctx0" brushRef="#br0">1 0 24575,'16'93'0,"-16"-90"0,4 32 0,1 1 0,2 0 0,14 41 0,-17-66 0,0 0 0,1 0 0,1-1 0,0 0 0,0 0 0,1 0 0,0-1 0,0 0 0,1-1 0,0 1 0,1-1 0,0-1 0,0 0 0,12 7 0,4 0 0,1-2 0,0-1 0,0-1 0,1-1 0,38 8 0,144 14 0,990 56-2437,-858-68 2088,635 32-108,-1-36 0,-935-15 465,145-7 197,-147 4 504,-1-2 0,67-17 0,-97 20-627,-1 0 1,0 0-1,0-1 1,1 1-1,-1-1 0,-1-1 1,1 1-1,0-1 1,-1 0-1,10-10 1,-13 11-62,1 0 1,-1 0-1,0 0 1,-1-1 0,1 1-1,0-1 1,-1 1-1,0-1 1,0 0 0,0 1-1,0-1 1,-1 0-1,1 0 1,-1 0 0,0 0-1,0 1 1,-1-1-1,1 0 1,-1 0 0,-1-5-1,-3-7-21,0 0 0,-1 0 0,-1 1 0,-1 0 0,0 0 0,-20-27 0,-69-74 0,68 82 0,16 17 0,-1 2 0,-28-26 0,41 41-41,1-1 0,-1 1-1,0-1 1,1 1-1,-1 0 1,0-1 0,1 1-1,-1 0 1,0-1 0,0 1-1,1 0 1,-1 0-1,0 0 1,0 0 0,1 0-1,-1 0 1,0 0 0,0 0-1,1 0 1,-1 0-1,0 0 1,0 0 0,1 0-1,-1 1 1,0-1 0,1 0-1,-1 1 1,0-1-1,1 0 1,-1 1 0,0-1-1,0 1 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12.670"/>
    </inkml:context>
    <inkml:brush xml:id="br0">
      <inkml:brushProperty name="width" value="0.05" units="cm"/>
      <inkml:brushProperty name="height" value="0.05" units="cm"/>
    </inkml:brush>
  </inkml:definitions>
  <inkml:trace contextRef="#ctx0" brushRef="#br0">9306 1037 24575,'-1'0'0,"1"-1"0,0 1 0,0-1 0,0 1 0,0-1 0,0 1 0,0-1 0,0 1 0,0-1 0,0 1 0,1-1 0,-1 1 0,0-1 0,0 1 0,0-1 0,0 1 0,1-1 0,-1 1 0,0-1 0,1 1 0,-1 0 0,0-1 0,1 1 0,-1-1 0,0 1 0,1 0 0,-1-1 0,1 1 0,-1 0 0,1 0 0,-1-1 0,1 1 0,0 0 0,0 0 0,-1 1 0,1-1 0,-1 0 0,1 0 0,-1 1 0,1-1 0,-1 1 0,1-1 0,-1 0 0,0 1 0,1-1 0,-1 1 0,0-1 0,1 1 0,-1-1 0,0 1 0,1-1 0,-1 1 0,0 0 0,0-1 0,0 1 0,1-1 0,-1 1 0,0-1 0,0 1 0,0 0 0,0-1 0,0 1 0,0 0 0,-1 23 0,-1-1 0,0 1 0,-2-1 0,-1 0 0,-9 27 0,12-39 0,-26 76 0,-75 162 0,87-214 0,-2-2 0,-2 0 0,-46 60 0,47-71 0,-2-1 0,0 0 0,-1-2 0,-1 0 0,-44 26 0,20-18 0,-2-3 0,0-3 0,-2-1 0,-64 16 0,-216 33 0,-345 6-1174,-6-49 0,33-26 115,-977-126 0,728-50 31,680 114 902,4-10 1,-214-104 0,-222-175 169,28-49 3249,21 43-972,450 272-2109,-128-101-212,258 170 0,0 3 0,0 0 0,-1 1 0,-1 1 0,0 1 0,-40-12 0,-11-5 0,45 16 0,-49-14 0,32 17 0,28 5 0,-1-1 0,1 0 0,-35-14 0,49 15-1365</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13.072"/>
    </inkml:context>
    <inkml:brush xml:id="br0">
      <inkml:brushProperty name="width" value="0.05" units="cm"/>
      <inkml:brushProperty name="height" value="0.05" units="cm"/>
    </inkml:brush>
  </inkml:definitions>
  <inkml:trace contextRef="#ctx0" brushRef="#br0">617 120 24575,'0'-4'0,"-1"0"0,1 1 0,-1-1 0,0 1 0,0-1 0,-1 1 0,1 0 0,0-1 0,-1 1 0,0 0 0,0 0 0,0 0 0,0 0 0,-1 0 0,1 1 0,-1-1 0,1 1 0,-1-1 0,0 1 0,0 0 0,0 0 0,-6-3 0,-4-1 0,-1 0 0,1 0 0,-1 2 0,-19-5 0,3 3 0,-1 0 0,0 3 0,0 0 0,-54 3 0,62 2 0,0 1 0,0 0 0,0 2 0,0 1 0,1 0 0,0 2 0,-21 10 0,38-16 0,1 1 0,-1-1 0,1 1 0,0 0 0,-1 1 0,1-1 0,1 1 0,-1-1 0,1 1 0,-1 0 0,1 1 0,0-1 0,1 0 0,-5 9 0,5-6 0,-1 0 0,2 0 0,-1 0 0,1 0 0,0 0 0,0 0 0,1 0 0,0 0 0,2 13 0,1-1 0,2 0 0,0-1 0,1 1 0,1-1 0,0-1 0,2 1 0,11 18 0,174 237-1365,-186-262-5461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13.909"/>
    </inkml:context>
    <inkml:brush xml:id="br0">
      <inkml:brushProperty name="width" value="0.05" units="cm"/>
      <inkml:brushProperty name="height" value="0.05" units="cm"/>
    </inkml:brush>
  </inkml:definitions>
  <inkml:trace contextRef="#ctx0" brushRef="#br0">2019 33 24575,'-53'-11'0,"-1"2"0,0 2 0,-1 3 0,1 2 0,-105 11 0,27 9 0,-159 42 0,160-27 0,2 6 0,-131 58 0,203-72 0,1 3 0,2 2 0,0 3 0,3 2 0,1 2 0,-80 76 0,111-93 0,0 1 0,1 0 0,1 2 0,1 0 0,1 1 0,2 0 0,0 1 0,1 0 0,2 1 0,0 1 0,2 0 0,1 0 0,1 0 0,1 1 0,-1 54 0,6-50 0,2-1 0,1 0 0,1 1 0,1-2 0,2 1 0,2-1 0,0 0 0,2 0 0,2-1 0,0-1 0,2 0 0,1-1 0,1-1 0,1 0 0,1-1 0,2-1 0,0-1 0,1-1 0,37 28 0,-22-24 0,1-2 0,1-1 0,1-2 0,1-2 0,0-1 0,1-3 0,1-1 0,1-2 0,0-2 0,72 6 0,-67-12 0,0-2 0,0-2 0,0-3 0,0-1 0,-1-3 0,1-2 0,-1-2 0,-1-2 0,74-31 0,-90 30 0,0-2 0,-1-1 0,-1-2 0,0 0 0,-2-2 0,0-2 0,-2 0 0,0-1 0,-2-2 0,0 0 0,-2-1 0,-1-2 0,-2 0 0,21-43 0,-13 17 0,-3-2 0,-2-1 0,-3-1 0,10-60 0,-19 71 0,-3-1 0,-1 0 0,-3 0 0,-2-1 0,-9-71 0,7 103 0,-2-1 0,0 1 0,0-1 0,-2 1 0,-1 1 0,0-1 0,-1 1 0,0 0 0,-2 1 0,0 0 0,-1 1 0,0-1 0,-1 2 0,-1 0 0,0 1 0,-1 0 0,-1 1 0,-25-17 0,0 6 0,-1 3 0,-1 1 0,-69-20 0,-138-20 0,233 56 0,8 1 0,1 0 0,-1 1 0,0 0 0,0 0 0,0 1 0,0 0 0,0 0 0,-12 3 0,18-3-41,1 1 0,0 0-1,-1 0 1,1 0-1,0 0 1,0 0 0,-1 0-1,1 0 1,0 0 0,0 1-1,0-1 1,1 0-1,-1 0 1,0 1 0,0-1-1,1 1 1,-1-1 0,1 1-1,-1-1 1,1 1-1,0-1 1,0 1 0,-1-1-1,1 1 1,0 0 0,0-1-1,0 1 1,1-1-1,-1 1 1,0-1 0,1 1-1,0 2 1,3 10-6785</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28.698"/>
    </inkml:context>
    <inkml:brush xml:id="br0">
      <inkml:brushProperty name="width" value="0.05" units="cm"/>
      <inkml:brushProperty name="height" value="0.05" units="cm"/>
    </inkml:brush>
  </inkml:definitions>
  <inkml:trace contextRef="#ctx0" brushRef="#br0">30 22 24575,'0'-1'0,"0"0"0,0 0 0,1 0 0,-1 0 0,0 0 0,1 0 0,-1 0 0,1 0 0,0 1 0,-1-1 0,1 0 0,0 0 0,-1 0 0,1 0 0,0 1 0,0-1 0,0 0 0,0 1 0,-1-1 0,1 1 0,0-1 0,0 1 0,0 0 0,0-1 0,2 1 0,-2-1 0,-1 1 0,1 0 0,0-1 0,0 1 0,0 0 0,0 0 0,0 0 0,-1 0 0,1 0 0,0 0 0,0 0 0,0 0 0,0 0 0,0 0 0,0 0 0,0 1 0,-1-1 0,1 0 0,0 1 0,0-1 0,0 0 0,-1 1 0,1-1 0,0 1 0,-1-1 0,1 1 0,0 0 0,-1-1 0,1 1 0,0 0 0,0 1 0,0 4 0,1 1 0,-1-1 0,-1 1 0,1 0 0,-1-1 0,0 1 0,-1 0 0,0 0 0,0-1 0,-3 12 0,0 1 0,-21 118 0,-18 144 0,42-269 0,1 0 0,0 0 0,1 0 0,0 0 0,1 0 0,0 0 0,1 0 0,6 17 0,-7-24 0,1 0 0,-1 0 0,1 0 0,0 0 0,0-1 0,1 0 0,-1 0 0,1 0 0,0 0 0,0 0 0,0-1 0,0 1 0,1-1 0,0 0 0,-1-1 0,1 1 0,0-1 0,0 0 0,0 0 0,1 0 0,5 0 0,-1-1-151,1 0-1,-1 0 0,0-1 0,1-1 1,-1 0-1,0 0 0,1-1 1,19-6-1,3-3-6674</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5:29.055"/>
    </inkml:context>
    <inkml:brush xml:id="br0">
      <inkml:brushProperty name="width" value="0.05" units="cm"/>
      <inkml:brushProperty name="height" value="0.05" units="cm"/>
    </inkml:brush>
  </inkml:definitions>
  <inkml:trace contextRef="#ctx0" brushRef="#br0">46 35 24575,'-6'0'0,"-5"0"0,-3 0 0,3 0 0,7 0 0,10 0 0,6-3 0,11-1 0,6 0 0,7 1 0,7-2 0,4 0 0,0 1 0,-2 0 0,-3 2 0,-8 1-8191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30.456"/>
    </inkml:context>
    <inkml:brush xml:id="br0">
      <inkml:brushProperty name="width" value="0.05" units="cm"/>
      <inkml:brushProperty name="height" value="0.05" units="cm"/>
    </inkml:brush>
  </inkml:definitions>
  <inkml:trace contextRef="#ctx0" brushRef="#br0">107 63 24575,'-1'-3'0,"0"0"0,1 0 0,-1 0 0,-1 0 0,1 0 0,0 0 0,-1 0 0,1 0 0,-1 0 0,0 1 0,0-1 0,0 1 0,0-1 0,0 1 0,-1 0 0,1 0 0,-1 0 0,-3-3 0,4 4 0,1 0 0,0 0 0,0 1 0,-1-1 0,1 0 0,0 0 0,-1 1 0,1-1 0,-1 0 0,1 1 0,-1 0 0,1-1 0,-1 1 0,1 0 0,-1 0 0,1 0 0,-1 0 0,0 0 0,1 0 0,-1 0 0,1 0 0,-1 1 0,1-1 0,-1 1 0,1-1 0,-1 1 0,1-1 0,0 1 0,-1 0 0,1 0 0,0 0 0,-1 0 0,1 0 0,0 0 0,0 0 0,0 0 0,0 0 0,-1 2 0,-1 3 0,0 0 0,1 1 0,0-1 0,0 0 0,1 1 0,0-1 0,0 1 0,0 8 0,2 55 0,0-62 0,0 6 0,1 1 0,0-1 0,1 0 0,1 0 0,10 26 0,-12-35 0,0 0 0,0 0 0,1 0 0,0 0 0,0 0 0,0-1 0,0 1 0,1-1 0,0 0 0,0 0 0,0-1 0,0 1 0,1-1 0,-1 0 0,1 0 0,0 0 0,0-1 0,8 4 0,-10-5 0,0-1 0,0 1 0,0-1 0,0 0 0,0 0 0,0 0 0,0 0 0,0 0 0,0-1 0,0 1 0,0-1 0,0 0 0,0 0 0,-1 0 0,1 0 0,4-3 0,-2 1 0,-1 0 0,0 0 0,0-1 0,0 1 0,0-1 0,-1 0 0,0 0 0,6-9 0,-3 2 0,0 0 0,-1-1 0,0 0 0,-1 0 0,0 0 0,-1 0 0,2-16 0,-4 20 0,-1-1 0,0 1 0,0-1 0,-1 1 0,0 0 0,0-1 0,-1 1 0,0 0 0,-1 0 0,1 0 0,-2 0 0,1 0 0,-1 1 0,-8-12 0,9 14 0,0 1 0,0 1 0,0-1 0,-1 0 0,0 1 0,1 0 0,-1 0 0,-1 0 0,1 0 0,0 0 0,-1 1 0,1 0 0,-1 0 0,0 0 0,0 1 0,1 0 0,-1-1 0,0 2 0,0-1 0,0 0 0,0 1 0,0 0 0,0 0 0,0 1 0,-9 1 0,11-1-105,1-1 0,-1 1 0,1 0 0,-1 0 0,1 0 0,-1 1 0,1-1 0,0 0 0,0 1 0,-1-1 0,1 1 0,-2 2 0,-5 8-6721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17.546"/>
    </inkml:context>
    <inkml:brush xml:id="br0">
      <inkml:brushProperty name="width" value="0.05" units="cm"/>
      <inkml:brushProperty name="height" value="0.05" units="cm"/>
    </inkml:brush>
  </inkml:definitions>
  <inkml:trace contextRef="#ctx0" brushRef="#br0">11 70 24575,'-3'0'0,"-1"-3"0,0-3 0,4-2 0,5-1 0,7 0 0,4 1 0,6 1 0,8 0 0,4 2 0,2 1 0,-2 2 0,-1 1 0,-6 1-8191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17.914"/>
    </inkml:context>
    <inkml:brush xml:id="br0">
      <inkml:brushProperty name="width" value="0.05" units="cm"/>
      <inkml:brushProperty name="height" value="0.05" units="cm"/>
    </inkml:brush>
  </inkml:definitions>
  <inkml:trace contextRef="#ctx0" brushRef="#br0">1 2 24575,'0'3'0,"3"1"0,4 0 0,3-1 0,3-1 0,8 0 0,7-5 0,6 0 0,4-4 0,-4 0-8191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19.185"/>
    </inkml:context>
    <inkml:brush xml:id="br0">
      <inkml:brushProperty name="width" value="0.05" units="cm"/>
      <inkml:brushProperty name="height" value="0.05" units="cm"/>
    </inkml:brush>
  </inkml:definitions>
  <inkml:trace contextRef="#ctx0" brushRef="#br0">1 4 24575,'0'-3'0,"0"2"0,3 1 0,4 1 0,3 0 0,4 2 0,4 2 0,3-1 0,0-1 0,-3-1-8191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19.554"/>
    </inkml:context>
    <inkml:brush xml:id="br0">
      <inkml:brushProperty name="width" value="0.05" units="cm"/>
      <inkml:brushProperty name="height" value="0.05" units="cm"/>
    </inkml:brush>
  </inkml:definitions>
  <inkml:trace contextRef="#ctx0" brushRef="#br0">4 0 24575,'-3'3'0,"2"1"0,4 0 0,5-1 0,6-1 0,7-1 0,6 0 0,3-1 0,4 0 0,-5 0-8191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20.703"/>
    </inkml:context>
    <inkml:brush xml:id="br0">
      <inkml:brushProperty name="width" value="0.05" units="cm"/>
      <inkml:brushProperty name="height" value="0.05" units="cm"/>
    </inkml:brush>
  </inkml:definitions>
  <inkml:trace contextRef="#ctx0" brushRef="#br0">9 36 24575,'0'-3'0,"-3"-1"0,-1-2 0,3-1 0,5 1 0,4 2 0,4 1 0,6 1 0,2 2 0,4 0 0,4 0 0,2 3 0,-3 1-8191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21.046"/>
    </inkml:context>
    <inkml:brush xml:id="br0">
      <inkml:brushProperty name="width" value="0.05" units="cm"/>
      <inkml:brushProperty name="height" value="0.05" units="cm"/>
    </inkml:brush>
  </inkml:definitions>
  <inkml:trace contextRef="#ctx0" brushRef="#br0">0 0 24575,'0'3'0,"0"4"0,0 4 0,3-1 0,4-1 0,6 0 0,7-1 0,6-2 0,4-2 0,6-1 0,3-2 0,2-1 0,-4 0-8191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21.380"/>
    </inkml:context>
    <inkml:brush xml:id="br0">
      <inkml:brushProperty name="width" value="0.05" units="cm"/>
      <inkml:brushProperty name="height" value="0.05" units="cm"/>
    </inkml:brush>
  </inkml:definitions>
  <inkml:trace contextRef="#ctx0" brushRef="#br0">69 1 24575,'3'0'0,"4"0"0,4 0 0,2 3 0,0 1-8191</inkml:trace>
  <inkml:trace contextRef="#ctx0" brushRef="#br0" timeOffset="1">1 308 24575,'0'3'0,"3"1"0,4 3 0,6-1 0,4 0 0,6-2 0,6-1 0,5-4 0,2-2 0,1-1 0,0-2 0,-1 0 0,-3 1 0,-8 1-8191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22.216"/>
    </inkml:context>
    <inkml:brush xml:id="br0">
      <inkml:brushProperty name="width" value="0.05" units="cm"/>
      <inkml:brushProperty name="height" value="0.05" units="cm"/>
    </inkml:brush>
  </inkml:definitions>
  <inkml:trace contextRef="#ctx0" brushRef="#br0">3982 559 24575,'-306'-127'0,"240"103"0,-190-65-492,-395-82-1,-283 38-492,761 120 853,-184 11 1,275 8 78,0 2 1,0 5-1,1 2 1,-110 38-1,-97 64 748,240-93-269,2 2 0,0 3 0,-73 59 0,101-72-408,0 1-1,1 0 0,1 1 1,1 1-1,1 0 0,-20 36 0,27-42-19,1 1 0,0 0 0,1 0 0,1 0 0,0 1 0,1 0 0,0-1 0,2 1 0,-1 0 0,2 0 0,2 28 0,2-16 2,2-1 0,0 0 0,2-1 0,1 1 0,1-2 0,1 1 0,1-2 0,1 1 0,21 27 0,2-3 0,3-2 0,1-1 0,48 41 0,-15-24-220,3-3-1,2-3 1,3-4 0,149 73-1,-54-48-330,253 76 0,-170-80-37,3-11 0,441 46 0,-535-94 427,1-8 0,223-19 0,-288 2 64,0-5 0,-1-4 1,-1-4-1,190-73 1,-236 73 270,0-3 1,78-50-1,-115 64-91,0 0 1,-1-2-1,0 0 0,-2-1 0,1 0 0,-2-1 0,0-1 1,-1-1-1,21-37 0,-30 44-17,0-1 1,0 1 0,-1-1-1,-1 0 1,0 0-1,-1 0 1,0 0 0,-1 0-1,0 0 1,-2-14-1,-1 9 107,0 0 0,-2 1 0,0 0 0,-1-1 0,0 1 1,-14-27-1,-1 8 99,-1 1 1,-2 1-1,-1 1 1,-2 2 0,-52-52-1,-1 10-272,-2 4 0,-4 3 0,-2 4 0,-3 4 0,-168-80 0,132 86 342,107 45-684,0 2 1,-1 0 0,0 1-1,-34-2 1,35 6-6485</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22.777"/>
    </inkml:context>
    <inkml:brush xml:id="br0">
      <inkml:brushProperty name="width" value="0.05" units="cm"/>
      <inkml:brushProperty name="height" value="0.05" units="cm"/>
    </inkml:brush>
  </inkml:definitions>
  <inkml:trace contextRef="#ctx0" brushRef="#br0">157 89 24575,'1'-2'0,"3"-4"0,-1-1 0,0 1 0,0-1 0,0 0 0,-1 0 0,0 0 0,0 0 0,0 0 0,-1-9 0,0 16 0,-1-1 0,0 1 0,0-1 0,0 1 0,0 0 0,-1-1 0,1 1 0,0 0 0,0-1 0,0 1 0,0-1 0,0 1 0,0 0 0,0-1 0,-1 1 0,1 0 0,0-1 0,0 1 0,-1 0 0,1-1 0,0 1 0,0 0 0,-1 0 0,1-1 0,0 1 0,-1 0 0,1 0 0,0 0 0,-1-1 0,1 1 0,-1 0 0,-11 5 0,-10 18 0,2 2 0,2 1 0,0 1 0,-19 42 0,28-49 0,0 1 0,2-1 0,0 2 0,2-1 0,-6 43 0,10-60 0,1-1 0,0 1 0,0-1 0,0 1 0,0-1 0,1 1 0,0-1 0,-1 0 0,1 1 0,0-1 0,1 0 0,2 6 0,-3-7 0,0 0 0,0-1 0,1 0 0,-1 1 0,1-1 0,-1 0 0,1 1 0,-1-1 0,1 0 0,0 0 0,0 0 0,-1-1 0,1 1 0,0 0 0,0-1 0,0 1 0,0-1 0,0 0 0,0 1 0,0-1 0,0 0 0,0 0 0,0 0 0,2-1 0,18-2 0,0-1 0,39-12 0,-35 8 0,38-6 0,-54 13 0,-1 0 0,0 0 0,0 1 0,1 0 0,-1 0 0,0 1 0,0 1 0,0-1 0,15 6 0,-20-5 0,-1-1 0,0 1 0,0 0 0,1 0 0,-1 0 0,-1 0 0,1 1 0,0-1 0,0 1 0,-1 0 0,0-1 0,1 1 0,-1 0 0,0 0 0,-1 1 0,1-1 0,0 0 0,-1 1 0,0-1 0,0 1 0,0-1 0,0 1 0,0 0 0,-1-1 0,0 1 0,0 0 0,0 4 0,-1 7-97,-1 1-1,-1-1 1,0 0-1,-1 0 1,-1 0-1,0 0 1,-1-1-1,-1 1 1,0-2-1,-1 1 1,0-1-1,-1 0 0,-16 17 1,2-7-6729</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23.132"/>
    </inkml:context>
    <inkml:brush xml:id="br0">
      <inkml:brushProperty name="width" value="0.05" units="cm"/>
      <inkml:brushProperty name="height" value="0.05" units="cm"/>
    </inkml:brush>
  </inkml:definitions>
  <inkml:trace contextRef="#ctx0" brushRef="#br0">0 244 24575,'6'-6'0,"7"-10"0,8-9 0,9-5 0,5-4 0,5 1 0,2 3 0,2 4 0,0 7 0,-3 6 0,-1 5 0,-5 5 0,-3 5 0,-4 2 0,-4 3 0,-3 2 0,-2 0 0,-4 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30.919"/>
    </inkml:context>
    <inkml:brush xml:id="br0">
      <inkml:brushProperty name="width" value="0.05" units="cm"/>
      <inkml:brushProperty name="height" value="0.05" units="cm"/>
    </inkml:brush>
  </inkml:definitions>
  <inkml:trace contextRef="#ctx0" brushRef="#br0">1 188 24575,'1'1'0,"-1"-1"0,1 0 0,0 1 0,0-1 0,-1 1 0,1-1 0,0 0 0,0 1 0,-1 0 0,1-1 0,-1 1 0,1-1 0,0 1 0,-1 0 0,1-1 0,-1 1 0,1 0 0,-1 0 0,0 0 0,1-1 0,-1 1 0,0 0 0,0 0 0,1 0 0,-1 0 0,0-1 0,0 1 0,0 1 0,3 30 0,-3-27 0,31 297 0,-30-288 0,-4-15 0,-5-24 0,-3-42 0,4 0 0,3-1 0,7-128 0,-2 183 0,6-50 0,-6 59 0,0 0 0,0 0 0,0 1 0,0-1 0,1 0 0,-1 0 0,1 1 0,0-1 0,0 1 0,1 0 0,-1-1 0,5-3 0,-5 5 0,0 1 0,0 0 0,0 0 0,0 0 0,0 1 0,0-1 0,0 0 0,0 1 0,0 0 0,0-1 0,0 1 0,1 0 0,-1 0 0,0 0 0,0 0 0,0 0 0,1 1 0,-1-1 0,0 1 0,0-1 0,0 1 0,0 0 0,0 0 0,0 0 0,0 0 0,0 0 0,2 2 0,5 3 0,1 1 0,-1 0 0,14 15 0,-12-10 0,0 0 0,-1 1 0,0 0 0,-2 1 0,1 0 0,10 26 0,-16-33 0,0 0 0,-1 1 0,0-1 0,-1 1 0,0-1 0,0 1 0,0 9 0,-1-12 0,-1 0 0,1-1 0,-1 0 0,0 1 0,0-1 0,-1 1 0,1-1 0,-1 0 0,0 0 0,0 0 0,0 0 0,-1 0 0,-3 4 0,3-4-91,-1-1 0,0 1 0,-1-1 0,1 0 0,0 0 0,-1 0 0,0-1 0,0 0 0,1 0 0,-1 0 0,-1 0 0,1-1 0,0 0 0,-7 1 0,-15 2-6735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23.456"/>
    </inkml:context>
    <inkml:brush xml:id="br0">
      <inkml:brushProperty name="width" value="0.05" units="cm"/>
      <inkml:brushProperty name="height" value="0.05" units="cm"/>
    </inkml:brush>
  </inkml:definitions>
  <inkml:trace contextRef="#ctx0" brushRef="#br0">1299 184 24575,'-43'-26'0,"-2"1"0,0 2 0,-2 3 0,0 1 0,-1 3 0,-1 1 0,-63-9 0,70 17 0,1 2 0,-1 2 0,1 2 0,-1 2 0,0 1 0,1 2 0,-1 3 0,-69 18 0,88-17 0,0 0 0,0 1 0,1 2 0,0 0 0,1 1 0,0 1 0,1 1 0,1 1 0,0 0 0,1 2 0,1 0 0,0 1 0,1 1 0,1 0 0,1 1 0,-14 28 0,13-17 0,2 0 0,2 1 0,0 1 0,2 0 0,2 0 0,1 1 0,2 0 0,1 0 0,1 0 0,2 0 0,9 66 0,-1-48 0,2 0 0,3 0 0,2-2 0,2 1 0,3-2 0,1-1 0,29 47 0,-29-59 0,2-1 0,2-1 0,1-1 0,1-1 0,2-1 0,1-2 0,42 32 0,-49-44 0,1-1 0,0-2 0,1 0 0,0-1 0,1-2 0,1-1 0,-1-1 0,2-1 0,-1-1 0,1-1 0,47 2 0,-43-7-10,1-2-1,-1-1 1,0-1-1,0-2 0,61-18 1,-52 10-22,-1-3 0,-1-1 1,0-2-1,36-24 0,-20 5-37,-1-2 1,-2-2-1,-2-3 0,-2-1 0,72-92 1,-83 90 43,-1-3 0,-3 0 1,-2-2-1,33-81 0,-52 106 11,-2 0 0,-1 0 0,-1-1 0,-2 0 0,-1 0 0,-1-1-1,-1 1 1,-2-1 0,-1 0 0,-1 0 0,-6-32 0,3 43 26,0 1-1,-2 0 1,0 0 0,-1 1-1,-1 0 1,-1 0 0,0 1 0,-1 0-1,-17-20 1,11 17 34,-1 2 0,0 0 0,-2 0 0,0 2 0,0 0 0,-35-18 0,18 15 8,0 1 0,-1 2 1,-1 2-1,0 1 0,0 2 0,-1 2 1,-1 1-1,-67-2 0,44 10-1419,14 3-5461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24.723"/>
    </inkml:context>
    <inkml:brush xml:id="br0">
      <inkml:brushProperty name="width" value="0.05" units="cm"/>
      <inkml:brushProperty name="height" value="0.05" units="cm"/>
    </inkml:brush>
  </inkml:definitions>
  <inkml:trace contextRef="#ctx0" brushRef="#br0">15771 0 24575,'6'1'0,"0"-1"0,0 1 0,0 1 0,0-1 0,0 1 0,0 0 0,-1 0 0,1 1 0,-1-1 0,1 1 0,-1 1 0,0-1 0,0 1 0,-1 0 0,1 0 0,-1 0 0,0 0 0,0 1 0,5 6 0,3 7 0,0 0 0,-2 1 0,0 0 0,8 23 0,11 35 0,34 151 0,-6 86 0,-55-305 0,40 345 0,-39-292 0,-3 1 0,-3-1 0,-18 105 0,8-107 0,-2-2 0,-3 0 0,-2 0 0,-3-2 0,-34 62 0,31-74 0,-1-2 0,-2 0 0,-2-2 0,-2-1 0,-1-2 0,-61 51 0,28-35 0,-2-4 0,-115 61 0,-162 58 0,164-83 0,-653 304-600,616-298 181,-3-10-1,-264 60 1,-655 62-445,-14-78-107,1053-115 962,-3101 133 9,2400-170-422,-1567-258 0,2031 215 407,3-15-1,-401-157 1,489 146 585,-278-111 1909,13-28-936,382 165-1543,2-5 0,4-6 0,-123-106 0,-401-422 0,588 545 0,-14-14 0,-91-122 0,146 164-1365,15 22-5461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25.063"/>
    </inkml:context>
    <inkml:brush xml:id="br0">
      <inkml:brushProperty name="width" value="0.05" units="cm"/>
      <inkml:brushProperty name="height" value="0.05" units="cm"/>
    </inkml:brush>
  </inkml:definitions>
  <inkml:trace contextRef="#ctx0" brushRef="#br0">373 1 24575,'-70'0'0,"-192"1"0,260-1 0,-1 0 0,1 0 0,0 0 0,0 1 0,0-1 0,-1 1 0,1-1 0,0 1 0,0 0 0,0 0 0,0 0 0,0 0 0,-3 2 0,4-2 0,0 1 0,0-1 0,1 0 0,-1 0 0,0 0 0,1 1 0,-1-1 0,1 0 0,0 0 0,-1 1 0,1-1 0,0 0 0,0 1 0,0-1 0,0 1 0,0-1 0,0 0 0,0 1 0,0-1 0,0 0 0,1 1 0,-1-1 0,1 2 0,13 38 0,2-1 0,22 42 0,2 4 0,-17-29-1365,-5-8-5461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25.652"/>
    </inkml:context>
    <inkml:brush xml:id="br0">
      <inkml:brushProperty name="width" value="0.05" units="cm"/>
      <inkml:brushProperty name="height" value="0.05" units="cm"/>
    </inkml:brush>
  </inkml:definitions>
  <inkml:trace contextRef="#ctx0" brushRef="#br0">11 1 24575,'-5'22'0,"3"-19"0,1 0 0,1 0 0,-1 0 0,0 0 0,1 0 0,-1 0 0,1 3 0,1 7 0,1-1 0,1 0 0,0 0 0,0 0 0,9 20 0,31 56 0,-36-75 0,32 56 0,4-1 0,2-2 0,101 110 0,-134-162-227,1-1-1,1 0 1,0-1-1,1 0 1,17 10-1,-10-11-6598</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26.005"/>
    </inkml:context>
    <inkml:brush xml:id="br0">
      <inkml:brushProperty name="width" value="0.05" units="cm"/>
      <inkml:brushProperty name="height" value="0.05" units="cm"/>
    </inkml:brush>
  </inkml:definitions>
  <inkml:trace contextRef="#ctx0" brushRef="#br0">410 25 24575,'1'-1'0,"0"-1"0,0 1 0,1 0 0,-1 0 0,-1-1 0,1 1 0,0-1 0,0 1 0,0-1 0,-1 1 0,1-1 0,-1 1 0,1-3 0,-1 4 0,0 0 0,0 0 0,0 0 0,0 0 0,0-1 0,0 1 0,0 0 0,0 0 0,0 0 0,0 0 0,0 0 0,0 0 0,0 0 0,0 0 0,0 0 0,0-1 0,0 1 0,0 0 0,-1 0 0,1 0 0,0 0 0,0 0 0,0 0 0,0 0 0,0 0 0,0 0 0,0 0 0,0 0 0,0 0 0,0 0 0,0 0 0,-1 0 0,1 0 0,0 0 0,0 0 0,0 0 0,0 0 0,0 0 0,0 0 0,0 0 0,0 0 0,-1 0 0,1 0 0,0 0 0,0 0 0,0 0 0,0 0 0,0 0 0,0 0 0,0 0 0,0 0 0,0 0 0,-1 0 0,1 0 0,0 0 0,0 0 0,-11 12 0,-193 277 0,140-194 0,-56 95-1365,101-157-5461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26.482"/>
    </inkml:context>
    <inkml:brush xml:id="br0">
      <inkml:brushProperty name="width" value="0.05" units="cm"/>
      <inkml:brushProperty name="height" value="0.05" units="cm"/>
    </inkml:brush>
  </inkml:definitions>
  <inkml:trace contextRef="#ctx0" brushRef="#br0">26 1 24575,'0'12'0,"1"7"0,-1 1 0,-1-1 0,-1 0 0,0 1 0,-1-1 0,-12 35 0,15-52 0,-1-1 0,0 1 0,1-1 0,-1 1 0,1 0 0,0-1 0,-1 1 0,1 0 0,0 0 0,0 2 0,0-4 0,1 1 0,-1-1 0,0 1 0,0-1 0,0 0 0,0 1 0,1-1 0,-1 0 0,0 1 0,0-1 0,1 0 0,-1 1 0,0-1 0,0 0 0,1 0 0,-1 1 0,0-1 0,1 0 0,-1 0 0,0 1 0,1-1 0,-1 0 0,0 0 0,1 0 0,-1 0 0,1 0 0,0 0 0,3 0 0,0 0 0,0 0 0,-1-1 0,1 0 0,0 0 0,0 0 0,4-1 0,9-3 0,-4 1 0,1 1 0,0 1 0,0 1 0,0 0 0,0 0 0,0 2 0,0 0 0,22 4 0,-29-4 0,-1 1 0,0 0 0,0 1 0,0-1 0,0 1 0,0 0 0,-1 1 0,1-1 0,-1 1 0,0 0 0,0 1 0,-1-1 0,1 1 0,-1 0 0,0 0 0,0 0 0,0 0 0,-1 1 0,0 0 0,4 10 0,-2-4 0,-2 0 0,1 1 0,-2-1 0,0 1 0,0 0 0,-1-1 0,-1 1 0,0 0 0,-2 18 0,1-22 0,-1-1 0,1 0 0,-1 0 0,-1 1 0,1-1 0,-2-1 0,1 1 0,-1 0 0,0-1 0,0 0 0,-1 0 0,0 0 0,0 0 0,-1-1 0,-7 7 0,10-10-114,0-1 1,-1 0-1,1 0 0,0 0 0,-1-1 1,1 1-1,-1-1 0,0 1 0,0-1 1,1-1-1,-7 2 0,-13-1-6712</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26.851"/>
    </inkml:context>
    <inkml:brush xml:id="br0">
      <inkml:brushProperty name="width" value="0.05" units="cm"/>
      <inkml:brushProperty name="height" value="0.05" units="cm"/>
    </inkml:brush>
  </inkml:definitions>
  <inkml:trace contextRef="#ctx0" brushRef="#br0">1 14 24575,'3'0'0,"3"0"0,5-3 0,2-1 0,2 1 0,2 0 0,4 3 0,0 3 0,1 0 0,-2 2 0,3 1 0,0-1 0,-2-1 0,2-1 0,-2-2-8191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16:27.208"/>
    </inkml:context>
    <inkml:brush xml:id="br0">
      <inkml:brushProperty name="width" value="0.05" units="cm"/>
      <inkml:brushProperty name="height" value="0.05" units="cm"/>
    </inkml:brush>
  </inkml:definitions>
  <inkml:trace contextRef="#ctx0" brushRef="#br0">789 13 24575,'-119'-13'0,"90"14"0,0 0 0,0 2 0,0 2 0,0 0 0,1 2 0,0 1 0,0 2 0,1 0 0,0 2 0,-46 27 0,48-23 0,1 0 0,0 2 0,1 1 0,1 0 0,1 2 0,1 0 0,0 2 0,2 0 0,1 1 0,-24 44 0,30-46 0,2 1 0,0 0 0,2 0 0,1 0 0,0 1 0,2 0 0,1 0 0,1 1 0,1-1 0,1 1 0,1-1 0,1 0 0,1 1 0,1-1 0,1-1 0,2 1 0,9 23 0,-6-23 0,0 0 0,2-1 0,1 0 0,1-1 0,0 0 0,2-1 0,1-1 0,0-1 0,1 0 0,1-1 0,1-1 0,1-1 0,0-1 0,1-1 0,42 21 0,-41-25 0,0-1 0,1-1 0,0-1 0,0-1 0,1-1 0,-1-1 0,1-1 0,0-2 0,0 0 0,0-2 0,29-4 0,-36 3 0,-1-2 0,0 0 0,0-1 0,0-1 0,-1 0 0,1-2 0,-1 0 0,-1 0 0,0-1 0,0-1 0,-1-1 0,0 0 0,-1-1 0,0 0 0,-1-1 0,16-22 0,-12 11 0,-2 0 0,-1-2 0,-1 1 0,-1-2 0,-1 1 0,-1-2 0,-2 1 0,7-46 0,-5-5 0,-1-146 0,-8 199 0,-2 0 0,0 0 0,-1 0 0,-2 1 0,0-1 0,-11-26 0,12 41 0,0 0 0,0 0 0,-2 0 0,1 1 0,-1 0 0,0 0 0,-1 1 0,0 0 0,0 0 0,-1 0 0,0 1 0,0 0 0,-1 1 0,0 0 0,0 0 0,-17-7 0,2 3 69,-1 2-1,0 1 0,0 1 0,-50-5 1,-104 4-1776,123 7-5119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24.037"/>
    </inkml:context>
    <inkml:brush xml:id="br0">
      <inkml:brushProperty name="width" value="0.05" units="cm"/>
      <inkml:brushProperty name="height" value="0.05" units="cm"/>
    </inkml:brush>
  </inkml:definitions>
  <inkml:trace contextRef="#ctx0" brushRef="#br0">34 8 24575,'-3'0'0,"-1"-3"0,-2-1 0,-1 3 0,1 5 0,2 7 0,4 5 0,2 6 0,1 4 0,0 4 0,-1 3 0,0 1 0,-1 1 0,-4 0 0,-3-3 0,-2-6-8191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31.721"/>
    </inkml:context>
    <inkml:brush xml:id="br0">
      <inkml:brushProperty name="width" value="0.05" units="cm"/>
      <inkml:brushProperty name="height" value="0.05" units="cm"/>
    </inkml:brush>
  </inkml:definitions>
  <inkml:trace contextRef="#ctx0" brushRef="#br0">318 362 24575,'1'0'0,"0"0"0,1-1 0,-1 1 0,0-1 0,1 1 0,-1-1 0,0 1 0,0-1 0,1 0 0,-1 0 0,0 0 0,0 0 0,0 1 0,0-1 0,0-1 0,0 1 0,0 0 0,0 0 0,-1 0 0,1 0 0,0-1 0,-1 1 0,1 0 0,-1-1 0,1 1 0,-1 0 0,0-1 0,1-1 0,5-42 0,-6 43 0,1-7 0,-1 0 0,-1 0 0,0 1 0,0-1 0,-1 0 0,0 0 0,0 1 0,-1-1 0,0 1 0,-8-14 0,10 19 0,0 1 0,-1-1 0,1 1 0,-1 0 0,0-1 0,0 1 0,0 0 0,0 0 0,0 0 0,0 0 0,0 0 0,-1 1 0,1-1 0,0 1 0,-1 0 0,0-1 0,1 1 0,-1 0 0,0 0 0,1 1 0,-1-1 0,0 1 0,0-1 0,0 1 0,1 0 0,-1 0 0,0 0 0,0 0 0,0 1 0,0-1 0,1 1 0,-1-1 0,0 1 0,0 0 0,1 0 0,-5 3 0,0 1 0,0-1 0,1 1 0,0 0 0,0 1 0,0 0 0,1 0 0,-1 0 0,1 0 0,1 1 0,0 0 0,0 0 0,0 0 0,1 0 0,-1 1 0,2 0 0,-1-1 0,1 1 0,-2 15 0,3-16 0,1 0 0,0-1 0,-1 1 0,2 0 0,-1 0 0,1-1 0,0 1 0,1 0 0,-1-1 0,5 9 0,-5-11 0,2 0 0,-1 0 0,0 0 0,1 0 0,-1 0 0,1-1 0,0 1 0,1-1 0,-1 0 0,0 0 0,1 0 0,0 0 0,0-1 0,-1 1 0,1-1 0,5 2 0,-6-3 0,0 0 0,0 0 0,-1 0 0,1-1 0,0 1 0,0-1 0,0 1 0,0-1 0,0 0 0,0 0 0,0 0 0,0-1 0,0 1 0,0-1 0,-1 1 0,1-1 0,0 0 0,3-2 0,-1 0 0,-1 1 0,1-2 0,-1 1 0,0 0 0,0-1 0,0 0 0,-1 1 0,1-2 0,4-5 0,0-5 0,0 1 0,0-1 0,-1 0 0,-1-1 0,6-23 0,-8 21 0,-7 26 0,-5 29 0,4-19 0,2 2 0,1-1 0,0 0 0,1 0 0,5 35 0,-4-52 0,-1 0 0,1 0 0,-1 0 0,1-1 0,-1 1 0,1 0 0,0-1 0,0 1 0,0-1 0,0 1 0,0-1 0,0 1 0,1-1 0,-1 1 0,0-1 0,3 2 0,-3-3 0,0 1 0,1-1 0,-1 1 0,0-1 0,1 0 0,-1 1 0,0-1 0,0 0 0,1 0 0,-1 0 0,0 0 0,1 0 0,-1 0 0,0 0 0,1-1 0,-1 1 0,3-1 0,0-1 0,0 0 0,0-1 0,0 1 0,0-1 0,0 1 0,-1-1 0,1-1 0,-1 1 0,0 0 0,0-1 0,5-6 0,1-8 0,0 1 0,-2-1 0,0-1 0,-1 1 0,0-1 0,-2 0 0,0-1 0,-1 1 0,-1-1 0,-1 1 0,-3-39 0,1 50 0,0 0 0,-1 0 0,0 0 0,0 0 0,0 1 0,-1-1 0,-1 1 0,1 0 0,-1 0 0,0 0 0,-1 0 0,1 1 0,-1 0 0,-1 0 0,1 0 0,-1 0 0,0 1 0,0 0 0,-1 0 0,1 1 0,-1-1 0,0 2 0,-1-1 0,1 1 0,0 0 0,-1 0 0,0 1 0,1 0 0,-1 1 0,0-1 0,0 2 0,0-1 0,0 1 0,0 0 0,-11 2 0,4 0 0,1 1 0,0 1 0,-1 0 0,1 1 0,1 0 0,-1 1 0,1 1 0,0 0 0,0 0 0,1 2 0,0 0 0,0 0 0,1 1 0,1 0 0,-1 1 0,-15 22 0,18-23 0,1 0 0,1 0 0,0 1 0,0 0 0,1 1 0,1-1 0,0 1 0,0 0 0,1 0 0,1 0 0,0 0 0,0 1 0,1-1 0,1 1 0,0-1 0,1 0 0,0 1 0,1-1 0,0 0 0,6 16 0,-2-14 0,0 0 0,1 0 0,0-1 0,2 0 0,-1 0 0,1-1 0,1 0 0,0-1 0,17 14 0,-12-12 0,1 0 0,1-1 0,0-1 0,0-1 0,1 0 0,30 10 0,-39-17-45,1 0-1,-1-1 1,1-1-1,-1 1 1,1-2-1,0 1 1,-1-1-1,1-1 1,0 0-1,-1 0 1,1-1-1,-1 0 1,1 0-1,-1-1 1,0-1-1,0 1 1,0-1-1,-1-1 1,1 0-1,-1 0 1,0-1-1,-1 0 1,1 0-1,-1 0 0,0-1 1,-1 0-1,1-1 1,-1 0-1,8-14 1,-5 6-6781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34.772"/>
    </inkml:context>
    <inkml:brush xml:id="br0">
      <inkml:brushProperty name="width" value="0.05" units="cm"/>
      <inkml:brushProperty name="height" value="0.05" units="cm"/>
    </inkml:brush>
  </inkml:definitions>
  <inkml:trace contextRef="#ctx0" brushRef="#br0">345 137 24575,'0'-9'0,"1"-1"0,-1 0 0,-1 0 0,0-1 0,0 1 0,-5-19 0,5 27 0,-1-1 0,1 0 0,0 0 0,-1 0 0,0 1 0,0-1 0,0 1 0,0 0 0,0-1 0,0 1 0,-1 0 0,1 0 0,-1 0 0,1 1 0,-1-1 0,0 0 0,1 1 0,-1 0 0,0 0 0,0 0 0,0 0 0,0 0 0,-6 0 0,3 0 0,0 1 0,0 0 0,0 0 0,0 1 0,0-1 0,0 2 0,1-1 0,-1 0 0,0 1 0,0 0 0,1 0 0,-1 1 0,1 0 0,0 0 0,0 0 0,-9 8 0,-3 3 0,1 0 0,1 1 0,-18 24 0,21-24 0,0 1 0,1 0 0,1 1 0,-14 33 0,20-41 0,0 1 0,1 0 0,1 0 0,-1 0 0,1 0 0,1 0 0,0 1 0,1-1 0,0 0 0,2 20 0,-2-27 0,1 0 0,-1 0 0,1 0 0,0-1 0,0 1 0,0 0 0,1 0 0,-1 0 0,1-1 0,-1 1 0,1-1 0,0 1 0,0-1 0,0 0 0,0 0 0,0 0 0,0 0 0,1 0 0,-1 0 0,1 0 0,0-1 0,-1 1 0,5 1 0,-3-2 0,0-1 0,1 1 0,-1 0 0,0-1 0,0 0 0,0 0 0,0 0 0,0-1 0,0 1 0,0-1 0,0 0 0,0 0 0,0-1 0,0 1 0,-1-1 0,8-4 0,8-6 0,0-2 0,-1 0 0,0-2 0,-2 0 0,1 0 0,-2-2 0,0 0 0,-2 0 0,0-2 0,-1 1 0,0-2 0,12-32 0,-13 33 0,-11 20 0,0 0 0,0 0 0,0 0 0,0 0 0,1 0 0,-1 0 0,0 0 0,0 0 0,0 0 0,0 0 0,1 0 0,-1 0 0,0 0 0,0 0 0,0 0 0,0 0 0,0 0 0,1 0 0,-1 0 0,0 0 0,0 1 0,0-1 0,0 0 0,0 0 0,1 0 0,-1 0 0,0 0 0,0 0 0,0 0 0,0 1 0,0-1 0,0 0 0,0 0 0,0 0 0,0 0 0,0 0 0,0 1 0,1-1 0,-1 0 0,0 0 0,0 0 0,0 0 0,0 0 0,0 1 0,0-1 0,0 0 0,0 0 0,0 0 0,0 0 0,-1 1 0,1-1 0,0 0 0,0 0 0,0 0 0,-1 42 0,1-28 0,-2 22 110,0-9-15,2 34 0,0-55-234,1 0 1,0 0-1,0 0 0,0 0 0,0 0 1,1 0-1,0 0 0,1-1 0,-1 1 0,1 0 1,4 5-1,3 0-6687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35.115"/>
    </inkml:context>
    <inkml:brush xml:id="br0">
      <inkml:brushProperty name="width" value="0.05" units="cm"/>
      <inkml:brushProperty name="height" value="0.05" units="cm"/>
    </inkml:brush>
  </inkml:definitions>
  <inkml:trace contextRef="#ctx0" brushRef="#br0">62 1 24575,'3'0'0,"1"3"0,-1 4 0,0 3 0,-3 3 0,-6 3 0,-4 0 0,0 5 0,-1 1 0,0-1 0,0-3 0,2-3 0,2-2-8191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35.455"/>
    </inkml:context>
    <inkml:brush xml:id="br0">
      <inkml:brushProperty name="width" value="0.05" units="cm"/>
      <inkml:brushProperty name="height" value="0.05" units="cm"/>
    </inkml:brush>
  </inkml:definitions>
  <inkml:trace contextRef="#ctx0" brushRef="#br0">21 33 24575,'0'-1'0,"0"-1"0,0 0 0,1 1 0,-1-1 0,0 0 0,1 1 0,-1-1 0,1 1 0,-1-1 0,1 1 0,0-1 0,0 1 0,-1-1 0,1 1 0,0-1 0,0 1 0,1 0 0,-1 0 0,1-2 0,-1 3 0,-1 0 0,0 0 0,1 0 0,-1-1 0,0 1 0,1 0 0,-1 0 0,1 0 0,-1 0 0,0 0 0,1 0 0,-1 0 0,0 0 0,1 0 0,-1 0 0,1 0 0,-1 0 0,0 0 0,1 0 0,-1 0 0,0 0 0,1 0 0,-1 0 0,0 1 0,1-1 0,-1 0 0,0 0 0,1 0 0,-1 1 0,1 0 0,0 0 0,0 0 0,-1 0 0,1 0 0,0 1 0,-1-1 0,1 0 0,-1 0 0,1 1 0,-1-1 0,0 0 0,0 1 0,1 1 0,1 25 0,-1-1 0,-1 1 0,-4 32 0,-18 83 0,19-124 0,1-8 0,1-4 0,0 0 0,0 0 0,-1-1 0,0 1 0,0 0 0,0 0 0,-1-1 0,0 1 0,-6 8 0,29-51 0,-11 26 0,-1-1 0,2 1 0,0 1 0,0 0 0,0 0 0,1 1 0,1 0 0,-1 1 0,1 0 0,1 1 0,18-6 0,-25 9 0,1 1 0,0 0 0,0 0 0,0 1 0,0 0 0,0 0 0,0 1 0,0 0 0,1 0 0,-1 0 0,0 1 0,0 0 0,0 1 0,0-1 0,0 1 0,-1 1 0,1-1 0,0 1 0,-1 1 0,0-1 0,0 1 0,0 0 0,7 6 0,-10-8 0,-1-1 0,-1 1 0,1 0 0,0 0 0,0 0 0,-1 0 0,1 0 0,-1 0 0,1 0 0,-1 0 0,0 0 0,0 1 0,0-1 0,0 0 0,0 1 0,-1-1 0,1 1 0,-1-1 0,1 1 0,-1-1 0,0 1 0,0-1 0,0 1 0,0 0 0,-1-1 0,1 1 0,-1-1 0,1 1 0,-1-1 0,0 0 0,0 1 0,0-1 0,0 0 0,-1 0 0,1 1 0,0-1 0,-1 0 0,-3 3 0,0 0 0,0 0 0,-1 0 0,0-1 0,0 0 0,-1 0 0,1 0 0,-1-1 0,0 1 0,0-2 0,0 1 0,0-1 0,-9 2 0,7-2-136,-1-1-1,1 0 1,-1 0-1,1-1 1,-1 0-1,1-1 1,-1 0-1,1 0 0,-17-6 1,7-1-6690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35.808"/>
    </inkml:context>
    <inkml:brush xml:id="br0">
      <inkml:brushProperty name="width" value="0.05" units="cm"/>
      <inkml:brushProperty name="height" value="0.05" units="cm"/>
    </inkml:brush>
  </inkml:definitions>
  <inkml:trace contextRef="#ctx0" brushRef="#br0">203 44 24575,'1'0'0,"1"0"0,-1 0 0,1 0 0,-1 0 0,1 0 0,-1 0 0,0 0 0,1-1 0,-1 1 0,1 0 0,-1-1 0,0 1 0,1-1 0,-1 0 0,0 1 0,1-1 0,-1 0 0,0 0 0,0 0 0,0 0 0,2-2 0,-3 3 0,0 0 0,0-1 0,0 1 0,0-1 0,0 1 0,0-1 0,0 1 0,0-1 0,0 1 0,0 0 0,0-1 0,0 1 0,0-1 0,0 1 0,0-1 0,0 1 0,-1-1 0,1 1 0,0 0 0,0-1 0,0 1 0,-1-1 0,1 1 0,-1-1 0,-17-11 0,12 10 0,0 0 0,0 1 0,0 0 0,0 0 0,-1 0 0,1 1 0,0 0 0,-1 0 0,1 1 0,0-1 0,-1 1 0,1 1 0,0-1 0,0 1 0,0 0 0,0 1 0,0-1 0,1 1 0,-1 0 0,1 1 0,-9 6 0,8-6 0,1 0 0,-1 1 0,1-1 0,0 1 0,0 0 0,1 1 0,0-1 0,0 1 0,0 0 0,0 0 0,1 0 0,0 0 0,1 1 0,-1-1 0,1 1 0,0-1 0,1 1 0,-1 0 0,1 13 0,1-15 13,1 1 1,-1 0-1,2 0 0,-1-1 0,0 1 0,1-1 0,0 1 0,1-1 0,-1 1 1,1-1-1,0 0 0,0 0 0,1-1 0,-1 1 0,1-1 0,0 0 0,0 1 1,1-2-1,-1 1 0,1 0 0,0-1 0,0 0 0,0 0 0,0-1 0,8 4 1,0-2-185,0 0 0,1 0 1,-1-1-1,1-1 0,-1 0 1,1-1-1,0 0 0,0-1 1,23-4-1,-10 0-6655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36.147"/>
    </inkml:context>
    <inkml:brush xml:id="br0">
      <inkml:brushProperty name="width" value="0.05" units="cm"/>
      <inkml:brushProperty name="height" value="0.05" units="cm"/>
    </inkml:brush>
  </inkml:definitions>
  <inkml:trace contextRef="#ctx0" brushRef="#br0">37 1 24575,'-3'0'0,"-1"2"0,-2 5 0,-1 3 0,-2 4 0,1-2-8191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37.043"/>
    </inkml:context>
    <inkml:brush xml:id="br0">
      <inkml:brushProperty name="width" value="0.05" units="cm"/>
      <inkml:brushProperty name="height" value="0.05" units="cm"/>
    </inkml:brush>
  </inkml:definitions>
  <inkml:trace contextRef="#ctx0" brushRef="#br0">527 204 24575,'3'-5'0,"-1"0"0,1-1 0,-1 1 0,-1-1 0,1 1 0,-1-1 0,0 0 0,0 0 0,0 1 0,-1-1 0,0 0 0,0 0 0,-1 0 0,0 0 0,0 0 0,0 1 0,0-1 0,-1 0 0,0 1 0,-1 0 0,1-1 0,-1 1 0,0 0 0,0 0 0,0 0 0,-1 0 0,1 1 0,-1 0 0,-1-1 0,1 2 0,0-1 0,-1 0 0,0 1 0,0 0 0,0 0 0,0 0 0,0 0 0,-1 1 0,1 0 0,-12-2 0,3 1 0,-1 1 0,1 1 0,0 0 0,-1 1 0,1 0 0,-1 1 0,1 1 0,0 0 0,0 1 0,0 1 0,0 0 0,0 1 0,-23 12 0,20-9 0,0 1 0,1 1 0,1 1 0,0 0 0,0 1 0,1 1 0,1 0 0,0 0 0,1 2 0,-13 18 0,19-24 0,1 0 0,0 1 0,0-1 0,1 1 0,1 0 0,0 0 0,0 0 0,0 0 0,2 0 0,-1 1 0,1 16 0,1-20 0,1 0 0,0-1 0,0 1 0,0-1 0,1 1 0,0-1 0,0 1 0,1-1 0,0 0 0,0 0 0,0 0 0,1-1 0,0 1 0,0-1 0,0 0 0,1 0 0,-1 0 0,1-1 0,6 5 0,2 0 0,1-1 0,-1 0 0,2-1 0,-1 0 0,1-1 0,0-1 0,0 0 0,0-1 0,18 2 0,-4-9 0,-22-3 0,-7 6 0,0-1 0,0 1 0,-1-1 0,1 1 0,0-1 0,-1 0 0,1 1 0,0-1 0,-1 1 0,1 0 0,-1-1 0,1 1 0,0-1 0,-1 1 0,1 0 0,-1-1 0,1 1 0,-1 0 0,0-1 0,1 1 0,-1 0 0,-8-5 0,0 1 0,-1 1 0,1 0 0,0 0 0,-1 1 0,0 0 0,1 1 0,-1 0 0,-16 0 0,19 1 0,0 0 0,1 1 0,-1 0 0,1 0 0,-1 0 0,1 1 0,0 0 0,0 0 0,-1 1 0,1-1 0,1 1 0,-1 1 0,0-1 0,1 1 0,-8 6 0,12-8 0,-1-1 0,1 1 0,-1-1 0,1 1 0,0 0 0,0 0 0,0-1 0,0 1 0,0 0 0,0 0 0,0 0 0,1 0 0,-1 0 0,1 0 0,-1 0 0,1 1 0,0-1 0,0 0 0,0 0 0,0 0 0,0 0 0,0 0 0,0 0 0,1 0 0,-1 1 0,1-1 0,0 0 0,0 0 0,0-1 0,0 1 0,0 0 0,0 0 0,0 0 0,0-1 0,1 1 0,1 2 0,3 2 0,1 0 0,-1-1 0,1 1 0,0-1 0,0-1 0,1 0 0,14 7 0,6-2-227,0 0-1,0-2 1,0-2-1,1 0 1,42 1-1,-18-4-6598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37.413"/>
    </inkml:context>
    <inkml:brush xml:id="br0">
      <inkml:brushProperty name="width" value="0.05" units="cm"/>
      <inkml:brushProperty name="height" value="0.05" units="cm"/>
    </inkml:brush>
  </inkml:definitions>
  <inkml:trace contextRef="#ctx0" brushRef="#br0">28 103 24575,'-5'-10'0,"1"-1"0,0-1 0,0 1 0,1-1 0,0 1 0,1-1 0,0-12 0,8 35 0,2 14 0,-4 3 0,0 0 0,-2 0 0,-1 1 0,-1-1 0,-7 53 0,8-68 0,7-15 0,15-24 0,-13 13 0,0 4 0,0 0 0,1 1 0,-1 0 0,2 0 0,-1 1 0,1 1 0,13-5 0,-23 10 10,0 0 0,0 1 0,0 0-1,0-1 1,0 1 0,0 0 0,-1 0 0,1 0-1,0 0 1,0 0 0,0 1 0,0-1 0,0 1-1,0-1 1,0 1 0,0 0 0,0 0 0,0-1-1,-1 1 1,1 0 0,0 1 0,-1-1 0,1 0-1,-1 0 1,1 1 0,1 1 0,3 5-33,1 1 0,-1 0 0,-1 0 0,5 10 0,-6-11-356,0-1 1,1 0-1,9 13 0,-4-10-6447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37.817"/>
    </inkml:context>
    <inkml:brush xml:id="br0">
      <inkml:brushProperty name="width" value="0.05" units="cm"/>
      <inkml:brushProperty name="height" value="0.05" units="cm"/>
    </inkml:brush>
  </inkml:definitions>
  <inkml:trace contextRef="#ctx0" brushRef="#br0">171 319 24575,'2'-2'0,"-1"-1"0,1 1 0,0 0 0,-1-1 0,0 1 0,0-1 0,0 1 0,0-1 0,0 1 0,0-1 0,0 0 0,-1 0 0,0 1 0,1-1 0,-1 0 0,0 0 0,0 1 0,0-1 0,-1 0 0,1 0 0,-1 1 0,0-1 0,1 0 0,-1 1 0,0-1 0,-1 1 0,1-1 0,-3-3 0,3 4 0,0 0 0,0-1 0,-1 1 0,1 0 0,-1 0 0,1 0 0,-1 0 0,0 1 0,0-1 0,0 0 0,0 1 0,0-1 0,0 1 0,0 0 0,0 0 0,-1 0 0,1 0 0,0 0 0,-1 0 0,1 0 0,-1 1 0,1-1 0,-1 1 0,1 0 0,-1 0 0,0 0 0,1 0 0,-1 0 0,1 1 0,-1-1 0,-2 1 0,-1 3 0,0-1 0,0 1 0,0 0 0,0 0 0,1 0 0,0 1 0,0-1 0,0 2 0,0-1 0,1 0 0,0 1 0,0 0 0,-5 9 0,5-6 0,-1 0 0,2 0 0,-1 1 0,1-1 0,0 1 0,1-1 0,0 1 0,-1 19 0,3-27 0,0 0 0,0 0 0,0 0 0,0-1 0,1 1 0,-1 0 0,0 0 0,1-1 0,-1 1 0,1 0 0,0-1 0,-1 1 0,1-1 0,0 1 0,0 0 0,0-1 0,0 0 0,0 1 0,1-1 0,-1 0 0,0 1 0,1-1 0,-1 0 0,1 0 0,-1 0 0,1 0 0,-1-1 0,1 1 0,-1 0 0,1-1 0,0 1 0,0-1 0,1 1 0,1 0 0,0-1 0,0 0 0,0 0 0,0 0 0,0-1 0,0 1 0,0-1 0,0 0 0,0 0 0,0 0 0,-1-1 0,1 1 0,6-5 0,5-4 0,-1-1 0,0-1 0,0 0 0,-1-1 0,-1 0 0,0-1 0,-1 0 0,0-1 0,-1 0 0,8-18 0,-6 9 0,-1-1 0,-1 0 0,-1-1 0,-1 0 0,-1 0 0,3-30 0,-7 10 0,-3 46 0,0 0 0,0 0 0,0 0 0,0 0 0,0-1 0,1 1 0,-1 0 0,0 0 0,0 0 0,0 0 0,0 0 0,0 0 0,0 0 0,0 0 0,0 0 0,0 0 0,0 0 0,0 0 0,0-1 0,0 1 0,0 0 0,0 0 0,0 0 0,0 0 0,0 0 0,0 0 0,-1 0 0,1 0 0,0 0 0,0 0 0,0 0 0,0 0 0,0 0 0,0 0 0,0-1 0,0 1 0,0 0 0,0 0 0,0 0 0,0 0 0,0 0 0,0 0 0,0 0 0,0 0 0,0 0 0,-1 0 0,1 0 0,0 0 0,0 0 0,0 0 0,0 0 0,0 0 0,0 0 0,0 0 0,0 0 0,0 0 0,0 0 0,0 0 0,0 0 0,-1 0 0,1 0 0,0 0 0,0 0 0,0 0 0,0 0 0,0 0 0,0 0 0,0 0 0,0 1 0,-4 6 0,-4 12 0,1 7-136,1 0-1,1 0 1,1 1-1,2 0 1,1 0-1,0 0 1,2-1-1,1 1 0,11 48 1,-6-51-6690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38.372"/>
    </inkml:context>
    <inkml:brush xml:id="br0">
      <inkml:brushProperty name="width" value="0.05" units="cm"/>
      <inkml:brushProperty name="height" value="0.05" units="cm"/>
    </inkml:brush>
  </inkml:definitions>
  <inkml:trace contextRef="#ctx0" brushRef="#br0">69 403 24575,'2'0'0,"-1"-1"0,1 1 0,-1-1 0,0 1 0,1-1 0,-1 1 0,1-1 0,-1 0 0,0 0 0,0 0 0,1 1 0,-1-1 0,0-1 0,0 1 0,0 0 0,0 0 0,0 0 0,0 0 0,0-1 0,-1 1 0,1 0 0,0-1 0,-1 1 0,1-1 0,-1 1 0,1-1 0,-1 1 0,0-1 0,0 1 0,0-1 0,0-2 0,1 2 0,-1 1 0,0-1 0,0 1 0,0 0 0,0-1 0,0 1 0,0-1 0,0 1 0,0-1 0,-1 1 0,1 0 0,0-1 0,-1 1 0,0 0 0,1-1 0,-1 1 0,0 0 0,1 0 0,-1-1 0,0 1 0,0 0 0,0 0 0,0 0 0,0 0 0,0 0 0,0 0 0,-1 1 0,1-1 0,0 0 0,0 0 0,-1 1 0,1-1 0,-3 0 0,3 1 0,-1 1 0,1-1 0,-1 0 0,1 1 0,-1-1 0,1 1 0,-1 0 0,1-1 0,0 1 0,0 0 0,-1 0 0,1 0 0,0 0 0,0 0 0,0 0 0,0 0 0,0 0 0,0 1 0,0-1 0,0 0 0,1 1 0,-2 1 0,-14 34 0,9-13 0,0 1 0,2 0 0,1 0 0,0 1 0,2-1 0,2 31 0,0-55 0,0 0 0,0 1 0,0-1 0,0 1 0,0-1 0,0 1 0,1-1 0,-1 0 0,1 1 0,-1-1 0,1 0 0,0 1 0,-1-1 0,1 0 0,0 0 0,0 0 0,0 0 0,0 0 0,0 0 0,1 1 0,-1-1 0,0-1 0,0 1 0,0-1 0,1 0 0,-1 1 0,0-1 0,0 0 0,1 0 0,-1 0 0,0 0 0,0 0 0,1 0 0,-1 0 0,0 0 0,0-1 0,0 1 0,1 0 0,0-1 0,5-2 0,-1-1 0,0 1 0,0-1 0,0 0 0,0-1 0,7-6 0,0-2 0,-1-1 0,0-1 0,-1 1 0,-1-2 0,0 0 0,-1 0 0,-1 0 0,-1-1 0,0 0 0,-1-1 0,5-24 0,-3-2 0,-1 0 0,-2 0 0,-2-69 0,-2 86 0,-1 13 0,0 0 0,0 0 0,-1 0 0,-4-19 0,5 33 0,0-1 0,0 1 0,0 0 0,0-1 0,0 1 0,0-1 0,-1 1 0,1 0 0,0-1 0,0 1 0,0 0 0,0-1 0,0 1 0,0 0 0,-1-1 0,1 1 0,0 0 0,0-1 0,-1 1 0,1 0 0,0 0 0,0-1 0,-1 1 0,1 0 0,0 0 0,-1-1 0,1 1 0,0 0 0,-1 0 0,1 0 0,0 0 0,-1 0 0,1-1 0,0 1 0,-1 0 0,1 0 0,0 0 0,-1 0 0,1 0 0,-1 0 0,1 0 0,0 0 0,-1 0 0,1 1 0,0-1 0,-1 0 0,1 0 0,0 0 0,-1 0 0,1 0 0,0 1 0,-1-1 0,1 0 0,0 0 0,-1 0 0,1 1 0,0-1 0,0 0 0,-1 0 0,1 1 0,0-1 0,0 0 0,0 1 0,-1-1 0,1 0 0,0 1 0,0 0 0,-14 24 0,6-6 0,1 2 0,1-1 0,1 1 0,1-1 0,-2 33 0,5 108 0,1-145 69,1-1-1,1 0 0,0 0 0,8 25 1,-9-36-155,1 0 1,0 1 0,0-1-1,0 0 1,0 0 0,1 0-1,0 0 1,0-1 0,0 1-1,0-1 1,0 1 0,1-1-1,-1 0 1,1-1 0,0 1-1,0 0 1,0-1 0,0 0-1,6 2 1,11 3-6741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24.390"/>
    </inkml:context>
    <inkml:brush xml:id="br0">
      <inkml:brushProperty name="width" value="0.05" units="cm"/>
      <inkml:brushProperty name="height" value="0.05" units="cm"/>
    </inkml:brush>
  </inkml:definitions>
  <inkml:trace contextRef="#ctx0" brushRef="#br0">33 19 24575,'-1'10'0,"0"1"0,-1 0 0,0-1 0,-1 1 0,-4 11 0,3-12 0,0 1 0,2 0 0,-1 0 0,-1 21 0,4-22 0,1 0 0,0 0 0,0 0 0,1-1 0,1 1 0,-1 0 0,1-1 0,1 0 0,0 1 0,8 13 0,-10-20 0,0 1 0,0-1 0,1 0 0,-1 1 0,1-1 0,0-1 0,0 1 0,0 0 0,0-1 0,0 1 0,1-1 0,-1 0 0,1 0 0,-1 0 0,1-1 0,0 1 0,0-1 0,-1 0 0,1 0 0,0 0 0,0 0 0,0-1 0,0 0 0,0 0 0,0 0 0,0 0 0,0-1 0,7-1 0,-2 0 0,-1-2 0,1 1 0,-1-1 0,0-1 0,0 1 0,0-1 0,-1-1 0,1 0 0,-1 0 0,-1 0 0,1-1 0,-1 1 0,0-2 0,0 1 0,-1-1 0,0 1 0,-1-1 0,6-14 0,-7 16 0,-1 0 0,1 0 0,-2 0 0,1 0 0,-1-1 0,0 1 0,0 0 0,0-1 0,-1 1 0,0 0 0,0-1 0,-1 1 0,0-1 0,0 1 0,0 0 0,-1 0 0,0 0 0,0 0 0,-1 0 0,1 0 0,-1 0 0,-1 1 0,1-1 0,-1 1 0,0 0 0,0 0 0,-8-7 0,7 8-151,-1 0-1,1 0 0,-1 0 0,0 1 1,-1 0-1,1 0 0,0 1 1,-8-3-1,-5 1-6674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39.054"/>
    </inkml:context>
    <inkml:brush xml:id="br0">
      <inkml:brushProperty name="width" value="0.05" units="cm"/>
      <inkml:brushProperty name="height" value="0.05" units="cm"/>
    </inkml:brush>
  </inkml:definitions>
  <inkml:trace contextRef="#ctx0" brushRef="#br0">13 149 24575,'9'-17'0,"-6"14"0,-1-1 0,0 1 0,0-1 0,0 0 0,0 0 0,-1 0 0,1 0 0,-1 0 0,0 0 0,0 0 0,-1-1 0,1 1 0,-1-7 0,0 11 0,0 0 0,0-1 0,0 1 0,0-1 0,0 1 0,0 0 0,0-1 0,0 1 0,0-1 0,0 1 0,-1 0 0,1-1 0,0 1 0,0 0 0,0-1 0,-1 1 0,1 0 0,0-1 0,0 1 0,-1 0 0,1-1 0,0 1 0,-1 0 0,1 0 0,0-1 0,-1 1 0,1 0 0,0 0 0,-1 0 0,1 0 0,-1-1 0,-9 8 0,-5 19 0,13-22 0,0 1 0,1 0 0,0 0 0,0-1 0,0 1 0,0 0 0,1 0 0,0 0 0,0 0 0,0 0 0,1 0 0,0 0 0,0 0 0,0 0 0,2 7 0,-2-10 0,1 0 0,-1 1 0,0-1 0,1 0 0,-1 0 0,1 1 0,0-1 0,-1 0 0,1-1 0,0 1 0,0 0 0,0 0 0,1-1 0,-1 1 0,0-1 0,0 0 0,1 0 0,-1 0 0,1 0 0,-1 0 0,1 0 0,0-1 0,-1 1 0,1-1 0,0 0 0,-1 0 0,1 0 0,0 0 0,-1 0 0,5-1 0,-3 0 0,-1 1 0,0-1 0,0 0 0,0 0 0,1 0 0,-1-1 0,0 1 0,-1-1 0,1 1 0,0-1 0,0 0 0,-1 0 0,1 0 0,-1-1 0,1 1 0,-1-1 0,3-4 0,-2 3 0,-1 0 0,0-1 0,0 1 0,0-1 0,0 0 0,-1 0 0,0 1 0,0-1 0,0 0 0,-1 0 0,0-6 0,1 5 0,-1 0 0,-1 1 0,1-1 0,-1 0 0,0 1 0,-1-1 0,1 1 0,-1-1 0,0 1 0,0-1 0,-1 1 0,0 0 0,0 0 0,0 0 0,0 1 0,-1-1 0,0 1 0,0 0 0,0 0 0,0 0 0,-6-4 0,10 8 0,0 0 0,-1-1 0,1 1 0,-1 0 0,1-1 0,-1 1 0,1 0 0,0-1 0,-1 1 0,1 0 0,-1 0 0,1 0 0,-1 0 0,0-1 0,1 1 0,-1 0 0,1 0 0,-1 0 0,1 0 0,-1 0 0,1 0 0,-1 0 0,1 0 0,-1 1 0,1-1 0,-1 0 0,1 0 0,-1 0 0,1 0 0,-1 1 0,1-1 0,-1 0 0,1 1 0,-1-1 0,1 0 0,-1 1 0,1-1 0,0 0 0,-1 1 0,1-1 0,-1 2 0,1-2 0,0 1 0,0 0 0,0 0 0,0 0 0,0 0 0,0 0 0,0 0 0,0 0 0,1 0 0,-1 0 0,0 0 0,0-1 0,1 1 0,-1 0 0,1 0 0,-1 0 0,1 0 0,-1-1 0,1 1 0,-1 0 0,1-1 0,0 1 0,-1 0 0,2 0 0,2 2 0,0-1 0,0 0 0,0 0 0,1 0 0,-1 0 0,0 0 0,1-1 0,-1 0 0,1 0 0,7 1 0,51-1 0,-43-1 0,8-1 0,-19 0 0,1 0 0,-1 1 0,0 1 0,1-1 0,11 4 0,-20-4 0,0 1 0,0-1 0,0 1 0,0-1 0,0 1 0,0-1 0,0 1 0,0 0 0,0 0 0,0-1 0,0 1 0,-1 0 0,1 0 0,0 0 0,-1 0 0,1 0 0,-1 0 0,1 0 0,-1 0 0,1 0 0,-1 0 0,0 0 0,1 0 0,-1 0 0,0 0 0,0 1 0,0-1 0,0 0 0,0 1 0,-6 39 0,3-23 0,1-8 0,2 0 0,-1 0 0,1 0 0,0 0 0,1 0 0,1 0 0,-1 0 0,1 0 0,6 13 0,-7-20 0,0 0 0,1 0 0,-1 0 0,1 0 0,0 0 0,0 0 0,0-1 0,0 1 0,0-1 0,0 0 0,1 1 0,0-1 0,-1 0 0,1-1 0,0 1 0,0 0 0,0-1 0,0 1 0,0-1 0,0 0 0,0 0 0,0 0 0,0-1 0,1 1 0,-1-1 0,0 0 0,0 0 0,1 0 0,-1 0 0,0 0 0,1-1 0,3 0 0,-1-1 0,0 0 0,0 0 0,0-1 0,-1 1 0,1-1 0,-1 0 0,0-1 0,0 0 0,0 1 0,0-1 0,-1-1 0,1 1 0,-1-1 0,0 0 0,0 0 0,-1 0 0,6-11 0,-5 9 0,-1 1 0,0-1 0,0 0 0,0 0 0,-1 0 0,0-1 0,-1 1 0,0 0 0,0-1 0,0 1 0,-1-1 0,0 1 0,0-1 0,-3-12 0,2 18 13,0 0 0,1 0-1,-1 0 1,0 0-1,0 0 1,-1 0 0,1 0-1,0 0 1,-1 0 0,1 0-1,-1 1 1,1-1 0,-1 1-1,0-1 1,0 1 0,0-1-1,1 1 1,-1 0-1,-1 0 1,1 0 0,0 0-1,0 1 1,0-1 0,0 0-1,-1 1 1,-3-1 0,-2 0-257,0 1 0,1 0 0,-1 1 0,0-1 1,0 1-1,-11 4 0,1-1-6582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56.129"/>
    </inkml:context>
    <inkml:brush xml:id="br0">
      <inkml:brushProperty name="width" value="0.05" units="cm"/>
      <inkml:brushProperty name="height" value="0.05" units="cm"/>
    </inkml:brush>
  </inkml:definitions>
  <inkml:trace contextRef="#ctx0" brushRef="#br0">15 21 24575,'0'-1'0,"0"0"0,1 0 0,-1 0 0,0 0 0,1 0 0,-1 1 0,0-1 0,1 0 0,-1 0 0,1 0 0,0 0 0,-1 0 0,1 1 0,0-1 0,-1 0 0,1 1 0,0-1 0,0 0 0,0 1 0,0-1 0,-1 1 0,1-1 0,0 1 0,0-1 0,0 1 0,0 0 0,2-1 0,-3 1 0,1 0 0,0 0 0,0-1 0,0 1 0,0 0 0,0 0 0,0 0 0,-1 0 0,1 0 0,0 0 0,0 0 0,0 1 0,0-1 0,0 0 0,0 0 0,-1 1 0,1-1 0,0 0 0,0 1 0,-1-1 0,1 1 0,0-1 0,0 1 0,-1-1 0,1 1 0,0 0 0,-1-1 0,1 1 0,-1 0 0,1-1 0,-1 1 0,1 0 0,-1 1 0,2 3 0,-1 1 0,0 0 0,0 0 0,0 0 0,-1 0 0,0 0 0,0 0 0,-2 10 0,-13 51 0,11-49 0,-8 26 0,-15 75 0,24-103 0,2-1 0,-1 0 0,2 1 0,0-1 0,4 27 0,-3-37 0,0-2 0,0 1 0,0 0 0,0 0 0,1 0 0,-1 0 0,1-1 0,0 1 0,0-1 0,0 1 0,1-1 0,-1 0 0,1 0 0,0 0 0,0 0 0,0 0 0,0-1 0,0 1 0,0-1 0,1 0 0,5 3 0,-4-3 0,1-1 0,-1 1 0,1-1 0,-1 0 0,1 0 0,0-1 0,-1 0 0,1 0 0,0 0 0,-1-1 0,1 1 0,0-1 0,-1-1 0,10-3 0,-3 1-341,-1-1 0,0 0-1,18-12 1,-3-2-6485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56.608"/>
    </inkml:context>
    <inkml:brush xml:id="br0">
      <inkml:brushProperty name="width" value="0.05" units="cm"/>
      <inkml:brushProperty name="height" value="0.05" units="cm"/>
    </inkml:brush>
  </inkml:definitions>
  <inkml:trace contextRef="#ctx0" brushRef="#br0">19 1 24575,'-16'3'0,"16"-3"0,0 0 0,0 0 0,0 1 0,-1-1 0,1 0 0,0 0 0,0 0 0,0 1 0,-1-1 0,1 0 0,0 0 0,0 1 0,0-1 0,0 0 0,0 0 0,0 1 0,-1-1 0,1 0 0,0 0 0,0 1 0,0-1 0,0 0 0,0 1 0,0-1 0,0 0 0,0 0 0,0 1 0,1-1 0,-1 2 0,1-1 0,-1 0 0,1 0 0,0 0 0,0 0 0,0 0 0,0 0 0,0-1 0,0 1 0,0 0 0,0 0 0,0-1 0,0 1 0,0 0 0,0-1 0,0 1 0,1-1 0,1 1 0,23 4 0,0-2 0,0 0 0,0-1 0,0-2 0,29-3 0,-42 2 0,0 1 0,48-5 0,-55 4 0,0 0 0,0 0 0,0 0 0,0-1 0,-1 0 0,1 0 0,8-5 0,-19 10 0,0 1 0,-1 0 0,2 0 0,-1 1 0,0-1 0,1 1 0,0 0 0,0 1 0,0-1 0,1 1 0,0-1 0,0 1 0,0 0 0,1 0 0,0 0 0,0 0 0,0 1 0,1-1 0,0 1 0,0 9 0,1-8 0,0 0 0,1 0 0,1 0 0,-1 0 0,1 0 0,1 0 0,-1-1 0,1 1 0,1-1 0,-1 1 0,8 9 0,-9-14 0,-1 0 0,1-1 0,1 1 0,-1-1 0,0 0 0,1 1 0,-1-1 0,1 0 0,-1 0 0,1-1 0,0 1 0,0 0 0,0-1 0,0 0 0,0 0 0,0 0 0,0 0 0,0 0 0,1-1 0,-1 1 0,0-1 0,0 0 0,1 0 0,-1 0 0,0 0 0,0-1 0,1 1 0,-1-1 0,0 0 0,0 0 0,4-2 0,0 0 0,0-2 0,0 1 0,0-1 0,-1 0 0,1 0 0,-1-1 0,-1 1 0,1-1 0,-1-1 0,0 1 0,0-1 0,-1 0 0,0 0 0,0 0 0,0-1 0,2-10 0,-4 14 0,-1-1 0,0 1 0,0-1 0,0 1 0,-1-1 0,1 0 0,-1 1 0,0-1 0,-1 0 0,1 1 0,-1-1 0,0 1 0,-1-6 0,0 7 0,1-1 0,-1 1 0,0 0 0,0 0 0,0 0 0,0 0 0,-1 1 0,1-1 0,-1 0 0,0 1 0,1 0 0,-1 0 0,0 0 0,0 0 0,-1 0 0,1 0 0,0 1 0,-7-2 0,7 2-59,1 0 0,-1 0-1,0 0 1,0 1-1,0 0 1,0-1 0,0 1-1,0 0 1,0 1 0,0-1-1,0 0 1,0 1 0,0 0-1,0-1 1,0 1-1,1 1 1,-1-1 0,0 0-1,0 0 1,1 1 0,-1 0-1,-2 2 1,-7 7-6767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56.935"/>
    </inkml:context>
    <inkml:brush xml:id="br0">
      <inkml:brushProperty name="width" value="0.05" units="cm"/>
      <inkml:brushProperty name="height" value="0.05" units="cm"/>
    </inkml:brush>
  </inkml:definitions>
  <inkml:trace contextRef="#ctx0" brushRef="#br0">3 23 24575,'0'-23'0,"0"37"0,-2 94 0,7 147 0,-4-243-455,1 0 0,5 19 0,0-12-6371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57.279"/>
    </inkml:context>
    <inkml:brush xml:id="br0">
      <inkml:brushProperty name="width" value="0.05" units="cm"/>
      <inkml:brushProperty name="height" value="0.05" units="cm"/>
    </inkml:brush>
  </inkml:definitions>
  <inkml:trace contextRef="#ctx0" brushRef="#br0">40 1 24575,'-3'0'0,"-7"2"0,-1 5 0,0 3 0,6 1 0,6 1 0,9-2 0,9-3 0,6-1 0,5-3 0,7-2 0,1-1 0,2-3 0,-1-1 0,-2-3 0,-3-3 0,-8 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57.604"/>
    </inkml:context>
    <inkml:brush xml:id="br0">
      <inkml:brushProperty name="width" value="0.05" units="cm"/>
      <inkml:brushProperty name="height" value="0.05" units="cm"/>
    </inkml:brush>
  </inkml:definitions>
  <inkml:trace contextRef="#ctx0" brushRef="#br0">105 1 24575,'-3'0'0,"-1"3"0,4 0 0,3 1 0,6-1 0,3-1 0,2-1 0,0 0-8191</inkml:trace>
  <inkml:trace contextRef="#ctx0" brushRef="#br0" timeOffset="1">37 171 24575,'-3'3'0,"-4"4"0,-3 3 0,-1 3 0,5 0 0,10-3 0,9-3 0,5-6 0,9-5 0,0-3-8191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58.384"/>
    </inkml:context>
    <inkml:brush xml:id="br0">
      <inkml:brushProperty name="width" value="0.05" units="cm"/>
      <inkml:brushProperty name="height" value="0.05" units="cm"/>
    </inkml:brush>
  </inkml:definitions>
  <inkml:trace contextRef="#ctx0" brushRef="#br0">315 1142 24575,'12'1'0,"-1"0"0,1 1 0,19 6 0,11 1 0,114 10 0,2-8 0,188-11 0,-311-1 0,0-2 0,-1-2 0,1-1 0,-1-1 0,0-2 0,0-2 0,37-17 0,-46 16 0,0-1 0,-1-1 0,-1-1 0,0-2 0,-1 0 0,-1-1 0,0-1 0,-2-1 0,27-35 0,-17 15 0,-2-2 0,-2 0 0,30-71 0,-41 80 0,-2-1 0,-2 0 0,-1 0 0,-1-1 0,4-60 0,-11 82 0,-1-1 0,-1 0 0,0 1 0,-1-1 0,0 1 0,-1-1 0,-1 1 0,0 0 0,-1 0 0,0 0 0,-1 1 0,0 0 0,-14-20 0,9 18 0,0 0 0,-1 1 0,-1 1 0,0 0 0,-1 1 0,0 0 0,0 1 0,-1 0 0,-1 1 0,-19-8 0,-6 1 0,-1 1 0,0 2 0,-1 2 0,-1 2 0,-47-4 0,24 8 0,0 2 0,-114 11 0,107 1 0,0 3 0,0 4 0,-89 30 0,112-28 0,1 3 0,0 2 0,2 1 0,1 3 0,-54 41 0,77-50 0,1 2 0,0 1 0,2 1 0,1 0 0,0 2 0,2 0 0,1 1 0,1 1 0,1 0 0,1 2 0,-15 43 0,22-51 0,1 0 0,1 1 0,1 0 0,1-1 0,1 1 0,1 1 0,0-1 0,2 0 0,0 0 0,2 0 0,0 0 0,1 0 0,2-1 0,0 0 0,1 0 0,0 0 0,15 25 0,-8-20 0,2-2 0,0 0 0,1 0 0,1-2 0,2 0 0,0-1 0,0-1 0,28 18 0,-18-17 0,1-1 0,0-2 0,1-1 0,1-1 0,65 19 0,-45-21 0,0-2 0,1-3 0,1-2 0,-1-2 0,1-3 0,-1-2 0,1-3 0,80-15 0,-103 12 0,0-1 0,-1-1 0,0-2 0,-1-1 0,0-1 0,-1-2 0,0-1 0,51-38 0,-65 43 0,-1-1 0,-1-1 0,0 0 0,-1-1 0,0 0 0,-1-1 0,-1 0 0,0 0 0,-1-1 0,-1-1 0,0 0 0,-2 0 0,1 0 0,-2-1 0,-1 0 0,0 0 0,2-24 0,-6 38 0,2-13 0,-1 0 0,-1 0 0,0 0 0,-1-1 0,-6-28 0,6 44-47,-1-1 0,1 1 0,0 0 0,-1 0 0,1 0 0,-1-1 0,1 2 0,-1-1 0,0 0-1,0 0 1,0 1 0,0-1 0,0 1 0,0-1 0,0 1 0,-1 0 0,1 0 0,0 0 0,-1 0 0,1 0 0,-1 0 0,1 1-1,-1 0 1,1-1 0,-1 1 0,1 0 0,-1 0 0,-4 1 0,-8-1-6779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5.211"/>
    </inkml:context>
    <inkml:brush xml:id="br0">
      <inkml:brushProperty name="width" value="0.05" units="cm"/>
      <inkml:brushProperty name="height" value="0.05" units="cm"/>
    </inkml:brush>
  </inkml:definitions>
  <inkml:trace contextRef="#ctx0" brushRef="#br0">30 104 24575,'1'-3'0,"-1"0"0,1-1 0,0 1 0,0 0 0,0 0 0,1 0 0,-1 0 0,1 0 0,0 0 0,0 1 0,0-1 0,0 0 0,0 1 0,0-1 0,1 1 0,-1 0 0,1 0 0,0 0 0,5-3 0,3-2 0,1 0 0,0 1 0,20-6 0,-26 9 0,1 0 0,-1 1 0,1 0 0,0 1 0,0 0 0,0 0 0,0 0 0,0 1 0,0 0 0,0 0 0,12 2 0,-18-1 0,0-1 0,0 1 0,1-1 0,-1 1 0,0-1 0,-1 1 0,1 0 0,0 0 0,0-1 0,0 1 0,0 0 0,0 0 0,-1 0 0,1 0 0,0 0 0,-1 0 0,1 0 0,-1 0 0,1 0 0,-1 0 0,1 2 0,-1 0 0,1-1 0,-1 1 0,0 0 0,0 0 0,0 0 0,0 0 0,-1 0 0,0 4 0,-3 6 0,0-1 0,-1 0 0,-7 12 0,9-17 0,-5 9 0,-1 0 0,0 0 0,-1-1 0,-1-1 0,0 0 0,-1 0 0,0-1 0,-1 0 0,0-2 0,-1 1 0,-1-1 0,0-1 0,0-1 0,-26 12 0,29-17 0,12-5 0,19-11 0,234-97 0,-124 55 0,-123 51 0,0 0 0,0-1 0,0 0 0,-1 0 0,1 0 0,-1-1 0,0 1 0,7-11 0,-5 7 0,-7 7 171,-6 3 0,-6 4-1878,3-1-5119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5.564"/>
    </inkml:context>
    <inkml:brush xml:id="br0">
      <inkml:brushProperty name="width" value="0.05" units="cm"/>
      <inkml:brushProperty name="height" value="0.05" units="cm"/>
    </inkml:brush>
  </inkml:definitions>
  <inkml:trace contextRef="#ctx0" brushRef="#br0">18 52 24575,'-4'-22'0,"3"20"0,0 0 0,0 0 0,1-1 0,0 1 0,-1 0 0,1-1 0,0 1 0,0 0 0,0-1 0,0 1 0,1-3 0,10 25 0,-6-2 0,-1 1 0,-2-1 0,0 1 0,0 0 0,-3 30 0,-16 95 0,9-97 0,-3 80 0,12-117 57,-1 0 0,1-1 0,0 1 0,1-1 0,6 19 0,-6-24-179,-1 0 0,1 1 0,1-1 0,-1 0 0,1 0 0,-1 0 0,1 0 0,0 0 0,1-1 1,-1 1-1,1-1 0,-1 0 0,7 4 0,15 6-6704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6.056"/>
    </inkml:context>
    <inkml:brush xml:id="br0">
      <inkml:brushProperty name="width" value="0.05" units="cm"/>
      <inkml:brushProperty name="height" value="0.05" units="cm"/>
    </inkml:brush>
  </inkml:definitions>
  <inkml:trace contextRef="#ctx0" brushRef="#br0">86 52 24575,'-15'-1'0,"0"-1"0,-27-6 0,28 5 0,36 0 0,22 2 0,97 2 0,152-2 0,-288 1 0,4 0 0,0-1 0,0 1 0,-1-1 0,1-1 0,0 1 0,0-2 0,8-2 0,-17 5 0,1 0 0,-1-1 0,1 1 0,-1 0 0,1 0 0,-1 0 0,1 0 0,-1-1 0,0 1 0,1 0 0,-1-1 0,1 1 0,-1 0 0,0-1 0,1 1 0,-1 0 0,0-1 0,1 1 0,-1-1 0,0 1 0,0-1 0,1 1 0,-1 0 0,0-1 0,0 1 0,0-1 0,-9-6 0,-21 3 0,25 4 0,0 0 0,-1 1 0,1 0 0,0 0 0,-1 1 0,1-1 0,0 1 0,0 0 0,0 0 0,0 1 0,1 0 0,-1 0 0,1 0 0,-1 0 0,1 1 0,0-1 0,0 1 0,1 0 0,-1 0 0,1 1 0,0-1 0,-4 9 0,3-6 0,0 0 0,1 1 0,0 0 0,1-1 0,0 1 0,0 0 0,1 1 0,0-1 0,0 0 0,1 0 0,0 0 0,0 0 0,1 1 0,2 12 0,-2-17 0,0 0 0,1 1 0,-1-1 0,1 0 0,0 0 0,0 0 0,0 0 0,0 0 0,1-1 0,0 1 0,-1 0 0,1-1 0,1 0 0,-1 0 0,0 0 0,1 0 0,0-1 0,-1 1 0,1-1 0,0 0 0,0 0 0,0 0 0,0-1 0,1 1 0,-1-1 0,0 0 0,1 0 0,-1-1 0,1 1 0,-1-1 0,1 0 0,-1 0 0,1-1 0,-1 1 0,1-1 0,-1 0 0,0 0 0,1 0 0,-1-1 0,0 0 0,0 1 0,0-1 0,0-1 0,0 1 0,-1-1 0,5-3 0,0-2 0,1 0 0,-1-1 0,-1 0 0,0-1 0,0 1 0,10-22 0,-13 24 0,-1 0 0,0 0 0,0 0 0,-1-1 0,0 1 0,0-1 0,-1 1 0,0-1 0,0 0 0,-1 1 0,-1-15 0,1 20 0,-1 0 0,1 0 0,-1 0 0,1 1 0,-1-1 0,0 0 0,0 0 0,0 0 0,0 1 0,0-1 0,0 0 0,0 1 0,-1-1 0,1 1 0,0-1 0,-1 1 0,1 0 0,-1 0 0,0-1 0,1 1 0,-4-1 0,2 1 0,-1 0 0,0 0 0,0 0 0,0 0 0,0 0 0,0 1 0,1 0 0,-1 0 0,0 0 0,-6 1 0,2 0 0,1 0 0,0 1 0,0 0 0,0 0 0,0 1 0,0 0 0,0 0 0,1 1 0,-1-1 0,1 1 0,-9 7 0,4 4-1365,3-1-5461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24.745"/>
    </inkml:context>
    <inkml:brush xml:id="br0">
      <inkml:brushProperty name="width" value="0.05" units="cm"/>
      <inkml:brushProperty name="height" value="0.05" units="cm"/>
    </inkml:brush>
  </inkml:definitions>
  <inkml:trace contextRef="#ctx0" brushRef="#br0">90 53 24575,'-25'-3'0,"20"2"0,1 0 0,-1 0 0,1 1 0,-1 0 0,1 0 0,-6 1 0,8-1 0,1 0 0,0 1 0,0-1 0,0 1 0,0-1 0,0 1 0,0-1 0,0 1 0,0 0 0,0 0 0,0-1 0,0 1 0,0 0 0,0 0 0,0 0 0,1 0 0,-1 0 0,0 0 0,1 0 0,-1 0 0,1 0 0,-1 1 0,1-1 0,-1 0 0,1 0 0,0 0 0,-1 2 0,-1 12 0,1-1 0,0 1 0,1-1 0,0 1 0,1 0 0,4 20 0,-3-25 0,1 1 0,-1-1 0,2 0 0,-1 0 0,2 0 0,-1-1 0,1 1 0,1-1 0,9 13 0,-12-18 0,0-1 0,1 1 0,-1-1 0,1 0 0,0 0 0,0 0 0,0-1 0,0 1 0,1-1 0,-1 0 0,1 0 0,-1-1 0,1 1 0,0-1 0,-1 0 0,6 0 0,-3 0 0,0-1 0,0-1 0,0 1 0,0-1 0,0-1 0,0 1 0,-1-1 0,1 0 0,0 0 0,7-5 0,-2 1 0,-1 0 0,-1-1 0,1-1 0,-1 1 0,0-1 0,-1-1 0,0 0 0,-1 0 0,1-1 0,-2 0 0,13-22 0,-17 28 0,-1-2 0,0 1 0,0 0 0,0 0 0,0 0 0,-1-1 0,0 1 0,0-1 0,-1 1 0,0-1 0,0 0 0,0 1 0,0-1 0,-1 1 0,0-1 0,-2-8 0,0 9 0,1-1 0,-1 1 0,0 0 0,0 0 0,0 0 0,-1 0 0,0 1 0,0-1 0,0 1 0,0 0 0,-1 0 0,0 1 0,1-1 0,-1 1 0,-9-4 0,1 1-273,0 0 0,-1 2 0,0 0 0,-16-3 0,-12-1-6553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6.412"/>
    </inkml:context>
    <inkml:brush xml:id="br0">
      <inkml:brushProperty name="width" value="0.05" units="cm"/>
      <inkml:brushProperty name="height" value="0.05" units="cm"/>
    </inkml:brush>
  </inkml:definitions>
  <inkml:trace contextRef="#ctx0" brushRef="#br0">33 26 24575,'-1'-2'0,"1"0"0,0 0 0,0 1 0,-1-1 0,1 0 0,-1 0 0,0 0 0,1 1 0,-1-1 0,-2-3 0,-3 3 0,3 15 0,0 92 0,-1 21 0,1-98 92,0-11-300,2-1 0,0 1-1,1-1 1,0 1 0,1-1 0,5 23 0,1-17-6618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6.751"/>
    </inkml:context>
    <inkml:brush xml:id="br0">
      <inkml:brushProperty name="width" value="0.05" units="cm"/>
      <inkml:brushProperty name="height" value="0.05" units="cm"/>
    </inkml:brush>
  </inkml:definitions>
  <inkml:trace contextRef="#ctx0" brushRef="#br0">28 28 24575,'-5'0'0,"-6"-2"0,3-2 0,5 0 0,9 1 0,7 1 0,6 0 0,6 2 0,8-1 0,4-1 0,1-2 0,-6 1-8191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7.088"/>
    </inkml:context>
    <inkml:brush xml:id="br0">
      <inkml:brushProperty name="width" value="0.05" units="cm"/>
      <inkml:brushProperty name="height" value="0.05" units="cm"/>
    </inkml:brush>
  </inkml:definitions>
  <inkml:trace contextRef="#ctx0" brushRef="#br0">56 17 24575,'-6'0'0,"-1"-3"0,-4 0 0,-1-1 0,3 1 0,9 1 0,8 1 0,2 0-8191</inkml:trace>
  <inkml:trace contextRef="#ctx0" brushRef="#br0" timeOffset="1">22 120 24575,'-3'0'0,"-4"0"0,0 2 0,3 2 0,6 0 0,5-1 0,4-1 0,3 0 0,3-2 0,3 1 0,5-1 0,-2 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7.671"/>
    </inkml:context>
    <inkml:brush xml:id="br0">
      <inkml:brushProperty name="width" value="0.05" units="cm"/>
      <inkml:brushProperty name="height" value="0.05" units="cm"/>
    </inkml:brush>
  </inkml:definitions>
  <inkml:trace contextRef="#ctx0" brushRef="#br0">1 57 24575,'0'-2'0,"1"0"0,0-1 0,0 1 0,0 0 0,0 0 0,0 0 0,0 0 0,1 0 0,-1 0 0,1 0 0,-1 0 0,4-2 0,22-20 0,-26 24 0,-1 0 0,0-1 0,1 1 0,-1 0 0,0-1 0,1 1 0,-1 0 0,1 0 0,-1 0 0,1-1 0,-1 1 0,1 0 0,-1 0 0,1 0 0,-1 0 0,1 0 0,-1 0 0,1 0 0,-1 0 0,1 0 0,-1 0 0,1 0 0,-1 0 0,1 0 0,-1 0 0,1 1 0,-1-1 0,1 0 0,0 1 0,5 13 0,-6 23 0,-6 24 0,-5 64 0,11-106 0,0 0 0,1-1 0,1 1 0,7 28 0,-7-39 27,1 0-1,0 0 0,1-1 0,-1 1 1,1-1-1,1 0 0,-1 0 0,1 0 1,1-1-1,-1 0 0,1 0 0,8 7 1,-4-6-217,-1 0 0,1-1 1,0 0-1,0-1 0,1 0 1,0 0-1,0-1 1,12 3-1,14 1-6636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8.185"/>
    </inkml:context>
    <inkml:brush xml:id="br0">
      <inkml:brushProperty name="width" value="0.05" units="cm"/>
      <inkml:brushProperty name="height" value="0.05" units="cm"/>
    </inkml:brush>
  </inkml:definitions>
  <inkml:trace contextRef="#ctx0" brushRef="#br0">1 31 24575,'0'1'0,"0"-1"0,1 1 0,-1 0 0,0 0 0,1-1 0,-1 1 0,1 0 0,-1-1 0,1 1 0,0-1 0,-1 1 0,1-1 0,0 1 0,-1-1 0,1 1 0,0-1 0,-1 1 0,1-1 0,0 0 0,0 0 0,0 1 0,-1-1 0,1 0 0,0 0 0,0 0 0,0 0 0,0 0 0,30 3 0,-25-2 0,57 0 0,0-2 0,0-3 0,-1-3 0,111-25 0,-159 29 0,-18 5 0,-15 11 0,12-5 0,0 0 0,0 1 0,0-1 0,1 1 0,0 1 0,1-1 0,0 1 0,0 0 0,1 0 0,1 0 0,0 0 0,0 1 0,-1 11 0,3-18 0,0 1 0,1-1 0,0 1 0,0-1 0,0 1 0,0-1 0,1 1 0,-1-1 0,1 1 0,0-1 0,1 0 0,-1 1 0,1-1 0,0 0 0,0 0 0,0 0 0,0 0 0,1 0 0,0-1 0,0 1 0,0-1 0,0 1 0,0-1 0,1 0 0,-1-1 0,1 1 0,0 0 0,-1-1 0,1 0 0,1 0 0,-1 0 0,0-1 0,6 2 0,-6-1 0,1-2 0,0 1 0,-1 0 0,1-1 0,-1 0 0,1 0 0,0 0 0,-1 0 0,1-1 0,-1 0 0,1 0 0,-1 0 0,1 0 0,-1-1 0,0 0 0,0 0 0,0 0 0,0 0 0,6-5 0,-3 2 0,-1-1 0,0 1 0,-1-1 0,0 0 0,1-1 0,-2 1 0,1-1 0,-1 0 0,0 0 0,-1 0 0,4-8 0,-5 8 0,0 1 0,0 0 0,0-1 0,-1 0 0,0 1 0,0-1 0,-1 0 0,0 0 0,0 1 0,0-1 0,-1 0 0,0 1 0,-2-8 0,1 10 0,1 0 0,-1 1 0,0-1 0,0 0 0,0 0 0,0 1 0,-1 0 0,1-1 0,-1 1 0,0 0 0,0 0 0,0 0 0,-1 1 0,1-1 0,-1 1 0,1 0 0,-1 0 0,0 0 0,0 0 0,0 1 0,0-1 0,-4 0 0,6 1-80,-1 1 0,0-1-1,0 1 1,0-1 0,1 1-1,-1 0 1,0 0 0,0 0-1,0 1 1,1-1 0,-1 1 0,0-1-1,0 1 1,1 0 0,-1 0-1,-3 2 1,-6 5-6746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8.535"/>
    </inkml:context>
    <inkml:brush xml:id="br0">
      <inkml:brushProperty name="width" value="0.05" units="cm"/>
      <inkml:brushProperty name="height" value="0.05" units="cm"/>
    </inkml:brush>
  </inkml:definitions>
  <inkml:trace contextRef="#ctx0" brushRef="#br0">3 70 24575,'-1'-15'0,"1"11"0,-1 1 0,1-1 0,0 0 0,0 0 0,0 1 0,0-1 0,1 0 0,-1 1 0,1-1 0,0 0 0,0 1 0,4-7 0,-5 9 0,0 1 0,0 0 0,0 0 0,1 0 0,-1 0 0,0 0 0,0 0 0,1 0 0,-1 0 0,0 0 0,0 0 0,1 0 0,-1 0 0,0 0 0,0 0 0,0 1 0,1-1 0,-1 0 0,0 0 0,0 0 0,0 0 0,1 0 0,-1 0 0,0 1 0,0-1 0,0 0 0,0 0 0,1 0 0,-1 0 0,0 1 0,0-1 0,0 0 0,0 0 0,0 0 0,0 1 0,0-1 0,1 0 0,-1 0 0,0 0 0,0 1 0,0-1 0,0 0 0,0 0 0,0 1 0,4 12 0,-3-12 0,7 37 0,9 74 0,-13-74 0,17 72 0,-21-107-59,1 1 0,0-1-1,0 0 1,0 0-1,0-1 1,1 1 0,-1 0-1,1 0 1,-1-1 0,1 1-1,0-1 1,0 1 0,0-1-1,1 0 1,-1 0-1,1 0 1,-1 0 0,1 0-1,-1 0 1,1-1 0,0 1-1,3 0 1,8 2-6767</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8.890"/>
    </inkml:context>
    <inkml:brush xml:id="br0">
      <inkml:brushProperty name="width" value="0.05" units="cm"/>
      <inkml:brushProperty name="height" value="0.05" units="cm"/>
    </inkml:brush>
  </inkml:definitions>
  <inkml:trace contextRef="#ctx0" brushRef="#br0">79 46 24575,'-5'-3'0,"-9"-1"0,-4-3 0,-2 0 0,5 1 0,8 2 0,9 1 0,6 2 0,8 0 0,7 1 0,5-3 0,6 0 0,-1-1-8191</inkml:trace>
  <inkml:trace contextRef="#ctx0" brushRef="#br0" timeOffset="1">642 28 24575,'-3'0'0,"2"0"0,7 0 0,5 0 0,7 0 0,6 0 0,2 0 0,2 0 0,-1 0 0,1 0 0,-1 0 0,-6-2 0,-5-2-8191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9.229"/>
    </inkml:context>
    <inkml:brush xml:id="br0">
      <inkml:brushProperty name="width" value="0.05" units="cm"/>
      <inkml:brushProperty name="height" value="0.05" units="cm"/>
    </inkml:brush>
  </inkml:definitions>
  <inkml:trace contextRef="#ctx0" brushRef="#br0">35 0 24575,'0'3'0,"-2"4"0,-2 3 0,0 6 0,2 7 0,0 4 0,-3 6 0,1 5 0,0 0 0,1 3 0,1 0 0,0-1 0,2-4 0,0-6 0,0-7-8191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41.028"/>
    </inkml:context>
    <inkml:brush xml:id="br0">
      <inkml:brushProperty name="width" value="0.05" units="cm"/>
      <inkml:brushProperty name="height" value="0.05" units="cm"/>
    </inkml:brush>
  </inkml:definitions>
  <inkml:trace contextRef="#ctx0" brushRef="#br0">81 15 24575,'0'-1'0,"0"1"0,0-1 0,0 0 0,0 0 0,0 1 0,0-1 0,0 0 0,-1 1 0,1-1 0,0 0 0,0 1 0,-1-1 0,1 1 0,-1-1 0,1 0 0,0 1 0,-1-1 0,1 1 0,-1-1 0,0 0 0,1 1 0,-1 0 0,1 0 0,0 0 0,0 0 0,-1 0 0,1 0 0,0 0 0,-1 0 0,1 0 0,0 0 0,-1 0 0,1 0 0,0 0 0,0 0 0,-1 0 0,1 0 0,0 0 0,-1 0 0,1 0 0,0 1 0,0-1 0,-1 0 0,1 0 0,0 0 0,0 0 0,-1 1 0,1-1 0,0 0 0,0 0 0,0 1 0,-1-1 0,1 0 0,0 0 0,0 1 0,0-1 0,0 0 0,0 0 0,-1 1 0,1-1 0,0 0 0,0 1 0,0-1 0,0 0 0,0 0 0,0 1 0,0 0 0,-25 77 0,14-50 0,2 1 0,-9 51 0,17-76 0,1 0 0,0 0 0,-1 0 0,1 0 0,1 0 0,-1 0 0,1 0 0,-1 0 0,1-1 0,0 1 0,1 0 0,-1 0 0,1-1 0,-1 1 0,1 0 0,0-1 0,1 0 0,2 4 0,-2-3 0,1-1 0,0 1 0,0-1 0,1 0 0,-1 0 0,1 0 0,-1-1 0,1 0 0,0 0 0,0 0 0,0 0 0,7 1 0,-2-1 0,0-1 0,0 0 0,0 0 0,0-1 0,0 0 0,0-1 0,0 0 0,0-1 0,0 0 0,0 0 0,0-1 0,-1 0 0,18-9 0,-17 6 0,0-1 0,-1 0 0,0-1 0,0 0 0,0 0 0,-1-1 0,-1 0 0,8-12 0,3-8 0,22-46 0,-32 58 0,-8 17 0,0-1 0,0 1 0,0 0 0,0-1 0,0 1 0,0 0 0,0 0 0,0-1 0,0 1 0,0 0 0,0 0 0,1-1 0,-1 1 0,0 0 0,0 0 0,0-1 0,0 1 0,0 0 0,1 0 0,-1-1 0,0 1 0,0 0 0,0 0 0,1 0 0,-1 0 0,0-1 0,0 1 0,1 0 0,-1 0 0,0 0 0,1 0 0,-1 0 0,0 0 0,0 0 0,1 0 0,-1 0 0,0 0 0,0 0 0,1 0 0,-1 0 0,0 0 0,1 0 0,2 15 0,-2 32 0,-2-41 0,0 21 0,0-14 0,1 0 0,0 0 0,1 0 0,3 20 0,-3-30 0,0 1 0,0 0 0,0-1 0,1 1 0,0-1 0,-1 0 0,1 0 0,0 1 0,0-1 0,1 0 0,-1-1 0,1 1 0,-1 0 0,1-1 0,0 1 0,0-1 0,0 0 0,0 0 0,1 0 0,4 2 0,-3-2 0,0 0 0,1-1 0,-1 1 0,1-1 0,-1 0 0,1 0 0,0-1 0,-1 1 0,1-1 0,-1-1 0,1 1 0,0-1 0,8-2 0,-6 1 0,0-1 0,0-1 0,0 1 0,0-1 0,-1 0 0,0-1 0,0 0 0,9-8 0,-5 3 0,-1 0 0,0-1 0,-1 0 0,0-1 0,0 0 0,-2 0 0,1-1 0,-2 0 0,1 0 0,4-18 0,-9 26 0,-1 0 0,0 1 0,0-1 0,0 0 0,-1 0 0,1 1 0,-1-1 0,-1 0 0,1 0 0,-1 0 0,1 0 0,-3-6 0,2 8 0,-1 0 0,1 1 0,0-1 0,-1 1 0,0-1 0,1 1 0,-1 0 0,0 0 0,0 0 0,0 0 0,-1 0 0,1 0 0,0 0 0,-1 1 0,1-1 0,-1 1 0,0 0 0,1 0 0,-1 0 0,0 0 0,-5-1 0,0 0 0,0 1 0,0 1 0,0-1 0,0 1 0,0 0 0,0 1 0,-10 2 0,15-3 0,1 0 0,0 1 0,-1-1 0,1 1 0,0 0 0,0-1 0,-1 1 0,1 0 0,0 0 0,0 1 0,0-1 0,0 0 0,0 1 0,0-1 0,1 1 0,-1-1 0,0 1 0,1 0 0,-1 0 0,1 0 0,0 0 0,-1 0 0,1 0 0,0 0 0,0 0 0,0 1 0,1-1 0,-2 4 0,4 7-1365,4-1-5461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41.431"/>
    </inkml:context>
    <inkml:brush xml:id="br0">
      <inkml:brushProperty name="width" value="0.05" units="cm"/>
      <inkml:brushProperty name="height" value="0.05" units="cm"/>
    </inkml:brush>
  </inkml:definitions>
  <inkml:trace contextRef="#ctx0" brushRef="#br0">197 136 24575,'9'-10'0,"0"-1"0,-1-1 0,10-15 0,-15 22 0,-1 1 0,1 0 0,-1 0 0,-1-1 0,1 1 0,0 0 0,-1-1 0,0 1 0,1-7 0,-2 10 0,0 0 0,0 0 0,0 0 0,0 0 0,0 0 0,0 1 0,0-1 0,-1 0 0,1 0 0,0 0 0,0 0 0,-1 0 0,1 0 0,-1 0 0,1 0 0,-1 1 0,1-1 0,-1 0 0,1 0 0,-1 1 0,0-1 0,1 0 0,-1 1 0,0-1 0,0 1 0,0-1 0,1 1 0,-1-1 0,0 1 0,0-1 0,0 1 0,0 0 0,0-1 0,0 1 0,0 0 0,0 0 0,0 0 0,0 0 0,0 0 0,1 0 0,-1 0 0,0 0 0,0 0 0,0 1 0,-2-1 0,-6 2 0,0 0 0,0 1 0,0 0 0,0 0 0,0 1 0,1 0 0,0 0 0,0 1 0,0 0 0,-8 7 0,1 1 0,-1 0 0,2 1 0,-22 26 0,29-30 0,0-1 0,0 2 0,1-1 0,-10 23 0,15-32 0,1 1 0,-1 0 0,1 1 0,-1-1 0,1 0 0,-1 0 0,1 0 0,0 0 0,0 0 0,0 0 0,1 0 0,-1 0 0,0 1 0,1-1 0,0 3 0,0-4 0,0 0 0,0 1 0,0-1 0,0 0 0,1 1 0,-1-1 0,0 0 0,1 0 0,-1 0 0,1 0 0,-1 0 0,1-1 0,-1 1 0,1 0 0,-1-1 0,1 1 0,0-1 0,-1 0 0,1 1 0,0-1 0,0 0 0,2 0 0,2 0 0,0 0 0,0-1 0,0 0 0,0 0 0,0 0 0,0-1 0,0 0 0,-1 0 0,1-1 0,-1 1 0,1-1 0,-1 0 0,9-7 0,5-5 0,-1 0 0,18-21 0,21-29 0,-56 64 0,-1 0 0,0 1 0,1-1 0,-1 1 0,1-1 0,-1 1 0,1 0 0,-1-1 0,1 1 0,-1-1 0,1 1 0,-1 0 0,1-1 0,-1 1 0,1 0 0,0 0 0,-1 0 0,1-1 0,0 1 0,-1 0 0,1 0 0,-1 0 0,1 0 0,1 0 0,-2 1 0,0-1 0,1 1 0,-1-1 0,0 1 0,0-1 0,1 1 0,-1 0 0,0-1 0,0 1 0,0-1 0,0 1 0,0 0 0,0-1 0,0 1 0,0 0 0,0-1 0,0 1 0,0-1 0,-1 2 0,-8 34 0,9-36 0,-15 40 248,9-25-651,1 0 0,0 0-1,-4 23 1,8-21-6423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25.565"/>
    </inkml:context>
    <inkml:brush xml:id="br0">
      <inkml:brushProperty name="width" value="0.05" units="cm"/>
      <inkml:brushProperty name="height" value="0.05" units="cm"/>
    </inkml:brush>
  </inkml:definitions>
  <inkml:trace contextRef="#ctx0" brushRef="#br0">49 208 24575,'0'0'0,"0"-1"0,-1 1 0,1 0 0,0 0 0,0 0 0,0 0 0,0-1 0,0 1 0,0 0 0,0 0 0,0 0 0,0 0 0,0-1 0,0 1 0,0 0 0,0 0 0,0 0 0,0-1 0,0 1 0,0 0 0,0 0 0,0 0 0,0 0 0,0-1 0,1 1 0,-1 0 0,0 0 0,0 0 0,0 0 0,0-1 0,0 1 0,0 0 0,1 0 0,-1 0 0,0 0 0,0 0 0,0 0 0,0 0 0,0 0 0,1-1 0,-1 1 0,0 0 0,0 0 0,0 0 0,1 0 0,-1 0 0,0 0 0,0 0 0,0 0 0,0 0 0,1 0 0,-1 0 0,0 0 0,0 0 0,0 0 0,1 0 0,-1 0 0,0 1 0,0-1 0,0 0 0,1 0 0,6 11 0,-6-3 0,-1 0 0,0 0 0,0 0 0,-1 0 0,0 0 0,-1-1 0,1 1 0,-1 0 0,-6 12 0,1 5 0,0 3 0,2-9 0,-12 32 0,17-50 0,0-1 0,0 0 0,0 1 0,0-1 0,0 0 0,0 0 0,0 1 0,0-1 0,0 0 0,0 0 0,0 1 0,0-1 0,0 0 0,0 0 0,-1 1 0,1-1 0,0 0 0,0 0 0,0 1 0,-1-1 0,1 0 0,0 0 0,0 0 0,0 0 0,-1 1 0,1-1 0,0 0 0,0 0 0,-1 0 0,1 0 0,0 0 0,0 0 0,-1 0 0,1 0 0,0 0 0,0 0 0,-1 0 0,1 0 0,-1 0 0,-2-12 0,2-20 0,5-9 0,3-1 0,1 1 0,1 1 0,3 0 0,31-72 0,-40 105 0,1 0 0,0 0 0,0 1 0,0-1 0,1 1 0,0 0 0,7-5 0,-11 9 0,1 0 0,1 1 0,-1-1 0,0 1 0,0 0 0,0 0 0,1 0 0,-1 0 0,1 0 0,-1 0 0,1 0 0,-1 1 0,1 0 0,-1-1 0,1 1 0,-1 0 0,1 0 0,-1 0 0,1 0 0,0 1 0,-1-1 0,1 1 0,-1 0 0,1 0 0,1 0 0,4 3 0,0 1 0,-1-1 0,1 1 0,-1 0 0,0 1 0,-1 0 0,1 0 0,-1 0 0,0 1 0,-1 0 0,0 0 0,0 0 0,0 1 0,-1 0 0,0 0 0,3 9 0,-7-15 0,1-1 0,0 1 0,-1 0 0,0 0 0,1 0 0,-1-1 0,0 1 0,0 0 0,0 0 0,0 0 0,0 0 0,-1-1 0,1 1 0,0 0 0,-1 0 0,0 0 0,1-1 0,-1 1 0,-1 1 0,0 1 0,-1-1 0,0 0 0,0 0 0,0 0 0,0-1 0,-5 4 0,5-4 0,-1 1 0,1-1 0,0 1 0,0 0 0,1 0 0,-1-1 0,1 2 0,-4 4 0,6-7 0,-1 0 0,1-1 0,0 1 0,0 0 0,0 0 0,0 0 0,0 0 0,0 0 0,0 0 0,1 0 0,-1-1 0,0 1 0,0 0 0,1 0 0,-1 0 0,0 0 0,1-1 0,-1 1 0,1 0 0,-1 0 0,1-1 0,0 1 0,-1 0 0,1-1 0,-1 1 0,1 0 0,1 0 0,25 19 0,-17-13 0,3 3 0,0 1 0,0 0 0,-1 1 0,0 0 0,15 22 0,-25-31 0,0 0 0,0 0 0,0-1 0,-1 1 0,1 0 0,-1 1 0,0-1 0,0 0 0,0 0 0,0 0 0,-1 1 0,1-1 0,-1 0 0,0 0 0,0 1 0,0-1 0,0 0 0,-1 1 0,1-1 0,-1 0 0,0 0 0,0 1 0,0-1 0,0 0 0,-1 0 0,1 0 0,-1 0 0,0-1 0,0 1 0,0 0 0,0-1 0,0 1 0,-1-1 0,1 0 0,-1 0 0,-2 3 0,-3 0 0,0-1 0,0 1 0,0-2 0,0 1 0,0-1 0,-1 0 0,0 0 0,1-1 0,-1 0 0,0-1 0,-14 1 0,6-2 0,0 0 0,0-1 0,-1 0 0,1-2 0,-18-4 0,26 5 43,1-1 0,-1 0-1,1 0 1,0-1 0,0 0-1,0 0 1,-10-8 0,16 10-112,-1 0 1,1 0 0,0 0 0,0-1-1,0 1 1,0 0 0,0-1-1,0 0 1,1 1 0,-1-1 0,1 0-1,0 0 1,0 0 0,0 0 0,0 0-1,0 0 1,0 0 0,1 0 0,0 0-1,-1 0 1,1 0 0,1 0-1,-1 0 1,1-4 0,5-15-6758</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41.783"/>
    </inkml:context>
    <inkml:brush xml:id="br0">
      <inkml:brushProperty name="width" value="0.05" units="cm"/>
      <inkml:brushProperty name="height" value="0.05" units="cm"/>
    </inkml:brush>
  </inkml:definitions>
  <inkml:trace contextRef="#ctx0" brushRef="#br0">5 0 24575,'-3'0'0,"2"0"0,4 3 0,5 1 0,3 0 0,6-1 0,3-1 0,1-1 0,-3 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42.186"/>
    </inkml:context>
    <inkml:brush xml:id="br0">
      <inkml:brushProperty name="width" value="0.05" units="cm"/>
      <inkml:brushProperty name="height" value="0.05" units="cm"/>
    </inkml:brush>
  </inkml:definitions>
  <inkml:trace contextRef="#ctx0" brushRef="#br0">293 200 24575,'6'-55'0,"-3"45"0,-2 0 0,1-1 0,-2 0 0,1 1 0,-3-20 0,1 27 0,1 0 0,-1 0 0,0 0 0,0 0 0,-1 0 0,1 0 0,-1 0 0,0 1 0,1-1 0,-1 0 0,0 1 0,0-1 0,-1 1 0,1 0 0,0 0 0,-1 0 0,0 0 0,1 0 0,-1 0 0,0 1 0,0-1 0,0 1 0,-5-2 0,5 2 0,-1 0 0,1 0 0,-1 1 0,1-1 0,-1 1 0,1-1 0,-1 1 0,1 1 0,-1-1 0,1 0 0,-1 1 0,1-1 0,-7 3 0,4 0 0,0-1 0,0 1 0,0 0 0,1 1 0,-1-1 0,-9 10 0,0 2 0,0 1 0,1 1 0,-16 24 0,29-40 0,-11 18 0,0 0 0,-12 26 0,20-36 0,0 1 0,1-1 0,0 1 0,0 0 0,1 0 0,1 0 0,-1 14 0,1-21 0,1-1 0,0 0 0,1 0 0,-1 0 0,0 1 0,1-1 0,-1 0 0,1 0 0,-1 0 0,1 0 0,0 0 0,0 0 0,0 0 0,0 0 0,1 0 0,-1-1 0,0 1 0,1 0 0,-1-1 0,1 1 0,-1-1 0,1 1 0,0-1 0,0 0 0,0 0 0,0 1 0,-1-2 0,2 1 0,-1 0 0,0 0 0,0-1 0,0 1 0,4 0 0,-2-1 0,1 1 0,-1-1 0,1 0 0,0-1 0,-1 1 0,0-1 0,1 0 0,-1 0 0,1 0 0,-1-1 0,0 1 0,0-1 0,0 0 0,0 0 0,0-1 0,3-2 0,8-8 0,-1 0 0,0-1 0,-2-1 0,1 0 0,13-23 0,43-88 0,-66 121 0,-2 3 0,0 0 0,0-1 0,1 1 0,-1 0 0,1 0 0,-1 0 0,1 0 0,2-2 0,-4 4 0,1 0 0,-1 0 0,0 0 0,0 0 0,0-1 0,0 1 0,1 0 0,-1 0 0,0 0 0,0 0 0,0 0 0,0 0 0,1 0 0,-1 0 0,0 0 0,0 0 0,0 0 0,0 0 0,1 0 0,-1 0 0,0 0 0,0 0 0,0 0 0,0 0 0,1 0 0,-1 0 0,0 0 0,0 1 0,0-1 0,0 0 0,0 0 0,1 0 0,-1 0 0,0 0 0,0 0 0,0 0 0,0 1 0,0-1 0,3 14 0,-4 5 0,-1-1 0,-5 23 0,4-30 0,1 1 0,0 0 0,0 0 0,1 0 0,1 0 0,0 0 0,1 0 0,2 12 0,3-9-1365,2-3-5461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42.819"/>
    </inkml:context>
    <inkml:brush xml:id="br0">
      <inkml:brushProperty name="width" value="0.05" units="cm"/>
      <inkml:brushProperty name="height" value="0.05" units="cm"/>
    </inkml:brush>
  </inkml:definitions>
  <inkml:trace contextRef="#ctx0" brushRef="#br0">68 94 24575,'-1'-11'0,"0"0"0,-1 1 0,0 0 0,-1-1 0,0 1 0,-7-17 0,10 27 0,0 0 0,0 0 0,0 0 0,0 0 0,0-1 0,0 1 0,0 0 0,0 0 0,0 0 0,0 0 0,-1-1 0,1 1 0,0 0 0,0 0 0,0 0 0,0 0 0,0-1 0,0 1 0,0 0 0,-1 0 0,1 0 0,0 0 0,0 0 0,0 0 0,0 0 0,0 0 0,-1-1 0,1 1 0,0 0 0,0 0 0,0 0 0,0 0 0,-1 0 0,1 0 0,0 0 0,0 0 0,0 0 0,-1 0 0,1 0 0,0 0 0,0 0 0,0 0 0,-1 0 0,-3 10 0,-1 22 0,4-25 0,-7 41 0,-14 103 0,24-136 0,-2-15 0,0 1 0,0-1 0,1 0 0,-1 0 0,0 0 0,0 0 0,0 0 0,0 0 0,1 0 0,-1 1 0,0-1 0,0 0 0,1 0 0,-1 0 0,0 0 0,0 0 0,0 0 0,1 0 0,-1 0 0,0 0 0,0 0 0,1 0 0,-1 0 0,0 0 0,0 0 0,0-1 0,1 1 0,-1 0 0,0 0 0,0 0 0,0 0 0,1 0 0,-1 0 0,0-1 0,22-20 0,-15 12 0,10-7 0,8-10 0,2 0 0,35-25 0,-60 49 0,0 1 0,0-1 0,0 1 0,0 0 0,1 0 0,-1 0 0,0 0 0,1 0 0,-1 1 0,0-1 0,1 1 0,-1-1 0,5 1 0,-6 0 0,0 0 0,0 1 0,0-1 0,0 1 0,0-1 0,0 1 0,0-1 0,0 1 0,0 0 0,-1-1 0,1 1 0,0 0 0,0 0 0,-1-1 0,1 1 0,0 0 0,-1 0 0,1 0 0,-1 0 0,1 0 0,-1 0 0,1 0 0,-1 0 0,0 0 0,0 0 0,1 0 0,-1 0 0,0 0 0,0 1 0,0-1 0,0 0 0,0 2 0,-1 8 0,0 0 0,0-1 0,-1 1 0,-1 0 0,0-1 0,0 1 0,-1-1 0,-5 11 0,-11 32 0,20-53 0,0 0 0,0 0 0,0 1 0,-1-1 0,1 0 0,0 0 0,0 1 0,0-1 0,0 0 0,0 1 0,0-1 0,0 0 0,0 0 0,0 1 0,0-1 0,0 0 0,0 1 0,0-1 0,0 0 0,0 0 0,0 1 0,0-1 0,0 0 0,1 0 0,-1 1 0,0-1 0,0 0 0,0 0 0,0 1 0,1-1 0,-1 0 0,0 0 0,0 1 0,0-1 0,1 0 0,10-3 0,12-12 0,80-79 0,-64 55 0,2 2 0,57-39 0,-92 73 0,-1-1 0,0 1 0,1 1 0,-1-1 0,7-1 0,-11 3 0,0 1 0,0 0 0,0-1 0,0 1 0,-1 0 0,1 0 0,0 0 0,0 0 0,0 0 0,0 0 0,0 0 0,0 0 0,0 0 0,0 1 0,0-1 0,0 0 0,-1 1 0,1-1 0,0 0 0,0 1 0,0-1 0,-1 1 0,1-1 0,0 1 0,0 0 0,-1-1 0,1 1 0,0 0 0,-1-1 0,1 1 0,-1 0 0,1 0 0,-1-1 0,1 1 0,-1 0 0,0 0 0,1 0 0,-1 0 0,0 0 0,0 0 0,0 1 0,1 9 0,-1 0 0,0 0 0,-1 0 0,-1 0 0,0 0 0,0-1 0,-1 1 0,-6 15 0,5-10 0,-8 21-273,1 0 0,3 1 0,1 0 0,-3 50 0,10-70-6553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43.177"/>
    </inkml:context>
    <inkml:brush xml:id="br0">
      <inkml:brushProperty name="width" value="0.05" units="cm"/>
      <inkml:brushProperty name="height" value="0.05" units="cm"/>
    </inkml:brush>
  </inkml:definitions>
  <inkml:trace contextRef="#ctx0" brushRef="#br0">106 8 24575,'0'-3'0,"-3"-1"0,-1 3 0,-2 8 0,-4 8 0,-2 7 0,-3 6 0,2 7 0,-1 7 0,3 0 0,3 4 0,3 1 0,2-1 0,2-2 0,1-3 0,0-6 0,4-3 0,0-7-8191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43.502"/>
    </inkml:context>
    <inkml:brush xml:id="br0">
      <inkml:brushProperty name="width" value="0.05" units="cm"/>
      <inkml:brushProperty name="height" value="0.05" units="cm"/>
    </inkml:brush>
  </inkml:definitions>
  <inkml:trace contextRef="#ctx0" brushRef="#br0">4 396 24575,'0'-3'0,"-2"-3"0,1-2 0,4 2 0,4 0 0,8 3 0,3 1 0,4 1 0,5 1 0,-2 0-8191</inkml:trace>
  <inkml:trace contextRef="#ctx0" brushRef="#br0" timeOffset="1">363 5 24575,'3'-3'0,"3"2"0,2 4 0,-1 7 0,-2 11 0,-2 10 0,-4 12 0,-5 10 0,-1 8 0,-3 4 0,-2 1 0,-5-3 0,-5-3 0,-8-6 0,-8-9 0,-8-10 0,3-10-8191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0.131"/>
    </inkml:context>
    <inkml:brush xml:id="br0">
      <inkml:brushProperty name="width" value="0.05" units="cm"/>
      <inkml:brushProperty name="height" value="0.05" units="cm"/>
    </inkml:brush>
  </inkml:definitions>
  <inkml:trace contextRef="#ctx0" brushRef="#br0">64 22 24575,'1'-1'0,"-1"0"0,0-1 0,1 1 0,-1 0 0,1 0 0,-1 0 0,1 0 0,-1 0 0,1 0 0,0 0 0,0 0 0,0 0 0,-1 0 0,1 0 0,0 0 0,0 0 0,1 0 0,-1 1 0,-1-1 0,0 1 0,1 0 0,-1 0 0,0-1 0,1 1 0,-1 0 0,0 0 0,1 0 0,-1 0 0,1-1 0,-1 1 0,0 0 0,1 0 0,-1 0 0,1 0 0,-1 0 0,1 0 0,-1 0 0,0 0 0,1 0 0,-1 0 0,1 0 0,-1 0 0,0 1 0,1-1 0,-1 0 0,1 0 0,-1 0 0,0 0 0,1 1 0,-1-1 0,0 0 0,1 0 0,-1 1 0,0-1 0,0 0 0,1 1 0,-1-1 0,0 0 0,0 1 0,1-1 0,-1 0 0,0 1 0,0-1 0,0 1 0,0-1 0,0 0 0,1 1 0,-1-1 0,0 1 0,0-1 0,0 1 0,0 9 0,0 0 0,-1 0 0,0 0 0,0-1 0,-1 1 0,-1-1 0,-6 19 0,2-7 0,-57 213-1365,59-215-5461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0.517"/>
    </inkml:context>
    <inkml:brush xml:id="br0">
      <inkml:brushProperty name="width" value="0.05" units="cm"/>
      <inkml:brushProperty name="height" value="0.05" units="cm"/>
    </inkml:brush>
  </inkml:definitions>
  <inkml:trace contextRef="#ctx0" brushRef="#br0">1 59 24575,'0'-3'0,"0"0"0,0 0 0,1 0 0,-1 0 0,1 0 0,-1 1 0,1-1 0,0 0 0,0 0 0,1 1 0,-1-1 0,3-4 0,-3 6 0,0 1 0,-1-1 0,1 0 0,0 0 0,0 1 0,0-1 0,0 1 0,0-1 0,0 1 0,0-1 0,0 1 0,0-1 0,0 1 0,0 0 0,0-1 0,0 1 0,0 0 0,0 0 0,1 0 0,-1 0 0,0 0 0,0 0 0,0 0 0,0 1 0,0-1 0,0 0 0,0 1 0,0-1 0,0 0 0,0 1 0,0-1 0,0 1 0,0 0 0,0-1 0,0 1 0,1 0 0,10 10 0,1 0 0,-1 1 0,-1 0 0,18 24 0,4 3 0,-11-13 0,2-1 0,0-2 0,2 0 0,0-2 0,46 28 0,-71-49 0,-1 1 0,1-1 0,0 1 0,0-1 0,0 0 0,0 0 0,0 1 0,0-1 0,0 0 0,0 0 0,0 0 0,0 0 0,-1 0 0,1 0 0,0 0 0,0 0 0,0 0 0,0-1 0,0 1 0,0 0 0,0-1 0,0 1 0,0-1 0,-1 1 0,1 0 0,0-1 0,0 0 0,-1 1 0,1-1 0,0 1 0,-1-1 0,1 0 0,0 0 0,-1 1 0,1-1 0,-1 0 0,1 0 0,-1 0 0,0 0 0,1-1 0,2-4 0,0-2 0,-1 1 0,0 0 0,1-8 0,-1 7 0,5-24 0,5-13 0,-3 0 0,5-65 0,-14 110 0,0-1 0,0 1 0,0 0 0,0 0 0,0 0 0,0 0 0,0-1 0,0 1 0,0 0 0,0 0 0,1 0 0,-1-1 0,0 1 0,0 0 0,0 0 0,0 0 0,0 0 0,-1-1 0,1 1 0,0 0 0,0 0 0,0 0 0,0-1 0,0 1 0,0 0 0,0 0 0,0 0 0,0 0 0,0-1 0,0 1 0,-1 0 0,1 0 0,0 0 0,0 0 0,0 0 0,0 0 0,0-1 0,-1 1 0,1 0 0,0 0 0,0 0 0,-1 0 0,-4 8 0,-6 16 0,9-16 17,-4 5-215,2 0 1,0 0 0,0 0-1,1 1 1,1 0-1,-1 23 1,5-19-6629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0.872"/>
    </inkml:context>
    <inkml:brush xml:id="br0">
      <inkml:brushProperty name="width" value="0.05" units="cm"/>
      <inkml:brushProperty name="height" value="0.05" units="cm"/>
    </inkml:brush>
  </inkml:definitions>
  <inkml:trace contextRef="#ctx0" brushRef="#br0">256 66 24575,'2'-1'0,"-1"-1"0,1 0 0,-1 0 0,1 0 0,-1 0 0,0 0 0,0 0 0,0 0 0,0 0 0,0 0 0,0 0 0,-1 0 0,1-1 0,-1 1 0,1 0 0,-1-5 0,0 6 0,-1 0 0,1-1 0,0 1 0,-1 0 0,0-1 0,1 1 0,-1 0 0,0 0 0,1 0 0,-1-1 0,0 1 0,0 0 0,0 0 0,0 0 0,0 0 0,0 1 0,0-1 0,0 0 0,-1 0 0,1 1 0,0-1 0,0 1 0,-1-1 0,1 1 0,0-1 0,-1 1 0,1 0 0,0-1 0,-1 1 0,-1 0 0,-3 0 0,1 0 0,-1 0 0,0 1 0,0-1 0,1 1 0,-1 1 0,0-1 0,1 1 0,-1 0 0,1 0 0,0 0 0,0 1 0,0 0 0,0 0 0,0 0 0,-6 6 0,-8 8 0,0 0 0,-20 25 0,31-33 0,1 0 0,0 0 0,0 0 0,1 1 0,1 0 0,0 0 0,0 0 0,1 1 0,-4 12 0,7-19 0,0 0 0,1 0 0,-1 0 0,1 0 0,0 0 0,0 0 0,0 0 0,1 0 0,-1 0 0,1 0 0,0 0 0,0-1 0,0 1 0,1 0 0,-1 0 0,1-1 0,0 1 0,0-1 0,0 0 0,0 1 0,1-1 0,0 0 0,-1 0 0,1 0 0,0-1 0,0 1 0,0-1 0,1 0 0,4 3 0,1 0-227,0-1-1,0 0 1,1-1-1,0 0 1,11 2-1,13 1-6598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1.225"/>
    </inkml:context>
    <inkml:brush xml:id="br0">
      <inkml:brushProperty name="width" value="0.05" units="cm"/>
      <inkml:brushProperty name="height" value="0.05" units="cm"/>
    </inkml:brush>
  </inkml:definitions>
  <inkml:trace contextRef="#ctx0" brushRef="#br0">1 36 24575,'5'0'0,"-1"1"0,1 0 0,0 0 0,0 1 0,-1 0 0,7 3 0,9 3 0,16 1 0,0 0 0,1-3 0,0-1 0,0-2 0,0-1 0,51-4 0,-86 2 0,0 0 0,0 0 0,0 0 0,0-1 0,0 1 0,0-1 0,-1 1 0,1-1 0,0 1 0,0-1 0,0 0 0,0 0 0,-1 0 0,1 0 0,0 0 0,-1-1 0,1 1 0,-1 0 0,1-1 0,-1 1 0,3-4 0,-3 1 0,1 0 0,-1 0 0,0-1 0,0 1 0,0 0 0,0-1 0,-1 1 0,0-8 0,0 11 0,0 0 0,0 0 0,0 0 0,0 0 0,0 0 0,0 0 0,0 0 0,0 0 0,0 0 0,1 0 0,-1 0 0,0 0 0,1 0 0,-1 0 0,1 1 0,-1-1 0,1 0 0,-1 0 0,1 0 0,0 0 0,0 1 0,0-1 0,-1 1 0,1 0 0,0 0 0,-1 0 0,1 0 0,-1 0 0,1 1 0,0-1 0,-1 0 0,1 0 0,-1 0 0,1 0 0,0 1 0,-1-1 0,1 0 0,-1 1 0,1-1 0,-1 0 0,1 1 0,-1-1 0,1 1 0,0 0 0,6 6 0,0 1 0,-1 0 0,6 8 0,-5-7 0,1 3-195,2 0 0,0 0 0,0-1 0,1-1 0,0 0 0,16 11 0,-12-13-6631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1.580"/>
    </inkml:context>
    <inkml:brush xml:id="br0">
      <inkml:brushProperty name="width" value="0.05" units="cm"/>
      <inkml:brushProperty name="height" value="0.05" units="cm"/>
    </inkml:brush>
  </inkml:definitions>
  <inkml:trace contextRef="#ctx0" brushRef="#br0">183 8 24575,'0'-3'0,"-3"0"0,-3 2 0,-5 5 0,1 4 0,-2 7 0,-1 6 0,-1 6 0,-5 1 0,-1 2 0,-1 1 0,4 1 0,1-1 0,4-4 0,4-6-8191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26.062"/>
    </inkml:context>
    <inkml:brush xml:id="br0">
      <inkml:brushProperty name="width" value="0.05" units="cm"/>
      <inkml:brushProperty name="height" value="0.05" units="cm"/>
    </inkml:brush>
  </inkml:definitions>
  <inkml:trace contextRef="#ctx0" brushRef="#br0">18 148 24575,'0'-9'0,"0"0"0,0 0 0,1 0 0,1 0 0,-1 0 0,1 0 0,7-16 0,-7 21 0,0 0 0,0 0 0,1 0 0,0 1 0,-1-1 0,1 1 0,0 0 0,1 0 0,-1 0 0,0 0 0,1 1 0,0 0 0,-1-1 0,1 1 0,0 0 0,0 1 0,0-1 0,7-1 0,-5 1 0,-1 1 0,1 0 0,0 1 0,0-1 0,0 1 0,0 0 0,0 1 0,0-1 0,0 1 0,0 0 0,0 1 0,-1-1 0,1 1 0,0 0 0,-1 1 0,0-1 0,1 1 0,-1 0 0,0 0 0,-1 1 0,1 0 0,0 0 0,-1 0 0,0 0 0,0 0 0,0 1 0,3 6 0,-2-5 0,-1 0 0,-1 0 0,1 1 0,-1-1 0,-1 1 0,1 0 0,-1 0 0,0 0 0,0 0 0,-1 0 0,0 0 0,-1 1 0,1-1 0,-1 0 0,0 0 0,-1 1 0,0-1 0,0 0 0,-1 0 0,0 0 0,-5 13 0,2-11 0,0 0 0,0 0 0,-1-1 0,-1 0 0,1 0 0,-1-1 0,0 0 0,-1 0 0,0 0 0,0-1 0,0 0 0,-1-1 0,0 0 0,0 0 0,0-1 0,-1 0 0,0 0 0,1-1 0,-1-1 0,0 0 0,0 0 0,0-1 0,-1 0 0,1 0 0,0-1 0,-11-2 0,20 2 0,-1 0 0,0 0 0,0-1 0,1 1 0,-1 0 0,1-1 0,-1 1 0,0-1 0,1 0 0,-1 1 0,1-1 0,-1 0 0,1 0 0,0 0 0,-1 0 0,1 0 0,0 0 0,-2-2 0,3 2 0,-1 0 0,1 0 0,-1 0 0,1 0 0,0-1 0,-1 1 0,1 0 0,0 0 0,0 0 0,0 0 0,0-1 0,0 1 0,0 0 0,0 0 0,0 0 0,0-1 0,1 1 0,-1 0 0,1-2 0,1 0 0,-1 0 0,1 0 0,0 0 0,0 0 0,0 0 0,0 0 0,0 1 0,1-1 0,-1 1 0,1-1 0,0 1 0,0 0 0,0 0 0,0 1 0,0-1 0,4-1 0,-3 1 0,0 1 0,0 0 0,0 0 0,1 0 0,-1 0 0,0 1 0,1-1 0,-1 1 0,0 0 0,1 1 0,-1-1 0,0 1 0,1 0 0,-1 0 0,0 0 0,0 0 0,0 1 0,0 0 0,5 2 0,2 4 0,-1-1 0,0 2 0,-1 0 0,1 0 0,7 11 0,-4-6 0,13 7-1365,-14-15-5461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31.916"/>
    </inkml:context>
    <inkml:brush xml:id="br0">
      <inkml:brushProperty name="width" value="0.05" units="cm"/>
      <inkml:brushProperty name="height" value="0.05" units="cm"/>
    </inkml:brush>
  </inkml:definitions>
  <inkml:trace contextRef="#ctx0" brushRef="#br0">1 120 24575,'0'-1'0,"0"1"0,0-1 0,0 0 0,1 1 0,-1-1 0,0 1 0,1-1 0,-1 1 0,0-1 0,1 1 0,-1-1 0,1 1 0,-1-1 0,0 1 0,1-1 0,-1 1 0,1 0 0,0-1 0,-1 1 0,1 0 0,-1 0 0,1-1 0,-1 1 0,1 0 0,0 0 0,-1 0 0,2-1 0,20-2 0,-20 3 0,90-1 0,-64 2 0,0-1 0,35-5 0,-59 4 0,0 0 0,0 0 0,1-1 0,-1 1 0,0-1 0,0 0 0,0 0 0,6-4 0,-10 5 0,1 1 0,0-1 0,0 0 0,-1 1 0,1-1 0,0 0 0,-1 1 0,1-1 0,-1 0 0,1 0 0,-1 1 0,1-1 0,-1 0 0,0 0 0,1 0 0,-1 0 0,0 0 0,0 0 0,0 1 0,1-1 0,-1 0 0,0 0 0,0 0 0,0 0 0,0 0 0,-1 0 0,1 0 0,0 0 0,0 0 0,-1 1 0,1-1 0,0 0 0,-1 0 0,1 0 0,-1 0 0,1 1 0,-1-1 0,1 0 0,-1 0 0,1 1 0,-1-1 0,0 0 0,1 1 0,-1-1 0,0 1 0,-1-1 0,-5-5 0,0 1 0,0 1 0,0-1 0,-1 1 0,1 0 0,-1 1 0,0 0 0,0 0 0,-12-2 0,17 4 0,0 1 0,0-1 0,0 1 0,0-1 0,0 1 0,0 0 0,0 0 0,0 1 0,0-1 0,0 1 0,0-1 0,0 1 0,0 0 0,0 0 0,0 0 0,0 0 0,1 1 0,-1-1 0,1 1 0,-1 0 0,1 0 0,-1-1 0,1 2 0,0-1 0,0 0 0,0 0 0,0 1 0,0-1 0,-1 3 0,-3 9 0,1 0 0,0 0 0,1 0 0,1 0 0,-4 30 0,2 73 0,6-93-682,6 39-1,0-25-6143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47.049"/>
    </inkml:context>
    <inkml:brush xml:id="br0">
      <inkml:brushProperty name="width" value="0.05" units="cm"/>
      <inkml:brushProperty name="height" value="0.05" units="cm"/>
    </inkml:brush>
  </inkml:definitions>
  <inkml:trace contextRef="#ctx0" brushRef="#br0">1198 71 24575,'-46'-10'0,"-1"2"0,-62-3 0,-96 7 0,180 4 0,-36-1 0,1 3 0,0 3 0,0 3 0,-89 22 0,124-22 0,1 1 0,-1 1 0,2 0 0,0 2 0,-32 21 0,40-22 0,0 1 0,1 1 0,0 0 0,1 1 0,0 0 0,1 1 0,1 0 0,-13 23 0,13-16 0,0 0 0,2 0 0,1 1 0,0 0 0,2 1 0,0-1 0,2 1 0,-3 49 0,7-41 0,1 0 0,2 0 0,1 0 0,2-1 0,1 1 0,14 40 0,-5-30 0,2-1 0,1 0 0,3-2 0,1 0 0,1-1 0,3-2 0,0 0 0,3-2 0,65 59 0,-60-66 0,2-1 0,0-2 0,1-2 0,1-1 0,1-2 0,1-2 0,1-2 0,0-1 0,57 10 0,6-6 0,1-4 0,181 0 0,-173-14 0,201-27 0,-265 19 0,-1-2 0,-1-2 0,0-2 0,0-3 0,-2-1 0,69-38 0,-89 40 0,-1-1 0,-1-2 0,-1 0 0,0-1 0,-2-1 0,0-1 0,-2-1 0,0-1 0,28-47 0,-36 50 0,0-1 0,-1 0 0,-1 0 0,-1-1 0,-1 0 0,-1-1 0,-1 0 0,-1 0 0,-1 0 0,-1 0 0,-2 0 0,-3-41 0,-1 43 0,-1-1 0,-1 1 0,-1 1 0,-1-1 0,-1 1 0,-1 1 0,0 0 0,-2 0 0,-24-32 0,3 11 0,-2 2 0,-1 1 0,-47-37 0,41 41 0,-2 2 0,-1 2 0,-1 2 0,-1 1 0,-67-25 0,53 29 0,-2 3 0,0 2 0,-1 3 0,-67-6 0,-33 4 0,-236 5 0,373 13 43,-1 1 0,1 1-1,0 2 1,0 1 0,0 1-1,1 1 1,-30 14 0,43-16-150,0 0 0,0 1 1,1 0-1,1 1 0,-1 1 1,1 0-1,0 0 0,1 1 1,0 1-1,1 0 0,0 0 1,1 0-1,0 1 0,1 1 1,-9 19-1,4 0-6719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50.576"/>
    </inkml:context>
    <inkml:brush xml:id="br0">
      <inkml:brushProperty name="width" value="0.05" units="cm"/>
      <inkml:brushProperty name="height" value="0.05" units="cm"/>
    </inkml:brush>
  </inkml:definitions>
  <inkml:trace contextRef="#ctx0" brushRef="#br0">1814 203 24575,'0'-1'0,"-1"0"0,1-1 0,-1 1 0,0 0 0,1-1 0,-1 1 0,0 0 0,0 0 0,0 0 0,0 0 0,0 0 0,0 0 0,0 0 0,0 0 0,0 0 0,-1 0 0,1 1 0,-3-2 0,-26-13 0,27 14 0,-72-27 0,-2 3 0,-139-27 0,-164 2 0,305 43 0,0 3 0,-1 4 0,-125 16 0,163-10 0,0 2 0,0 1 0,1 2 0,0 2 0,1 1 0,0 2 0,1 2 0,-62 42 0,81-48 0,0 0 0,1 2 0,1 0 0,0 0 0,1 1 0,1 1 0,0 0 0,1 1 0,1 0 0,1 1 0,0 0 0,1 0 0,1 1 0,1 0 0,1 0 0,0 1 0,1 0 0,-1 36 0,3-23 0,2-1 0,1 1 0,2 0 0,1-1 0,1 1 0,2-1 0,1-1 0,2 1 0,1-2 0,1 1 0,2-2 0,1 1 0,1-2 0,1 0 0,2-1 0,0-1 0,2-1 0,1-1 0,1 0 0,1-2 0,1-1 0,35 23 0,-13-17 0,0-2 0,2-1 0,1-4 0,1-1 0,0-3 0,1-1 0,100 12 0,-15-13 0,258-7 0,-351-8 0,-1-2 0,1-2 0,-1-2 0,-1-2 0,48-16 0,-71 19 0,0-2 0,-1 0 0,0-2 0,0 0 0,-1 0 0,0-2 0,0 0 0,-2-1 0,0 0 0,0-2 0,-1 0 0,-1 0 0,14-20 0,1-13 0,-1-2 0,-3 0 0,-2-1 0,-2-2 0,-3 0 0,-2-1 0,9-56 0,-21 89 0,0 1 0,-2-1 0,0 0 0,-1 1 0,-5-39 0,2 43 0,-1 0 0,0 1 0,-2-1 0,1 1 0,-2 0 0,0 0 0,-17-26 0,2 11 0,-1 1 0,-1 1 0,-1 1 0,-1 2 0,-52-39 0,37 35 0,-2 2 0,0 1 0,-78-32 0,98 50 0,0 2 0,-1 0 0,0 1 0,0 1 0,-1 1 0,1 2 0,0 0 0,-1 1 0,-32 6 0,56-6-50,-1 0-1,1 0 1,0 0-1,0 0 0,0 0 1,-1 0-1,1 1 1,0-1-1,0 1 1,0-1-1,0 1 0,0-1 1,0 1-1,0-1 1,0 1-1,0 0 1,0 0-1,0-1 0,0 1 1,0 0-1,1 0 1,-1 0-1,0 0 1,1 0-1,-1 0 1,0 2-1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53.611"/>
    </inkml:context>
    <inkml:brush xml:id="br0">
      <inkml:brushProperty name="width" value="0.05" units="cm"/>
      <inkml:brushProperty name="height" value="0.05" units="cm"/>
    </inkml:brush>
  </inkml:definitions>
  <inkml:trace contextRef="#ctx0" brushRef="#br0">120 111 24575,'6'-34'0,"1"9"0,3-26 0,-48 138 0,-42 172 0,72-221 0,1 1 0,1 0 0,3 0 0,2 74 0,2-102 31,0-1 0,1 1 0,0-1 0,1 0 0,0 0 0,0 0 0,1 0 0,0 0 1,1-1-1,7 11 0,-9-15-117,1-1 1,0 1 0,0-1-1,0 0 1,0 0 0,1-1-1,-1 1 1,1-1 0,0 0-1,0 0 1,0-1 0,0 1-1,1-1 1,-1 0 0,1-1-1,-1 1 1,1-1 0,0 0-1,9 0 1,11-2-6741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54.116"/>
    </inkml:context>
    <inkml:brush xml:id="br0">
      <inkml:brushProperty name="width" value="0.05" units="cm"/>
      <inkml:brushProperty name="height" value="0.05" units="cm"/>
    </inkml:brush>
  </inkml:definitions>
  <inkml:trace contextRef="#ctx0" brushRef="#br0">25 55 24575,'-22'0'0,"20"0"0,14 0 0,69-2 0,0-3 0,-1-3 0,92-22 0,-156 25 0,-3 0 0,-22 13 0,2-2 0,0 1 0,0-1 0,1 1 0,0 0 0,0 1 0,0 0 0,1 0 0,0 0 0,1 0 0,0 1 0,0-1 0,0 1 0,1 0 0,-3 16 0,4-15 0,1 0 0,-1 0 0,1-1 0,1 1 0,0 0 0,0 0 0,1 0 0,1 0 0,-1-1 0,2 1 0,-1 0 0,1-1 0,0 0 0,6 11 0,-5-15 0,-1 0 0,1 0 0,1 0 0,-1 0 0,1 0 0,0-1 0,0 0 0,0 0 0,0-1 0,1 1 0,-1-1 0,1 0 0,0-1 0,0 1 0,0-1 0,9 2 0,-12-3 0,1 0 0,0-1 0,0 1 0,0-1 0,0 1 0,0-1 0,1-1 0,-1 1 0,0 0 0,0-1 0,0 0 0,-1 0 0,1 0 0,0 0 0,0-1 0,0 0 0,-1 0 0,1 0 0,-1 0 0,0 0 0,1 0 0,-1-1 0,0 0 0,0 0 0,-1 0 0,5-5 0,-2 0 0,-1 0 0,0 0 0,0 0 0,-1-1 0,0 1 0,0-1 0,-1 0 0,0 0 0,-1 0 0,0 0 0,0 0 0,-1 0 0,0 0 0,-2-11 0,2 16 0,-1-1 0,0 0 0,0 1 0,-1-1 0,1 0 0,-1 1 0,0-1 0,0 1 0,-1 0 0,1 0 0,-1 0 0,0 0 0,0 0 0,0 1 0,-1-1 0,1 1 0,-1 0 0,0 0 0,0 0 0,0 0 0,0 1 0,0 0 0,0 0 0,-1 0 0,1 0 0,-1 1 0,0-1 0,-4 0 0,7 2-68,0-1 0,0 1-1,-1 0 1,1-1 0,0 1 0,0 0-1,0 0 1,0 0 0,0 1 0,-1-1-1,1 0 1,0 1 0,0 0 0,0-1-1,0 1 1,0 0 0,0 0-1,0 0 1,-1 1 0,-5 7-6758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54.455"/>
    </inkml:context>
    <inkml:brush xml:id="br0">
      <inkml:brushProperty name="width" value="0.05" units="cm"/>
      <inkml:brushProperty name="height" value="0.05" units="cm"/>
    </inkml:brush>
  </inkml:definitions>
  <inkml:trace contextRef="#ctx0" brushRef="#br0">1 96 24575,'4'-9'0,"-1"0"0,0 0 0,3-14 0,5-19 0,-7 38 0,-2 10 0,0 13 0,-2-18 0,0 271 0,0 22 0,0-291 0,0 1 0,0-1 0,1 0 0,-1 0 0,1 0 0,0 0 0,0 1 0,0-1 0,0 0 0,0 0 0,1-1 0,-1 1 0,1 0 0,0 0 0,0-1 0,4 6 0,-3-7 0,-1 1 0,1 0 0,0-1 0,0 0 0,0 1 0,0-1 0,0 0 0,0-1 0,0 1 0,0 0 0,0-1 0,0 0 0,0 0 0,1 0 0,-1 0 0,0 0 0,3-1 0,20-3-1365,-1-1-5461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54.810"/>
    </inkml:context>
    <inkml:brush xml:id="br0">
      <inkml:brushProperty name="width" value="0.05" units="cm"/>
      <inkml:brushProperty name="height" value="0.05" units="cm"/>
    </inkml:brush>
  </inkml:definitions>
  <inkml:trace contextRef="#ctx0" brushRef="#br0">43 67 24575,'-3'-3'0,"-6"-1"0,-5-2 0,2-1 0,7-2 0,7 1 0,9 2 0,6 1 0,5 2 0,5 2 0,1-3 0,-2 1 0,-2-1 0,-2 2 0,-5 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00.973"/>
    </inkml:context>
    <inkml:brush xml:id="br0">
      <inkml:brushProperty name="width" value="0.05" units="cm"/>
      <inkml:brushProperty name="height" value="0.05" units="cm"/>
    </inkml:brush>
  </inkml:definitions>
  <inkml:trace contextRef="#ctx0" brushRef="#br0">21 0 24575,'-3'3'0,"-4"1"0,0 2 0,3 1 0,6-1 0,5-2 0,4-1 0,7 1 0,2 1 0,4-1 0,4-1 0,3-1 0,-2-1 0,-1-1 0,-4 0 0,-6 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01.328"/>
    </inkml:context>
    <inkml:brush xml:id="br0">
      <inkml:brushProperty name="width" value="0.05" units="cm"/>
      <inkml:brushProperty name="height" value="0.05" units="cm"/>
    </inkml:brush>
  </inkml:definitions>
  <inkml:trace contextRef="#ctx0" brushRef="#br0">1 0 24575,'3'0'0,"1"3"0,2 1 0,4 3 0,2-1 0,6 0 0,2-2 0,4-1 0,0-1 0,2-2 0,-3 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19.912"/>
    </inkml:context>
    <inkml:brush xml:id="br0">
      <inkml:brushProperty name="width" value="0.05" units="cm"/>
      <inkml:brushProperty name="height" value="0.05" units="cm"/>
    </inkml:brush>
  </inkml:definitions>
  <inkml:trace contextRef="#ctx0" brushRef="#br0">1 108 24575,'1'-7'0,"1"-1"0,0 1 0,0 0 0,1 0 0,0 0 0,0 1 0,1-1 0,0 1 0,0-1 0,0 1 0,1 0 0,0 1 0,11-11 0,-16 16 0,0-1 0,0 1 0,1 0 0,-1-1 0,0 1 0,1 0 0,-1-1 0,0 1 0,1 0 0,-1 0 0,0-1 0,1 1 0,-1 0 0,1 0 0,-1 0 0,0-1 0,1 1 0,-1 0 0,1 0 0,-1 0 0,1 0 0,-1 0 0,1 0 0,-1 0 0,1 0 0,-1 0 0,0 0 0,1 0 0,-1 0 0,1 0 0,-1 0 0,1 1 0,0-1 0,-1 1 0,0 0 0,1 0 0,-1 0 0,0 0 0,0 0 0,0 0 0,0 0 0,0 0 0,0 0 0,0 0 0,0 0 0,0 0 0,-1 2 0,-12 39 0,13-40 0,-12 28 0,-24 77 0,33-96 0,0 0 0,1 1 0,1 0 0,0-1 0,0 1 0,1 0 0,2 14 0,-2-22 38,1-1 0,0 1 0,0 0 0,1-1 0,-1 1 0,1 0 0,0-1 0,3 5 0,-4-7-90,-1 0 0,1 0 0,-1 0 1,1-1-1,0 1 0,0 0 1,0 0-1,-1 0 0,1-1 0,0 1 1,0-1-1,0 1 0,0-1 1,0 1-1,0-1 0,0 1 0,0-1 1,0 0-1,0 1 0,1-1 1,-1 0-1,0 0 0,0 0 0,0 0 1,0 0-1,0 0 0,0 0 1,0 0-1,0-1 0,1 1 0,-1 0 1,1-1-1,7-5-6774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26.419"/>
    </inkml:context>
    <inkml:brush xml:id="br0">
      <inkml:brushProperty name="width" value="0.05" units="cm"/>
      <inkml:brushProperty name="height" value="0.05" units="cm"/>
    </inkml:brush>
  </inkml:definitions>
  <inkml:trace contextRef="#ctx0" brushRef="#br0">119 99 24575,'0'-3'0,"0"0"0,-1-1 0,1 1 0,-1-1 0,1 1 0,-1-1 0,0 1 0,0 0 0,-1 0 0,1 0 0,-1-1 0,1 1 0,-1 0 0,-3-3 0,4 5 0,0 0 0,0 0 0,0 0 0,0 1 0,-1-1 0,1 0 0,0 1 0,0-1 0,-1 0 0,1 1 0,-1 0 0,1-1 0,0 1 0,-1 0 0,1 0 0,-1 0 0,1 0 0,-1 0 0,1 0 0,0 0 0,-1 0 0,1 0 0,-1 1 0,1-1 0,0 1 0,-1-1 0,1 1 0,0 0 0,-1-1 0,1 1 0,0 0 0,0 0 0,0 0 0,0 0 0,0 0 0,-2 1 0,-2 3 0,1 0 0,0 0 0,-1 0 0,2 0 0,-1 1 0,1 0 0,-1-1 0,2 1 0,-1 1 0,1-1 0,-3 11 0,3-10 0,0 1 0,0 0 0,1 0 0,1 1 0,-1-1 0,1 0 0,1 0 0,-1 0 0,3 10 0,-2-14 0,0 0 0,1 0 0,-1-1 0,1 1 0,0 0 0,0-1 0,0 1 0,0-1 0,1 0 0,-1 0 0,1 0 0,0 0 0,0 0 0,0 0 0,0-1 0,6 4 0,-7-5 0,1 0 0,-1 0 0,1 0 0,-1 0 0,1 0 0,-1-1 0,1 1 0,0-1 0,-1 0 0,1 0 0,0 0 0,0 0 0,-1 0 0,1 0 0,0-1 0,-1 1 0,1-1 0,-1 0 0,1 0 0,-1 0 0,1 0 0,-1 0 0,1-1 0,-1 1 0,4-4 0,1-2 0,1 0 0,-1 0 0,0-1 0,-1 0 0,0-1 0,0 1 0,-1-1 0,8-19 0,-5 11 0,-2 0 0,0-1 0,-2 0 0,4-20 0,-7 34 0,-1 1 0,0-1 0,0 0 0,0 0 0,0 0 0,0 1 0,-1-1 0,0 0 0,1 1 0,-1-1 0,-1 0 0,1 1 0,-3-6 0,3 8 0,1 0 0,-1 0 0,0 0 0,0 1 0,1-1 0,-1 0 0,0 0 0,0 1 0,0-1 0,0 0 0,0 1 0,0-1 0,0 1 0,0-1 0,0 1 0,0 0 0,0-1 0,-2 1 0,1 0 0,0 0 0,0 0 0,0 0 0,0 1 0,0-1 0,0 1 0,0-1 0,0 1 0,0 0 0,1-1 0,-1 1 0,0 0 0,1 0 0,-3 2 0,-11 10-1365,3 1-5461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20.739"/>
    </inkml:context>
    <inkml:brush xml:id="br0">
      <inkml:brushProperty name="width" value="0.05" units="cm"/>
      <inkml:brushProperty name="height" value="0.05" units="cm"/>
    </inkml:brush>
  </inkml:definitions>
  <inkml:trace contextRef="#ctx0" brushRef="#br0">87 99 24575,'0'0'0,"0"0"0,-1 0 0,1 0 0,0 0 0,0 0 0,0 0 0,0 0 0,0 0 0,0 0 0,0 0 0,0 0 0,0 0 0,-1 0 0,1 0 0,0 0 0,0 0 0,0 0 0,0 0 0,0 0 0,0 0 0,0 0 0,0 0 0,0 0 0,-1 0 0,1 0 0,0 0 0,0 0 0,0 0 0,0 0 0,0 0 0,0-1 0,0 1 0,0 0 0,0 0 0,0 0 0,0 0 0,0 0 0,0 0 0,0 0 0,0 0 0,0-1 0,-8 20 0,-9 35 0,15-47 0,-19 66 0,-15 95 0,69-269 0,-5-9 0,15-51 0,-42 160 0,-1 0 0,0 0 0,0 0 0,1 0 0,-1-1 0,1 1 0,-1 0 0,1 0 0,-1 0 0,1 0 0,0 0 0,-1 1 0,1-1 0,0 0 0,0 0 0,0 0 0,1 0 0,-2 1 0,1 0 0,-1 0 0,0 0 0,1 0 0,-1 0 0,1 0 0,-1 1 0,1-1 0,-1 0 0,0 0 0,1 0 0,-1 1 0,0-1 0,1 0 0,-1 0 0,0 1 0,1-1 0,-1 0 0,0 1 0,1-1 0,-1 1 0,0-1 0,0 0 0,1 1 0,-1-1 0,0 1 0,0 0 0,13 39 0,-13-40 0,14 73 0,-10-45 0,1 0 0,1-1 0,2 1 0,1-1 0,19 39 0,-26-62 0,-1-1 0,1 0 0,1 0 0,-1 0 0,0 0 0,1 0 0,-1 0 0,1 0 0,0-1 0,0 0 0,0 1 0,7 2 0,-9-4 0,1-1 0,0 1 0,-1-1 0,1 0 0,0 0 0,-1 0 0,1 0 0,0 0 0,0 0 0,-1 0 0,1-1 0,0 1 0,-1-1 0,1 1 0,-1-1 0,1 0 0,-1 1 0,1-1 0,-1 0 0,1 0 0,-1 0 0,1 0 0,-1 0 0,0 0 0,0-1 0,0 1 0,0 0 0,0-1 0,0 1 0,2-3 0,14-24 0,-2 0 0,0-1 0,-2 0 0,15-51 0,-21 61 0,40-141 0,-78 228-1365,24-48-5461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21.125"/>
    </inkml:context>
    <inkml:brush xml:id="br0">
      <inkml:brushProperty name="width" value="0.05" units="cm"/>
      <inkml:brushProperty name="height" value="0.05" units="cm"/>
    </inkml:brush>
  </inkml:definitions>
  <inkml:trace contextRef="#ctx0" brushRef="#br0">18 7 24575,'0'0'0,"0"0"0,0-1 0,0 1 0,0 0 0,0 0 0,0 0 0,0 0 0,0-1 0,0 1 0,0 0 0,0 0 0,0 0 0,0 0 0,0-1 0,0 1 0,0 0 0,0 0 0,0 0 0,0 0 0,0-1 0,0 1 0,0 0 0,0 0 0,0 0 0,0 0 0,0-1 0,0 1 0,0 0 0,0 0 0,1 0 0,-1 0 0,0 0 0,0-1 0,0 1 0,0 0 0,0 0 0,0 0 0,1 0 0,-1 0 0,0 0 0,0 0 0,0 0 0,0 0 0,1-1 0,-1 1 0,0 0 0,0 0 0,0 0 0,0 0 0,1 0 0,-1 0 0,0 0 0,0 0 0,0 0 0,1 0 0,-1 0 0,0 0 0,0 1 0,0-1 0,0 0 0,1 0 0,-1 0 0,0 0 0,7 11 0,-5 0 0,0 0 0,-1 0 0,-1 0 0,1 0 0,-3 15 0,-11 57 0,5-34 0,4-24 0,-5 42 0,9-61 0,-1 0 0,2-1 0,-1 1 0,0 0 0,1-1 0,0 1 0,1-1 0,-1 1 0,3 5 0,6 3-1365,1-6-5461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21.452"/>
    </inkml:context>
    <inkml:brush xml:id="br0">
      <inkml:brushProperty name="width" value="0.05" units="cm"/>
      <inkml:brushProperty name="height" value="0.05" units="cm"/>
    </inkml:brush>
  </inkml:definitions>
  <inkml:trace contextRef="#ctx0" brushRef="#br0">54 23 24575,'-3'-3'0,"-4"-1"0,-3-2 0,-4-1 0,2 4 0,5 6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21.780"/>
    </inkml:context>
    <inkml:brush xml:id="br0">
      <inkml:brushProperty name="width" value="0.05" units="cm"/>
      <inkml:brushProperty name="height" value="0.05" units="cm"/>
    </inkml:brush>
  </inkml:definitions>
  <inkml:trace contextRef="#ctx0" brushRef="#br0">1 1 24575,'0'2'0,"0"5"0,0 6 0,0 7 0,0 9 0,0 8 0,0 7 0,2 4 0,2 2 0,0 5 0,-1-1 0,-1-1 0,-1-7 0,0-5 0,-1-10-8191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22.106"/>
    </inkml:context>
    <inkml:brush xml:id="br0">
      <inkml:brushProperty name="width" value="0.05" units="cm"/>
      <inkml:brushProperty name="height" value="0.05" units="cm"/>
    </inkml:brush>
  </inkml:definitions>
  <inkml:trace contextRef="#ctx0" brushRef="#br0">0 152 24575,'25'-10'0,"-11"3"0,40-9 0,84-15 0,-3 2 0,-132 28 0,-1 1 0,1-1 0,-1 0 0,1 0 0,-1 0 0,1-1 0,-1 1 0,1-1 0,-1 1 0,0-1 0,0 0 0,0 0 0,0 1 0,2-5 0,-3 6 0,-1-1 0,0 1 0,0-1 0,1 0 0,-1 1 0,0-1 0,0 1 0,0-1 0,0 0 0,0 1 0,0-1 0,0 0 0,0 1 0,0-1 0,0 1 0,0-1 0,0 0 0,0 1 0,0-1 0,0 1 0,-1-1 0,1 0 0,-1 0 0,0-1 0,0 1 0,0 0 0,-1-1 0,1 1 0,-1 0 0,1 0 0,-1 0 0,1 0 0,-1 0 0,1 1 0,-1-1 0,-2 0 0,1-1 0,0 2 0,1-1 0,-1 0 0,0 1 0,0-1 0,0 1 0,0 0 0,0 0 0,1 0 0,-1 0 0,0 0 0,0 1 0,0-1 0,0 1 0,1 0 0,-1 0 0,-4 1 0,3 1 0,0-1 0,0 1 0,1 0 0,-1 0 0,0 0 0,1 1 0,0-1 0,0 1 0,-5 7 0,1 1 0,0 1 0,1 0 0,0 0 0,1 1 0,1 0 0,-4 15 0,7-23 0,0 0 0,0 1 0,1-1 0,0 0 0,0 1 0,0-1 0,1 1 0,0-1 0,0 0 0,0 0 0,5 12 0,-5-16 0,0-1 0,0 1 0,0 0 0,0 0 0,0 0 0,1-1 0,-1 1 0,1 0 0,-1-1 0,1 1 0,0-1 0,-1 0 0,1 0 0,0 1 0,0-1 0,0 0 0,0 0 0,0-1 0,0 1 0,0 0 0,0-1 0,0 1 0,0-1 0,1 0 0,-1 0 0,0 0 0,0 0 0,0 0 0,0 0 0,0 0 0,1-1 0,-1 1 0,0-1 0,0 0 0,0 1 0,0-1 0,3-2 0,7-3 0,-1 0 0,0 0 0,0-1 0,-1-1 0,11-9 0,9-6 0,-29 22 0,0 0 0,-1 0 0,1 1 0,0-1 0,0 1 0,0-1 0,0 1 0,0-1 0,0 1 0,0 0 0,0-1 0,0 1 0,0 0 0,0 0 0,0 0 0,0-1 0,0 1 0,0 0 0,0 1 0,0-1 0,1 0 0,-1 1 0,0-1 0,0 1 0,-1-1 0,1 1 0,0-1 0,-1 1 0,1 0 0,-1 0 0,1-1 0,0 1 0,-1 0 0,0 0 0,1 0 0,-1-1 0,1 1 0,-1 0 0,0 0 0,1 2 0,0 6 0,0-1 0,-1 1 0,0 0 0,-1 9 0,1-8 0,-1-4-105,1 1 0,0-1 0,0 1 0,1-1 0,0 1 0,0-1 0,0 0 0,1 0 0,0 1 0,0-1 0,0 0 0,5 7 0,3 0-6721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22.446"/>
    </inkml:context>
    <inkml:brush xml:id="br0">
      <inkml:brushProperty name="width" value="0.05" units="cm"/>
      <inkml:brushProperty name="height" value="0.05" units="cm"/>
    </inkml:brush>
  </inkml:definitions>
  <inkml:trace contextRef="#ctx0" brushRef="#br0">1 47 24575,'0'-2'0,"0"-2"0,-1 1 0,1-1 0,1 0 0,-1 1 0,1-1 0,-1 0 0,1 1 0,0-1 0,3-5 0,-1 7 0,0 8 0,-1 9 0,2 238 0,-6-143 0,38-148 0,-28 32 0,0 1 0,0 0 0,0 0 0,1 0 0,-1 1 0,1 1 0,0-1 0,1 1 0,-1 1 0,0 0 0,1 0 0,-1 1 0,1 0 0,-1 1 0,1 0 0,16 2 0,-24-2 0,0 0 0,1 1 0,-1-1 0,0 1 0,0 0 0,0-1 0,0 1 0,1 0 0,-1 0 0,0 1 0,-1-1 0,1 0 0,0 1 0,0-1 0,-1 1 0,1-1 0,0 1 0,1 3 0,-1-1 0,0 0 0,0 0 0,0 0 0,0 0 0,-1 1 0,1-1 0,-1 1 0,1 7 0,-1 4 0,-1-1 0,0 1 0,-1 0 0,-4 21 0,3-28 0,1-1 0,-2 1 0,1-1 0,-1 0 0,-1 0 0,1 0 0,-1 0 0,-1 0 0,1-1 0,-1 0 0,-1 0 0,-10 11 0,13-15 0,0 0 0,-1-1 0,1 1 0,-1-1 0,0 0 0,0 0 0,1 0 0,-1 0 0,0-1 0,-1 0 0,1 0 0,0 0 0,0 0 0,0 0 0,-1-1 0,1 0 0,0 0 0,-1 0 0,1 0 0,0-1 0,-1 0 0,1 0 0,0 0 0,0 0 0,0 0 0,0-1 0,-5-3 0,-18-11-1365,3-3-5461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16.578"/>
    </inkml:context>
    <inkml:brush xml:id="br0">
      <inkml:brushProperty name="width" value="0.05" units="cm"/>
      <inkml:brushProperty name="height" value="0.05" units="cm"/>
    </inkml:brush>
  </inkml:definitions>
  <inkml:trace contextRef="#ctx0" brushRef="#br0">26 379 24575,'17'-19'0,"27"-38"0,6-8 0,-24 36 0,0 2 0,-2-1 0,0-2 0,32-52 0,-55 80 0,0 1 0,0-1 0,-1 0 0,1 1 0,0-1 0,-1 0 0,1 0 0,0 1 0,-1-1 0,0 0 0,0 0 0,1 0 0,-1 0 0,0 0 0,0 1 0,-1-1 0,1 0 0,-1-2 0,1 3 0,0 1 0,-1 0 0,1-1 0,0 1 0,-1 0 0,1-1 0,0 1 0,-1 0 0,1-1 0,-1 1 0,1 0 0,-1-1 0,1 1 0,0 0 0,-1 0 0,1 0 0,-1 0 0,1 0 0,-1-1 0,1 1 0,-1 0 0,1 0 0,-2 0 0,-20 7 0,8 1 0,0 1 0,1 1 0,0 0 0,1 0 0,0 1 0,0 1 0,-16 21 0,9-8 0,2 1 0,0 1 0,-13 31 0,17-29 0,2 0 0,1 1 0,2 1 0,1 0 0,1 0 0,2 0 0,0 0 0,3 43 0,6 27 0,22 126 0,-4-54 0,-22-165 22,0 2 57,0 1-1,-1-1 0,-1 19 0,1-28-128,0 1 0,0-1 0,0 1 0,0-1 0,-1 1 0,1-1 0,-1 1 0,1-1 0,-1 0 0,1 1 0,-1-1 0,0 0 0,0 1 0,1-1 0,-1 0 0,0 0 0,0 0 0,0 0 0,-1 0 0,1 0 0,0 0 0,0 0 0,0 0 0,-1 0 0,1-1 0,0 1 0,-1-1 0,1 1 0,-1-1 0,1 1 0,-1-1 0,1 0 0,-3 1 0,-13-3-6776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17.339"/>
    </inkml:context>
    <inkml:brush xml:id="br0">
      <inkml:brushProperty name="width" value="0.05" units="cm"/>
      <inkml:brushProperty name="height" value="0.05" units="cm"/>
    </inkml:brush>
  </inkml:definitions>
  <inkml:trace contextRef="#ctx0" brushRef="#br0">1 148 24575,'2'-2'0,"0"1"0,1-1 0,-1 0 0,1 1 0,-1 0 0,1-1 0,0 1 0,-1 0 0,1 0 0,0 1 0,0-1 0,0 1 0,3-1 0,44-1 0,-34 2 0,87 1 0,89-5 0,-164 2 0,0-2 0,0-1 0,-1-1 0,48-17 0,-72 22 0,1 0 0,0-1 0,-1 1 0,1-1 0,-1 0 0,1 0 0,-1 0 0,0 0 0,0 0 0,0-1 0,0 0 0,0 1 0,-1-1 0,1 0 0,2-4 0,-5 6 0,0 1 0,1 0 0,-1-1 0,0 1 0,0 0 0,0-1 0,0 1 0,0 0 0,0-1 0,1 1 0,-1 0 0,0-1 0,0 1 0,0 0 0,0-1 0,0 1 0,0 0 0,0-1 0,-1 1 0,1-1 0,0 1 0,0 0 0,0-1 0,0 1 0,0 0 0,0-1 0,-1 1 0,1 0 0,0 0 0,0-1 0,-1 1 0,1 0 0,0 0 0,0-1 0,-1 1 0,1 0 0,0 0 0,-1-1 0,1 1 0,0 0 0,-1 0 0,1 0 0,0 0 0,-1 0 0,1 0 0,0-1 0,-1 1 0,1 0 0,0 0 0,-1 0 0,1 0 0,0 0 0,-1 0 0,1 0 0,-1 1 0,1-1 0,0 0 0,-1 0 0,1 0 0,0 0 0,-1 0 0,1 1 0,0-1 0,-1 0 0,-24 10 0,15-3 0,0-1 0,1 2 0,0-1 0,0 1 0,0 1 0,2 0 0,-1 0 0,1 0 0,0 1 0,1 0 0,0 0 0,0 1 0,-4 11 0,7-15 0,1 0 0,-1 0 0,1 0 0,1 0 0,-1 1 0,1-1 0,1 0 0,-1 1 0,1-1 0,0 0 0,1 1 0,0-1 0,0 0 0,1 0 0,-1 1 0,2-1 0,-1 0 0,1-1 0,0 1 0,0 0 0,1-1 0,4 7 0,-5-10 0,-1 0 0,0 0 0,1 0 0,-1-1 0,1 1 0,0-1 0,0 0 0,0 0 0,0 0 0,0 0 0,1 0 0,-1-1 0,0 1 0,1-1 0,-1 0 0,1 0 0,0 0 0,-1-1 0,1 1 0,0-1 0,-1 0 0,1 0 0,0 0 0,-1-1 0,1 1 0,0-1 0,-1 0 0,1 0 0,-1 0 0,4-2 0,1 0 0,-1-1 0,0 0 0,0-1 0,0 0 0,0 0 0,-1 0 0,0-1 0,0 0 0,0 0 0,-1 0 0,0-1 0,5-9 0,-4 5 0,0 0 0,-1 0 0,-1-1 0,0 0 0,5-19 0,-8 24 0,0 0 0,0-1 0,0 1 0,-1 0 0,0-1 0,-1 1 0,1 0 0,-1 0 0,-1-1 0,-3-11 0,4 18 0,1-1 0,-1 1 0,0 0 0,1 0 0,-1 0 0,0 0 0,0-1 0,0 1 0,0 1 0,0-1 0,0 0 0,0 0 0,-1-1 0,-1 2 0,11 7 0,-5-5 0,1 0 0,0 0 0,0-1 0,-1 1 0,1-1 0,0 0 0,0 0 0,0 0 0,0 0 0,0-1 0,7 1 0,46-7 0,-46 4 0,0 0 0,0 1 0,0 0 0,17 2 0,-21 0 0,-1 0 0,1 1 0,-1 0 0,0 0 0,0 1 0,0 0 0,0 0 0,0 0 0,0 0 0,-1 1 0,0 0 0,0 1 0,0-1 0,0 1 0,-1 0 0,1 0 0,-1 0 0,4 8 0,-1-1 0,0 0 0,-1 1 0,-1 0 0,0 0 0,-1 0 0,0 1 0,3 24 0,-7-36 0,1 0 0,-1 0 0,1 0 0,-1 1 0,0-1 0,1 0 0,-1 0 0,-1 0 0,1 1 0,0-1 0,0 0 0,-1 0 0,1 0 0,-1 0 0,0 1 0,-2 2 0,3-5 0,0 0 0,-1 0 0,1 0 0,0 0 0,0 0 0,-1 0 0,1 0 0,0-1 0,-1 1 0,1 0 0,0 0 0,-1 0 0,1-1 0,0 1 0,0 0 0,0 0 0,-1 0 0,1-1 0,0 1 0,0 0 0,0-1 0,-1 1 0,1 0 0,0-1 0,0 1 0,0 0 0,0 0 0,0-1 0,0 1 0,0 0 0,0-1 0,0 1 0,0 0 0,0-1 0,0 1 0,0-1 0,0 1 0,-3-17 0,2 4 0,1 1 0,1-1 0,0 0 0,1 0 0,0 0 0,0 1 0,2-1 0,0 1 0,0 0 0,1 0 0,0 0 0,1 1 0,15-22 0,-13 21 0,2 0 0,-1 0 0,2 1 0,-1 0 0,2 0 0,-1 2 0,1-1 0,1 2 0,0-1 0,0 2 0,22-10 0,-31 15 29,1 0-1,-1 1 1,0 0-1,0 0 0,0 0 1,1 1-1,-1-1 1,0 1-1,1 0 1,-1 1-1,5 0 1,-7-1-98,0 1 1,0-1 0,0 1 0,0 0-1,0 0 1,-1 0 0,1 0-1,0 0 1,-1 0 0,1 1 0,0-1-1,-1 1 1,0-1 0,1 1 0,-1-1-1,0 1 1,0 0 0,0-1 0,0 1-1,0 0 1,0 0 0,0 0-1,-1 0 1,2 3 0,2 15-6758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18.969"/>
    </inkml:context>
    <inkml:brush xml:id="br0">
      <inkml:brushProperty name="width" value="0.05" units="cm"/>
      <inkml:brushProperty name="height" value="0.05" units="cm"/>
    </inkml:brush>
  </inkml:definitions>
  <inkml:trace contextRef="#ctx0" brushRef="#br0">19 15 24575,'0'-1'0,"0"1"0,0-1 0,0 0 0,0 1 0,0-1 0,0 1 0,0-1 0,0 1 0,0-1 0,0 0 0,1 1 0,-1-1 0,0 1 0,0-1 0,1 1 0,-1-1 0,0 1 0,1-1 0,-1 1 0,0 0 0,1-1 0,-1 1 0,1-1 0,-1 1 0,1 0 0,-1-1 0,1 1 0,0-1 0,0 2 0,-1-1 0,0 0 0,1 0 0,-1 0 0,0 1 0,1-1 0,-1 0 0,1 0 0,-1 1 0,0-1 0,0 0 0,1 1 0,-1-1 0,0 0 0,1 1 0,-1-1 0,0 0 0,0 1 0,0-1 0,0 1 0,1-1 0,-1 0 0,0 1 0,0-1 0,0 1 0,0-1 0,0 1 0,0-1 0,0 0 0,0 1 0,0-1 0,0 1 0,0-1 0,0 1 0,0-1 0,-1 0 0,1 1 0,0-1 0,0 1 0,0-1 0,-1 1 0,-10 54 0,5-31 0,1 0 0,1 0 0,1 0 0,1 43 0,2-64 0,0-1 0,0 1 0,0-1 0,1 1 0,-1-1 0,1 1 0,0-1 0,0 1 0,-1-1 0,2 0 0,-1 1 0,0-1 0,0 0 0,1 0 0,-1 0 0,1 0 0,0 0 0,-1 0 0,1 0 0,0-1 0,0 1 0,0 0 0,0-1 0,0 0 0,1 0 0,-1 1 0,0-1 0,5 1 0,-2-1 0,0-1 0,-1 1 0,1-1 0,-1 0 0,1-1 0,-1 1 0,1-1 0,-1 0 0,1 0 0,-1 0 0,1 0 0,-1-1 0,0 0 0,0 0 0,6-4 0,17-12 0,-2-1 0,41-39 0,-36 30 0,-29 28 0,-1-1 0,1 1 0,-1-1 0,1 0 0,0 1 0,0-1 0,-1 1 0,1-1 0,0 1 0,0 0 0,0-1 0,-1 1 0,1 0 0,0 0 0,0-1 0,0 1 0,1 0 0,-1 0 0,-1 0 0,1 1 0,-1-1 0,0 0 0,1 0 0,-1 1 0,1-1 0,-1 0 0,0 0 0,1 1 0,-1-1 0,1 0 0,-1 1 0,0-1 0,0 1 0,1-1 0,-1 0 0,0 1 0,0-1 0,1 1 0,-1-1 0,0 2 0,2 4 0,-1 0 0,-1 0 0,1 0 0,-1 9 0,1 5 0,1-15 0,-1-1 0,1 1 0,-1-1 0,1 1 0,0-1 0,1 0 0,-1 0 0,1 0 0,0 0 0,0-1 0,0 1 0,0-1 0,1 1 0,-1-1 0,1 0 0,0-1 0,0 1 0,0-1 0,0 1 0,1-1 0,-1 0 0,8 2 0,-8-3 0,0 0 0,0 0 0,1-1 0,-1 1 0,0-1 0,1 0 0,-1 0 0,0-1 0,0 1 0,1-1 0,-1 0 0,0 0 0,0 0 0,0 0 0,0-1 0,0 0 0,0 0 0,0 0 0,-1 0 0,1 0 0,-1-1 0,1 0 0,-1 1 0,0-1 0,3-4 0,-1 0 0,-1 0 0,0 0 0,0 0 0,0 0 0,-1-1 0,-1 1 0,1-1 0,-1 0 0,0 0 0,-1 0 0,1-10 0,-1 9 0,0-1 0,-1 1 0,-1-1 0,0 1 0,0-1 0,-1 1 0,0 0 0,0 0 0,-6-13 0,7 20 0,0 0 0,0-1 0,-1 1 0,1 0 0,-1-1 0,0 1 0,1 0 0,-1 0 0,0 0 0,0 1 0,0-1 0,-1 0 0,1 1 0,0 0 0,-1-1 0,-2 0 0,4 2 0,0-1 0,0 1 0,0 0 0,0 0 0,-1 0 0,1 0 0,0 0 0,0 0 0,0 0 0,0 0 0,0 1 0,-1-1 0,1 0 0,0 1 0,0-1 0,0 1 0,0-1 0,0 1 0,0-1 0,0 1 0,0 0 0,1 0 0,-1-1 0,0 1 0,0 0 0,0 0 0,1 0 0,-1 0 0,0 0 0,1 0 0,-1 0 0,1 0 0,-1 0 0,1 0 0,0 0 0,-1 0 0,1 0 0,0 0 0,0 2 0,-2 9-1365,4-2-5461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19.402"/>
    </inkml:context>
    <inkml:brush xml:id="br0">
      <inkml:brushProperty name="width" value="0.05" units="cm"/>
      <inkml:brushProperty name="height" value="0.05" units="cm"/>
    </inkml:brush>
  </inkml:definitions>
  <inkml:trace contextRef="#ctx0" brushRef="#br0">167 118 24575,'1'0'0,"1"-1"0,-1 1 0,0 0 0,0 0 0,0-1 0,1 1 0,-1 0 0,0-1 0,0 1 0,0-1 0,0 0 0,0 1 0,0-1 0,0 0 0,0 0 0,0 1 0,0-1 0,0 0 0,0 0 0,1-2 0,0 0 0,-1 0 0,1 0 0,-1 0 0,0 0 0,1 0 0,-1 0 0,-1-1 0,2-3 0,-2 4 0,1-1 0,-1 1 0,1-1 0,-1 1 0,0-1 0,0 1 0,-1-1 0,1 1 0,-1-1 0,0 1 0,0-1 0,0 1 0,0 0 0,0-1 0,-1 1 0,-2-4 0,3 6 0,0 0 0,0 0 0,0 0 0,0 1 0,1-1 0,-1 0 0,0 1 0,-1-1 0,1 1 0,0-1 0,0 1 0,0-1 0,0 1 0,0 0 0,0 0 0,-1 0 0,1-1 0,0 1 0,0 0 0,0 0 0,-2 1 0,0-1 0,1 1 0,-1 0 0,1 0 0,-1 0 0,1 0 0,0 1 0,0-1 0,-1 0 0,-1 3 0,-4 3 0,1 0 0,0 1 0,-12 15 0,4-2 0,1 1 0,0 0 0,2 1 0,1 0 0,0 0 0,-10 37 0,21-59 0,0 0 0,-1 1 0,1-1 0,0 1 0,0-1 0,-1 1 0,1-1 0,0 0 0,0 1 0,1-1 0,-1 1 0,0-1 0,0 0 0,1 1 0,-1-1 0,1 1 0,-1-1 0,1 0 0,0 0 0,1 2 0,-1-2 0,0 0 0,0 0 0,0 0 0,0-1 0,0 1 0,0-1 0,1 1 0,-1-1 0,0 1 0,0-1 0,1 0 0,-1 1 0,0-1 0,1 0 0,-1 0 0,0 0 0,3 0 0,2-1 0,1 0 0,-1-1 0,1 1 0,-1-1 0,0-1 0,0 1 0,9-5 0,-5 0 0,0 1 0,0-2 0,0 1 0,-1-2 0,0 1 0,9-13 0,40-61 0,-34 47 0,-24 35 0,0 0 0,0 0 0,0-1 0,0 1 0,0 0 0,0 0 0,0 0 0,0 0 0,0 0 0,0 0 0,0 0 0,0 0 0,1 0 0,-1 0 0,0 0 0,0-1 0,0 1 0,0 0 0,0 0 0,0 0 0,0 0 0,0 0 0,0 0 0,0 0 0,0 0 0,1 0 0,-1 0 0,0 0 0,0 0 0,0 0 0,0 0 0,0 0 0,0 0 0,0 0 0,0 0 0,0 0 0,0 0 0,1 0 0,-1 0 0,0 0 0,0 0 0,0 0 0,0 0 0,0 0 0,0 0 0,0 0 0,0 0 0,0 1 0,0-1 0,0 0 0,1 0 0,-1 0 0,0 0 0,0 0 0,0 0 0,0 0 0,0 0 0,0 0 0,0 0 0,0 0 0,0 1 0,0-1 0,0 0 0,0 0 0,0 0 0,0 0 0,2 11 0,-1 15 0,-2-3 34,0-4 40,1-1 1,1 1-1,5 33 0,-5-47-168,1 1 0,-1-1 0,1 0-1,0 0 1,0 0 0,1-1 0,-1 1-1,1 0 1,0-1 0,1 0 0,-1 0-1,1 0 1,-1 0 0,1 0 0,0-1-1,1 1 1,8 4 0,12 4-6732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26.772"/>
    </inkml:context>
    <inkml:brush xml:id="br0">
      <inkml:brushProperty name="width" value="0.05" units="cm"/>
      <inkml:brushProperty name="height" value="0.05" units="cm"/>
    </inkml:brush>
  </inkml:definitions>
  <inkml:trace contextRef="#ctx0" brushRef="#br0">200 76 24575,'0'-1'0,"0"0"0,0 0 0,0-1 0,0 1 0,0 0 0,-1 0 0,1 0 0,0-1 0,-1 1 0,1 0 0,0 0 0,-1 0 0,0 0 0,1 0 0,-1 0 0,1 0 0,-1 0 0,0 0 0,0 0 0,0 0 0,0 0 0,1 0 0,-1 1 0,0-1 0,0 0 0,-1 1 0,1-1 0,0 1 0,0-1 0,0 1 0,0-1 0,0 1 0,0 0 0,-1 0 0,1-1 0,0 1 0,0 0 0,-1 0 0,1 0 0,0 0 0,0 1 0,0-1 0,-1 0 0,1 0 0,-1 1 0,-5 1 0,1-1 0,0 1 0,0 0 0,0 1 0,0 0 0,0 0 0,-7 4 0,3 1 0,1 1 0,-1 0 0,2 0 0,-1 0 0,1 1 0,1 1 0,-1-1 0,2 1 0,0 0 0,-7 17 0,11-22 0,0 0 0,0 0 0,0 0 0,1 0 0,0 0 0,0 0 0,1 0 0,0 0 0,0 1 0,1 7 0,0-10 0,0 0 0,0-1 0,0 1 0,1 0 0,0-1 0,-1 1 0,1-1 0,0 1 0,1-1 0,-1 0 0,0 0 0,1 0 0,0 0 0,0 0 0,0-1 0,0 1 0,4 2 0,-2-2 0,-1 0 0,1-1 0,-1 0 0,1 0 0,0 0 0,0 0 0,0-1 0,0 1 0,0-1 0,0-1 0,0 1 0,0-1 0,1 0 0,-1 0 0,0 0 0,0-1 0,0 1 0,0-1 0,0-1 0,0 1 0,0-1 0,0 0 0,0 0 0,-1 0 0,1-1 0,-1 1 0,6-5 0,-3 1 0,0 0 0,0-1 0,0 1 0,-1-1 0,0 0 0,-1-1 0,0 0 0,0 0 0,0 0 0,-1 0 0,0 0 0,-1-1 0,0 0 0,3-14 0,-4 12 38,0-1 0,-1 0 0,0 1 0,-1-1 0,0 0 0,-1 0 0,0 1 0,-4-17 0,4 24-102,0 0 1,-1-1 0,1 2 0,-1-1 0,0 0-1,0 0 1,0 1 0,-1-1 0,1 1 0,-1-1-1,0 1 1,0 0 0,0 0 0,0 0-1,0 1 1,-1-1 0,1 1 0,-1 0 0,0 0-1,0 0 1,0 0 0,1 1 0,-2-1 0,1 1-1,0 0 1,-5 0 0,-11-1-6763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49.764"/>
    </inkml:context>
    <inkml:brush xml:id="br0">
      <inkml:brushProperty name="width" value="0.05" units="cm"/>
      <inkml:brushProperty name="height" value="0.05" units="cm"/>
    </inkml:brush>
  </inkml:definitions>
  <inkml:trace contextRef="#ctx0" brushRef="#br0">19 1 24575,'0'87'0,"-11"281"0,5-299-1365,5-59-5461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50.118"/>
    </inkml:context>
    <inkml:brush xml:id="br0">
      <inkml:brushProperty name="width" value="0.05" units="cm"/>
      <inkml:brushProperty name="height" value="0.05" units="cm"/>
    </inkml:brush>
  </inkml:definitions>
  <inkml:trace contextRef="#ctx0" brushRef="#br0">47 25 24575,'0'-2'0,"0"1"0,0-1 0,1 0 0,-1 0 0,1 0 0,-1 0 0,1 1 0,0-1 0,0 0 0,0 1 0,1-2 0,3 1 0,-3 14 0,-4 21 0,-3-1 0,-12 51 0,-5 35 0,10-22-1365,8-73-5461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50.493"/>
    </inkml:context>
    <inkml:brush xml:id="br0">
      <inkml:brushProperty name="width" value="0.05" units="cm"/>
      <inkml:brushProperty name="height" value="0.05" units="cm"/>
    </inkml:brush>
  </inkml:definitions>
  <inkml:trace contextRef="#ctx0" brushRef="#br0">1 117 24575,'0'0'0,"0"-1"0,0 1 0,0-1 0,0 1 0,0-1 0,0 1 0,0-1 0,0 0 0,0 1 0,0-1 0,0 1 0,0-1 0,0 1 0,0-1 0,1 1 0,-1-1 0,0 1 0,0-1 0,1 1 0,-1-1 0,0 1 0,1-1 0,0 0 0,6 9 0,5 23 0,-1 3 0,0 0 0,2 0 0,2-1 0,1-1 0,2 0 0,0-2 0,2 0 0,2-1 0,29 31 0,-44-53 0,-1-1 0,1 0 0,0-1 0,1 1 0,-1-1 0,12 5 0,-18-9 0,1-1 0,-1 1 0,1 0 0,0-1 0,-1 1 0,1-1 0,0 1 0,0-1 0,-1 0 0,1 0 0,0 0 0,0 0 0,-1 0 0,1 0 0,0 0 0,0 0 0,-1-1 0,1 1 0,0-1 0,-1 1 0,1-1 0,0 0 0,-1 0 0,1 0 0,-1 0 0,1 0 0,-1 0 0,0 0 0,1 0 0,-1 0 0,0-1 0,0 1 0,0 0 0,0-1 0,0 1 0,0-1 0,0 1 0,1-4 0,8-24 0,-2 0 0,0-1 0,-2 1 0,5-60 0,-5 31 0,1 11 0,1-4 0,1-100 0,-9 151 3,0 0 0,0 0 0,0 0 0,0 0 0,0 0 1,0 1-1,0-1 0,0 0 0,0 0 0,0 0 0,0 0 0,0 0 0,0 0 0,-1 0 0,1 0 0,0 0 0,0 0 0,0 0 0,0 0 0,0 0 0,0 0 0,0 0 0,0 0 0,0 0 0,0 0 0,0 0 1,0 0-1,0 0 0,0 0 0,0 0 0,0 0 0,0 0 0,0 0 0,-1 0 0,1 0 0,0-1 0,0 1 0,0 0 0,0 0 0,0 0 0,0 0 0,0 0 0,0 0 0,0 0 0,0 0 0,0 0 0,0 0 0,0 0 1,0 0-1,0 0 0,0 0 0,0 0 0,0 0 0,0 0 0,0 0 0,-5 8 168,-2 12-1878,4-6-5119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50.833"/>
    </inkml:context>
    <inkml:brush xml:id="br0">
      <inkml:brushProperty name="width" value="0.05" units="cm"/>
      <inkml:brushProperty name="height" value="0.05" units="cm"/>
    </inkml:brush>
  </inkml:definitions>
  <inkml:trace contextRef="#ctx0" brushRef="#br0">89 6 24575,'-1'0'0,"1"1"0,0-1 0,0 1 0,-1 0 0,1-1 0,0 1 0,-1-1 0,1 1 0,-1-1 0,1 1 0,0-1 0,-1 1 0,1-1 0,-1 1 0,0-1 0,1 1 0,-1-1 0,1 0 0,-1 0 0,1 1 0,-1-1 0,0 0 0,1 0 0,-1 1 0,0-1 0,1 0 0,-1 0 0,0 0 0,1 0 0,-1 0 0,0 0 0,1 0 0,-1 0 0,0-1 0,1 1 0,-1 0 0,0 0 0,1 0 0,-1-1 0,1 1 0,-1 0 0,0-1 0,1 1 0,-1 0 0,1-1 0,-1 1 0,1-1 0,-1 1 0,1-1 0,-1 1 0,1-1 0,0 1 0,-1-1 0,1 1 0,0-1 0,-1 0 0,1 1 0,0-1 0,0 0 0,0 1 0,0-1 0,-1 0 0,1 1 0,0-1 0,0-1 0,-9 36 0,2 0 0,1 1 0,-2 40 0,0-2 0,2-31 100,-6 60 105,11-85-539,0-1 0,1 1 0,1-1 0,3 17 0,0-18-6492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51.176"/>
    </inkml:context>
    <inkml:brush xml:id="br0">
      <inkml:brushProperty name="width" value="0.05" units="cm"/>
      <inkml:brushProperty name="height" value="0.05" units="cm"/>
    </inkml:brush>
  </inkml:definitions>
  <inkml:trace contextRef="#ctx0" brushRef="#br0">21 108 24575,'-1'0'0,"0"0"0,0 0 0,0 0 0,0 0 0,0-1 0,0 1 0,0 0 0,0-1 0,0 1 0,1-1 0,-1 1 0,0-1 0,0 1 0,0-1 0,1 0 0,-1 1 0,0-1 0,1 0 0,-1 0 0,0 1 0,1-1 0,-1-1 0,1 1 0,-1 1 0,1-1 0,0 1 0,0-1 0,0 1 0,0-1 0,0 1 0,-1-1 0,1 1 0,0-1 0,0 1 0,0-1 0,0 1 0,1-1 0,-1 1 0,0-1 0,0 1 0,0-1 0,0 1 0,0-1 0,1 1 0,-1 0 0,0-1 0,0 1 0,1-1 0,-1 1 0,0-1 0,1 1 0,-1 0 0,1-1 0,-1 1 0,0 0 0,1-1 0,-1 1 0,1 0 0,-1 0 0,1 0 0,-1-1 0,0 1 0,1 0 0,-1 0 0,1 0 0,-1 0 0,2 0 0,15-4 0,1 2 0,31-2 0,-5 2 0,-2-1 0,-31 4 0,-1-1 0,1-1 0,0 0 0,0-1 0,-1 0 0,1 0 0,-1-1 0,11-5 0,-20 8 10,0 0-1,-1 0 1,1-1-1,0 1 1,-1 0-1,1-1 1,-1 1-1,1 0 1,-1-1-1,1 1 1,-1-1-1,1 1 1,-1-1-1,1 1 0,-1-1 1,1 1-1,-1-1 1,0 0-1,1 1 1,-1-1-1,0 0 1,0 1-1,1-1 1,-1 0-1,0 1 1,0-1-1,0 0 1,0 1-1,0-1 1,0 0-1,0 1 1,0-1-1,0 0 1,0 1-1,-1-2 1,0 0-142,0 1 1,0-1 0,0 1-1,0-1 1,-1 1 0,1 0 0,0-1-1,-1 1 1,1 0 0,-1 0 0,1 0-1,-3-1 1,-13-6-6695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49:51.533"/>
    </inkml:context>
    <inkml:brush xml:id="br0">
      <inkml:brushProperty name="width" value="0.05" units="cm"/>
      <inkml:brushProperty name="height" value="0.05" units="cm"/>
    </inkml:brush>
  </inkml:definitions>
  <inkml:trace contextRef="#ctx0" brushRef="#br0">106 1 24575,'-2'0'0,"0"0"0,0 1 0,1-1 0,-1 1 0,0 0 0,0-1 0,1 1 0,-1 0 0,0 0 0,1 0 0,-1 0 0,1 1 0,0-1 0,-1 0 0,-1 3 0,-18 24 0,14-14 0,0 0 0,0 1 0,1 0 0,1 0 0,1 0 0,0 0 0,-3 30 0,-2 113 0,9-148 0,0 31 0,3 121 0,-1-145-1365,2-4-5461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53.723"/>
    </inkml:context>
    <inkml:brush xml:id="br0">
      <inkml:brushProperty name="width" value="0.05" units="cm"/>
      <inkml:brushProperty name="height" value="0.05" units="cm"/>
    </inkml:brush>
  </inkml:definitions>
  <inkml:trace contextRef="#ctx0" brushRef="#br0">1724 104 24575,'-42'-11'0,"0"2"0,-47-5 0,23 5 0,-340-43 0,305 46 0,1 4 0,-109 11 0,176-5 0,0 1 0,0 1 0,1 2 0,0 1 0,-62 26 0,77-26 0,0 0 0,0 1 0,1 1 0,0 0 0,1 2 0,1-1 0,0 2 0,0 0 0,2 1 0,-1 0 0,-15 27 0,6-2 0,2 1 0,-23 65 0,-16 91 0,53-176 0,-13 50 0,2 0 0,5 2 0,2-1 0,-1 132 0,12-165 0,2 0 0,1 0 0,2-1 0,2 0 0,1 0 0,2-1 0,1 0 0,2 0 0,2-2 0,35 59 0,-40-78 0,1-1 0,0 0 0,1 0 0,0-2 0,2 0 0,27 21 0,-19-19 0,1-1 0,0-1 0,1-1 0,29 9 0,16 0 0,0-3 0,122 15 0,-62-18 0,1-6 0,259-14 0,-351 1 0,0-2 0,-1-1 0,1-2 0,-1-1 0,-1-2 0,0-2 0,-1-2 0,50-28 0,-57 26 0,0-2 0,-2 0 0,0-2 0,-1-1 0,-2-1 0,0-1 0,-2-1 0,-1-1 0,35-58 0,-33 43 0,-1-2 0,-3 0 0,-1-1 0,22-89 0,-33 101 0,-2 0 0,-1 0 0,-2-1 0,-1 0 0,-2 1 0,-1-1 0,-12-62 0,1 46 0,-2-1 0,-40-88 0,-64-87 0,92 181 0,-2 1 0,-1 2 0,-38-40 0,55 67 0,-1 1 0,-1 1 0,0 0 0,-1 1 0,0 1 0,-1 0 0,0 1 0,-1 1 0,0 1 0,0 0 0,-23-6 0,11 8 0,-1 0 0,1 3 0,-1 0 0,0 2 0,0 1 0,0 1 0,-44 8 0,39-5 305,25-4-862,0 1 1,-21 5-1,22-2-6269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05.223"/>
    </inkml:context>
    <inkml:brush xml:id="br0">
      <inkml:brushProperty name="width" value="0.05" units="cm"/>
      <inkml:brushProperty name="height" value="0.05" units="cm"/>
    </inkml:brush>
  </inkml:definitions>
  <inkml:trace contextRef="#ctx0" brushRef="#br0">278 52 24575,'4'-17'0,"-3"16"0,-1 1 0,1-1 0,-1 0 0,1 1 0,-1-1 0,1 0 0,-1 1 0,0-1 0,0 0 0,1 1 0,-1-1 0,0 0 0,0 0 0,0 1 0,0-1 0,0 0 0,0 0 0,0 0 0,0 1 0,0-1 0,0 0 0,0 0 0,-1 1 0,1-1 0,0 0 0,0 0 0,-1 1 0,1-1 0,-1 0 0,1 1 0,0-1 0,-1 1 0,1-1 0,-1 0 0,1 1 0,-1-1 0,0 1 0,1-1 0,-1 1 0,0 0 0,1-1 0,-1 1 0,0 0 0,1-1 0,-1 1 0,-1 0 0,-2-2 0,0 1 0,1 0 0,-1 1 0,0-1 0,0 1 0,0-1 0,-1 1 0,1 0 0,0 1 0,0-1 0,0 1 0,0 0 0,0 0 0,1 0 0,-1 0 0,0 1 0,0-1 0,1 1 0,-1 0 0,1 0 0,-1 0 0,1 1 0,-4 3 0,-5 4 0,1 1 0,0 0 0,0 1 0,-13 21 0,7-9 0,1 1 0,2 0 0,0 1 0,-13 38 0,23-52 0,0 0 0,1 0 0,0 1 0,0-1 0,2 1 0,0 0 0,0-1 0,1 1 0,0 0 0,1 0 0,1-1 0,4 20 0,-4-26 14,0-1 1,1 1-1,-1-1 0,1 0 0,0 0 1,0 0-1,1 0 0,-1 0 0,1-1 0,0 1 1,0-1-1,1 0 0,-1 0 0,1-1 1,0 0-1,0 1 0,0-1 0,1-1 0,-1 1 1,0-1-1,1 0 0,0 0 0,9 1 1,-4-1-158,1-1 1,-1 0 0,1-1 0,0 0-1,-1-1 1,1 0 0,-1-1 0,0 0 0,1-1-1,-1 0 1,13-6 0,9-6-6684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05.651"/>
    </inkml:context>
    <inkml:brush xml:id="br0">
      <inkml:brushProperty name="width" value="0.05" units="cm"/>
      <inkml:brushProperty name="height" value="0.05" units="cm"/>
    </inkml:brush>
  </inkml:definitions>
  <inkml:trace contextRef="#ctx0" brushRef="#br0">202 73 24575,'-3'0'0,"0"-1"0,0 1 0,1-1 0,-1 0 0,0 1 0,0-1 0,1-1 0,-1 1 0,1 0 0,-1-1 0,-3-1 0,5 1 0,-1 1 0,0 0 0,0-1 0,1 1 0,-1 0 0,0 0 0,0 1 0,0-1 0,0 0 0,0 1 0,-1-1 0,1 1 0,0 0 0,0-1 0,0 1 0,0 0 0,0 0 0,-1 1 0,1-1 0,0 0 0,0 1 0,-3 0 0,-1 2 0,0 1 0,1-1 0,0 1 0,0 0 0,0 0 0,0 0 0,0 0 0,1 1 0,0 0 0,0 0 0,0 0 0,-3 8 0,-2 3 0,0 1 0,-11 34 0,17-41 0,0-1 0,0 1 0,1 0 0,1 0 0,0 0 0,0 0 0,1 0 0,0 0 0,3 15 0,-3-22 0,1 0 0,0 1 0,0-1 0,0 0 0,0 0 0,0 0 0,1 0 0,-1 0 0,1-1 0,0 1 0,0 0 0,0-1 0,0 1 0,0-1 0,1 0 0,-1 0 0,1 0 0,-1 0 0,1 0 0,0 0 0,0-1 0,0 1 0,0-1 0,0 0 0,0 0 0,0 0 0,0 0 0,0 0 0,1-1 0,-1 0 0,0 1 0,6-2 0,-3 1 0,-1 0 0,0-1 0,1 1 0,-1-1 0,0-1 0,1 1 0,-1-1 0,0 0 0,0 0 0,0-1 0,-1 1 0,1-1 0,-1 0 0,7-5 0,-5 2 0,0 0 0,-1 0 0,1 0 0,-1-1 0,-1 0 0,1 0 0,-1 0 0,6-15 0,-6 12 0,-1 0 0,0 0 0,0 0 0,-1 0 0,0 0 0,-1 0 0,0-1 0,-1 1 0,0 0 0,-1-1 0,0 1 0,0 0 0,-1 0 0,0 0 0,-7-16 0,6 19 31,-1 0 0,0 1 0,0-1 0,-1 1 0,1 0 0,-2 0 0,1 1 0,-1-1 1,1 1-1,-8-5 0,9 8-132,0-1 1,0 0-1,-1 1 1,1 0 0,-1 0-1,0 0 1,1 1-1,-1 0 1,0 0 0,0 0-1,0 0 1,0 1 0,1-1-1,-1 1 1,0 1-1,-8 0 1,-1 3-6726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1T05:50:06.086"/>
    </inkml:context>
    <inkml:brush xml:id="br0">
      <inkml:brushProperty name="width" value="0.05" units="cm"/>
      <inkml:brushProperty name="height" value="0.05" units="cm"/>
    </inkml:brush>
  </inkml:definitions>
  <inkml:trace contextRef="#ctx0" brushRef="#br0">0 13 24575,'0'-1'0,"1"1"0,-1-1 0,0 1 0,0-1 0,0 1 0,0-1 0,0 1 0,1-1 0,-1 1 0,0-1 0,0 1 0,1-1 0,-1 1 0,0-1 0,1 1 0,-1 0 0,1-1 0,-1 1 0,0-1 0,1 1 0,-1 0 0,1 0 0,-1-1 0,1 1 0,-1 0 0,1 0 0,-1-1 0,1 1 0,-1 0 0,1 0 0,0 0 0,-1 0 0,1 0 0,-1 0 0,1 0 0,-1 0 0,1 0 0,-1 0 0,1 0 0,-1 0 0,1 1 0,0-1 0,-1 0 0,1 0 0,-1 0 0,1 1 0,0 0 0,2 0 0,0 0 0,0 0 0,0 0 0,0 1 0,0 0 0,5 3 0,-2 2 0,-1 0 0,0 0 0,0 0 0,0 1 0,-1 0 0,0 0 0,0 0 0,-1 0 0,0 0 0,-1 1 0,0-1 0,1 11 0,1 5 0,-2 0 0,-1 0 0,-1 29 0,0-52 0,-5 38 0,5-37 0,0 0 0,-1 0 0,1 1 0,-1-1 0,0 0 0,0 0 0,1 0 0,-1 0 0,-1 0 0,1-1 0,0 1 0,0 0 0,-1 0 0,1-1 0,-2 2 0,3-3 0,0 1 0,-1-1 0,1 0 0,0 0 0,0 0 0,0 0 0,0 0 0,-1 0 0,1 1 0,0-1 0,0 0 0,0 0 0,-1 0 0,1 0 0,0 0 0,0 0 0,0 0 0,-1 0 0,1 0 0,0 0 0,0 0 0,0 0 0,-1 0 0,1 0 0,0 0 0,0 0 0,0 0 0,-1 0 0,1 0 0,0 0 0,0-1 0,0 1 0,-1 0 0,1 0 0,0 0 0,0 0 0,0 0 0,0 0 0,0-1 0,-1 1 0,1 0 0,0 0 0,-1-12 0,5-14 0,2 11 0,1 0 0,0 1 0,1-1 0,1 1 0,0 1 0,18-20 0,-4 8 0,2 0 0,29-22 0,-42 37 0,2 0 0,17-10 0,-25 17 0,-1 1 0,0-1 0,1 1 0,-1 0 0,1 0 0,0 1 0,0 0 0,0 0 0,9-1 0,-13 3 0,-1-1 0,1 0 0,0 0 0,-1 1 0,1-1 0,0 1 0,-1-1 0,1 1 0,-1 0 0,1-1 0,-1 1 0,1 0 0,-1 0 0,0 0 0,1 0 0,-1 0 0,0 1 0,0-1 0,0 0 0,0 0 0,0 1 0,0-1 0,0 1 0,0-1 0,0 1 0,-1-1 0,1 1 0,-1 0 0,1-1 0,-1 1 0,1 0 0,-1-1 0,0 1 0,0 0 0,0 1 0,0 8 0,0 0 0,-1 0 0,0 0 0,-3 13 0,4-20 0,-16 121-1365,15-108-5461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23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08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theme" Target="../theme/theme4.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11/21/2024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3.jpeg"/><Relationship Id="rId3" Type="http://schemas.openxmlformats.org/officeDocument/2006/relationships/image" Target="../media/image298.jpeg"/><Relationship Id="rId7" Type="http://schemas.openxmlformats.org/officeDocument/2006/relationships/image" Target="../media/image302.tiff"/><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301.tiff"/><Relationship Id="rId5" Type="http://schemas.openxmlformats.org/officeDocument/2006/relationships/image" Target="../media/image300.tiff"/><Relationship Id="rId4" Type="http://schemas.openxmlformats.org/officeDocument/2006/relationships/image" Target="../media/image299.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17" Type="http://schemas.openxmlformats.org/officeDocument/2006/relationships/image" Target="../media/image63.png"/><Relationship Id="rId21" Type="http://schemas.openxmlformats.org/officeDocument/2006/relationships/image" Target="../media/image15.png"/><Relationship Id="rId42" Type="http://schemas.openxmlformats.org/officeDocument/2006/relationships/customXml" Target="../ink/ink21.xml"/><Relationship Id="rId63" Type="http://schemas.openxmlformats.org/officeDocument/2006/relationships/image" Target="../media/image36.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4.png"/><Relationship Id="rId170" Type="http://schemas.openxmlformats.org/officeDocument/2006/relationships/customXml" Target="../ink/ink85.xml"/><Relationship Id="rId191" Type="http://schemas.openxmlformats.org/officeDocument/2006/relationships/image" Target="../media/image100.png"/><Relationship Id="rId205" Type="http://schemas.openxmlformats.org/officeDocument/2006/relationships/image" Target="../media/image107.png"/><Relationship Id="rId226" Type="http://schemas.openxmlformats.org/officeDocument/2006/relationships/customXml" Target="../ink/ink113.xml"/><Relationship Id="rId107" Type="http://schemas.openxmlformats.org/officeDocument/2006/relationships/image" Target="../media/image58.png"/><Relationship Id="rId11" Type="http://schemas.openxmlformats.org/officeDocument/2006/relationships/image" Target="../media/image10.png"/><Relationship Id="rId32" Type="http://schemas.openxmlformats.org/officeDocument/2006/relationships/customXml" Target="../ink/ink16.xml"/><Relationship Id="rId53" Type="http://schemas.openxmlformats.org/officeDocument/2006/relationships/image" Target="../media/image31.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9.png"/><Relationship Id="rId5" Type="http://schemas.openxmlformats.org/officeDocument/2006/relationships/image" Target="../media/image7.png"/><Relationship Id="rId95" Type="http://schemas.openxmlformats.org/officeDocument/2006/relationships/image" Target="../media/image52.png"/><Relationship Id="rId160" Type="http://schemas.openxmlformats.org/officeDocument/2006/relationships/customXml" Target="../ink/ink80.xml"/><Relationship Id="rId181" Type="http://schemas.openxmlformats.org/officeDocument/2006/relationships/image" Target="../media/image95.png"/><Relationship Id="rId216" Type="http://schemas.openxmlformats.org/officeDocument/2006/relationships/customXml" Target="../ink/ink108.xml"/><Relationship Id="rId237" Type="http://schemas.openxmlformats.org/officeDocument/2006/relationships/image" Target="../media/image123.png"/><Relationship Id="rId22" Type="http://schemas.openxmlformats.org/officeDocument/2006/relationships/customXml" Target="../ink/ink11.xml"/><Relationship Id="rId43" Type="http://schemas.openxmlformats.org/officeDocument/2006/relationships/image" Target="../media/image26.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4.png"/><Relationship Id="rId85" Type="http://schemas.openxmlformats.org/officeDocument/2006/relationships/image" Target="../media/image47.png"/><Relationship Id="rId150" Type="http://schemas.openxmlformats.org/officeDocument/2006/relationships/customXml" Target="../ink/ink75.xml"/><Relationship Id="rId171" Type="http://schemas.openxmlformats.org/officeDocument/2006/relationships/image" Target="../media/image90.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8.png"/><Relationship Id="rId12" Type="http://schemas.openxmlformats.org/officeDocument/2006/relationships/customXml" Target="../ink/ink6.xml"/><Relationship Id="rId33" Type="http://schemas.openxmlformats.org/officeDocument/2006/relationships/image" Target="../media/image21.png"/><Relationship Id="rId108" Type="http://schemas.openxmlformats.org/officeDocument/2006/relationships/customXml" Target="../ink/ink54.xml"/><Relationship Id="rId129" Type="http://schemas.openxmlformats.org/officeDocument/2006/relationships/image" Target="../media/image69.png"/><Relationship Id="rId54" Type="http://schemas.openxmlformats.org/officeDocument/2006/relationships/customXml" Target="../ink/ink27.xml"/><Relationship Id="rId75" Type="http://schemas.openxmlformats.org/officeDocument/2006/relationships/image" Target="../media/image42.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5.png"/><Relationship Id="rId182" Type="http://schemas.openxmlformats.org/officeDocument/2006/relationships/customXml" Target="../ink/ink91.xml"/><Relationship Id="rId217" Type="http://schemas.openxmlformats.org/officeDocument/2006/relationships/image" Target="../media/image113.png"/><Relationship Id="rId6" Type="http://schemas.openxmlformats.org/officeDocument/2006/relationships/customXml" Target="../ink/ink3.xml"/><Relationship Id="rId238" Type="http://schemas.openxmlformats.org/officeDocument/2006/relationships/customXml" Target="../ink/ink119.xml"/><Relationship Id="rId23" Type="http://schemas.openxmlformats.org/officeDocument/2006/relationships/image" Target="../media/image16.png"/><Relationship Id="rId119" Type="http://schemas.openxmlformats.org/officeDocument/2006/relationships/image" Target="../media/image64.png"/><Relationship Id="rId44" Type="http://schemas.openxmlformats.org/officeDocument/2006/relationships/customXml" Target="../ink/ink22.xml"/><Relationship Id="rId65" Type="http://schemas.openxmlformats.org/officeDocument/2006/relationships/image" Target="../media/image37.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0.png"/><Relationship Id="rId172" Type="http://schemas.openxmlformats.org/officeDocument/2006/relationships/customXml" Target="../ink/ink86.xml"/><Relationship Id="rId193" Type="http://schemas.openxmlformats.org/officeDocument/2006/relationships/image" Target="../media/image101.png"/><Relationship Id="rId207" Type="http://schemas.openxmlformats.org/officeDocument/2006/relationships/image" Target="../media/image108.png"/><Relationship Id="rId228" Type="http://schemas.openxmlformats.org/officeDocument/2006/relationships/customXml" Target="../ink/ink114.xml"/><Relationship Id="rId13" Type="http://schemas.openxmlformats.org/officeDocument/2006/relationships/image" Target="../media/image11.png"/><Relationship Id="rId109" Type="http://schemas.openxmlformats.org/officeDocument/2006/relationships/image" Target="../media/image59.png"/><Relationship Id="rId34" Type="http://schemas.openxmlformats.org/officeDocument/2006/relationships/customXml" Target="../ink/ink17.xml"/><Relationship Id="rId55" Type="http://schemas.openxmlformats.org/officeDocument/2006/relationships/image" Target="../media/image32.png"/><Relationship Id="rId76" Type="http://schemas.openxmlformats.org/officeDocument/2006/relationships/customXml" Target="../ink/ink38.xml"/><Relationship Id="rId97" Type="http://schemas.openxmlformats.org/officeDocument/2006/relationships/image" Target="../media/image53.png"/><Relationship Id="rId120" Type="http://schemas.openxmlformats.org/officeDocument/2006/relationships/customXml" Target="../ink/ink60.xml"/><Relationship Id="rId141" Type="http://schemas.openxmlformats.org/officeDocument/2006/relationships/image" Target="../media/image75.png"/><Relationship Id="rId7" Type="http://schemas.openxmlformats.org/officeDocument/2006/relationships/image" Target="../media/image8.png"/><Relationship Id="rId162" Type="http://schemas.openxmlformats.org/officeDocument/2006/relationships/customXml" Target="../ink/ink81.xml"/><Relationship Id="rId183" Type="http://schemas.openxmlformats.org/officeDocument/2006/relationships/image" Target="../media/image96.png"/><Relationship Id="rId218" Type="http://schemas.openxmlformats.org/officeDocument/2006/relationships/customXml" Target="../ink/ink109.xml"/><Relationship Id="rId239" Type="http://schemas.openxmlformats.org/officeDocument/2006/relationships/image" Target="../media/image124.png"/><Relationship Id="rId24" Type="http://schemas.openxmlformats.org/officeDocument/2006/relationships/customXml" Target="../ink/ink12.xml"/><Relationship Id="rId45" Type="http://schemas.openxmlformats.org/officeDocument/2006/relationships/image" Target="../media/image27.png"/><Relationship Id="rId66" Type="http://schemas.openxmlformats.org/officeDocument/2006/relationships/customXml" Target="../ink/ink33.xml"/><Relationship Id="rId87" Type="http://schemas.openxmlformats.org/officeDocument/2006/relationships/image" Target="../media/image48.png"/><Relationship Id="rId110" Type="http://schemas.openxmlformats.org/officeDocument/2006/relationships/customXml" Target="../ink/ink55.xml"/><Relationship Id="rId131" Type="http://schemas.openxmlformats.org/officeDocument/2006/relationships/image" Target="../media/image70.png"/><Relationship Id="rId152" Type="http://schemas.openxmlformats.org/officeDocument/2006/relationships/customXml" Target="../ink/ink76.xml"/><Relationship Id="rId173" Type="http://schemas.openxmlformats.org/officeDocument/2006/relationships/image" Target="../media/image91.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9.png"/><Relationship Id="rId240" Type="http://schemas.openxmlformats.org/officeDocument/2006/relationships/customXml" Target="../ink/ink120.xml"/><Relationship Id="rId14" Type="http://schemas.openxmlformats.org/officeDocument/2006/relationships/customXml" Target="../ink/ink7.xml"/><Relationship Id="rId35" Type="http://schemas.openxmlformats.org/officeDocument/2006/relationships/image" Target="../media/image22.png"/><Relationship Id="rId56" Type="http://schemas.openxmlformats.org/officeDocument/2006/relationships/customXml" Target="../ink/ink28.xml"/><Relationship Id="rId77" Type="http://schemas.openxmlformats.org/officeDocument/2006/relationships/image" Target="../media/image43.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5.png"/><Relationship Id="rId142" Type="http://schemas.openxmlformats.org/officeDocument/2006/relationships/customXml" Target="../ink/ink71.xml"/><Relationship Id="rId163" Type="http://schemas.openxmlformats.org/officeDocument/2006/relationships/image" Target="../media/image86.png"/><Relationship Id="rId184" Type="http://schemas.openxmlformats.org/officeDocument/2006/relationships/customXml" Target="../ink/ink92.xml"/><Relationship Id="rId219" Type="http://schemas.openxmlformats.org/officeDocument/2006/relationships/image" Target="../media/image114.png"/><Relationship Id="rId230" Type="http://schemas.openxmlformats.org/officeDocument/2006/relationships/customXml" Target="../ink/ink115.xml"/><Relationship Id="rId25" Type="http://schemas.openxmlformats.org/officeDocument/2006/relationships/image" Target="../media/image17.png"/><Relationship Id="rId46" Type="http://schemas.openxmlformats.org/officeDocument/2006/relationships/customXml" Target="../ink/ink23.xml"/><Relationship Id="rId67" Type="http://schemas.openxmlformats.org/officeDocument/2006/relationships/image" Target="../media/image38.png"/><Relationship Id="rId88" Type="http://schemas.openxmlformats.org/officeDocument/2006/relationships/customXml" Target="../ink/ink44.xml"/><Relationship Id="rId111" Type="http://schemas.openxmlformats.org/officeDocument/2006/relationships/image" Target="../media/image60.png"/><Relationship Id="rId132" Type="http://schemas.openxmlformats.org/officeDocument/2006/relationships/customXml" Target="../ink/ink66.xml"/><Relationship Id="rId153" Type="http://schemas.openxmlformats.org/officeDocument/2006/relationships/image" Target="../media/image81.png"/><Relationship Id="rId174" Type="http://schemas.openxmlformats.org/officeDocument/2006/relationships/customXml" Target="../ink/ink87.xml"/><Relationship Id="rId195" Type="http://schemas.openxmlformats.org/officeDocument/2006/relationships/image" Target="../media/image102.png"/><Relationship Id="rId209" Type="http://schemas.openxmlformats.org/officeDocument/2006/relationships/image" Target="../media/image109.png"/><Relationship Id="rId220" Type="http://schemas.openxmlformats.org/officeDocument/2006/relationships/customXml" Target="../ink/ink110.xml"/><Relationship Id="rId241" Type="http://schemas.openxmlformats.org/officeDocument/2006/relationships/image" Target="../media/image125.png"/><Relationship Id="rId15" Type="http://schemas.openxmlformats.org/officeDocument/2006/relationships/image" Target="../media/image12.png"/><Relationship Id="rId36" Type="http://schemas.openxmlformats.org/officeDocument/2006/relationships/customXml" Target="../ink/ink18.xml"/><Relationship Id="rId57" Type="http://schemas.openxmlformats.org/officeDocument/2006/relationships/image" Target="../media/image33.png"/><Relationship Id="rId106" Type="http://schemas.openxmlformats.org/officeDocument/2006/relationships/customXml" Target="../ink/ink53.xml"/><Relationship Id="rId127" Type="http://schemas.openxmlformats.org/officeDocument/2006/relationships/image" Target="../media/image68.png"/><Relationship Id="rId10" Type="http://schemas.openxmlformats.org/officeDocument/2006/relationships/customXml" Target="../ink/ink5.xml"/><Relationship Id="rId31" Type="http://schemas.openxmlformats.org/officeDocument/2006/relationships/image" Target="../media/image20.png"/><Relationship Id="rId52" Type="http://schemas.openxmlformats.org/officeDocument/2006/relationships/customXml" Target="../ink/ink26.xml"/><Relationship Id="rId73" Type="http://schemas.openxmlformats.org/officeDocument/2006/relationships/image" Target="../media/image41.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4.png"/><Relationship Id="rId101" Type="http://schemas.openxmlformats.org/officeDocument/2006/relationships/image" Target="../media/image55.png"/><Relationship Id="rId122" Type="http://schemas.openxmlformats.org/officeDocument/2006/relationships/customXml" Target="../ink/ink61.xml"/><Relationship Id="rId143" Type="http://schemas.openxmlformats.org/officeDocument/2006/relationships/image" Target="../media/image76.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9.png"/><Relationship Id="rId185" Type="http://schemas.openxmlformats.org/officeDocument/2006/relationships/image" Target="../media/image97.png"/><Relationship Id="rId4" Type="http://schemas.openxmlformats.org/officeDocument/2006/relationships/customXml" Target="../ink/ink2.xml"/><Relationship Id="rId9" Type="http://schemas.openxmlformats.org/officeDocument/2006/relationships/image" Target="../media/image9.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12.png"/><Relationship Id="rId236" Type="http://schemas.openxmlformats.org/officeDocument/2006/relationships/customXml" Target="../ink/ink118.xml"/><Relationship Id="rId26" Type="http://schemas.openxmlformats.org/officeDocument/2006/relationships/customXml" Target="../ink/ink13.xml"/><Relationship Id="rId231" Type="http://schemas.openxmlformats.org/officeDocument/2006/relationships/image" Target="../media/image120.png"/><Relationship Id="rId47" Type="http://schemas.openxmlformats.org/officeDocument/2006/relationships/image" Target="../media/image28.png"/><Relationship Id="rId68" Type="http://schemas.openxmlformats.org/officeDocument/2006/relationships/customXml" Target="../ink/ink34.xml"/><Relationship Id="rId89" Type="http://schemas.openxmlformats.org/officeDocument/2006/relationships/image" Target="../media/image49.png"/><Relationship Id="rId112" Type="http://schemas.openxmlformats.org/officeDocument/2006/relationships/customXml" Target="../ink/ink56.xml"/><Relationship Id="rId133" Type="http://schemas.openxmlformats.org/officeDocument/2006/relationships/image" Target="../media/image71.png"/><Relationship Id="rId154" Type="http://schemas.openxmlformats.org/officeDocument/2006/relationships/customXml" Target="../ink/ink77.xml"/><Relationship Id="rId175" Type="http://schemas.openxmlformats.org/officeDocument/2006/relationships/image" Target="../media/image92.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5.png"/><Relationship Id="rId242" Type="http://schemas.openxmlformats.org/officeDocument/2006/relationships/customXml" Target="../ink/ink121.xml"/><Relationship Id="rId37" Type="http://schemas.openxmlformats.org/officeDocument/2006/relationships/image" Target="../media/image23.png"/><Relationship Id="rId58" Type="http://schemas.openxmlformats.org/officeDocument/2006/relationships/customXml" Target="../ink/ink29.xml"/><Relationship Id="rId79" Type="http://schemas.openxmlformats.org/officeDocument/2006/relationships/image" Target="../media/image44.png"/><Relationship Id="rId102" Type="http://schemas.openxmlformats.org/officeDocument/2006/relationships/customXml" Target="../ink/ink51.xml"/><Relationship Id="rId123" Type="http://schemas.openxmlformats.org/officeDocument/2006/relationships/image" Target="../media/image66.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7.png"/><Relationship Id="rId186" Type="http://schemas.openxmlformats.org/officeDocument/2006/relationships/customXml" Target="../ink/ink93.xml"/><Relationship Id="rId211" Type="http://schemas.openxmlformats.org/officeDocument/2006/relationships/image" Target="../media/image110.png"/><Relationship Id="rId232" Type="http://schemas.openxmlformats.org/officeDocument/2006/relationships/customXml" Target="../ink/ink116.xml"/><Relationship Id="rId27" Type="http://schemas.openxmlformats.org/officeDocument/2006/relationships/image" Target="../media/image18.png"/><Relationship Id="rId48" Type="http://schemas.openxmlformats.org/officeDocument/2006/relationships/customXml" Target="../ink/ink24.xml"/><Relationship Id="rId69" Type="http://schemas.openxmlformats.org/officeDocument/2006/relationships/image" Target="../media/image39.png"/><Relationship Id="rId113" Type="http://schemas.openxmlformats.org/officeDocument/2006/relationships/image" Target="../media/image61.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2.png"/><Relationship Id="rId176" Type="http://schemas.openxmlformats.org/officeDocument/2006/relationships/customXml" Target="../ink/ink88.xml"/><Relationship Id="rId197" Type="http://schemas.openxmlformats.org/officeDocument/2006/relationships/image" Target="../media/image103.png"/><Relationship Id="rId201" Type="http://schemas.openxmlformats.org/officeDocument/2006/relationships/image" Target="../media/image105.png"/><Relationship Id="rId222" Type="http://schemas.openxmlformats.org/officeDocument/2006/relationships/customXml" Target="../ink/ink111.xml"/><Relationship Id="rId243" Type="http://schemas.openxmlformats.org/officeDocument/2006/relationships/image" Target="../media/image126.png"/><Relationship Id="rId17" Type="http://schemas.openxmlformats.org/officeDocument/2006/relationships/image" Target="../media/image13.png"/><Relationship Id="rId38" Type="http://schemas.openxmlformats.org/officeDocument/2006/relationships/customXml" Target="../ink/ink19.xml"/><Relationship Id="rId59" Type="http://schemas.openxmlformats.org/officeDocument/2006/relationships/image" Target="../media/image34.png"/><Relationship Id="rId103" Type="http://schemas.openxmlformats.org/officeDocument/2006/relationships/image" Target="../media/image56.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0.png"/><Relationship Id="rId145" Type="http://schemas.openxmlformats.org/officeDocument/2006/relationships/image" Target="../media/image77.png"/><Relationship Id="rId166" Type="http://schemas.openxmlformats.org/officeDocument/2006/relationships/customXml" Target="../ink/ink83.xml"/><Relationship Id="rId187" Type="http://schemas.openxmlformats.org/officeDocument/2006/relationships/image" Target="../media/image98.png"/><Relationship Id="rId1" Type="http://schemas.openxmlformats.org/officeDocument/2006/relationships/slideLayout" Target="../slideLayouts/slideLayout8.xml"/><Relationship Id="rId212" Type="http://schemas.openxmlformats.org/officeDocument/2006/relationships/customXml" Target="../ink/ink106.xml"/><Relationship Id="rId233" Type="http://schemas.openxmlformats.org/officeDocument/2006/relationships/image" Target="../media/image121.png"/><Relationship Id="rId28" Type="http://schemas.openxmlformats.org/officeDocument/2006/relationships/customXml" Target="../ink/ink14.xml"/><Relationship Id="rId49" Type="http://schemas.openxmlformats.org/officeDocument/2006/relationships/image" Target="../media/image29.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5.png"/><Relationship Id="rId135" Type="http://schemas.openxmlformats.org/officeDocument/2006/relationships/image" Target="../media/image72.png"/><Relationship Id="rId156" Type="http://schemas.openxmlformats.org/officeDocument/2006/relationships/customXml" Target="../ink/ink78.xml"/><Relationship Id="rId177" Type="http://schemas.openxmlformats.org/officeDocument/2006/relationships/image" Target="../media/image93.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6.png"/><Relationship Id="rId18" Type="http://schemas.openxmlformats.org/officeDocument/2006/relationships/customXml" Target="../ink/ink9.xml"/><Relationship Id="rId39" Type="http://schemas.openxmlformats.org/officeDocument/2006/relationships/image" Target="../media/image24.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7.png"/><Relationship Id="rId146" Type="http://schemas.openxmlformats.org/officeDocument/2006/relationships/customXml" Target="../ink/ink73.xml"/><Relationship Id="rId167" Type="http://schemas.openxmlformats.org/officeDocument/2006/relationships/image" Target="../media/image88.png"/><Relationship Id="rId188" Type="http://schemas.openxmlformats.org/officeDocument/2006/relationships/customXml" Target="../ink/ink94.xml"/><Relationship Id="rId71" Type="http://schemas.openxmlformats.org/officeDocument/2006/relationships/image" Target="../media/image40.png"/><Relationship Id="rId92" Type="http://schemas.openxmlformats.org/officeDocument/2006/relationships/customXml" Target="../ink/ink46.xml"/><Relationship Id="rId213" Type="http://schemas.openxmlformats.org/officeDocument/2006/relationships/image" Target="../media/image111.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9.png"/><Relationship Id="rId40" Type="http://schemas.openxmlformats.org/officeDocument/2006/relationships/customXml" Target="../ink/ink20.xml"/><Relationship Id="rId115" Type="http://schemas.openxmlformats.org/officeDocument/2006/relationships/image" Target="../media/image62.png"/><Relationship Id="rId136" Type="http://schemas.openxmlformats.org/officeDocument/2006/relationships/customXml" Target="../ink/ink68.xml"/><Relationship Id="rId157" Type="http://schemas.openxmlformats.org/officeDocument/2006/relationships/image" Target="../media/image83.png"/><Relationship Id="rId178" Type="http://schemas.openxmlformats.org/officeDocument/2006/relationships/customXml" Target="../ink/ink89.xml"/><Relationship Id="rId61" Type="http://schemas.openxmlformats.org/officeDocument/2006/relationships/image" Target="../media/image35.png"/><Relationship Id="rId82" Type="http://schemas.openxmlformats.org/officeDocument/2006/relationships/customXml" Target="../ink/ink41.xml"/><Relationship Id="rId199" Type="http://schemas.openxmlformats.org/officeDocument/2006/relationships/image" Target="../media/image104.png"/><Relationship Id="rId203" Type="http://schemas.openxmlformats.org/officeDocument/2006/relationships/image" Target="../media/image106.png"/><Relationship Id="rId19" Type="http://schemas.openxmlformats.org/officeDocument/2006/relationships/image" Target="../media/image14.png"/><Relationship Id="rId224" Type="http://schemas.openxmlformats.org/officeDocument/2006/relationships/customXml" Target="../ink/ink112.xml"/><Relationship Id="rId30" Type="http://schemas.openxmlformats.org/officeDocument/2006/relationships/customXml" Target="../ink/ink15.xml"/><Relationship Id="rId105" Type="http://schemas.openxmlformats.org/officeDocument/2006/relationships/image" Target="../media/image57.png"/><Relationship Id="rId126" Type="http://schemas.openxmlformats.org/officeDocument/2006/relationships/customXml" Target="../ink/ink63.xml"/><Relationship Id="rId147" Type="http://schemas.openxmlformats.org/officeDocument/2006/relationships/image" Target="../media/image78.png"/><Relationship Id="rId168" Type="http://schemas.openxmlformats.org/officeDocument/2006/relationships/customXml" Target="../ink/ink84.xml"/><Relationship Id="rId51" Type="http://schemas.openxmlformats.org/officeDocument/2006/relationships/image" Target="../media/image30.png"/><Relationship Id="rId72" Type="http://schemas.openxmlformats.org/officeDocument/2006/relationships/customXml" Target="../ink/ink36.xml"/><Relationship Id="rId93" Type="http://schemas.openxmlformats.org/officeDocument/2006/relationships/image" Target="../media/image51.png"/><Relationship Id="rId189" Type="http://schemas.openxmlformats.org/officeDocument/2006/relationships/image" Target="../media/image99.png"/><Relationship Id="rId3" Type="http://schemas.openxmlformats.org/officeDocument/2006/relationships/image" Target="../media/image6.png"/><Relationship Id="rId214" Type="http://schemas.openxmlformats.org/officeDocument/2006/relationships/customXml" Target="../ink/ink107.xml"/><Relationship Id="rId235" Type="http://schemas.openxmlformats.org/officeDocument/2006/relationships/image" Target="../media/image122.png"/><Relationship Id="rId116" Type="http://schemas.openxmlformats.org/officeDocument/2006/relationships/customXml" Target="../ink/ink58.xml"/><Relationship Id="rId137" Type="http://schemas.openxmlformats.org/officeDocument/2006/relationships/image" Target="../media/image73.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5.png"/><Relationship Id="rId62" Type="http://schemas.openxmlformats.org/officeDocument/2006/relationships/customXml" Target="../ink/ink31.xml"/><Relationship Id="rId83" Type="http://schemas.openxmlformats.org/officeDocument/2006/relationships/image" Target="../media/image46.png"/><Relationship Id="rId179" Type="http://schemas.openxmlformats.org/officeDocument/2006/relationships/image" Target="../media/image94.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7.png"/></Relationships>
</file>

<file path=ppt/slides/_rels/slide7.xml.rels><?xml version="1.0" encoding="UTF-8" standalone="yes"?>
<Relationships xmlns="http://schemas.openxmlformats.org/package/2006/relationships"><Relationship Id="rId117" Type="http://schemas.openxmlformats.org/officeDocument/2006/relationships/customXml" Target="../ink/ink180.xml"/><Relationship Id="rId299" Type="http://schemas.openxmlformats.org/officeDocument/2006/relationships/image" Target="../media/image272.png"/><Relationship Id="rId21" Type="http://schemas.openxmlformats.org/officeDocument/2006/relationships/image" Target="../media/image136.png"/><Relationship Id="rId63" Type="http://schemas.openxmlformats.org/officeDocument/2006/relationships/image" Target="../media/image156.png"/><Relationship Id="rId159" Type="http://schemas.openxmlformats.org/officeDocument/2006/relationships/image" Target="../media/image203.png"/><Relationship Id="rId324" Type="http://schemas.openxmlformats.org/officeDocument/2006/relationships/customXml" Target="../ink/ink285.xml"/><Relationship Id="rId170" Type="http://schemas.openxmlformats.org/officeDocument/2006/relationships/customXml" Target="../ink/ink207.xml"/><Relationship Id="rId226" Type="http://schemas.openxmlformats.org/officeDocument/2006/relationships/customXml" Target="../ink/ink236.xml"/><Relationship Id="rId268" Type="http://schemas.openxmlformats.org/officeDocument/2006/relationships/customXml" Target="../ink/ink257.xml"/><Relationship Id="rId32" Type="http://schemas.openxmlformats.org/officeDocument/2006/relationships/customXml" Target="../ink/ink137.xml"/><Relationship Id="rId74" Type="http://schemas.openxmlformats.org/officeDocument/2006/relationships/customXml" Target="../ink/ink158.xml"/><Relationship Id="rId128" Type="http://schemas.openxmlformats.org/officeDocument/2006/relationships/image" Target="../media/image188.png"/><Relationship Id="rId335" Type="http://schemas.openxmlformats.org/officeDocument/2006/relationships/image" Target="../media/image290.png"/><Relationship Id="rId5" Type="http://schemas.openxmlformats.org/officeDocument/2006/relationships/image" Target="../media/image128.png"/><Relationship Id="rId181" Type="http://schemas.openxmlformats.org/officeDocument/2006/relationships/image" Target="../media/image214.png"/><Relationship Id="rId237" Type="http://schemas.openxmlformats.org/officeDocument/2006/relationships/image" Target="../media/image241.png"/><Relationship Id="rId279" Type="http://schemas.openxmlformats.org/officeDocument/2006/relationships/image" Target="../media/image262.png"/><Relationship Id="rId43" Type="http://schemas.openxmlformats.org/officeDocument/2006/relationships/image" Target="../media/image146.png"/><Relationship Id="rId139" Type="http://schemas.openxmlformats.org/officeDocument/2006/relationships/customXml" Target="../ink/ink191.xml"/><Relationship Id="rId290" Type="http://schemas.openxmlformats.org/officeDocument/2006/relationships/customXml" Target="../ink/ink268.xml"/><Relationship Id="rId304" Type="http://schemas.openxmlformats.org/officeDocument/2006/relationships/customXml" Target="../ink/ink275.xml"/><Relationship Id="rId346" Type="http://schemas.openxmlformats.org/officeDocument/2006/relationships/customXml" Target="../ink/ink296.xml"/><Relationship Id="rId85" Type="http://schemas.openxmlformats.org/officeDocument/2006/relationships/image" Target="../media/image167.png"/><Relationship Id="rId150" Type="http://schemas.openxmlformats.org/officeDocument/2006/relationships/customXml" Target="../ink/ink197.xml"/><Relationship Id="rId192" Type="http://schemas.openxmlformats.org/officeDocument/2006/relationships/customXml" Target="../ink/ink218.xml"/><Relationship Id="rId206" Type="http://schemas.openxmlformats.org/officeDocument/2006/relationships/customXml" Target="../ink/ink225.xml"/><Relationship Id="rId248" Type="http://schemas.openxmlformats.org/officeDocument/2006/relationships/customXml" Target="../ink/ink247.xml"/><Relationship Id="rId12" Type="http://schemas.openxmlformats.org/officeDocument/2006/relationships/customXml" Target="../ink/ink127.xml"/><Relationship Id="rId108" Type="http://schemas.openxmlformats.org/officeDocument/2006/relationships/customXml" Target="../ink/ink175.xml"/><Relationship Id="rId315" Type="http://schemas.openxmlformats.org/officeDocument/2006/relationships/image" Target="../media/image280.png"/><Relationship Id="rId54" Type="http://schemas.openxmlformats.org/officeDocument/2006/relationships/customXml" Target="../ink/ink148.xml"/><Relationship Id="rId96" Type="http://schemas.openxmlformats.org/officeDocument/2006/relationships/customXml" Target="../ink/ink169.xml"/><Relationship Id="rId161" Type="http://schemas.openxmlformats.org/officeDocument/2006/relationships/image" Target="../media/image204.png"/><Relationship Id="rId217" Type="http://schemas.openxmlformats.org/officeDocument/2006/relationships/customXml" Target="../ink/ink231.xml"/><Relationship Id="rId259" Type="http://schemas.openxmlformats.org/officeDocument/2006/relationships/image" Target="../media/image252.png"/><Relationship Id="rId23" Type="http://schemas.openxmlformats.org/officeDocument/2006/relationships/image" Target="../media/image137.png"/><Relationship Id="rId119" Type="http://schemas.openxmlformats.org/officeDocument/2006/relationships/customXml" Target="../ink/ink181.xml"/><Relationship Id="rId270" Type="http://schemas.openxmlformats.org/officeDocument/2006/relationships/customXml" Target="../ink/ink258.xml"/><Relationship Id="rId326" Type="http://schemas.openxmlformats.org/officeDocument/2006/relationships/customXml" Target="../ink/ink286.xml"/><Relationship Id="rId65" Type="http://schemas.openxmlformats.org/officeDocument/2006/relationships/image" Target="../media/image157.png"/><Relationship Id="rId130" Type="http://schemas.openxmlformats.org/officeDocument/2006/relationships/image" Target="../media/image189.png"/><Relationship Id="rId172" Type="http://schemas.openxmlformats.org/officeDocument/2006/relationships/customXml" Target="../ink/ink208.xml"/><Relationship Id="rId228" Type="http://schemas.openxmlformats.org/officeDocument/2006/relationships/customXml" Target="../ink/ink237.xml"/><Relationship Id="rId281" Type="http://schemas.openxmlformats.org/officeDocument/2006/relationships/image" Target="../media/image263.png"/><Relationship Id="rId337" Type="http://schemas.openxmlformats.org/officeDocument/2006/relationships/image" Target="../media/image291.png"/><Relationship Id="rId34" Type="http://schemas.openxmlformats.org/officeDocument/2006/relationships/customXml" Target="../ink/ink138.xml"/><Relationship Id="rId76" Type="http://schemas.openxmlformats.org/officeDocument/2006/relationships/customXml" Target="../ink/ink159.xml"/><Relationship Id="rId141" Type="http://schemas.openxmlformats.org/officeDocument/2006/relationships/image" Target="../media/image194.png"/><Relationship Id="rId7" Type="http://schemas.openxmlformats.org/officeDocument/2006/relationships/image" Target="../media/image129.png"/><Relationship Id="rId183" Type="http://schemas.openxmlformats.org/officeDocument/2006/relationships/image" Target="../media/image215.png"/><Relationship Id="rId239" Type="http://schemas.openxmlformats.org/officeDocument/2006/relationships/image" Target="../media/image242.png"/><Relationship Id="rId250" Type="http://schemas.openxmlformats.org/officeDocument/2006/relationships/customXml" Target="../ink/ink248.xml"/><Relationship Id="rId292" Type="http://schemas.openxmlformats.org/officeDocument/2006/relationships/customXml" Target="../ink/ink269.xml"/><Relationship Id="rId306" Type="http://schemas.openxmlformats.org/officeDocument/2006/relationships/customXml" Target="../ink/ink276.xml"/><Relationship Id="rId45" Type="http://schemas.openxmlformats.org/officeDocument/2006/relationships/image" Target="../media/image147.png"/><Relationship Id="rId87" Type="http://schemas.openxmlformats.org/officeDocument/2006/relationships/image" Target="../media/image168.png"/><Relationship Id="rId110" Type="http://schemas.openxmlformats.org/officeDocument/2006/relationships/image" Target="../media/image179.png"/><Relationship Id="rId348" Type="http://schemas.openxmlformats.org/officeDocument/2006/relationships/customXml" Target="../ink/ink297.xml"/><Relationship Id="rId152" Type="http://schemas.openxmlformats.org/officeDocument/2006/relationships/customXml" Target="../ink/ink198.xml"/><Relationship Id="rId194" Type="http://schemas.openxmlformats.org/officeDocument/2006/relationships/customXml" Target="../ink/ink219.xml"/><Relationship Id="rId208" Type="http://schemas.openxmlformats.org/officeDocument/2006/relationships/customXml" Target="../ink/ink226.xml"/><Relationship Id="rId261" Type="http://schemas.openxmlformats.org/officeDocument/2006/relationships/image" Target="../media/image253.png"/><Relationship Id="rId14" Type="http://schemas.openxmlformats.org/officeDocument/2006/relationships/customXml" Target="../ink/ink128.xml"/><Relationship Id="rId56" Type="http://schemas.openxmlformats.org/officeDocument/2006/relationships/customXml" Target="../ink/ink149.xml"/><Relationship Id="rId317" Type="http://schemas.openxmlformats.org/officeDocument/2006/relationships/image" Target="../media/image281.png"/><Relationship Id="rId8" Type="http://schemas.openxmlformats.org/officeDocument/2006/relationships/customXml" Target="../ink/ink125.xml"/><Relationship Id="rId98" Type="http://schemas.openxmlformats.org/officeDocument/2006/relationships/customXml" Target="../ink/ink170.xml"/><Relationship Id="rId121" Type="http://schemas.openxmlformats.org/officeDocument/2006/relationships/customXml" Target="../ink/ink182.xml"/><Relationship Id="rId142" Type="http://schemas.openxmlformats.org/officeDocument/2006/relationships/customXml" Target="../ink/ink193.xml"/><Relationship Id="rId163" Type="http://schemas.openxmlformats.org/officeDocument/2006/relationships/image" Target="../media/image205.png"/><Relationship Id="rId184" Type="http://schemas.openxmlformats.org/officeDocument/2006/relationships/customXml" Target="../ink/ink214.xml"/><Relationship Id="rId219" Type="http://schemas.openxmlformats.org/officeDocument/2006/relationships/customXml" Target="../ink/ink232.xml"/><Relationship Id="rId230" Type="http://schemas.openxmlformats.org/officeDocument/2006/relationships/customXml" Target="../ink/ink238.xml"/><Relationship Id="rId251" Type="http://schemas.openxmlformats.org/officeDocument/2006/relationships/image" Target="../media/image248.png"/><Relationship Id="rId25" Type="http://schemas.openxmlformats.org/officeDocument/2006/relationships/image" Target="../media/image138.png"/><Relationship Id="rId46" Type="http://schemas.openxmlformats.org/officeDocument/2006/relationships/customXml" Target="../ink/ink144.xml"/><Relationship Id="rId67" Type="http://schemas.openxmlformats.org/officeDocument/2006/relationships/image" Target="../media/image158.png"/><Relationship Id="rId272" Type="http://schemas.openxmlformats.org/officeDocument/2006/relationships/customXml" Target="../ink/ink259.xml"/><Relationship Id="rId293" Type="http://schemas.openxmlformats.org/officeDocument/2006/relationships/image" Target="../media/image269.png"/><Relationship Id="rId307" Type="http://schemas.openxmlformats.org/officeDocument/2006/relationships/image" Target="../media/image276.png"/><Relationship Id="rId328" Type="http://schemas.openxmlformats.org/officeDocument/2006/relationships/customXml" Target="../ink/ink287.xml"/><Relationship Id="rId349" Type="http://schemas.openxmlformats.org/officeDocument/2006/relationships/image" Target="../media/image297.png"/><Relationship Id="rId88" Type="http://schemas.openxmlformats.org/officeDocument/2006/relationships/customXml" Target="../ink/ink165.xml"/><Relationship Id="rId111" Type="http://schemas.openxmlformats.org/officeDocument/2006/relationships/customXml" Target="../ink/ink177.xml"/><Relationship Id="rId132" Type="http://schemas.openxmlformats.org/officeDocument/2006/relationships/image" Target="../media/image190.png"/><Relationship Id="rId153" Type="http://schemas.openxmlformats.org/officeDocument/2006/relationships/image" Target="../media/image200.png"/><Relationship Id="rId174" Type="http://schemas.openxmlformats.org/officeDocument/2006/relationships/customXml" Target="../ink/ink209.xml"/><Relationship Id="rId195" Type="http://schemas.openxmlformats.org/officeDocument/2006/relationships/image" Target="../media/image221.png"/><Relationship Id="rId209" Type="http://schemas.openxmlformats.org/officeDocument/2006/relationships/image" Target="../media/image228.png"/><Relationship Id="rId220" Type="http://schemas.openxmlformats.org/officeDocument/2006/relationships/image" Target="../media/image233.png"/><Relationship Id="rId241" Type="http://schemas.openxmlformats.org/officeDocument/2006/relationships/image" Target="../media/image243.png"/><Relationship Id="rId15" Type="http://schemas.openxmlformats.org/officeDocument/2006/relationships/image" Target="../media/image133.png"/><Relationship Id="rId36" Type="http://schemas.openxmlformats.org/officeDocument/2006/relationships/customXml" Target="../ink/ink139.xml"/><Relationship Id="rId57" Type="http://schemas.openxmlformats.org/officeDocument/2006/relationships/image" Target="../media/image153.png"/><Relationship Id="rId262" Type="http://schemas.openxmlformats.org/officeDocument/2006/relationships/customXml" Target="../ink/ink254.xml"/><Relationship Id="rId283" Type="http://schemas.openxmlformats.org/officeDocument/2006/relationships/image" Target="../media/image264.png"/><Relationship Id="rId318" Type="http://schemas.openxmlformats.org/officeDocument/2006/relationships/customXml" Target="../ink/ink282.xml"/><Relationship Id="rId339" Type="http://schemas.openxmlformats.org/officeDocument/2006/relationships/image" Target="../media/image292.png"/><Relationship Id="rId78" Type="http://schemas.openxmlformats.org/officeDocument/2006/relationships/customXml" Target="../ink/ink160.xml"/><Relationship Id="rId99" Type="http://schemas.openxmlformats.org/officeDocument/2006/relationships/image" Target="../media/image174.png"/><Relationship Id="rId101" Type="http://schemas.openxmlformats.org/officeDocument/2006/relationships/image" Target="../media/image175.png"/><Relationship Id="rId122" Type="http://schemas.openxmlformats.org/officeDocument/2006/relationships/image" Target="../media/image185.png"/><Relationship Id="rId143" Type="http://schemas.openxmlformats.org/officeDocument/2006/relationships/image" Target="../media/image195.png"/><Relationship Id="rId164" Type="http://schemas.openxmlformats.org/officeDocument/2006/relationships/customXml" Target="../ink/ink204.xml"/><Relationship Id="rId185" Type="http://schemas.openxmlformats.org/officeDocument/2006/relationships/image" Target="../media/image216.png"/><Relationship Id="rId9" Type="http://schemas.openxmlformats.org/officeDocument/2006/relationships/image" Target="../media/image130.png"/><Relationship Id="rId210" Type="http://schemas.openxmlformats.org/officeDocument/2006/relationships/customXml" Target="../ink/ink227.xml"/><Relationship Id="rId26" Type="http://schemas.openxmlformats.org/officeDocument/2006/relationships/customXml" Target="../ink/ink134.xml"/><Relationship Id="rId231" Type="http://schemas.openxmlformats.org/officeDocument/2006/relationships/image" Target="../media/image238.png"/><Relationship Id="rId252" Type="http://schemas.openxmlformats.org/officeDocument/2006/relationships/customXml" Target="../ink/ink249.xml"/><Relationship Id="rId273" Type="http://schemas.openxmlformats.org/officeDocument/2006/relationships/image" Target="../media/image259.png"/><Relationship Id="rId294" Type="http://schemas.openxmlformats.org/officeDocument/2006/relationships/customXml" Target="../ink/ink270.xml"/><Relationship Id="rId308" Type="http://schemas.openxmlformats.org/officeDocument/2006/relationships/customXml" Target="../ink/ink277.xml"/><Relationship Id="rId329" Type="http://schemas.openxmlformats.org/officeDocument/2006/relationships/image" Target="../media/image287.png"/><Relationship Id="rId47" Type="http://schemas.openxmlformats.org/officeDocument/2006/relationships/image" Target="../media/image148.png"/><Relationship Id="rId68" Type="http://schemas.openxmlformats.org/officeDocument/2006/relationships/customXml" Target="../ink/ink155.xml"/><Relationship Id="rId89" Type="http://schemas.openxmlformats.org/officeDocument/2006/relationships/image" Target="../media/image169.png"/><Relationship Id="rId112" Type="http://schemas.openxmlformats.org/officeDocument/2006/relationships/image" Target="../media/image180.png"/><Relationship Id="rId133" Type="http://schemas.openxmlformats.org/officeDocument/2006/relationships/customXml" Target="../ink/ink188.xml"/><Relationship Id="rId154" Type="http://schemas.openxmlformats.org/officeDocument/2006/relationships/customXml" Target="../ink/ink199.xml"/><Relationship Id="rId175" Type="http://schemas.openxmlformats.org/officeDocument/2006/relationships/image" Target="../media/image211.png"/><Relationship Id="rId340" Type="http://schemas.openxmlformats.org/officeDocument/2006/relationships/customXml" Target="../ink/ink293.xml"/><Relationship Id="rId196" Type="http://schemas.openxmlformats.org/officeDocument/2006/relationships/customXml" Target="../ink/ink220.xml"/><Relationship Id="rId200" Type="http://schemas.openxmlformats.org/officeDocument/2006/relationships/customXml" Target="../ink/ink222.xml"/><Relationship Id="rId16" Type="http://schemas.openxmlformats.org/officeDocument/2006/relationships/customXml" Target="../ink/ink129.xml"/><Relationship Id="rId221" Type="http://schemas.openxmlformats.org/officeDocument/2006/relationships/customXml" Target="../ink/ink233.xml"/><Relationship Id="rId242" Type="http://schemas.openxmlformats.org/officeDocument/2006/relationships/customXml" Target="../ink/ink244.xml"/><Relationship Id="rId263" Type="http://schemas.openxmlformats.org/officeDocument/2006/relationships/image" Target="../media/image254.png"/><Relationship Id="rId284" Type="http://schemas.openxmlformats.org/officeDocument/2006/relationships/customXml" Target="../ink/ink265.xml"/><Relationship Id="rId319" Type="http://schemas.openxmlformats.org/officeDocument/2006/relationships/image" Target="../media/image282.png"/><Relationship Id="rId37" Type="http://schemas.openxmlformats.org/officeDocument/2006/relationships/image" Target="../media/image143.png"/><Relationship Id="rId58" Type="http://schemas.openxmlformats.org/officeDocument/2006/relationships/customXml" Target="../ink/ink150.xml"/><Relationship Id="rId79" Type="http://schemas.openxmlformats.org/officeDocument/2006/relationships/image" Target="../media/image164.png"/><Relationship Id="rId102" Type="http://schemas.openxmlformats.org/officeDocument/2006/relationships/customXml" Target="../ink/ink172.xml"/><Relationship Id="rId123" Type="http://schemas.openxmlformats.org/officeDocument/2006/relationships/customXml" Target="../ink/ink183.xml"/><Relationship Id="rId144" Type="http://schemas.openxmlformats.org/officeDocument/2006/relationships/customXml" Target="../ink/ink194.xml"/><Relationship Id="rId330" Type="http://schemas.openxmlformats.org/officeDocument/2006/relationships/customXml" Target="../ink/ink288.xml"/><Relationship Id="rId90" Type="http://schemas.openxmlformats.org/officeDocument/2006/relationships/customXml" Target="../ink/ink166.xml"/><Relationship Id="rId165" Type="http://schemas.openxmlformats.org/officeDocument/2006/relationships/image" Target="../media/image206.png"/><Relationship Id="rId186" Type="http://schemas.openxmlformats.org/officeDocument/2006/relationships/customXml" Target="../ink/ink215.xml"/><Relationship Id="rId211" Type="http://schemas.openxmlformats.org/officeDocument/2006/relationships/image" Target="../media/image229.png"/><Relationship Id="rId232" Type="http://schemas.openxmlformats.org/officeDocument/2006/relationships/customXml" Target="../ink/ink239.xml"/><Relationship Id="rId253" Type="http://schemas.openxmlformats.org/officeDocument/2006/relationships/image" Target="../media/image249.png"/><Relationship Id="rId274" Type="http://schemas.openxmlformats.org/officeDocument/2006/relationships/customXml" Target="../ink/ink260.xml"/><Relationship Id="rId295" Type="http://schemas.openxmlformats.org/officeDocument/2006/relationships/image" Target="../media/image270.png"/><Relationship Id="rId309" Type="http://schemas.openxmlformats.org/officeDocument/2006/relationships/image" Target="../media/image277.png"/><Relationship Id="rId27" Type="http://schemas.openxmlformats.org/officeDocument/2006/relationships/image" Target="../media/image139.png"/><Relationship Id="rId48" Type="http://schemas.openxmlformats.org/officeDocument/2006/relationships/customXml" Target="../ink/ink145.xml"/><Relationship Id="rId69" Type="http://schemas.openxmlformats.org/officeDocument/2006/relationships/image" Target="../media/image159.png"/><Relationship Id="rId113" Type="http://schemas.openxmlformats.org/officeDocument/2006/relationships/customXml" Target="../ink/ink178.xml"/><Relationship Id="rId134" Type="http://schemas.openxmlformats.org/officeDocument/2006/relationships/image" Target="../media/image191.png"/><Relationship Id="rId320" Type="http://schemas.openxmlformats.org/officeDocument/2006/relationships/customXml" Target="../ink/ink283.xml"/><Relationship Id="rId80" Type="http://schemas.openxmlformats.org/officeDocument/2006/relationships/customXml" Target="../ink/ink161.xml"/><Relationship Id="rId155" Type="http://schemas.openxmlformats.org/officeDocument/2006/relationships/image" Target="../media/image201.png"/><Relationship Id="rId176" Type="http://schemas.openxmlformats.org/officeDocument/2006/relationships/customXml" Target="../ink/ink210.xml"/><Relationship Id="rId197" Type="http://schemas.openxmlformats.org/officeDocument/2006/relationships/image" Target="../media/image222.png"/><Relationship Id="rId341" Type="http://schemas.openxmlformats.org/officeDocument/2006/relationships/image" Target="../media/image293.png"/><Relationship Id="rId201" Type="http://schemas.openxmlformats.org/officeDocument/2006/relationships/image" Target="../media/image224.png"/><Relationship Id="rId222" Type="http://schemas.openxmlformats.org/officeDocument/2006/relationships/image" Target="../media/image234.png"/><Relationship Id="rId243" Type="http://schemas.openxmlformats.org/officeDocument/2006/relationships/image" Target="../media/image244.png"/><Relationship Id="rId264" Type="http://schemas.openxmlformats.org/officeDocument/2006/relationships/customXml" Target="../ink/ink255.xml"/><Relationship Id="rId285" Type="http://schemas.openxmlformats.org/officeDocument/2006/relationships/image" Target="../media/image265.png"/><Relationship Id="rId17" Type="http://schemas.openxmlformats.org/officeDocument/2006/relationships/image" Target="../media/image134.png"/><Relationship Id="rId38" Type="http://schemas.openxmlformats.org/officeDocument/2006/relationships/customXml" Target="../ink/ink140.xml"/><Relationship Id="rId59" Type="http://schemas.openxmlformats.org/officeDocument/2006/relationships/image" Target="../media/image154.png"/><Relationship Id="rId103" Type="http://schemas.openxmlformats.org/officeDocument/2006/relationships/image" Target="../media/image176.png"/><Relationship Id="rId124" Type="http://schemas.openxmlformats.org/officeDocument/2006/relationships/image" Target="../media/image186.png"/><Relationship Id="rId310" Type="http://schemas.openxmlformats.org/officeDocument/2006/relationships/customXml" Target="../ink/ink278.xml"/><Relationship Id="rId70" Type="http://schemas.openxmlformats.org/officeDocument/2006/relationships/customXml" Target="../ink/ink156.xml"/><Relationship Id="rId91" Type="http://schemas.openxmlformats.org/officeDocument/2006/relationships/image" Target="../media/image170.png"/><Relationship Id="rId145" Type="http://schemas.openxmlformats.org/officeDocument/2006/relationships/image" Target="../media/image196.png"/><Relationship Id="rId166" Type="http://schemas.openxmlformats.org/officeDocument/2006/relationships/customXml" Target="../ink/ink205.xml"/><Relationship Id="rId187" Type="http://schemas.openxmlformats.org/officeDocument/2006/relationships/image" Target="../media/image217.png"/><Relationship Id="rId331" Type="http://schemas.openxmlformats.org/officeDocument/2006/relationships/image" Target="../media/image288.png"/><Relationship Id="rId1" Type="http://schemas.openxmlformats.org/officeDocument/2006/relationships/slideLayout" Target="../slideLayouts/slideLayout8.xml"/><Relationship Id="rId212" Type="http://schemas.openxmlformats.org/officeDocument/2006/relationships/customXml" Target="../ink/ink228.xml"/><Relationship Id="rId233" Type="http://schemas.openxmlformats.org/officeDocument/2006/relationships/image" Target="../media/image239.png"/><Relationship Id="rId254" Type="http://schemas.openxmlformats.org/officeDocument/2006/relationships/customXml" Target="../ink/ink250.xml"/><Relationship Id="rId28" Type="http://schemas.openxmlformats.org/officeDocument/2006/relationships/customXml" Target="../ink/ink135.xml"/><Relationship Id="rId49" Type="http://schemas.openxmlformats.org/officeDocument/2006/relationships/image" Target="../media/image149.png"/><Relationship Id="rId114" Type="http://schemas.openxmlformats.org/officeDocument/2006/relationships/image" Target="../media/image181.png"/><Relationship Id="rId275" Type="http://schemas.openxmlformats.org/officeDocument/2006/relationships/image" Target="../media/image260.png"/><Relationship Id="rId296" Type="http://schemas.openxmlformats.org/officeDocument/2006/relationships/customXml" Target="../ink/ink271.xml"/><Relationship Id="rId300" Type="http://schemas.openxmlformats.org/officeDocument/2006/relationships/customXml" Target="../ink/ink273.xml"/><Relationship Id="rId60" Type="http://schemas.openxmlformats.org/officeDocument/2006/relationships/customXml" Target="../ink/ink151.xml"/><Relationship Id="rId81" Type="http://schemas.openxmlformats.org/officeDocument/2006/relationships/image" Target="../media/image165.png"/><Relationship Id="rId135" Type="http://schemas.openxmlformats.org/officeDocument/2006/relationships/customXml" Target="../ink/ink189.xml"/><Relationship Id="rId156" Type="http://schemas.openxmlformats.org/officeDocument/2006/relationships/customXml" Target="../ink/ink200.xml"/><Relationship Id="rId177" Type="http://schemas.openxmlformats.org/officeDocument/2006/relationships/image" Target="../media/image212.png"/><Relationship Id="rId198" Type="http://schemas.openxmlformats.org/officeDocument/2006/relationships/customXml" Target="../ink/ink221.xml"/><Relationship Id="rId321" Type="http://schemas.openxmlformats.org/officeDocument/2006/relationships/image" Target="../media/image283.png"/><Relationship Id="rId342" Type="http://schemas.openxmlformats.org/officeDocument/2006/relationships/customXml" Target="../ink/ink294.xml"/><Relationship Id="rId202" Type="http://schemas.openxmlformats.org/officeDocument/2006/relationships/customXml" Target="../ink/ink223.xml"/><Relationship Id="rId223" Type="http://schemas.openxmlformats.org/officeDocument/2006/relationships/customXml" Target="../ink/ink234.xml"/><Relationship Id="rId244" Type="http://schemas.openxmlformats.org/officeDocument/2006/relationships/customXml" Target="../ink/ink245.xml"/><Relationship Id="rId18" Type="http://schemas.openxmlformats.org/officeDocument/2006/relationships/customXml" Target="../ink/ink130.xml"/><Relationship Id="rId39" Type="http://schemas.openxmlformats.org/officeDocument/2006/relationships/image" Target="../media/image144.png"/><Relationship Id="rId265" Type="http://schemas.openxmlformats.org/officeDocument/2006/relationships/image" Target="../media/image255.png"/><Relationship Id="rId286" Type="http://schemas.openxmlformats.org/officeDocument/2006/relationships/customXml" Target="../ink/ink266.xml"/><Relationship Id="rId50" Type="http://schemas.openxmlformats.org/officeDocument/2006/relationships/customXml" Target="../ink/ink146.xml"/><Relationship Id="rId104" Type="http://schemas.openxmlformats.org/officeDocument/2006/relationships/customXml" Target="../ink/ink173.xml"/><Relationship Id="rId125" Type="http://schemas.openxmlformats.org/officeDocument/2006/relationships/customXml" Target="../ink/ink184.xml"/><Relationship Id="rId146" Type="http://schemas.openxmlformats.org/officeDocument/2006/relationships/customXml" Target="../ink/ink195.xml"/><Relationship Id="rId167" Type="http://schemas.openxmlformats.org/officeDocument/2006/relationships/image" Target="../media/image207.png"/><Relationship Id="rId188" Type="http://schemas.openxmlformats.org/officeDocument/2006/relationships/customXml" Target="../ink/ink216.xml"/><Relationship Id="rId311" Type="http://schemas.openxmlformats.org/officeDocument/2006/relationships/image" Target="../media/image278.png"/><Relationship Id="rId332" Type="http://schemas.openxmlformats.org/officeDocument/2006/relationships/customXml" Target="../ink/ink289.xml"/><Relationship Id="rId71" Type="http://schemas.openxmlformats.org/officeDocument/2006/relationships/image" Target="../media/image160.png"/><Relationship Id="rId92" Type="http://schemas.openxmlformats.org/officeDocument/2006/relationships/customXml" Target="../ink/ink167.xml"/><Relationship Id="rId213" Type="http://schemas.openxmlformats.org/officeDocument/2006/relationships/customXml" Target="../ink/ink229.xml"/><Relationship Id="rId234" Type="http://schemas.openxmlformats.org/officeDocument/2006/relationships/customXml" Target="../ink/ink240.xml"/><Relationship Id="rId2" Type="http://schemas.openxmlformats.org/officeDocument/2006/relationships/customXml" Target="../ink/ink122.xml"/><Relationship Id="rId29" Type="http://schemas.openxmlformats.org/officeDocument/2006/relationships/image" Target="../media/image140.png"/><Relationship Id="rId255" Type="http://schemas.openxmlformats.org/officeDocument/2006/relationships/image" Target="../media/image250.png"/><Relationship Id="rId276" Type="http://schemas.openxmlformats.org/officeDocument/2006/relationships/customXml" Target="../ink/ink261.xml"/><Relationship Id="rId297" Type="http://schemas.openxmlformats.org/officeDocument/2006/relationships/image" Target="../media/image271.png"/><Relationship Id="rId40" Type="http://schemas.openxmlformats.org/officeDocument/2006/relationships/customXml" Target="../ink/ink141.xml"/><Relationship Id="rId115" Type="http://schemas.openxmlformats.org/officeDocument/2006/relationships/customXml" Target="../ink/ink179.xml"/><Relationship Id="rId136" Type="http://schemas.openxmlformats.org/officeDocument/2006/relationships/image" Target="../media/image192.png"/><Relationship Id="rId157" Type="http://schemas.openxmlformats.org/officeDocument/2006/relationships/image" Target="../media/image202.png"/><Relationship Id="rId178" Type="http://schemas.openxmlformats.org/officeDocument/2006/relationships/customXml" Target="../ink/ink211.xml"/><Relationship Id="rId301" Type="http://schemas.openxmlformats.org/officeDocument/2006/relationships/image" Target="../media/image273.png"/><Relationship Id="rId322" Type="http://schemas.openxmlformats.org/officeDocument/2006/relationships/customXml" Target="../ink/ink284.xml"/><Relationship Id="rId343" Type="http://schemas.openxmlformats.org/officeDocument/2006/relationships/image" Target="../media/image294.png"/><Relationship Id="rId61" Type="http://schemas.openxmlformats.org/officeDocument/2006/relationships/image" Target="../media/image155.png"/><Relationship Id="rId82" Type="http://schemas.openxmlformats.org/officeDocument/2006/relationships/customXml" Target="../ink/ink162.xml"/><Relationship Id="rId199" Type="http://schemas.openxmlformats.org/officeDocument/2006/relationships/image" Target="../media/image223.png"/><Relationship Id="rId203" Type="http://schemas.openxmlformats.org/officeDocument/2006/relationships/image" Target="../media/image225.png"/><Relationship Id="rId19" Type="http://schemas.openxmlformats.org/officeDocument/2006/relationships/image" Target="../media/image135.png"/><Relationship Id="rId224" Type="http://schemas.openxmlformats.org/officeDocument/2006/relationships/image" Target="../media/image235.png"/><Relationship Id="rId245" Type="http://schemas.openxmlformats.org/officeDocument/2006/relationships/image" Target="../media/image245.png"/><Relationship Id="rId266" Type="http://schemas.openxmlformats.org/officeDocument/2006/relationships/customXml" Target="../ink/ink256.xml"/><Relationship Id="rId287" Type="http://schemas.openxmlformats.org/officeDocument/2006/relationships/image" Target="../media/image266.png"/><Relationship Id="rId30" Type="http://schemas.openxmlformats.org/officeDocument/2006/relationships/customXml" Target="../ink/ink136.xml"/><Relationship Id="rId105" Type="http://schemas.openxmlformats.org/officeDocument/2006/relationships/image" Target="../media/image177.png"/><Relationship Id="rId126" Type="http://schemas.openxmlformats.org/officeDocument/2006/relationships/image" Target="../media/image187.png"/><Relationship Id="rId147" Type="http://schemas.openxmlformats.org/officeDocument/2006/relationships/image" Target="../media/image197.png"/><Relationship Id="rId168" Type="http://schemas.openxmlformats.org/officeDocument/2006/relationships/customXml" Target="../ink/ink206.xml"/><Relationship Id="rId312" Type="http://schemas.openxmlformats.org/officeDocument/2006/relationships/customXml" Target="../ink/ink279.xml"/><Relationship Id="rId333" Type="http://schemas.openxmlformats.org/officeDocument/2006/relationships/image" Target="../media/image289.png"/><Relationship Id="rId51" Type="http://schemas.openxmlformats.org/officeDocument/2006/relationships/image" Target="../media/image150.png"/><Relationship Id="rId72" Type="http://schemas.openxmlformats.org/officeDocument/2006/relationships/customXml" Target="../ink/ink157.xml"/><Relationship Id="rId93" Type="http://schemas.openxmlformats.org/officeDocument/2006/relationships/image" Target="../media/image171.png"/><Relationship Id="rId189" Type="http://schemas.openxmlformats.org/officeDocument/2006/relationships/image" Target="../media/image218.png"/><Relationship Id="rId3" Type="http://schemas.openxmlformats.org/officeDocument/2006/relationships/image" Target="../media/image127.png"/><Relationship Id="rId214" Type="http://schemas.openxmlformats.org/officeDocument/2006/relationships/image" Target="../media/image230.png"/><Relationship Id="rId235" Type="http://schemas.openxmlformats.org/officeDocument/2006/relationships/image" Target="../media/image240.png"/><Relationship Id="rId256" Type="http://schemas.openxmlformats.org/officeDocument/2006/relationships/customXml" Target="../ink/ink251.xml"/><Relationship Id="rId277" Type="http://schemas.openxmlformats.org/officeDocument/2006/relationships/image" Target="../media/image261.png"/><Relationship Id="rId298" Type="http://schemas.openxmlformats.org/officeDocument/2006/relationships/customXml" Target="../ink/ink272.xml"/><Relationship Id="rId116" Type="http://schemas.openxmlformats.org/officeDocument/2006/relationships/image" Target="../media/image182.png"/><Relationship Id="rId137" Type="http://schemas.openxmlformats.org/officeDocument/2006/relationships/customXml" Target="../ink/ink190.xml"/><Relationship Id="rId158" Type="http://schemas.openxmlformats.org/officeDocument/2006/relationships/customXml" Target="../ink/ink201.xml"/><Relationship Id="rId302" Type="http://schemas.openxmlformats.org/officeDocument/2006/relationships/customXml" Target="../ink/ink274.xml"/><Relationship Id="rId323" Type="http://schemas.openxmlformats.org/officeDocument/2006/relationships/image" Target="../media/image284.png"/><Relationship Id="rId344" Type="http://schemas.openxmlformats.org/officeDocument/2006/relationships/customXml" Target="../ink/ink295.xml"/><Relationship Id="rId20" Type="http://schemas.openxmlformats.org/officeDocument/2006/relationships/customXml" Target="../ink/ink131.xml"/><Relationship Id="rId41" Type="http://schemas.openxmlformats.org/officeDocument/2006/relationships/image" Target="../media/image145.png"/><Relationship Id="rId62" Type="http://schemas.openxmlformats.org/officeDocument/2006/relationships/customXml" Target="../ink/ink152.xml"/><Relationship Id="rId83" Type="http://schemas.openxmlformats.org/officeDocument/2006/relationships/image" Target="../media/image166.png"/><Relationship Id="rId179" Type="http://schemas.openxmlformats.org/officeDocument/2006/relationships/image" Target="../media/image213.png"/><Relationship Id="rId190" Type="http://schemas.openxmlformats.org/officeDocument/2006/relationships/customXml" Target="../ink/ink217.xml"/><Relationship Id="rId204" Type="http://schemas.openxmlformats.org/officeDocument/2006/relationships/customXml" Target="../ink/ink224.xml"/><Relationship Id="rId225" Type="http://schemas.openxmlformats.org/officeDocument/2006/relationships/customXml" Target="../ink/ink235.xml"/><Relationship Id="rId246" Type="http://schemas.openxmlformats.org/officeDocument/2006/relationships/customXml" Target="../ink/ink246.xml"/><Relationship Id="rId267" Type="http://schemas.openxmlformats.org/officeDocument/2006/relationships/image" Target="../media/image256.png"/><Relationship Id="rId288" Type="http://schemas.openxmlformats.org/officeDocument/2006/relationships/customXml" Target="../ink/ink267.xml"/><Relationship Id="rId106" Type="http://schemas.openxmlformats.org/officeDocument/2006/relationships/customXml" Target="../ink/ink174.xml"/><Relationship Id="rId127" Type="http://schemas.openxmlformats.org/officeDocument/2006/relationships/customXml" Target="../ink/ink185.xml"/><Relationship Id="rId313" Type="http://schemas.openxmlformats.org/officeDocument/2006/relationships/image" Target="../media/image279.png"/><Relationship Id="rId10" Type="http://schemas.openxmlformats.org/officeDocument/2006/relationships/customXml" Target="../ink/ink126.xml"/><Relationship Id="rId31" Type="http://schemas.openxmlformats.org/officeDocument/2006/relationships/image" Target="../media/image121.png"/><Relationship Id="rId52" Type="http://schemas.openxmlformats.org/officeDocument/2006/relationships/customXml" Target="../ink/ink147.xml"/><Relationship Id="rId73" Type="http://schemas.openxmlformats.org/officeDocument/2006/relationships/image" Target="../media/image161.png"/><Relationship Id="rId94" Type="http://schemas.openxmlformats.org/officeDocument/2006/relationships/customXml" Target="../ink/ink168.xml"/><Relationship Id="rId148" Type="http://schemas.openxmlformats.org/officeDocument/2006/relationships/customXml" Target="../ink/ink196.xml"/><Relationship Id="rId169" Type="http://schemas.openxmlformats.org/officeDocument/2006/relationships/image" Target="../media/image208.png"/><Relationship Id="rId334" Type="http://schemas.openxmlformats.org/officeDocument/2006/relationships/customXml" Target="../ink/ink290.xml"/><Relationship Id="rId4" Type="http://schemas.openxmlformats.org/officeDocument/2006/relationships/customXml" Target="../ink/ink123.xml"/><Relationship Id="rId180" Type="http://schemas.openxmlformats.org/officeDocument/2006/relationships/customXml" Target="../ink/ink212.xml"/><Relationship Id="rId215" Type="http://schemas.openxmlformats.org/officeDocument/2006/relationships/customXml" Target="../ink/ink230.xml"/><Relationship Id="rId236" Type="http://schemas.openxmlformats.org/officeDocument/2006/relationships/customXml" Target="../ink/ink241.xml"/><Relationship Id="rId257" Type="http://schemas.openxmlformats.org/officeDocument/2006/relationships/image" Target="../media/image251.png"/><Relationship Id="rId278" Type="http://schemas.openxmlformats.org/officeDocument/2006/relationships/customXml" Target="../ink/ink262.xml"/><Relationship Id="rId303" Type="http://schemas.openxmlformats.org/officeDocument/2006/relationships/image" Target="../media/image274.png"/><Relationship Id="rId42" Type="http://schemas.openxmlformats.org/officeDocument/2006/relationships/customXml" Target="../ink/ink142.xml"/><Relationship Id="rId84" Type="http://schemas.openxmlformats.org/officeDocument/2006/relationships/customXml" Target="../ink/ink163.xml"/><Relationship Id="rId138" Type="http://schemas.openxmlformats.org/officeDocument/2006/relationships/image" Target="../media/image193.png"/><Relationship Id="rId345" Type="http://schemas.openxmlformats.org/officeDocument/2006/relationships/image" Target="../media/image295.png"/><Relationship Id="rId191" Type="http://schemas.openxmlformats.org/officeDocument/2006/relationships/image" Target="../media/image219.png"/><Relationship Id="rId205" Type="http://schemas.openxmlformats.org/officeDocument/2006/relationships/image" Target="../media/image226.png"/><Relationship Id="rId247" Type="http://schemas.openxmlformats.org/officeDocument/2006/relationships/image" Target="../media/image246.png"/><Relationship Id="rId107" Type="http://schemas.openxmlformats.org/officeDocument/2006/relationships/image" Target="../media/image178.png"/><Relationship Id="rId289" Type="http://schemas.openxmlformats.org/officeDocument/2006/relationships/image" Target="../media/image267.png"/><Relationship Id="rId11" Type="http://schemas.openxmlformats.org/officeDocument/2006/relationships/image" Target="../media/image131.png"/><Relationship Id="rId53" Type="http://schemas.openxmlformats.org/officeDocument/2006/relationships/image" Target="../media/image151.png"/><Relationship Id="rId149" Type="http://schemas.openxmlformats.org/officeDocument/2006/relationships/image" Target="../media/image198.png"/><Relationship Id="rId314" Type="http://schemas.openxmlformats.org/officeDocument/2006/relationships/customXml" Target="../ink/ink280.xml"/><Relationship Id="rId95" Type="http://schemas.openxmlformats.org/officeDocument/2006/relationships/image" Target="../media/image172.png"/><Relationship Id="rId160" Type="http://schemas.openxmlformats.org/officeDocument/2006/relationships/customXml" Target="../ink/ink202.xml"/><Relationship Id="rId216" Type="http://schemas.openxmlformats.org/officeDocument/2006/relationships/image" Target="../media/image231.png"/><Relationship Id="rId258" Type="http://schemas.openxmlformats.org/officeDocument/2006/relationships/customXml" Target="../ink/ink252.xml"/><Relationship Id="rId22" Type="http://schemas.openxmlformats.org/officeDocument/2006/relationships/customXml" Target="../ink/ink132.xml"/><Relationship Id="rId64" Type="http://schemas.openxmlformats.org/officeDocument/2006/relationships/customXml" Target="../ink/ink153.xml"/><Relationship Id="rId118" Type="http://schemas.openxmlformats.org/officeDocument/2006/relationships/image" Target="../media/image183.png"/><Relationship Id="rId325" Type="http://schemas.openxmlformats.org/officeDocument/2006/relationships/image" Target="../media/image285.png"/><Relationship Id="rId171" Type="http://schemas.openxmlformats.org/officeDocument/2006/relationships/image" Target="../media/image209.png"/><Relationship Id="rId227" Type="http://schemas.openxmlformats.org/officeDocument/2006/relationships/image" Target="../media/image236.png"/><Relationship Id="rId269" Type="http://schemas.openxmlformats.org/officeDocument/2006/relationships/image" Target="../media/image257.png"/><Relationship Id="rId33" Type="http://schemas.openxmlformats.org/officeDocument/2006/relationships/image" Target="../media/image141.png"/><Relationship Id="rId129" Type="http://schemas.openxmlformats.org/officeDocument/2006/relationships/customXml" Target="../ink/ink186.xml"/><Relationship Id="rId280" Type="http://schemas.openxmlformats.org/officeDocument/2006/relationships/customXml" Target="../ink/ink263.xml"/><Relationship Id="rId336" Type="http://schemas.openxmlformats.org/officeDocument/2006/relationships/customXml" Target="../ink/ink291.xml"/><Relationship Id="rId75" Type="http://schemas.openxmlformats.org/officeDocument/2006/relationships/image" Target="../media/image162.png"/><Relationship Id="rId140" Type="http://schemas.openxmlformats.org/officeDocument/2006/relationships/customXml" Target="../ink/ink192.xml"/><Relationship Id="rId182" Type="http://schemas.openxmlformats.org/officeDocument/2006/relationships/customXml" Target="../ink/ink213.xml"/><Relationship Id="rId6" Type="http://schemas.openxmlformats.org/officeDocument/2006/relationships/customXml" Target="../ink/ink124.xml"/><Relationship Id="rId238" Type="http://schemas.openxmlformats.org/officeDocument/2006/relationships/customXml" Target="../ink/ink242.xml"/><Relationship Id="rId291" Type="http://schemas.openxmlformats.org/officeDocument/2006/relationships/image" Target="../media/image268.png"/><Relationship Id="rId305" Type="http://schemas.openxmlformats.org/officeDocument/2006/relationships/image" Target="../media/image275.png"/><Relationship Id="rId347" Type="http://schemas.openxmlformats.org/officeDocument/2006/relationships/image" Target="../media/image296.png"/><Relationship Id="rId44" Type="http://schemas.openxmlformats.org/officeDocument/2006/relationships/customXml" Target="../ink/ink143.xml"/><Relationship Id="rId86" Type="http://schemas.openxmlformats.org/officeDocument/2006/relationships/customXml" Target="../ink/ink164.xml"/><Relationship Id="rId151" Type="http://schemas.openxmlformats.org/officeDocument/2006/relationships/image" Target="../media/image199.png"/><Relationship Id="rId193" Type="http://schemas.openxmlformats.org/officeDocument/2006/relationships/image" Target="../media/image220.png"/><Relationship Id="rId207" Type="http://schemas.openxmlformats.org/officeDocument/2006/relationships/image" Target="../media/image227.png"/><Relationship Id="rId249" Type="http://schemas.openxmlformats.org/officeDocument/2006/relationships/image" Target="../media/image247.png"/><Relationship Id="rId13" Type="http://schemas.openxmlformats.org/officeDocument/2006/relationships/image" Target="../media/image132.png"/><Relationship Id="rId109" Type="http://schemas.openxmlformats.org/officeDocument/2006/relationships/customXml" Target="../ink/ink176.xml"/><Relationship Id="rId260" Type="http://schemas.openxmlformats.org/officeDocument/2006/relationships/customXml" Target="../ink/ink253.xml"/><Relationship Id="rId316" Type="http://schemas.openxmlformats.org/officeDocument/2006/relationships/customXml" Target="../ink/ink281.xml"/><Relationship Id="rId55" Type="http://schemas.openxmlformats.org/officeDocument/2006/relationships/image" Target="../media/image152.png"/><Relationship Id="rId97" Type="http://schemas.openxmlformats.org/officeDocument/2006/relationships/image" Target="../media/image173.png"/><Relationship Id="rId120" Type="http://schemas.openxmlformats.org/officeDocument/2006/relationships/image" Target="../media/image184.png"/><Relationship Id="rId162" Type="http://schemas.openxmlformats.org/officeDocument/2006/relationships/customXml" Target="../ink/ink203.xml"/><Relationship Id="rId218" Type="http://schemas.openxmlformats.org/officeDocument/2006/relationships/image" Target="../media/image232.png"/><Relationship Id="rId271" Type="http://schemas.openxmlformats.org/officeDocument/2006/relationships/image" Target="../media/image258.png"/><Relationship Id="rId24" Type="http://schemas.openxmlformats.org/officeDocument/2006/relationships/customXml" Target="../ink/ink133.xml"/><Relationship Id="rId66" Type="http://schemas.openxmlformats.org/officeDocument/2006/relationships/customXml" Target="../ink/ink154.xml"/><Relationship Id="rId131" Type="http://schemas.openxmlformats.org/officeDocument/2006/relationships/customXml" Target="../ink/ink187.xml"/><Relationship Id="rId327" Type="http://schemas.openxmlformats.org/officeDocument/2006/relationships/image" Target="../media/image286.png"/><Relationship Id="rId173" Type="http://schemas.openxmlformats.org/officeDocument/2006/relationships/image" Target="../media/image210.png"/><Relationship Id="rId229" Type="http://schemas.openxmlformats.org/officeDocument/2006/relationships/image" Target="../media/image237.png"/><Relationship Id="rId240" Type="http://schemas.openxmlformats.org/officeDocument/2006/relationships/customXml" Target="../ink/ink243.xml"/><Relationship Id="rId35" Type="http://schemas.openxmlformats.org/officeDocument/2006/relationships/image" Target="../media/image142.png"/><Relationship Id="rId77" Type="http://schemas.openxmlformats.org/officeDocument/2006/relationships/image" Target="../media/image163.png"/><Relationship Id="rId100" Type="http://schemas.openxmlformats.org/officeDocument/2006/relationships/customXml" Target="../ink/ink171.xml"/><Relationship Id="rId282" Type="http://schemas.openxmlformats.org/officeDocument/2006/relationships/customXml" Target="../ink/ink264.xml"/><Relationship Id="rId338" Type="http://schemas.openxmlformats.org/officeDocument/2006/relationships/customXml" Target="../ink/ink29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DAY-3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790668"/>
            <a:chOff x="7185683" y="1017588"/>
            <a:chExt cx="2597506" cy="790668"/>
          </a:xfrm>
        </p:grpSpPr>
        <p:sp>
          <p:nvSpPr>
            <p:cNvPr id="40" name="Rectangle 39">
              <a:extLst>
                <a:ext uri="{FF2B5EF4-FFF2-40B4-BE49-F238E27FC236}">
                  <a16:creationId xmlns:a16="http://schemas.microsoft.com/office/drawing/2014/main" id="{1DFA8C6F-CF3A-4578-B613-2250B6DE52AE}"/>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Application logic</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New Syntax Continue</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6" y="2373010"/>
            <a:ext cx="2597506" cy="898390"/>
            <a:chOff x="7185683" y="1017588"/>
            <a:chExt cx="2597506" cy="898390"/>
          </a:xfrm>
        </p:grpSpPr>
        <p:sp>
          <p:nvSpPr>
            <p:cNvPr id="48" name="Rectangle 47">
              <a:extLst>
                <a:ext uri="{FF2B5EF4-FFF2-40B4-BE49-F238E27FC236}">
                  <a16:creationId xmlns:a16="http://schemas.microsoft.com/office/drawing/2014/main" id="{217B2D8D-BBE3-4C18-AD84-13239D31B39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Create complete DB design fo</a:t>
              </a:r>
              <a:r>
                <a:rPr lang="en-IN"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 EPM Model and load data</a:t>
              </a:r>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DB Tables</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9" y="3578356"/>
            <a:ext cx="2597506" cy="790668"/>
            <a:chOff x="7185683" y="1017588"/>
            <a:chExt cx="2597506" cy="790668"/>
          </a:xfrm>
        </p:grpSpPr>
        <p:sp>
          <p:nvSpPr>
            <p:cNvPr id="51" name="Rectangle 50">
              <a:extLst>
                <a:ext uri="{FF2B5EF4-FFF2-40B4-BE49-F238E27FC236}">
                  <a16:creationId xmlns:a16="http://schemas.microsoft.com/office/drawing/2014/main" id="{D838B753-BCA5-4AB5-BE05-5511E485C438}"/>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Create Set of </a:t>
              </a:r>
              <a:r>
                <a:rPr lang="en-IN" sz="14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CDS entities</a:t>
              </a:r>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CDS Basics</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EPM Data Model – Enterprise Procurement Model</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462714"/>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6D523125-6C3D-D1D8-3EA0-F62A2BE82FFE}"/>
              </a:ext>
            </a:extLst>
          </p:cNvPr>
          <p:cNvSpPr/>
          <p:nvPr/>
        </p:nvSpPr>
        <p:spPr>
          <a:xfrm>
            <a:off x="4438228" y="1911604"/>
            <a:ext cx="2592288" cy="3312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err="1">
                <a:ln>
                  <a:noFill/>
                </a:ln>
                <a:solidFill>
                  <a:prstClr val="white"/>
                </a:solidFill>
                <a:effectLst/>
                <a:uLnTx/>
                <a:uFillTx/>
                <a:latin typeface="Segoe UI"/>
                <a:ea typeface="+mn-ea"/>
                <a:cs typeface="+mn-cs"/>
              </a:rPr>
              <a:t>ITeIO</a:t>
            </a: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(amazon)</a:t>
            </a: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BF8AA1C4-4DA9-BBCC-3B78-2FD7CCD9120C}"/>
              </a:ext>
            </a:extLst>
          </p:cNvPr>
          <p:cNvSpPr/>
          <p:nvPr/>
        </p:nvSpPr>
        <p:spPr>
          <a:xfrm>
            <a:off x="9262764" y="3063732"/>
            <a:ext cx="2376264" cy="10081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Suppliers</a:t>
            </a:r>
          </a:p>
        </p:txBody>
      </p:sp>
      <p:sp>
        <p:nvSpPr>
          <p:cNvPr id="9" name="Rectangle: Rounded Corners 8">
            <a:extLst>
              <a:ext uri="{FF2B5EF4-FFF2-40B4-BE49-F238E27FC236}">
                <a16:creationId xmlns:a16="http://schemas.microsoft.com/office/drawing/2014/main" id="{61CEAF4E-1F2A-3BCC-C991-E7320DE11FF5}"/>
              </a:ext>
            </a:extLst>
          </p:cNvPr>
          <p:cNvSpPr/>
          <p:nvPr/>
        </p:nvSpPr>
        <p:spPr>
          <a:xfrm>
            <a:off x="116701" y="2991724"/>
            <a:ext cx="2376264" cy="10081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Customers</a:t>
            </a:r>
          </a:p>
        </p:txBody>
      </p:sp>
      <p:sp>
        <p:nvSpPr>
          <p:cNvPr id="10" name="Arrow: Right 9">
            <a:extLst>
              <a:ext uri="{FF2B5EF4-FFF2-40B4-BE49-F238E27FC236}">
                <a16:creationId xmlns:a16="http://schemas.microsoft.com/office/drawing/2014/main" id="{8A5293B3-0D6A-7310-AA19-384247C482AB}"/>
              </a:ext>
            </a:extLst>
          </p:cNvPr>
          <p:cNvSpPr/>
          <p:nvPr/>
        </p:nvSpPr>
        <p:spPr>
          <a:xfrm>
            <a:off x="2492965" y="3135740"/>
            <a:ext cx="1945263"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51BD9115-D5ED-D840-1481-B10B165FEB6E}"/>
              </a:ext>
            </a:extLst>
          </p:cNvPr>
          <p:cNvSpPr txBox="1"/>
          <p:nvPr/>
        </p:nvSpPr>
        <p:spPr>
          <a:xfrm>
            <a:off x="2504476" y="1825947"/>
            <a:ext cx="1873255"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Sales Order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Sales Order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3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2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2" name="Arrow: Right 11">
            <a:extLst>
              <a:ext uri="{FF2B5EF4-FFF2-40B4-BE49-F238E27FC236}">
                <a16:creationId xmlns:a16="http://schemas.microsoft.com/office/drawing/2014/main" id="{E5562DD9-D359-0F24-C5B3-6911F3E4FF93}"/>
              </a:ext>
            </a:extLst>
          </p:cNvPr>
          <p:cNvSpPr/>
          <p:nvPr/>
        </p:nvSpPr>
        <p:spPr>
          <a:xfrm>
            <a:off x="7030516" y="3207748"/>
            <a:ext cx="2160240"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3" name="Flowchart: Magnetic Disk 12">
            <a:extLst>
              <a:ext uri="{FF2B5EF4-FFF2-40B4-BE49-F238E27FC236}">
                <a16:creationId xmlns:a16="http://schemas.microsoft.com/office/drawing/2014/main" id="{F15698BD-9E08-2163-7CE3-A272A8BF6ED3}"/>
              </a:ext>
            </a:extLst>
          </p:cNvPr>
          <p:cNvSpPr/>
          <p:nvPr/>
        </p:nvSpPr>
        <p:spPr>
          <a:xfrm>
            <a:off x="6742484" y="4575900"/>
            <a:ext cx="1224136" cy="792088"/>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stock</a:t>
            </a:r>
          </a:p>
        </p:txBody>
      </p:sp>
      <p:sp>
        <p:nvSpPr>
          <p:cNvPr id="14" name="Arrow: Right 13">
            <a:extLst>
              <a:ext uri="{FF2B5EF4-FFF2-40B4-BE49-F238E27FC236}">
                <a16:creationId xmlns:a16="http://schemas.microsoft.com/office/drawing/2014/main" id="{87F78CC4-173B-46AC-C1D3-7E6E660574E6}"/>
              </a:ext>
            </a:extLst>
          </p:cNvPr>
          <p:cNvSpPr/>
          <p:nvPr/>
        </p:nvSpPr>
        <p:spPr>
          <a:xfrm rot="10800000">
            <a:off x="7066520" y="3696406"/>
            <a:ext cx="2160240"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D68E0BCE-CFA8-CCB0-8CAD-BD0ADDF6DB8E}"/>
              </a:ext>
            </a:extLst>
          </p:cNvPr>
          <p:cNvSpPr txBox="1"/>
          <p:nvPr/>
        </p:nvSpPr>
        <p:spPr>
          <a:xfrm>
            <a:off x="7227361" y="1825948"/>
            <a:ext cx="2971507"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Purchase order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Purchase Order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30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200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1000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6" name="Arrow: Right 15">
            <a:extLst>
              <a:ext uri="{FF2B5EF4-FFF2-40B4-BE49-F238E27FC236}">
                <a16:creationId xmlns:a16="http://schemas.microsoft.com/office/drawing/2014/main" id="{57DA79EC-7995-5321-DA7D-ADB21EDE7EF1}"/>
              </a:ext>
            </a:extLst>
          </p:cNvPr>
          <p:cNvSpPr/>
          <p:nvPr/>
        </p:nvSpPr>
        <p:spPr>
          <a:xfrm rot="10800000">
            <a:off x="2492963" y="3624398"/>
            <a:ext cx="1945262"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51249E5E-292F-F6CE-987C-D9D78B59B9C7}"/>
              </a:ext>
            </a:extLst>
          </p:cNvPr>
          <p:cNvSpPr txBox="1"/>
          <p:nvPr/>
        </p:nvSpPr>
        <p:spPr>
          <a:xfrm>
            <a:off x="2460087" y="3898566"/>
            <a:ext cx="1873255"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Invoice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Invoice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8" name="Oval 17">
            <a:extLst>
              <a:ext uri="{FF2B5EF4-FFF2-40B4-BE49-F238E27FC236}">
                <a16:creationId xmlns:a16="http://schemas.microsoft.com/office/drawing/2014/main" id="{1A49D34D-B3E0-AAA6-191C-21C6D77B6B24}"/>
              </a:ext>
            </a:extLst>
          </p:cNvPr>
          <p:cNvSpPr/>
          <p:nvPr/>
        </p:nvSpPr>
        <p:spPr>
          <a:xfrm>
            <a:off x="3214089" y="5423718"/>
            <a:ext cx="2448272" cy="792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Business partners</a:t>
            </a:r>
          </a:p>
        </p:txBody>
      </p:sp>
      <p:sp>
        <p:nvSpPr>
          <p:cNvPr id="19" name="Oval 18">
            <a:extLst>
              <a:ext uri="{FF2B5EF4-FFF2-40B4-BE49-F238E27FC236}">
                <a16:creationId xmlns:a16="http://schemas.microsoft.com/office/drawing/2014/main" id="{D62E73FD-DA34-448D-79E2-72DCBC11D069}"/>
              </a:ext>
            </a:extLst>
          </p:cNvPr>
          <p:cNvSpPr/>
          <p:nvPr/>
        </p:nvSpPr>
        <p:spPr>
          <a:xfrm>
            <a:off x="5842384" y="5417636"/>
            <a:ext cx="2448272" cy="792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Products</a:t>
            </a:r>
          </a:p>
        </p:txBody>
      </p:sp>
      <p:sp>
        <p:nvSpPr>
          <p:cNvPr id="20" name="TextBox 19">
            <a:extLst>
              <a:ext uri="{FF2B5EF4-FFF2-40B4-BE49-F238E27FC236}">
                <a16:creationId xmlns:a16="http://schemas.microsoft.com/office/drawing/2014/main" id="{CEA351E4-0C1E-A273-870B-2370F4658F24}"/>
              </a:ext>
            </a:extLst>
          </p:cNvPr>
          <p:cNvSpPr txBox="1"/>
          <p:nvPr/>
        </p:nvSpPr>
        <p:spPr>
          <a:xfrm>
            <a:off x="228540" y="655067"/>
            <a:ext cx="1169852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It’s a demo data model for the purpose of learning, training, testing, scenarios, and demos. It contains over 72 tables and 100+ Function modules for development.</a:t>
            </a:r>
          </a:p>
        </p:txBody>
      </p:sp>
    </p:spTree>
    <p:extLst>
      <p:ext uri="{BB962C8B-B14F-4D97-AF65-F5344CB8AC3E}">
        <p14:creationId xmlns:p14="http://schemas.microsoft.com/office/powerpoint/2010/main" val="52722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New ABAP Syntax</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177646" y="655067"/>
            <a:ext cx="11486844" cy="203132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SAP ABAP is improving over the time so that we as a developer can write optimized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abap</a:t>
            </a:r>
            <a:r>
              <a:rPr kumimoji="0" lang="en-IN" sz="1800" b="0" i="0" u="none" strike="noStrike" kern="1200" cap="none" spc="0" normalizeH="0" baseline="0" noProof="0" dirty="0">
                <a:ln>
                  <a:noFill/>
                </a:ln>
                <a:solidFill>
                  <a:prstClr val="black"/>
                </a:solidFill>
                <a:effectLst/>
                <a:uLnTx/>
                <a:uFillTx/>
                <a:latin typeface="Segoe UI"/>
                <a:ea typeface="+mn-ea"/>
                <a:cs typeface="+mn-cs"/>
              </a:rPr>
              <a:t> code which take less effort to do more. For example avoid looks, merge multiple lines in one code line, make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abap</a:t>
            </a:r>
            <a:r>
              <a:rPr kumimoji="0" lang="en-IN" sz="1800" b="0" i="0" u="none" strike="noStrike" kern="1200" cap="none" spc="0" normalizeH="0" baseline="0" noProof="0" dirty="0">
                <a:ln>
                  <a:noFill/>
                </a:ln>
                <a:solidFill>
                  <a:prstClr val="black"/>
                </a:solidFill>
                <a:effectLst/>
                <a:uLnTx/>
                <a:uFillTx/>
                <a:latin typeface="Segoe UI"/>
                <a:ea typeface="+mn-ea"/>
                <a:cs typeface="+mn-cs"/>
              </a:rPr>
              <a:t> easy to read and understand, improve performance and code look similar to other programming language.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Disclaimer: New ABAP syntax does not mean that you have to change all the old code written in past, you always have backward compatibility. All the new code which you plan to develop in future, use new syntax and keep all the OLD code as it is. </a:t>
            </a:r>
            <a:r>
              <a:rPr kumimoji="0" lang="en-IN" sz="1800" b="1" i="0" u="none" strike="noStrike" kern="1200" cap="none" spc="0" normalizeH="0" baseline="0" noProof="0" dirty="0">
                <a:ln>
                  <a:noFill/>
                </a:ln>
                <a:solidFill>
                  <a:prstClr val="black"/>
                </a:solidFill>
                <a:effectLst/>
                <a:uLnTx/>
                <a:uFillTx/>
                <a:latin typeface="Segoe UI"/>
                <a:ea typeface="+mn-ea"/>
                <a:cs typeface="+mn-cs"/>
              </a:rPr>
              <a:t>NW&gt;=740</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8A007A5B-6B13-298C-F93D-42443F213E70}"/>
              </a:ext>
            </a:extLst>
          </p:cNvPr>
          <p:cNvSpPr/>
          <p:nvPr/>
        </p:nvSpPr>
        <p:spPr>
          <a:xfrm>
            <a:off x="1197868" y="2492896"/>
            <a:ext cx="3960440" cy="707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New language feature</a:t>
            </a:r>
          </a:p>
        </p:txBody>
      </p:sp>
      <p:sp>
        <p:nvSpPr>
          <p:cNvPr id="8" name="Rectangle 7">
            <a:extLst>
              <a:ext uri="{FF2B5EF4-FFF2-40B4-BE49-F238E27FC236}">
                <a16:creationId xmlns:a16="http://schemas.microsoft.com/office/drawing/2014/main" id="{42411E9D-A455-5C4F-4D5F-8BEA6F3F59AF}"/>
              </a:ext>
            </a:extLst>
          </p:cNvPr>
          <p:cNvSpPr/>
          <p:nvPr/>
        </p:nvSpPr>
        <p:spPr>
          <a:xfrm>
            <a:off x="7102524" y="2487788"/>
            <a:ext cx="3960440" cy="707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New SQL syntax</a:t>
            </a:r>
          </a:p>
        </p:txBody>
      </p:sp>
      <p:sp>
        <p:nvSpPr>
          <p:cNvPr id="9" name="TextBox 8">
            <a:extLst>
              <a:ext uri="{FF2B5EF4-FFF2-40B4-BE49-F238E27FC236}">
                <a16:creationId xmlns:a16="http://schemas.microsoft.com/office/drawing/2014/main" id="{EB8D730C-7841-7CAE-5C37-7486F8CE2272}"/>
              </a:ext>
            </a:extLst>
          </p:cNvPr>
          <p:cNvSpPr txBox="1"/>
          <p:nvPr/>
        </p:nvSpPr>
        <p:spPr>
          <a:xfrm>
            <a:off x="210708" y="3284984"/>
            <a:ext cx="5700742" cy="313932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Inline data declaration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Inline field symbol declaration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String operator</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Value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Corresponding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Constructor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Table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Smart loops over a table</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Condition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Loop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itab</a:t>
            </a:r>
            <a:r>
              <a:rPr kumimoji="0" lang="en-IN" sz="1800" b="0" i="0" u="none" strike="noStrike" kern="1200" cap="none" spc="0" normalizeH="0" baseline="0" noProof="0" dirty="0">
                <a:ln>
                  <a:noFill/>
                </a:ln>
                <a:solidFill>
                  <a:prstClr val="black"/>
                </a:solidFill>
                <a:effectLst/>
                <a:uLnTx/>
                <a:uFillTx/>
                <a:latin typeface="Segoe UI"/>
                <a:ea typeface="+mn-ea"/>
                <a:cs typeface="+mn-cs"/>
              </a:rPr>
              <a:t> row as a object</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1800" kern="1200" dirty="0">
                <a:solidFill>
                  <a:prstClr val="black"/>
                </a:solidFill>
                <a:latin typeface="Segoe UI"/>
                <a:ea typeface="+mn-ea"/>
                <a:cs typeface="+mn-cs"/>
              </a:rPr>
              <a:t>Grouping data using </a:t>
            </a:r>
            <a:r>
              <a:rPr lang="en-IN" sz="1800" kern="1200" dirty="0" err="1">
                <a:solidFill>
                  <a:prstClr val="black"/>
                </a:solidFill>
                <a:latin typeface="Segoe UI"/>
                <a:ea typeface="+mn-ea"/>
                <a:cs typeface="+mn-cs"/>
              </a:rPr>
              <a:t>itab</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AE8447A2-D36C-BA9E-7E40-5C3A915532A4}"/>
              </a:ext>
            </a:extLst>
          </p:cNvPr>
          <p:cNvSpPr txBox="1"/>
          <p:nvPr/>
        </p:nvSpPr>
        <p:spPr>
          <a:xfrm>
            <a:off x="6808181" y="3361947"/>
            <a:ext cx="5112568" cy="2031325"/>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Select columns with comma</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Escaping of host variables</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String literals in queries</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New SQL functions</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Case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Aggregate functions in having clause</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Select on internal table</a:t>
            </a:r>
          </a:p>
        </p:txBody>
      </p:sp>
    </p:spTree>
    <p:extLst>
      <p:ext uri="{BB962C8B-B14F-4D97-AF65-F5344CB8AC3E}">
        <p14:creationId xmlns:p14="http://schemas.microsoft.com/office/powerpoint/2010/main" val="180770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C524ADF-BC9C-E5A8-2EB2-F05594ED4247}"/>
              </a:ext>
            </a:extLst>
          </p:cNvPr>
          <p:cNvGrpSpPr/>
          <p:nvPr/>
        </p:nvGrpSpPr>
        <p:grpSpPr>
          <a:xfrm>
            <a:off x="977692" y="541822"/>
            <a:ext cx="203400" cy="224280"/>
            <a:chOff x="977692" y="541822"/>
            <a:chExt cx="203400" cy="22428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FECCFEC-E614-47CA-95CB-CAEF655D9AF2}"/>
                    </a:ext>
                  </a:extLst>
                </p14:cNvPr>
                <p14:cNvContentPartPr/>
                <p14:nvPr/>
              </p14:nvContentPartPr>
              <p14:xfrm>
                <a:off x="977692" y="541822"/>
                <a:ext cx="203400" cy="224280"/>
              </p14:xfrm>
            </p:contentPart>
          </mc:Choice>
          <mc:Fallback>
            <p:pic>
              <p:nvPicPr>
                <p:cNvPr id="2" name="Ink 1">
                  <a:extLst>
                    <a:ext uri="{FF2B5EF4-FFF2-40B4-BE49-F238E27FC236}">
                      <a16:creationId xmlns:a16="http://schemas.microsoft.com/office/drawing/2014/main" id="{2FECCFEC-E614-47CA-95CB-CAEF655D9AF2}"/>
                    </a:ext>
                  </a:extLst>
                </p:cNvPr>
                <p:cNvPicPr/>
                <p:nvPr/>
              </p:nvPicPr>
              <p:blipFill>
                <a:blip r:embed="rId3"/>
                <a:stretch>
                  <a:fillRect/>
                </a:stretch>
              </p:blipFill>
              <p:spPr>
                <a:xfrm>
                  <a:off x="969052" y="533182"/>
                  <a:ext cx="2210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62413CE-E19E-188F-8589-837A2AA39219}"/>
                    </a:ext>
                  </a:extLst>
                </p14:cNvPr>
                <p14:cNvContentPartPr/>
                <p14:nvPr/>
              </p14:nvContentPartPr>
              <p14:xfrm>
                <a:off x="1069132" y="631102"/>
                <a:ext cx="104760" cy="13320"/>
              </p14:xfrm>
            </p:contentPart>
          </mc:Choice>
          <mc:Fallback>
            <p:pic>
              <p:nvPicPr>
                <p:cNvPr id="3" name="Ink 2">
                  <a:extLst>
                    <a:ext uri="{FF2B5EF4-FFF2-40B4-BE49-F238E27FC236}">
                      <a16:creationId xmlns:a16="http://schemas.microsoft.com/office/drawing/2014/main" id="{562413CE-E19E-188F-8589-837A2AA39219}"/>
                    </a:ext>
                  </a:extLst>
                </p:cNvPr>
                <p:cNvPicPr/>
                <p:nvPr/>
              </p:nvPicPr>
              <p:blipFill>
                <a:blip r:embed="rId5"/>
                <a:stretch>
                  <a:fillRect/>
                </a:stretch>
              </p:blipFill>
              <p:spPr>
                <a:xfrm>
                  <a:off x="1060492" y="622462"/>
                  <a:ext cx="122400" cy="30960"/>
                </a:xfrm>
                <a:prstGeom prst="rect">
                  <a:avLst/>
                </a:prstGeom>
              </p:spPr>
            </p:pic>
          </mc:Fallback>
        </mc:AlternateContent>
      </p:grpSp>
      <p:grpSp>
        <p:nvGrpSpPr>
          <p:cNvPr id="17" name="Group 16">
            <a:extLst>
              <a:ext uri="{FF2B5EF4-FFF2-40B4-BE49-F238E27FC236}">
                <a16:creationId xmlns:a16="http://schemas.microsoft.com/office/drawing/2014/main" id="{B7C60845-ADFF-293C-3361-36388BBE870D}"/>
              </a:ext>
            </a:extLst>
          </p:cNvPr>
          <p:cNvGrpSpPr/>
          <p:nvPr/>
        </p:nvGrpSpPr>
        <p:grpSpPr>
          <a:xfrm>
            <a:off x="1522012" y="643702"/>
            <a:ext cx="408960" cy="131400"/>
            <a:chOff x="1522012" y="643702"/>
            <a:chExt cx="408960" cy="131400"/>
          </a:xfrm>
        </p:grpSpPr>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FD11187-AF99-4BDD-33A9-E3D89B8A02C3}"/>
                    </a:ext>
                  </a:extLst>
                </p14:cNvPr>
                <p14:cNvContentPartPr/>
                <p14:nvPr/>
              </p14:nvContentPartPr>
              <p14:xfrm>
                <a:off x="1522012" y="647662"/>
                <a:ext cx="12600" cy="109440"/>
              </p14:xfrm>
            </p:contentPart>
          </mc:Choice>
          <mc:Fallback>
            <p:pic>
              <p:nvPicPr>
                <p:cNvPr id="4" name="Ink 3">
                  <a:extLst>
                    <a:ext uri="{FF2B5EF4-FFF2-40B4-BE49-F238E27FC236}">
                      <a16:creationId xmlns:a16="http://schemas.microsoft.com/office/drawing/2014/main" id="{EFD11187-AF99-4BDD-33A9-E3D89B8A02C3}"/>
                    </a:ext>
                  </a:extLst>
                </p:cNvPr>
                <p:cNvPicPr/>
                <p:nvPr/>
              </p:nvPicPr>
              <p:blipFill>
                <a:blip r:embed="rId7"/>
                <a:stretch>
                  <a:fillRect/>
                </a:stretch>
              </p:blipFill>
              <p:spPr>
                <a:xfrm>
                  <a:off x="1513012" y="638662"/>
                  <a:ext cx="302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AE03310F-0033-395D-5365-3C4F547A4CCE}"/>
                    </a:ext>
                  </a:extLst>
                </p14:cNvPr>
                <p14:cNvContentPartPr/>
                <p14:nvPr/>
              </p14:nvContentPartPr>
              <p14:xfrm>
                <a:off x="1602292" y="643702"/>
                <a:ext cx="104040" cy="121680"/>
              </p14:xfrm>
            </p:contentPart>
          </mc:Choice>
          <mc:Fallback>
            <p:pic>
              <p:nvPicPr>
                <p:cNvPr id="5" name="Ink 4">
                  <a:extLst>
                    <a:ext uri="{FF2B5EF4-FFF2-40B4-BE49-F238E27FC236}">
                      <a16:creationId xmlns:a16="http://schemas.microsoft.com/office/drawing/2014/main" id="{AE03310F-0033-395D-5365-3C4F547A4CCE}"/>
                    </a:ext>
                  </a:extLst>
                </p:cNvPr>
                <p:cNvPicPr/>
                <p:nvPr/>
              </p:nvPicPr>
              <p:blipFill>
                <a:blip r:embed="rId9"/>
                <a:stretch>
                  <a:fillRect/>
                </a:stretch>
              </p:blipFill>
              <p:spPr>
                <a:xfrm>
                  <a:off x="1593292" y="635062"/>
                  <a:ext cx="1216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7050538C-B41C-1327-42C9-5A030B3CF671}"/>
                    </a:ext>
                  </a:extLst>
                </p14:cNvPr>
                <p14:cNvContentPartPr/>
                <p14:nvPr/>
              </p14:nvContentPartPr>
              <p14:xfrm>
                <a:off x="1802452" y="649822"/>
                <a:ext cx="128520" cy="125280"/>
              </p14:xfrm>
            </p:contentPart>
          </mc:Choice>
          <mc:Fallback>
            <p:pic>
              <p:nvPicPr>
                <p:cNvPr id="6" name="Ink 5">
                  <a:extLst>
                    <a:ext uri="{FF2B5EF4-FFF2-40B4-BE49-F238E27FC236}">
                      <a16:creationId xmlns:a16="http://schemas.microsoft.com/office/drawing/2014/main" id="{7050538C-B41C-1327-42C9-5A030B3CF671}"/>
                    </a:ext>
                  </a:extLst>
                </p:cNvPr>
                <p:cNvPicPr/>
                <p:nvPr/>
              </p:nvPicPr>
              <p:blipFill>
                <a:blip r:embed="rId11"/>
                <a:stretch>
                  <a:fillRect/>
                </a:stretch>
              </p:blipFill>
              <p:spPr>
                <a:xfrm>
                  <a:off x="1793812" y="640822"/>
                  <a:ext cx="146160" cy="142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8F87352D-1262-D996-B39C-7A274A579A08}"/>
                  </a:ext>
                </a:extLst>
              </p14:cNvPr>
              <p14:cNvContentPartPr/>
              <p14:nvPr/>
            </p14:nvContentPartPr>
            <p14:xfrm>
              <a:off x="1025572" y="925582"/>
              <a:ext cx="140400" cy="180720"/>
            </p14:xfrm>
          </p:contentPart>
        </mc:Choice>
        <mc:Fallback>
          <p:pic>
            <p:nvPicPr>
              <p:cNvPr id="7" name="Ink 6">
                <a:extLst>
                  <a:ext uri="{FF2B5EF4-FFF2-40B4-BE49-F238E27FC236}">
                    <a16:creationId xmlns:a16="http://schemas.microsoft.com/office/drawing/2014/main" id="{8F87352D-1262-D996-B39C-7A274A579A08}"/>
                  </a:ext>
                </a:extLst>
              </p:cNvPr>
              <p:cNvPicPr/>
              <p:nvPr/>
            </p:nvPicPr>
            <p:blipFill>
              <a:blip r:embed="rId13"/>
              <a:stretch>
                <a:fillRect/>
              </a:stretch>
            </p:blipFill>
            <p:spPr>
              <a:xfrm>
                <a:off x="1016932" y="916942"/>
                <a:ext cx="158040" cy="198360"/>
              </a:xfrm>
              <a:prstGeom prst="rect">
                <a:avLst/>
              </a:prstGeom>
            </p:spPr>
          </p:pic>
        </mc:Fallback>
      </mc:AlternateContent>
      <p:grpSp>
        <p:nvGrpSpPr>
          <p:cNvPr id="16" name="Group 15">
            <a:extLst>
              <a:ext uri="{FF2B5EF4-FFF2-40B4-BE49-F238E27FC236}">
                <a16:creationId xmlns:a16="http://schemas.microsoft.com/office/drawing/2014/main" id="{432C39E4-A032-B378-BB15-4B2368265395}"/>
              </a:ext>
            </a:extLst>
          </p:cNvPr>
          <p:cNvGrpSpPr/>
          <p:nvPr/>
        </p:nvGrpSpPr>
        <p:grpSpPr>
          <a:xfrm>
            <a:off x="1460452" y="990022"/>
            <a:ext cx="480240" cy="146880"/>
            <a:chOff x="1460452" y="990022"/>
            <a:chExt cx="480240" cy="146880"/>
          </a:xfrm>
        </p:grpSpPr>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7D5B37DD-D928-E076-1DEF-192FE22AEA08}"/>
                    </a:ext>
                  </a:extLst>
                </p14:cNvPr>
                <p14:cNvContentPartPr/>
                <p14:nvPr/>
              </p14:nvContentPartPr>
              <p14:xfrm>
                <a:off x="1460452" y="990022"/>
                <a:ext cx="102600" cy="138600"/>
              </p14:xfrm>
            </p:contentPart>
          </mc:Choice>
          <mc:Fallback>
            <p:pic>
              <p:nvPicPr>
                <p:cNvPr id="8" name="Ink 7">
                  <a:extLst>
                    <a:ext uri="{FF2B5EF4-FFF2-40B4-BE49-F238E27FC236}">
                      <a16:creationId xmlns:a16="http://schemas.microsoft.com/office/drawing/2014/main" id="{7D5B37DD-D928-E076-1DEF-192FE22AEA08}"/>
                    </a:ext>
                  </a:extLst>
                </p:cNvPr>
                <p:cNvPicPr/>
                <p:nvPr/>
              </p:nvPicPr>
              <p:blipFill>
                <a:blip r:embed="rId15"/>
                <a:stretch>
                  <a:fillRect/>
                </a:stretch>
              </p:blipFill>
              <p:spPr>
                <a:xfrm>
                  <a:off x="1451812" y="981022"/>
                  <a:ext cx="1202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B17DC353-01D3-5EAC-8CB8-32ECB157E435}"/>
                    </a:ext>
                  </a:extLst>
                </p14:cNvPr>
                <p14:cNvContentPartPr/>
                <p14:nvPr/>
              </p14:nvContentPartPr>
              <p14:xfrm>
                <a:off x="1675732" y="1019902"/>
                <a:ext cx="78120" cy="102600"/>
              </p14:xfrm>
            </p:contentPart>
          </mc:Choice>
          <mc:Fallback>
            <p:pic>
              <p:nvPicPr>
                <p:cNvPr id="9" name="Ink 8">
                  <a:extLst>
                    <a:ext uri="{FF2B5EF4-FFF2-40B4-BE49-F238E27FC236}">
                      <a16:creationId xmlns:a16="http://schemas.microsoft.com/office/drawing/2014/main" id="{B17DC353-01D3-5EAC-8CB8-32ECB157E435}"/>
                    </a:ext>
                  </a:extLst>
                </p:cNvPr>
                <p:cNvPicPr/>
                <p:nvPr/>
              </p:nvPicPr>
              <p:blipFill>
                <a:blip r:embed="rId17"/>
                <a:stretch>
                  <a:fillRect/>
                </a:stretch>
              </p:blipFill>
              <p:spPr>
                <a:xfrm>
                  <a:off x="1666732" y="1011262"/>
                  <a:ext cx="9576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B2917158-BA4E-819E-7068-ACC23DB80837}"/>
                    </a:ext>
                  </a:extLst>
                </p14:cNvPr>
                <p14:cNvContentPartPr/>
                <p14:nvPr/>
              </p14:nvContentPartPr>
              <p14:xfrm>
                <a:off x="1842772" y="1009822"/>
                <a:ext cx="97920" cy="127080"/>
              </p14:xfrm>
            </p:contentPart>
          </mc:Choice>
          <mc:Fallback>
            <p:pic>
              <p:nvPicPr>
                <p:cNvPr id="10" name="Ink 9">
                  <a:extLst>
                    <a:ext uri="{FF2B5EF4-FFF2-40B4-BE49-F238E27FC236}">
                      <a16:creationId xmlns:a16="http://schemas.microsoft.com/office/drawing/2014/main" id="{B2917158-BA4E-819E-7068-ACC23DB80837}"/>
                    </a:ext>
                  </a:extLst>
                </p:cNvPr>
                <p:cNvPicPr/>
                <p:nvPr/>
              </p:nvPicPr>
              <p:blipFill>
                <a:blip r:embed="rId19"/>
                <a:stretch>
                  <a:fillRect/>
                </a:stretch>
              </p:blipFill>
              <p:spPr>
                <a:xfrm>
                  <a:off x="1834132" y="1001182"/>
                  <a:ext cx="115560" cy="144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E6F55767-FCD8-1531-E941-1E30E2CFDCC7}"/>
                  </a:ext>
                </a:extLst>
              </p14:cNvPr>
              <p14:cNvContentPartPr/>
              <p14:nvPr/>
            </p14:nvContentPartPr>
            <p14:xfrm>
              <a:off x="1008652" y="1319422"/>
              <a:ext cx="133200" cy="169920"/>
            </p14:xfrm>
          </p:contentPart>
        </mc:Choice>
        <mc:Fallback>
          <p:pic>
            <p:nvPicPr>
              <p:cNvPr id="11" name="Ink 10">
                <a:extLst>
                  <a:ext uri="{FF2B5EF4-FFF2-40B4-BE49-F238E27FC236}">
                    <a16:creationId xmlns:a16="http://schemas.microsoft.com/office/drawing/2014/main" id="{E6F55767-FCD8-1531-E941-1E30E2CFDCC7}"/>
                  </a:ext>
                </a:extLst>
              </p:cNvPr>
              <p:cNvPicPr/>
              <p:nvPr/>
            </p:nvPicPr>
            <p:blipFill>
              <a:blip r:embed="rId21"/>
              <a:stretch>
                <a:fillRect/>
              </a:stretch>
            </p:blipFill>
            <p:spPr>
              <a:xfrm>
                <a:off x="999652" y="1310422"/>
                <a:ext cx="150840" cy="187560"/>
              </a:xfrm>
              <a:prstGeom prst="rect">
                <a:avLst/>
              </a:prstGeom>
            </p:spPr>
          </p:pic>
        </mc:Fallback>
      </mc:AlternateContent>
      <p:grpSp>
        <p:nvGrpSpPr>
          <p:cNvPr id="15" name="Group 14">
            <a:extLst>
              <a:ext uri="{FF2B5EF4-FFF2-40B4-BE49-F238E27FC236}">
                <a16:creationId xmlns:a16="http://schemas.microsoft.com/office/drawing/2014/main" id="{64C5741C-1895-10AC-D283-5571D89CDA1E}"/>
              </a:ext>
            </a:extLst>
          </p:cNvPr>
          <p:cNvGrpSpPr/>
          <p:nvPr/>
        </p:nvGrpSpPr>
        <p:grpSpPr>
          <a:xfrm>
            <a:off x="1399252" y="1307182"/>
            <a:ext cx="573120" cy="227880"/>
            <a:chOff x="1399252" y="1307182"/>
            <a:chExt cx="573120" cy="227880"/>
          </a:xfrm>
        </p:grpSpPr>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DF3FA7C5-FBEE-E0D7-D27B-AC185370F7F9}"/>
                    </a:ext>
                  </a:extLst>
                </p14:cNvPr>
                <p14:cNvContentPartPr/>
                <p14:nvPr/>
              </p14:nvContentPartPr>
              <p14:xfrm>
                <a:off x="1399252" y="1307182"/>
                <a:ext cx="141480" cy="201960"/>
              </p14:xfrm>
            </p:contentPart>
          </mc:Choice>
          <mc:Fallback>
            <p:pic>
              <p:nvPicPr>
                <p:cNvPr id="12" name="Ink 11">
                  <a:extLst>
                    <a:ext uri="{FF2B5EF4-FFF2-40B4-BE49-F238E27FC236}">
                      <a16:creationId xmlns:a16="http://schemas.microsoft.com/office/drawing/2014/main" id="{DF3FA7C5-FBEE-E0D7-D27B-AC185370F7F9}"/>
                    </a:ext>
                  </a:extLst>
                </p:cNvPr>
                <p:cNvPicPr/>
                <p:nvPr/>
              </p:nvPicPr>
              <p:blipFill>
                <a:blip r:embed="rId23"/>
                <a:stretch>
                  <a:fillRect/>
                </a:stretch>
              </p:blipFill>
              <p:spPr>
                <a:xfrm>
                  <a:off x="1390252" y="1298182"/>
                  <a:ext cx="1591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08EC5C93-3DBF-C770-EF4C-BF64A25B4961}"/>
                    </a:ext>
                  </a:extLst>
                </p14:cNvPr>
                <p14:cNvContentPartPr/>
                <p14:nvPr/>
              </p14:nvContentPartPr>
              <p14:xfrm>
                <a:off x="1628572" y="1378822"/>
                <a:ext cx="118080" cy="137880"/>
              </p14:xfrm>
            </p:contentPart>
          </mc:Choice>
          <mc:Fallback>
            <p:pic>
              <p:nvPicPr>
                <p:cNvPr id="13" name="Ink 12">
                  <a:extLst>
                    <a:ext uri="{FF2B5EF4-FFF2-40B4-BE49-F238E27FC236}">
                      <a16:creationId xmlns:a16="http://schemas.microsoft.com/office/drawing/2014/main" id="{08EC5C93-3DBF-C770-EF4C-BF64A25B4961}"/>
                    </a:ext>
                  </a:extLst>
                </p:cNvPr>
                <p:cNvPicPr/>
                <p:nvPr/>
              </p:nvPicPr>
              <p:blipFill>
                <a:blip r:embed="rId25"/>
                <a:stretch>
                  <a:fillRect/>
                </a:stretch>
              </p:blipFill>
              <p:spPr>
                <a:xfrm>
                  <a:off x="1619932" y="1369822"/>
                  <a:ext cx="1357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982ECF82-682D-334A-E483-0B8888EAFCE6}"/>
                    </a:ext>
                  </a:extLst>
                </p14:cNvPr>
                <p14:cNvContentPartPr/>
                <p14:nvPr/>
              </p14:nvContentPartPr>
              <p14:xfrm>
                <a:off x="1836292" y="1384222"/>
                <a:ext cx="136080" cy="150840"/>
              </p14:xfrm>
            </p:contentPart>
          </mc:Choice>
          <mc:Fallback>
            <p:pic>
              <p:nvPicPr>
                <p:cNvPr id="14" name="Ink 13">
                  <a:extLst>
                    <a:ext uri="{FF2B5EF4-FFF2-40B4-BE49-F238E27FC236}">
                      <a16:creationId xmlns:a16="http://schemas.microsoft.com/office/drawing/2014/main" id="{982ECF82-682D-334A-E483-0B8888EAFCE6}"/>
                    </a:ext>
                  </a:extLst>
                </p:cNvPr>
                <p:cNvPicPr/>
                <p:nvPr/>
              </p:nvPicPr>
              <p:blipFill>
                <a:blip r:embed="rId27"/>
                <a:stretch>
                  <a:fillRect/>
                </a:stretch>
              </p:blipFill>
              <p:spPr>
                <a:xfrm>
                  <a:off x="1827292" y="1375222"/>
                  <a:ext cx="153720" cy="168480"/>
                </a:xfrm>
                <a:prstGeom prst="rect">
                  <a:avLst/>
                </a:prstGeom>
              </p:spPr>
            </p:pic>
          </mc:Fallback>
        </mc:AlternateContent>
      </p:grpSp>
      <p:grpSp>
        <p:nvGrpSpPr>
          <p:cNvPr id="45" name="Group 44">
            <a:extLst>
              <a:ext uri="{FF2B5EF4-FFF2-40B4-BE49-F238E27FC236}">
                <a16:creationId xmlns:a16="http://schemas.microsoft.com/office/drawing/2014/main" id="{BCB708AD-7FAC-3134-E745-535BD11E7F70}"/>
              </a:ext>
            </a:extLst>
          </p:cNvPr>
          <p:cNvGrpSpPr/>
          <p:nvPr/>
        </p:nvGrpSpPr>
        <p:grpSpPr>
          <a:xfrm>
            <a:off x="4655092" y="2502382"/>
            <a:ext cx="1034280" cy="406080"/>
            <a:chOff x="4655092" y="2502382"/>
            <a:chExt cx="1034280" cy="406080"/>
          </a:xfrm>
        </p:grpSpPr>
        <mc:AlternateContent xmlns:mc="http://schemas.openxmlformats.org/markup-compatibility/2006">
          <mc:Choice xmlns:p14="http://schemas.microsoft.com/office/powerpoint/2010/main" Requires="p14">
            <p:contentPart p14:bwMode="auto" r:id="rId28">
              <p14:nvContentPartPr>
                <p14:cNvPr id="37" name="Ink 36">
                  <a:extLst>
                    <a:ext uri="{FF2B5EF4-FFF2-40B4-BE49-F238E27FC236}">
                      <a16:creationId xmlns:a16="http://schemas.microsoft.com/office/drawing/2014/main" id="{B7BCB49B-BBFC-F160-5314-9C6A18FAFF41}"/>
                    </a:ext>
                  </a:extLst>
                </p14:cNvPr>
                <p14:cNvContentPartPr/>
                <p14:nvPr/>
              </p14:nvContentPartPr>
              <p14:xfrm>
                <a:off x="4655092" y="2502382"/>
                <a:ext cx="216000" cy="406080"/>
              </p14:xfrm>
            </p:contentPart>
          </mc:Choice>
          <mc:Fallback>
            <p:pic>
              <p:nvPicPr>
                <p:cNvPr id="37" name="Ink 36">
                  <a:extLst>
                    <a:ext uri="{FF2B5EF4-FFF2-40B4-BE49-F238E27FC236}">
                      <a16:creationId xmlns:a16="http://schemas.microsoft.com/office/drawing/2014/main" id="{B7BCB49B-BBFC-F160-5314-9C6A18FAFF41}"/>
                    </a:ext>
                  </a:extLst>
                </p:cNvPr>
                <p:cNvPicPr/>
                <p:nvPr/>
              </p:nvPicPr>
              <p:blipFill>
                <a:blip r:embed="rId29"/>
                <a:stretch>
                  <a:fillRect/>
                </a:stretch>
              </p:blipFill>
              <p:spPr>
                <a:xfrm>
                  <a:off x="4646092" y="2493382"/>
                  <a:ext cx="233640" cy="423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8" name="Ink 37">
                  <a:extLst>
                    <a:ext uri="{FF2B5EF4-FFF2-40B4-BE49-F238E27FC236}">
                      <a16:creationId xmlns:a16="http://schemas.microsoft.com/office/drawing/2014/main" id="{616296F1-6DCD-6705-A473-04CD05BB3BAB}"/>
                    </a:ext>
                  </a:extLst>
                </p14:cNvPr>
                <p14:cNvContentPartPr/>
                <p14:nvPr/>
              </p14:nvContentPartPr>
              <p14:xfrm>
                <a:off x="4907812" y="2677342"/>
                <a:ext cx="105120" cy="189360"/>
              </p14:xfrm>
            </p:contentPart>
          </mc:Choice>
          <mc:Fallback>
            <p:pic>
              <p:nvPicPr>
                <p:cNvPr id="38" name="Ink 37">
                  <a:extLst>
                    <a:ext uri="{FF2B5EF4-FFF2-40B4-BE49-F238E27FC236}">
                      <a16:creationId xmlns:a16="http://schemas.microsoft.com/office/drawing/2014/main" id="{616296F1-6DCD-6705-A473-04CD05BB3BAB}"/>
                    </a:ext>
                  </a:extLst>
                </p:cNvPr>
                <p:cNvPicPr/>
                <p:nvPr/>
              </p:nvPicPr>
              <p:blipFill>
                <a:blip r:embed="rId31"/>
                <a:stretch>
                  <a:fillRect/>
                </a:stretch>
              </p:blipFill>
              <p:spPr>
                <a:xfrm>
                  <a:off x="4898812" y="2668702"/>
                  <a:ext cx="1227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9" name="Ink 38">
                  <a:extLst>
                    <a:ext uri="{FF2B5EF4-FFF2-40B4-BE49-F238E27FC236}">
                      <a16:creationId xmlns:a16="http://schemas.microsoft.com/office/drawing/2014/main" id="{D494DD47-987E-2537-165D-301650433BAC}"/>
                    </a:ext>
                  </a:extLst>
                </p14:cNvPr>
                <p14:cNvContentPartPr/>
                <p14:nvPr/>
              </p14:nvContentPartPr>
              <p14:xfrm>
                <a:off x="4926172" y="2749342"/>
                <a:ext cx="99000" cy="25560"/>
              </p14:xfrm>
            </p:contentPart>
          </mc:Choice>
          <mc:Fallback>
            <p:pic>
              <p:nvPicPr>
                <p:cNvPr id="39" name="Ink 38">
                  <a:extLst>
                    <a:ext uri="{FF2B5EF4-FFF2-40B4-BE49-F238E27FC236}">
                      <a16:creationId xmlns:a16="http://schemas.microsoft.com/office/drawing/2014/main" id="{D494DD47-987E-2537-165D-301650433BAC}"/>
                    </a:ext>
                  </a:extLst>
                </p:cNvPr>
                <p:cNvPicPr/>
                <p:nvPr/>
              </p:nvPicPr>
              <p:blipFill>
                <a:blip r:embed="rId33"/>
                <a:stretch>
                  <a:fillRect/>
                </a:stretch>
              </p:blipFill>
              <p:spPr>
                <a:xfrm>
                  <a:off x="4917532" y="2740342"/>
                  <a:ext cx="1166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0" name="Ink 39">
                  <a:extLst>
                    <a:ext uri="{FF2B5EF4-FFF2-40B4-BE49-F238E27FC236}">
                      <a16:creationId xmlns:a16="http://schemas.microsoft.com/office/drawing/2014/main" id="{94215B7E-8326-9FE4-965A-C043E18BC55F}"/>
                    </a:ext>
                  </a:extLst>
                </p14:cNvPr>
                <p14:cNvContentPartPr/>
                <p14:nvPr/>
              </p14:nvContentPartPr>
              <p14:xfrm>
                <a:off x="5156932" y="2752582"/>
                <a:ext cx="10800" cy="114120"/>
              </p14:xfrm>
            </p:contentPart>
          </mc:Choice>
          <mc:Fallback>
            <p:pic>
              <p:nvPicPr>
                <p:cNvPr id="40" name="Ink 39">
                  <a:extLst>
                    <a:ext uri="{FF2B5EF4-FFF2-40B4-BE49-F238E27FC236}">
                      <a16:creationId xmlns:a16="http://schemas.microsoft.com/office/drawing/2014/main" id="{94215B7E-8326-9FE4-965A-C043E18BC55F}"/>
                    </a:ext>
                  </a:extLst>
                </p:cNvPr>
                <p:cNvPicPr/>
                <p:nvPr/>
              </p:nvPicPr>
              <p:blipFill>
                <a:blip r:embed="rId35"/>
                <a:stretch>
                  <a:fillRect/>
                </a:stretch>
              </p:blipFill>
              <p:spPr>
                <a:xfrm>
                  <a:off x="5148292" y="2743582"/>
                  <a:ext cx="284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1" name="Ink 40">
                  <a:extLst>
                    <a:ext uri="{FF2B5EF4-FFF2-40B4-BE49-F238E27FC236}">
                      <a16:creationId xmlns:a16="http://schemas.microsoft.com/office/drawing/2014/main" id="{C9495562-6D7B-F1A0-144B-8C548BFA7BD3}"/>
                    </a:ext>
                  </a:extLst>
                </p14:cNvPr>
                <p14:cNvContentPartPr/>
                <p14:nvPr/>
              </p14:nvContentPartPr>
              <p14:xfrm>
                <a:off x="5099332" y="2701102"/>
                <a:ext cx="134640" cy="179280"/>
              </p14:xfrm>
            </p:contentPart>
          </mc:Choice>
          <mc:Fallback>
            <p:pic>
              <p:nvPicPr>
                <p:cNvPr id="41" name="Ink 40">
                  <a:extLst>
                    <a:ext uri="{FF2B5EF4-FFF2-40B4-BE49-F238E27FC236}">
                      <a16:creationId xmlns:a16="http://schemas.microsoft.com/office/drawing/2014/main" id="{C9495562-6D7B-F1A0-144B-8C548BFA7BD3}"/>
                    </a:ext>
                  </a:extLst>
                </p:cNvPr>
                <p:cNvPicPr/>
                <p:nvPr/>
              </p:nvPicPr>
              <p:blipFill>
                <a:blip r:embed="rId37"/>
                <a:stretch>
                  <a:fillRect/>
                </a:stretch>
              </p:blipFill>
              <p:spPr>
                <a:xfrm>
                  <a:off x="5090332" y="2692102"/>
                  <a:ext cx="1522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2" name="Ink 41">
                  <a:extLst>
                    <a:ext uri="{FF2B5EF4-FFF2-40B4-BE49-F238E27FC236}">
                      <a16:creationId xmlns:a16="http://schemas.microsoft.com/office/drawing/2014/main" id="{40B53425-F2C9-AA91-EC46-6531F4087EC3}"/>
                    </a:ext>
                  </a:extLst>
                </p14:cNvPr>
                <p14:cNvContentPartPr/>
                <p14:nvPr/>
              </p14:nvContentPartPr>
              <p14:xfrm>
                <a:off x="5308852" y="2728462"/>
                <a:ext cx="111600" cy="162720"/>
              </p14:xfrm>
            </p:contentPart>
          </mc:Choice>
          <mc:Fallback>
            <p:pic>
              <p:nvPicPr>
                <p:cNvPr id="42" name="Ink 41">
                  <a:extLst>
                    <a:ext uri="{FF2B5EF4-FFF2-40B4-BE49-F238E27FC236}">
                      <a16:creationId xmlns:a16="http://schemas.microsoft.com/office/drawing/2014/main" id="{40B53425-F2C9-AA91-EC46-6531F4087EC3}"/>
                    </a:ext>
                  </a:extLst>
                </p:cNvPr>
                <p:cNvPicPr/>
                <p:nvPr/>
              </p:nvPicPr>
              <p:blipFill>
                <a:blip r:embed="rId39"/>
                <a:stretch>
                  <a:fillRect/>
                </a:stretch>
              </p:blipFill>
              <p:spPr>
                <a:xfrm>
                  <a:off x="5299852" y="2719462"/>
                  <a:ext cx="12924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3" name="Ink 42">
                  <a:extLst>
                    <a:ext uri="{FF2B5EF4-FFF2-40B4-BE49-F238E27FC236}">
                      <a16:creationId xmlns:a16="http://schemas.microsoft.com/office/drawing/2014/main" id="{FF18D06D-6C6B-8E5A-C16B-846BDA2BF58D}"/>
                    </a:ext>
                  </a:extLst>
                </p14:cNvPr>
                <p14:cNvContentPartPr/>
                <p14:nvPr/>
              </p14:nvContentPartPr>
              <p14:xfrm>
                <a:off x="5466172" y="2720542"/>
                <a:ext cx="73440" cy="165600"/>
              </p14:xfrm>
            </p:contentPart>
          </mc:Choice>
          <mc:Fallback>
            <p:pic>
              <p:nvPicPr>
                <p:cNvPr id="43" name="Ink 42">
                  <a:extLst>
                    <a:ext uri="{FF2B5EF4-FFF2-40B4-BE49-F238E27FC236}">
                      <a16:creationId xmlns:a16="http://schemas.microsoft.com/office/drawing/2014/main" id="{FF18D06D-6C6B-8E5A-C16B-846BDA2BF58D}"/>
                    </a:ext>
                  </a:extLst>
                </p:cNvPr>
                <p:cNvPicPr/>
                <p:nvPr/>
              </p:nvPicPr>
              <p:blipFill>
                <a:blip r:embed="rId41"/>
                <a:stretch>
                  <a:fillRect/>
                </a:stretch>
              </p:blipFill>
              <p:spPr>
                <a:xfrm>
                  <a:off x="5457172" y="2711542"/>
                  <a:ext cx="9108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4" name="Ink 43">
                  <a:extLst>
                    <a:ext uri="{FF2B5EF4-FFF2-40B4-BE49-F238E27FC236}">
                      <a16:creationId xmlns:a16="http://schemas.microsoft.com/office/drawing/2014/main" id="{D1EF39DE-3229-7842-8A2B-31BCEB5F4FA7}"/>
                    </a:ext>
                  </a:extLst>
                </p14:cNvPr>
                <p14:cNvContentPartPr/>
                <p14:nvPr/>
              </p14:nvContentPartPr>
              <p14:xfrm>
                <a:off x="5573812" y="2707582"/>
                <a:ext cx="115560" cy="178920"/>
              </p14:xfrm>
            </p:contentPart>
          </mc:Choice>
          <mc:Fallback>
            <p:pic>
              <p:nvPicPr>
                <p:cNvPr id="44" name="Ink 43">
                  <a:extLst>
                    <a:ext uri="{FF2B5EF4-FFF2-40B4-BE49-F238E27FC236}">
                      <a16:creationId xmlns:a16="http://schemas.microsoft.com/office/drawing/2014/main" id="{D1EF39DE-3229-7842-8A2B-31BCEB5F4FA7}"/>
                    </a:ext>
                  </a:extLst>
                </p:cNvPr>
                <p:cNvPicPr/>
                <p:nvPr/>
              </p:nvPicPr>
              <p:blipFill>
                <a:blip r:embed="rId43"/>
                <a:stretch>
                  <a:fillRect/>
                </a:stretch>
              </p:blipFill>
              <p:spPr>
                <a:xfrm>
                  <a:off x="5564812" y="2698582"/>
                  <a:ext cx="133200" cy="196560"/>
                </a:xfrm>
                <a:prstGeom prst="rect">
                  <a:avLst/>
                </a:prstGeom>
              </p:spPr>
            </p:pic>
          </mc:Fallback>
        </mc:AlternateContent>
      </p:grpSp>
      <p:grpSp>
        <p:nvGrpSpPr>
          <p:cNvPr id="50" name="Group 49">
            <a:extLst>
              <a:ext uri="{FF2B5EF4-FFF2-40B4-BE49-F238E27FC236}">
                <a16:creationId xmlns:a16="http://schemas.microsoft.com/office/drawing/2014/main" id="{0609485E-F00C-316D-FC13-85D6A5A91E14}"/>
              </a:ext>
            </a:extLst>
          </p:cNvPr>
          <p:cNvGrpSpPr/>
          <p:nvPr/>
        </p:nvGrpSpPr>
        <p:grpSpPr>
          <a:xfrm>
            <a:off x="5957572" y="2578702"/>
            <a:ext cx="243720" cy="262080"/>
            <a:chOff x="5957572" y="2578702"/>
            <a:chExt cx="243720" cy="262080"/>
          </a:xfrm>
        </p:grpSpPr>
        <mc:AlternateContent xmlns:mc="http://schemas.openxmlformats.org/markup-compatibility/2006">
          <mc:Choice xmlns:p14="http://schemas.microsoft.com/office/powerpoint/2010/main" Requires="p14">
            <p:contentPart p14:bwMode="auto" r:id="rId44">
              <p14:nvContentPartPr>
                <p14:cNvPr id="46" name="Ink 45">
                  <a:extLst>
                    <a:ext uri="{FF2B5EF4-FFF2-40B4-BE49-F238E27FC236}">
                      <a16:creationId xmlns:a16="http://schemas.microsoft.com/office/drawing/2014/main" id="{CD3A5F10-BE3F-B36A-E88F-698AFAE6EF56}"/>
                    </a:ext>
                  </a:extLst>
                </p14:cNvPr>
                <p14:cNvContentPartPr/>
                <p14:nvPr/>
              </p14:nvContentPartPr>
              <p14:xfrm>
                <a:off x="5957572" y="2578702"/>
                <a:ext cx="125280" cy="262080"/>
              </p14:xfrm>
            </p:contentPart>
          </mc:Choice>
          <mc:Fallback>
            <p:pic>
              <p:nvPicPr>
                <p:cNvPr id="46" name="Ink 45">
                  <a:extLst>
                    <a:ext uri="{FF2B5EF4-FFF2-40B4-BE49-F238E27FC236}">
                      <a16:creationId xmlns:a16="http://schemas.microsoft.com/office/drawing/2014/main" id="{CD3A5F10-BE3F-B36A-E88F-698AFAE6EF56}"/>
                    </a:ext>
                  </a:extLst>
                </p:cNvPr>
                <p:cNvPicPr/>
                <p:nvPr/>
              </p:nvPicPr>
              <p:blipFill>
                <a:blip r:embed="rId45"/>
                <a:stretch>
                  <a:fillRect/>
                </a:stretch>
              </p:blipFill>
              <p:spPr>
                <a:xfrm>
                  <a:off x="5948932" y="2570062"/>
                  <a:ext cx="14292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7" name="Ink 46">
                  <a:extLst>
                    <a:ext uri="{FF2B5EF4-FFF2-40B4-BE49-F238E27FC236}">
                      <a16:creationId xmlns:a16="http://schemas.microsoft.com/office/drawing/2014/main" id="{BBE6F62A-06B4-EF85-B9E5-7943ECC8A0CE}"/>
                    </a:ext>
                  </a:extLst>
                </p14:cNvPr>
                <p14:cNvContentPartPr/>
                <p14:nvPr/>
              </p14:nvContentPartPr>
              <p14:xfrm>
                <a:off x="6142972" y="2603542"/>
                <a:ext cx="51840" cy="220680"/>
              </p14:xfrm>
            </p:contentPart>
          </mc:Choice>
          <mc:Fallback>
            <p:pic>
              <p:nvPicPr>
                <p:cNvPr id="47" name="Ink 46">
                  <a:extLst>
                    <a:ext uri="{FF2B5EF4-FFF2-40B4-BE49-F238E27FC236}">
                      <a16:creationId xmlns:a16="http://schemas.microsoft.com/office/drawing/2014/main" id="{BBE6F62A-06B4-EF85-B9E5-7943ECC8A0CE}"/>
                    </a:ext>
                  </a:extLst>
                </p:cNvPr>
                <p:cNvPicPr/>
                <p:nvPr/>
              </p:nvPicPr>
              <p:blipFill>
                <a:blip r:embed="rId47"/>
                <a:stretch>
                  <a:fillRect/>
                </a:stretch>
              </p:blipFill>
              <p:spPr>
                <a:xfrm>
                  <a:off x="6134332" y="2594542"/>
                  <a:ext cx="6948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8" name="Ink 47">
                  <a:extLst>
                    <a:ext uri="{FF2B5EF4-FFF2-40B4-BE49-F238E27FC236}">
                      <a16:creationId xmlns:a16="http://schemas.microsoft.com/office/drawing/2014/main" id="{E5C59DD1-9AD0-B048-552F-8AB0417394F5}"/>
                    </a:ext>
                  </a:extLst>
                </p14:cNvPr>
                <p14:cNvContentPartPr/>
                <p14:nvPr/>
              </p14:nvContentPartPr>
              <p14:xfrm>
                <a:off x="6118492" y="2700022"/>
                <a:ext cx="82800" cy="12960"/>
              </p14:xfrm>
            </p:contentPart>
          </mc:Choice>
          <mc:Fallback>
            <p:pic>
              <p:nvPicPr>
                <p:cNvPr id="48" name="Ink 47">
                  <a:extLst>
                    <a:ext uri="{FF2B5EF4-FFF2-40B4-BE49-F238E27FC236}">
                      <a16:creationId xmlns:a16="http://schemas.microsoft.com/office/drawing/2014/main" id="{E5C59DD1-9AD0-B048-552F-8AB0417394F5}"/>
                    </a:ext>
                  </a:extLst>
                </p:cNvPr>
                <p:cNvPicPr/>
                <p:nvPr/>
              </p:nvPicPr>
              <p:blipFill>
                <a:blip r:embed="rId49"/>
                <a:stretch>
                  <a:fillRect/>
                </a:stretch>
              </p:blipFill>
              <p:spPr>
                <a:xfrm>
                  <a:off x="6109492" y="2691382"/>
                  <a:ext cx="100440" cy="30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49" name="Ink 48">
                <a:extLst>
                  <a:ext uri="{FF2B5EF4-FFF2-40B4-BE49-F238E27FC236}">
                    <a16:creationId xmlns:a16="http://schemas.microsoft.com/office/drawing/2014/main" id="{D275CB63-066D-454B-9300-0118A253041E}"/>
                  </a:ext>
                </a:extLst>
              </p14:cNvPr>
              <p14:cNvContentPartPr/>
              <p14:nvPr/>
            </p14:nvContentPartPr>
            <p14:xfrm>
              <a:off x="6387052" y="2540542"/>
              <a:ext cx="120960" cy="383040"/>
            </p14:xfrm>
          </p:contentPart>
        </mc:Choice>
        <mc:Fallback>
          <p:pic>
            <p:nvPicPr>
              <p:cNvPr id="49" name="Ink 48">
                <a:extLst>
                  <a:ext uri="{FF2B5EF4-FFF2-40B4-BE49-F238E27FC236}">
                    <a16:creationId xmlns:a16="http://schemas.microsoft.com/office/drawing/2014/main" id="{D275CB63-066D-454B-9300-0118A253041E}"/>
                  </a:ext>
                </a:extLst>
              </p:cNvPr>
              <p:cNvPicPr/>
              <p:nvPr/>
            </p:nvPicPr>
            <p:blipFill>
              <a:blip r:embed="rId51"/>
              <a:stretch>
                <a:fillRect/>
              </a:stretch>
            </p:blipFill>
            <p:spPr>
              <a:xfrm>
                <a:off x="6378412" y="2531542"/>
                <a:ext cx="138600" cy="400680"/>
              </a:xfrm>
              <a:prstGeom prst="rect">
                <a:avLst/>
              </a:prstGeom>
            </p:spPr>
          </p:pic>
        </mc:Fallback>
      </mc:AlternateContent>
      <p:grpSp>
        <p:nvGrpSpPr>
          <p:cNvPr id="69" name="Group 68">
            <a:extLst>
              <a:ext uri="{FF2B5EF4-FFF2-40B4-BE49-F238E27FC236}">
                <a16:creationId xmlns:a16="http://schemas.microsoft.com/office/drawing/2014/main" id="{0E867E59-9355-E260-64E0-6A5B639F4C99}"/>
              </a:ext>
            </a:extLst>
          </p:cNvPr>
          <p:cNvGrpSpPr/>
          <p:nvPr/>
        </p:nvGrpSpPr>
        <p:grpSpPr>
          <a:xfrm>
            <a:off x="279292" y="2445862"/>
            <a:ext cx="1684800" cy="1161720"/>
            <a:chOff x="279292" y="2445862"/>
            <a:chExt cx="1684800" cy="1161720"/>
          </a:xfrm>
        </p:grpSpPr>
        <mc:AlternateContent xmlns:mc="http://schemas.openxmlformats.org/markup-compatibility/2006">
          <mc:Choice xmlns:p14="http://schemas.microsoft.com/office/powerpoint/2010/main" Requires="p14">
            <p:contentPart p14:bwMode="auto" r:id="rId52">
              <p14:nvContentPartPr>
                <p14:cNvPr id="19" name="Ink 18">
                  <a:extLst>
                    <a:ext uri="{FF2B5EF4-FFF2-40B4-BE49-F238E27FC236}">
                      <a16:creationId xmlns:a16="http://schemas.microsoft.com/office/drawing/2014/main" id="{48E4E76F-8DD7-6623-0242-847281BF9F91}"/>
                    </a:ext>
                  </a:extLst>
                </p14:cNvPr>
                <p14:cNvContentPartPr/>
                <p14:nvPr/>
              </p14:nvContentPartPr>
              <p14:xfrm>
                <a:off x="534172" y="2445862"/>
                <a:ext cx="233640" cy="311400"/>
              </p14:xfrm>
            </p:contentPart>
          </mc:Choice>
          <mc:Fallback>
            <p:pic>
              <p:nvPicPr>
                <p:cNvPr id="19" name="Ink 18">
                  <a:extLst>
                    <a:ext uri="{FF2B5EF4-FFF2-40B4-BE49-F238E27FC236}">
                      <a16:creationId xmlns:a16="http://schemas.microsoft.com/office/drawing/2014/main" id="{48E4E76F-8DD7-6623-0242-847281BF9F91}"/>
                    </a:ext>
                  </a:extLst>
                </p:cNvPr>
                <p:cNvPicPr/>
                <p:nvPr/>
              </p:nvPicPr>
              <p:blipFill>
                <a:blip r:embed="rId53"/>
                <a:stretch>
                  <a:fillRect/>
                </a:stretch>
              </p:blipFill>
              <p:spPr>
                <a:xfrm>
                  <a:off x="525172" y="2436862"/>
                  <a:ext cx="25128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0" name="Ink 19">
                  <a:extLst>
                    <a:ext uri="{FF2B5EF4-FFF2-40B4-BE49-F238E27FC236}">
                      <a16:creationId xmlns:a16="http://schemas.microsoft.com/office/drawing/2014/main" id="{44BC81EC-85AF-5CAD-B032-E7758A524A39}"/>
                    </a:ext>
                  </a:extLst>
                </p14:cNvPr>
                <p14:cNvContentPartPr/>
                <p14:nvPr/>
              </p14:nvContentPartPr>
              <p14:xfrm>
                <a:off x="808852" y="2570782"/>
                <a:ext cx="81000" cy="137520"/>
              </p14:xfrm>
            </p:contentPart>
          </mc:Choice>
          <mc:Fallback>
            <p:pic>
              <p:nvPicPr>
                <p:cNvPr id="20" name="Ink 19">
                  <a:extLst>
                    <a:ext uri="{FF2B5EF4-FFF2-40B4-BE49-F238E27FC236}">
                      <a16:creationId xmlns:a16="http://schemas.microsoft.com/office/drawing/2014/main" id="{44BC81EC-85AF-5CAD-B032-E7758A524A39}"/>
                    </a:ext>
                  </a:extLst>
                </p:cNvPr>
                <p:cNvPicPr/>
                <p:nvPr/>
              </p:nvPicPr>
              <p:blipFill>
                <a:blip r:embed="rId55"/>
                <a:stretch>
                  <a:fillRect/>
                </a:stretch>
              </p:blipFill>
              <p:spPr>
                <a:xfrm>
                  <a:off x="799852" y="2561782"/>
                  <a:ext cx="986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1" name="Ink 20">
                  <a:extLst>
                    <a:ext uri="{FF2B5EF4-FFF2-40B4-BE49-F238E27FC236}">
                      <a16:creationId xmlns:a16="http://schemas.microsoft.com/office/drawing/2014/main" id="{6FE6AD22-D6ED-5CF3-9F08-D11583FAE5FA}"/>
                    </a:ext>
                  </a:extLst>
                </p14:cNvPr>
                <p14:cNvContentPartPr/>
                <p14:nvPr/>
              </p14:nvContentPartPr>
              <p14:xfrm>
                <a:off x="943492" y="2591662"/>
                <a:ext cx="86400" cy="127080"/>
              </p14:xfrm>
            </p:contentPart>
          </mc:Choice>
          <mc:Fallback>
            <p:pic>
              <p:nvPicPr>
                <p:cNvPr id="21" name="Ink 20">
                  <a:extLst>
                    <a:ext uri="{FF2B5EF4-FFF2-40B4-BE49-F238E27FC236}">
                      <a16:creationId xmlns:a16="http://schemas.microsoft.com/office/drawing/2014/main" id="{6FE6AD22-D6ED-5CF3-9F08-D11583FAE5FA}"/>
                    </a:ext>
                  </a:extLst>
                </p:cNvPr>
                <p:cNvPicPr/>
                <p:nvPr/>
              </p:nvPicPr>
              <p:blipFill>
                <a:blip r:embed="rId57"/>
                <a:stretch>
                  <a:fillRect/>
                </a:stretch>
              </p:blipFill>
              <p:spPr>
                <a:xfrm>
                  <a:off x="934492" y="2583022"/>
                  <a:ext cx="10404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2" name="Ink 21">
                  <a:extLst>
                    <a:ext uri="{FF2B5EF4-FFF2-40B4-BE49-F238E27FC236}">
                      <a16:creationId xmlns:a16="http://schemas.microsoft.com/office/drawing/2014/main" id="{43BF6AE6-E251-3DA9-0074-9D8A5A74B037}"/>
                    </a:ext>
                  </a:extLst>
                </p14:cNvPr>
                <p14:cNvContentPartPr/>
                <p14:nvPr/>
              </p14:nvContentPartPr>
              <p14:xfrm>
                <a:off x="1104412" y="2565022"/>
                <a:ext cx="92520" cy="202320"/>
              </p14:xfrm>
            </p:contentPart>
          </mc:Choice>
          <mc:Fallback>
            <p:pic>
              <p:nvPicPr>
                <p:cNvPr id="22" name="Ink 21">
                  <a:extLst>
                    <a:ext uri="{FF2B5EF4-FFF2-40B4-BE49-F238E27FC236}">
                      <a16:creationId xmlns:a16="http://schemas.microsoft.com/office/drawing/2014/main" id="{43BF6AE6-E251-3DA9-0074-9D8A5A74B037}"/>
                    </a:ext>
                  </a:extLst>
                </p:cNvPr>
                <p:cNvPicPr/>
                <p:nvPr/>
              </p:nvPicPr>
              <p:blipFill>
                <a:blip r:embed="rId59"/>
                <a:stretch>
                  <a:fillRect/>
                </a:stretch>
              </p:blipFill>
              <p:spPr>
                <a:xfrm>
                  <a:off x="1095772" y="2556382"/>
                  <a:ext cx="11016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3" name="Ink 22">
                  <a:extLst>
                    <a:ext uri="{FF2B5EF4-FFF2-40B4-BE49-F238E27FC236}">
                      <a16:creationId xmlns:a16="http://schemas.microsoft.com/office/drawing/2014/main" id="{F458D5C3-4B84-4B71-DC52-4232C5DD36DF}"/>
                    </a:ext>
                  </a:extLst>
                </p14:cNvPr>
                <p14:cNvContentPartPr/>
                <p14:nvPr/>
              </p14:nvContentPartPr>
              <p14:xfrm>
                <a:off x="1334092" y="2532982"/>
                <a:ext cx="192960" cy="233280"/>
              </p14:xfrm>
            </p:contentPart>
          </mc:Choice>
          <mc:Fallback>
            <p:pic>
              <p:nvPicPr>
                <p:cNvPr id="23" name="Ink 22">
                  <a:extLst>
                    <a:ext uri="{FF2B5EF4-FFF2-40B4-BE49-F238E27FC236}">
                      <a16:creationId xmlns:a16="http://schemas.microsoft.com/office/drawing/2014/main" id="{F458D5C3-4B84-4B71-DC52-4232C5DD36DF}"/>
                    </a:ext>
                  </a:extLst>
                </p:cNvPr>
                <p:cNvPicPr/>
                <p:nvPr/>
              </p:nvPicPr>
              <p:blipFill>
                <a:blip r:embed="rId61"/>
                <a:stretch>
                  <a:fillRect/>
                </a:stretch>
              </p:blipFill>
              <p:spPr>
                <a:xfrm>
                  <a:off x="1325092" y="2524342"/>
                  <a:ext cx="2106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5" name="Ink 24">
                  <a:extLst>
                    <a:ext uri="{FF2B5EF4-FFF2-40B4-BE49-F238E27FC236}">
                      <a16:creationId xmlns:a16="http://schemas.microsoft.com/office/drawing/2014/main" id="{C6D8745B-75A3-A7AF-276F-D53F8AF2327C}"/>
                    </a:ext>
                  </a:extLst>
                </p14:cNvPr>
                <p14:cNvContentPartPr/>
                <p14:nvPr/>
              </p14:nvContentPartPr>
              <p14:xfrm>
                <a:off x="1182892" y="2982262"/>
                <a:ext cx="136080" cy="151920"/>
              </p14:xfrm>
            </p:contentPart>
          </mc:Choice>
          <mc:Fallback>
            <p:pic>
              <p:nvPicPr>
                <p:cNvPr id="25" name="Ink 24">
                  <a:extLst>
                    <a:ext uri="{FF2B5EF4-FFF2-40B4-BE49-F238E27FC236}">
                      <a16:creationId xmlns:a16="http://schemas.microsoft.com/office/drawing/2014/main" id="{C6D8745B-75A3-A7AF-276F-D53F8AF2327C}"/>
                    </a:ext>
                  </a:extLst>
                </p:cNvPr>
                <p:cNvPicPr/>
                <p:nvPr/>
              </p:nvPicPr>
              <p:blipFill>
                <a:blip r:embed="rId63"/>
                <a:stretch>
                  <a:fillRect/>
                </a:stretch>
              </p:blipFill>
              <p:spPr>
                <a:xfrm>
                  <a:off x="1174252" y="2973622"/>
                  <a:ext cx="15372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6" name="Ink 25">
                  <a:extLst>
                    <a:ext uri="{FF2B5EF4-FFF2-40B4-BE49-F238E27FC236}">
                      <a16:creationId xmlns:a16="http://schemas.microsoft.com/office/drawing/2014/main" id="{F22F0720-908E-452F-4581-CBBAB0A35B46}"/>
                    </a:ext>
                  </a:extLst>
                </p14:cNvPr>
                <p14:cNvContentPartPr/>
                <p14:nvPr/>
              </p14:nvContentPartPr>
              <p14:xfrm>
                <a:off x="1407532" y="3105022"/>
                <a:ext cx="27360" cy="63360"/>
              </p14:xfrm>
            </p:contentPart>
          </mc:Choice>
          <mc:Fallback>
            <p:pic>
              <p:nvPicPr>
                <p:cNvPr id="26" name="Ink 25">
                  <a:extLst>
                    <a:ext uri="{FF2B5EF4-FFF2-40B4-BE49-F238E27FC236}">
                      <a16:creationId xmlns:a16="http://schemas.microsoft.com/office/drawing/2014/main" id="{F22F0720-908E-452F-4581-CBBAB0A35B46}"/>
                    </a:ext>
                  </a:extLst>
                </p:cNvPr>
                <p:cNvPicPr/>
                <p:nvPr/>
              </p:nvPicPr>
              <p:blipFill>
                <a:blip r:embed="rId65"/>
                <a:stretch>
                  <a:fillRect/>
                </a:stretch>
              </p:blipFill>
              <p:spPr>
                <a:xfrm>
                  <a:off x="1398532" y="3096382"/>
                  <a:ext cx="4500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7" name="Ink 26">
                  <a:extLst>
                    <a:ext uri="{FF2B5EF4-FFF2-40B4-BE49-F238E27FC236}">
                      <a16:creationId xmlns:a16="http://schemas.microsoft.com/office/drawing/2014/main" id="{93B92262-5974-45C8-8673-5FA32AE51DF3}"/>
                    </a:ext>
                  </a:extLst>
                </p14:cNvPr>
                <p14:cNvContentPartPr/>
                <p14:nvPr/>
              </p14:nvContentPartPr>
              <p14:xfrm>
                <a:off x="1508332" y="2995222"/>
                <a:ext cx="130680" cy="160200"/>
              </p14:xfrm>
            </p:contentPart>
          </mc:Choice>
          <mc:Fallback>
            <p:pic>
              <p:nvPicPr>
                <p:cNvPr id="27" name="Ink 26">
                  <a:extLst>
                    <a:ext uri="{FF2B5EF4-FFF2-40B4-BE49-F238E27FC236}">
                      <a16:creationId xmlns:a16="http://schemas.microsoft.com/office/drawing/2014/main" id="{93B92262-5974-45C8-8673-5FA32AE51DF3}"/>
                    </a:ext>
                  </a:extLst>
                </p:cNvPr>
                <p:cNvPicPr/>
                <p:nvPr/>
              </p:nvPicPr>
              <p:blipFill>
                <a:blip r:embed="rId67"/>
                <a:stretch>
                  <a:fillRect/>
                </a:stretch>
              </p:blipFill>
              <p:spPr>
                <a:xfrm>
                  <a:off x="1499332" y="2986582"/>
                  <a:ext cx="1483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8" name="Ink 27">
                  <a:extLst>
                    <a:ext uri="{FF2B5EF4-FFF2-40B4-BE49-F238E27FC236}">
                      <a16:creationId xmlns:a16="http://schemas.microsoft.com/office/drawing/2014/main" id="{09764DBD-CCD4-D07F-FC28-FE34DF971FC0}"/>
                    </a:ext>
                  </a:extLst>
                </p14:cNvPr>
                <p14:cNvContentPartPr/>
                <p14:nvPr/>
              </p14:nvContentPartPr>
              <p14:xfrm>
                <a:off x="1725052" y="3046342"/>
                <a:ext cx="99360" cy="109800"/>
              </p14:xfrm>
            </p:contentPart>
          </mc:Choice>
          <mc:Fallback>
            <p:pic>
              <p:nvPicPr>
                <p:cNvPr id="28" name="Ink 27">
                  <a:extLst>
                    <a:ext uri="{FF2B5EF4-FFF2-40B4-BE49-F238E27FC236}">
                      <a16:creationId xmlns:a16="http://schemas.microsoft.com/office/drawing/2014/main" id="{09764DBD-CCD4-D07F-FC28-FE34DF971FC0}"/>
                    </a:ext>
                  </a:extLst>
                </p:cNvPr>
                <p:cNvPicPr/>
                <p:nvPr/>
              </p:nvPicPr>
              <p:blipFill>
                <a:blip r:embed="rId69"/>
                <a:stretch>
                  <a:fillRect/>
                </a:stretch>
              </p:blipFill>
              <p:spPr>
                <a:xfrm>
                  <a:off x="1716412" y="3037702"/>
                  <a:ext cx="1170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9" name="Ink 28">
                  <a:extLst>
                    <a:ext uri="{FF2B5EF4-FFF2-40B4-BE49-F238E27FC236}">
                      <a16:creationId xmlns:a16="http://schemas.microsoft.com/office/drawing/2014/main" id="{70C7F7F8-59F9-5564-580A-06D21A8ECD10}"/>
                    </a:ext>
                  </a:extLst>
                </p14:cNvPr>
                <p14:cNvContentPartPr/>
                <p14:nvPr/>
              </p14:nvContentPartPr>
              <p14:xfrm>
                <a:off x="1950412" y="3178822"/>
                <a:ext cx="13680" cy="16920"/>
              </p14:xfrm>
            </p:contentPart>
          </mc:Choice>
          <mc:Fallback>
            <p:pic>
              <p:nvPicPr>
                <p:cNvPr id="29" name="Ink 28">
                  <a:extLst>
                    <a:ext uri="{FF2B5EF4-FFF2-40B4-BE49-F238E27FC236}">
                      <a16:creationId xmlns:a16="http://schemas.microsoft.com/office/drawing/2014/main" id="{70C7F7F8-59F9-5564-580A-06D21A8ECD10}"/>
                    </a:ext>
                  </a:extLst>
                </p:cNvPr>
                <p:cNvPicPr/>
                <p:nvPr/>
              </p:nvPicPr>
              <p:blipFill>
                <a:blip r:embed="rId71"/>
                <a:stretch>
                  <a:fillRect/>
                </a:stretch>
              </p:blipFill>
              <p:spPr>
                <a:xfrm>
                  <a:off x="1941412" y="3170182"/>
                  <a:ext cx="3132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0" name="Ink 29">
                  <a:extLst>
                    <a:ext uri="{FF2B5EF4-FFF2-40B4-BE49-F238E27FC236}">
                      <a16:creationId xmlns:a16="http://schemas.microsoft.com/office/drawing/2014/main" id="{C709F4B4-B783-CF3D-7C25-9BBAC593EE89}"/>
                    </a:ext>
                  </a:extLst>
                </p14:cNvPr>
                <p14:cNvContentPartPr/>
                <p14:nvPr/>
              </p14:nvContentPartPr>
              <p14:xfrm>
                <a:off x="515812" y="3357022"/>
                <a:ext cx="195840" cy="240480"/>
              </p14:xfrm>
            </p:contentPart>
          </mc:Choice>
          <mc:Fallback>
            <p:pic>
              <p:nvPicPr>
                <p:cNvPr id="30" name="Ink 29">
                  <a:extLst>
                    <a:ext uri="{FF2B5EF4-FFF2-40B4-BE49-F238E27FC236}">
                      <a16:creationId xmlns:a16="http://schemas.microsoft.com/office/drawing/2014/main" id="{C709F4B4-B783-CF3D-7C25-9BBAC593EE89}"/>
                    </a:ext>
                  </a:extLst>
                </p:cNvPr>
                <p:cNvPicPr/>
                <p:nvPr/>
              </p:nvPicPr>
              <p:blipFill>
                <a:blip r:embed="rId73"/>
                <a:stretch>
                  <a:fillRect/>
                </a:stretch>
              </p:blipFill>
              <p:spPr>
                <a:xfrm>
                  <a:off x="507172" y="3348382"/>
                  <a:ext cx="21348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1" name="Ink 30">
                  <a:extLst>
                    <a:ext uri="{FF2B5EF4-FFF2-40B4-BE49-F238E27FC236}">
                      <a16:creationId xmlns:a16="http://schemas.microsoft.com/office/drawing/2014/main" id="{7A4198BC-68ED-BAF9-4AA3-53C28BBD0D9E}"/>
                    </a:ext>
                  </a:extLst>
                </p14:cNvPr>
                <p14:cNvContentPartPr/>
                <p14:nvPr/>
              </p14:nvContentPartPr>
              <p14:xfrm>
                <a:off x="726412" y="3466822"/>
                <a:ext cx="102240" cy="102240"/>
              </p14:xfrm>
            </p:contentPart>
          </mc:Choice>
          <mc:Fallback>
            <p:pic>
              <p:nvPicPr>
                <p:cNvPr id="31" name="Ink 30">
                  <a:extLst>
                    <a:ext uri="{FF2B5EF4-FFF2-40B4-BE49-F238E27FC236}">
                      <a16:creationId xmlns:a16="http://schemas.microsoft.com/office/drawing/2014/main" id="{7A4198BC-68ED-BAF9-4AA3-53C28BBD0D9E}"/>
                    </a:ext>
                  </a:extLst>
                </p:cNvPr>
                <p:cNvPicPr/>
                <p:nvPr/>
              </p:nvPicPr>
              <p:blipFill>
                <a:blip r:embed="rId75"/>
                <a:stretch>
                  <a:fillRect/>
                </a:stretch>
              </p:blipFill>
              <p:spPr>
                <a:xfrm>
                  <a:off x="717772" y="3457822"/>
                  <a:ext cx="1198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2" name="Ink 31">
                  <a:extLst>
                    <a:ext uri="{FF2B5EF4-FFF2-40B4-BE49-F238E27FC236}">
                      <a16:creationId xmlns:a16="http://schemas.microsoft.com/office/drawing/2014/main" id="{E309B089-9AE2-F10E-453B-5FA7CB3AFE51}"/>
                    </a:ext>
                  </a:extLst>
                </p14:cNvPr>
                <p14:cNvContentPartPr/>
                <p14:nvPr/>
              </p14:nvContentPartPr>
              <p14:xfrm>
                <a:off x="865012" y="3426142"/>
                <a:ext cx="112320" cy="156240"/>
              </p14:xfrm>
            </p:contentPart>
          </mc:Choice>
          <mc:Fallback>
            <p:pic>
              <p:nvPicPr>
                <p:cNvPr id="32" name="Ink 31">
                  <a:extLst>
                    <a:ext uri="{FF2B5EF4-FFF2-40B4-BE49-F238E27FC236}">
                      <a16:creationId xmlns:a16="http://schemas.microsoft.com/office/drawing/2014/main" id="{E309B089-9AE2-F10E-453B-5FA7CB3AFE51}"/>
                    </a:ext>
                  </a:extLst>
                </p:cNvPr>
                <p:cNvPicPr/>
                <p:nvPr/>
              </p:nvPicPr>
              <p:blipFill>
                <a:blip r:embed="rId77"/>
                <a:stretch>
                  <a:fillRect/>
                </a:stretch>
              </p:blipFill>
              <p:spPr>
                <a:xfrm>
                  <a:off x="856012" y="3417142"/>
                  <a:ext cx="1299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3" name="Ink 32">
                  <a:extLst>
                    <a:ext uri="{FF2B5EF4-FFF2-40B4-BE49-F238E27FC236}">
                      <a16:creationId xmlns:a16="http://schemas.microsoft.com/office/drawing/2014/main" id="{789B856B-37C5-17D2-2E47-0DE0B439F12E}"/>
                    </a:ext>
                  </a:extLst>
                </p14:cNvPr>
                <p14:cNvContentPartPr/>
                <p14:nvPr/>
              </p14:nvContentPartPr>
              <p14:xfrm>
                <a:off x="1024492" y="3383662"/>
                <a:ext cx="92160" cy="223920"/>
              </p14:xfrm>
            </p:contentPart>
          </mc:Choice>
          <mc:Fallback>
            <p:pic>
              <p:nvPicPr>
                <p:cNvPr id="33" name="Ink 32">
                  <a:extLst>
                    <a:ext uri="{FF2B5EF4-FFF2-40B4-BE49-F238E27FC236}">
                      <a16:creationId xmlns:a16="http://schemas.microsoft.com/office/drawing/2014/main" id="{789B856B-37C5-17D2-2E47-0DE0B439F12E}"/>
                    </a:ext>
                  </a:extLst>
                </p:cNvPr>
                <p:cNvPicPr/>
                <p:nvPr/>
              </p:nvPicPr>
              <p:blipFill>
                <a:blip r:embed="rId79"/>
                <a:stretch>
                  <a:fillRect/>
                </a:stretch>
              </p:blipFill>
              <p:spPr>
                <a:xfrm>
                  <a:off x="1015852" y="3374662"/>
                  <a:ext cx="1098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4" name="Ink 33">
                  <a:extLst>
                    <a:ext uri="{FF2B5EF4-FFF2-40B4-BE49-F238E27FC236}">
                      <a16:creationId xmlns:a16="http://schemas.microsoft.com/office/drawing/2014/main" id="{8E68745C-F40A-81D9-5DDC-199ECA2F40FB}"/>
                    </a:ext>
                  </a:extLst>
                </p14:cNvPr>
                <p14:cNvContentPartPr/>
                <p14:nvPr/>
              </p14:nvContentPartPr>
              <p14:xfrm>
                <a:off x="1191892" y="3481222"/>
                <a:ext cx="196200" cy="108360"/>
              </p14:xfrm>
            </p:contentPart>
          </mc:Choice>
          <mc:Fallback>
            <p:pic>
              <p:nvPicPr>
                <p:cNvPr id="34" name="Ink 33">
                  <a:extLst>
                    <a:ext uri="{FF2B5EF4-FFF2-40B4-BE49-F238E27FC236}">
                      <a16:creationId xmlns:a16="http://schemas.microsoft.com/office/drawing/2014/main" id="{8E68745C-F40A-81D9-5DDC-199ECA2F40FB}"/>
                    </a:ext>
                  </a:extLst>
                </p:cNvPr>
                <p:cNvPicPr/>
                <p:nvPr/>
              </p:nvPicPr>
              <p:blipFill>
                <a:blip r:embed="rId81"/>
                <a:stretch>
                  <a:fillRect/>
                </a:stretch>
              </p:blipFill>
              <p:spPr>
                <a:xfrm>
                  <a:off x="1183252" y="3472222"/>
                  <a:ext cx="2138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C8766145-B6F9-1CC1-70B0-34798D3AAF87}"/>
                    </a:ext>
                  </a:extLst>
                </p14:cNvPr>
                <p14:cNvContentPartPr/>
                <p14:nvPr/>
              </p14:nvContentPartPr>
              <p14:xfrm>
                <a:off x="516172" y="2925742"/>
                <a:ext cx="87120" cy="189360"/>
              </p14:xfrm>
            </p:contentPart>
          </mc:Choice>
          <mc:Fallback>
            <p:pic>
              <p:nvPicPr>
                <p:cNvPr id="63" name="Ink 62">
                  <a:extLst>
                    <a:ext uri="{FF2B5EF4-FFF2-40B4-BE49-F238E27FC236}">
                      <a16:creationId xmlns:a16="http://schemas.microsoft.com/office/drawing/2014/main" id="{C8766145-B6F9-1CC1-70B0-34798D3AAF87}"/>
                    </a:ext>
                  </a:extLst>
                </p:cNvPr>
                <p:cNvPicPr/>
                <p:nvPr/>
              </p:nvPicPr>
              <p:blipFill>
                <a:blip r:embed="rId83"/>
                <a:stretch>
                  <a:fillRect/>
                </a:stretch>
              </p:blipFill>
              <p:spPr>
                <a:xfrm>
                  <a:off x="507172" y="2916742"/>
                  <a:ext cx="1047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D8793FC8-183B-EC65-4145-C92003BAB75C}"/>
                    </a:ext>
                  </a:extLst>
                </p14:cNvPr>
                <p14:cNvContentPartPr/>
                <p14:nvPr/>
              </p14:nvContentPartPr>
              <p14:xfrm>
                <a:off x="508972" y="3012862"/>
                <a:ext cx="183240" cy="99000"/>
              </p14:xfrm>
            </p:contentPart>
          </mc:Choice>
          <mc:Fallback>
            <p:pic>
              <p:nvPicPr>
                <p:cNvPr id="64" name="Ink 63">
                  <a:extLst>
                    <a:ext uri="{FF2B5EF4-FFF2-40B4-BE49-F238E27FC236}">
                      <a16:creationId xmlns:a16="http://schemas.microsoft.com/office/drawing/2014/main" id="{D8793FC8-183B-EC65-4145-C92003BAB75C}"/>
                    </a:ext>
                  </a:extLst>
                </p:cNvPr>
                <p:cNvPicPr/>
                <p:nvPr/>
              </p:nvPicPr>
              <p:blipFill>
                <a:blip r:embed="rId85"/>
                <a:stretch>
                  <a:fillRect/>
                </a:stretch>
              </p:blipFill>
              <p:spPr>
                <a:xfrm>
                  <a:off x="499972" y="3004222"/>
                  <a:ext cx="20088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5" name="Ink 64">
                  <a:extLst>
                    <a:ext uri="{FF2B5EF4-FFF2-40B4-BE49-F238E27FC236}">
                      <a16:creationId xmlns:a16="http://schemas.microsoft.com/office/drawing/2014/main" id="{E5730638-9901-176D-FEC2-215F0223549D}"/>
                    </a:ext>
                  </a:extLst>
                </p14:cNvPr>
                <p14:cNvContentPartPr/>
                <p14:nvPr/>
              </p14:nvContentPartPr>
              <p14:xfrm>
                <a:off x="753772" y="2980462"/>
                <a:ext cx="8280" cy="162720"/>
              </p14:xfrm>
            </p:contentPart>
          </mc:Choice>
          <mc:Fallback>
            <p:pic>
              <p:nvPicPr>
                <p:cNvPr id="65" name="Ink 64">
                  <a:extLst>
                    <a:ext uri="{FF2B5EF4-FFF2-40B4-BE49-F238E27FC236}">
                      <a16:creationId xmlns:a16="http://schemas.microsoft.com/office/drawing/2014/main" id="{E5730638-9901-176D-FEC2-215F0223549D}"/>
                    </a:ext>
                  </a:extLst>
                </p:cNvPr>
                <p:cNvPicPr/>
                <p:nvPr/>
              </p:nvPicPr>
              <p:blipFill>
                <a:blip r:embed="rId87"/>
                <a:stretch>
                  <a:fillRect/>
                </a:stretch>
              </p:blipFill>
              <p:spPr>
                <a:xfrm>
                  <a:off x="745132" y="2971462"/>
                  <a:ext cx="259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6" name="Ink 65">
                  <a:extLst>
                    <a:ext uri="{FF2B5EF4-FFF2-40B4-BE49-F238E27FC236}">
                      <a16:creationId xmlns:a16="http://schemas.microsoft.com/office/drawing/2014/main" id="{9DF6C46F-4DE2-C6B9-19C2-6C0DEDC61DC9}"/>
                    </a:ext>
                  </a:extLst>
                </p14:cNvPr>
                <p14:cNvContentPartPr/>
                <p14:nvPr/>
              </p14:nvContentPartPr>
              <p14:xfrm>
                <a:off x="667012" y="3025462"/>
                <a:ext cx="121320" cy="25560"/>
              </p14:xfrm>
            </p:contentPart>
          </mc:Choice>
          <mc:Fallback>
            <p:pic>
              <p:nvPicPr>
                <p:cNvPr id="66" name="Ink 65">
                  <a:extLst>
                    <a:ext uri="{FF2B5EF4-FFF2-40B4-BE49-F238E27FC236}">
                      <a16:creationId xmlns:a16="http://schemas.microsoft.com/office/drawing/2014/main" id="{9DF6C46F-4DE2-C6B9-19C2-6C0DEDC61DC9}"/>
                    </a:ext>
                  </a:extLst>
                </p:cNvPr>
                <p:cNvPicPr/>
                <p:nvPr/>
              </p:nvPicPr>
              <p:blipFill>
                <a:blip r:embed="rId89"/>
                <a:stretch>
                  <a:fillRect/>
                </a:stretch>
              </p:blipFill>
              <p:spPr>
                <a:xfrm>
                  <a:off x="658012" y="3016462"/>
                  <a:ext cx="1389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7" name="Ink 66">
                  <a:extLst>
                    <a:ext uri="{FF2B5EF4-FFF2-40B4-BE49-F238E27FC236}">
                      <a16:creationId xmlns:a16="http://schemas.microsoft.com/office/drawing/2014/main" id="{BFE32D5F-423D-4CA2-CE02-60CC7BFAC0DD}"/>
                    </a:ext>
                  </a:extLst>
                </p14:cNvPr>
                <p14:cNvContentPartPr/>
                <p14:nvPr/>
              </p14:nvContentPartPr>
              <p14:xfrm>
                <a:off x="864292" y="3043822"/>
                <a:ext cx="54360" cy="84600"/>
              </p14:xfrm>
            </p:contentPart>
          </mc:Choice>
          <mc:Fallback>
            <p:pic>
              <p:nvPicPr>
                <p:cNvPr id="67" name="Ink 66">
                  <a:extLst>
                    <a:ext uri="{FF2B5EF4-FFF2-40B4-BE49-F238E27FC236}">
                      <a16:creationId xmlns:a16="http://schemas.microsoft.com/office/drawing/2014/main" id="{BFE32D5F-423D-4CA2-CE02-60CC7BFAC0DD}"/>
                    </a:ext>
                  </a:extLst>
                </p:cNvPr>
                <p:cNvPicPr/>
                <p:nvPr/>
              </p:nvPicPr>
              <p:blipFill>
                <a:blip r:embed="rId91"/>
                <a:stretch>
                  <a:fillRect/>
                </a:stretch>
              </p:blipFill>
              <p:spPr>
                <a:xfrm>
                  <a:off x="855292" y="3035182"/>
                  <a:ext cx="7200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8" name="Ink 67">
                  <a:extLst>
                    <a:ext uri="{FF2B5EF4-FFF2-40B4-BE49-F238E27FC236}">
                      <a16:creationId xmlns:a16="http://schemas.microsoft.com/office/drawing/2014/main" id="{74DA87D9-6587-C462-D100-498F97813B6F}"/>
                    </a:ext>
                  </a:extLst>
                </p14:cNvPr>
                <p14:cNvContentPartPr/>
                <p14:nvPr/>
              </p14:nvContentPartPr>
              <p14:xfrm>
                <a:off x="279292" y="2798662"/>
                <a:ext cx="664560" cy="493920"/>
              </p14:xfrm>
            </p:contentPart>
          </mc:Choice>
          <mc:Fallback>
            <p:pic>
              <p:nvPicPr>
                <p:cNvPr id="68" name="Ink 67">
                  <a:extLst>
                    <a:ext uri="{FF2B5EF4-FFF2-40B4-BE49-F238E27FC236}">
                      <a16:creationId xmlns:a16="http://schemas.microsoft.com/office/drawing/2014/main" id="{74DA87D9-6587-C462-D100-498F97813B6F}"/>
                    </a:ext>
                  </a:extLst>
                </p:cNvPr>
                <p:cNvPicPr/>
                <p:nvPr/>
              </p:nvPicPr>
              <p:blipFill>
                <a:blip r:embed="rId93"/>
                <a:stretch>
                  <a:fillRect/>
                </a:stretch>
              </p:blipFill>
              <p:spPr>
                <a:xfrm>
                  <a:off x="270292" y="2789662"/>
                  <a:ext cx="682200" cy="511560"/>
                </a:xfrm>
                <a:prstGeom prst="rect">
                  <a:avLst/>
                </a:prstGeom>
              </p:spPr>
            </p:pic>
          </mc:Fallback>
        </mc:AlternateContent>
      </p:grpSp>
      <p:grpSp>
        <p:nvGrpSpPr>
          <p:cNvPr id="116" name="Group 115">
            <a:extLst>
              <a:ext uri="{FF2B5EF4-FFF2-40B4-BE49-F238E27FC236}">
                <a16:creationId xmlns:a16="http://schemas.microsoft.com/office/drawing/2014/main" id="{589596CC-1D40-0CE4-53F4-FABC6FEB6A84}"/>
              </a:ext>
            </a:extLst>
          </p:cNvPr>
          <p:cNvGrpSpPr/>
          <p:nvPr/>
        </p:nvGrpSpPr>
        <p:grpSpPr>
          <a:xfrm>
            <a:off x="8433652" y="3577342"/>
            <a:ext cx="423720" cy="225720"/>
            <a:chOff x="8433652" y="3577342"/>
            <a:chExt cx="423720" cy="225720"/>
          </a:xfrm>
        </p:grpSpPr>
        <mc:AlternateContent xmlns:mc="http://schemas.openxmlformats.org/markup-compatibility/2006">
          <mc:Choice xmlns:p14="http://schemas.microsoft.com/office/powerpoint/2010/main" Requires="p14">
            <p:contentPart p14:bwMode="auto" r:id="rId94">
              <p14:nvContentPartPr>
                <p14:cNvPr id="109" name="Ink 108">
                  <a:extLst>
                    <a:ext uri="{FF2B5EF4-FFF2-40B4-BE49-F238E27FC236}">
                      <a16:creationId xmlns:a16="http://schemas.microsoft.com/office/drawing/2014/main" id="{901AD535-EDA4-0B0F-E7E0-F7CF895242F5}"/>
                    </a:ext>
                  </a:extLst>
                </p14:cNvPr>
                <p14:cNvContentPartPr/>
                <p14:nvPr/>
              </p14:nvContentPartPr>
              <p14:xfrm>
                <a:off x="8433652" y="3644662"/>
                <a:ext cx="167760" cy="119160"/>
              </p14:xfrm>
            </p:contentPart>
          </mc:Choice>
          <mc:Fallback>
            <p:pic>
              <p:nvPicPr>
                <p:cNvPr id="109" name="Ink 108">
                  <a:extLst>
                    <a:ext uri="{FF2B5EF4-FFF2-40B4-BE49-F238E27FC236}">
                      <a16:creationId xmlns:a16="http://schemas.microsoft.com/office/drawing/2014/main" id="{901AD535-EDA4-0B0F-E7E0-F7CF895242F5}"/>
                    </a:ext>
                  </a:extLst>
                </p:cNvPr>
                <p:cNvPicPr/>
                <p:nvPr/>
              </p:nvPicPr>
              <p:blipFill>
                <a:blip r:embed="rId95"/>
                <a:stretch>
                  <a:fillRect/>
                </a:stretch>
              </p:blipFill>
              <p:spPr>
                <a:xfrm>
                  <a:off x="8425012" y="3636022"/>
                  <a:ext cx="1854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10" name="Ink 109">
                  <a:extLst>
                    <a:ext uri="{FF2B5EF4-FFF2-40B4-BE49-F238E27FC236}">
                      <a16:creationId xmlns:a16="http://schemas.microsoft.com/office/drawing/2014/main" id="{C6735499-027D-D271-5AB7-9F74BC9449D3}"/>
                    </a:ext>
                  </a:extLst>
                </p14:cNvPr>
                <p14:cNvContentPartPr/>
                <p14:nvPr/>
              </p14:nvContentPartPr>
              <p14:xfrm>
                <a:off x="8536252" y="3577342"/>
                <a:ext cx="30240" cy="225720"/>
              </p14:xfrm>
            </p:contentPart>
          </mc:Choice>
          <mc:Fallback>
            <p:pic>
              <p:nvPicPr>
                <p:cNvPr id="110" name="Ink 109">
                  <a:extLst>
                    <a:ext uri="{FF2B5EF4-FFF2-40B4-BE49-F238E27FC236}">
                      <a16:creationId xmlns:a16="http://schemas.microsoft.com/office/drawing/2014/main" id="{C6735499-027D-D271-5AB7-9F74BC9449D3}"/>
                    </a:ext>
                  </a:extLst>
                </p:cNvPr>
                <p:cNvPicPr/>
                <p:nvPr/>
              </p:nvPicPr>
              <p:blipFill>
                <a:blip r:embed="rId97"/>
                <a:stretch>
                  <a:fillRect/>
                </a:stretch>
              </p:blipFill>
              <p:spPr>
                <a:xfrm>
                  <a:off x="8527252" y="3568342"/>
                  <a:ext cx="478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11" name="Ink 110">
                  <a:extLst>
                    <a:ext uri="{FF2B5EF4-FFF2-40B4-BE49-F238E27FC236}">
                      <a16:creationId xmlns:a16="http://schemas.microsoft.com/office/drawing/2014/main" id="{C0E05B42-460D-138F-DD65-38565541BCD3}"/>
                    </a:ext>
                  </a:extLst>
                </p14:cNvPr>
                <p14:cNvContentPartPr/>
                <p14:nvPr/>
              </p14:nvContentPartPr>
              <p14:xfrm>
                <a:off x="8474692" y="3700462"/>
                <a:ext cx="245880" cy="102240"/>
              </p14:xfrm>
            </p:contentPart>
          </mc:Choice>
          <mc:Fallback>
            <p:pic>
              <p:nvPicPr>
                <p:cNvPr id="111" name="Ink 110">
                  <a:extLst>
                    <a:ext uri="{FF2B5EF4-FFF2-40B4-BE49-F238E27FC236}">
                      <a16:creationId xmlns:a16="http://schemas.microsoft.com/office/drawing/2014/main" id="{C0E05B42-460D-138F-DD65-38565541BCD3}"/>
                    </a:ext>
                  </a:extLst>
                </p:cNvPr>
                <p:cNvPicPr/>
                <p:nvPr/>
              </p:nvPicPr>
              <p:blipFill>
                <a:blip r:embed="rId99"/>
                <a:stretch>
                  <a:fillRect/>
                </a:stretch>
              </p:blipFill>
              <p:spPr>
                <a:xfrm>
                  <a:off x="8465692" y="3691822"/>
                  <a:ext cx="26352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12" name="Ink 111">
                  <a:extLst>
                    <a:ext uri="{FF2B5EF4-FFF2-40B4-BE49-F238E27FC236}">
                      <a16:creationId xmlns:a16="http://schemas.microsoft.com/office/drawing/2014/main" id="{1AE87226-5452-8EC6-788F-0055FBE63862}"/>
                    </a:ext>
                  </a:extLst>
                </p14:cNvPr>
                <p14:cNvContentPartPr/>
                <p14:nvPr/>
              </p14:nvContentPartPr>
              <p14:xfrm>
                <a:off x="8800852" y="3642142"/>
                <a:ext cx="11880" cy="155880"/>
              </p14:xfrm>
            </p:contentPart>
          </mc:Choice>
          <mc:Fallback>
            <p:pic>
              <p:nvPicPr>
                <p:cNvPr id="112" name="Ink 111">
                  <a:extLst>
                    <a:ext uri="{FF2B5EF4-FFF2-40B4-BE49-F238E27FC236}">
                      <a16:creationId xmlns:a16="http://schemas.microsoft.com/office/drawing/2014/main" id="{1AE87226-5452-8EC6-788F-0055FBE63862}"/>
                    </a:ext>
                  </a:extLst>
                </p:cNvPr>
                <p:cNvPicPr/>
                <p:nvPr/>
              </p:nvPicPr>
              <p:blipFill>
                <a:blip r:embed="rId101"/>
                <a:stretch>
                  <a:fillRect/>
                </a:stretch>
              </p:blipFill>
              <p:spPr>
                <a:xfrm>
                  <a:off x="8792212" y="3633502"/>
                  <a:ext cx="2952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13" name="Ink 112">
                  <a:extLst>
                    <a:ext uri="{FF2B5EF4-FFF2-40B4-BE49-F238E27FC236}">
                      <a16:creationId xmlns:a16="http://schemas.microsoft.com/office/drawing/2014/main" id="{B7264390-86C1-AC48-979B-380210C6622B}"/>
                    </a:ext>
                  </a:extLst>
                </p14:cNvPr>
                <p14:cNvContentPartPr/>
                <p14:nvPr/>
              </p14:nvContentPartPr>
              <p14:xfrm>
                <a:off x="8783932" y="3720982"/>
                <a:ext cx="73440" cy="10440"/>
              </p14:xfrm>
            </p:contentPart>
          </mc:Choice>
          <mc:Fallback>
            <p:pic>
              <p:nvPicPr>
                <p:cNvPr id="113" name="Ink 112">
                  <a:extLst>
                    <a:ext uri="{FF2B5EF4-FFF2-40B4-BE49-F238E27FC236}">
                      <a16:creationId xmlns:a16="http://schemas.microsoft.com/office/drawing/2014/main" id="{B7264390-86C1-AC48-979B-380210C6622B}"/>
                    </a:ext>
                  </a:extLst>
                </p:cNvPr>
                <p:cNvPicPr/>
                <p:nvPr/>
              </p:nvPicPr>
              <p:blipFill>
                <a:blip r:embed="rId103"/>
                <a:stretch>
                  <a:fillRect/>
                </a:stretch>
              </p:blipFill>
              <p:spPr>
                <a:xfrm>
                  <a:off x="8775292" y="3712342"/>
                  <a:ext cx="91080" cy="28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4">
            <p14:nvContentPartPr>
              <p14:cNvPr id="114" name="Ink 113">
                <a:extLst>
                  <a:ext uri="{FF2B5EF4-FFF2-40B4-BE49-F238E27FC236}">
                    <a16:creationId xmlns:a16="http://schemas.microsoft.com/office/drawing/2014/main" id="{5509EF8C-ECDC-C954-A02C-B66C2A8526AE}"/>
                  </a:ext>
                </a:extLst>
              </p14:cNvPr>
              <p14:cNvContentPartPr/>
              <p14:nvPr/>
            </p14:nvContentPartPr>
            <p14:xfrm>
              <a:off x="9068692" y="3718822"/>
              <a:ext cx="43200" cy="49680"/>
            </p14:xfrm>
          </p:contentPart>
        </mc:Choice>
        <mc:Fallback>
          <p:pic>
            <p:nvPicPr>
              <p:cNvPr id="114" name="Ink 113">
                <a:extLst>
                  <a:ext uri="{FF2B5EF4-FFF2-40B4-BE49-F238E27FC236}">
                    <a16:creationId xmlns:a16="http://schemas.microsoft.com/office/drawing/2014/main" id="{5509EF8C-ECDC-C954-A02C-B66C2A8526AE}"/>
                  </a:ext>
                </a:extLst>
              </p:cNvPr>
              <p:cNvPicPr/>
              <p:nvPr/>
            </p:nvPicPr>
            <p:blipFill>
              <a:blip r:embed="rId105"/>
              <a:stretch>
                <a:fillRect/>
              </a:stretch>
            </p:blipFill>
            <p:spPr>
              <a:xfrm>
                <a:off x="9060052" y="3709822"/>
                <a:ext cx="60840" cy="67320"/>
              </a:xfrm>
              <a:prstGeom prst="rect">
                <a:avLst/>
              </a:prstGeom>
            </p:spPr>
          </p:pic>
        </mc:Fallback>
      </mc:AlternateContent>
      <p:grpSp>
        <p:nvGrpSpPr>
          <p:cNvPr id="121" name="Group 120">
            <a:extLst>
              <a:ext uri="{FF2B5EF4-FFF2-40B4-BE49-F238E27FC236}">
                <a16:creationId xmlns:a16="http://schemas.microsoft.com/office/drawing/2014/main" id="{3826B227-068B-AA5F-831E-817CF4A98909}"/>
              </a:ext>
            </a:extLst>
          </p:cNvPr>
          <p:cNvGrpSpPr/>
          <p:nvPr/>
        </p:nvGrpSpPr>
        <p:grpSpPr>
          <a:xfrm>
            <a:off x="9327892" y="3618382"/>
            <a:ext cx="622440" cy="187200"/>
            <a:chOff x="9327892" y="3618382"/>
            <a:chExt cx="622440" cy="187200"/>
          </a:xfrm>
        </p:grpSpPr>
        <mc:AlternateContent xmlns:mc="http://schemas.openxmlformats.org/markup-compatibility/2006">
          <mc:Choice xmlns:p14="http://schemas.microsoft.com/office/powerpoint/2010/main" Requires="p14">
            <p:contentPart p14:bwMode="auto" r:id="rId106">
              <p14:nvContentPartPr>
                <p14:cNvPr id="115" name="Ink 114">
                  <a:extLst>
                    <a:ext uri="{FF2B5EF4-FFF2-40B4-BE49-F238E27FC236}">
                      <a16:creationId xmlns:a16="http://schemas.microsoft.com/office/drawing/2014/main" id="{F4D0F4C9-9467-D9F9-4CF0-331E19B99D21}"/>
                    </a:ext>
                  </a:extLst>
                </p14:cNvPr>
                <p14:cNvContentPartPr/>
                <p14:nvPr/>
              </p14:nvContentPartPr>
              <p14:xfrm>
                <a:off x="9327892" y="3618382"/>
                <a:ext cx="96480" cy="187200"/>
              </p14:xfrm>
            </p:contentPart>
          </mc:Choice>
          <mc:Fallback>
            <p:pic>
              <p:nvPicPr>
                <p:cNvPr id="115" name="Ink 114">
                  <a:extLst>
                    <a:ext uri="{FF2B5EF4-FFF2-40B4-BE49-F238E27FC236}">
                      <a16:creationId xmlns:a16="http://schemas.microsoft.com/office/drawing/2014/main" id="{F4D0F4C9-9467-D9F9-4CF0-331E19B99D21}"/>
                    </a:ext>
                  </a:extLst>
                </p:cNvPr>
                <p:cNvPicPr/>
                <p:nvPr/>
              </p:nvPicPr>
              <p:blipFill>
                <a:blip r:embed="rId107"/>
                <a:stretch>
                  <a:fillRect/>
                </a:stretch>
              </p:blipFill>
              <p:spPr>
                <a:xfrm>
                  <a:off x="9319252" y="3609742"/>
                  <a:ext cx="11412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17" name="Ink 116">
                  <a:extLst>
                    <a:ext uri="{FF2B5EF4-FFF2-40B4-BE49-F238E27FC236}">
                      <a16:creationId xmlns:a16="http://schemas.microsoft.com/office/drawing/2014/main" id="{D96FE581-2AFB-43CA-A460-D00ED7719225}"/>
                    </a:ext>
                  </a:extLst>
                </p14:cNvPr>
                <p14:cNvContentPartPr/>
                <p14:nvPr/>
              </p14:nvContentPartPr>
              <p14:xfrm>
                <a:off x="9352372" y="3695422"/>
                <a:ext cx="231840" cy="103320"/>
              </p14:xfrm>
            </p:contentPart>
          </mc:Choice>
          <mc:Fallback>
            <p:pic>
              <p:nvPicPr>
                <p:cNvPr id="117" name="Ink 116">
                  <a:extLst>
                    <a:ext uri="{FF2B5EF4-FFF2-40B4-BE49-F238E27FC236}">
                      <a16:creationId xmlns:a16="http://schemas.microsoft.com/office/drawing/2014/main" id="{D96FE581-2AFB-43CA-A460-D00ED7719225}"/>
                    </a:ext>
                  </a:extLst>
                </p:cNvPr>
                <p:cNvPicPr/>
                <p:nvPr/>
              </p:nvPicPr>
              <p:blipFill>
                <a:blip r:embed="rId109"/>
                <a:stretch>
                  <a:fillRect/>
                </a:stretch>
              </p:blipFill>
              <p:spPr>
                <a:xfrm>
                  <a:off x="9343732" y="3686782"/>
                  <a:ext cx="24948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18" name="Ink 117">
                  <a:extLst>
                    <a:ext uri="{FF2B5EF4-FFF2-40B4-BE49-F238E27FC236}">
                      <a16:creationId xmlns:a16="http://schemas.microsoft.com/office/drawing/2014/main" id="{2CC2C214-44D0-3625-462C-0DE8ABDF823A}"/>
                    </a:ext>
                  </a:extLst>
                </p14:cNvPr>
                <p14:cNvContentPartPr/>
                <p14:nvPr/>
              </p14:nvContentPartPr>
              <p14:xfrm>
                <a:off x="9640012" y="3650782"/>
                <a:ext cx="47880" cy="136440"/>
              </p14:xfrm>
            </p:contentPart>
          </mc:Choice>
          <mc:Fallback>
            <p:pic>
              <p:nvPicPr>
                <p:cNvPr id="118" name="Ink 117">
                  <a:extLst>
                    <a:ext uri="{FF2B5EF4-FFF2-40B4-BE49-F238E27FC236}">
                      <a16:creationId xmlns:a16="http://schemas.microsoft.com/office/drawing/2014/main" id="{2CC2C214-44D0-3625-462C-0DE8ABDF823A}"/>
                    </a:ext>
                  </a:extLst>
                </p:cNvPr>
                <p:cNvPicPr/>
                <p:nvPr/>
              </p:nvPicPr>
              <p:blipFill>
                <a:blip r:embed="rId111"/>
                <a:stretch>
                  <a:fillRect/>
                </a:stretch>
              </p:blipFill>
              <p:spPr>
                <a:xfrm>
                  <a:off x="9631372" y="3641782"/>
                  <a:ext cx="655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19" name="Ink 118">
                  <a:extLst>
                    <a:ext uri="{FF2B5EF4-FFF2-40B4-BE49-F238E27FC236}">
                      <a16:creationId xmlns:a16="http://schemas.microsoft.com/office/drawing/2014/main" id="{C6082BF6-074A-CB44-B641-80986809204B}"/>
                    </a:ext>
                  </a:extLst>
                </p14:cNvPr>
                <p14:cNvContentPartPr/>
                <p14:nvPr/>
              </p14:nvContentPartPr>
              <p14:xfrm>
                <a:off x="9637132" y="3720982"/>
                <a:ext cx="313200" cy="16560"/>
              </p14:xfrm>
            </p:contentPart>
          </mc:Choice>
          <mc:Fallback>
            <p:pic>
              <p:nvPicPr>
                <p:cNvPr id="119" name="Ink 118">
                  <a:extLst>
                    <a:ext uri="{FF2B5EF4-FFF2-40B4-BE49-F238E27FC236}">
                      <a16:creationId xmlns:a16="http://schemas.microsoft.com/office/drawing/2014/main" id="{C6082BF6-074A-CB44-B641-80986809204B}"/>
                    </a:ext>
                  </a:extLst>
                </p:cNvPr>
                <p:cNvPicPr/>
                <p:nvPr/>
              </p:nvPicPr>
              <p:blipFill>
                <a:blip r:embed="rId113"/>
                <a:stretch>
                  <a:fillRect/>
                </a:stretch>
              </p:blipFill>
              <p:spPr>
                <a:xfrm>
                  <a:off x="9628132" y="3711982"/>
                  <a:ext cx="3308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20" name="Ink 119">
                  <a:extLst>
                    <a:ext uri="{FF2B5EF4-FFF2-40B4-BE49-F238E27FC236}">
                      <a16:creationId xmlns:a16="http://schemas.microsoft.com/office/drawing/2014/main" id="{0946222C-F3DB-1996-E841-ACF178FFD28C}"/>
                    </a:ext>
                  </a:extLst>
                </p14:cNvPr>
                <p14:cNvContentPartPr/>
                <p14:nvPr/>
              </p14:nvContentPartPr>
              <p14:xfrm>
                <a:off x="9879772" y="3651502"/>
                <a:ext cx="12960" cy="146520"/>
              </p14:xfrm>
            </p:contentPart>
          </mc:Choice>
          <mc:Fallback>
            <p:pic>
              <p:nvPicPr>
                <p:cNvPr id="120" name="Ink 119">
                  <a:extLst>
                    <a:ext uri="{FF2B5EF4-FFF2-40B4-BE49-F238E27FC236}">
                      <a16:creationId xmlns:a16="http://schemas.microsoft.com/office/drawing/2014/main" id="{0946222C-F3DB-1996-E841-ACF178FFD28C}"/>
                    </a:ext>
                  </a:extLst>
                </p:cNvPr>
                <p:cNvPicPr/>
                <p:nvPr/>
              </p:nvPicPr>
              <p:blipFill>
                <a:blip r:embed="rId115"/>
                <a:stretch>
                  <a:fillRect/>
                </a:stretch>
              </p:blipFill>
              <p:spPr>
                <a:xfrm>
                  <a:off x="9871132" y="3642502"/>
                  <a:ext cx="30600" cy="164160"/>
                </a:xfrm>
                <a:prstGeom prst="rect">
                  <a:avLst/>
                </a:prstGeom>
              </p:spPr>
            </p:pic>
          </mc:Fallback>
        </mc:AlternateContent>
      </p:grpSp>
      <p:grpSp>
        <p:nvGrpSpPr>
          <p:cNvPr id="129" name="Group 128">
            <a:extLst>
              <a:ext uri="{FF2B5EF4-FFF2-40B4-BE49-F238E27FC236}">
                <a16:creationId xmlns:a16="http://schemas.microsoft.com/office/drawing/2014/main" id="{53CBFE99-3712-589C-19A0-6DC964139B60}"/>
              </a:ext>
            </a:extLst>
          </p:cNvPr>
          <p:cNvGrpSpPr/>
          <p:nvPr/>
        </p:nvGrpSpPr>
        <p:grpSpPr>
          <a:xfrm>
            <a:off x="10133572" y="3582382"/>
            <a:ext cx="1176120" cy="228960"/>
            <a:chOff x="10133572" y="3582382"/>
            <a:chExt cx="1176120" cy="228960"/>
          </a:xfrm>
        </p:grpSpPr>
        <mc:AlternateContent xmlns:mc="http://schemas.openxmlformats.org/markup-compatibility/2006">
          <mc:Choice xmlns:p14="http://schemas.microsoft.com/office/powerpoint/2010/main" Requires="p14">
            <p:contentPart p14:bwMode="auto" r:id="rId116">
              <p14:nvContentPartPr>
                <p14:cNvPr id="122" name="Ink 121">
                  <a:extLst>
                    <a:ext uri="{FF2B5EF4-FFF2-40B4-BE49-F238E27FC236}">
                      <a16:creationId xmlns:a16="http://schemas.microsoft.com/office/drawing/2014/main" id="{C3E6D3C6-A2F5-19FA-3215-AF5622272179}"/>
                    </a:ext>
                  </a:extLst>
                </p14:cNvPr>
                <p14:cNvContentPartPr/>
                <p14:nvPr/>
              </p14:nvContentPartPr>
              <p14:xfrm>
                <a:off x="10133572" y="3658342"/>
                <a:ext cx="262080" cy="128160"/>
              </p14:xfrm>
            </p:contentPart>
          </mc:Choice>
          <mc:Fallback>
            <p:pic>
              <p:nvPicPr>
                <p:cNvPr id="122" name="Ink 121">
                  <a:extLst>
                    <a:ext uri="{FF2B5EF4-FFF2-40B4-BE49-F238E27FC236}">
                      <a16:creationId xmlns:a16="http://schemas.microsoft.com/office/drawing/2014/main" id="{C3E6D3C6-A2F5-19FA-3215-AF5622272179}"/>
                    </a:ext>
                  </a:extLst>
                </p:cNvPr>
                <p:cNvPicPr/>
                <p:nvPr/>
              </p:nvPicPr>
              <p:blipFill>
                <a:blip r:embed="rId117"/>
                <a:stretch>
                  <a:fillRect/>
                </a:stretch>
              </p:blipFill>
              <p:spPr>
                <a:xfrm>
                  <a:off x="10124572" y="3649702"/>
                  <a:ext cx="2797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23" name="Ink 122">
                  <a:extLst>
                    <a:ext uri="{FF2B5EF4-FFF2-40B4-BE49-F238E27FC236}">
                      <a16:creationId xmlns:a16="http://schemas.microsoft.com/office/drawing/2014/main" id="{7D179A72-3399-A0E6-8C1E-E4DD9472712A}"/>
                    </a:ext>
                  </a:extLst>
                </p14:cNvPr>
                <p14:cNvContentPartPr/>
                <p14:nvPr/>
              </p14:nvContentPartPr>
              <p14:xfrm>
                <a:off x="10453972" y="3675982"/>
                <a:ext cx="99360" cy="99000"/>
              </p14:xfrm>
            </p:contentPart>
          </mc:Choice>
          <mc:Fallback>
            <p:pic>
              <p:nvPicPr>
                <p:cNvPr id="123" name="Ink 122">
                  <a:extLst>
                    <a:ext uri="{FF2B5EF4-FFF2-40B4-BE49-F238E27FC236}">
                      <a16:creationId xmlns:a16="http://schemas.microsoft.com/office/drawing/2014/main" id="{7D179A72-3399-A0E6-8C1E-E4DD9472712A}"/>
                    </a:ext>
                  </a:extLst>
                </p:cNvPr>
                <p:cNvPicPr/>
                <p:nvPr/>
              </p:nvPicPr>
              <p:blipFill>
                <a:blip r:embed="rId119"/>
                <a:stretch>
                  <a:fillRect/>
                </a:stretch>
              </p:blipFill>
              <p:spPr>
                <a:xfrm>
                  <a:off x="10444972" y="3667342"/>
                  <a:ext cx="1170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24" name="Ink 123">
                  <a:extLst>
                    <a:ext uri="{FF2B5EF4-FFF2-40B4-BE49-F238E27FC236}">
                      <a16:creationId xmlns:a16="http://schemas.microsoft.com/office/drawing/2014/main" id="{5DF313A6-470E-90F1-7CAF-C00F68592AE0}"/>
                    </a:ext>
                  </a:extLst>
                </p14:cNvPr>
                <p14:cNvContentPartPr/>
                <p14:nvPr/>
              </p14:nvContentPartPr>
              <p14:xfrm>
                <a:off x="10658092" y="3724942"/>
                <a:ext cx="35640" cy="6840"/>
              </p14:xfrm>
            </p:contentPart>
          </mc:Choice>
          <mc:Fallback>
            <p:pic>
              <p:nvPicPr>
                <p:cNvPr id="124" name="Ink 123">
                  <a:extLst>
                    <a:ext uri="{FF2B5EF4-FFF2-40B4-BE49-F238E27FC236}">
                      <a16:creationId xmlns:a16="http://schemas.microsoft.com/office/drawing/2014/main" id="{5DF313A6-470E-90F1-7CAF-C00F68592AE0}"/>
                    </a:ext>
                  </a:extLst>
                </p:cNvPr>
                <p:cNvPicPr/>
                <p:nvPr/>
              </p:nvPicPr>
              <p:blipFill>
                <a:blip r:embed="rId121"/>
                <a:stretch>
                  <a:fillRect/>
                </a:stretch>
              </p:blipFill>
              <p:spPr>
                <a:xfrm>
                  <a:off x="10649452" y="3715942"/>
                  <a:ext cx="532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5" name="Ink 124">
                  <a:extLst>
                    <a:ext uri="{FF2B5EF4-FFF2-40B4-BE49-F238E27FC236}">
                      <a16:creationId xmlns:a16="http://schemas.microsoft.com/office/drawing/2014/main" id="{F11A5B88-4DEA-EEB9-AEFD-CD5AAF26EC3B}"/>
                    </a:ext>
                  </a:extLst>
                </p14:cNvPr>
                <p14:cNvContentPartPr/>
                <p14:nvPr/>
              </p14:nvContentPartPr>
              <p14:xfrm>
                <a:off x="10744492" y="3652942"/>
                <a:ext cx="112680" cy="128520"/>
              </p14:xfrm>
            </p:contentPart>
          </mc:Choice>
          <mc:Fallback>
            <p:pic>
              <p:nvPicPr>
                <p:cNvPr id="125" name="Ink 124">
                  <a:extLst>
                    <a:ext uri="{FF2B5EF4-FFF2-40B4-BE49-F238E27FC236}">
                      <a16:creationId xmlns:a16="http://schemas.microsoft.com/office/drawing/2014/main" id="{F11A5B88-4DEA-EEB9-AEFD-CD5AAF26EC3B}"/>
                    </a:ext>
                  </a:extLst>
                </p:cNvPr>
                <p:cNvPicPr/>
                <p:nvPr/>
              </p:nvPicPr>
              <p:blipFill>
                <a:blip r:embed="rId123"/>
                <a:stretch>
                  <a:fillRect/>
                </a:stretch>
              </p:blipFill>
              <p:spPr>
                <a:xfrm>
                  <a:off x="10735492" y="3643942"/>
                  <a:ext cx="1303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26" name="Ink 125">
                  <a:extLst>
                    <a:ext uri="{FF2B5EF4-FFF2-40B4-BE49-F238E27FC236}">
                      <a16:creationId xmlns:a16="http://schemas.microsoft.com/office/drawing/2014/main" id="{52B32864-8285-3B82-4666-E889209D5418}"/>
                    </a:ext>
                  </a:extLst>
                </p14:cNvPr>
                <p14:cNvContentPartPr/>
                <p14:nvPr/>
              </p14:nvContentPartPr>
              <p14:xfrm>
                <a:off x="10929892" y="3654742"/>
                <a:ext cx="203040" cy="150840"/>
              </p14:xfrm>
            </p:contentPart>
          </mc:Choice>
          <mc:Fallback>
            <p:pic>
              <p:nvPicPr>
                <p:cNvPr id="126" name="Ink 125">
                  <a:extLst>
                    <a:ext uri="{FF2B5EF4-FFF2-40B4-BE49-F238E27FC236}">
                      <a16:creationId xmlns:a16="http://schemas.microsoft.com/office/drawing/2014/main" id="{52B32864-8285-3B82-4666-E889209D5418}"/>
                    </a:ext>
                  </a:extLst>
                </p:cNvPr>
                <p:cNvPicPr/>
                <p:nvPr/>
              </p:nvPicPr>
              <p:blipFill>
                <a:blip r:embed="rId125"/>
                <a:stretch>
                  <a:fillRect/>
                </a:stretch>
              </p:blipFill>
              <p:spPr>
                <a:xfrm>
                  <a:off x="10920892" y="3645742"/>
                  <a:ext cx="2206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7" name="Ink 126">
                  <a:extLst>
                    <a:ext uri="{FF2B5EF4-FFF2-40B4-BE49-F238E27FC236}">
                      <a16:creationId xmlns:a16="http://schemas.microsoft.com/office/drawing/2014/main" id="{522CDCA6-5249-A8BB-BE72-17A94138A3F5}"/>
                    </a:ext>
                  </a:extLst>
                </p14:cNvPr>
                <p14:cNvContentPartPr/>
                <p14:nvPr/>
              </p14:nvContentPartPr>
              <p14:xfrm>
                <a:off x="11198452" y="3611902"/>
                <a:ext cx="38160" cy="182880"/>
              </p14:xfrm>
            </p:contentPart>
          </mc:Choice>
          <mc:Fallback>
            <p:pic>
              <p:nvPicPr>
                <p:cNvPr id="127" name="Ink 126">
                  <a:extLst>
                    <a:ext uri="{FF2B5EF4-FFF2-40B4-BE49-F238E27FC236}">
                      <a16:creationId xmlns:a16="http://schemas.microsoft.com/office/drawing/2014/main" id="{522CDCA6-5249-A8BB-BE72-17A94138A3F5}"/>
                    </a:ext>
                  </a:extLst>
                </p:cNvPr>
                <p:cNvPicPr/>
                <p:nvPr/>
              </p:nvPicPr>
              <p:blipFill>
                <a:blip r:embed="rId127"/>
                <a:stretch>
                  <a:fillRect/>
                </a:stretch>
              </p:blipFill>
              <p:spPr>
                <a:xfrm>
                  <a:off x="11189812" y="3602902"/>
                  <a:ext cx="5580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8" name="Ink 127">
                  <a:extLst>
                    <a:ext uri="{FF2B5EF4-FFF2-40B4-BE49-F238E27FC236}">
                      <a16:creationId xmlns:a16="http://schemas.microsoft.com/office/drawing/2014/main" id="{F58A62B3-4129-60C1-BBB9-BA656F634502}"/>
                    </a:ext>
                  </a:extLst>
                </p14:cNvPr>
                <p14:cNvContentPartPr/>
                <p14:nvPr/>
              </p14:nvContentPartPr>
              <p14:xfrm>
                <a:off x="11167492" y="3582382"/>
                <a:ext cx="142200" cy="228960"/>
              </p14:xfrm>
            </p:contentPart>
          </mc:Choice>
          <mc:Fallback>
            <p:pic>
              <p:nvPicPr>
                <p:cNvPr id="128" name="Ink 127">
                  <a:extLst>
                    <a:ext uri="{FF2B5EF4-FFF2-40B4-BE49-F238E27FC236}">
                      <a16:creationId xmlns:a16="http://schemas.microsoft.com/office/drawing/2014/main" id="{F58A62B3-4129-60C1-BBB9-BA656F634502}"/>
                    </a:ext>
                  </a:extLst>
                </p:cNvPr>
                <p:cNvPicPr/>
                <p:nvPr/>
              </p:nvPicPr>
              <p:blipFill>
                <a:blip r:embed="rId129"/>
                <a:stretch>
                  <a:fillRect/>
                </a:stretch>
              </p:blipFill>
              <p:spPr>
                <a:xfrm>
                  <a:off x="11158852" y="3573742"/>
                  <a:ext cx="159840" cy="246600"/>
                </a:xfrm>
                <a:prstGeom prst="rect">
                  <a:avLst/>
                </a:prstGeom>
              </p:spPr>
            </p:pic>
          </mc:Fallback>
        </mc:AlternateContent>
      </p:grpSp>
      <p:grpSp>
        <p:nvGrpSpPr>
          <p:cNvPr id="131" name="Group 130">
            <a:extLst>
              <a:ext uri="{FF2B5EF4-FFF2-40B4-BE49-F238E27FC236}">
                <a16:creationId xmlns:a16="http://schemas.microsoft.com/office/drawing/2014/main" id="{CA5E68D6-B21D-DBD8-AD5D-C4CBFD3E2BCB}"/>
              </a:ext>
            </a:extLst>
          </p:cNvPr>
          <p:cNvGrpSpPr/>
          <p:nvPr/>
        </p:nvGrpSpPr>
        <p:grpSpPr>
          <a:xfrm>
            <a:off x="7387132" y="3503182"/>
            <a:ext cx="881640" cy="547920"/>
            <a:chOff x="7387132" y="3503182"/>
            <a:chExt cx="881640" cy="547920"/>
          </a:xfrm>
        </p:grpSpPr>
        <mc:AlternateContent xmlns:mc="http://schemas.openxmlformats.org/markup-compatibility/2006">
          <mc:Choice xmlns:p14="http://schemas.microsoft.com/office/powerpoint/2010/main" Requires="p14">
            <p:contentPart p14:bwMode="auto" r:id="rId130">
              <p14:nvContentPartPr>
                <p14:cNvPr id="102" name="Ink 101">
                  <a:extLst>
                    <a:ext uri="{FF2B5EF4-FFF2-40B4-BE49-F238E27FC236}">
                      <a16:creationId xmlns:a16="http://schemas.microsoft.com/office/drawing/2014/main" id="{F50C3CAD-F2AE-A320-C16F-EEF44CC9C111}"/>
                    </a:ext>
                  </a:extLst>
                </p14:cNvPr>
                <p14:cNvContentPartPr/>
                <p14:nvPr/>
              </p14:nvContentPartPr>
              <p14:xfrm>
                <a:off x="7568212" y="3655822"/>
                <a:ext cx="33840" cy="137160"/>
              </p14:xfrm>
            </p:contentPart>
          </mc:Choice>
          <mc:Fallback>
            <p:pic>
              <p:nvPicPr>
                <p:cNvPr id="102" name="Ink 101">
                  <a:extLst>
                    <a:ext uri="{FF2B5EF4-FFF2-40B4-BE49-F238E27FC236}">
                      <a16:creationId xmlns:a16="http://schemas.microsoft.com/office/drawing/2014/main" id="{F50C3CAD-F2AE-A320-C16F-EEF44CC9C111}"/>
                    </a:ext>
                  </a:extLst>
                </p:cNvPr>
                <p:cNvPicPr/>
                <p:nvPr/>
              </p:nvPicPr>
              <p:blipFill>
                <a:blip r:embed="rId131"/>
                <a:stretch>
                  <a:fillRect/>
                </a:stretch>
              </p:blipFill>
              <p:spPr>
                <a:xfrm>
                  <a:off x="7559572" y="3646822"/>
                  <a:ext cx="514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03" name="Ink 102">
                  <a:extLst>
                    <a:ext uri="{FF2B5EF4-FFF2-40B4-BE49-F238E27FC236}">
                      <a16:creationId xmlns:a16="http://schemas.microsoft.com/office/drawing/2014/main" id="{2939ED39-FFE6-4D91-FC77-9141564CB05F}"/>
                    </a:ext>
                  </a:extLst>
                </p14:cNvPr>
                <p14:cNvContentPartPr/>
                <p14:nvPr/>
              </p14:nvContentPartPr>
              <p14:xfrm>
                <a:off x="7584772" y="3654742"/>
                <a:ext cx="160200" cy="110520"/>
              </p14:xfrm>
            </p:contentPart>
          </mc:Choice>
          <mc:Fallback>
            <p:pic>
              <p:nvPicPr>
                <p:cNvPr id="103" name="Ink 102">
                  <a:extLst>
                    <a:ext uri="{FF2B5EF4-FFF2-40B4-BE49-F238E27FC236}">
                      <a16:creationId xmlns:a16="http://schemas.microsoft.com/office/drawing/2014/main" id="{2939ED39-FFE6-4D91-FC77-9141564CB05F}"/>
                    </a:ext>
                  </a:extLst>
                </p:cNvPr>
                <p:cNvPicPr/>
                <p:nvPr/>
              </p:nvPicPr>
              <p:blipFill>
                <a:blip r:embed="rId133"/>
                <a:stretch>
                  <a:fillRect/>
                </a:stretch>
              </p:blipFill>
              <p:spPr>
                <a:xfrm>
                  <a:off x="7576132" y="3646102"/>
                  <a:ext cx="1778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4" name="Ink 103">
                  <a:extLst>
                    <a:ext uri="{FF2B5EF4-FFF2-40B4-BE49-F238E27FC236}">
                      <a16:creationId xmlns:a16="http://schemas.microsoft.com/office/drawing/2014/main" id="{58350146-66F4-DF65-C098-E516E7B73794}"/>
                    </a:ext>
                  </a:extLst>
                </p14:cNvPr>
                <p14:cNvContentPartPr/>
                <p14:nvPr/>
              </p14:nvContentPartPr>
              <p14:xfrm>
                <a:off x="7793932" y="3658342"/>
                <a:ext cx="98280" cy="128880"/>
              </p14:xfrm>
            </p:contentPart>
          </mc:Choice>
          <mc:Fallback>
            <p:pic>
              <p:nvPicPr>
                <p:cNvPr id="104" name="Ink 103">
                  <a:extLst>
                    <a:ext uri="{FF2B5EF4-FFF2-40B4-BE49-F238E27FC236}">
                      <a16:creationId xmlns:a16="http://schemas.microsoft.com/office/drawing/2014/main" id="{58350146-66F4-DF65-C098-E516E7B73794}"/>
                    </a:ext>
                  </a:extLst>
                </p:cNvPr>
                <p:cNvPicPr/>
                <p:nvPr/>
              </p:nvPicPr>
              <p:blipFill>
                <a:blip r:embed="rId135"/>
                <a:stretch>
                  <a:fillRect/>
                </a:stretch>
              </p:blipFill>
              <p:spPr>
                <a:xfrm>
                  <a:off x="7785292" y="3649702"/>
                  <a:ext cx="1159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5" name="Ink 104">
                  <a:extLst>
                    <a:ext uri="{FF2B5EF4-FFF2-40B4-BE49-F238E27FC236}">
                      <a16:creationId xmlns:a16="http://schemas.microsoft.com/office/drawing/2014/main" id="{FB6CB384-A70D-C78F-85B7-BA39F5D76D77}"/>
                    </a:ext>
                  </a:extLst>
                </p14:cNvPr>
                <p14:cNvContentPartPr/>
                <p14:nvPr/>
              </p14:nvContentPartPr>
              <p14:xfrm>
                <a:off x="7824172" y="3706222"/>
                <a:ext cx="208440" cy="54360"/>
              </p14:xfrm>
            </p:contentPart>
          </mc:Choice>
          <mc:Fallback>
            <p:pic>
              <p:nvPicPr>
                <p:cNvPr id="105" name="Ink 104">
                  <a:extLst>
                    <a:ext uri="{FF2B5EF4-FFF2-40B4-BE49-F238E27FC236}">
                      <a16:creationId xmlns:a16="http://schemas.microsoft.com/office/drawing/2014/main" id="{FB6CB384-A70D-C78F-85B7-BA39F5D76D77}"/>
                    </a:ext>
                  </a:extLst>
                </p:cNvPr>
                <p:cNvPicPr/>
                <p:nvPr/>
              </p:nvPicPr>
              <p:blipFill>
                <a:blip r:embed="rId137"/>
                <a:stretch>
                  <a:fillRect/>
                </a:stretch>
              </p:blipFill>
              <p:spPr>
                <a:xfrm>
                  <a:off x="7815532" y="3697222"/>
                  <a:ext cx="2260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6" name="Ink 105">
                  <a:extLst>
                    <a:ext uri="{FF2B5EF4-FFF2-40B4-BE49-F238E27FC236}">
                      <a16:creationId xmlns:a16="http://schemas.microsoft.com/office/drawing/2014/main" id="{39C8E834-9A35-7E16-1BE5-DA8D35A8A54C}"/>
                    </a:ext>
                  </a:extLst>
                </p14:cNvPr>
                <p14:cNvContentPartPr/>
                <p14:nvPr/>
              </p14:nvContentPartPr>
              <p14:xfrm>
                <a:off x="7942612" y="3691462"/>
                <a:ext cx="65880" cy="99360"/>
              </p14:xfrm>
            </p:contentPart>
          </mc:Choice>
          <mc:Fallback>
            <p:pic>
              <p:nvPicPr>
                <p:cNvPr id="106" name="Ink 105">
                  <a:extLst>
                    <a:ext uri="{FF2B5EF4-FFF2-40B4-BE49-F238E27FC236}">
                      <a16:creationId xmlns:a16="http://schemas.microsoft.com/office/drawing/2014/main" id="{39C8E834-9A35-7E16-1BE5-DA8D35A8A54C}"/>
                    </a:ext>
                  </a:extLst>
                </p:cNvPr>
                <p:cNvPicPr/>
                <p:nvPr/>
              </p:nvPicPr>
              <p:blipFill>
                <a:blip r:embed="rId139"/>
                <a:stretch>
                  <a:fillRect/>
                </a:stretch>
              </p:blipFill>
              <p:spPr>
                <a:xfrm>
                  <a:off x="7933972" y="3682822"/>
                  <a:ext cx="835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7" name="Ink 106">
                  <a:extLst>
                    <a:ext uri="{FF2B5EF4-FFF2-40B4-BE49-F238E27FC236}">
                      <a16:creationId xmlns:a16="http://schemas.microsoft.com/office/drawing/2014/main" id="{C3924145-A36B-D1A9-746D-6F6708D497B1}"/>
                    </a:ext>
                  </a:extLst>
                </p14:cNvPr>
                <p14:cNvContentPartPr/>
                <p14:nvPr/>
              </p14:nvContentPartPr>
              <p14:xfrm>
                <a:off x="8075812" y="3663382"/>
                <a:ext cx="108720" cy="141480"/>
              </p14:xfrm>
            </p:contentPart>
          </mc:Choice>
          <mc:Fallback>
            <p:pic>
              <p:nvPicPr>
                <p:cNvPr id="107" name="Ink 106">
                  <a:extLst>
                    <a:ext uri="{FF2B5EF4-FFF2-40B4-BE49-F238E27FC236}">
                      <a16:creationId xmlns:a16="http://schemas.microsoft.com/office/drawing/2014/main" id="{C3924145-A36B-D1A9-746D-6F6708D497B1}"/>
                    </a:ext>
                  </a:extLst>
                </p:cNvPr>
                <p:cNvPicPr/>
                <p:nvPr/>
              </p:nvPicPr>
              <p:blipFill>
                <a:blip r:embed="rId141"/>
                <a:stretch>
                  <a:fillRect/>
                </a:stretch>
              </p:blipFill>
              <p:spPr>
                <a:xfrm>
                  <a:off x="8067172" y="3654382"/>
                  <a:ext cx="1263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30" name="Ink 129">
                  <a:extLst>
                    <a:ext uri="{FF2B5EF4-FFF2-40B4-BE49-F238E27FC236}">
                      <a16:creationId xmlns:a16="http://schemas.microsoft.com/office/drawing/2014/main" id="{2AAE42DF-BEAC-9DD4-1198-C291890E2558}"/>
                    </a:ext>
                  </a:extLst>
                </p14:cNvPr>
                <p14:cNvContentPartPr/>
                <p14:nvPr/>
              </p14:nvContentPartPr>
              <p14:xfrm>
                <a:off x="7387132" y="3503182"/>
                <a:ext cx="881640" cy="547920"/>
              </p14:xfrm>
            </p:contentPart>
          </mc:Choice>
          <mc:Fallback>
            <p:pic>
              <p:nvPicPr>
                <p:cNvPr id="130" name="Ink 129">
                  <a:extLst>
                    <a:ext uri="{FF2B5EF4-FFF2-40B4-BE49-F238E27FC236}">
                      <a16:creationId xmlns:a16="http://schemas.microsoft.com/office/drawing/2014/main" id="{2AAE42DF-BEAC-9DD4-1198-C291890E2558}"/>
                    </a:ext>
                  </a:extLst>
                </p:cNvPr>
                <p:cNvPicPr/>
                <p:nvPr/>
              </p:nvPicPr>
              <p:blipFill>
                <a:blip r:embed="rId143"/>
                <a:stretch>
                  <a:fillRect/>
                </a:stretch>
              </p:blipFill>
              <p:spPr>
                <a:xfrm>
                  <a:off x="7378132" y="3494542"/>
                  <a:ext cx="899280" cy="565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4">
            <p14:nvContentPartPr>
              <p14:cNvPr id="132" name="Ink 131">
                <a:extLst>
                  <a:ext uri="{FF2B5EF4-FFF2-40B4-BE49-F238E27FC236}">
                    <a16:creationId xmlns:a16="http://schemas.microsoft.com/office/drawing/2014/main" id="{49856131-FB13-7156-AD4C-23F97E3E3E60}"/>
                  </a:ext>
                </a:extLst>
              </p14:cNvPr>
              <p14:cNvContentPartPr/>
              <p14:nvPr/>
            </p14:nvContentPartPr>
            <p14:xfrm>
              <a:off x="7189852" y="2995222"/>
              <a:ext cx="756360" cy="504000"/>
            </p14:xfrm>
          </p:contentPart>
        </mc:Choice>
        <mc:Fallback>
          <p:pic>
            <p:nvPicPr>
              <p:cNvPr id="132" name="Ink 131">
                <a:extLst>
                  <a:ext uri="{FF2B5EF4-FFF2-40B4-BE49-F238E27FC236}">
                    <a16:creationId xmlns:a16="http://schemas.microsoft.com/office/drawing/2014/main" id="{49856131-FB13-7156-AD4C-23F97E3E3E60}"/>
                  </a:ext>
                </a:extLst>
              </p:cNvPr>
              <p:cNvPicPr/>
              <p:nvPr/>
            </p:nvPicPr>
            <p:blipFill>
              <a:blip r:embed="rId145"/>
              <a:stretch>
                <a:fillRect/>
              </a:stretch>
            </p:blipFill>
            <p:spPr>
              <a:xfrm>
                <a:off x="7181212" y="2986222"/>
                <a:ext cx="774000" cy="521640"/>
              </a:xfrm>
              <a:prstGeom prst="rect">
                <a:avLst/>
              </a:prstGeom>
            </p:spPr>
          </p:pic>
        </mc:Fallback>
      </mc:AlternateContent>
      <p:grpSp>
        <p:nvGrpSpPr>
          <p:cNvPr id="153" name="Group 152">
            <a:extLst>
              <a:ext uri="{FF2B5EF4-FFF2-40B4-BE49-F238E27FC236}">
                <a16:creationId xmlns:a16="http://schemas.microsoft.com/office/drawing/2014/main" id="{FB829B46-2450-98A4-9BC7-2EAB76E7E6E0}"/>
              </a:ext>
            </a:extLst>
          </p:cNvPr>
          <p:cNvGrpSpPr/>
          <p:nvPr/>
        </p:nvGrpSpPr>
        <p:grpSpPr>
          <a:xfrm>
            <a:off x="6663892" y="1872022"/>
            <a:ext cx="3365640" cy="1614960"/>
            <a:chOff x="6663892" y="1872022"/>
            <a:chExt cx="3365640" cy="1614960"/>
          </a:xfrm>
        </p:grpSpPr>
        <mc:AlternateContent xmlns:mc="http://schemas.openxmlformats.org/markup-compatibility/2006">
          <mc:Choice xmlns:p14="http://schemas.microsoft.com/office/powerpoint/2010/main" Requires="p14">
            <p:contentPart p14:bwMode="auto" r:id="rId146">
              <p14:nvContentPartPr>
                <p14:cNvPr id="58" name="Ink 57">
                  <a:extLst>
                    <a:ext uri="{FF2B5EF4-FFF2-40B4-BE49-F238E27FC236}">
                      <a16:creationId xmlns:a16="http://schemas.microsoft.com/office/drawing/2014/main" id="{1DAD8658-7F1E-B3C1-D9B8-5035CDD85B2A}"/>
                    </a:ext>
                  </a:extLst>
                </p14:cNvPr>
                <p14:cNvContentPartPr/>
                <p14:nvPr/>
              </p14:nvContentPartPr>
              <p14:xfrm>
                <a:off x="7689532" y="2598862"/>
                <a:ext cx="62280" cy="285480"/>
              </p14:xfrm>
            </p:contentPart>
          </mc:Choice>
          <mc:Fallback>
            <p:pic>
              <p:nvPicPr>
                <p:cNvPr id="58" name="Ink 57">
                  <a:extLst>
                    <a:ext uri="{FF2B5EF4-FFF2-40B4-BE49-F238E27FC236}">
                      <a16:creationId xmlns:a16="http://schemas.microsoft.com/office/drawing/2014/main" id="{1DAD8658-7F1E-B3C1-D9B8-5035CDD85B2A}"/>
                    </a:ext>
                  </a:extLst>
                </p:cNvPr>
                <p:cNvPicPr/>
                <p:nvPr/>
              </p:nvPicPr>
              <p:blipFill>
                <a:blip r:embed="rId147"/>
                <a:stretch>
                  <a:fillRect/>
                </a:stretch>
              </p:blipFill>
              <p:spPr>
                <a:xfrm>
                  <a:off x="7680532" y="2590222"/>
                  <a:ext cx="7992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59" name="Ink 58">
                  <a:extLst>
                    <a:ext uri="{FF2B5EF4-FFF2-40B4-BE49-F238E27FC236}">
                      <a16:creationId xmlns:a16="http://schemas.microsoft.com/office/drawing/2014/main" id="{6C4B803F-09F7-AFA9-9D49-20E89F6CDF1A}"/>
                    </a:ext>
                  </a:extLst>
                </p14:cNvPr>
                <p14:cNvContentPartPr/>
                <p14:nvPr/>
              </p14:nvContentPartPr>
              <p14:xfrm>
                <a:off x="7662172" y="2735662"/>
                <a:ext cx="221400" cy="132120"/>
              </p14:xfrm>
            </p:contentPart>
          </mc:Choice>
          <mc:Fallback>
            <p:pic>
              <p:nvPicPr>
                <p:cNvPr id="59" name="Ink 58">
                  <a:extLst>
                    <a:ext uri="{FF2B5EF4-FFF2-40B4-BE49-F238E27FC236}">
                      <a16:creationId xmlns:a16="http://schemas.microsoft.com/office/drawing/2014/main" id="{6C4B803F-09F7-AFA9-9D49-20E89F6CDF1A}"/>
                    </a:ext>
                  </a:extLst>
                </p:cNvPr>
                <p:cNvPicPr/>
                <p:nvPr/>
              </p:nvPicPr>
              <p:blipFill>
                <a:blip r:embed="rId149"/>
                <a:stretch>
                  <a:fillRect/>
                </a:stretch>
              </p:blipFill>
              <p:spPr>
                <a:xfrm>
                  <a:off x="7653532" y="2726662"/>
                  <a:ext cx="23904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60" name="Ink 59">
                  <a:extLst>
                    <a:ext uri="{FF2B5EF4-FFF2-40B4-BE49-F238E27FC236}">
                      <a16:creationId xmlns:a16="http://schemas.microsoft.com/office/drawing/2014/main" id="{A7042D7F-0EEC-6675-EC4D-B668ADB8BAEB}"/>
                    </a:ext>
                  </a:extLst>
                </p14:cNvPr>
                <p14:cNvContentPartPr/>
                <p14:nvPr/>
              </p14:nvContentPartPr>
              <p14:xfrm>
                <a:off x="7989772" y="2616862"/>
                <a:ext cx="59760" cy="238320"/>
              </p14:xfrm>
            </p:contentPart>
          </mc:Choice>
          <mc:Fallback>
            <p:pic>
              <p:nvPicPr>
                <p:cNvPr id="60" name="Ink 59">
                  <a:extLst>
                    <a:ext uri="{FF2B5EF4-FFF2-40B4-BE49-F238E27FC236}">
                      <a16:creationId xmlns:a16="http://schemas.microsoft.com/office/drawing/2014/main" id="{A7042D7F-0EEC-6675-EC4D-B668ADB8BAEB}"/>
                    </a:ext>
                  </a:extLst>
                </p:cNvPr>
                <p:cNvPicPr/>
                <p:nvPr/>
              </p:nvPicPr>
              <p:blipFill>
                <a:blip r:embed="rId151"/>
                <a:stretch>
                  <a:fillRect/>
                </a:stretch>
              </p:blipFill>
              <p:spPr>
                <a:xfrm>
                  <a:off x="7981132" y="2607862"/>
                  <a:ext cx="7740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61" name="Ink 60">
                  <a:extLst>
                    <a:ext uri="{FF2B5EF4-FFF2-40B4-BE49-F238E27FC236}">
                      <a16:creationId xmlns:a16="http://schemas.microsoft.com/office/drawing/2014/main" id="{95B2C241-5AA3-9271-C16F-1CBB3EB03701}"/>
                    </a:ext>
                  </a:extLst>
                </p14:cNvPr>
                <p14:cNvContentPartPr/>
                <p14:nvPr/>
              </p14:nvContentPartPr>
              <p14:xfrm>
                <a:off x="7993012" y="2737462"/>
                <a:ext cx="70560" cy="24480"/>
              </p14:xfrm>
            </p:contentPart>
          </mc:Choice>
          <mc:Fallback>
            <p:pic>
              <p:nvPicPr>
                <p:cNvPr id="61" name="Ink 60">
                  <a:extLst>
                    <a:ext uri="{FF2B5EF4-FFF2-40B4-BE49-F238E27FC236}">
                      <a16:creationId xmlns:a16="http://schemas.microsoft.com/office/drawing/2014/main" id="{95B2C241-5AA3-9271-C16F-1CBB3EB03701}"/>
                    </a:ext>
                  </a:extLst>
                </p:cNvPr>
                <p:cNvPicPr/>
                <p:nvPr/>
              </p:nvPicPr>
              <p:blipFill>
                <a:blip r:embed="rId153"/>
                <a:stretch>
                  <a:fillRect/>
                </a:stretch>
              </p:blipFill>
              <p:spPr>
                <a:xfrm>
                  <a:off x="7984012" y="2728462"/>
                  <a:ext cx="8820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70" name="Ink 69">
                  <a:extLst>
                    <a:ext uri="{FF2B5EF4-FFF2-40B4-BE49-F238E27FC236}">
                      <a16:creationId xmlns:a16="http://schemas.microsoft.com/office/drawing/2014/main" id="{C0B7C88C-B9DF-33BA-196F-8432B7A5DB1C}"/>
                    </a:ext>
                  </a:extLst>
                </p14:cNvPr>
                <p14:cNvContentPartPr/>
                <p14:nvPr/>
              </p14:nvContentPartPr>
              <p14:xfrm>
                <a:off x="8326372" y="2718742"/>
                <a:ext cx="86760" cy="19080"/>
              </p14:xfrm>
            </p:contentPart>
          </mc:Choice>
          <mc:Fallback>
            <p:pic>
              <p:nvPicPr>
                <p:cNvPr id="70" name="Ink 69">
                  <a:extLst>
                    <a:ext uri="{FF2B5EF4-FFF2-40B4-BE49-F238E27FC236}">
                      <a16:creationId xmlns:a16="http://schemas.microsoft.com/office/drawing/2014/main" id="{C0B7C88C-B9DF-33BA-196F-8432B7A5DB1C}"/>
                    </a:ext>
                  </a:extLst>
                </p:cNvPr>
                <p:cNvPicPr/>
                <p:nvPr/>
              </p:nvPicPr>
              <p:blipFill>
                <a:blip r:embed="rId155"/>
                <a:stretch>
                  <a:fillRect/>
                </a:stretch>
              </p:blipFill>
              <p:spPr>
                <a:xfrm>
                  <a:off x="8317372" y="2709742"/>
                  <a:ext cx="1044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71" name="Ink 70">
                  <a:extLst>
                    <a:ext uri="{FF2B5EF4-FFF2-40B4-BE49-F238E27FC236}">
                      <a16:creationId xmlns:a16="http://schemas.microsoft.com/office/drawing/2014/main" id="{F0ED853A-00D9-5D8D-64E4-6C0F2A91A5FC}"/>
                    </a:ext>
                  </a:extLst>
                </p14:cNvPr>
                <p14:cNvContentPartPr/>
                <p14:nvPr/>
              </p14:nvContentPartPr>
              <p14:xfrm>
                <a:off x="8302972" y="2779942"/>
                <a:ext cx="61920" cy="12960"/>
              </p14:xfrm>
            </p:contentPart>
          </mc:Choice>
          <mc:Fallback>
            <p:pic>
              <p:nvPicPr>
                <p:cNvPr id="71" name="Ink 70">
                  <a:extLst>
                    <a:ext uri="{FF2B5EF4-FFF2-40B4-BE49-F238E27FC236}">
                      <a16:creationId xmlns:a16="http://schemas.microsoft.com/office/drawing/2014/main" id="{F0ED853A-00D9-5D8D-64E4-6C0F2A91A5FC}"/>
                    </a:ext>
                  </a:extLst>
                </p:cNvPr>
                <p:cNvPicPr/>
                <p:nvPr/>
              </p:nvPicPr>
              <p:blipFill>
                <a:blip r:embed="rId157"/>
                <a:stretch>
                  <a:fillRect/>
                </a:stretch>
              </p:blipFill>
              <p:spPr>
                <a:xfrm>
                  <a:off x="8294332" y="2770942"/>
                  <a:ext cx="7956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2" name="Ink 91">
                  <a:extLst>
                    <a:ext uri="{FF2B5EF4-FFF2-40B4-BE49-F238E27FC236}">
                      <a16:creationId xmlns:a16="http://schemas.microsoft.com/office/drawing/2014/main" id="{146991C9-314F-973C-FA37-A15E4F1DF568}"/>
                    </a:ext>
                  </a:extLst>
                </p14:cNvPr>
                <p14:cNvContentPartPr/>
                <p14:nvPr/>
              </p14:nvContentPartPr>
              <p14:xfrm>
                <a:off x="8652532" y="3219862"/>
                <a:ext cx="26640" cy="128160"/>
              </p14:xfrm>
            </p:contentPart>
          </mc:Choice>
          <mc:Fallback>
            <p:pic>
              <p:nvPicPr>
                <p:cNvPr id="92" name="Ink 91">
                  <a:extLst>
                    <a:ext uri="{FF2B5EF4-FFF2-40B4-BE49-F238E27FC236}">
                      <a16:creationId xmlns:a16="http://schemas.microsoft.com/office/drawing/2014/main" id="{146991C9-314F-973C-FA37-A15E4F1DF568}"/>
                    </a:ext>
                  </a:extLst>
                </p:cNvPr>
                <p:cNvPicPr/>
                <p:nvPr/>
              </p:nvPicPr>
              <p:blipFill>
                <a:blip r:embed="rId159"/>
                <a:stretch>
                  <a:fillRect/>
                </a:stretch>
              </p:blipFill>
              <p:spPr>
                <a:xfrm>
                  <a:off x="8643892" y="3211222"/>
                  <a:ext cx="442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3" name="Ink 92">
                  <a:extLst>
                    <a:ext uri="{FF2B5EF4-FFF2-40B4-BE49-F238E27FC236}">
                      <a16:creationId xmlns:a16="http://schemas.microsoft.com/office/drawing/2014/main" id="{C5F80CF2-14E3-E4E4-B808-BFC02ECE72EC}"/>
                    </a:ext>
                  </a:extLst>
                </p14:cNvPr>
                <p14:cNvContentPartPr/>
                <p14:nvPr/>
              </p14:nvContentPartPr>
              <p14:xfrm>
                <a:off x="8738572" y="3223102"/>
                <a:ext cx="158400" cy="150840"/>
              </p14:xfrm>
            </p:contentPart>
          </mc:Choice>
          <mc:Fallback>
            <p:pic>
              <p:nvPicPr>
                <p:cNvPr id="93" name="Ink 92">
                  <a:extLst>
                    <a:ext uri="{FF2B5EF4-FFF2-40B4-BE49-F238E27FC236}">
                      <a16:creationId xmlns:a16="http://schemas.microsoft.com/office/drawing/2014/main" id="{C5F80CF2-14E3-E4E4-B808-BFC02ECE72EC}"/>
                    </a:ext>
                  </a:extLst>
                </p:cNvPr>
                <p:cNvPicPr/>
                <p:nvPr/>
              </p:nvPicPr>
              <p:blipFill>
                <a:blip r:embed="rId161"/>
                <a:stretch>
                  <a:fillRect/>
                </a:stretch>
              </p:blipFill>
              <p:spPr>
                <a:xfrm>
                  <a:off x="8729572" y="3214102"/>
                  <a:ext cx="1760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4" name="Ink 93">
                  <a:extLst>
                    <a:ext uri="{FF2B5EF4-FFF2-40B4-BE49-F238E27FC236}">
                      <a16:creationId xmlns:a16="http://schemas.microsoft.com/office/drawing/2014/main" id="{6D1178F7-CE31-AA28-6644-3BF0326DCDD8}"/>
                    </a:ext>
                  </a:extLst>
                </p14:cNvPr>
                <p14:cNvContentPartPr/>
                <p14:nvPr/>
              </p14:nvContentPartPr>
              <p14:xfrm>
                <a:off x="9149692" y="3268462"/>
                <a:ext cx="13320" cy="144720"/>
              </p14:xfrm>
            </p:contentPart>
          </mc:Choice>
          <mc:Fallback>
            <p:pic>
              <p:nvPicPr>
                <p:cNvPr id="94" name="Ink 93">
                  <a:extLst>
                    <a:ext uri="{FF2B5EF4-FFF2-40B4-BE49-F238E27FC236}">
                      <a16:creationId xmlns:a16="http://schemas.microsoft.com/office/drawing/2014/main" id="{6D1178F7-CE31-AA28-6644-3BF0326DCDD8}"/>
                    </a:ext>
                  </a:extLst>
                </p:cNvPr>
                <p:cNvPicPr/>
                <p:nvPr/>
              </p:nvPicPr>
              <p:blipFill>
                <a:blip r:embed="rId163"/>
                <a:stretch>
                  <a:fillRect/>
                </a:stretch>
              </p:blipFill>
              <p:spPr>
                <a:xfrm>
                  <a:off x="9140692" y="3259462"/>
                  <a:ext cx="3096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5" name="Ink 94">
                  <a:extLst>
                    <a:ext uri="{FF2B5EF4-FFF2-40B4-BE49-F238E27FC236}">
                      <a16:creationId xmlns:a16="http://schemas.microsoft.com/office/drawing/2014/main" id="{590F3DDC-D9BA-C471-34A9-35248C25C9B2}"/>
                    </a:ext>
                  </a:extLst>
                </p14:cNvPr>
                <p14:cNvContentPartPr/>
                <p14:nvPr/>
              </p14:nvContentPartPr>
              <p14:xfrm>
                <a:off x="9198292" y="3164422"/>
                <a:ext cx="19440" cy="8640"/>
              </p14:xfrm>
            </p:contentPart>
          </mc:Choice>
          <mc:Fallback>
            <p:pic>
              <p:nvPicPr>
                <p:cNvPr id="95" name="Ink 94">
                  <a:extLst>
                    <a:ext uri="{FF2B5EF4-FFF2-40B4-BE49-F238E27FC236}">
                      <a16:creationId xmlns:a16="http://schemas.microsoft.com/office/drawing/2014/main" id="{590F3DDC-D9BA-C471-34A9-35248C25C9B2}"/>
                    </a:ext>
                  </a:extLst>
                </p:cNvPr>
                <p:cNvPicPr/>
                <p:nvPr/>
              </p:nvPicPr>
              <p:blipFill>
                <a:blip r:embed="rId165"/>
                <a:stretch>
                  <a:fillRect/>
                </a:stretch>
              </p:blipFill>
              <p:spPr>
                <a:xfrm>
                  <a:off x="9189652" y="3155422"/>
                  <a:ext cx="370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6" name="Ink 95">
                  <a:extLst>
                    <a:ext uri="{FF2B5EF4-FFF2-40B4-BE49-F238E27FC236}">
                      <a16:creationId xmlns:a16="http://schemas.microsoft.com/office/drawing/2014/main" id="{4A41CCA6-BC72-2231-D40B-A8E91BBD85B6}"/>
                    </a:ext>
                  </a:extLst>
                </p14:cNvPr>
                <p14:cNvContentPartPr/>
                <p14:nvPr/>
              </p14:nvContentPartPr>
              <p14:xfrm>
                <a:off x="9309532" y="3191062"/>
                <a:ext cx="6480" cy="191160"/>
              </p14:xfrm>
            </p:contentPart>
          </mc:Choice>
          <mc:Fallback>
            <p:pic>
              <p:nvPicPr>
                <p:cNvPr id="96" name="Ink 95">
                  <a:extLst>
                    <a:ext uri="{FF2B5EF4-FFF2-40B4-BE49-F238E27FC236}">
                      <a16:creationId xmlns:a16="http://schemas.microsoft.com/office/drawing/2014/main" id="{4A41CCA6-BC72-2231-D40B-A8E91BBD85B6}"/>
                    </a:ext>
                  </a:extLst>
                </p:cNvPr>
                <p:cNvPicPr/>
                <p:nvPr/>
              </p:nvPicPr>
              <p:blipFill>
                <a:blip r:embed="rId167"/>
                <a:stretch>
                  <a:fillRect/>
                </a:stretch>
              </p:blipFill>
              <p:spPr>
                <a:xfrm>
                  <a:off x="9300892" y="3182422"/>
                  <a:ext cx="2412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7" name="Ink 96">
                  <a:extLst>
                    <a:ext uri="{FF2B5EF4-FFF2-40B4-BE49-F238E27FC236}">
                      <a16:creationId xmlns:a16="http://schemas.microsoft.com/office/drawing/2014/main" id="{6DDAA20A-383E-1807-6CA3-780D5DEFED55}"/>
                    </a:ext>
                  </a:extLst>
                </p14:cNvPr>
                <p14:cNvContentPartPr/>
                <p14:nvPr/>
              </p14:nvContentPartPr>
              <p14:xfrm>
                <a:off x="9285052" y="3277822"/>
                <a:ext cx="177120" cy="131400"/>
              </p14:xfrm>
            </p:contentPart>
          </mc:Choice>
          <mc:Fallback>
            <p:pic>
              <p:nvPicPr>
                <p:cNvPr id="97" name="Ink 96">
                  <a:extLst>
                    <a:ext uri="{FF2B5EF4-FFF2-40B4-BE49-F238E27FC236}">
                      <a16:creationId xmlns:a16="http://schemas.microsoft.com/office/drawing/2014/main" id="{6DDAA20A-383E-1807-6CA3-780D5DEFED55}"/>
                    </a:ext>
                  </a:extLst>
                </p:cNvPr>
                <p:cNvPicPr/>
                <p:nvPr/>
              </p:nvPicPr>
              <p:blipFill>
                <a:blip r:embed="rId169"/>
                <a:stretch>
                  <a:fillRect/>
                </a:stretch>
              </p:blipFill>
              <p:spPr>
                <a:xfrm>
                  <a:off x="9276052" y="3269182"/>
                  <a:ext cx="19476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8" name="Ink 97">
                  <a:extLst>
                    <a:ext uri="{FF2B5EF4-FFF2-40B4-BE49-F238E27FC236}">
                      <a16:creationId xmlns:a16="http://schemas.microsoft.com/office/drawing/2014/main" id="{BB8E3A24-835D-45BB-601F-84C611881D05}"/>
                    </a:ext>
                  </a:extLst>
                </p14:cNvPr>
                <p14:cNvContentPartPr/>
                <p14:nvPr/>
              </p14:nvContentPartPr>
              <p14:xfrm>
                <a:off x="9536332" y="3211222"/>
                <a:ext cx="100800" cy="219600"/>
              </p14:xfrm>
            </p:contentPart>
          </mc:Choice>
          <mc:Fallback>
            <p:pic>
              <p:nvPicPr>
                <p:cNvPr id="98" name="Ink 97">
                  <a:extLst>
                    <a:ext uri="{FF2B5EF4-FFF2-40B4-BE49-F238E27FC236}">
                      <a16:creationId xmlns:a16="http://schemas.microsoft.com/office/drawing/2014/main" id="{BB8E3A24-835D-45BB-601F-84C611881D05}"/>
                    </a:ext>
                  </a:extLst>
                </p:cNvPr>
                <p:cNvPicPr/>
                <p:nvPr/>
              </p:nvPicPr>
              <p:blipFill>
                <a:blip r:embed="rId171"/>
                <a:stretch>
                  <a:fillRect/>
                </a:stretch>
              </p:blipFill>
              <p:spPr>
                <a:xfrm>
                  <a:off x="9527332" y="3202582"/>
                  <a:ext cx="11844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87" name="Ink 86">
                  <a:extLst>
                    <a:ext uri="{FF2B5EF4-FFF2-40B4-BE49-F238E27FC236}">
                      <a16:creationId xmlns:a16="http://schemas.microsoft.com/office/drawing/2014/main" id="{1E6A6D71-1E0C-AA60-7BCB-1A631B5E963F}"/>
                    </a:ext>
                  </a:extLst>
                </p14:cNvPr>
                <p14:cNvContentPartPr/>
                <p14:nvPr/>
              </p14:nvContentPartPr>
              <p14:xfrm>
                <a:off x="7391812" y="3066862"/>
                <a:ext cx="108360" cy="420120"/>
              </p14:xfrm>
            </p:contentPart>
          </mc:Choice>
          <mc:Fallback>
            <p:pic>
              <p:nvPicPr>
                <p:cNvPr id="87" name="Ink 86">
                  <a:extLst>
                    <a:ext uri="{FF2B5EF4-FFF2-40B4-BE49-F238E27FC236}">
                      <a16:creationId xmlns:a16="http://schemas.microsoft.com/office/drawing/2014/main" id="{1E6A6D71-1E0C-AA60-7BCB-1A631B5E963F}"/>
                    </a:ext>
                  </a:extLst>
                </p:cNvPr>
                <p:cNvPicPr/>
                <p:nvPr/>
              </p:nvPicPr>
              <p:blipFill>
                <a:blip r:embed="rId173"/>
                <a:stretch>
                  <a:fillRect/>
                </a:stretch>
              </p:blipFill>
              <p:spPr>
                <a:xfrm>
                  <a:off x="7383172" y="3057862"/>
                  <a:ext cx="126000" cy="4377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88" name="Ink 87">
                  <a:extLst>
                    <a:ext uri="{FF2B5EF4-FFF2-40B4-BE49-F238E27FC236}">
                      <a16:creationId xmlns:a16="http://schemas.microsoft.com/office/drawing/2014/main" id="{6ADE3545-14E8-21CD-D519-514C20A0EC7A}"/>
                    </a:ext>
                  </a:extLst>
                </p14:cNvPr>
                <p14:cNvContentPartPr/>
                <p14:nvPr/>
              </p14:nvContentPartPr>
              <p14:xfrm>
                <a:off x="7309012" y="3223822"/>
                <a:ext cx="486720" cy="140040"/>
              </p14:xfrm>
            </p:contentPart>
          </mc:Choice>
          <mc:Fallback>
            <p:pic>
              <p:nvPicPr>
                <p:cNvPr id="88" name="Ink 87">
                  <a:extLst>
                    <a:ext uri="{FF2B5EF4-FFF2-40B4-BE49-F238E27FC236}">
                      <a16:creationId xmlns:a16="http://schemas.microsoft.com/office/drawing/2014/main" id="{6ADE3545-14E8-21CD-D519-514C20A0EC7A}"/>
                    </a:ext>
                  </a:extLst>
                </p:cNvPr>
                <p:cNvPicPr/>
                <p:nvPr/>
              </p:nvPicPr>
              <p:blipFill>
                <a:blip r:embed="rId175"/>
                <a:stretch>
                  <a:fillRect/>
                </a:stretch>
              </p:blipFill>
              <p:spPr>
                <a:xfrm>
                  <a:off x="7300372" y="3214822"/>
                  <a:ext cx="5043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90" name="Ink 89">
                  <a:extLst>
                    <a:ext uri="{FF2B5EF4-FFF2-40B4-BE49-F238E27FC236}">
                      <a16:creationId xmlns:a16="http://schemas.microsoft.com/office/drawing/2014/main" id="{63002494-603E-671F-1B51-6E67E2A75DC4}"/>
                    </a:ext>
                  </a:extLst>
                </p14:cNvPr>
                <p14:cNvContentPartPr/>
                <p14:nvPr/>
              </p14:nvContentPartPr>
              <p14:xfrm>
                <a:off x="8044852" y="3234982"/>
                <a:ext cx="186480" cy="108360"/>
              </p14:xfrm>
            </p:contentPart>
          </mc:Choice>
          <mc:Fallback>
            <p:pic>
              <p:nvPicPr>
                <p:cNvPr id="90" name="Ink 89">
                  <a:extLst>
                    <a:ext uri="{FF2B5EF4-FFF2-40B4-BE49-F238E27FC236}">
                      <a16:creationId xmlns:a16="http://schemas.microsoft.com/office/drawing/2014/main" id="{63002494-603E-671F-1B51-6E67E2A75DC4}"/>
                    </a:ext>
                  </a:extLst>
                </p:cNvPr>
                <p:cNvPicPr/>
                <p:nvPr/>
              </p:nvPicPr>
              <p:blipFill>
                <a:blip r:embed="rId177"/>
                <a:stretch>
                  <a:fillRect/>
                </a:stretch>
              </p:blipFill>
              <p:spPr>
                <a:xfrm>
                  <a:off x="8036212" y="3225982"/>
                  <a:ext cx="2041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91" name="Ink 90">
                  <a:extLst>
                    <a:ext uri="{FF2B5EF4-FFF2-40B4-BE49-F238E27FC236}">
                      <a16:creationId xmlns:a16="http://schemas.microsoft.com/office/drawing/2014/main" id="{C38372D9-9E97-5E77-2D73-C2E8A8BD968C}"/>
                    </a:ext>
                  </a:extLst>
                </p14:cNvPr>
                <p14:cNvContentPartPr/>
                <p14:nvPr/>
              </p14:nvContentPartPr>
              <p14:xfrm>
                <a:off x="8292172" y="3240742"/>
                <a:ext cx="124560" cy="127440"/>
              </p14:xfrm>
            </p:contentPart>
          </mc:Choice>
          <mc:Fallback>
            <p:pic>
              <p:nvPicPr>
                <p:cNvPr id="91" name="Ink 90">
                  <a:extLst>
                    <a:ext uri="{FF2B5EF4-FFF2-40B4-BE49-F238E27FC236}">
                      <a16:creationId xmlns:a16="http://schemas.microsoft.com/office/drawing/2014/main" id="{C38372D9-9E97-5E77-2D73-C2E8A8BD968C}"/>
                    </a:ext>
                  </a:extLst>
                </p:cNvPr>
                <p:cNvPicPr/>
                <p:nvPr/>
              </p:nvPicPr>
              <p:blipFill>
                <a:blip r:embed="rId179"/>
                <a:stretch>
                  <a:fillRect/>
                </a:stretch>
              </p:blipFill>
              <p:spPr>
                <a:xfrm>
                  <a:off x="8283172" y="3231742"/>
                  <a:ext cx="1422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51" name="Ink 50">
                  <a:extLst>
                    <a:ext uri="{FF2B5EF4-FFF2-40B4-BE49-F238E27FC236}">
                      <a16:creationId xmlns:a16="http://schemas.microsoft.com/office/drawing/2014/main" id="{81A99780-8623-1690-F93C-1436D3B9A96F}"/>
                    </a:ext>
                  </a:extLst>
                </p14:cNvPr>
                <p14:cNvContentPartPr/>
                <p14:nvPr/>
              </p14:nvContentPartPr>
              <p14:xfrm>
                <a:off x="6719332" y="2638462"/>
                <a:ext cx="6840" cy="192600"/>
              </p14:xfrm>
            </p:contentPart>
          </mc:Choice>
          <mc:Fallback>
            <p:pic>
              <p:nvPicPr>
                <p:cNvPr id="51" name="Ink 50">
                  <a:extLst>
                    <a:ext uri="{FF2B5EF4-FFF2-40B4-BE49-F238E27FC236}">
                      <a16:creationId xmlns:a16="http://schemas.microsoft.com/office/drawing/2014/main" id="{81A99780-8623-1690-F93C-1436D3B9A96F}"/>
                    </a:ext>
                  </a:extLst>
                </p:cNvPr>
                <p:cNvPicPr/>
                <p:nvPr/>
              </p:nvPicPr>
              <p:blipFill>
                <a:blip r:embed="rId181"/>
                <a:stretch>
                  <a:fillRect/>
                </a:stretch>
              </p:blipFill>
              <p:spPr>
                <a:xfrm>
                  <a:off x="6710692" y="2629822"/>
                  <a:ext cx="244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52" name="Ink 51">
                  <a:extLst>
                    <a:ext uri="{FF2B5EF4-FFF2-40B4-BE49-F238E27FC236}">
                      <a16:creationId xmlns:a16="http://schemas.microsoft.com/office/drawing/2014/main" id="{9B47C14F-997A-3025-0A76-241A168F1B7E}"/>
                    </a:ext>
                  </a:extLst>
                </p14:cNvPr>
                <p14:cNvContentPartPr/>
                <p14:nvPr/>
              </p14:nvContentPartPr>
              <p14:xfrm>
                <a:off x="6813652" y="2666542"/>
                <a:ext cx="22680" cy="143280"/>
              </p14:xfrm>
            </p:contentPart>
          </mc:Choice>
          <mc:Fallback>
            <p:pic>
              <p:nvPicPr>
                <p:cNvPr id="52" name="Ink 51">
                  <a:extLst>
                    <a:ext uri="{FF2B5EF4-FFF2-40B4-BE49-F238E27FC236}">
                      <a16:creationId xmlns:a16="http://schemas.microsoft.com/office/drawing/2014/main" id="{9B47C14F-997A-3025-0A76-241A168F1B7E}"/>
                    </a:ext>
                  </a:extLst>
                </p:cNvPr>
                <p:cNvPicPr/>
                <p:nvPr/>
              </p:nvPicPr>
              <p:blipFill>
                <a:blip r:embed="rId183"/>
                <a:stretch>
                  <a:fillRect/>
                </a:stretch>
              </p:blipFill>
              <p:spPr>
                <a:xfrm>
                  <a:off x="6804652" y="2657902"/>
                  <a:ext cx="403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53" name="Ink 52">
                  <a:extLst>
                    <a:ext uri="{FF2B5EF4-FFF2-40B4-BE49-F238E27FC236}">
                      <a16:creationId xmlns:a16="http://schemas.microsoft.com/office/drawing/2014/main" id="{002B029F-AF65-AA7A-9AA0-91718B5D1AC6}"/>
                    </a:ext>
                  </a:extLst>
                </p14:cNvPr>
                <p14:cNvContentPartPr/>
                <p14:nvPr/>
              </p14:nvContentPartPr>
              <p14:xfrm>
                <a:off x="6854332" y="2633422"/>
                <a:ext cx="148320" cy="195120"/>
              </p14:xfrm>
            </p:contentPart>
          </mc:Choice>
          <mc:Fallback>
            <p:pic>
              <p:nvPicPr>
                <p:cNvPr id="53" name="Ink 52">
                  <a:extLst>
                    <a:ext uri="{FF2B5EF4-FFF2-40B4-BE49-F238E27FC236}">
                      <a16:creationId xmlns:a16="http://schemas.microsoft.com/office/drawing/2014/main" id="{002B029F-AF65-AA7A-9AA0-91718B5D1AC6}"/>
                    </a:ext>
                  </a:extLst>
                </p:cNvPr>
                <p:cNvPicPr/>
                <p:nvPr/>
              </p:nvPicPr>
              <p:blipFill>
                <a:blip r:embed="rId185"/>
                <a:stretch>
                  <a:fillRect/>
                </a:stretch>
              </p:blipFill>
              <p:spPr>
                <a:xfrm>
                  <a:off x="6845692" y="2624782"/>
                  <a:ext cx="1659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54" name="Ink 53">
                  <a:extLst>
                    <a:ext uri="{FF2B5EF4-FFF2-40B4-BE49-F238E27FC236}">
                      <a16:creationId xmlns:a16="http://schemas.microsoft.com/office/drawing/2014/main" id="{D4B66B88-CB74-769A-29EF-D1E618870735}"/>
                    </a:ext>
                  </a:extLst>
                </p14:cNvPr>
                <p14:cNvContentPartPr/>
                <p14:nvPr/>
              </p14:nvContentPartPr>
              <p14:xfrm>
                <a:off x="7111372" y="2649262"/>
                <a:ext cx="32400" cy="183600"/>
              </p14:xfrm>
            </p:contentPart>
          </mc:Choice>
          <mc:Fallback>
            <p:pic>
              <p:nvPicPr>
                <p:cNvPr id="54" name="Ink 53">
                  <a:extLst>
                    <a:ext uri="{FF2B5EF4-FFF2-40B4-BE49-F238E27FC236}">
                      <a16:creationId xmlns:a16="http://schemas.microsoft.com/office/drawing/2014/main" id="{D4B66B88-CB74-769A-29EF-D1E618870735}"/>
                    </a:ext>
                  </a:extLst>
                </p:cNvPr>
                <p:cNvPicPr/>
                <p:nvPr/>
              </p:nvPicPr>
              <p:blipFill>
                <a:blip r:embed="rId187"/>
                <a:stretch>
                  <a:fillRect/>
                </a:stretch>
              </p:blipFill>
              <p:spPr>
                <a:xfrm>
                  <a:off x="7102372" y="2640262"/>
                  <a:ext cx="500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55" name="Ink 54">
                  <a:extLst>
                    <a:ext uri="{FF2B5EF4-FFF2-40B4-BE49-F238E27FC236}">
                      <a16:creationId xmlns:a16="http://schemas.microsoft.com/office/drawing/2014/main" id="{7033DC8B-821A-6B44-87B3-4FEA56DF2631}"/>
                    </a:ext>
                  </a:extLst>
                </p14:cNvPr>
                <p14:cNvContentPartPr/>
                <p14:nvPr/>
              </p14:nvContentPartPr>
              <p14:xfrm>
                <a:off x="7246372" y="2624422"/>
                <a:ext cx="108360" cy="39240"/>
              </p14:xfrm>
            </p:contentPart>
          </mc:Choice>
          <mc:Fallback>
            <p:pic>
              <p:nvPicPr>
                <p:cNvPr id="55" name="Ink 54">
                  <a:extLst>
                    <a:ext uri="{FF2B5EF4-FFF2-40B4-BE49-F238E27FC236}">
                      <a16:creationId xmlns:a16="http://schemas.microsoft.com/office/drawing/2014/main" id="{7033DC8B-821A-6B44-87B3-4FEA56DF2631}"/>
                    </a:ext>
                  </a:extLst>
                </p:cNvPr>
                <p:cNvPicPr/>
                <p:nvPr/>
              </p:nvPicPr>
              <p:blipFill>
                <a:blip r:embed="rId189"/>
                <a:stretch>
                  <a:fillRect/>
                </a:stretch>
              </p:blipFill>
              <p:spPr>
                <a:xfrm>
                  <a:off x="7237372" y="2615422"/>
                  <a:ext cx="1260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56" name="Ink 55">
                  <a:extLst>
                    <a:ext uri="{FF2B5EF4-FFF2-40B4-BE49-F238E27FC236}">
                      <a16:creationId xmlns:a16="http://schemas.microsoft.com/office/drawing/2014/main" id="{C8EBADF3-A6BE-81B5-A341-3A0C80461417}"/>
                    </a:ext>
                  </a:extLst>
                </p14:cNvPr>
                <p14:cNvContentPartPr/>
                <p14:nvPr/>
              </p14:nvContentPartPr>
              <p14:xfrm>
                <a:off x="7258612" y="2620102"/>
                <a:ext cx="38160" cy="213840"/>
              </p14:xfrm>
            </p:contentPart>
          </mc:Choice>
          <mc:Fallback>
            <p:pic>
              <p:nvPicPr>
                <p:cNvPr id="56" name="Ink 55">
                  <a:extLst>
                    <a:ext uri="{FF2B5EF4-FFF2-40B4-BE49-F238E27FC236}">
                      <a16:creationId xmlns:a16="http://schemas.microsoft.com/office/drawing/2014/main" id="{C8EBADF3-A6BE-81B5-A341-3A0C80461417}"/>
                    </a:ext>
                  </a:extLst>
                </p:cNvPr>
                <p:cNvPicPr/>
                <p:nvPr/>
              </p:nvPicPr>
              <p:blipFill>
                <a:blip r:embed="rId191"/>
                <a:stretch>
                  <a:fillRect/>
                </a:stretch>
              </p:blipFill>
              <p:spPr>
                <a:xfrm>
                  <a:off x="7249972" y="2611462"/>
                  <a:ext cx="5580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4" name="Ink 133">
                  <a:extLst>
                    <a:ext uri="{FF2B5EF4-FFF2-40B4-BE49-F238E27FC236}">
                      <a16:creationId xmlns:a16="http://schemas.microsoft.com/office/drawing/2014/main" id="{170D3A2D-FE07-0B4D-744B-5577C22694C4}"/>
                    </a:ext>
                  </a:extLst>
                </p14:cNvPr>
                <p14:cNvContentPartPr/>
                <p14:nvPr/>
              </p14:nvContentPartPr>
              <p14:xfrm>
                <a:off x="6663892" y="2361982"/>
                <a:ext cx="792360" cy="688320"/>
              </p14:xfrm>
            </p:contentPart>
          </mc:Choice>
          <mc:Fallback>
            <p:pic>
              <p:nvPicPr>
                <p:cNvPr id="134" name="Ink 133">
                  <a:extLst>
                    <a:ext uri="{FF2B5EF4-FFF2-40B4-BE49-F238E27FC236}">
                      <a16:creationId xmlns:a16="http://schemas.microsoft.com/office/drawing/2014/main" id="{170D3A2D-FE07-0B4D-744B-5577C22694C4}"/>
                    </a:ext>
                  </a:extLst>
                </p:cNvPr>
                <p:cNvPicPr/>
                <p:nvPr/>
              </p:nvPicPr>
              <p:blipFill>
                <a:blip r:embed="rId193"/>
                <a:stretch>
                  <a:fillRect/>
                </a:stretch>
              </p:blipFill>
              <p:spPr>
                <a:xfrm>
                  <a:off x="6654892" y="2353342"/>
                  <a:ext cx="810000" cy="7059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73" name="Ink 72">
                  <a:extLst>
                    <a:ext uri="{FF2B5EF4-FFF2-40B4-BE49-F238E27FC236}">
                      <a16:creationId xmlns:a16="http://schemas.microsoft.com/office/drawing/2014/main" id="{9111AE84-675C-BA2F-DCE8-414E3D01B73A}"/>
                    </a:ext>
                  </a:extLst>
                </p14:cNvPr>
                <p14:cNvContentPartPr/>
                <p14:nvPr/>
              </p14:nvContentPartPr>
              <p14:xfrm>
                <a:off x="8651452" y="2651062"/>
                <a:ext cx="109080" cy="197640"/>
              </p14:xfrm>
            </p:contentPart>
          </mc:Choice>
          <mc:Fallback>
            <p:pic>
              <p:nvPicPr>
                <p:cNvPr id="73" name="Ink 72">
                  <a:extLst>
                    <a:ext uri="{FF2B5EF4-FFF2-40B4-BE49-F238E27FC236}">
                      <a16:creationId xmlns:a16="http://schemas.microsoft.com/office/drawing/2014/main" id="{9111AE84-675C-BA2F-DCE8-414E3D01B73A}"/>
                    </a:ext>
                  </a:extLst>
                </p:cNvPr>
                <p:cNvPicPr/>
                <p:nvPr/>
              </p:nvPicPr>
              <p:blipFill>
                <a:blip r:embed="rId195"/>
                <a:stretch>
                  <a:fillRect/>
                </a:stretch>
              </p:blipFill>
              <p:spPr>
                <a:xfrm>
                  <a:off x="8642812" y="2642062"/>
                  <a:ext cx="1267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74" name="Ink 73">
                  <a:extLst>
                    <a:ext uri="{FF2B5EF4-FFF2-40B4-BE49-F238E27FC236}">
                      <a16:creationId xmlns:a16="http://schemas.microsoft.com/office/drawing/2014/main" id="{8761AA83-88C7-4EE7-8722-84CB2E52B186}"/>
                    </a:ext>
                  </a:extLst>
                </p14:cNvPr>
                <p14:cNvContentPartPr/>
                <p14:nvPr/>
              </p14:nvContentPartPr>
              <p14:xfrm>
                <a:off x="8819572" y="2704702"/>
                <a:ext cx="84960" cy="135360"/>
              </p14:xfrm>
            </p:contentPart>
          </mc:Choice>
          <mc:Fallback>
            <p:pic>
              <p:nvPicPr>
                <p:cNvPr id="74" name="Ink 73">
                  <a:extLst>
                    <a:ext uri="{FF2B5EF4-FFF2-40B4-BE49-F238E27FC236}">
                      <a16:creationId xmlns:a16="http://schemas.microsoft.com/office/drawing/2014/main" id="{8761AA83-88C7-4EE7-8722-84CB2E52B186}"/>
                    </a:ext>
                  </a:extLst>
                </p:cNvPr>
                <p:cNvPicPr/>
                <p:nvPr/>
              </p:nvPicPr>
              <p:blipFill>
                <a:blip r:embed="rId197"/>
                <a:stretch>
                  <a:fillRect/>
                </a:stretch>
              </p:blipFill>
              <p:spPr>
                <a:xfrm>
                  <a:off x="8810572" y="2695702"/>
                  <a:ext cx="1026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75" name="Ink 74">
                  <a:extLst>
                    <a:ext uri="{FF2B5EF4-FFF2-40B4-BE49-F238E27FC236}">
                      <a16:creationId xmlns:a16="http://schemas.microsoft.com/office/drawing/2014/main" id="{704B41F7-C8D4-CE3D-1726-3EC5D6ECC230}"/>
                    </a:ext>
                  </a:extLst>
                </p14:cNvPr>
                <p14:cNvContentPartPr/>
                <p14:nvPr/>
              </p14:nvContentPartPr>
              <p14:xfrm>
                <a:off x="8959612" y="2726302"/>
                <a:ext cx="149760" cy="118080"/>
              </p14:xfrm>
            </p:contentPart>
          </mc:Choice>
          <mc:Fallback>
            <p:pic>
              <p:nvPicPr>
                <p:cNvPr id="75" name="Ink 74">
                  <a:extLst>
                    <a:ext uri="{FF2B5EF4-FFF2-40B4-BE49-F238E27FC236}">
                      <a16:creationId xmlns:a16="http://schemas.microsoft.com/office/drawing/2014/main" id="{704B41F7-C8D4-CE3D-1726-3EC5D6ECC230}"/>
                    </a:ext>
                  </a:extLst>
                </p:cNvPr>
                <p:cNvPicPr/>
                <p:nvPr/>
              </p:nvPicPr>
              <p:blipFill>
                <a:blip r:embed="rId199"/>
                <a:stretch>
                  <a:fillRect/>
                </a:stretch>
              </p:blipFill>
              <p:spPr>
                <a:xfrm>
                  <a:off x="8950612" y="2717662"/>
                  <a:ext cx="1674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76" name="Ink 75">
                  <a:extLst>
                    <a:ext uri="{FF2B5EF4-FFF2-40B4-BE49-F238E27FC236}">
                      <a16:creationId xmlns:a16="http://schemas.microsoft.com/office/drawing/2014/main" id="{F774D10D-BC99-4BFE-55D2-755480149376}"/>
                    </a:ext>
                  </a:extLst>
                </p14:cNvPr>
                <p14:cNvContentPartPr/>
                <p14:nvPr/>
              </p14:nvContentPartPr>
              <p14:xfrm>
                <a:off x="9199012" y="2724142"/>
                <a:ext cx="99720" cy="126000"/>
              </p14:xfrm>
            </p:contentPart>
          </mc:Choice>
          <mc:Fallback>
            <p:pic>
              <p:nvPicPr>
                <p:cNvPr id="76" name="Ink 75">
                  <a:extLst>
                    <a:ext uri="{FF2B5EF4-FFF2-40B4-BE49-F238E27FC236}">
                      <a16:creationId xmlns:a16="http://schemas.microsoft.com/office/drawing/2014/main" id="{F774D10D-BC99-4BFE-55D2-755480149376}"/>
                    </a:ext>
                  </a:extLst>
                </p:cNvPr>
                <p:cNvPicPr/>
                <p:nvPr/>
              </p:nvPicPr>
              <p:blipFill>
                <a:blip r:embed="rId201"/>
                <a:stretch>
                  <a:fillRect/>
                </a:stretch>
              </p:blipFill>
              <p:spPr>
                <a:xfrm>
                  <a:off x="9190012" y="2715142"/>
                  <a:ext cx="1173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77" name="Ink 76">
                  <a:extLst>
                    <a:ext uri="{FF2B5EF4-FFF2-40B4-BE49-F238E27FC236}">
                      <a16:creationId xmlns:a16="http://schemas.microsoft.com/office/drawing/2014/main" id="{47A128ED-C643-B13C-0AAA-036F9F96A0DC}"/>
                    </a:ext>
                  </a:extLst>
                </p14:cNvPr>
                <p14:cNvContentPartPr/>
                <p14:nvPr/>
              </p14:nvContentPartPr>
              <p14:xfrm>
                <a:off x="9376132" y="2621542"/>
                <a:ext cx="165960" cy="264960"/>
              </p14:xfrm>
            </p:contentPart>
          </mc:Choice>
          <mc:Fallback>
            <p:pic>
              <p:nvPicPr>
                <p:cNvPr id="77" name="Ink 76">
                  <a:extLst>
                    <a:ext uri="{FF2B5EF4-FFF2-40B4-BE49-F238E27FC236}">
                      <a16:creationId xmlns:a16="http://schemas.microsoft.com/office/drawing/2014/main" id="{47A128ED-C643-B13C-0AAA-036F9F96A0DC}"/>
                    </a:ext>
                  </a:extLst>
                </p:cNvPr>
                <p:cNvPicPr/>
                <p:nvPr/>
              </p:nvPicPr>
              <p:blipFill>
                <a:blip r:embed="rId203"/>
                <a:stretch>
                  <a:fillRect/>
                </a:stretch>
              </p:blipFill>
              <p:spPr>
                <a:xfrm>
                  <a:off x="9367132" y="2612542"/>
                  <a:ext cx="18360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78" name="Ink 77">
                  <a:extLst>
                    <a:ext uri="{FF2B5EF4-FFF2-40B4-BE49-F238E27FC236}">
                      <a16:creationId xmlns:a16="http://schemas.microsoft.com/office/drawing/2014/main" id="{7B78D974-0041-4182-8BA4-BB15C2DC9226}"/>
                    </a:ext>
                  </a:extLst>
                </p14:cNvPr>
                <p14:cNvContentPartPr/>
                <p14:nvPr/>
              </p14:nvContentPartPr>
              <p14:xfrm>
                <a:off x="9659452" y="2671582"/>
                <a:ext cx="56160" cy="208080"/>
              </p14:xfrm>
            </p:contentPart>
          </mc:Choice>
          <mc:Fallback>
            <p:pic>
              <p:nvPicPr>
                <p:cNvPr id="78" name="Ink 77">
                  <a:extLst>
                    <a:ext uri="{FF2B5EF4-FFF2-40B4-BE49-F238E27FC236}">
                      <a16:creationId xmlns:a16="http://schemas.microsoft.com/office/drawing/2014/main" id="{7B78D974-0041-4182-8BA4-BB15C2DC9226}"/>
                    </a:ext>
                  </a:extLst>
                </p:cNvPr>
                <p:cNvPicPr/>
                <p:nvPr/>
              </p:nvPicPr>
              <p:blipFill>
                <a:blip r:embed="rId205"/>
                <a:stretch>
                  <a:fillRect/>
                </a:stretch>
              </p:blipFill>
              <p:spPr>
                <a:xfrm>
                  <a:off x="9650452" y="2662942"/>
                  <a:ext cx="738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79" name="Ink 78">
                  <a:extLst>
                    <a:ext uri="{FF2B5EF4-FFF2-40B4-BE49-F238E27FC236}">
                      <a16:creationId xmlns:a16="http://schemas.microsoft.com/office/drawing/2014/main" id="{88BF9384-1D2D-BFE9-E24E-FB9C3F63D9FF}"/>
                    </a:ext>
                  </a:extLst>
                </p14:cNvPr>
                <p14:cNvContentPartPr/>
                <p14:nvPr/>
              </p14:nvContentPartPr>
              <p14:xfrm>
                <a:off x="9801292" y="2718382"/>
                <a:ext cx="109440" cy="141480"/>
              </p14:xfrm>
            </p:contentPart>
          </mc:Choice>
          <mc:Fallback>
            <p:pic>
              <p:nvPicPr>
                <p:cNvPr id="79" name="Ink 78">
                  <a:extLst>
                    <a:ext uri="{FF2B5EF4-FFF2-40B4-BE49-F238E27FC236}">
                      <a16:creationId xmlns:a16="http://schemas.microsoft.com/office/drawing/2014/main" id="{88BF9384-1D2D-BFE9-E24E-FB9C3F63D9FF}"/>
                    </a:ext>
                  </a:extLst>
                </p:cNvPr>
                <p:cNvPicPr/>
                <p:nvPr/>
              </p:nvPicPr>
              <p:blipFill>
                <a:blip r:embed="rId207"/>
                <a:stretch>
                  <a:fillRect/>
                </a:stretch>
              </p:blipFill>
              <p:spPr>
                <a:xfrm>
                  <a:off x="9792292" y="2709742"/>
                  <a:ext cx="12708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80" name="Ink 79">
                  <a:extLst>
                    <a:ext uri="{FF2B5EF4-FFF2-40B4-BE49-F238E27FC236}">
                      <a16:creationId xmlns:a16="http://schemas.microsoft.com/office/drawing/2014/main" id="{1371701C-74B4-8FCF-4FBC-5D885D6B6F45}"/>
                    </a:ext>
                  </a:extLst>
                </p14:cNvPr>
                <p14:cNvContentPartPr/>
                <p14:nvPr/>
              </p14:nvContentPartPr>
              <p14:xfrm>
                <a:off x="9959692" y="2648542"/>
                <a:ext cx="69840" cy="268200"/>
              </p14:xfrm>
            </p:contentPart>
          </mc:Choice>
          <mc:Fallback>
            <p:pic>
              <p:nvPicPr>
                <p:cNvPr id="80" name="Ink 79">
                  <a:extLst>
                    <a:ext uri="{FF2B5EF4-FFF2-40B4-BE49-F238E27FC236}">
                      <a16:creationId xmlns:a16="http://schemas.microsoft.com/office/drawing/2014/main" id="{1371701C-74B4-8FCF-4FBC-5D885D6B6F45}"/>
                    </a:ext>
                  </a:extLst>
                </p:cNvPr>
                <p:cNvPicPr/>
                <p:nvPr/>
              </p:nvPicPr>
              <p:blipFill>
                <a:blip r:embed="rId209"/>
                <a:stretch>
                  <a:fillRect/>
                </a:stretch>
              </p:blipFill>
              <p:spPr>
                <a:xfrm>
                  <a:off x="9951052" y="2639542"/>
                  <a:ext cx="8748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82" name="Ink 81">
                  <a:extLst>
                    <a:ext uri="{FF2B5EF4-FFF2-40B4-BE49-F238E27FC236}">
                      <a16:creationId xmlns:a16="http://schemas.microsoft.com/office/drawing/2014/main" id="{25BB5A2D-3A98-46FC-3F09-6DD26EC70E55}"/>
                    </a:ext>
                  </a:extLst>
                </p14:cNvPr>
                <p14:cNvContentPartPr/>
                <p14:nvPr/>
              </p14:nvContentPartPr>
              <p14:xfrm>
                <a:off x="8707972" y="2921062"/>
                <a:ext cx="521280" cy="18360"/>
              </p14:xfrm>
            </p:contentPart>
          </mc:Choice>
          <mc:Fallback>
            <p:pic>
              <p:nvPicPr>
                <p:cNvPr id="82" name="Ink 81">
                  <a:extLst>
                    <a:ext uri="{FF2B5EF4-FFF2-40B4-BE49-F238E27FC236}">
                      <a16:creationId xmlns:a16="http://schemas.microsoft.com/office/drawing/2014/main" id="{25BB5A2D-3A98-46FC-3F09-6DD26EC70E55}"/>
                    </a:ext>
                  </a:extLst>
                </p:cNvPr>
                <p:cNvPicPr/>
                <p:nvPr/>
              </p:nvPicPr>
              <p:blipFill>
                <a:blip r:embed="rId211"/>
                <a:stretch>
                  <a:fillRect/>
                </a:stretch>
              </p:blipFill>
              <p:spPr>
                <a:xfrm>
                  <a:off x="8699332" y="2912422"/>
                  <a:ext cx="5389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83" name="Ink 82">
                  <a:extLst>
                    <a:ext uri="{FF2B5EF4-FFF2-40B4-BE49-F238E27FC236}">
                      <a16:creationId xmlns:a16="http://schemas.microsoft.com/office/drawing/2014/main" id="{61A5E097-8C9A-3F3C-ABE8-7B3DA71BFBFD}"/>
                    </a:ext>
                  </a:extLst>
                </p14:cNvPr>
                <p14:cNvContentPartPr/>
                <p14:nvPr/>
              </p14:nvContentPartPr>
              <p14:xfrm>
                <a:off x="8836492" y="2994502"/>
                <a:ext cx="425520" cy="25200"/>
              </p14:xfrm>
            </p:contentPart>
          </mc:Choice>
          <mc:Fallback>
            <p:pic>
              <p:nvPicPr>
                <p:cNvPr id="83" name="Ink 82">
                  <a:extLst>
                    <a:ext uri="{FF2B5EF4-FFF2-40B4-BE49-F238E27FC236}">
                      <a16:creationId xmlns:a16="http://schemas.microsoft.com/office/drawing/2014/main" id="{61A5E097-8C9A-3F3C-ABE8-7B3DA71BFBFD}"/>
                    </a:ext>
                  </a:extLst>
                </p:cNvPr>
                <p:cNvPicPr/>
                <p:nvPr/>
              </p:nvPicPr>
              <p:blipFill>
                <a:blip r:embed="rId213"/>
                <a:stretch>
                  <a:fillRect/>
                </a:stretch>
              </p:blipFill>
              <p:spPr>
                <a:xfrm>
                  <a:off x="8827852" y="2985502"/>
                  <a:ext cx="4431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84" name="Ink 83">
                  <a:extLst>
                    <a:ext uri="{FF2B5EF4-FFF2-40B4-BE49-F238E27FC236}">
                      <a16:creationId xmlns:a16="http://schemas.microsoft.com/office/drawing/2014/main" id="{36D2621C-566A-9C73-7D26-BF1DC50E199E}"/>
                    </a:ext>
                  </a:extLst>
                </p14:cNvPr>
                <p14:cNvContentPartPr/>
                <p14:nvPr/>
              </p14:nvContentPartPr>
              <p14:xfrm>
                <a:off x="9499252" y="2797582"/>
                <a:ext cx="77040" cy="86760"/>
              </p14:xfrm>
            </p:contentPart>
          </mc:Choice>
          <mc:Fallback>
            <p:pic>
              <p:nvPicPr>
                <p:cNvPr id="84" name="Ink 83">
                  <a:extLst>
                    <a:ext uri="{FF2B5EF4-FFF2-40B4-BE49-F238E27FC236}">
                      <a16:creationId xmlns:a16="http://schemas.microsoft.com/office/drawing/2014/main" id="{36D2621C-566A-9C73-7D26-BF1DC50E199E}"/>
                    </a:ext>
                  </a:extLst>
                </p:cNvPr>
                <p:cNvPicPr/>
                <p:nvPr/>
              </p:nvPicPr>
              <p:blipFill>
                <a:blip r:embed="rId215"/>
                <a:stretch>
                  <a:fillRect/>
                </a:stretch>
              </p:blipFill>
              <p:spPr>
                <a:xfrm>
                  <a:off x="9490612" y="2788942"/>
                  <a:ext cx="946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85" name="Ink 84">
                  <a:extLst>
                    <a:ext uri="{FF2B5EF4-FFF2-40B4-BE49-F238E27FC236}">
                      <a16:creationId xmlns:a16="http://schemas.microsoft.com/office/drawing/2014/main" id="{C7C62FD7-40E8-DD24-BCF5-78237B761EA5}"/>
                    </a:ext>
                  </a:extLst>
                </p14:cNvPr>
                <p14:cNvContentPartPr/>
                <p14:nvPr/>
              </p14:nvContentPartPr>
              <p14:xfrm>
                <a:off x="9751612" y="2926822"/>
                <a:ext cx="123840" cy="12960"/>
              </p14:xfrm>
            </p:contentPart>
          </mc:Choice>
          <mc:Fallback>
            <p:pic>
              <p:nvPicPr>
                <p:cNvPr id="85" name="Ink 84">
                  <a:extLst>
                    <a:ext uri="{FF2B5EF4-FFF2-40B4-BE49-F238E27FC236}">
                      <a16:creationId xmlns:a16="http://schemas.microsoft.com/office/drawing/2014/main" id="{C7C62FD7-40E8-DD24-BCF5-78237B761EA5}"/>
                    </a:ext>
                  </a:extLst>
                </p:cNvPr>
                <p:cNvPicPr/>
                <p:nvPr/>
              </p:nvPicPr>
              <p:blipFill>
                <a:blip r:embed="rId217"/>
                <a:stretch>
                  <a:fillRect/>
                </a:stretch>
              </p:blipFill>
              <p:spPr>
                <a:xfrm>
                  <a:off x="9742612" y="2918182"/>
                  <a:ext cx="14148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6" name="Ink 135">
                  <a:extLst>
                    <a:ext uri="{FF2B5EF4-FFF2-40B4-BE49-F238E27FC236}">
                      <a16:creationId xmlns:a16="http://schemas.microsoft.com/office/drawing/2014/main" id="{E3247861-2BBF-2A57-DF85-4E8422262093}"/>
                    </a:ext>
                  </a:extLst>
                </p14:cNvPr>
                <p14:cNvContentPartPr/>
                <p14:nvPr/>
              </p14:nvContentPartPr>
              <p14:xfrm>
                <a:off x="8585932" y="2458822"/>
                <a:ext cx="748080" cy="604800"/>
              </p14:xfrm>
            </p:contentPart>
          </mc:Choice>
          <mc:Fallback>
            <p:pic>
              <p:nvPicPr>
                <p:cNvPr id="136" name="Ink 135">
                  <a:extLst>
                    <a:ext uri="{FF2B5EF4-FFF2-40B4-BE49-F238E27FC236}">
                      <a16:creationId xmlns:a16="http://schemas.microsoft.com/office/drawing/2014/main" id="{E3247861-2BBF-2A57-DF85-4E8422262093}"/>
                    </a:ext>
                  </a:extLst>
                </p:cNvPr>
                <p:cNvPicPr/>
                <p:nvPr/>
              </p:nvPicPr>
              <p:blipFill>
                <a:blip r:embed="rId219"/>
                <a:stretch>
                  <a:fillRect/>
                </a:stretch>
              </p:blipFill>
              <p:spPr>
                <a:xfrm>
                  <a:off x="8576932" y="2450182"/>
                  <a:ext cx="765720" cy="6224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8" name="Ink 137">
                  <a:extLst>
                    <a:ext uri="{FF2B5EF4-FFF2-40B4-BE49-F238E27FC236}">
                      <a16:creationId xmlns:a16="http://schemas.microsoft.com/office/drawing/2014/main" id="{76ADF2F4-E0F0-AF03-ADF9-A30BC31191D4}"/>
                    </a:ext>
                  </a:extLst>
                </p14:cNvPr>
                <p14:cNvContentPartPr/>
                <p14:nvPr/>
              </p14:nvContentPartPr>
              <p14:xfrm>
                <a:off x="7811932" y="2080102"/>
                <a:ext cx="73800" cy="238680"/>
              </p14:xfrm>
            </p:contentPart>
          </mc:Choice>
          <mc:Fallback>
            <p:pic>
              <p:nvPicPr>
                <p:cNvPr id="138" name="Ink 137">
                  <a:extLst>
                    <a:ext uri="{FF2B5EF4-FFF2-40B4-BE49-F238E27FC236}">
                      <a16:creationId xmlns:a16="http://schemas.microsoft.com/office/drawing/2014/main" id="{76ADF2F4-E0F0-AF03-ADF9-A30BC31191D4}"/>
                    </a:ext>
                  </a:extLst>
                </p:cNvPr>
                <p:cNvPicPr/>
                <p:nvPr/>
              </p:nvPicPr>
              <p:blipFill>
                <a:blip r:embed="rId221"/>
                <a:stretch>
                  <a:fillRect/>
                </a:stretch>
              </p:blipFill>
              <p:spPr>
                <a:xfrm>
                  <a:off x="7802932" y="2071462"/>
                  <a:ext cx="914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9" name="Ink 138">
                  <a:extLst>
                    <a:ext uri="{FF2B5EF4-FFF2-40B4-BE49-F238E27FC236}">
                      <a16:creationId xmlns:a16="http://schemas.microsoft.com/office/drawing/2014/main" id="{4DF96050-1C34-96EB-9A23-3582ECC4D132}"/>
                    </a:ext>
                  </a:extLst>
                </p14:cNvPr>
                <p14:cNvContentPartPr/>
                <p14:nvPr/>
              </p14:nvContentPartPr>
              <p14:xfrm>
                <a:off x="7805812" y="2202142"/>
                <a:ext cx="208800" cy="82440"/>
              </p14:xfrm>
            </p:contentPart>
          </mc:Choice>
          <mc:Fallback>
            <p:pic>
              <p:nvPicPr>
                <p:cNvPr id="139" name="Ink 138">
                  <a:extLst>
                    <a:ext uri="{FF2B5EF4-FFF2-40B4-BE49-F238E27FC236}">
                      <a16:creationId xmlns:a16="http://schemas.microsoft.com/office/drawing/2014/main" id="{4DF96050-1C34-96EB-9A23-3582ECC4D132}"/>
                    </a:ext>
                  </a:extLst>
                </p:cNvPr>
                <p:cNvPicPr/>
                <p:nvPr/>
              </p:nvPicPr>
              <p:blipFill>
                <a:blip r:embed="rId223"/>
                <a:stretch>
                  <a:fillRect/>
                </a:stretch>
              </p:blipFill>
              <p:spPr>
                <a:xfrm>
                  <a:off x="7797172" y="2193142"/>
                  <a:ext cx="22644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0" name="Ink 139">
                  <a:extLst>
                    <a:ext uri="{FF2B5EF4-FFF2-40B4-BE49-F238E27FC236}">
                      <a16:creationId xmlns:a16="http://schemas.microsoft.com/office/drawing/2014/main" id="{99FA64F2-868D-F205-C221-F5D06B874EC2}"/>
                    </a:ext>
                  </a:extLst>
                </p14:cNvPr>
                <p14:cNvContentPartPr/>
                <p14:nvPr/>
              </p14:nvContentPartPr>
              <p14:xfrm>
                <a:off x="8100652" y="2158222"/>
                <a:ext cx="37080" cy="193320"/>
              </p14:xfrm>
            </p:contentPart>
          </mc:Choice>
          <mc:Fallback>
            <p:pic>
              <p:nvPicPr>
                <p:cNvPr id="140" name="Ink 139">
                  <a:extLst>
                    <a:ext uri="{FF2B5EF4-FFF2-40B4-BE49-F238E27FC236}">
                      <a16:creationId xmlns:a16="http://schemas.microsoft.com/office/drawing/2014/main" id="{99FA64F2-868D-F205-C221-F5D06B874EC2}"/>
                    </a:ext>
                  </a:extLst>
                </p:cNvPr>
                <p:cNvPicPr/>
                <p:nvPr/>
              </p:nvPicPr>
              <p:blipFill>
                <a:blip r:embed="rId225"/>
                <a:stretch>
                  <a:fillRect/>
                </a:stretch>
              </p:blipFill>
              <p:spPr>
                <a:xfrm>
                  <a:off x="8092012" y="2149582"/>
                  <a:ext cx="5472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1" name="Ink 140">
                  <a:extLst>
                    <a:ext uri="{FF2B5EF4-FFF2-40B4-BE49-F238E27FC236}">
                      <a16:creationId xmlns:a16="http://schemas.microsoft.com/office/drawing/2014/main" id="{8ACB91F3-AF92-CC74-A56A-BA972C75827D}"/>
                    </a:ext>
                  </a:extLst>
                </p14:cNvPr>
                <p14:cNvContentPartPr/>
                <p14:nvPr/>
              </p14:nvContentPartPr>
              <p14:xfrm>
                <a:off x="8082292" y="2178382"/>
                <a:ext cx="86760" cy="37440"/>
              </p14:xfrm>
            </p:contentPart>
          </mc:Choice>
          <mc:Fallback>
            <p:pic>
              <p:nvPicPr>
                <p:cNvPr id="141" name="Ink 140">
                  <a:extLst>
                    <a:ext uri="{FF2B5EF4-FFF2-40B4-BE49-F238E27FC236}">
                      <a16:creationId xmlns:a16="http://schemas.microsoft.com/office/drawing/2014/main" id="{8ACB91F3-AF92-CC74-A56A-BA972C75827D}"/>
                    </a:ext>
                  </a:extLst>
                </p:cNvPr>
                <p:cNvPicPr/>
                <p:nvPr/>
              </p:nvPicPr>
              <p:blipFill>
                <a:blip r:embed="rId227"/>
                <a:stretch>
                  <a:fillRect/>
                </a:stretch>
              </p:blipFill>
              <p:spPr>
                <a:xfrm>
                  <a:off x="8073292" y="2169382"/>
                  <a:ext cx="10440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2" name="Ink 141">
                  <a:extLst>
                    <a:ext uri="{FF2B5EF4-FFF2-40B4-BE49-F238E27FC236}">
                      <a16:creationId xmlns:a16="http://schemas.microsoft.com/office/drawing/2014/main" id="{31DC2407-2BF8-1A94-BF7E-21CB2C80EE35}"/>
                    </a:ext>
                  </a:extLst>
                </p14:cNvPr>
                <p14:cNvContentPartPr/>
                <p14:nvPr/>
              </p14:nvContentPartPr>
              <p14:xfrm>
                <a:off x="8389012" y="2227702"/>
                <a:ext cx="47520" cy="55080"/>
              </p14:xfrm>
            </p:contentPart>
          </mc:Choice>
          <mc:Fallback>
            <p:pic>
              <p:nvPicPr>
                <p:cNvPr id="142" name="Ink 141">
                  <a:extLst>
                    <a:ext uri="{FF2B5EF4-FFF2-40B4-BE49-F238E27FC236}">
                      <a16:creationId xmlns:a16="http://schemas.microsoft.com/office/drawing/2014/main" id="{31DC2407-2BF8-1A94-BF7E-21CB2C80EE35}"/>
                    </a:ext>
                  </a:extLst>
                </p:cNvPr>
                <p:cNvPicPr/>
                <p:nvPr/>
              </p:nvPicPr>
              <p:blipFill>
                <a:blip r:embed="rId229"/>
                <a:stretch>
                  <a:fillRect/>
                </a:stretch>
              </p:blipFill>
              <p:spPr>
                <a:xfrm>
                  <a:off x="8380012" y="2218702"/>
                  <a:ext cx="6516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3" name="Ink 142">
                  <a:extLst>
                    <a:ext uri="{FF2B5EF4-FFF2-40B4-BE49-F238E27FC236}">
                      <a16:creationId xmlns:a16="http://schemas.microsoft.com/office/drawing/2014/main" id="{92428F61-9CD0-34EC-DDD0-6A6B85FD417C}"/>
                    </a:ext>
                  </a:extLst>
                </p14:cNvPr>
                <p14:cNvContentPartPr/>
                <p14:nvPr/>
              </p14:nvContentPartPr>
              <p14:xfrm>
                <a:off x="8611492" y="2203582"/>
                <a:ext cx="105840" cy="146880"/>
              </p14:xfrm>
            </p:contentPart>
          </mc:Choice>
          <mc:Fallback>
            <p:pic>
              <p:nvPicPr>
                <p:cNvPr id="143" name="Ink 142">
                  <a:extLst>
                    <a:ext uri="{FF2B5EF4-FFF2-40B4-BE49-F238E27FC236}">
                      <a16:creationId xmlns:a16="http://schemas.microsoft.com/office/drawing/2014/main" id="{92428F61-9CD0-34EC-DDD0-6A6B85FD417C}"/>
                    </a:ext>
                  </a:extLst>
                </p:cNvPr>
                <p:cNvPicPr/>
                <p:nvPr/>
              </p:nvPicPr>
              <p:blipFill>
                <a:blip r:embed="rId231"/>
                <a:stretch>
                  <a:fillRect/>
                </a:stretch>
              </p:blipFill>
              <p:spPr>
                <a:xfrm>
                  <a:off x="8602492" y="2194942"/>
                  <a:ext cx="12348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6" name="Ink 145">
                  <a:extLst>
                    <a:ext uri="{FF2B5EF4-FFF2-40B4-BE49-F238E27FC236}">
                      <a16:creationId xmlns:a16="http://schemas.microsoft.com/office/drawing/2014/main" id="{511C9D34-3E8D-0042-DF5B-D9B3743B67D9}"/>
                    </a:ext>
                  </a:extLst>
                </p14:cNvPr>
                <p14:cNvContentPartPr/>
                <p14:nvPr/>
              </p14:nvContentPartPr>
              <p14:xfrm>
                <a:off x="8680252" y="2021422"/>
                <a:ext cx="3960" cy="3600"/>
              </p14:xfrm>
            </p:contentPart>
          </mc:Choice>
          <mc:Fallback>
            <p:pic>
              <p:nvPicPr>
                <p:cNvPr id="146" name="Ink 145">
                  <a:extLst>
                    <a:ext uri="{FF2B5EF4-FFF2-40B4-BE49-F238E27FC236}">
                      <a16:creationId xmlns:a16="http://schemas.microsoft.com/office/drawing/2014/main" id="{511C9D34-3E8D-0042-DF5B-D9B3743B67D9}"/>
                    </a:ext>
                  </a:extLst>
                </p:cNvPr>
                <p:cNvPicPr/>
                <p:nvPr/>
              </p:nvPicPr>
              <p:blipFill>
                <a:blip r:embed="rId233"/>
                <a:stretch>
                  <a:fillRect/>
                </a:stretch>
              </p:blipFill>
              <p:spPr>
                <a:xfrm>
                  <a:off x="8671252" y="2012782"/>
                  <a:ext cx="216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7" name="Ink 146">
                  <a:extLst>
                    <a:ext uri="{FF2B5EF4-FFF2-40B4-BE49-F238E27FC236}">
                      <a16:creationId xmlns:a16="http://schemas.microsoft.com/office/drawing/2014/main" id="{9F67E30B-9A37-362B-9039-D54C0974A2B2}"/>
                    </a:ext>
                  </a:extLst>
                </p14:cNvPr>
                <p14:cNvContentPartPr/>
                <p14:nvPr/>
              </p14:nvContentPartPr>
              <p14:xfrm>
                <a:off x="7598812" y="1872022"/>
                <a:ext cx="1452960" cy="658440"/>
              </p14:xfrm>
            </p:contentPart>
          </mc:Choice>
          <mc:Fallback>
            <p:pic>
              <p:nvPicPr>
                <p:cNvPr id="147" name="Ink 146">
                  <a:extLst>
                    <a:ext uri="{FF2B5EF4-FFF2-40B4-BE49-F238E27FC236}">
                      <a16:creationId xmlns:a16="http://schemas.microsoft.com/office/drawing/2014/main" id="{9F67E30B-9A37-362B-9039-D54C0974A2B2}"/>
                    </a:ext>
                  </a:extLst>
                </p:cNvPr>
                <p:cNvPicPr/>
                <p:nvPr/>
              </p:nvPicPr>
              <p:blipFill>
                <a:blip r:embed="rId235"/>
                <a:stretch>
                  <a:fillRect/>
                </a:stretch>
              </p:blipFill>
              <p:spPr>
                <a:xfrm>
                  <a:off x="7590172" y="1863382"/>
                  <a:ext cx="1470600" cy="6760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8" name="Ink 147">
                  <a:extLst>
                    <a:ext uri="{FF2B5EF4-FFF2-40B4-BE49-F238E27FC236}">
                      <a16:creationId xmlns:a16="http://schemas.microsoft.com/office/drawing/2014/main" id="{223388DC-DEA1-1B54-9990-D32118C18D4B}"/>
                    </a:ext>
                  </a:extLst>
                </p14:cNvPr>
                <p14:cNvContentPartPr/>
                <p14:nvPr/>
              </p14:nvContentPartPr>
              <p14:xfrm>
                <a:off x="7904452" y="1968142"/>
                <a:ext cx="620280" cy="478080"/>
              </p14:xfrm>
            </p:contentPart>
          </mc:Choice>
          <mc:Fallback>
            <p:pic>
              <p:nvPicPr>
                <p:cNvPr id="148" name="Ink 147">
                  <a:extLst>
                    <a:ext uri="{FF2B5EF4-FFF2-40B4-BE49-F238E27FC236}">
                      <a16:creationId xmlns:a16="http://schemas.microsoft.com/office/drawing/2014/main" id="{223388DC-DEA1-1B54-9990-D32118C18D4B}"/>
                    </a:ext>
                  </a:extLst>
                </p:cNvPr>
                <p:cNvPicPr/>
                <p:nvPr/>
              </p:nvPicPr>
              <p:blipFill>
                <a:blip r:embed="rId237"/>
                <a:stretch>
                  <a:fillRect/>
                </a:stretch>
              </p:blipFill>
              <p:spPr>
                <a:xfrm>
                  <a:off x="7895452" y="1959142"/>
                  <a:ext cx="637920" cy="4957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9" name="Ink 148">
                  <a:extLst>
                    <a:ext uri="{FF2B5EF4-FFF2-40B4-BE49-F238E27FC236}">
                      <a16:creationId xmlns:a16="http://schemas.microsoft.com/office/drawing/2014/main" id="{072BF5B7-5000-3A6B-6177-2A50AE14807D}"/>
                    </a:ext>
                  </a:extLst>
                </p14:cNvPr>
                <p14:cNvContentPartPr/>
                <p14:nvPr/>
              </p14:nvContentPartPr>
              <p14:xfrm>
                <a:off x="8032972" y="2080102"/>
                <a:ext cx="454320" cy="433800"/>
              </p14:xfrm>
            </p:contentPart>
          </mc:Choice>
          <mc:Fallback>
            <p:pic>
              <p:nvPicPr>
                <p:cNvPr id="149" name="Ink 148">
                  <a:extLst>
                    <a:ext uri="{FF2B5EF4-FFF2-40B4-BE49-F238E27FC236}">
                      <a16:creationId xmlns:a16="http://schemas.microsoft.com/office/drawing/2014/main" id="{072BF5B7-5000-3A6B-6177-2A50AE14807D}"/>
                    </a:ext>
                  </a:extLst>
                </p:cNvPr>
                <p:cNvPicPr/>
                <p:nvPr/>
              </p:nvPicPr>
              <p:blipFill>
                <a:blip r:embed="rId239"/>
                <a:stretch>
                  <a:fillRect/>
                </a:stretch>
              </p:blipFill>
              <p:spPr>
                <a:xfrm>
                  <a:off x="8024332" y="2071462"/>
                  <a:ext cx="47196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0" name="Ink 149">
                  <a:extLst>
                    <a:ext uri="{FF2B5EF4-FFF2-40B4-BE49-F238E27FC236}">
                      <a16:creationId xmlns:a16="http://schemas.microsoft.com/office/drawing/2014/main" id="{7A12C69E-B38F-E875-6DCD-5A1D2A46C854}"/>
                    </a:ext>
                  </a:extLst>
                </p14:cNvPr>
                <p14:cNvContentPartPr/>
                <p14:nvPr/>
              </p14:nvContentPartPr>
              <p14:xfrm>
                <a:off x="9281092" y="2245702"/>
                <a:ext cx="168480" cy="296280"/>
              </p14:xfrm>
            </p:contentPart>
          </mc:Choice>
          <mc:Fallback>
            <p:pic>
              <p:nvPicPr>
                <p:cNvPr id="150" name="Ink 149">
                  <a:extLst>
                    <a:ext uri="{FF2B5EF4-FFF2-40B4-BE49-F238E27FC236}">
                      <a16:creationId xmlns:a16="http://schemas.microsoft.com/office/drawing/2014/main" id="{7A12C69E-B38F-E875-6DCD-5A1D2A46C854}"/>
                    </a:ext>
                  </a:extLst>
                </p:cNvPr>
                <p:cNvPicPr/>
                <p:nvPr/>
              </p:nvPicPr>
              <p:blipFill>
                <a:blip r:embed="rId241"/>
                <a:stretch>
                  <a:fillRect/>
                </a:stretch>
              </p:blipFill>
              <p:spPr>
                <a:xfrm>
                  <a:off x="9272092" y="2237062"/>
                  <a:ext cx="18612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1" name="Ink 150">
                  <a:extLst>
                    <a:ext uri="{FF2B5EF4-FFF2-40B4-BE49-F238E27FC236}">
                      <a16:creationId xmlns:a16="http://schemas.microsoft.com/office/drawing/2014/main" id="{D055D757-58F2-BD04-6D19-4154D950B3F7}"/>
                    </a:ext>
                  </a:extLst>
                </p14:cNvPr>
                <p14:cNvContentPartPr/>
                <p14:nvPr/>
              </p14:nvContentPartPr>
              <p14:xfrm>
                <a:off x="9346612" y="2065342"/>
                <a:ext cx="362880" cy="389520"/>
              </p14:xfrm>
            </p:contentPart>
          </mc:Choice>
          <mc:Fallback>
            <p:pic>
              <p:nvPicPr>
                <p:cNvPr id="151" name="Ink 150">
                  <a:extLst>
                    <a:ext uri="{FF2B5EF4-FFF2-40B4-BE49-F238E27FC236}">
                      <a16:creationId xmlns:a16="http://schemas.microsoft.com/office/drawing/2014/main" id="{D055D757-58F2-BD04-6D19-4154D950B3F7}"/>
                    </a:ext>
                  </a:extLst>
                </p:cNvPr>
                <p:cNvPicPr/>
                <p:nvPr/>
              </p:nvPicPr>
              <p:blipFill>
                <a:blip r:embed="rId243"/>
                <a:stretch>
                  <a:fillRect/>
                </a:stretch>
              </p:blipFill>
              <p:spPr>
                <a:xfrm>
                  <a:off x="9337612" y="2056702"/>
                  <a:ext cx="380520" cy="407160"/>
                </a:xfrm>
                <a:prstGeom prst="rect">
                  <a:avLst/>
                </a:prstGeom>
              </p:spPr>
            </p:pic>
          </mc:Fallback>
        </mc:AlternateContent>
      </p:grpSp>
    </p:spTree>
    <p:extLst>
      <p:ext uri="{BB962C8B-B14F-4D97-AF65-F5344CB8AC3E}">
        <p14:creationId xmlns:p14="http://schemas.microsoft.com/office/powerpoint/2010/main" val="344516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0" name="Group 219">
            <a:extLst>
              <a:ext uri="{FF2B5EF4-FFF2-40B4-BE49-F238E27FC236}">
                <a16:creationId xmlns:a16="http://schemas.microsoft.com/office/drawing/2014/main" id="{02DC46FE-28A7-2F3E-AB8C-E203426BE417}"/>
              </a:ext>
            </a:extLst>
          </p:cNvPr>
          <p:cNvGrpSpPr/>
          <p:nvPr/>
        </p:nvGrpSpPr>
        <p:grpSpPr>
          <a:xfrm>
            <a:off x="165892" y="372982"/>
            <a:ext cx="9777600" cy="6248520"/>
            <a:chOff x="165892" y="372982"/>
            <a:chExt cx="9777600" cy="6248520"/>
          </a:xfrm>
        </p:grpSpPr>
        <mc:AlternateContent xmlns:mc="http://schemas.openxmlformats.org/markup-compatibility/2006">
          <mc:Choice xmlns:p14="http://schemas.microsoft.com/office/powerpoint/2010/main" Requires="p14">
            <p:contentPart p14:bwMode="auto" r:id="rId2">
              <p14:nvContentPartPr>
                <p14:cNvPr id="67" name="Ink 66">
                  <a:extLst>
                    <a:ext uri="{FF2B5EF4-FFF2-40B4-BE49-F238E27FC236}">
                      <a16:creationId xmlns:a16="http://schemas.microsoft.com/office/drawing/2014/main" id="{320B9439-4115-3A54-CB7E-8E186D6EB622}"/>
                    </a:ext>
                  </a:extLst>
                </p14:cNvPr>
                <p14:cNvContentPartPr/>
                <p14:nvPr/>
              </p14:nvContentPartPr>
              <p14:xfrm>
                <a:off x="6769732" y="1771582"/>
                <a:ext cx="198720" cy="203760"/>
              </p14:xfrm>
            </p:contentPart>
          </mc:Choice>
          <mc:Fallback>
            <p:pic>
              <p:nvPicPr>
                <p:cNvPr id="67" name="Ink 66">
                  <a:extLst>
                    <a:ext uri="{FF2B5EF4-FFF2-40B4-BE49-F238E27FC236}">
                      <a16:creationId xmlns:a16="http://schemas.microsoft.com/office/drawing/2014/main" id="{320B9439-4115-3A54-CB7E-8E186D6EB622}"/>
                    </a:ext>
                  </a:extLst>
                </p:cNvPr>
                <p:cNvPicPr/>
                <p:nvPr/>
              </p:nvPicPr>
              <p:blipFill>
                <a:blip r:embed="rId3"/>
                <a:stretch>
                  <a:fillRect/>
                </a:stretch>
              </p:blipFill>
              <p:spPr>
                <a:xfrm>
                  <a:off x="6760732" y="1762942"/>
                  <a:ext cx="2163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8" name="Ink 67">
                  <a:extLst>
                    <a:ext uri="{FF2B5EF4-FFF2-40B4-BE49-F238E27FC236}">
                      <a16:creationId xmlns:a16="http://schemas.microsoft.com/office/drawing/2014/main" id="{3A15B617-67CC-28FF-5492-BA7DEC1B2075}"/>
                    </a:ext>
                  </a:extLst>
                </p14:cNvPr>
                <p14:cNvContentPartPr/>
                <p14:nvPr/>
              </p14:nvContentPartPr>
              <p14:xfrm>
                <a:off x="7089772" y="1767262"/>
                <a:ext cx="152280" cy="201600"/>
              </p14:xfrm>
            </p:contentPart>
          </mc:Choice>
          <mc:Fallback>
            <p:pic>
              <p:nvPicPr>
                <p:cNvPr id="68" name="Ink 67">
                  <a:extLst>
                    <a:ext uri="{FF2B5EF4-FFF2-40B4-BE49-F238E27FC236}">
                      <a16:creationId xmlns:a16="http://schemas.microsoft.com/office/drawing/2014/main" id="{3A15B617-67CC-28FF-5492-BA7DEC1B2075}"/>
                    </a:ext>
                  </a:extLst>
                </p:cNvPr>
                <p:cNvPicPr/>
                <p:nvPr/>
              </p:nvPicPr>
              <p:blipFill>
                <a:blip r:embed="rId5"/>
                <a:stretch>
                  <a:fillRect/>
                </a:stretch>
              </p:blipFill>
              <p:spPr>
                <a:xfrm>
                  <a:off x="7080772" y="1758262"/>
                  <a:ext cx="1699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9" name="Ink 68">
                  <a:extLst>
                    <a:ext uri="{FF2B5EF4-FFF2-40B4-BE49-F238E27FC236}">
                      <a16:creationId xmlns:a16="http://schemas.microsoft.com/office/drawing/2014/main" id="{BC537F27-07A6-FF9C-E9BA-A618FD1180B0}"/>
                    </a:ext>
                  </a:extLst>
                </p14:cNvPr>
                <p14:cNvContentPartPr/>
                <p14:nvPr/>
              </p14:nvContentPartPr>
              <p14:xfrm>
                <a:off x="7308652" y="1803622"/>
                <a:ext cx="119520" cy="148680"/>
              </p14:xfrm>
            </p:contentPart>
          </mc:Choice>
          <mc:Fallback>
            <p:pic>
              <p:nvPicPr>
                <p:cNvPr id="69" name="Ink 68">
                  <a:extLst>
                    <a:ext uri="{FF2B5EF4-FFF2-40B4-BE49-F238E27FC236}">
                      <a16:creationId xmlns:a16="http://schemas.microsoft.com/office/drawing/2014/main" id="{BC537F27-07A6-FF9C-E9BA-A618FD1180B0}"/>
                    </a:ext>
                  </a:extLst>
                </p:cNvPr>
                <p:cNvPicPr/>
                <p:nvPr/>
              </p:nvPicPr>
              <p:blipFill>
                <a:blip r:embed="rId7"/>
                <a:stretch>
                  <a:fillRect/>
                </a:stretch>
              </p:blipFill>
              <p:spPr>
                <a:xfrm>
                  <a:off x="7300012" y="1794982"/>
                  <a:ext cx="13716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0" name="Ink 69">
                  <a:extLst>
                    <a:ext uri="{FF2B5EF4-FFF2-40B4-BE49-F238E27FC236}">
                      <a16:creationId xmlns:a16="http://schemas.microsoft.com/office/drawing/2014/main" id="{E3093F0F-15F6-4AF8-7317-CD6D25B47227}"/>
                    </a:ext>
                  </a:extLst>
                </p14:cNvPr>
                <p14:cNvContentPartPr/>
                <p14:nvPr/>
              </p14:nvContentPartPr>
              <p14:xfrm>
                <a:off x="7499092" y="1813342"/>
                <a:ext cx="123120" cy="126000"/>
              </p14:xfrm>
            </p:contentPart>
          </mc:Choice>
          <mc:Fallback>
            <p:pic>
              <p:nvPicPr>
                <p:cNvPr id="70" name="Ink 69">
                  <a:extLst>
                    <a:ext uri="{FF2B5EF4-FFF2-40B4-BE49-F238E27FC236}">
                      <a16:creationId xmlns:a16="http://schemas.microsoft.com/office/drawing/2014/main" id="{E3093F0F-15F6-4AF8-7317-CD6D25B47227}"/>
                    </a:ext>
                  </a:extLst>
                </p:cNvPr>
                <p:cNvPicPr/>
                <p:nvPr/>
              </p:nvPicPr>
              <p:blipFill>
                <a:blip r:embed="rId9"/>
                <a:stretch>
                  <a:fillRect/>
                </a:stretch>
              </p:blipFill>
              <p:spPr>
                <a:xfrm>
                  <a:off x="7490092" y="1804342"/>
                  <a:ext cx="1407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1" name="Ink 70">
                  <a:extLst>
                    <a:ext uri="{FF2B5EF4-FFF2-40B4-BE49-F238E27FC236}">
                      <a16:creationId xmlns:a16="http://schemas.microsoft.com/office/drawing/2014/main" id="{9C009875-7D7A-2591-FD5A-65E3EC029EF0}"/>
                    </a:ext>
                  </a:extLst>
                </p14:cNvPr>
                <p14:cNvContentPartPr/>
                <p14:nvPr/>
              </p14:nvContentPartPr>
              <p14:xfrm>
                <a:off x="7707892" y="1746742"/>
                <a:ext cx="123120" cy="179280"/>
              </p14:xfrm>
            </p:contentPart>
          </mc:Choice>
          <mc:Fallback>
            <p:pic>
              <p:nvPicPr>
                <p:cNvPr id="71" name="Ink 70">
                  <a:extLst>
                    <a:ext uri="{FF2B5EF4-FFF2-40B4-BE49-F238E27FC236}">
                      <a16:creationId xmlns:a16="http://schemas.microsoft.com/office/drawing/2014/main" id="{9C009875-7D7A-2591-FD5A-65E3EC029EF0}"/>
                    </a:ext>
                  </a:extLst>
                </p:cNvPr>
                <p:cNvPicPr/>
                <p:nvPr/>
              </p:nvPicPr>
              <p:blipFill>
                <a:blip r:embed="rId11"/>
                <a:stretch>
                  <a:fillRect/>
                </a:stretch>
              </p:blipFill>
              <p:spPr>
                <a:xfrm>
                  <a:off x="7698892" y="1737742"/>
                  <a:ext cx="1407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2" name="Ink 71">
                  <a:extLst>
                    <a:ext uri="{FF2B5EF4-FFF2-40B4-BE49-F238E27FC236}">
                      <a16:creationId xmlns:a16="http://schemas.microsoft.com/office/drawing/2014/main" id="{96939E72-9D24-21D9-1BE2-24030AC6297D}"/>
                    </a:ext>
                  </a:extLst>
                </p14:cNvPr>
                <p14:cNvContentPartPr/>
                <p14:nvPr/>
              </p14:nvContentPartPr>
              <p14:xfrm>
                <a:off x="8045572" y="1737022"/>
                <a:ext cx="188640" cy="190440"/>
              </p14:xfrm>
            </p:contentPart>
          </mc:Choice>
          <mc:Fallback>
            <p:pic>
              <p:nvPicPr>
                <p:cNvPr id="72" name="Ink 71">
                  <a:extLst>
                    <a:ext uri="{FF2B5EF4-FFF2-40B4-BE49-F238E27FC236}">
                      <a16:creationId xmlns:a16="http://schemas.microsoft.com/office/drawing/2014/main" id="{96939E72-9D24-21D9-1BE2-24030AC6297D}"/>
                    </a:ext>
                  </a:extLst>
                </p:cNvPr>
                <p:cNvPicPr/>
                <p:nvPr/>
              </p:nvPicPr>
              <p:blipFill>
                <a:blip r:embed="rId13"/>
                <a:stretch>
                  <a:fillRect/>
                </a:stretch>
              </p:blipFill>
              <p:spPr>
                <a:xfrm>
                  <a:off x="8036572" y="1728022"/>
                  <a:ext cx="20628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3" name="Ink 72">
                  <a:extLst>
                    <a:ext uri="{FF2B5EF4-FFF2-40B4-BE49-F238E27FC236}">
                      <a16:creationId xmlns:a16="http://schemas.microsoft.com/office/drawing/2014/main" id="{4E0DD65B-5138-D519-6A82-490AB4C629E5}"/>
                    </a:ext>
                  </a:extLst>
                </p14:cNvPr>
                <p14:cNvContentPartPr/>
                <p14:nvPr/>
              </p14:nvContentPartPr>
              <p14:xfrm>
                <a:off x="8272372" y="1761142"/>
                <a:ext cx="137160" cy="301680"/>
              </p14:xfrm>
            </p:contentPart>
          </mc:Choice>
          <mc:Fallback>
            <p:pic>
              <p:nvPicPr>
                <p:cNvPr id="73" name="Ink 72">
                  <a:extLst>
                    <a:ext uri="{FF2B5EF4-FFF2-40B4-BE49-F238E27FC236}">
                      <a16:creationId xmlns:a16="http://schemas.microsoft.com/office/drawing/2014/main" id="{4E0DD65B-5138-D519-6A82-490AB4C629E5}"/>
                    </a:ext>
                  </a:extLst>
                </p:cNvPr>
                <p:cNvPicPr/>
                <p:nvPr/>
              </p:nvPicPr>
              <p:blipFill>
                <a:blip r:embed="rId15"/>
                <a:stretch>
                  <a:fillRect/>
                </a:stretch>
              </p:blipFill>
              <p:spPr>
                <a:xfrm>
                  <a:off x="8263732" y="1752142"/>
                  <a:ext cx="15480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6" name="Ink 75">
                  <a:extLst>
                    <a:ext uri="{FF2B5EF4-FFF2-40B4-BE49-F238E27FC236}">
                      <a16:creationId xmlns:a16="http://schemas.microsoft.com/office/drawing/2014/main" id="{4868C805-CC7B-2423-D27C-BCED032836AD}"/>
                    </a:ext>
                  </a:extLst>
                </p14:cNvPr>
                <p14:cNvContentPartPr/>
                <p14:nvPr/>
              </p14:nvContentPartPr>
              <p14:xfrm>
                <a:off x="254452" y="2027902"/>
                <a:ext cx="816120" cy="643320"/>
              </p14:xfrm>
            </p:contentPart>
          </mc:Choice>
          <mc:Fallback>
            <p:pic>
              <p:nvPicPr>
                <p:cNvPr id="76" name="Ink 75">
                  <a:extLst>
                    <a:ext uri="{FF2B5EF4-FFF2-40B4-BE49-F238E27FC236}">
                      <a16:creationId xmlns:a16="http://schemas.microsoft.com/office/drawing/2014/main" id="{4868C805-CC7B-2423-D27C-BCED032836AD}"/>
                    </a:ext>
                  </a:extLst>
                </p:cNvPr>
                <p:cNvPicPr/>
                <p:nvPr/>
              </p:nvPicPr>
              <p:blipFill>
                <a:blip r:embed="rId17"/>
                <a:stretch>
                  <a:fillRect/>
                </a:stretch>
              </p:blipFill>
              <p:spPr>
                <a:xfrm>
                  <a:off x="245812" y="2019262"/>
                  <a:ext cx="833760" cy="660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8" name="Ink 77">
                  <a:extLst>
                    <a:ext uri="{FF2B5EF4-FFF2-40B4-BE49-F238E27FC236}">
                      <a16:creationId xmlns:a16="http://schemas.microsoft.com/office/drawing/2014/main" id="{5FF20B33-A69E-7B18-0F31-B94CE2E0B75B}"/>
                    </a:ext>
                  </a:extLst>
                </p14:cNvPr>
                <p14:cNvContentPartPr/>
                <p14:nvPr/>
              </p14:nvContentPartPr>
              <p14:xfrm>
                <a:off x="8677372" y="1693102"/>
                <a:ext cx="6840" cy="184680"/>
              </p14:xfrm>
            </p:contentPart>
          </mc:Choice>
          <mc:Fallback>
            <p:pic>
              <p:nvPicPr>
                <p:cNvPr id="78" name="Ink 77">
                  <a:extLst>
                    <a:ext uri="{FF2B5EF4-FFF2-40B4-BE49-F238E27FC236}">
                      <a16:creationId xmlns:a16="http://schemas.microsoft.com/office/drawing/2014/main" id="{5FF20B33-A69E-7B18-0F31-B94CE2E0B75B}"/>
                    </a:ext>
                  </a:extLst>
                </p:cNvPr>
                <p:cNvPicPr/>
                <p:nvPr/>
              </p:nvPicPr>
              <p:blipFill>
                <a:blip r:embed="rId19"/>
                <a:stretch>
                  <a:fillRect/>
                </a:stretch>
              </p:blipFill>
              <p:spPr>
                <a:xfrm>
                  <a:off x="8668732" y="1684462"/>
                  <a:ext cx="2448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9" name="Ink 78">
                  <a:extLst>
                    <a:ext uri="{FF2B5EF4-FFF2-40B4-BE49-F238E27FC236}">
                      <a16:creationId xmlns:a16="http://schemas.microsoft.com/office/drawing/2014/main" id="{FC75CA87-77B5-347B-0A25-F5C777E9E1C2}"/>
                    </a:ext>
                  </a:extLst>
                </p14:cNvPr>
                <p14:cNvContentPartPr/>
                <p14:nvPr/>
              </p14:nvContentPartPr>
              <p14:xfrm>
                <a:off x="8646772" y="1766542"/>
                <a:ext cx="379440" cy="122760"/>
              </p14:xfrm>
            </p:contentPart>
          </mc:Choice>
          <mc:Fallback>
            <p:pic>
              <p:nvPicPr>
                <p:cNvPr id="79" name="Ink 78">
                  <a:extLst>
                    <a:ext uri="{FF2B5EF4-FFF2-40B4-BE49-F238E27FC236}">
                      <a16:creationId xmlns:a16="http://schemas.microsoft.com/office/drawing/2014/main" id="{FC75CA87-77B5-347B-0A25-F5C777E9E1C2}"/>
                    </a:ext>
                  </a:extLst>
                </p:cNvPr>
                <p:cNvPicPr/>
                <p:nvPr/>
              </p:nvPicPr>
              <p:blipFill>
                <a:blip r:embed="rId21"/>
                <a:stretch>
                  <a:fillRect/>
                </a:stretch>
              </p:blipFill>
              <p:spPr>
                <a:xfrm>
                  <a:off x="8637772" y="1757902"/>
                  <a:ext cx="3970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0" name="Ink 79">
                  <a:extLst>
                    <a:ext uri="{FF2B5EF4-FFF2-40B4-BE49-F238E27FC236}">
                      <a16:creationId xmlns:a16="http://schemas.microsoft.com/office/drawing/2014/main" id="{A237E5FB-147A-AD85-412C-6E185EB2791A}"/>
                    </a:ext>
                  </a:extLst>
                </p14:cNvPr>
                <p14:cNvContentPartPr/>
                <p14:nvPr/>
              </p14:nvContentPartPr>
              <p14:xfrm>
                <a:off x="9052852" y="1653502"/>
                <a:ext cx="372600" cy="237960"/>
              </p14:xfrm>
            </p:contentPart>
          </mc:Choice>
          <mc:Fallback>
            <p:pic>
              <p:nvPicPr>
                <p:cNvPr id="80" name="Ink 79">
                  <a:extLst>
                    <a:ext uri="{FF2B5EF4-FFF2-40B4-BE49-F238E27FC236}">
                      <a16:creationId xmlns:a16="http://schemas.microsoft.com/office/drawing/2014/main" id="{A237E5FB-147A-AD85-412C-6E185EB2791A}"/>
                    </a:ext>
                  </a:extLst>
                </p:cNvPr>
                <p:cNvPicPr/>
                <p:nvPr/>
              </p:nvPicPr>
              <p:blipFill>
                <a:blip r:embed="rId23"/>
                <a:stretch>
                  <a:fillRect/>
                </a:stretch>
              </p:blipFill>
              <p:spPr>
                <a:xfrm>
                  <a:off x="9043852" y="1644502"/>
                  <a:ext cx="39024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81" name="Ink 80">
                  <a:extLst>
                    <a:ext uri="{FF2B5EF4-FFF2-40B4-BE49-F238E27FC236}">
                      <a16:creationId xmlns:a16="http://schemas.microsoft.com/office/drawing/2014/main" id="{2E4504D9-89AB-6B00-7FC4-4C36D3FF96B5}"/>
                    </a:ext>
                  </a:extLst>
                </p14:cNvPr>
                <p14:cNvContentPartPr/>
                <p14:nvPr/>
              </p14:nvContentPartPr>
              <p14:xfrm>
                <a:off x="9500692" y="1785982"/>
                <a:ext cx="36360" cy="101880"/>
              </p14:xfrm>
            </p:contentPart>
          </mc:Choice>
          <mc:Fallback>
            <p:pic>
              <p:nvPicPr>
                <p:cNvPr id="81" name="Ink 80">
                  <a:extLst>
                    <a:ext uri="{FF2B5EF4-FFF2-40B4-BE49-F238E27FC236}">
                      <a16:creationId xmlns:a16="http://schemas.microsoft.com/office/drawing/2014/main" id="{2E4504D9-89AB-6B00-7FC4-4C36D3FF96B5}"/>
                    </a:ext>
                  </a:extLst>
                </p:cNvPr>
                <p:cNvPicPr/>
                <p:nvPr/>
              </p:nvPicPr>
              <p:blipFill>
                <a:blip r:embed="rId25"/>
                <a:stretch>
                  <a:fillRect/>
                </a:stretch>
              </p:blipFill>
              <p:spPr>
                <a:xfrm>
                  <a:off x="9491692" y="1776982"/>
                  <a:ext cx="5400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2" name="Ink 81">
                  <a:extLst>
                    <a:ext uri="{FF2B5EF4-FFF2-40B4-BE49-F238E27FC236}">
                      <a16:creationId xmlns:a16="http://schemas.microsoft.com/office/drawing/2014/main" id="{577FD572-DDE2-FA26-AA5B-242023C445C4}"/>
                    </a:ext>
                  </a:extLst>
                </p14:cNvPr>
                <p14:cNvContentPartPr/>
                <p14:nvPr/>
              </p14:nvContentPartPr>
              <p14:xfrm>
                <a:off x="9489892" y="1692382"/>
                <a:ext cx="10440" cy="26280"/>
              </p14:xfrm>
            </p:contentPart>
          </mc:Choice>
          <mc:Fallback>
            <p:pic>
              <p:nvPicPr>
                <p:cNvPr id="82" name="Ink 81">
                  <a:extLst>
                    <a:ext uri="{FF2B5EF4-FFF2-40B4-BE49-F238E27FC236}">
                      <a16:creationId xmlns:a16="http://schemas.microsoft.com/office/drawing/2014/main" id="{577FD572-DDE2-FA26-AA5B-242023C445C4}"/>
                    </a:ext>
                  </a:extLst>
                </p:cNvPr>
                <p:cNvPicPr/>
                <p:nvPr/>
              </p:nvPicPr>
              <p:blipFill>
                <a:blip r:embed="rId27"/>
                <a:stretch>
                  <a:fillRect/>
                </a:stretch>
              </p:blipFill>
              <p:spPr>
                <a:xfrm>
                  <a:off x="9481252" y="1683742"/>
                  <a:ext cx="2808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3" name="Ink 82">
                  <a:extLst>
                    <a:ext uri="{FF2B5EF4-FFF2-40B4-BE49-F238E27FC236}">
                      <a16:creationId xmlns:a16="http://schemas.microsoft.com/office/drawing/2014/main" id="{28A16A57-B8D1-5239-6479-BE8692468F19}"/>
                    </a:ext>
                  </a:extLst>
                </p14:cNvPr>
                <p14:cNvContentPartPr/>
                <p14:nvPr/>
              </p14:nvContentPartPr>
              <p14:xfrm>
                <a:off x="9584212" y="1693462"/>
                <a:ext cx="141840" cy="197280"/>
              </p14:xfrm>
            </p:contentPart>
          </mc:Choice>
          <mc:Fallback>
            <p:pic>
              <p:nvPicPr>
                <p:cNvPr id="83" name="Ink 82">
                  <a:extLst>
                    <a:ext uri="{FF2B5EF4-FFF2-40B4-BE49-F238E27FC236}">
                      <a16:creationId xmlns:a16="http://schemas.microsoft.com/office/drawing/2014/main" id="{28A16A57-B8D1-5239-6479-BE8692468F19}"/>
                    </a:ext>
                  </a:extLst>
                </p:cNvPr>
                <p:cNvPicPr/>
                <p:nvPr/>
              </p:nvPicPr>
              <p:blipFill>
                <a:blip r:embed="rId29"/>
                <a:stretch>
                  <a:fillRect/>
                </a:stretch>
              </p:blipFill>
              <p:spPr>
                <a:xfrm>
                  <a:off x="9575572" y="1684462"/>
                  <a:ext cx="15948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4" name="Ink 83">
                  <a:extLst>
                    <a:ext uri="{FF2B5EF4-FFF2-40B4-BE49-F238E27FC236}">
                      <a16:creationId xmlns:a16="http://schemas.microsoft.com/office/drawing/2014/main" id="{79368190-7870-A78E-FC58-7245483A49FA}"/>
                    </a:ext>
                  </a:extLst>
                </p14:cNvPr>
                <p14:cNvContentPartPr/>
                <p14:nvPr/>
              </p14:nvContentPartPr>
              <p14:xfrm>
                <a:off x="9880132" y="1847182"/>
                <a:ext cx="360" cy="360"/>
              </p14:xfrm>
            </p:contentPart>
          </mc:Choice>
          <mc:Fallback>
            <p:pic>
              <p:nvPicPr>
                <p:cNvPr id="84" name="Ink 83">
                  <a:extLst>
                    <a:ext uri="{FF2B5EF4-FFF2-40B4-BE49-F238E27FC236}">
                      <a16:creationId xmlns:a16="http://schemas.microsoft.com/office/drawing/2014/main" id="{79368190-7870-A78E-FC58-7245483A49FA}"/>
                    </a:ext>
                  </a:extLst>
                </p:cNvPr>
                <p:cNvPicPr/>
                <p:nvPr/>
              </p:nvPicPr>
              <p:blipFill>
                <a:blip r:embed="rId31"/>
                <a:stretch>
                  <a:fillRect/>
                </a:stretch>
              </p:blipFill>
              <p:spPr>
                <a:xfrm>
                  <a:off x="9871492" y="183818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 name="Ink 1">
                  <a:extLst>
                    <a:ext uri="{FF2B5EF4-FFF2-40B4-BE49-F238E27FC236}">
                      <a16:creationId xmlns:a16="http://schemas.microsoft.com/office/drawing/2014/main" id="{B56CDF66-6FD5-A18C-52B0-6954D4F0C2F7}"/>
                    </a:ext>
                  </a:extLst>
                </p14:cNvPr>
                <p14:cNvContentPartPr/>
                <p14:nvPr/>
              </p14:nvContentPartPr>
              <p14:xfrm>
                <a:off x="920452" y="582862"/>
                <a:ext cx="62640" cy="261720"/>
              </p14:xfrm>
            </p:contentPart>
          </mc:Choice>
          <mc:Fallback>
            <p:pic>
              <p:nvPicPr>
                <p:cNvPr id="2" name="Ink 1">
                  <a:extLst>
                    <a:ext uri="{FF2B5EF4-FFF2-40B4-BE49-F238E27FC236}">
                      <a16:creationId xmlns:a16="http://schemas.microsoft.com/office/drawing/2014/main" id="{B56CDF66-6FD5-A18C-52B0-6954D4F0C2F7}"/>
                    </a:ext>
                  </a:extLst>
                </p:cNvPr>
                <p:cNvPicPr/>
                <p:nvPr/>
              </p:nvPicPr>
              <p:blipFill>
                <a:blip r:embed="rId33"/>
                <a:stretch>
                  <a:fillRect/>
                </a:stretch>
              </p:blipFill>
              <p:spPr>
                <a:xfrm>
                  <a:off x="911812" y="573862"/>
                  <a:ext cx="8028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 name="Ink 2">
                  <a:extLst>
                    <a:ext uri="{FF2B5EF4-FFF2-40B4-BE49-F238E27FC236}">
                      <a16:creationId xmlns:a16="http://schemas.microsoft.com/office/drawing/2014/main" id="{1A895955-F405-6B37-3F37-0A436E1FD306}"/>
                    </a:ext>
                  </a:extLst>
                </p14:cNvPr>
                <p14:cNvContentPartPr/>
                <p14:nvPr/>
              </p14:nvContentPartPr>
              <p14:xfrm>
                <a:off x="963292" y="608062"/>
                <a:ext cx="178920" cy="162360"/>
              </p14:xfrm>
            </p:contentPart>
          </mc:Choice>
          <mc:Fallback>
            <p:pic>
              <p:nvPicPr>
                <p:cNvPr id="3" name="Ink 2">
                  <a:extLst>
                    <a:ext uri="{FF2B5EF4-FFF2-40B4-BE49-F238E27FC236}">
                      <a16:creationId xmlns:a16="http://schemas.microsoft.com/office/drawing/2014/main" id="{1A895955-F405-6B37-3F37-0A436E1FD306}"/>
                    </a:ext>
                  </a:extLst>
                </p:cNvPr>
                <p:cNvPicPr/>
                <p:nvPr/>
              </p:nvPicPr>
              <p:blipFill>
                <a:blip r:embed="rId35"/>
                <a:stretch>
                  <a:fillRect/>
                </a:stretch>
              </p:blipFill>
              <p:spPr>
                <a:xfrm>
                  <a:off x="954292" y="599062"/>
                  <a:ext cx="19656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 name="Ink 3">
                  <a:extLst>
                    <a:ext uri="{FF2B5EF4-FFF2-40B4-BE49-F238E27FC236}">
                      <a16:creationId xmlns:a16="http://schemas.microsoft.com/office/drawing/2014/main" id="{E1E8DC7B-7BA9-3867-6A86-A0224F7E955A}"/>
                    </a:ext>
                  </a:extLst>
                </p14:cNvPr>
                <p14:cNvContentPartPr/>
                <p14:nvPr/>
              </p14:nvContentPartPr>
              <p14:xfrm>
                <a:off x="1221052" y="621742"/>
                <a:ext cx="99720" cy="256320"/>
              </p14:xfrm>
            </p:contentPart>
          </mc:Choice>
          <mc:Fallback>
            <p:pic>
              <p:nvPicPr>
                <p:cNvPr id="4" name="Ink 3">
                  <a:extLst>
                    <a:ext uri="{FF2B5EF4-FFF2-40B4-BE49-F238E27FC236}">
                      <a16:creationId xmlns:a16="http://schemas.microsoft.com/office/drawing/2014/main" id="{E1E8DC7B-7BA9-3867-6A86-A0224F7E955A}"/>
                    </a:ext>
                  </a:extLst>
                </p:cNvPr>
                <p:cNvPicPr/>
                <p:nvPr/>
              </p:nvPicPr>
              <p:blipFill>
                <a:blip r:embed="rId37"/>
                <a:stretch>
                  <a:fillRect/>
                </a:stretch>
              </p:blipFill>
              <p:spPr>
                <a:xfrm>
                  <a:off x="1212412" y="613102"/>
                  <a:ext cx="11736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 name="Ink 4">
                  <a:extLst>
                    <a:ext uri="{FF2B5EF4-FFF2-40B4-BE49-F238E27FC236}">
                      <a16:creationId xmlns:a16="http://schemas.microsoft.com/office/drawing/2014/main" id="{74D79DDF-F8E9-9B0D-899A-2E9E0098CA7B}"/>
                    </a:ext>
                  </a:extLst>
                </p14:cNvPr>
                <p14:cNvContentPartPr/>
                <p14:nvPr/>
              </p14:nvContentPartPr>
              <p14:xfrm>
                <a:off x="1435252" y="699142"/>
                <a:ext cx="99720" cy="6840"/>
              </p14:xfrm>
            </p:contentPart>
          </mc:Choice>
          <mc:Fallback>
            <p:pic>
              <p:nvPicPr>
                <p:cNvPr id="5" name="Ink 4">
                  <a:extLst>
                    <a:ext uri="{FF2B5EF4-FFF2-40B4-BE49-F238E27FC236}">
                      <a16:creationId xmlns:a16="http://schemas.microsoft.com/office/drawing/2014/main" id="{74D79DDF-F8E9-9B0D-899A-2E9E0098CA7B}"/>
                    </a:ext>
                  </a:extLst>
                </p:cNvPr>
                <p:cNvPicPr/>
                <p:nvPr/>
              </p:nvPicPr>
              <p:blipFill>
                <a:blip r:embed="rId39"/>
                <a:stretch>
                  <a:fillRect/>
                </a:stretch>
              </p:blipFill>
              <p:spPr>
                <a:xfrm>
                  <a:off x="1426252" y="690502"/>
                  <a:ext cx="1173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 name="Ink 5">
                  <a:extLst>
                    <a:ext uri="{FF2B5EF4-FFF2-40B4-BE49-F238E27FC236}">
                      <a16:creationId xmlns:a16="http://schemas.microsoft.com/office/drawing/2014/main" id="{1A966497-DC91-EF6D-2D5D-1C53DE644C56}"/>
                    </a:ext>
                  </a:extLst>
                </p14:cNvPr>
                <p14:cNvContentPartPr/>
                <p14:nvPr/>
              </p14:nvContentPartPr>
              <p14:xfrm>
                <a:off x="1865092" y="607342"/>
                <a:ext cx="161280" cy="228240"/>
              </p14:xfrm>
            </p:contentPart>
          </mc:Choice>
          <mc:Fallback>
            <p:pic>
              <p:nvPicPr>
                <p:cNvPr id="6" name="Ink 5">
                  <a:extLst>
                    <a:ext uri="{FF2B5EF4-FFF2-40B4-BE49-F238E27FC236}">
                      <a16:creationId xmlns:a16="http://schemas.microsoft.com/office/drawing/2014/main" id="{1A966497-DC91-EF6D-2D5D-1C53DE644C56}"/>
                    </a:ext>
                  </a:extLst>
                </p:cNvPr>
                <p:cNvPicPr/>
                <p:nvPr/>
              </p:nvPicPr>
              <p:blipFill>
                <a:blip r:embed="rId41"/>
                <a:stretch>
                  <a:fillRect/>
                </a:stretch>
              </p:blipFill>
              <p:spPr>
                <a:xfrm>
                  <a:off x="1856092" y="598702"/>
                  <a:ext cx="17892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 name="Ink 6">
                  <a:extLst>
                    <a:ext uri="{FF2B5EF4-FFF2-40B4-BE49-F238E27FC236}">
                      <a16:creationId xmlns:a16="http://schemas.microsoft.com/office/drawing/2014/main" id="{63F21320-F871-C146-020A-7E9D643DCCA9}"/>
                    </a:ext>
                  </a:extLst>
                </p14:cNvPr>
                <p14:cNvContentPartPr/>
                <p14:nvPr/>
              </p14:nvContentPartPr>
              <p14:xfrm>
                <a:off x="2137612" y="606262"/>
                <a:ext cx="116280" cy="193320"/>
              </p14:xfrm>
            </p:contentPart>
          </mc:Choice>
          <mc:Fallback>
            <p:pic>
              <p:nvPicPr>
                <p:cNvPr id="7" name="Ink 6">
                  <a:extLst>
                    <a:ext uri="{FF2B5EF4-FFF2-40B4-BE49-F238E27FC236}">
                      <a16:creationId xmlns:a16="http://schemas.microsoft.com/office/drawing/2014/main" id="{63F21320-F871-C146-020A-7E9D643DCCA9}"/>
                    </a:ext>
                  </a:extLst>
                </p:cNvPr>
                <p:cNvPicPr/>
                <p:nvPr/>
              </p:nvPicPr>
              <p:blipFill>
                <a:blip r:embed="rId43"/>
                <a:stretch>
                  <a:fillRect/>
                </a:stretch>
              </p:blipFill>
              <p:spPr>
                <a:xfrm>
                  <a:off x="2128972" y="597622"/>
                  <a:ext cx="13392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 name="Ink 9">
                  <a:extLst>
                    <a:ext uri="{FF2B5EF4-FFF2-40B4-BE49-F238E27FC236}">
                      <a16:creationId xmlns:a16="http://schemas.microsoft.com/office/drawing/2014/main" id="{8D4AA3AF-5171-3FC2-637A-FEC49AEF4A97}"/>
                    </a:ext>
                  </a:extLst>
                </p14:cNvPr>
                <p14:cNvContentPartPr/>
                <p14:nvPr/>
              </p14:nvContentPartPr>
              <p14:xfrm>
                <a:off x="1085692" y="1040782"/>
                <a:ext cx="128520" cy="344520"/>
              </p14:xfrm>
            </p:contentPart>
          </mc:Choice>
          <mc:Fallback>
            <p:pic>
              <p:nvPicPr>
                <p:cNvPr id="10" name="Ink 9">
                  <a:extLst>
                    <a:ext uri="{FF2B5EF4-FFF2-40B4-BE49-F238E27FC236}">
                      <a16:creationId xmlns:a16="http://schemas.microsoft.com/office/drawing/2014/main" id="{8D4AA3AF-5171-3FC2-637A-FEC49AEF4A97}"/>
                    </a:ext>
                  </a:extLst>
                </p:cNvPr>
                <p:cNvPicPr/>
                <p:nvPr/>
              </p:nvPicPr>
              <p:blipFill>
                <a:blip r:embed="rId45"/>
                <a:stretch>
                  <a:fillRect/>
                </a:stretch>
              </p:blipFill>
              <p:spPr>
                <a:xfrm>
                  <a:off x="1077052" y="1031782"/>
                  <a:ext cx="14616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 name="Ink 10">
                  <a:extLst>
                    <a:ext uri="{FF2B5EF4-FFF2-40B4-BE49-F238E27FC236}">
                      <a16:creationId xmlns:a16="http://schemas.microsoft.com/office/drawing/2014/main" id="{F40B3826-247A-6836-D5A3-94F688C7CDF0}"/>
                    </a:ext>
                  </a:extLst>
                </p14:cNvPr>
                <p14:cNvContentPartPr/>
                <p14:nvPr/>
              </p14:nvContentPartPr>
              <p14:xfrm>
                <a:off x="1282252" y="1466302"/>
                <a:ext cx="15120" cy="136440"/>
              </p14:xfrm>
            </p:contentPart>
          </mc:Choice>
          <mc:Fallback>
            <p:pic>
              <p:nvPicPr>
                <p:cNvPr id="11" name="Ink 10">
                  <a:extLst>
                    <a:ext uri="{FF2B5EF4-FFF2-40B4-BE49-F238E27FC236}">
                      <a16:creationId xmlns:a16="http://schemas.microsoft.com/office/drawing/2014/main" id="{F40B3826-247A-6836-D5A3-94F688C7CDF0}"/>
                    </a:ext>
                  </a:extLst>
                </p:cNvPr>
                <p:cNvPicPr/>
                <p:nvPr/>
              </p:nvPicPr>
              <p:blipFill>
                <a:blip r:embed="rId47"/>
                <a:stretch>
                  <a:fillRect/>
                </a:stretch>
              </p:blipFill>
              <p:spPr>
                <a:xfrm>
                  <a:off x="1273612" y="1457662"/>
                  <a:ext cx="3276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2" name="Ink 11">
                  <a:extLst>
                    <a:ext uri="{FF2B5EF4-FFF2-40B4-BE49-F238E27FC236}">
                      <a16:creationId xmlns:a16="http://schemas.microsoft.com/office/drawing/2014/main" id="{B07B2AE2-942E-9586-7718-02FB812AA5B8}"/>
                    </a:ext>
                  </a:extLst>
                </p14:cNvPr>
                <p14:cNvContentPartPr/>
                <p14:nvPr/>
              </p14:nvContentPartPr>
              <p14:xfrm>
                <a:off x="1196932" y="1435702"/>
                <a:ext cx="197640" cy="192240"/>
              </p14:xfrm>
            </p:contentPart>
          </mc:Choice>
          <mc:Fallback>
            <p:pic>
              <p:nvPicPr>
                <p:cNvPr id="12" name="Ink 11">
                  <a:extLst>
                    <a:ext uri="{FF2B5EF4-FFF2-40B4-BE49-F238E27FC236}">
                      <a16:creationId xmlns:a16="http://schemas.microsoft.com/office/drawing/2014/main" id="{B07B2AE2-942E-9586-7718-02FB812AA5B8}"/>
                    </a:ext>
                  </a:extLst>
                </p:cNvPr>
                <p:cNvPicPr/>
                <p:nvPr/>
              </p:nvPicPr>
              <p:blipFill>
                <a:blip r:embed="rId49"/>
                <a:stretch>
                  <a:fillRect/>
                </a:stretch>
              </p:blipFill>
              <p:spPr>
                <a:xfrm>
                  <a:off x="1188292" y="1426702"/>
                  <a:ext cx="21528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3" name="Ink 12">
                  <a:extLst>
                    <a:ext uri="{FF2B5EF4-FFF2-40B4-BE49-F238E27FC236}">
                      <a16:creationId xmlns:a16="http://schemas.microsoft.com/office/drawing/2014/main" id="{481CF5C4-F717-B3FE-D3E1-27C95682A0CE}"/>
                    </a:ext>
                  </a:extLst>
                </p14:cNvPr>
                <p14:cNvContentPartPr/>
                <p14:nvPr/>
              </p14:nvContentPartPr>
              <p14:xfrm>
                <a:off x="1460452" y="1466302"/>
                <a:ext cx="74880" cy="139680"/>
              </p14:xfrm>
            </p:contentPart>
          </mc:Choice>
          <mc:Fallback>
            <p:pic>
              <p:nvPicPr>
                <p:cNvPr id="13" name="Ink 12">
                  <a:extLst>
                    <a:ext uri="{FF2B5EF4-FFF2-40B4-BE49-F238E27FC236}">
                      <a16:creationId xmlns:a16="http://schemas.microsoft.com/office/drawing/2014/main" id="{481CF5C4-F717-B3FE-D3E1-27C95682A0CE}"/>
                    </a:ext>
                  </a:extLst>
                </p:cNvPr>
                <p:cNvPicPr/>
                <p:nvPr/>
              </p:nvPicPr>
              <p:blipFill>
                <a:blip r:embed="rId51"/>
                <a:stretch>
                  <a:fillRect/>
                </a:stretch>
              </p:blipFill>
              <p:spPr>
                <a:xfrm>
                  <a:off x="1451452" y="1457662"/>
                  <a:ext cx="9252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4" name="Ink 13">
                  <a:extLst>
                    <a:ext uri="{FF2B5EF4-FFF2-40B4-BE49-F238E27FC236}">
                      <a16:creationId xmlns:a16="http://schemas.microsoft.com/office/drawing/2014/main" id="{85C11157-DB0D-7E94-8635-317DFB46721E}"/>
                    </a:ext>
                  </a:extLst>
                </p14:cNvPr>
                <p14:cNvContentPartPr/>
                <p14:nvPr/>
              </p14:nvContentPartPr>
              <p14:xfrm>
                <a:off x="1485652" y="1478902"/>
                <a:ext cx="24120" cy="117000"/>
              </p14:xfrm>
            </p:contentPart>
          </mc:Choice>
          <mc:Fallback>
            <p:pic>
              <p:nvPicPr>
                <p:cNvPr id="14" name="Ink 13">
                  <a:extLst>
                    <a:ext uri="{FF2B5EF4-FFF2-40B4-BE49-F238E27FC236}">
                      <a16:creationId xmlns:a16="http://schemas.microsoft.com/office/drawing/2014/main" id="{85C11157-DB0D-7E94-8635-317DFB46721E}"/>
                    </a:ext>
                  </a:extLst>
                </p:cNvPr>
                <p:cNvPicPr/>
                <p:nvPr/>
              </p:nvPicPr>
              <p:blipFill>
                <a:blip r:embed="rId53"/>
                <a:stretch>
                  <a:fillRect/>
                </a:stretch>
              </p:blipFill>
              <p:spPr>
                <a:xfrm>
                  <a:off x="1477012" y="1470262"/>
                  <a:ext cx="417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5" name="Ink 14">
                  <a:extLst>
                    <a:ext uri="{FF2B5EF4-FFF2-40B4-BE49-F238E27FC236}">
                      <a16:creationId xmlns:a16="http://schemas.microsoft.com/office/drawing/2014/main" id="{0C6F00D0-1349-3C11-ED1F-34F3FBD5C528}"/>
                    </a:ext>
                  </a:extLst>
                </p14:cNvPr>
                <p14:cNvContentPartPr/>
                <p14:nvPr/>
              </p14:nvContentPartPr>
              <p14:xfrm>
                <a:off x="1570612" y="1448302"/>
                <a:ext cx="149040" cy="169920"/>
              </p14:xfrm>
            </p:contentPart>
          </mc:Choice>
          <mc:Fallback>
            <p:pic>
              <p:nvPicPr>
                <p:cNvPr id="15" name="Ink 14">
                  <a:extLst>
                    <a:ext uri="{FF2B5EF4-FFF2-40B4-BE49-F238E27FC236}">
                      <a16:creationId xmlns:a16="http://schemas.microsoft.com/office/drawing/2014/main" id="{0C6F00D0-1349-3C11-ED1F-34F3FBD5C528}"/>
                    </a:ext>
                  </a:extLst>
                </p:cNvPr>
                <p:cNvPicPr/>
                <p:nvPr/>
              </p:nvPicPr>
              <p:blipFill>
                <a:blip r:embed="rId55"/>
                <a:stretch>
                  <a:fillRect/>
                </a:stretch>
              </p:blipFill>
              <p:spPr>
                <a:xfrm>
                  <a:off x="1561972" y="1439302"/>
                  <a:ext cx="1666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6" name="Ink 15">
                  <a:extLst>
                    <a:ext uri="{FF2B5EF4-FFF2-40B4-BE49-F238E27FC236}">
                      <a16:creationId xmlns:a16="http://schemas.microsoft.com/office/drawing/2014/main" id="{A2B8B1EE-216C-FA04-54E8-CEB3C2807A15}"/>
                    </a:ext>
                  </a:extLst>
                </p14:cNvPr>
                <p14:cNvContentPartPr/>
                <p14:nvPr/>
              </p14:nvContentPartPr>
              <p14:xfrm>
                <a:off x="1864012" y="1377022"/>
                <a:ext cx="279720" cy="155880"/>
              </p14:xfrm>
            </p:contentPart>
          </mc:Choice>
          <mc:Fallback>
            <p:pic>
              <p:nvPicPr>
                <p:cNvPr id="16" name="Ink 15">
                  <a:extLst>
                    <a:ext uri="{FF2B5EF4-FFF2-40B4-BE49-F238E27FC236}">
                      <a16:creationId xmlns:a16="http://schemas.microsoft.com/office/drawing/2014/main" id="{A2B8B1EE-216C-FA04-54E8-CEB3C2807A15}"/>
                    </a:ext>
                  </a:extLst>
                </p:cNvPr>
                <p:cNvPicPr/>
                <p:nvPr/>
              </p:nvPicPr>
              <p:blipFill>
                <a:blip r:embed="rId57"/>
                <a:stretch>
                  <a:fillRect/>
                </a:stretch>
              </p:blipFill>
              <p:spPr>
                <a:xfrm>
                  <a:off x="1855012" y="1368382"/>
                  <a:ext cx="2973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7" name="Ink 16">
                  <a:extLst>
                    <a:ext uri="{FF2B5EF4-FFF2-40B4-BE49-F238E27FC236}">
                      <a16:creationId xmlns:a16="http://schemas.microsoft.com/office/drawing/2014/main" id="{F16B5A2D-1B7B-E14C-C3DF-3832D60291BA}"/>
                    </a:ext>
                  </a:extLst>
                </p14:cNvPr>
                <p14:cNvContentPartPr/>
                <p14:nvPr/>
              </p14:nvContentPartPr>
              <p14:xfrm>
                <a:off x="2221852" y="1232302"/>
                <a:ext cx="157680" cy="172800"/>
              </p14:xfrm>
            </p:contentPart>
          </mc:Choice>
          <mc:Fallback>
            <p:pic>
              <p:nvPicPr>
                <p:cNvPr id="17" name="Ink 16">
                  <a:extLst>
                    <a:ext uri="{FF2B5EF4-FFF2-40B4-BE49-F238E27FC236}">
                      <a16:creationId xmlns:a16="http://schemas.microsoft.com/office/drawing/2014/main" id="{F16B5A2D-1B7B-E14C-C3DF-3832D60291BA}"/>
                    </a:ext>
                  </a:extLst>
                </p:cNvPr>
                <p:cNvPicPr/>
                <p:nvPr/>
              </p:nvPicPr>
              <p:blipFill>
                <a:blip r:embed="rId59"/>
                <a:stretch>
                  <a:fillRect/>
                </a:stretch>
              </p:blipFill>
              <p:spPr>
                <a:xfrm>
                  <a:off x="2213212" y="1223302"/>
                  <a:ext cx="1753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8" name="Ink 17">
                  <a:extLst>
                    <a:ext uri="{FF2B5EF4-FFF2-40B4-BE49-F238E27FC236}">
                      <a16:creationId xmlns:a16="http://schemas.microsoft.com/office/drawing/2014/main" id="{F7937D0C-7E2E-7E2D-276D-88D9A316863A}"/>
                    </a:ext>
                  </a:extLst>
                </p14:cNvPr>
                <p14:cNvContentPartPr/>
                <p14:nvPr/>
              </p14:nvContentPartPr>
              <p14:xfrm>
                <a:off x="2250652" y="1319422"/>
                <a:ext cx="48240" cy="6840"/>
              </p14:xfrm>
            </p:contentPart>
          </mc:Choice>
          <mc:Fallback>
            <p:pic>
              <p:nvPicPr>
                <p:cNvPr id="18" name="Ink 17">
                  <a:extLst>
                    <a:ext uri="{FF2B5EF4-FFF2-40B4-BE49-F238E27FC236}">
                      <a16:creationId xmlns:a16="http://schemas.microsoft.com/office/drawing/2014/main" id="{F7937D0C-7E2E-7E2D-276D-88D9A316863A}"/>
                    </a:ext>
                  </a:extLst>
                </p:cNvPr>
                <p:cNvPicPr/>
                <p:nvPr/>
              </p:nvPicPr>
              <p:blipFill>
                <a:blip r:embed="rId61"/>
                <a:stretch>
                  <a:fillRect/>
                </a:stretch>
              </p:blipFill>
              <p:spPr>
                <a:xfrm>
                  <a:off x="2241652" y="1310422"/>
                  <a:ext cx="658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9" name="Ink 18">
                  <a:extLst>
                    <a:ext uri="{FF2B5EF4-FFF2-40B4-BE49-F238E27FC236}">
                      <a16:creationId xmlns:a16="http://schemas.microsoft.com/office/drawing/2014/main" id="{CC7967E7-702F-1E59-9F9F-D64D23A6F690}"/>
                    </a:ext>
                  </a:extLst>
                </p14:cNvPr>
                <p14:cNvContentPartPr/>
                <p14:nvPr/>
              </p14:nvContentPartPr>
              <p14:xfrm>
                <a:off x="2419132" y="1233742"/>
                <a:ext cx="127800" cy="148680"/>
              </p14:xfrm>
            </p:contentPart>
          </mc:Choice>
          <mc:Fallback>
            <p:pic>
              <p:nvPicPr>
                <p:cNvPr id="19" name="Ink 18">
                  <a:extLst>
                    <a:ext uri="{FF2B5EF4-FFF2-40B4-BE49-F238E27FC236}">
                      <a16:creationId xmlns:a16="http://schemas.microsoft.com/office/drawing/2014/main" id="{CC7967E7-702F-1E59-9F9F-D64D23A6F690}"/>
                    </a:ext>
                  </a:extLst>
                </p:cNvPr>
                <p:cNvPicPr/>
                <p:nvPr/>
              </p:nvPicPr>
              <p:blipFill>
                <a:blip r:embed="rId63"/>
                <a:stretch>
                  <a:fillRect/>
                </a:stretch>
              </p:blipFill>
              <p:spPr>
                <a:xfrm>
                  <a:off x="2410492" y="1225102"/>
                  <a:ext cx="1454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0" name="Ink 19">
                  <a:extLst>
                    <a:ext uri="{FF2B5EF4-FFF2-40B4-BE49-F238E27FC236}">
                      <a16:creationId xmlns:a16="http://schemas.microsoft.com/office/drawing/2014/main" id="{4AD278A6-57B3-DB90-1749-8A9C9B35EAC3}"/>
                    </a:ext>
                  </a:extLst>
                </p14:cNvPr>
                <p14:cNvContentPartPr/>
                <p14:nvPr/>
              </p14:nvContentPartPr>
              <p14:xfrm>
                <a:off x="2595532" y="1203142"/>
                <a:ext cx="129960" cy="153000"/>
              </p14:xfrm>
            </p:contentPart>
          </mc:Choice>
          <mc:Fallback>
            <p:pic>
              <p:nvPicPr>
                <p:cNvPr id="20" name="Ink 19">
                  <a:extLst>
                    <a:ext uri="{FF2B5EF4-FFF2-40B4-BE49-F238E27FC236}">
                      <a16:creationId xmlns:a16="http://schemas.microsoft.com/office/drawing/2014/main" id="{4AD278A6-57B3-DB90-1749-8A9C9B35EAC3}"/>
                    </a:ext>
                  </a:extLst>
                </p:cNvPr>
                <p:cNvPicPr/>
                <p:nvPr/>
              </p:nvPicPr>
              <p:blipFill>
                <a:blip r:embed="rId65"/>
                <a:stretch>
                  <a:fillRect/>
                </a:stretch>
              </p:blipFill>
              <p:spPr>
                <a:xfrm>
                  <a:off x="2586892" y="1194502"/>
                  <a:ext cx="1476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1" name="Ink 20">
                  <a:extLst>
                    <a:ext uri="{FF2B5EF4-FFF2-40B4-BE49-F238E27FC236}">
                      <a16:creationId xmlns:a16="http://schemas.microsoft.com/office/drawing/2014/main" id="{F2DE91F7-BC96-8006-01FA-8CA369981E03}"/>
                    </a:ext>
                  </a:extLst>
                </p14:cNvPr>
                <p14:cNvContentPartPr/>
                <p14:nvPr/>
              </p14:nvContentPartPr>
              <p14:xfrm>
                <a:off x="2626492" y="1265782"/>
                <a:ext cx="104400" cy="29160"/>
              </p14:xfrm>
            </p:contentPart>
          </mc:Choice>
          <mc:Fallback>
            <p:pic>
              <p:nvPicPr>
                <p:cNvPr id="21" name="Ink 20">
                  <a:extLst>
                    <a:ext uri="{FF2B5EF4-FFF2-40B4-BE49-F238E27FC236}">
                      <a16:creationId xmlns:a16="http://schemas.microsoft.com/office/drawing/2014/main" id="{F2DE91F7-BC96-8006-01FA-8CA369981E03}"/>
                    </a:ext>
                  </a:extLst>
                </p:cNvPr>
                <p:cNvPicPr/>
                <p:nvPr/>
              </p:nvPicPr>
              <p:blipFill>
                <a:blip r:embed="rId67"/>
                <a:stretch>
                  <a:fillRect/>
                </a:stretch>
              </p:blipFill>
              <p:spPr>
                <a:xfrm>
                  <a:off x="2617492" y="1257142"/>
                  <a:ext cx="12204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2" name="Ink 21">
                  <a:extLst>
                    <a:ext uri="{FF2B5EF4-FFF2-40B4-BE49-F238E27FC236}">
                      <a16:creationId xmlns:a16="http://schemas.microsoft.com/office/drawing/2014/main" id="{745270B5-AE62-CA32-0972-890F8AD6132F}"/>
                    </a:ext>
                  </a:extLst>
                </p14:cNvPr>
                <p14:cNvContentPartPr/>
                <p14:nvPr/>
              </p14:nvContentPartPr>
              <p14:xfrm>
                <a:off x="2381692" y="914062"/>
                <a:ext cx="122760" cy="252000"/>
              </p14:xfrm>
            </p:contentPart>
          </mc:Choice>
          <mc:Fallback>
            <p:pic>
              <p:nvPicPr>
                <p:cNvPr id="22" name="Ink 21">
                  <a:extLst>
                    <a:ext uri="{FF2B5EF4-FFF2-40B4-BE49-F238E27FC236}">
                      <a16:creationId xmlns:a16="http://schemas.microsoft.com/office/drawing/2014/main" id="{745270B5-AE62-CA32-0972-890F8AD6132F}"/>
                    </a:ext>
                  </a:extLst>
                </p:cNvPr>
                <p:cNvPicPr/>
                <p:nvPr/>
              </p:nvPicPr>
              <p:blipFill>
                <a:blip r:embed="rId69"/>
                <a:stretch>
                  <a:fillRect/>
                </a:stretch>
              </p:blipFill>
              <p:spPr>
                <a:xfrm>
                  <a:off x="2372692" y="905062"/>
                  <a:ext cx="14040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4" name="Ink 23">
                  <a:extLst>
                    <a:ext uri="{FF2B5EF4-FFF2-40B4-BE49-F238E27FC236}">
                      <a16:creationId xmlns:a16="http://schemas.microsoft.com/office/drawing/2014/main" id="{5ACE8E4C-09E2-BDDE-6362-D2D4D936CEE0}"/>
                    </a:ext>
                  </a:extLst>
                </p14:cNvPr>
                <p14:cNvContentPartPr/>
                <p14:nvPr/>
              </p14:nvContentPartPr>
              <p14:xfrm>
                <a:off x="796612" y="372982"/>
                <a:ext cx="788400" cy="629640"/>
              </p14:xfrm>
            </p:contentPart>
          </mc:Choice>
          <mc:Fallback>
            <p:pic>
              <p:nvPicPr>
                <p:cNvPr id="24" name="Ink 23">
                  <a:extLst>
                    <a:ext uri="{FF2B5EF4-FFF2-40B4-BE49-F238E27FC236}">
                      <a16:creationId xmlns:a16="http://schemas.microsoft.com/office/drawing/2014/main" id="{5ACE8E4C-09E2-BDDE-6362-D2D4D936CEE0}"/>
                    </a:ext>
                  </a:extLst>
                </p:cNvPr>
                <p:cNvPicPr/>
                <p:nvPr/>
              </p:nvPicPr>
              <p:blipFill>
                <a:blip r:embed="rId71"/>
                <a:stretch>
                  <a:fillRect/>
                </a:stretch>
              </p:blipFill>
              <p:spPr>
                <a:xfrm>
                  <a:off x="787972" y="363982"/>
                  <a:ext cx="806040" cy="6472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5" name="Ink 24">
                  <a:extLst>
                    <a:ext uri="{FF2B5EF4-FFF2-40B4-BE49-F238E27FC236}">
                      <a16:creationId xmlns:a16="http://schemas.microsoft.com/office/drawing/2014/main" id="{2579A208-BBCF-1313-BC5A-C00E02EFF2BA}"/>
                    </a:ext>
                  </a:extLst>
                </p14:cNvPr>
                <p14:cNvContentPartPr/>
                <p14:nvPr/>
              </p14:nvContentPartPr>
              <p14:xfrm>
                <a:off x="920452" y="1243462"/>
                <a:ext cx="48600" cy="106920"/>
              </p14:xfrm>
            </p:contentPart>
          </mc:Choice>
          <mc:Fallback>
            <p:pic>
              <p:nvPicPr>
                <p:cNvPr id="25" name="Ink 24">
                  <a:extLst>
                    <a:ext uri="{FF2B5EF4-FFF2-40B4-BE49-F238E27FC236}">
                      <a16:creationId xmlns:a16="http://schemas.microsoft.com/office/drawing/2014/main" id="{2579A208-BBCF-1313-BC5A-C00E02EFF2BA}"/>
                    </a:ext>
                  </a:extLst>
                </p:cNvPr>
                <p:cNvPicPr/>
                <p:nvPr/>
              </p:nvPicPr>
              <p:blipFill>
                <a:blip r:embed="rId73"/>
                <a:stretch>
                  <a:fillRect/>
                </a:stretch>
              </p:blipFill>
              <p:spPr>
                <a:xfrm>
                  <a:off x="911812" y="1234822"/>
                  <a:ext cx="6624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6" name="Ink 25">
                  <a:extLst>
                    <a:ext uri="{FF2B5EF4-FFF2-40B4-BE49-F238E27FC236}">
                      <a16:creationId xmlns:a16="http://schemas.microsoft.com/office/drawing/2014/main" id="{CD7981EE-CB5A-5F0C-F54F-2E96D868CCAA}"/>
                    </a:ext>
                  </a:extLst>
                </p14:cNvPr>
                <p14:cNvContentPartPr/>
                <p14:nvPr/>
              </p14:nvContentPartPr>
              <p14:xfrm>
                <a:off x="828652" y="1154902"/>
                <a:ext cx="269640" cy="299160"/>
              </p14:xfrm>
            </p:contentPart>
          </mc:Choice>
          <mc:Fallback>
            <p:pic>
              <p:nvPicPr>
                <p:cNvPr id="26" name="Ink 25">
                  <a:extLst>
                    <a:ext uri="{FF2B5EF4-FFF2-40B4-BE49-F238E27FC236}">
                      <a16:creationId xmlns:a16="http://schemas.microsoft.com/office/drawing/2014/main" id="{CD7981EE-CB5A-5F0C-F54F-2E96D868CCAA}"/>
                    </a:ext>
                  </a:extLst>
                </p:cNvPr>
                <p:cNvPicPr/>
                <p:nvPr/>
              </p:nvPicPr>
              <p:blipFill>
                <a:blip r:embed="rId75"/>
                <a:stretch>
                  <a:fillRect/>
                </a:stretch>
              </p:blipFill>
              <p:spPr>
                <a:xfrm>
                  <a:off x="819652" y="1146262"/>
                  <a:ext cx="28728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7" name="Ink 26">
                  <a:extLst>
                    <a:ext uri="{FF2B5EF4-FFF2-40B4-BE49-F238E27FC236}">
                      <a16:creationId xmlns:a16="http://schemas.microsoft.com/office/drawing/2014/main" id="{7B553DC2-D3C2-2F49-437D-7A45A1DFB337}"/>
                    </a:ext>
                  </a:extLst>
                </p14:cNvPr>
                <p14:cNvContentPartPr/>
                <p14:nvPr/>
              </p14:nvContentPartPr>
              <p14:xfrm>
                <a:off x="2049412" y="1588342"/>
                <a:ext cx="104760" cy="112320"/>
              </p14:xfrm>
            </p:contentPart>
          </mc:Choice>
          <mc:Fallback>
            <p:pic>
              <p:nvPicPr>
                <p:cNvPr id="27" name="Ink 26">
                  <a:extLst>
                    <a:ext uri="{FF2B5EF4-FFF2-40B4-BE49-F238E27FC236}">
                      <a16:creationId xmlns:a16="http://schemas.microsoft.com/office/drawing/2014/main" id="{7B553DC2-D3C2-2F49-437D-7A45A1DFB337}"/>
                    </a:ext>
                  </a:extLst>
                </p:cNvPr>
                <p:cNvPicPr/>
                <p:nvPr/>
              </p:nvPicPr>
              <p:blipFill>
                <a:blip r:embed="rId77"/>
                <a:stretch>
                  <a:fillRect/>
                </a:stretch>
              </p:blipFill>
              <p:spPr>
                <a:xfrm>
                  <a:off x="2040772" y="1579342"/>
                  <a:ext cx="1224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8" name="Ink 27">
                  <a:extLst>
                    <a:ext uri="{FF2B5EF4-FFF2-40B4-BE49-F238E27FC236}">
                      <a16:creationId xmlns:a16="http://schemas.microsoft.com/office/drawing/2014/main" id="{7DCA0022-CB46-D051-766D-D3A00CD7FE08}"/>
                    </a:ext>
                  </a:extLst>
                </p14:cNvPr>
                <p14:cNvContentPartPr/>
                <p14:nvPr/>
              </p14:nvContentPartPr>
              <p14:xfrm>
                <a:off x="2005132" y="1529662"/>
                <a:ext cx="243000" cy="257400"/>
              </p14:xfrm>
            </p:contentPart>
          </mc:Choice>
          <mc:Fallback>
            <p:pic>
              <p:nvPicPr>
                <p:cNvPr id="28" name="Ink 27">
                  <a:extLst>
                    <a:ext uri="{FF2B5EF4-FFF2-40B4-BE49-F238E27FC236}">
                      <a16:creationId xmlns:a16="http://schemas.microsoft.com/office/drawing/2014/main" id="{7DCA0022-CB46-D051-766D-D3A00CD7FE08}"/>
                    </a:ext>
                  </a:extLst>
                </p:cNvPr>
                <p:cNvPicPr/>
                <p:nvPr/>
              </p:nvPicPr>
              <p:blipFill>
                <a:blip r:embed="rId79"/>
                <a:stretch>
                  <a:fillRect/>
                </a:stretch>
              </p:blipFill>
              <p:spPr>
                <a:xfrm>
                  <a:off x="1996492" y="1521022"/>
                  <a:ext cx="26064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9" name="Ink 28">
                  <a:extLst>
                    <a:ext uri="{FF2B5EF4-FFF2-40B4-BE49-F238E27FC236}">
                      <a16:creationId xmlns:a16="http://schemas.microsoft.com/office/drawing/2014/main" id="{FEA3BA15-9E25-788C-3443-91223A87411E}"/>
                    </a:ext>
                  </a:extLst>
                </p14:cNvPr>
                <p14:cNvContentPartPr/>
                <p14:nvPr/>
              </p14:nvContentPartPr>
              <p14:xfrm>
                <a:off x="2711452" y="882742"/>
                <a:ext cx="105480" cy="124200"/>
              </p14:xfrm>
            </p:contentPart>
          </mc:Choice>
          <mc:Fallback>
            <p:pic>
              <p:nvPicPr>
                <p:cNvPr id="29" name="Ink 28">
                  <a:extLst>
                    <a:ext uri="{FF2B5EF4-FFF2-40B4-BE49-F238E27FC236}">
                      <a16:creationId xmlns:a16="http://schemas.microsoft.com/office/drawing/2014/main" id="{FEA3BA15-9E25-788C-3443-91223A87411E}"/>
                    </a:ext>
                  </a:extLst>
                </p:cNvPr>
                <p:cNvPicPr/>
                <p:nvPr/>
              </p:nvPicPr>
              <p:blipFill>
                <a:blip r:embed="rId81"/>
                <a:stretch>
                  <a:fillRect/>
                </a:stretch>
              </p:blipFill>
              <p:spPr>
                <a:xfrm>
                  <a:off x="2702452" y="874102"/>
                  <a:ext cx="1231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0" name="Ink 29">
                  <a:extLst>
                    <a:ext uri="{FF2B5EF4-FFF2-40B4-BE49-F238E27FC236}">
                      <a16:creationId xmlns:a16="http://schemas.microsoft.com/office/drawing/2014/main" id="{C15237F1-BE3C-9866-92AC-ACBC5C9ABCCC}"/>
                    </a:ext>
                  </a:extLst>
                </p14:cNvPr>
                <p14:cNvContentPartPr/>
                <p14:nvPr/>
              </p14:nvContentPartPr>
              <p14:xfrm>
                <a:off x="2637652" y="789862"/>
                <a:ext cx="314640" cy="312840"/>
              </p14:xfrm>
            </p:contentPart>
          </mc:Choice>
          <mc:Fallback>
            <p:pic>
              <p:nvPicPr>
                <p:cNvPr id="30" name="Ink 29">
                  <a:extLst>
                    <a:ext uri="{FF2B5EF4-FFF2-40B4-BE49-F238E27FC236}">
                      <a16:creationId xmlns:a16="http://schemas.microsoft.com/office/drawing/2014/main" id="{C15237F1-BE3C-9866-92AC-ACBC5C9ABCCC}"/>
                    </a:ext>
                  </a:extLst>
                </p:cNvPr>
                <p:cNvPicPr/>
                <p:nvPr/>
              </p:nvPicPr>
              <p:blipFill>
                <a:blip r:embed="rId83"/>
                <a:stretch>
                  <a:fillRect/>
                </a:stretch>
              </p:blipFill>
              <p:spPr>
                <a:xfrm>
                  <a:off x="2629012" y="781222"/>
                  <a:ext cx="33228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9" name="Ink 58">
                  <a:extLst>
                    <a:ext uri="{FF2B5EF4-FFF2-40B4-BE49-F238E27FC236}">
                      <a16:creationId xmlns:a16="http://schemas.microsoft.com/office/drawing/2014/main" id="{94320D0A-DDBE-971E-BAFD-06F66CCE44CB}"/>
                    </a:ext>
                  </a:extLst>
                </p14:cNvPr>
                <p14:cNvContentPartPr/>
                <p14:nvPr/>
              </p14:nvContentPartPr>
              <p14:xfrm>
                <a:off x="4350532" y="1726582"/>
                <a:ext cx="262080" cy="326520"/>
              </p14:xfrm>
            </p:contentPart>
          </mc:Choice>
          <mc:Fallback>
            <p:pic>
              <p:nvPicPr>
                <p:cNvPr id="59" name="Ink 58">
                  <a:extLst>
                    <a:ext uri="{FF2B5EF4-FFF2-40B4-BE49-F238E27FC236}">
                      <a16:creationId xmlns:a16="http://schemas.microsoft.com/office/drawing/2014/main" id="{94320D0A-DDBE-971E-BAFD-06F66CCE44CB}"/>
                    </a:ext>
                  </a:extLst>
                </p:cNvPr>
                <p:cNvPicPr/>
                <p:nvPr/>
              </p:nvPicPr>
              <p:blipFill>
                <a:blip r:embed="rId85"/>
                <a:stretch>
                  <a:fillRect/>
                </a:stretch>
              </p:blipFill>
              <p:spPr>
                <a:xfrm>
                  <a:off x="4341892" y="1717582"/>
                  <a:ext cx="27972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0" name="Ink 59">
                  <a:extLst>
                    <a:ext uri="{FF2B5EF4-FFF2-40B4-BE49-F238E27FC236}">
                      <a16:creationId xmlns:a16="http://schemas.microsoft.com/office/drawing/2014/main" id="{675E7BBA-5C32-7270-59E0-D05D86A98275}"/>
                    </a:ext>
                  </a:extLst>
                </p14:cNvPr>
                <p14:cNvContentPartPr/>
                <p14:nvPr/>
              </p14:nvContentPartPr>
              <p14:xfrm>
                <a:off x="4658332" y="1884982"/>
                <a:ext cx="366120" cy="140760"/>
              </p14:xfrm>
            </p:contentPart>
          </mc:Choice>
          <mc:Fallback>
            <p:pic>
              <p:nvPicPr>
                <p:cNvPr id="60" name="Ink 59">
                  <a:extLst>
                    <a:ext uri="{FF2B5EF4-FFF2-40B4-BE49-F238E27FC236}">
                      <a16:creationId xmlns:a16="http://schemas.microsoft.com/office/drawing/2014/main" id="{675E7BBA-5C32-7270-59E0-D05D86A98275}"/>
                    </a:ext>
                  </a:extLst>
                </p:cNvPr>
                <p:cNvPicPr/>
                <p:nvPr/>
              </p:nvPicPr>
              <p:blipFill>
                <a:blip r:embed="rId87"/>
                <a:stretch>
                  <a:fillRect/>
                </a:stretch>
              </p:blipFill>
              <p:spPr>
                <a:xfrm>
                  <a:off x="4649332" y="1875982"/>
                  <a:ext cx="3837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1" name="Ink 60">
                  <a:extLst>
                    <a:ext uri="{FF2B5EF4-FFF2-40B4-BE49-F238E27FC236}">
                      <a16:creationId xmlns:a16="http://schemas.microsoft.com/office/drawing/2014/main" id="{435BA690-1690-4B94-524D-728258866AE4}"/>
                    </a:ext>
                  </a:extLst>
                </p14:cNvPr>
                <p14:cNvContentPartPr/>
                <p14:nvPr/>
              </p14:nvContentPartPr>
              <p14:xfrm>
                <a:off x="5044252" y="1833142"/>
                <a:ext cx="196200" cy="261360"/>
              </p14:xfrm>
            </p:contentPart>
          </mc:Choice>
          <mc:Fallback>
            <p:pic>
              <p:nvPicPr>
                <p:cNvPr id="61" name="Ink 60">
                  <a:extLst>
                    <a:ext uri="{FF2B5EF4-FFF2-40B4-BE49-F238E27FC236}">
                      <a16:creationId xmlns:a16="http://schemas.microsoft.com/office/drawing/2014/main" id="{435BA690-1690-4B94-524D-728258866AE4}"/>
                    </a:ext>
                  </a:extLst>
                </p:cNvPr>
                <p:cNvPicPr/>
                <p:nvPr/>
              </p:nvPicPr>
              <p:blipFill>
                <a:blip r:embed="rId89"/>
                <a:stretch>
                  <a:fillRect/>
                </a:stretch>
              </p:blipFill>
              <p:spPr>
                <a:xfrm>
                  <a:off x="5035612" y="1824502"/>
                  <a:ext cx="21384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2" name="Ink 61">
                  <a:extLst>
                    <a:ext uri="{FF2B5EF4-FFF2-40B4-BE49-F238E27FC236}">
                      <a16:creationId xmlns:a16="http://schemas.microsoft.com/office/drawing/2014/main" id="{A5B0EF5B-2F82-F775-13F9-EDF8E10E5E53}"/>
                    </a:ext>
                  </a:extLst>
                </p14:cNvPr>
                <p14:cNvContentPartPr/>
                <p14:nvPr/>
              </p14:nvContentPartPr>
              <p14:xfrm>
                <a:off x="5393452" y="1742062"/>
                <a:ext cx="281520" cy="271080"/>
              </p14:xfrm>
            </p:contentPart>
          </mc:Choice>
          <mc:Fallback>
            <p:pic>
              <p:nvPicPr>
                <p:cNvPr id="62" name="Ink 61">
                  <a:extLst>
                    <a:ext uri="{FF2B5EF4-FFF2-40B4-BE49-F238E27FC236}">
                      <a16:creationId xmlns:a16="http://schemas.microsoft.com/office/drawing/2014/main" id="{A5B0EF5B-2F82-F775-13F9-EDF8E10E5E53}"/>
                    </a:ext>
                  </a:extLst>
                </p:cNvPr>
                <p:cNvPicPr/>
                <p:nvPr/>
              </p:nvPicPr>
              <p:blipFill>
                <a:blip r:embed="rId91"/>
                <a:stretch>
                  <a:fillRect/>
                </a:stretch>
              </p:blipFill>
              <p:spPr>
                <a:xfrm>
                  <a:off x="5384452" y="1733062"/>
                  <a:ext cx="2991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3" name="Ink 62">
                  <a:extLst>
                    <a:ext uri="{FF2B5EF4-FFF2-40B4-BE49-F238E27FC236}">
                      <a16:creationId xmlns:a16="http://schemas.microsoft.com/office/drawing/2014/main" id="{A72331B8-890F-8114-253F-C5E72D468F31}"/>
                    </a:ext>
                  </a:extLst>
                </p14:cNvPr>
                <p14:cNvContentPartPr/>
                <p14:nvPr/>
              </p14:nvContentPartPr>
              <p14:xfrm>
                <a:off x="5823652" y="1712182"/>
                <a:ext cx="160560" cy="216360"/>
              </p14:xfrm>
            </p:contentPart>
          </mc:Choice>
          <mc:Fallback>
            <p:pic>
              <p:nvPicPr>
                <p:cNvPr id="63" name="Ink 62">
                  <a:extLst>
                    <a:ext uri="{FF2B5EF4-FFF2-40B4-BE49-F238E27FC236}">
                      <a16:creationId xmlns:a16="http://schemas.microsoft.com/office/drawing/2014/main" id="{A72331B8-890F-8114-253F-C5E72D468F31}"/>
                    </a:ext>
                  </a:extLst>
                </p:cNvPr>
                <p:cNvPicPr/>
                <p:nvPr/>
              </p:nvPicPr>
              <p:blipFill>
                <a:blip r:embed="rId93"/>
                <a:stretch>
                  <a:fillRect/>
                </a:stretch>
              </p:blipFill>
              <p:spPr>
                <a:xfrm>
                  <a:off x="5815012" y="1703542"/>
                  <a:ext cx="1782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4" name="Ink 63">
                  <a:extLst>
                    <a:ext uri="{FF2B5EF4-FFF2-40B4-BE49-F238E27FC236}">
                      <a16:creationId xmlns:a16="http://schemas.microsoft.com/office/drawing/2014/main" id="{AAFB8963-E000-0CBA-6C7D-737497852E83}"/>
                    </a:ext>
                  </a:extLst>
                </p14:cNvPr>
                <p14:cNvContentPartPr/>
                <p14:nvPr/>
              </p14:nvContentPartPr>
              <p14:xfrm>
                <a:off x="6050812" y="1814062"/>
                <a:ext cx="319680" cy="137520"/>
              </p14:xfrm>
            </p:contentPart>
          </mc:Choice>
          <mc:Fallback>
            <p:pic>
              <p:nvPicPr>
                <p:cNvPr id="64" name="Ink 63">
                  <a:extLst>
                    <a:ext uri="{FF2B5EF4-FFF2-40B4-BE49-F238E27FC236}">
                      <a16:creationId xmlns:a16="http://schemas.microsoft.com/office/drawing/2014/main" id="{AAFB8963-E000-0CBA-6C7D-737497852E83}"/>
                    </a:ext>
                  </a:extLst>
                </p:cNvPr>
                <p:cNvPicPr/>
                <p:nvPr/>
              </p:nvPicPr>
              <p:blipFill>
                <a:blip r:embed="rId95"/>
                <a:stretch>
                  <a:fillRect/>
                </a:stretch>
              </p:blipFill>
              <p:spPr>
                <a:xfrm>
                  <a:off x="6042172" y="1805422"/>
                  <a:ext cx="33732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5" name="Ink 64">
                  <a:extLst>
                    <a:ext uri="{FF2B5EF4-FFF2-40B4-BE49-F238E27FC236}">
                      <a16:creationId xmlns:a16="http://schemas.microsoft.com/office/drawing/2014/main" id="{FC290E4D-BF75-6434-2413-F522B217E479}"/>
                    </a:ext>
                  </a:extLst>
                </p14:cNvPr>
                <p14:cNvContentPartPr/>
                <p14:nvPr/>
              </p14:nvContentPartPr>
              <p14:xfrm>
                <a:off x="6371212" y="1749622"/>
                <a:ext cx="146520" cy="210600"/>
              </p14:xfrm>
            </p:contentPart>
          </mc:Choice>
          <mc:Fallback>
            <p:pic>
              <p:nvPicPr>
                <p:cNvPr id="65" name="Ink 64">
                  <a:extLst>
                    <a:ext uri="{FF2B5EF4-FFF2-40B4-BE49-F238E27FC236}">
                      <a16:creationId xmlns:a16="http://schemas.microsoft.com/office/drawing/2014/main" id="{FC290E4D-BF75-6434-2413-F522B217E479}"/>
                    </a:ext>
                  </a:extLst>
                </p:cNvPr>
                <p:cNvPicPr/>
                <p:nvPr/>
              </p:nvPicPr>
              <p:blipFill>
                <a:blip r:embed="rId97"/>
                <a:stretch>
                  <a:fillRect/>
                </a:stretch>
              </p:blipFill>
              <p:spPr>
                <a:xfrm>
                  <a:off x="6362572" y="1740622"/>
                  <a:ext cx="16416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6" name="Ink 85">
                  <a:extLst>
                    <a:ext uri="{FF2B5EF4-FFF2-40B4-BE49-F238E27FC236}">
                      <a16:creationId xmlns:a16="http://schemas.microsoft.com/office/drawing/2014/main" id="{93B23C69-D5DC-269A-7FF1-34490B4B5A4B}"/>
                    </a:ext>
                  </a:extLst>
                </p14:cNvPr>
                <p14:cNvContentPartPr/>
                <p14:nvPr/>
              </p14:nvContentPartPr>
              <p14:xfrm>
                <a:off x="3930772" y="1943662"/>
                <a:ext cx="243360" cy="27360"/>
              </p14:xfrm>
            </p:contentPart>
          </mc:Choice>
          <mc:Fallback>
            <p:pic>
              <p:nvPicPr>
                <p:cNvPr id="86" name="Ink 85">
                  <a:extLst>
                    <a:ext uri="{FF2B5EF4-FFF2-40B4-BE49-F238E27FC236}">
                      <a16:creationId xmlns:a16="http://schemas.microsoft.com/office/drawing/2014/main" id="{93B23C69-D5DC-269A-7FF1-34490B4B5A4B}"/>
                    </a:ext>
                  </a:extLst>
                </p:cNvPr>
                <p:cNvPicPr/>
                <p:nvPr/>
              </p:nvPicPr>
              <p:blipFill>
                <a:blip r:embed="rId99"/>
                <a:stretch>
                  <a:fillRect/>
                </a:stretch>
              </p:blipFill>
              <p:spPr>
                <a:xfrm>
                  <a:off x="3921772" y="1935022"/>
                  <a:ext cx="2610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7" name="Ink 86">
                  <a:extLst>
                    <a:ext uri="{FF2B5EF4-FFF2-40B4-BE49-F238E27FC236}">
                      <a16:creationId xmlns:a16="http://schemas.microsoft.com/office/drawing/2014/main" id="{EB00127B-3630-2E3E-5F3F-FC1779602290}"/>
                    </a:ext>
                  </a:extLst>
                </p14:cNvPr>
                <p14:cNvContentPartPr/>
                <p14:nvPr/>
              </p14:nvContentPartPr>
              <p14:xfrm>
                <a:off x="4068292" y="1886062"/>
                <a:ext cx="66600" cy="129600"/>
              </p14:xfrm>
            </p:contentPart>
          </mc:Choice>
          <mc:Fallback>
            <p:pic>
              <p:nvPicPr>
                <p:cNvPr id="87" name="Ink 86">
                  <a:extLst>
                    <a:ext uri="{FF2B5EF4-FFF2-40B4-BE49-F238E27FC236}">
                      <a16:creationId xmlns:a16="http://schemas.microsoft.com/office/drawing/2014/main" id="{EB00127B-3630-2E3E-5F3F-FC1779602290}"/>
                    </a:ext>
                  </a:extLst>
                </p:cNvPr>
                <p:cNvPicPr/>
                <p:nvPr/>
              </p:nvPicPr>
              <p:blipFill>
                <a:blip r:embed="rId101"/>
                <a:stretch>
                  <a:fillRect/>
                </a:stretch>
              </p:blipFill>
              <p:spPr>
                <a:xfrm>
                  <a:off x="4059652" y="1877062"/>
                  <a:ext cx="842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9" name="Ink 88">
                  <a:extLst>
                    <a:ext uri="{FF2B5EF4-FFF2-40B4-BE49-F238E27FC236}">
                      <a16:creationId xmlns:a16="http://schemas.microsoft.com/office/drawing/2014/main" id="{B7EC6209-3438-227E-3012-3E217D2EE663}"/>
                    </a:ext>
                  </a:extLst>
                </p14:cNvPr>
                <p14:cNvContentPartPr/>
                <p14:nvPr/>
              </p14:nvContentPartPr>
              <p14:xfrm>
                <a:off x="165892" y="2086582"/>
                <a:ext cx="2844000" cy="1166760"/>
              </p14:xfrm>
            </p:contentPart>
          </mc:Choice>
          <mc:Fallback>
            <p:pic>
              <p:nvPicPr>
                <p:cNvPr id="89" name="Ink 88">
                  <a:extLst>
                    <a:ext uri="{FF2B5EF4-FFF2-40B4-BE49-F238E27FC236}">
                      <a16:creationId xmlns:a16="http://schemas.microsoft.com/office/drawing/2014/main" id="{B7EC6209-3438-227E-3012-3E217D2EE663}"/>
                    </a:ext>
                  </a:extLst>
                </p:cNvPr>
                <p:cNvPicPr/>
                <p:nvPr/>
              </p:nvPicPr>
              <p:blipFill>
                <a:blip r:embed="rId103"/>
                <a:stretch>
                  <a:fillRect/>
                </a:stretch>
              </p:blipFill>
              <p:spPr>
                <a:xfrm>
                  <a:off x="157252" y="2077582"/>
                  <a:ext cx="2861640" cy="11844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0" name="Ink 89">
                  <a:extLst>
                    <a:ext uri="{FF2B5EF4-FFF2-40B4-BE49-F238E27FC236}">
                      <a16:creationId xmlns:a16="http://schemas.microsoft.com/office/drawing/2014/main" id="{C98B6E8A-D86F-1F9E-ED6B-8693C53B9906}"/>
                    </a:ext>
                  </a:extLst>
                </p14:cNvPr>
                <p14:cNvContentPartPr/>
                <p14:nvPr/>
              </p14:nvContentPartPr>
              <p14:xfrm>
                <a:off x="3055972" y="2448022"/>
                <a:ext cx="1634760" cy="62640"/>
              </p14:xfrm>
            </p:contentPart>
          </mc:Choice>
          <mc:Fallback>
            <p:pic>
              <p:nvPicPr>
                <p:cNvPr id="90" name="Ink 89">
                  <a:extLst>
                    <a:ext uri="{FF2B5EF4-FFF2-40B4-BE49-F238E27FC236}">
                      <a16:creationId xmlns:a16="http://schemas.microsoft.com/office/drawing/2014/main" id="{C98B6E8A-D86F-1F9E-ED6B-8693C53B9906}"/>
                    </a:ext>
                  </a:extLst>
                </p:cNvPr>
                <p:cNvPicPr/>
                <p:nvPr/>
              </p:nvPicPr>
              <p:blipFill>
                <a:blip r:embed="rId105"/>
                <a:stretch>
                  <a:fillRect/>
                </a:stretch>
              </p:blipFill>
              <p:spPr>
                <a:xfrm>
                  <a:off x="3047332" y="2439382"/>
                  <a:ext cx="165240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1" name="Ink 90">
                  <a:extLst>
                    <a:ext uri="{FF2B5EF4-FFF2-40B4-BE49-F238E27FC236}">
                      <a16:creationId xmlns:a16="http://schemas.microsoft.com/office/drawing/2014/main" id="{E47E909F-A7F6-8A34-7673-F565E46D04B8}"/>
                    </a:ext>
                  </a:extLst>
                </p14:cNvPr>
                <p14:cNvContentPartPr/>
                <p14:nvPr/>
              </p14:nvContentPartPr>
              <p14:xfrm>
                <a:off x="4633132" y="2344702"/>
                <a:ext cx="158760" cy="158040"/>
              </p14:xfrm>
            </p:contentPart>
          </mc:Choice>
          <mc:Fallback>
            <p:pic>
              <p:nvPicPr>
                <p:cNvPr id="91" name="Ink 90">
                  <a:extLst>
                    <a:ext uri="{FF2B5EF4-FFF2-40B4-BE49-F238E27FC236}">
                      <a16:creationId xmlns:a16="http://schemas.microsoft.com/office/drawing/2014/main" id="{E47E909F-A7F6-8A34-7673-F565E46D04B8}"/>
                    </a:ext>
                  </a:extLst>
                </p:cNvPr>
                <p:cNvPicPr/>
                <p:nvPr/>
              </p:nvPicPr>
              <p:blipFill>
                <a:blip r:embed="rId107"/>
                <a:stretch>
                  <a:fillRect/>
                </a:stretch>
              </p:blipFill>
              <p:spPr>
                <a:xfrm>
                  <a:off x="4624492" y="2336062"/>
                  <a:ext cx="1764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93" name="Ink 92">
                  <a:extLst>
                    <a:ext uri="{FF2B5EF4-FFF2-40B4-BE49-F238E27FC236}">
                      <a16:creationId xmlns:a16="http://schemas.microsoft.com/office/drawing/2014/main" id="{D6C1CDCE-BC28-E32A-469C-4225DC42D24D}"/>
                    </a:ext>
                  </a:extLst>
                </p14:cNvPr>
                <p14:cNvContentPartPr/>
                <p14:nvPr/>
              </p14:nvContentPartPr>
              <p14:xfrm>
                <a:off x="5504692" y="2423902"/>
                <a:ext cx="1800" cy="360"/>
              </p14:xfrm>
            </p:contentPart>
          </mc:Choice>
          <mc:Fallback>
            <p:pic>
              <p:nvPicPr>
                <p:cNvPr id="93" name="Ink 92">
                  <a:extLst>
                    <a:ext uri="{FF2B5EF4-FFF2-40B4-BE49-F238E27FC236}">
                      <a16:creationId xmlns:a16="http://schemas.microsoft.com/office/drawing/2014/main" id="{D6C1CDCE-BC28-E32A-469C-4225DC42D24D}"/>
                    </a:ext>
                  </a:extLst>
                </p:cNvPr>
                <p:cNvPicPr/>
                <p:nvPr/>
              </p:nvPicPr>
              <p:blipFill>
                <a:blip r:embed="rId31"/>
                <a:stretch>
                  <a:fillRect/>
                </a:stretch>
              </p:blipFill>
              <p:spPr>
                <a:xfrm>
                  <a:off x="5496052" y="2415262"/>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94" name="Ink 93">
                  <a:extLst>
                    <a:ext uri="{FF2B5EF4-FFF2-40B4-BE49-F238E27FC236}">
                      <a16:creationId xmlns:a16="http://schemas.microsoft.com/office/drawing/2014/main" id="{BC8B8240-5556-E640-79B1-C24ECFADD7A7}"/>
                    </a:ext>
                  </a:extLst>
                </p14:cNvPr>
                <p14:cNvContentPartPr/>
                <p14:nvPr/>
              </p14:nvContentPartPr>
              <p14:xfrm>
                <a:off x="5395252" y="2314462"/>
                <a:ext cx="147600" cy="279000"/>
              </p14:xfrm>
            </p:contentPart>
          </mc:Choice>
          <mc:Fallback>
            <p:pic>
              <p:nvPicPr>
                <p:cNvPr id="94" name="Ink 93">
                  <a:extLst>
                    <a:ext uri="{FF2B5EF4-FFF2-40B4-BE49-F238E27FC236}">
                      <a16:creationId xmlns:a16="http://schemas.microsoft.com/office/drawing/2014/main" id="{BC8B8240-5556-E640-79B1-C24ECFADD7A7}"/>
                    </a:ext>
                  </a:extLst>
                </p:cNvPr>
                <p:cNvPicPr/>
                <p:nvPr/>
              </p:nvPicPr>
              <p:blipFill>
                <a:blip r:embed="rId110"/>
                <a:stretch>
                  <a:fillRect/>
                </a:stretch>
              </p:blipFill>
              <p:spPr>
                <a:xfrm>
                  <a:off x="5386612" y="2305462"/>
                  <a:ext cx="16524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95" name="Ink 94">
                  <a:extLst>
                    <a:ext uri="{FF2B5EF4-FFF2-40B4-BE49-F238E27FC236}">
                      <a16:creationId xmlns:a16="http://schemas.microsoft.com/office/drawing/2014/main" id="{B81747B6-6216-79A2-8412-5FFFD3DE24D9}"/>
                    </a:ext>
                  </a:extLst>
                </p14:cNvPr>
                <p14:cNvContentPartPr/>
                <p14:nvPr/>
              </p14:nvContentPartPr>
              <p14:xfrm>
                <a:off x="5616292" y="2425702"/>
                <a:ext cx="165960" cy="115200"/>
              </p14:xfrm>
            </p:contentPart>
          </mc:Choice>
          <mc:Fallback>
            <p:pic>
              <p:nvPicPr>
                <p:cNvPr id="95" name="Ink 94">
                  <a:extLst>
                    <a:ext uri="{FF2B5EF4-FFF2-40B4-BE49-F238E27FC236}">
                      <a16:creationId xmlns:a16="http://schemas.microsoft.com/office/drawing/2014/main" id="{B81747B6-6216-79A2-8412-5FFFD3DE24D9}"/>
                    </a:ext>
                  </a:extLst>
                </p:cNvPr>
                <p:cNvPicPr/>
                <p:nvPr/>
              </p:nvPicPr>
              <p:blipFill>
                <a:blip r:embed="rId112"/>
                <a:stretch>
                  <a:fillRect/>
                </a:stretch>
              </p:blipFill>
              <p:spPr>
                <a:xfrm>
                  <a:off x="5607292" y="2416702"/>
                  <a:ext cx="1836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96" name="Ink 95">
                  <a:extLst>
                    <a:ext uri="{FF2B5EF4-FFF2-40B4-BE49-F238E27FC236}">
                      <a16:creationId xmlns:a16="http://schemas.microsoft.com/office/drawing/2014/main" id="{BD58E50B-3DD3-BA1C-E796-B49CB7864A73}"/>
                    </a:ext>
                  </a:extLst>
                </p14:cNvPr>
                <p14:cNvContentPartPr/>
                <p14:nvPr/>
              </p14:nvContentPartPr>
              <p14:xfrm>
                <a:off x="5841652" y="2369542"/>
                <a:ext cx="177120" cy="189720"/>
              </p14:xfrm>
            </p:contentPart>
          </mc:Choice>
          <mc:Fallback>
            <p:pic>
              <p:nvPicPr>
                <p:cNvPr id="96" name="Ink 95">
                  <a:extLst>
                    <a:ext uri="{FF2B5EF4-FFF2-40B4-BE49-F238E27FC236}">
                      <a16:creationId xmlns:a16="http://schemas.microsoft.com/office/drawing/2014/main" id="{BD58E50B-3DD3-BA1C-E796-B49CB7864A73}"/>
                    </a:ext>
                  </a:extLst>
                </p:cNvPr>
                <p:cNvPicPr/>
                <p:nvPr/>
              </p:nvPicPr>
              <p:blipFill>
                <a:blip r:embed="rId114"/>
                <a:stretch>
                  <a:fillRect/>
                </a:stretch>
              </p:blipFill>
              <p:spPr>
                <a:xfrm>
                  <a:off x="5832652" y="2360542"/>
                  <a:ext cx="19476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97" name="Ink 96">
                  <a:extLst>
                    <a:ext uri="{FF2B5EF4-FFF2-40B4-BE49-F238E27FC236}">
                      <a16:creationId xmlns:a16="http://schemas.microsoft.com/office/drawing/2014/main" id="{C602E037-9E94-9B7D-DA0A-93B72A05A3FB}"/>
                    </a:ext>
                  </a:extLst>
                </p14:cNvPr>
                <p14:cNvContentPartPr/>
                <p14:nvPr/>
              </p14:nvContentPartPr>
              <p14:xfrm>
                <a:off x="6063052" y="2358742"/>
                <a:ext cx="20880" cy="156240"/>
              </p14:xfrm>
            </p:contentPart>
          </mc:Choice>
          <mc:Fallback>
            <p:pic>
              <p:nvPicPr>
                <p:cNvPr id="97" name="Ink 96">
                  <a:extLst>
                    <a:ext uri="{FF2B5EF4-FFF2-40B4-BE49-F238E27FC236}">
                      <a16:creationId xmlns:a16="http://schemas.microsoft.com/office/drawing/2014/main" id="{C602E037-9E94-9B7D-DA0A-93B72A05A3FB}"/>
                    </a:ext>
                  </a:extLst>
                </p:cNvPr>
                <p:cNvPicPr/>
                <p:nvPr/>
              </p:nvPicPr>
              <p:blipFill>
                <a:blip r:embed="rId116"/>
                <a:stretch>
                  <a:fillRect/>
                </a:stretch>
              </p:blipFill>
              <p:spPr>
                <a:xfrm>
                  <a:off x="6054412" y="2349742"/>
                  <a:ext cx="3852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98" name="Ink 97">
                  <a:extLst>
                    <a:ext uri="{FF2B5EF4-FFF2-40B4-BE49-F238E27FC236}">
                      <a16:creationId xmlns:a16="http://schemas.microsoft.com/office/drawing/2014/main" id="{46EAC7ED-00A5-4778-159F-255F4940F15F}"/>
                    </a:ext>
                  </a:extLst>
                </p14:cNvPr>
                <p14:cNvContentPartPr/>
                <p14:nvPr/>
              </p14:nvContentPartPr>
              <p14:xfrm>
                <a:off x="6149092" y="2417062"/>
                <a:ext cx="129960" cy="115200"/>
              </p14:xfrm>
            </p:contentPart>
          </mc:Choice>
          <mc:Fallback>
            <p:pic>
              <p:nvPicPr>
                <p:cNvPr id="98" name="Ink 97">
                  <a:extLst>
                    <a:ext uri="{FF2B5EF4-FFF2-40B4-BE49-F238E27FC236}">
                      <a16:creationId xmlns:a16="http://schemas.microsoft.com/office/drawing/2014/main" id="{46EAC7ED-00A5-4778-159F-255F4940F15F}"/>
                    </a:ext>
                  </a:extLst>
                </p:cNvPr>
                <p:cNvPicPr/>
                <p:nvPr/>
              </p:nvPicPr>
              <p:blipFill>
                <a:blip r:embed="rId118"/>
                <a:stretch>
                  <a:fillRect/>
                </a:stretch>
              </p:blipFill>
              <p:spPr>
                <a:xfrm>
                  <a:off x="6140092" y="2408422"/>
                  <a:ext cx="1476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99" name="Ink 98">
                  <a:extLst>
                    <a:ext uri="{FF2B5EF4-FFF2-40B4-BE49-F238E27FC236}">
                      <a16:creationId xmlns:a16="http://schemas.microsoft.com/office/drawing/2014/main" id="{A08AEBE0-66CC-A032-5C64-124F505D79A5}"/>
                    </a:ext>
                  </a:extLst>
                </p14:cNvPr>
                <p14:cNvContentPartPr/>
                <p14:nvPr/>
              </p14:nvContentPartPr>
              <p14:xfrm>
                <a:off x="6345292" y="2318062"/>
                <a:ext cx="27360" cy="191520"/>
              </p14:xfrm>
            </p:contentPart>
          </mc:Choice>
          <mc:Fallback>
            <p:pic>
              <p:nvPicPr>
                <p:cNvPr id="99" name="Ink 98">
                  <a:extLst>
                    <a:ext uri="{FF2B5EF4-FFF2-40B4-BE49-F238E27FC236}">
                      <a16:creationId xmlns:a16="http://schemas.microsoft.com/office/drawing/2014/main" id="{A08AEBE0-66CC-A032-5C64-124F505D79A5}"/>
                    </a:ext>
                  </a:extLst>
                </p:cNvPr>
                <p:cNvPicPr/>
                <p:nvPr/>
              </p:nvPicPr>
              <p:blipFill>
                <a:blip r:embed="rId120"/>
                <a:stretch>
                  <a:fillRect/>
                </a:stretch>
              </p:blipFill>
              <p:spPr>
                <a:xfrm>
                  <a:off x="6336292" y="2309422"/>
                  <a:ext cx="450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00" name="Ink 99">
                  <a:extLst>
                    <a:ext uri="{FF2B5EF4-FFF2-40B4-BE49-F238E27FC236}">
                      <a16:creationId xmlns:a16="http://schemas.microsoft.com/office/drawing/2014/main" id="{6D969202-CE1C-06E6-D438-60476AC01E69}"/>
                    </a:ext>
                  </a:extLst>
                </p14:cNvPr>
                <p14:cNvContentPartPr/>
                <p14:nvPr/>
              </p14:nvContentPartPr>
              <p14:xfrm>
                <a:off x="6474172" y="2314822"/>
                <a:ext cx="678240" cy="230760"/>
              </p14:xfrm>
            </p:contentPart>
          </mc:Choice>
          <mc:Fallback>
            <p:pic>
              <p:nvPicPr>
                <p:cNvPr id="100" name="Ink 99">
                  <a:extLst>
                    <a:ext uri="{FF2B5EF4-FFF2-40B4-BE49-F238E27FC236}">
                      <a16:creationId xmlns:a16="http://schemas.microsoft.com/office/drawing/2014/main" id="{6D969202-CE1C-06E6-D438-60476AC01E69}"/>
                    </a:ext>
                  </a:extLst>
                </p:cNvPr>
                <p:cNvPicPr/>
                <p:nvPr/>
              </p:nvPicPr>
              <p:blipFill>
                <a:blip r:embed="rId122"/>
                <a:stretch>
                  <a:fillRect/>
                </a:stretch>
              </p:blipFill>
              <p:spPr>
                <a:xfrm>
                  <a:off x="6465172" y="2305822"/>
                  <a:ext cx="69588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01" name="Ink 100">
                  <a:extLst>
                    <a:ext uri="{FF2B5EF4-FFF2-40B4-BE49-F238E27FC236}">
                      <a16:creationId xmlns:a16="http://schemas.microsoft.com/office/drawing/2014/main" id="{9D4C4975-D6E1-1DD2-0F0D-9C06FF682AE7}"/>
                    </a:ext>
                  </a:extLst>
                </p14:cNvPr>
                <p14:cNvContentPartPr/>
                <p14:nvPr/>
              </p14:nvContentPartPr>
              <p14:xfrm>
                <a:off x="7281652" y="2306542"/>
                <a:ext cx="619200" cy="215280"/>
              </p14:xfrm>
            </p:contentPart>
          </mc:Choice>
          <mc:Fallback>
            <p:pic>
              <p:nvPicPr>
                <p:cNvPr id="101" name="Ink 100">
                  <a:extLst>
                    <a:ext uri="{FF2B5EF4-FFF2-40B4-BE49-F238E27FC236}">
                      <a16:creationId xmlns:a16="http://schemas.microsoft.com/office/drawing/2014/main" id="{9D4C4975-D6E1-1DD2-0F0D-9C06FF682AE7}"/>
                    </a:ext>
                  </a:extLst>
                </p:cNvPr>
                <p:cNvPicPr/>
                <p:nvPr/>
              </p:nvPicPr>
              <p:blipFill>
                <a:blip r:embed="rId124"/>
                <a:stretch>
                  <a:fillRect/>
                </a:stretch>
              </p:blipFill>
              <p:spPr>
                <a:xfrm>
                  <a:off x="7273012" y="2297542"/>
                  <a:ext cx="63684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03" name="Ink 102">
                  <a:extLst>
                    <a:ext uri="{FF2B5EF4-FFF2-40B4-BE49-F238E27FC236}">
                      <a16:creationId xmlns:a16="http://schemas.microsoft.com/office/drawing/2014/main" id="{6D8CF8B2-9471-C0F5-DD2C-8B93E26FDADF}"/>
                    </a:ext>
                  </a:extLst>
                </p14:cNvPr>
                <p14:cNvContentPartPr/>
                <p14:nvPr/>
              </p14:nvContentPartPr>
              <p14:xfrm>
                <a:off x="7468492" y="2675542"/>
                <a:ext cx="398880" cy="223560"/>
              </p14:xfrm>
            </p:contentPart>
          </mc:Choice>
          <mc:Fallback>
            <p:pic>
              <p:nvPicPr>
                <p:cNvPr id="103" name="Ink 102">
                  <a:extLst>
                    <a:ext uri="{FF2B5EF4-FFF2-40B4-BE49-F238E27FC236}">
                      <a16:creationId xmlns:a16="http://schemas.microsoft.com/office/drawing/2014/main" id="{6D8CF8B2-9471-C0F5-DD2C-8B93E26FDADF}"/>
                    </a:ext>
                  </a:extLst>
                </p:cNvPr>
                <p:cNvPicPr/>
                <p:nvPr/>
              </p:nvPicPr>
              <p:blipFill>
                <a:blip r:embed="rId126"/>
                <a:stretch>
                  <a:fillRect/>
                </a:stretch>
              </p:blipFill>
              <p:spPr>
                <a:xfrm>
                  <a:off x="7459492" y="2666542"/>
                  <a:ext cx="41652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04" name="Ink 103">
                  <a:extLst>
                    <a:ext uri="{FF2B5EF4-FFF2-40B4-BE49-F238E27FC236}">
                      <a16:creationId xmlns:a16="http://schemas.microsoft.com/office/drawing/2014/main" id="{64D14E8B-443E-E96D-937F-1BF1A96D7738}"/>
                    </a:ext>
                  </a:extLst>
                </p14:cNvPr>
                <p14:cNvContentPartPr/>
                <p14:nvPr/>
              </p14:nvContentPartPr>
              <p14:xfrm>
                <a:off x="7554172" y="2861302"/>
                <a:ext cx="463320" cy="293760"/>
              </p14:xfrm>
            </p:contentPart>
          </mc:Choice>
          <mc:Fallback>
            <p:pic>
              <p:nvPicPr>
                <p:cNvPr id="104" name="Ink 103">
                  <a:extLst>
                    <a:ext uri="{FF2B5EF4-FFF2-40B4-BE49-F238E27FC236}">
                      <a16:creationId xmlns:a16="http://schemas.microsoft.com/office/drawing/2014/main" id="{64D14E8B-443E-E96D-937F-1BF1A96D7738}"/>
                    </a:ext>
                  </a:extLst>
                </p:cNvPr>
                <p:cNvPicPr/>
                <p:nvPr/>
              </p:nvPicPr>
              <p:blipFill>
                <a:blip r:embed="rId128"/>
                <a:stretch>
                  <a:fillRect/>
                </a:stretch>
              </p:blipFill>
              <p:spPr>
                <a:xfrm>
                  <a:off x="7545532" y="2852662"/>
                  <a:ext cx="48096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05" name="Ink 104">
                  <a:extLst>
                    <a:ext uri="{FF2B5EF4-FFF2-40B4-BE49-F238E27FC236}">
                      <a16:creationId xmlns:a16="http://schemas.microsoft.com/office/drawing/2014/main" id="{1F378CC0-5DB2-67A8-78CE-24BD0876AAC7}"/>
                    </a:ext>
                  </a:extLst>
                </p14:cNvPr>
                <p14:cNvContentPartPr/>
                <p14:nvPr/>
              </p14:nvContentPartPr>
              <p14:xfrm>
                <a:off x="7670812" y="3009982"/>
                <a:ext cx="379440" cy="440640"/>
              </p14:xfrm>
            </p:contentPart>
          </mc:Choice>
          <mc:Fallback>
            <p:pic>
              <p:nvPicPr>
                <p:cNvPr id="105" name="Ink 104">
                  <a:extLst>
                    <a:ext uri="{FF2B5EF4-FFF2-40B4-BE49-F238E27FC236}">
                      <a16:creationId xmlns:a16="http://schemas.microsoft.com/office/drawing/2014/main" id="{1F378CC0-5DB2-67A8-78CE-24BD0876AAC7}"/>
                    </a:ext>
                  </a:extLst>
                </p:cNvPr>
                <p:cNvPicPr/>
                <p:nvPr/>
              </p:nvPicPr>
              <p:blipFill>
                <a:blip r:embed="rId130"/>
                <a:stretch>
                  <a:fillRect/>
                </a:stretch>
              </p:blipFill>
              <p:spPr>
                <a:xfrm>
                  <a:off x="7662172" y="3000982"/>
                  <a:ext cx="397080" cy="4582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07" name="Ink 106">
                  <a:extLst>
                    <a:ext uri="{FF2B5EF4-FFF2-40B4-BE49-F238E27FC236}">
                      <a16:creationId xmlns:a16="http://schemas.microsoft.com/office/drawing/2014/main" id="{0A10FAB2-2180-5382-EBF2-711EB7BB7A5A}"/>
                    </a:ext>
                  </a:extLst>
                </p14:cNvPr>
                <p14:cNvContentPartPr/>
                <p14:nvPr/>
              </p14:nvContentPartPr>
              <p14:xfrm>
                <a:off x="3843652" y="1536862"/>
                <a:ext cx="1432080" cy="2219760"/>
              </p14:xfrm>
            </p:contentPart>
          </mc:Choice>
          <mc:Fallback>
            <p:pic>
              <p:nvPicPr>
                <p:cNvPr id="107" name="Ink 106">
                  <a:extLst>
                    <a:ext uri="{FF2B5EF4-FFF2-40B4-BE49-F238E27FC236}">
                      <a16:creationId xmlns:a16="http://schemas.microsoft.com/office/drawing/2014/main" id="{0A10FAB2-2180-5382-EBF2-711EB7BB7A5A}"/>
                    </a:ext>
                  </a:extLst>
                </p:cNvPr>
                <p:cNvPicPr/>
                <p:nvPr/>
              </p:nvPicPr>
              <p:blipFill>
                <a:blip r:embed="rId132"/>
                <a:stretch>
                  <a:fillRect/>
                </a:stretch>
              </p:blipFill>
              <p:spPr>
                <a:xfrm>
                  <a:off x="3834652" y="1527862"/>
                  <a:ext cx="1449720" cy="22374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08" name="Ink 107">
                  <a:extLst>
                    <a:ext uri="{FF2B5EF4-FFF2-40B4-BE49-F238E27FC236}">
                      <a16:creationId xmlns:a16="http://schemas.microsoft.com/office/drawing/2014/main" id="{81105814-D3DC-66C6-4E82-1BA600051A70}"/>
                    </a:ext>
                  </a:extLst>
                </p14:cNvPr>
                <p14:cNvContentPartPr/>
                <p14:nvPr/>
              </p14:nvContentPartPr>
              <p14:xfrm>
                <a:off x="5173132" y="1705702"/>
                <a:ext cx="146880" cy="32040"/>
              </p14:xfrm>
            </p:contentPart>
          </mc:Choice>
          <mc:Fallback>
            <p:pic>
              <p:nvPicPr>
                <p:cNvPr id="108" name="Ink 107">
                  <a:extLst>
                    <a:ext uri="{FF2B5EF4-FFF2-40B4-BE49-F238E27FC236}">
                      <a16:creationId xmlns:a16="http://schemas.microsoft.com/office/drawing/2014/main" id="{81105814-D3DC-66C6-4E82-1BA600051A70}"/>
                    </a:ext>
                  </a:extLst>
                </p:cNvPr>
                <p:cNvPicPr/>
                <p:nvPr/>
              </p:nvPicPr>
              <p:blipFill>
                <a:blip r:embed="rId134"/>
                <a:stretch>
                  <a:fillRect/>
                </a:stretch>
              </p:blipFill>
              <p:spPr>
                <a:xfrm>
                  <a:off x="5164132" y="1697062"/>
                  <a:ext cx="1645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09" name="Ink 108">
                  <a:extLst>
                    <a:ext uri="{FF2B5EF4-FFF2-40B4-BE49-F238E27FC236}">
                      <a16:creationId xmlns:a16="http://schemas.microsoft.com/office/drawing/2014/main" id="{B32C4E3C-9B21-14FC-C520-9A9ECAD312D2}"/>
                    </a:ext>
                  </a:extLst>
                </p14:cNvPr>
                <p14:cNvContentPartPr/>
                <p14:nvPr/>
              </p14:nvContentPartPr>
              <p14:xfrm>
                <a:off x="2868412" y="1126822"/>
                <a:ext cx="2417400" cy="2459160"/>
              </p14:xfrm>
            </p:contentPart>
          </mc:Choice>
          <mc:Fallback>
            <p:pic>
              <p:nvPicPr>
                <p:cNvPr id="109" name="Ink 108">
                  <a:extLst>
                    <a:ext uri="{FF2B5EF4-FFF2-40B4-BE49-F238E27FC236}">
                      <a16:creationId xmlns:a16="http://schemas.microsoft.com/office/drawing/2014/main" id="{B32C4E3C-9B21-14FC-C520-9A9ECAD312D2}"/>
                    </a:ext>
                  </a:extLst>
                </p:cNvPr>
                <p:cNvPicPr/>
                <p:nvPr/>
              </p:nvPicPr>
              <p:blipFill>
                <a:blip r:embed="rId136"/>
                <a:stretch>
                  <a:fillRect/>
                </a:stretch>
              </p:blipFill>
              <p:spPr>
                <a:xfrm>
                  <a:off x="2859772" y="1118182"/>
                  <a:ext cx="2435040" cy="24768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10" name="Ink 109">
                  <a:extLst>
                    <a:ext uri="{FF2B5EF4-FFF2-40B4-BE49-F238E27FC236}">
                      <a16:creationId xmlns:a16="http://schemas.microsoft.com/office/drawing/2014/main" id="{6BF19B14-FABB-27C9-727D-3CCB03BB943F}"/>
                    </a:ext>
                  </a:extLst>
                </p14:cNvPr>
                <p14:cNvContentPartPr/>
                <p14:nvPr/>
              </p14:nvContentPartPr>
              <p14:xfrm>
                <a:off x="5179252" y="1573222"/>
                <a:ext cx="158760" cy="57600"/>
              </p14:xfrm>
            </p:contentPart>
          </mc:Choice>
          <mc:Fallback>
            <p:pic>
              <p:nvPicPr>
                <p:cNvPr id="110" name="Ink 109">
                  <a:extLst>
                    <a:ext uri="{FF2B5EF4-FFF2-40B4-BE49-F238E27FC236}">
                      <a16:creationId xmlns:a16="http://schemas.microsoft.com/office/drawing/2014/main" id="{6BF19B14-FABB-27C9-727D-3CCB03BB943F}"/>
                    </a:ext>
                  </a:extLst>
                </p:cNvPr>
                <p:cNvPicPr/>
                <p:nvPr/>
              </p:nvPicPr>
              <p:blipFill>
                <a:blip r:embed="rId138"/>
                <a:stretch>
                  <a:fillRect/>
                </a:stretch>
              </p:blipFill>
              <p:spPr>
                <a:xfrm>
                  <a:off x="5170612" y="1564582"/>
                  <a:ext cx="17640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12" name="Ink 111">
                  <a:extLst>
                    <a:ext uri="{FF2B5EF4-FFF2-40B4-BE49-F238E27FC236}">
                      <a16:creationId xmlns:a16="http://schemas.microsoft.com/office/drawing/2014/main" id="{93E8E964-4E49-A4A1-0446-CE3B4F8E0EE7}"/>
                    </a:ext>
                  </a:extLst>
                </p14:cNvPr>
                <p14:cNvContentPartPr/>
                <p14:nvPr/>
              </p14:nvContentPartPr>
              <p14:xfrm>
                <a:off x="8026852" y="1589062"/>
                <a:ext cx="360" cy="360"/>
              </p14:xfrm>
            </p:contentPart>
          </mc:Choice>
          <mc:Fallback>
            <p:pic>
              <p:nvPicPr>
                <p:cNvPr id="112" name="Ink 111">
                  <a:extLst>
                    <a:ext uri="{FF2B5EF4-FFF2-40B4-BE49-F238E27FC236}">
                      <a16:creationId xmlns:a16="http://schemas.microsoft.com/office/drawing/2014/main" id="{93E8E964-4E49-A4A1-0446-CE3B4F8E0EE7}"/>
                    </a:ext>
                  </a:extLst>
                </p:cNvPr>
                <p:cNvPicPr/>
                <p:nvPr/>
              </p:nvPicPr>
              <p:blipFill>
                <a:blip r:embed="rId31"/>
                <a:stretch>
                  <a:fillRect/>
                </a:stretch>
              </p:blipFill>
              <p:spPr>
                <a:xfrm>
                  <a:off x="8017852" y="15804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13" name="Ink 112">
                  <a:extLst>
                    <a:ext uri="{FF2B5EF4-FFF2-40B4-BE49-F238E27FC236}">
                      <a16:creationId xmlns:a16="http://schemas.microsoft.com/office/drawing/2014/main" id="{D4391A1A-5363-156E-F57C-010F9FB7ED4B}"/>
                    </a:ext>
                  </a:extLst>
                </p14:cNvPr>
                <p14:cNvContentPartPr/>
                <p14:nvPr/>
              </p14:nvContentPartPr>
              <p14:xfrm>
                <a:off x="8011372" y="1490782"/>
                <a:ext cx="1932120" cy="744120"/>
              </p14:xfrm>
            </p:contentPart>
          </mc:Choice>
          <mc:Fallback>
            <p:pic>
              <p:nvPicPr>
                <p:cNvPr id="113" name="Ink 112">
                  <a:extLst>
                    <a:ext uri="{FF2B5EF4-FFF2-40B4-BE49-F238E27FC236}">
                      <a16:creationId xmlns:a16="http://schemas.microsoft.com/office/drawing/2014/main" id="{D4391A1A-5363-156E-F57C-010F9FB7ED4B}"/>
                    </a:ext>
                  </a:extLst>
                </p:cNvPr>
                <p:cNvPicPr/>
                <p:nvPr/>
              </p:nvPicPr>
              <p:blipFill>
                <a:blip r:embed="rId141"/>
                <a:stretch>
                  <a:fillRect/>
                </a:stretch>
              </p:blipFill>
              <p:spPr>
                <a:xfrm>
                  <a:off x="8002372" y="1481782"/>
                  <a:ext cx="1949760" cy="7617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36" name="Ink 35">
                  <a:extLst>
                    <a:ext uri="{FF2B5EF4-FFF2-40B4-BE49-F238E27FC236}">
                      <a16:creationId xmlns:a16="http://schemas.microsoft.com/office/drawing/2014/main" id="{A1B40FD0-CD2D-2F2B-72BA-3D7F3ADE3D6B}"/>
                    </a:ext>
                  </a:extLst>
                </p14:cNvPr>
                <p14:cNvContentPartPr/>
                <p14:nvPr/>
              </p14:nvContentPartPr>
              <p14:xfrm>
                <a:off x="1349572" y="2386822"/>
                <a:ext cx="703080" cy="31320"/>
              </p14:xfrm>
            </p:contentPart>
          </mc:Choice>
          <mc:Fallback>
            <p:pic>
              <p:nvPicPr>
                <p:cNvPr id="36" name="Ink 35">
                  <a:extLst>
                    <a:ext uri="{FF2B5EF4-FFF2-40B4-BE49-F238E27FC236}">
                      <a16:creationId xmlns:a16="http://schemas.microsoft.com/office/drawing/2014/main" id="{A1B40FD0-CD2D-2F2B-72BA-3D7F3ADE3D6B}"/>
                    </a:ext>
                  </a:extLst>
                </p:cNvPr>
                <p:cNvPicPr/>
                <p:nvPr/>
              </p:nvPicPr>
              <p:blipFill>
                <a:blip r:embed="rId143"/>
                <a:stretch>
                  <a:fillRect/>
                </a:stretch>
              </p:blipFill>
              <p:spPr>
                <a:xfrm>
                  <a:off x="1340572" y="2377822"/>
                  <a:ext cx="7207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37" name="Ink 36">
                  <a:extLst>
                    <a:ext uri="{FF2B5EF4-FFF2-40B4-BE49-F238E27FC236}">
                      <a16:creationId xmlns:a16="http://schemas.microsoft.com/office/drawing/2014/main" id="{9FA7DD7E-AFBD-81E0-8DE4-23EBC2C92D16}"/>
                    </a:ext>
                  </a:extLst>
                </p14:cNvPr>
                <p14:cNvContentPartPr/>
                <p14:nvPr/>
              </p14:nvContentPartPr>
              <p14:xfrm>
                <a:off x="1821532" y="2460622"/>
                <a:ext cx="198720" cy="285120"/>
              </p14:xfrm>
            </p:contentPart>
          </mc:Choice>
          <mc:Fallback>
            <p:pic>
              <p:nvPicPr>
                <p:cNvPr id="37" name="Ink 36">
                  <a:extLst>
                    <a:ext uri="{FF2B5EF4-FFF2-40B4-BE49-F238E27FC236}">
                      <a16:creationId xmlns:a16="http://schemas.microsoft.com/office/drawing/2014/main" id="{9FA7DD7E-AFBD-81E0-8DE4-23EBC2C92D16}"/>
                    </a:ext>
                  </a:extLst>
                </p:cNvPr>
                <p:cNvPicPr/>
                <p:nvPr/>
              </p:nvPicPr>
              <p:blipFill>
                <a:blip r:embed="rId145"/>
                <a:stretch>
                  <a:fillRect/>
                </a:stretch>
              </p:blipFill>
              <p:spPr>
                <a:xfrm>
                  <a:off x="1812892" y="2451982"/>
                  <a:ext cx="21636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38" name="Ink 37">
                  <a:extLst>
                    <a:ext uri="{FF2B5EF4-FFF2-40B4-BE49-F238E27FC236}">
                      <a16:creationId xmlns:a16="http://schemas.microsoft.com/office/drawing/2014/main" id="{6A27D596-49E1-1EEE-F9AD-A51065EE7AA8}"/>
                    </a:ext>
                  </a:extLst>
                </p14:cNvPr>
                <p14:cNvContentPartPr/>
                <p14:nvPr/>
              </p14:nvContentPartPr>
              <p14:xfrm>
                <a:off x="1804612" y="2767702"/>
                <a:ext cx="241560" cy="387360"/>
              </p14:xfrm>
            </p:contentPart>
          </mc:Choice>
          <mc:Fallback>
            <p:pic>
              <p:nvPicPr>
                <p:cNvPr id="38" name="Ink 37">
                  <a:extLst>
                    <a:ext uri="{FF2B5EF4-FFF2-40B4-BE49-F238E27FC236}">
                      <a16:creationId xmlns:a16="http://schemas.microsoft.com/office/drawing/2014/main" id="{6A27D596-49E1-1EEE-F9AD-A51065EE7AA8}"/>
                    </a:ext>
                  </a:extLst>
                </p:cNvPr>
                <p:cNvPicPr/>
                <p:nvPr/>
              </p:nvPicPr>
              <p:blipFill>
                <a:blip r:embed="rId147"/>
                <a:stretch>
                  <a:fillRect/>
                </a:stretch>
              </p:blipFill>
              <p:spPr>
                <a:xfrm>
                  <a:off x="1795612" y="2758702"/>
                  <a:ext cx="259200" cy="405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41" name="Ink 40">
                  <a:extLst>
                    <a:ext uri="{FF2B5EF4-FFF2-40B4-BE49-F238E27FC236}">
                      <a16:creationId xmlns:a16="http://schemas.microsoft.com/office/drawing/2014/main" id="{38017F3A-843E-D05A-F34F-D82CDAEEDBC4}"/>
                    </a:ext>
                  </a:extLst>
                </p14:cNvPr>
                <p14:cNvContentPartPr/>
                <p14:nvPr/>
              </p14:nvContentPartPr>
              <p14:xfrm>
                <a:off x="2166772" y="2228062"/>
                <a:ext cx="159480" cy="192240"/>
              </p14:xfrm>
            </p:contentPart>
          </mc:Choice>
          <mc:Fallback>
            <p:pic>
              <p:nvPicPr>
                <p:cNvPr id="41" name="Ink 40">
                  <a:extLst>
                    <a:ext uri="{FF2B5EF4-FFF2-40B4-BE49-F238E27FC236}">
                      <a16:creationId xmlns:a16="http://schemas.microsoft.com/office/drawing/2014/main" id="{38017F3A-843E-D05A-F34F-D82CDAEEDBC4}"/>
                    </a:ext>
                  </a:extLst>
                </p:cNvPr>
                <p:cNvPicPr/>
                <p:nvPr/>
              </p:nvPicPr>
              <p:blipFill>
                <a:blip r:embed="rId149"/>
                <a:stretch>
                  <a:fillRect/>
                </a:stretch>
              </p:blipFill>
              <p:spPr>
                <a:xfrm>
                  <a:off x="2157772" y="2219062"/>
                  <a:ext cx="17712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42" name="Ink 41">
                  <a:extLst>
                    <a:ext uri="{FF2B5EF4-FFF2-40B4-BE49-F238E27FC236}">
                      <a16:creationId xmlns:a16="http://schemas.microsoft.com/office/drawing/2014/main" id="{8521BDD4-EB85-36C7-0735-26C03B58DC36}"/>
                    </a:ext>
                  </a:extLst>
                </p14:cNvPr>
                <p14:cNvContentPartPr/>
                <p14:nvPr/>
              </p14:nvContentPartPr>
              <p14:xfrm>
                <a:off x="2209972" y="2319502"/>
                <a:ext cx="97560" cy="360"/>
              </p14:xfrm>
            </p:contentPart>
          </mc:Choice>
          <mc:Fallback>
            <p:pic>
              <p:nvPicPr>
                <p:cNvPr id="42" name="Ink 41">
                  <a:extLst>
                    <a:ext uri="{FF2B5EF4-FFF2-40B4-BE49-F238E27FC236}">
                      <a16:creationId xmlns:a16="http://schemas.microsoft.com/office/drawing/2014/main" id="{8521BDD4-EB85-36C7-0735-26C03B58DC36}"/>
                    </a:ext>
                  </a:extLst>
                </p:cNvPr>
                <p:cNvPicPr/>
                <p:nvPr/>
              </p:nvPicPr>
              <p:blipFill>
                <a:blip r:embed="rId151"/>
                <a:stretch>
                  <a:fillRect/>
                </a:stretch>
              </p:blipFill>
              <p:spPr>
                <a:xfrm>
                  <a:off x="2201332" y="2310862"/>
                  <a:ext cx="115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43" name="Ink 42">
                  <a:extLst>
                    <a:ext uri="{FF2B5EF4-FFF2-40B4-BE49-F238E27FC236}">
                      <a16:creationId xmlns:a16="http://schemas.microsoft.com/office/drawing/2014/main" id="{3D9219EA-E506-328B-5FF0-26E0E11A1E4E}"/>
                    </a:ext>
                  </a:extLst>
                </p14:cNvPr>
                <p14:cNvContentPartPr/>
                <p14:nvPr/>
              </p14:nvContentPartPr>
              <p14:xfrm>
                <a:off x="2177212" y="2601382"/>
                <a:ext cx="185400" cy="201600"/>
              </p14:xfrm>
            </p:contentPart>
          </mc:Choice>
          <mc:Fallback>
            <p:pic>
              <p:nvPicPr>
                <p:cNvPr id="43" name="Ink 42">
                  <a:extLst>
                    <a:ext uri="{FF2B5EF4-FFF2-40B4-BE49-F238E27FC236}">
                      <a16:creationId xmlns:a16="http://schemas.microsoft.com/office/drawing/2014/main" id="{3D9219EA-E506-328B-5FF0-26E0E11A1E4E}"/>
                    </a:ext>
                  </a:extLst>
                </p:cNvPr>
                <p:cNvPicPr/>
                <p:nvPr/>
              </p:nvPicPr>
              <p:blipFill>
                <a:blip r:embed="rId153"/>
                <a:stretch>
                  <a:fillRect/>
                </a:stretch>
              </p:blipFill>
              <p:spPr>
                <a:xfrm>
                  <a:off x="2168212" y="2592742"/>
                  <a:ext cx="2030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44" name="Ink 43">
                  <a:extLst>
                    <a:ext uri="{FF2B5EF4-FFF2-40B4-BE49-F238E27FC236}">
                      <a16:creationId xmlns:a16="http://schemas.microsoft.com/office/drawing/2014/main" id="{1A0ABD2C-A1C2-76A0-AAA1-CD3CB64DD1F8}"/>
                    </a:ext>
                  </a:extLst>
                </p14:cNvPr>
                <p14:cNvContentPartPr/>
                <p14:nvPr/>
              </p14:nvContentPartPr>
              <p14:xfrm>
                <a:off x="2173612" y="3026902"/>
                <a:ext cx="170640" cy="154080"/>
              </p14:xfrm>
            </p:contentPart>
          </mc:Choice>
          <mc:Fallback>
            <p:pic>
              <p:nvPicPr>
                <p:cNvPr id="44" name="Ink 43">
                  <a:extLst>
                    <a:ext uri="{FF2B5EF4-FFF2-40B4-BE49-F238E27FC236}">
                      <a16:creationId xmlns:a16="http://schemas.microsoft.com/office/drawing/2014/main" id="{1A0ABD2C-A1C2-76A0-AAA1-CD3CB64DD1F8}"/>
                    </a:ext>
                  </a:extLst>
                </p:cNvPr>
                <p:cNvPicPr/>
                <p:nvPr/>
              </p:nvPicPr>
              <p:blipFill>
                <a:blip r:embed="rId155"/>
                <a:stretch>
                  <a:fillRect/>
                </a:stretch>
              </p:blipFill>
              <p:spPr>
                <a:xfrm>
                  <a:off x="2164972" y="3017902"/>
                  <a:ext cx="18828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46" name="Ink 45">
                  <a:extLst>
                    <a:ext uri="{FF2B5EF4-FFF2-40B4-BE49-F238E27FC236}">
                      <a16:creationId xmlns:a16="http://schemas.microsoft.com/office/drawing/2014/main" id="{30FA93D6-62F1-AA1D-032D-A28C10BD227D}"/>
                    </a:ext>
                  </a:extLst>
                </p14:cNvPr>
                <p14:cNvContentPartPr/>
                <p14:nvPr/>
              </p14:nvContentPartPr>
              <p14:xfrm>
                <a:off x="306292" y="3515422"/>
                <a:ext cx="14400" cy="123840"/>
              </p14:xfrm>
            </p:contentPart>
          </mc:Choice>
          <mc:Fallback>
            <p:pic>
              <p:nvPicPr>
                <p:cNvPr id="46" name="Ink 45">
                  <a:extLst>
                    <a:ext uri="{FF2B5EF4-FFF2-40B4-BE49-F238E27FC236}">
                      <a16:creationId xmlns:a16="http://schemas.microsoft.com/office/drawing/2014/main" id="{30FA93D6-62F1-AA1D-032D-A28C10BD227D}"/>
                    </a:ext>
                  </a:extLst>
                </p:cNvPr>
                <p:cNvPicPr/>
                <p:nvPr/>
              </p:nvPicPr>
              <p:blipFill>
                <a:blip r:embed="rId157"/>
                <a:stretch>
                  <a:fillRect/>
                </a:stretch>
              </p:blipFill>
              <p:spPr>
                <a:xfrm>
                  <a:off x="297652" y="3506422"/>
                  <a:ext cx="3204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47" name="Ink 46">
                  <a:extLst>
                    <a:ext uri="{FF2B5EF4-FFF2-40B4-BE49-F238E27FC236}">
                      <a16:creationId xmlns:a16="http://schemas.microsoft.com/office/drawing/2014/main" id="{DAF16EC9-9313-9BBE-2EC0-F1A0874B36F9}"/>
                    </a:ext>
                  </a:extLst>
                </p14:cNvPr>
                <p14:cNvContentPartPr/>
                <p14:nvPr/>
              </p14:nvContentPartPr>
              <p14:xfrm>
                <a:off x="427972" y="3510022"/>
                <a:ext cx="98280" cy="110160"/>
              </p14:xfrm>
            </p:contentPart>
          </mc:Choice>
          <mc:Fallback>
            <p:pic>
              <p:nvPicPr>
                <p:cNvPr id="47" name="Ink 46">
                  <a:extLst>
                    <a:ext uri="{FF2B5EF4-FFF2-40B4-BE49-F238E27FC236}">
                      <a16:creationId xmlns:a16="http://schemas.microsoft.com/office/drawing/2014/main" id="{DAF16EC9-9313-9BBE-2EC0-F1A0874B36F9}"/>
                    </a:ext>
                  </a:extLst>
                </p:cNvPr>
                <p:cNvPicPr/>
                <p:nvPr/>
              </p:nvPicPr>
              <p:blipFill>
                <a:blip r:embed="rId159"/>
                <a:stretch>
                  <a:fillRect/>
                </a:stretch>
              </p:blipFill>
              <p:spPr>
                <a:xfrm>
                  <a:off x="419332" y="3501382"/>
                  <a:ext cx="1159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48" name="Ink 47">
                  <a:extLst>
                    <a:ext uri="{FF2B5EF4-FFF2-40B4-BE49-F238E27FC236}">
                      <a16:creationId xmlns:a16="http://schemas.microsoft.com/office/drawing/2014/main" id="{7F5A503F-75D3-CA1F-E9FA-4EF40EC8A70F}"/>
                    </a:ext>
                  </a:extLst>
                </p14:cNvPr>
                <p14:cNvContentPartPr/>
                <p14:nvPr/>
              </p14:nvContentPartPr>
              <p14:xfrm>
                <a:off x="633172" y="3527662"/>
                <a:ext cx="79560" cy="93240"/>
              </p14:xfrm>
            </p:contentPart>
          </mc:Choice>
          <mc:Fallback>
            <p:pic>
              <p:nvPicPr>
                <p:cNvPr id="48" name="Ink 47">
                  <a:extLst>
                    <a:ext uri="{FF2B5EF4-FFF2-40B4-BE49-F238E27FC236}">
                      <a16:creationId xmlns:a16="http://schemas.microsoft.com/office/drawing/2014/main" id="{7F5A503F-75D3-CA1F-E9FA-4EF40EC8A70F}"/>
                    </a:ext>
                  </a:extLst>
                </p:cNvPr>
                <p:cNvPicPr/>
                <p:nvPr/>
              </p:nvPicPr>
              <p:blipFill>
                <a:blip r:embed="rId161"/>
                <a:stretch>
                  <a:fillRect/>
                </a:stretch>
              </p:blipFill>
              <p:spPr>
                <a:xfrm>
                  <a:off x="624172" y="3519022"/>
                  <a:ext cx="9720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49" name="Ink 48">
                  <a:extLst>
                    <a:ext uri="{FF2B5EF4-FFF2-40B4-BE49-F238E27FC236}">
                      <a16:creationId xmlns:a16="http://schemas.microsoft.com/office/drawing/2014/main" id="{24972765-B59D-E282-79E0-161B7EEE7A42}"/>
                    </a:ext>
                  </a:extLst>
                </p14:cNvPr>
                <p14:cNvContentPartPr/>
                <p14:nvPr/>
              </p14:nvContentPartPr>
              <p14:xfrm>
                <a:off x="772852" y="3498862"/>
                <a:ext cx="120960" cy="128880"/>
              </p14:xfrm>
            </p:contentPart>
          </mc:Choice>
          <mc:Fallback>
            <p:pic>
              <p:nvPicPr>
                <p:cNvPr id="49" name="Ink 48">
                  <a:extLst>
                    <a:ext uri="{FF2B5EF4-FFF2-40B4-BE49-F238E27FC236}">
                      <a16:creationId xmlns:a16="http://schemas.microsoft.com/office/drawing/2014/main" id="{24972765-B59D-E282-79E0-161B7EEE7A42}"/>
                    </a:ext>
                  </a:extLst>
                </p:cNvPr>
                <p:cNvPicPr/>
                <p:nvPr/>
              </p:nvPicPr>
              <p:blipFill>
                <a:blip r:embed="rId163"/>
                <a:stretch>
                  <a:fillRect/>
                </a:stretch>
              </p:blipFill>
              <p:spPr>
                <a:xfrm>
                  <a:off x="764212" y="3490222"/>
                  <a:ext cx="1386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50" name="Ink 49">
                  <a:extLst>
                    <a:ext uri="{FF2B5EF4-FFF2-40B4-BE49-F238E27FC236}">
                      <a16:creationId xmlns:a16="http://schemas.microsoft.com/office/drawing/2014/main" id="{06F81B88-6F4C-887A-2C50-FA4FFBFFA0C8}"/>
                    </a:ext>
                  </a:extLst>
                </p14:cNvPr>
                <p14:cNvContentPartPr/>
                <p14:nvPr/>
              </p14:nvContentPartPr>
              <p14:xfrm>
                <a:off x="1079572" y="3484822"/>
                <a:ext cx="708120" cy="68760"/>
              </p14:xfrm>
            </p:contentPart>
          </mc:Choice>
          <mc:Fallback>
            <p:pic>
              <p:nvPicPr>
                <p:cNvPr id="50" name="Ink 49">
                  <a:extLst>
                    <a:ext uri="{FF2B5EF4-FFF2-40B4-BE49-F238E27FC236}">
                      <a16:creationId xmlns:a16="http://schemas.microsoft.com/office/drawing/2014/main" id="{06F81B88-6F4C-887A-2C50-FA4FFBFFA0C8}"/>
                    </a:ext>
                  </a:extLst>
                </p:cNvPr>
                <p:cNvPicPr/>
                <p:nvPr/>
              </p:nvPicPr>
              <p:blipFill>
                <a:blip r:embed="rId165"/>
                <a:stretch>
                  <a:fillRect/>
                </a:stretch>
              </p:blipFill>
              <p:spPr>
                <a:xfrm>
                  <a:off x="1070572" y="3476182"/>
                  <a:ext cx="72576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51" name="Ink 50">
                  <a:extLst>
                    <a:ext uri="{FF2B5EF4-FFF2-40B4-BE49-F238E27FC236}">
                      <a16:creationId xmlns:a16="http://schemas.microsoft.com/office/drawing/2014/main" id="{BBCE0DF2-F637-1758-6650-AF0B9E6E684D}"/>
                    </a:ext>
                  </a:extLst>
                </p14:cNvPr>
                <p14:cNvContentPartPr/>
                <p14:nvPr/>
              </p14:nvContentPartPr>
              <p14:xfrm>
                <a:off x="1392052" y="3540622"/>
                <a:ext cx="337680" cy="359640"/>
              </p14:xfrm>
            </p:contentPart>
          </mc:Choice>
          <mc:Fallback>
            <p:pic>
              <p:nvPicPr>
                <p:cNvPr id="51" name="Ink 50">
                  <a:extLst>
                    <a:ext uri="{FF2B5EF4-FFF2-40B4-BE49-F238E27FC236}">
                      <a16:creationId xmlns:a16="http://schemas.microsoft.com/office/drawing/2014/main" id="{BBCE0DF2-F637-1758-6650-AF0B9E6E684D}"/>
                    </a:ext>
                  </a:extLst>
                </p:cNvPr>
                <p:cNvPicPr/>
                <p:nvPr/>
              </p:nvPicPr>
              <p:blipFill>
                <a:blip r:embed="rId167"/>
                <a:stretch>
                  <a:fillRect/>
                </a:stretch>
              </p:blipFill>
              <p:spPr>
                <a:xfrm>
                  <a:off x="1383052" y="3531982"/>
                  <a:ext cx="35532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52" name="Ink 51">
                  <a:extLst>
                    <a:ext uri="{FF2B5EF4-FFF2-40B4-BE49-F238E27FC236}">
                      <a16:creationId xmlns:a16="http://schemas.microsoft.com/office/drawing/2014/main" id="{154B34F1-73E4-C1AD-9419-B5EF1431A668}"/>
                    </a:ext>
                  </a:extLst>
                </p14:cNvPr>
                <p14:cNvContentPartPr/>
                <p14:nvPr/>
              </p14:nvContentPartPr>
              <p14:xfrm>
                <a:off x="1871572" y="3447742"/>
                <a:ext cx="113400" cy="124200"/>
              </p14:xfrm>
            </p:contentPart>
          </mc:Choice>
          <mc:Fallback>
            <p:pic>
              <p:nvPicPr>
                <p:cNvPr id="52" name="Ink 51">
                  <a:extLst>
                    <a:ext uri="{FF2B5EF4-FFF2-40B4-BE49-F238E27FC236}">
                      <a16:creationId xmlns:a16="http://schemas.microsoft.com/office/drawing/2014/main" id="{154B34F1-73E4-C1AD-9419-B5EF1431A668}"/>
                    </a:ext>
                  </a:extLst>
                </p:cNvPr>
                <p:cNvPicPr/>
                <p:nvPr/>
              </p:nvPicPr>
              <p:blipFill>
                <a:blip r:embed="rId169"/>
                <a:stretch>
                  <a:fillRect/>
                </a:stretch>
              </p:blipFill>
              <p:spPr>
                <a:xfrm>
                  <a:off x="1862572" y="3439102"/>
                  <a:ext cx="1310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53" name="Ink 52">
                  <a:extLst>
                    <a:ext uri="{FF2B5EF4-FFF2-40B4-BE49-F238E27FC236}">
                      <a16:creationId xmlns:a16="http://schemas.microsoft.com/office/drawing/2014/main" id="{1A7905A1-8149-0BB3-97D1-EE7FE5AE72ED}"/>
                    </a:ext>
                  </a:extLst>
                </p14:cNvPr>
                <p14:cNvContentPartPr/>
                <p14:nvPr/>
              </p14:nvContentPartPr>
              <p14:xfrm>
                <a:off x="1894612" y="3424342"/>
                <a:ext cx="87840" cy="171360"/>
              </p14:xfrm>
            </p:contentPart>
          </mc:Choice>
          <mc:Fallback>
            <p:pic>
              <p:nvPicPr>
                <p:cNvPr id="53" name="Ink 52">
                  <a:extLst>
                    <a:ext uri="{FF2B5EF4-FFF2-40B4-BE49-F238E27FC236}">
                      <a16:creationId xmlns:a16="http://schemas.microsoft.com/office/drawing/2014/main" id="{1A7905A1-8149-0BB3-97D1-EE7FE5AE72ED}"/>
                    </a:ext>
                  </a:extLst>
                </p:cNvPr>
                <p:cNvPicPr/>
                <p:nvPr/>
              </p:nvPicPr>
              <p:blipFill>
                <a:blip r:embed="rId171"/>
                <a:stretch>
                  <a:fillRect/>
                </a:stretch>
              </p:blipFill>
              <p:spPr>
                <a:xfrm>
                  <a:off x="1885972" y="3415342"/>
                  <a:ext cx="1054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54" name="Ink 53">
                  <a:extLst>
                    <a:ext uri="{FF2B5EF4-FFF2-40B4-BE49-F238E27FC236}">
                      <a16:creationId xmlns:a16="http://schemas.microsoft.com/office/drawing/2014/main" id="{85D1B2B7-A4B2-4D9A-990F-998582DE5EAE}"/>
                    </a:ext>
                  </a:extLst>
                </p14:cNvPr>
                <p14:cNvContentPartPr/>
                <p14:nvPr/>
              </p14:nvContentPartPr>
              <p14:xfrm>
                <a:off x="1865452" y="3724582"/>
                <a:ext cx="118800" cy="234720"/>
              </p14:xfrm>
            </p:contentPart>
          </mc:Choice>
          <mc:Fallback>
            <p:pic>
              <p:nvPicPr>
                <p:cNvPr id="54" name="Ink 53">
                  <a:extLst>
                    <a:ext uri="{FF2B5EF4-FFF2-40B4-BE49-F238E27FC236}">
                      <a16:creationId xmlns:a16="http://schemas.microsoft.com/office/drawing/2014/main" id="{85D1B2B7-A4B2-4D9A-990F-998582DE5EAE}"/>
                    </a:ext>
                  </a:extLst>
                </p:cNvPr>
                <p:cNvPicPr/>
                <p:nvPr/>
              </p:nvPicPr>
              <p:blipFill>
                <a:blip r:embed="rId173"/>
                <a:stretch>
                  <a:fillRect/>
                </a:stretch>
              </p:blipFill>
              <p:spPr>
                <a:xfrm>
                  <a:off x="1856452" y="3715582"/>
                  <a:ext cx="13644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56" name="Ink 55">
                  <a:extLst>
                    <a:ext uri="{FF2B5EF4-FFF2-40B4-BE49-F238E27FC236}">
                      <a16:creationId xmlns:a16="http://schemas.microsoft.com/office/drawing/2014/main" id="{6A83DD0D-C15C-7FA5-F1A3-47C68935EAB1}"/>
                    </a:ext>
                  </a:extLst>
                </p14:cNvPr>
                <p14:cNvContentPartPr/>
                <p14:nvPr/>
              </p14:nvContentPartPr>
              <p14:xfrm>
                <a:off x="1614532" y="2049502"/>
                <a:ext cx="434880" cy="2384640"/>
              </p14:xfrm>
            </p:contentPart>
          </mc:Choice>
          <mc:Fallback>
            <p:pic>
              <p:nvPicPr>
                <p:cNvPr id="56" name="Ink 55">
                  <a:extLst>
                    <a:ext uri="{FF2B5EF4-FFF2-40B4-BE49-F238E27FC236}">
                      <a16:creationId xmlns:a16="http://schemas.microsoft.com/office/drawing/2014/main" id="{6A83DD0D-C15C-7FA5-F1A3-47C68935EAB1}"/>
                    </a:ext>
                  </a:extLst>
                </p:cNvPr>
                <p:cNvPicPr/>
                <p:nvPr/>
              </p:nvPicPr>
              <p:blipFill>
                <a:blip r:embed="rId175"/>
                <a:stretch>
                  <a:fillRect/>
                </a:stretch>
              </p:blipFill>
              <p:spPr>
                <a:xfrm>
                  <a:off x="1605892" y="2040862"/>
                  <a:ext cx="452520" cy="24022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57" name="Ink 56">
                  <a:extLst>
                    <a:ext uri="{FF2B5EF4-FFF2-40B4-BE49-F238E27FC236}">
                      <a16:creationId xmlns:a16="http://schemas.microsoft.com/office/drawing/2014/main" id="{3952ABF9-AFCF-7BF2-DEEA-A9D56347F0EE}"/>
                    </a:ext>
                  </a:extLst>
                </p14:cNvPr>
                <p14:cNvContentPartPr/>
                <p14:nvPr/>
              </p14:nvContentPartPr>
              <p14:xfrm>
                <a:off x="2198092" y="2178382"/>
                <a:ext cx="346680" cy="2259360"/>
              </p14:xfrm>
            </p:contentPart>
          </mc:Choice>
          <mc:Fallback>
            <p:pic>
              <p:nvPicPr>
                <p:cNvPr id="57" name="Ink 56">
                  <a:extLst>
                    <a:ext uri="{FF2B5EF4-FFF2-40B4-BE49-F238E27FC236}">
                      <a16:creationId xmlns:a16="http://schemas.microsoft.com/office/drawing/2014/main" id="{3952ABF9-AFCF-7BF2-DEEA-A9D56347F0EE}"/>
                    </a:ext>
                  </a:extLst>
                </p:cNvPr>
                <p:cNvPicPr/>
                <p:nvPr/>
              </p:nvPicPr>
              <p:blipFill>
                <a:blip r:embed="rId177"/>
                <a:stretch>
                  <a:fillRect/>
                </a:stretch>
              </p:blipFill>
              <p:spPr>
                <a:xfrm>
                  <a:off x="2189092" y="2169382"/>
                  <a:ext cx="364320" cy="22770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32" name="Ink 31">
                  <a:extLst>
                    <a:ext uri="{FF2B5EF4-FFF2-40B4-BE49-F238E27FC236}">
                      <a16:creationId xmlns:a16="http://schemas.microsoft.com/office/drawing/2014/main" id="{3E716ABC-301E-4590-3A95-F1F2DB50F54E}"/>
                    </a:ext>
                  </a:extLst>
                </p14:cNvPr>
                <p14:cNvContentPartPr/>
                <p14:nvPr/>
              </p14:nvContentPartPr>
              <p14:xfrm>
                <a:off x="374332" y="2301142"/>
                <a:ext cx="7560" cy="190080"/>
              </p14:xfrm>
            </p:contentPart>
          </mc:Choice>
          <mc:Fallback>
            <p:pic>
              <p:nvPicPr>
                <p:cNvPr id="32" name="Ink 31">
                  <a:extLst>
                    <a:ext uri="{FF2B5EF4-FFF2-40B4-BE49-F238E27FC236}">
                      <a16:creationId xmlns:a16="http://schemas.microsoft.com/office/drawing/2014/main" id="{3E716ABC-301E-4590-3A95-F1F2DB50F54E}"/>
                    </a:ext>
                  </a:extLst>
                </p:cNvPr>
                <p:cNvPicPr/>
                <p:nvPr/>
              </p:nvPicPr>
              <p:blipFill>
                <a:blip r:embed="rId179"/>
                <a:stretch>
                  <a:fillRect/>
                </a:stretch>
              </p:blipFill>
              <p:spPr>
                <a:xfrm>
                  <a:off x="365332" y="2292142"/>
                  <a:ext cx="252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33" name="Ink 32">
                  <a:extLst>
                    <a:ext uri="{FF2B5EF4-FFF2-40B4-BE49-F238E27FC236}">
                      <a16:creationId xmlns:a16="http://schemas.microsoft.com/office/drawing/2014/main" id="{479B2DC5-2722-2D2E-97B4-04E72E15AD17}"/>
                    </a:ext>
                  </a:extLst>
                </p14:cNvPr>
                <p14:cNvContentPartPr/>
                <p14:nvPr/>
              </p14:nvContentPartPr>
              <p14:xfrm>
                <a:off x="505012" y="2349742"/>
                <a:ext cx="72360" cy="110520"/>
              </p14:xfrm>
            </p:contentPart>
          </mc:Choice>
          <mc:Fallback>
            <p:pic>
              <p:nvPicPr>
                <p:cNvPr id="33" name="Ink 32">
                  <a:extLst>
                    <a:ext uri="{FF2B5EF4-FFF2-40B4-BE49-F238E27FC236}">
                      <a16:creationId xmlns:a16="http://schemas.microsoft.com/office/drawing/2014/main" id="{479B2DC5-2722-2D2E-97B4-04E72E15AD17}"/>
                    </a:ext>
                  </a:extLst>
                </p:cNvPr>
                <p:cNvPicPr/>
                <p:nvPr/>
              </p:nvPicPr>
              <p:blipFill>
                <a:blip r:embed="rId181"/>
                <a:stretch>
                  <a:fillRect/>
                </a:stretch>
              </p:blipFill>
              <p:spPr>
                <a:xfrm>
                  <a:off x="496012" y="2341102"/>
                  <a:ext cx="9000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34" name="Ink 33">
                  <a:extLst>
                    <a:ext uri="{FF2B5EF4-FFF2-40B4-BE49-F238E27FC236}">
                      <a16:creationId xmlns:a16="http://schemas.microsoft.com/office/drawing/2014/main" id="{0A48101B-468D-5EC8-5842-479C05E1024A}"/>
                    </a:ext>
                  </a:extLst>
                </p14:cNvPr>
                <p14:cNvContentPartPr/>
                <p14:nvPr/>
              </p14:nvContentPartPr>
              <p14:xfrm>
                <a:off x="699052" y="2374942"/>
                <a:ext cx="92520" cy="99360"/>
              </p14:xfrm>
            </p:contentPart>
          </mc:Choice>
          <mc:Fallback>
            <p:pic>
              <p:nvPicPr>
                <p:cNvPr id="34" name="Ink 33">
                  <a:extLst>
                    <a:ext uri="{FF2B5EF4-FFF2-40B4-BE49-F238E27FC236}">
                      <a16:creationId xmlns:a16="http://schemas.microsoft.com/office/drawing/2014/main" id="{0A48101B-468D-5EC8-5842-479C05E1024A}"/>
                    </a:ext>
                  </a:extLst>
                </p:cNvPr>
                <p:cNvPicPr/>
                <p:nvPr/>
              </p:nvPicPr>
              <p:blipFill>
                <a:blip r:embed="rId183"/>
                <a:stretch>
                  <a:fillRect/>
                </a:stretch>
              </p:blipFill>
              <p:spPr>
                <a:xfrm>
                  <a:off x="690052" y="2365942"/>
                  <a:ext cx="11016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35" name="Ink 34">
                  <a:extLst>
                    <a:ext uri="{FF2B5EF4-FFF2-40B4-BE49-F238E27FC236}">
                      <a16:creationId xmlns:a16="http://schemas.microsoft.com/office/drawing/2014/main" id="{8FEE3D3B-03C2-2F85-9F5A-FFBD220545EF}"/>
                    </a:ext>
                  </a:extLst>
                </p14:cNvPr>
                <p14:cNvContentPartPr/>
                <p14:nvPr/>
              </p14:nvContentPartPr>
              <p14:xfrm>
                <a:off x="871492" y="2350102"/>
                <a:ext cx="6120" cy="154440"/>
              </p14:xfrm>
            </p:contentPart>
          </mc:Choice>
          <mc:Fallback>
            <p:pic>
              <p:nvPicPr>
                <p:cNvPr id="35" name="Ink 34">
                  <a:extLst>
                    <a:ext uri="{FF2B5EF4-FFF2-40B4-BE49-F238E27FC236}">
                      <a16:creationId xmlns:a16="http://schemas.microsoft.com/office/drawing/2014/main" id="{8FEE3D3B-03C2-2F85-9F5A-FFBD220545EF}"/>
                    </a:ext>
                  </a:extLst>
                </p:cNvPr>
                <p:cNvPicPr/>
                <p:nvPr/>
              </p:nvPicPr>
              <p:blipFill>
                <a:blip r:embed="rId185"/>
                <a:stretch>
                  <a:fillRect/>
                </a:stretch>
              </p:blipFill>
              <p:spPr>
                <a:xfrm>
                  <a:off x="862492" y="2341462"/>
                  <a:ext cx="2376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5" name="Ink 114">
                  <a:extLst>
                    <a:ext uri="{FF2B5EF4-FFF2-40B4-BE49-F238E27FC236}">
                      <a16:creationId xmlns:a16="http://schemas.microsoft.com/office/drawing/2014/main" id="{7B86C553-599F-4322-4EB5-AC90F8D29150}"/>
                    </a:ext>
                  </a:extLst>
                </p14:cNvPr>
                <p14:cNvContentPartPr/>
                <p14:nvPr/>
              </p14:nvContentPartPr>
              <p14:xfrm>
                <a:off x="2110972" y="2793982"/>
                <a:ext cx="68760" cy="41400"/>
              </p14:xfrm>
            </p:contentPart>
          </mc:Choice>
          <mc:Fallback>
            <p:pic>
              <p:nvPicPr>
                <p:cNvPr id="115" name="Ink 114">
                  <a:extLst>
                    <a:ext uri="{FF2B5EF4-FFF2-40B4-BE49-F238E27FC236}">
                      <a16:creationId xmlns:a16="http://schemas.microsoft.com/office/drawing/2014/main" id="{7B86C553-599F-4322-4EB5-AC90F8D29150}"/>
                    </a:ext>
                  </a:extLst>
                </p:cNvPr>
                <p:cNvPicPr/>
                <p:nvPr/>
              </p:nvPicPr>
              <p:blipFill>
                <a:blip r:embed="rId187"/>
                <a:stretch>
                  <a:fillRect/>
                </a:stretch>
              </p:blipFill>
              <p:spPr>
                <a:xfrm>
                  <a:off x="2102332" y="2785342"/>
                  <a:ext cx="864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6" name="Ink 115">
                  <a:extLst>
                    <a:ext uri="{FF2B5EF4-FFF2-40B4-BE49-F238E27FC236}">
                      <a16:creationId xmlns:a16="http://schemas.microsoft.com/office/drawing/2014/main" id="{20DD4BFD-3EB4-47DB-9C43-666ADCEF281E}"/>
                    </a:ext>
                  </a:extLst>
                </p14:cNvPr>
                <p14:cNvContentPartPr/>
                <p14:nvPr/>
              </p14:nvContentPartPr>
              <p14:xfrm>
                <a:off x="2313292" y="2761582"/>
                <a:ext cx="190440" cy="142200"/>
              </p14:xfrm>
            </p:contentPart>
          </mc:Choice>
          <mc:Fallback>
            <p:pic>
              <p:nvPicPr>
                <p:cNvPr id="116" name="Ink 115">
                  <a:extLst>
                    <a:ext uri="{FF2B5EF4-FFF2-40B4-BE49-F238E27FC236}">
                      <a16:creationId xmlns:a16="http://schemas.microsoft.com/office/drawing/2014/main" id="{20DD4BFD-3EB4-47DB-9C43-666ADCEF281E}"/>
                    </a:ext>
                  </a:extLst>
                </p:cNvPr>
                <p:cNvPicPr/>
                <p:nvPr/>
              </p:nvPicPr>
              <p:blipFill>
                <a:blip r:embed="rId189"/>
                <a:stretch>
                  <a:fillRect/>
                </a:stretch>
              </p:blipFill>
              <p:spPr>
                <a:xfrm>
                  <a:off x="2304652" y="2752942"/>
                  <a:ext cx="2080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7" name="Ink 116">
                  <a:extLst>
                    <a:ext uri="{FF2B5EF4-FFF2-40B4-BE49-F238E27FC236}">
                      <a16:creationId xmlns:a16="http://schemas.microsoft.com/office/drawing/2014/main" id="{CF06C532-9592-DAF0-6D74-2317783462DC}"/>
                    </a:ext>
                  </a:extLst>
                </p14:cNvPr>
                <p14:cNvContentPartPr/>
                <p14:nvPr/>
              </p14:nvContentPartPr>
              <p14:xfrm>
                <a:off x="3637012" y="4019062"/>
                <a:ext cx="123480" cy="334080"/>
              </p14:xfrm>
            </p:contentPart>
          </mc:Choice>
          <mc:Fallback>
            <p:pic>
              <p:nvPicPr>
                <p:cNvPr id="117" name="Ink 116">
                  <a:extLst>
                    <a:ext uri="{FF2B5EF4-FFF2-40B4-BE49-F238E27FC236}">
                      <a16:creationId xmlns:a16="http://schemas.microsoft.com/office/drawing/2014/main" id="{CF06C532-9592-DAF0-6D74-2317783462DC}"/>
                    </a:ext>
                  </a:extLst>
                </p:cNvPr>
                <p:cNvPicPr/>
                <p:nvPr/>
              </p:nvPicPr>
              <p:blipFill>
                <a:blip r:embed="rId191"/>
                <a:stretch>
                  <a:fillRect/>
                </a:stretch>
              </p:blipFill>
              <p:spPr>
                <a:xfrm>
                  <a:off x="3628012" y="4010062"/>
                  <a:ext cx="14112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8" name="Ink 117">
                  <a:extLst>
                    <a:ext uri="{FF2B5EF4-FFF2-40B4-BE49-F238E27FC236}">
                      <a16:creationId xmlns:a16="http://schemas.microsoft.com/office/drawing/2014/main" id="{5C4A09BF-DDE2-EEE9-B0A0-58094BDF8D58}"/>
                    </a:ext>
                  </a:extLst>
                </p14:cNvPr>
                <p14:cNvContentPartPr/>
                <p14:nvPr/>
              </p14:nvContentPartPr>
              <p14:xfrm>
                <a:off x="3586972" y="4215982"/>
                <a:ext cx="121320" cy="12960"/>
              </p14:xfrm>
            </p:contentPart>
          </mc:Choice>
          <mc:Fallback>
            <p:pic>
              <p:nvPicPr>
                <p:cNvPr id="118" name="Ink 117">
                  <a:extLst>
                    <a:ext uri="{FF2B5EF4-FFF2-40B4-BE49-F238E27FC236}">
                      <a16:creationId xmlns:a16="http://schemas.microsoft.com/office/drawing/2014/main" id="{5C4A09BF-DDE2-EEE9-B0A0-58094BDF8D58}"/>
                    </a:ext>
                  </a:extLst>
                </p:cNvPr>
                <p:cNvPicPr/>
                <p:nvPr/>
              </p:nvPicPr>
              <p:blipFill>
                <a:blip r:embed="rId193"/>
                <a:stretch>
                  <a:fillRect/>
                </a:stretch>
              </p:blipFill>
              <p:spPr>
                <a:xfrm>
                  <a:off x="3578332" y="4207342"/>
                  <a:ext cx="13896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9" name="Ink 118">
                  <a:extLst>
                    <a:ext uri="{FF2B5EF4-FFF2-40B4-BE49-F238E27FC236}">
                      <a16:creationId xmlns:a16="http://schemas.microsoft.com/office/drawing/2014/main" id="{247C6822-6C2C-3E04-6BEB-4FCDC8B1F776}"/>
                    </a:ext>
                  </a:extLst>
                </p14:cNvPr>
                <p14:cNvContentPartPr/>
                <p14:nvPr/>
              </p14:nvContentPartPr>
              <p14:xfrm>
                <a:off x="3784972" y="4179622"/>
                <a:ext cx="271440" cy="170640"/>
              </p14:xfrm>
            </p:contentPart>
          </mc:Choice>
          <mc:Fallback>
            <p:pic>
              <p:nvPicPr>
                <p:cNvPr id="119" name="Ink 118">
                  <a:extLst>
                    <a:ext uri="{FF2B5EF4-FFF2-40B4-BE49-F238E27FC236}">
                      <a16:creationId xmlns:a16="http://schemas.microsoft.com/office/drawing/2014/main" id="{247C6822-6C2C-3E04-6BEB-4FCDC8B1F776}"/>
                    </a:ext>
                  </a:extLst>
                </p:cNvPr>
                <p:cNvPicPr/>
                <p:nvPr/>
              </p:nvPicPr>
              <p:blipFill>
                <a:blip r:embed="rId195"/>
                <a:stretch>
                  <a:fillRect/>
                </a:stretch>
              </p:blipFill>
              <p:spPr>
                <a:xfrm>
                  <a:off x="3776332" y="4170982"/>
                  <a:ext cx="28908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0" name="Ink 119">
                  <a:extLst>
                    <a:ext uri="{FF2B5EF4-FFF2-40B4-BE49-F238E27FC236}">
                      <a16:creationId xmlns:a16="http://schemas.microsoft.com/office/drawing/2014/main" id="{E2B1E420-D3AA-92C5-B02A-51B3363780B5}"/>
                    </a:ext>
                  </a:extLst>
                </p14:cNvPr>
                <p14:cNvContentPartPr/>
                <p14:nvPr/>
              </p14:nvContentPartPr>
              <p14:xfrm>
                <a:off x="4162252" y="4214542"/>
                <a:ext cx="17280" cy="107280"/>
              </p14:xfrm>
            </p:contentPart>
          </mc:Choice>
          <mc:Fallback>
            <p:pic>
              <p:nvPicPr>
                <p:cNvPr id="120" name="Ink 119">
                  <a:extLst>
                    <a:ext uri="{FF2B5EF4-FFF2-40B4-BE49-F238E27FC236}">
                      <a16:creationId xmlns:a16="http://schemas.microsoft.com/office/drawing/2014/main" id="{E2B1E420-D3AA-92C5-B02A-51B3363780B5}"/>
                    </a:ext>
                  </a:extLst>
                </p:cNvPr>
                <p:cNvPicPr/>
                <p:nvPr/>
              </p:nvPicPr>
              <p:blipFill>
                <a:blip r:embed="rId197"/>
                <a:stretch>
                  <a:fillRect/>
                </a:stretch>
              </p:blipFill>
              <p:spPr>
                <a:xfrm>
                  <a:off x="4153252" y="4205902"/>
                  <a:ext cx="3492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1" name="Ink 120">
                  <a:extLst>
                    <a:ext uri="{FF2B5EF4-FFF2-40B4-BE49-F238E27FC236}">
                      <a16:creationId xmlns:a16="http://schemas.microsoft.com/office/drawing/2014/main" id="{32F9AFB8-BCF1-2587-67C6-43A12FEC7ED9}"/>
                    </a:ext>
                  </a:extLst>
                </p14:cNvPr>
                <p14:cNvContentPartPr/>
                <p14:nvPr/>
              </p14:nvContentPartPr>
              <p14:xfrm>
                <a:off x="4475452" y="4233982"/>
                <a:ext cx="62640" cy="6840"/>
              </p14:xfrm>
            </p:contentPart>
          </mc:Choice>
          <mc:Fallback>
            <p:pic>
              <p:nvPicPr>
                <p:cNvPr id="121" name="Ink 120">
                  <a:extLst>
                    <a:ext uri="{FF2B5EF4-FFF2-40B4-BE49-F238E27FC236}">
                      <a16:creationId xmlns:a16="http://schemas.microsoft.com/office/drawing/2014/main" id="{32F9AFB8-BCF1-2587-67C6-43A12FEC7ED9}"/>
                    </a:ext>
                  </a:extLst>
                </p:cNvPr>
                <p:cNvPicPr/>
                <p:nvPr/>
              </p:nvPicPr>
              <p:blipFill>
                <a:blip r:embed="rId199"/>
                <a:stretch>
                  <a:fillRect/>
                </a:stretch>
              </p:blipFill>
              <p:spPr>
                <a:xfrm>
                  <a:off x="4466452" y="4224982"/>
                  <a:ext cx="802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2" name="Ink 121">
                  <a:extLst>
                    <a:ext uri="{FF2B5EF4-FFF2-40B4-BE49-F238E27FC236}">
                      <a16:creationId xmlns:a16="http://schemas.microsoft.com/office/drawing/2014/main" id="{5999DB79-F698-4191-5224-D28082A36283}"/>
                    </a:ext>
                  </a:extLst>
                </p14:cNvPr>
                <p14:cNvContentPartPr/>
                <p14:nvPr/>
              </p14:nvContentPartPr>
              <p14:xfrm>
                <a:off x="4434412" y="4277182"/>
                <a:ext cx="100440" cy="61920"/>
              </p14:xfrm>
            </p:contentPart>
          </mc:Choice>
          <mc:Fallback>
            <p:pic>
              <p:nvPicPr>
                <p:cNvPr id="122" name="Ink 121">
                  <a:extLst>
                    <a:ext uri="{FF2B5EF4-FFF2-40B4-BE49-F238E27FC236}">
                      <a16:creationId xmlns:a16="http://schemas.microsoft.com/office/drawing/2014/main" id="{5999DB79-F698-4191-5224-D28082A36283}"/>
                    </a:ext>
                  </a:extLst>
                </p:cNvPr>
                <p:cNvPicPr/>
                <p:nvPr/>
              </p:nvPicPr>
              <p:blipFill>
                <a:blip r:embed="rId201"/>
                <a:stretch>
                  <a:fillRect/>
                </a:stretch>
              </p:blipFill>
              <p:spPr>
                <a:xfrm>
                  <a:off x="4425772" y="4268542"/>
                  <a:ext cx="11808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3" name="Ink 122">
                  <a:extLst>
                    <a:ext uri="{FF2B5EF4-FFF2-40B4-BE49-F238E27FC236}">
                      <a16:creationId xmlns:a16="http://schemas.microsoft.com/office/drawing/2014/main" id="{D895B6B0-0759-76C5-A272-663EEE311574}"/>
                    </a:ext>
                  </a:extLst>
                </p14:cNvPr>
                <p14:cNvContentPartPr/>
                <p14:nvPr/>
              </p14:nvContentPartPr>
              <p14:xfrm>
                <a:off x="5191492" y="4110142"/>
                <a:ext cx="62640" cy="235080"/>
              </p14:xfrm>
            </p:contentPart>
          </mc:Choice>
          <mc:Fallback>
            <p:pic>
              <p:nvPicPr>
                <p:cNvPr id="123" name="Ink 122">
                  <a:extLst>
                    <a:ext uri="{FF2B5EF4-FFF2-40B4-BE49-F238E27FC236}">
                      <a16:creationId xmlns:a16="http://schemas.microsoft.com/office/drawing/2014/main" id="{D895B6B0-0759-76C5-A272-663EEE311574}"/>
                    </a:ext>
                  </a:extLst>
                </p:cNvPr>
                <p:cNvPicPr/>
                <p:nvPr/>
              </p:nvPicPr>
              <p:blipFill>
                <a:blip r:embed="rId203"/>
                <a:stretch>
                  <a:fillRect/>
                </a:stretch>
              </p:blipFill>
              <p:spPr>
                <a:xfrm>
                  <a:off x="5182492" y="4101142"/>
                  <a:ext cx="8028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4" name="Ink 123">
                  <a:extLst>
                    <a:ext uri="{FF2B5EF4-FFF2-40B4-BE49-F238E27FC236}">
                      <a16:creationId xmlns:a16="http://schemas.microsoft.com/office/drawing/2014/main" id="{4D1C71F0-9C1C-5F85-04DA-4AE54C4736E3}"/>
                    </a:ext>
                  </a:extLst>
                </p14:cNvPr>
                <p14:cNvContentPartPr/>
                <p14:nvPr/>
              </p14:nvContentPartPr>
              <p14:xfrm>
                <a:off x="5061532" y="4219222"/>
                <a:ext cx="107280" cy="9360"/>
              </p14:xfrm>
            </p:contentPart>
          </mc:Choice>
          <mc:Fallback>
            <p:pic>
              <p:nvPicPr>
                <p:cNvPr id="124" name="Ink 123">
                  <a:extLst>
                    <a:ext uri="{FF2B5EF4-FFF2-40B4-BE49-F238E27FC236}">
                      <a16:creationId xmlns:a16="http://schemas.microsoft.com/office/drawing/2014/main" id="{4D1C71F0-9C1C-5F85-04DA-4AE54C4736E3}"/>
                    </a:ext>
                  </a:extLst>
                </p:cNvPr>
                <p:cNvPicPr/>
                <p:nvPr/>
              </p:nvPicPr>
              <p:blipFill>
                <a:blip r:embed="rId205"/>
                <a:stretch>
                  <a:fillRect/>
                </a:stretch>
              </p:blipFill>
              <p:spPr>
                <a:xfrm>
                  <a:off x="5052892" y="4210582"/>
                  <a:ext cx="1249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5" name="Ink 124">
                  <a:extLst>
                    <a:ext uri="{FF2B5EF4-FFF2-40B4-BE49-F238E27FC236}">
                      <a16:creationId xmlns:a16="http://schemas.microsoft.com/office/drawing/2014/main" id="{E2FFBF35-AE35-1F27-2509-96B2B6263AC0}"/>
                    </a:ext>
                  </a:extLst>
                </p14:cNvPr>
                <p14:cNvContentPartPr/>
                <p14:nvPr/>
              </p14:nvContentPartPr>
              <p14:xfrm>
                <a:off x="5289412" y="4195102"/>
                <a:ext cx="105120" cy="114120"/>
              </p14:xfrm>
            </p:contentPart>
          </mc:Choice>
          <mc:Fallback>
            <p:pic>
              <p:nvPicPr>
                <p:cNvPr id="125" name="Ink 124">
                  <a:extLst>
                    <a:ext uri="{FF2B5EF4-FFF2-40B4-BE49-F238E27FC236}">
                      <a16:creationId xmlns:a16="http://schemas.microsoft.com/office/drawing/2014/main" id="{E2FFBF35-AE35-1F27-2509-96B2B6263AC0}"/>
                    </a:ext>
                  </a:extLst>
                </p:cNvPr>
                <p:cNvPicPr/>
                <p:nvPr/>
              </p:nvPicPr>
              <p:blipFill>
                <a:blip r:embed="rId207"/>
                <a:stretch>
                  <a:fillRect/>
                </a:stretch>
              </p:blipFill>
              <p:spPr>
                <a:xfrm>
                  <a:off x="5280412" y="4186462"/>
                  <a:ext cx="12276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6" name="Ink 125">
                  <a:extLst>
                    <a:ext uri="{FF2B5EF4-FFF2-40B4-BE49-F238E27FC236}">
                      <a16:creationId xmlns:a16="http://schemas.microsoft.com/office/drawing/2014/main" id="{7568035C-B412-8772-60D9-987CE773D9E7}"/>
                    </a:ext>
                  </a:extLst>
                </p14:cNvPr>
                <p14:cNvContentPartPr/>
                <p14:nvPr/>
              </p14:nvContentPartPr>
              <p14:xfrm>
                <a:off x="5430892" y="4154422"/>
                <a:ext cx="94680" cy="195840"/>
              </p14:xfrm>
            </p:contentPart>
          </mc:Choice>
          <mc:Fallback>
            <p:pic>
              <p:nvPicPr>
                <p:cNvPr id="126" name="Ink 125">
                  <a:extLst>
                    <a:ext uri="{FF2B5EF4-FFF2-40B4-BE49-F238E27FC236}">
                      <a16:creationId xmlns:a16="http://schemas.microsoft.com/office/drawing/2014/main" id="{7568035C-B412-8772-60D9-987CE773D9E7}"/>
                    </a:ext>
                  </a:extLst>
                </p:cNvPr>
                <p:cNvPicPr/>
                <p:nvPr/>
              </p:nvPicPr>
              <p:blipFill>
                <a:blip r:embed="rId209"/>
                <a:stretch>
                  <a:fillRect/>
                </a:stretch>
              </p:blipFill>
              <p:spPr>
                <a:xfrm>
                  <a:off x="5422252" y="4145782"/>
                  <a:ext cx="1123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7" name="Ink 126">
                  <a:extLst>
                    <a:ext uri="{FF2B5EF4-FFF2-40B4-BE49-F238E27FC236}">
                      <a16:creationId xmlns:a16="http://schemas.microsoft.com/office/drawing/2014/main" id="{DB031572-EE48-B425-E093-1FE7FBB63591}"/>
                    </a:ext>
                  </a:extLst>
                </p14:cNvPr>
                <p14:cNvContentPartPr/>
                <p14:nvPr/>
              </p14:nvContentPartPr>
              <p14:xfrm>
                <a:off x="5602972" y="4225342"/>
                <a:ext cx="231840" cy="162720"/>
              </p14:xfrm>
            </p:contentPart>
          </mc:Choice>
          <mc:Fallback>
            <p:pic>
              <p:nvPicPr>
                <p:cNvPr id="127" name="Ink 126">
                  <a:extLst>
                    <a:ext uri="{FF2B5EF4-FFF2-40B4-BE49-F238E27FC236}">
                      <a16:creationId xmlns:a16="http://schemas.microsoft.com/office/drawing/2014/main" id="{DB031572-EE48-B425-E093-1FE7FBB63591}"/>
                    </a:ext>
                  </a:extLst>
                </p:cNvPr>
                <p:cNvPicPr/>
                <p:nvPr/>
              </p:nvPicPr>
              <p:blipFill>
                <a:blip r:embed="rId211"/>
                <a:stretch>
                  <a:fillRect/>
                </a:stretch>
              </p:blipFill>
              <p:spPr>
                <a:xfrm>
                  <a:off x="5594332" y="4216702"/>
                  <a:ext cx="24948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1" name="Ink 130">
                  <a:extLst>
                    <a:ext uri="{FF2B5EF4-FFF2-40B4-BE49-F238E27FC236}">
                      <a16:creationId xmlns:a16="http://schemas.microsoft.com/office/drawing/2014/main" id="{AB70C5C6-F802-D374-EE26-1ABA6F2F9598}"/>
                    </a:ext>
                  </a:extLst>
                </p14:cNvPr>
                <p14:cNvContentPartPr/>
                <p14:nvPr/>
              </p14:nvContentPartPr>
              <p14:xfrm>
                <a:off x="6014092" y="4307782"/>
                <a:ext cx="3600" cy="2880"/>
              </p14:xfrm>
            </p:contentPart>
          </mc:Choice>
          <mc:Fallback>
            <p:pic>
              <p:nvPicPr>
                <p:cNvPr id="131" name="Ink 130">
                  <a:extLst>
                    <a:ext uri="{FF2B5EF4-FFF2-40B4-BE49-F238E27FC236}">
                      <a16:creationId xmlns:a16="http://schemas.microsoft.com/office/drawing/2014/main" id="{AB70C5C6-F802-D374-EE26-1ABA6F2F9598}"/>
                    </a:ext>
                  </a:extLst>
                </p:cNvPr>
                <p:cNvPicPr/>
                <p:nvPr/>
              </p:nvPicPr>
              <p:blipFill>
                <a:blip r:embed="rId31"/>
                <a:stretch>
                  <a:fillRect/>
                </a:stretch>
              </p:blipFill>
              <p:spPr>
                <a:xfrm>
                  <a:off x="6005092" y="4299142"/>
                  <a:ext cx="212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33" name="Ink 132">
                  <a:extLst>
                    <a:ext uri="{FF2B5EF4-FFF2-40B4-BE49-F238E27FC236}">
                      <a16:creationId xmlns:a16="http://schemas.microsoft.com/office/drawing/2014/main" id="{294B9FCE-E05E-34A1-753F-FD8066BB4697}"/>
                    </a:ext>
                  </a:extLst>
                </p14:cNvPr>
                <p14:cNvContentPartPr/>
                <p14:nvPr/>
              </p14:nvContentPartPr>
              <p14:xfrm>
                <a:off x="3969292" y="4406062"/>
                <a:ext cx="1388880" cy="393120"/>
              </p14:xfrm>
            </p:contentPart>
          </mc:Choice>
          <mc:Fallback>
            <p:pic>
              <p:nvPicPr>
                <p:cNvPr id="133" name="Ink 132">
                  <a:extLst>
                    <a:ext uri="{FF2B5EF4-FFF2-40B4-BE49-F238E27FC236}">
                      <a16:creationId xmlns:a16="http://schemas.microsoft.com/office/drawing/2014/main" id="{294B9FCE-E05E-34A1-753F-FD8066BB4697}"/>
                    </a:ext>
                  </a:extLst>
                </p:cNvPr>
                <p:cNvPicPr/>
                <p:nvPr/>
              </p:nvPicPr>
              <p:blipFill>
                <a:blip r:embed="rId214"/>
                <a:stretch>
                  <a:fillRect/>
                </a:stretch>
              </p:blipFill>
              <p:spPr>
                <a:xfrm>
                  <a:off x="3960292" y="4397062"/>
                  <a:ext cx="1406520" cy="4107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34" name="Ink 133">
                  <a:extLst>
                    <a:ext uri="{FF2B5EF4-FFF2-40B4-BE49-F238E27FC236}">
                      <a16:creationId xmlns:a16="http://schemas.microsoft.com/office/drawing/2014/main" id="{4A1A6C0E-4F02-40EB-CB6B-235231AB99B2}"/>
                    </a:ext>
                  </a:extLst>
                </p14:cNvPr>
                <p14:cNvContentPartPr/>
                <p14:nvPr/>
              </p14:nvContentPartPr>
              <p14:xfrm>
                <a:off x="3930412" y="4457542"/>
                <a:ext cx="187560" cy="193320"/>
              </p14:xfrm>
            </p:contentPart>
          </mc:Choice>
          <mc:Fallback>
            <p:pic>
              <p:nvPicPr>
                <p:cNvPr id="134" name="Ink 133">
                  <a:extLst>
                    <a:ext uri="{FF2B5EF4-FFF2-40B4-BE49-F238E27FC236}">
                      <a16:creationId xmlns:a16="http://schemas.microsoft.com/office/drawing/2014/main" id="{4A1A6C0E-4F02-40EB-CB6B-235231AB99B2}"/>
                    </a:ext>
                  </a:extLst>
                </p:cNvPr>
                <p:cNvPicPr/>
                <p:nvPr/>
              </p:nvPicPr>
              <p:blipFill>
                <a:blip r:embed="rId216"/>
                <a:stretch>
                  <a:fillRect/>
                </a:stretch>
              </p:blipFill>
              <p:spPr>
                <a:xfrm>
                  <a:off x="3921412" y="4448542"/>
                  <a:ext cx="20520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39" name="Ink 138">
                  <a:extLst>
                    <a:ext uri="{FF2B5EF4-FFF2-40B4-BE49-F238E27FC236}">
                      <a16:creationId xmlns:a16="http://schemas.microsoft.com/office/drawing/2014/main" id="{8DBC9175-DAF5-DCEB-AECE-C1B19EB2D505}"/>
                    </a:ext>
                  </a:extLst>
                </p14:cNvPr>
                <p14:cNvContentPartPr/>
                <p14:nvPr/>
              </p14:nvContentPartPr>
              <p14:xfrm>
                <a:off x="5051092" y="3808822"/>
                <a:ext cx="844920" cy="609120"/>
              </p14:xfrm>
            </p:contentPart>
          </mc:Choice>
          <mc:Fallback>
            <p:pic>
              <p:nvPicPr>
                <p:cNvPr id="139" name="Ink 138">
                  <a:extLst>
                    <a:ext uri="{FF2B5EF4-FFF2-40B4-BE49-F238E27FC236}">
                      <a16:creationId xmlns:a16="http://schemas.microsoft.com/office/drawing/2014/main" id="{8DBC9175-DAF5-DCEB-AECE-C1B19EB2D505}"/>
                    </a:ext>
                  </a:extLst>
                </p:cNvPr>
                <p:cNvPicPr/>
                <p:nvPr/>
              </p:nvPicPr>
              <p:blipFill>
                <a:blip r:embed="rId218"/>
                <a:stretch>
                  <a:fillRect/>
                </a:stretch>
              </p:blipFill>
              <p:spPr>
                <a:xfrm>
                  <a:off x="5042452" y="3799822"/>
                  <a:ext cx="86256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40" name="Ink 139">
                  <a:extLst>
                    <a:ext uri="{FF2B5EF4-FFF2-40B4-BE49-F238E27FC236}">
                      <a16:creationId xmlns:a16="http://schemas.microsoft.com/office/drawing/2014/main" id="{9CDB12AF-94E4-66E9-3448-361D200FCB14}"/>
                    </a:ext>
                  </a:extLst>
                </p14:cNvPr>
                <p14:cNvContentPartPr/>
                <p14:nvPr/>
              </p14:nvContentPartPr>
              <p14:xfrm>
                <a:off x="4054612" y="3513262"/>
                <a:ext cx="1481760" cy="414360"/>
              </p14:xfrm>
            </p:contentPart>
          </mc:Choice>
          <mc:Fallback>
            <p:pic>
              <p:nvPicPr>
                <p:cNvPr id="140" name="Ink 139">
                  <a:extLst>
                    <a:ext uri="{FF2B5EF4-FFF2-40B4-BE49-F238E27FC236}">
                      <a16:creationId xmlns:a16="http://schemas.microsoft.com/office/drawing/2014/main" id="{9CDB12AF-94E4-66E9-3448-361D200FCB14}"/>
                    </a:ext>
                  </a:extLst>
                </p:cNvPr>
                <p:cNvPicPr/>
                <p:nvPr/>
              </p:nvPicPr>
              <p:blipFill>
                <a:blip r:embed="rId220"/>
                <a:stretch>
                  <a:fillRect/>
                </a:stretch>
              </p:blipFill>
              <p:spPr>
                <a:xfrm>
                  <a:off x="4045972" y="3504262"/>
                  <a:ext cx="149940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41" name="Ink 140">
                  <a:extLst>
                    <a:ext uri="{FF2B5EF4-FFF2-40B4-BE49-F238E27FC236}">
                      <a16:creationId xmlns:a16="http://schemas.microsoft.com/office/drawing/2014/main" id="{A93E8900-2E6D-4C15-38FC-FE07A6D418CE}"/>
                    </a:ext>
                  </a:extLst>
                </p14:cNvPr>
                <p14:cNvContentPartPr/>
                <p14:nvPr/>
              </p14:nvContentPartPr>
              <p14:xfrm>
                <a:off x="3999892" y="3714142"/>
                <a:ext cx="214920" cy="122400"/>
              </p14:xfrm>
            </p:contentPart>
          </mc:Choice>
          <mc:Fallback>
            <p:pic>
              <p:nvPicPr>
                <p:cNvPr id="141" name="Ink 140">
                  <a:extLst>
                    <a:ext uri="{FF2B5EF4-FFF2-40B4-BE49-F238E27FC236}">
                      <a16:creationId xmlns:a16="http://schemas.microsoft.com/office/drawing/2014/main" id="{A93E8900-2E6D-4C15-38FC-FE07A6D418CE}"/>
                    </a:ext>
                  </a:extLst>
                </p:cNvPr>
                <p:cNvPicPr/>
                <p:nvPr/>
              </p:nvPicPr>
              <p:blipFill>
                <a:blip r:embed="rId222"/>
                <a:stretch>
                  <a:fillRect/>
                </a:stretch>
              </p:blipFill>
              <p:spPr>
                <a:xfrm>
                  <a:off x="3991252" y="3705502"/>
                  <a:ext cx="2325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46" name="Ink 145">
                  <a:extLst>
                    <a:ext uri="{FF2B5EF4-FFF2-40B4-BE49-F238E27FC236}">
                      <a16:creationId xmlns:a16="http://schemas.microsoft.com/office/drawing/2014/main" id="{25657DA6-708C-E822-A716-032F9A1FC7FE}"/>
                    </a:ext>
                  </a:extLst>
                </p14:cNvPr>
                <p14:cNvContentPartPr/>
                <p14:nvPr/>
              </p14:nvContentPartPr>
              <p14:xfrm>
                <a:off x="6210292" y="4209142"/>
                <a:ext cx="128160" cy="12960"/>
              </p14:xfrm>
            </p:contentPart>
          </mc:Choice>
          <mc:Fallback>
            <p:pic>
              <p:nvPicPr>
                <p:cNvPr id="146" name="Ink 145">
                  <a:extLst>
                    <a:ext uri="{FF2B5EF4-FFF2-40B4-BE49-F238E27FC236}">
                      <a16:creationId xmlns:a16="http://schemas.microsoft.com/office/drawing/2014/main" id="{25657DA6-708C-E822-A716-032F9A1FC7FE}"/>
                    </a:ext>
                  </a:extLst>
                </p:cNvPr>
                <p:cNvPicPr/>
                <p:nvPr/>
              </p:nvPicPr>
              <p:blipFill>
                <a:blip r:embed="rId224"/>
                <a:stretch>
                  <a:fillRect/>
                </a:stretch>
              </p:blipFill>
              <p:spPr>
                <a:xfrm>
                  <a:off x="6201652" y="4200502"/>
                  <a:ext cx="1458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47" name="Ink 146">
                  <a:extLst>
                    <a:ext uri="{FF2B5EF4-FFF2-40B4-BE49-F238E27FC236}">
                      <a16:creationId xmlns:a16="http://schemas.microsoft.com/office/drawing/2014/main" id="{D7527429-40CB-A535-290B-2E14882C821B}"/>
                    </a:ext>
                  </a:extLst>
                </p14:cNvPr>
                <p14:cNvContentPartPr/>
                <p14:nvPr/>
              </p14:nvContentPartPr>
              <p14:xfrm>
                <a:off x="6210292" y="4313902"/>
                <a:ext cx="97920" cy="6480"/>
              </p14:xfrm>
            </p:contentPart>
          </mc:Choice>
          <mc:Fallback>
            <p:pic>
              <p:nvPicPr>
                <p:cNvPr id="147" name="Ink 146">
                  <a:extLst>
                    <a:ext uri="{FF2B5EF4-FFF2-40B4-BE49-F238E27FC236}">
                      <a16:creationId xmlns:a16="http://schemas.microsoft.com/office/drawing/2014/main" id="{D7527429-40CB-A535-290B-2E14882C821B}"/>
                    </a:ext>
                  </a:extLst>
                </p:cNvPr>
                <p:cNvPicPr/>
                <p:nvPr/>
              </p:nvPicPr>
              <p:blipFill>
                <a:blip r:embed="rId151"/>
                <a:stretch>
                  <a:fillRect/>
                </a:stretch>
              </p:blipFill>
              <p:spPr>
                <a:xfrm>
                  <a:off x="6201292" y="4305262"/>
                  <a:ext cx="1155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8" name="Ink 147">
                  <a:extLst>
                    <a:ext uri="{FF2B5EF4-FFF2-40B4-BE49-F238E27FC236}">
                      <a16:creationId xmlns:a16="http://schemas.microsoft.com/office/drawing/2014/main" id="{2AB6BAC3-45FE-7DC6-F472-8E9240BE1960}"/>
                    </a:ext>
                  </a:extLst>
                </p14:cNvPr>
                <p14:cNvContentPartPr/>
                <p14:nvPr/>
              </p14:nvContentPartPr>
              <p14:xfrm>
                <a:off x="6210292" y="4389862"/>
                <a:ext cx="108720" cy="127800"/>
              </p14:xfrm>
            </p:contentPart>
          </mc:Choice>
          <mc:Fallback>
            <p:pic>
              <p:nvPicPr>
                <p:cNvPr id="148" name="Ink 147">
                  <a:extLst>
                    <a:ext uri="{FF2B5EF4-FFF2-40B4-BE49-F238E27FC236}">
                      <a16:creationId xmlns:a16="http://schemas.microsoft.com/office/drawing/2014/main" id="{2AB6BAC3-45FE-7DC6-F472-8E9240BE1960}"/>
                    </a:ext>
                  </a:extLst>
                </p:cNvPr>
                <p:cNvPicPr/>
                <p:nvPr/>
              </p:nvPicPr>
              <p:blipFill>
                <a:blip r:embed="rId227"/>
                <a:stretch>
                  <a:fillRect/>
                </a:stretch>
              </p:blipFill>
              <p:spPr>
                <a:xfrm>
                  <a:off x="6201292" y="4381222"/>
                  <a:ext cx="12636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3" name="Ink 142">
                  <a:extLst>
                    <a:ext uri="{FF2B5EF4-FFF2-40B4-BE49-F238E27FC236}">
                      <a16:creationId xmlns:a16="http://schemas.microsoft.com/office/drawing/2014/main" id="{B54F5BDA-7017-6FB9-2426-C7506184F5E1}"/>
                    </a:ext>
                  </a:extLst>
                </p14:cNvPr>
                <p14:cNvContentPartPr/>
                <p14:nvPr/>
              </p14:nvContentPartPr>
              <p14:xfrm>
                <a:off x="2907292" y="4136062"/>
                <a:ext cx="148680" cy="360"/>
              </p14:xfrm>
            </p:contentPart>
          </mc:Choice>
          <mc:Fallback>
            <p:pic>
              <p:nvPicPr>
                <p:cNvPr id="143" name="Ink 142">
                  <a:extLst>
                    <a:ext uri="{FF2B5EF4-FFF2-40B4-BE49-F238E27FC236}">
                      <a16:creationId xmlns:a16="http://schemas.microsoft.com/office/drawing/2014/main" id="{B54F5BDA-7017-6FB9-2426-C7506184F5E1}"/>
                    </a:ext>
                  </a:extLst>
                </p:cNvPr>
                <p:cNvPicPr/>
                <p:nvPr/>
              </p:nvPicPr>
              <p:blipFill>
                <a:blip r:embed="rId229"/>
                <a:stretch>
                  <a:fillRect/>
                </a:stretch>
              </p:blipFill>
              <p:spPr>
                <a:xfrm>
                  <a:off x="2898652" y="4127062"/>
                  <a:ext cx="166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4" name="Ink 143">
                  <a:extLst>
                    <a:ext uri="{FF2B5EF4-FFF2-40B4-BE49-F238E27FC236}">
                      <a16:creationId xmlns:a16="http://schemas.microsoft.com/office/drawing/2014/main" id="{9118ABE7-0BB9-D8AC-D33B-80A5BA81C97E}"/>
                    </a:ext>
                  </a:extLst>
                </p14:cNvPr>
                <p14:cNvContentPartPr/>
                <p14:nvPr/>
              </p14:nvContentPartPr>
              <p14:xfrm>
                <a:off x="2883172" y="4228222"/>
                <a:ext cx="113400" cy="24480"/>
              </p14:xfrm>
            </p:contentPart>
          </mc:Choice>
          <mc:Fallback>
            <p:pic>
              <p:nvPicPr>
                <p:cNvPr id="144" name="Ink 143">
                  <a:extLst>
                    <a:ext uri="{FF2B5EF4-FFF2-40B4-BE49-F238E27FC236}">
                      <a16:creationId xmlns:a16="http://schemas.microsoft.com/office/drawing/2014/main" id="{9118ABE7-0BB9-D8AC-D33B-80A5BA81C97E}"/>
                    </a:ext>
                  </a:extLst>
                </p:cNvPr>
                <p:cNvPicPr/>
                <p:nvPr/>
              </p:nvPicPr>
              <p:blipFill>
                <a:blip r:embed="rId231"/>
                <a:stretch>
                  <a:fillRect/>
                </a:stretch>
              </p:blipFill>
              <p:spPr>
                <a:xfrm>
                  <a:off x="2874532" y="4219582"/>
                  <a:ext cx="13104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0" name="Ink 149">
                  <a:extLst>
                    <a:ext uri="{FF2B5EF4-FFF2-40B4-BE49-F238E27FC236}">
                      <a16:creationId xmlns:a16="http://schemas.microsoft.com/office/drawing/2014/main" id="{4973BDD3-87EF-6B51-D03E-8A371A0757F8}"/>
                    </a:ext>
                  </a:extLst>
                </p14:cNvPr>
                <p14:cNvContentPartPr/>
                <p14:nvPr/>
              </p14:nvContentPartPr>
              <p14:xfrm>
                <a:off x="2852932" y="4056502"/>
                <a:ext cx="194400" cy="277920"/>
              </p14:xfrm>
            </p:contentPart>
          </mc:Choice>
          <mc:Fallback>
            <p:pic>
              <p:nvPicPr>
                <p:cNvPr id="150" name="Ink 149">
                  <a:extLst>
                    <a:ext uri="{FF2B5EF4-FFF2-40B4-BE49-F238E27FC236}">
                      <a16:creationId xmlns:a16="http://schemas.microsoft.com/office/drawing/2014/main" id="{4973BDD3-87EF-6B51-D03E-8A371A0757F8}"/>
                    </a:ext>
                  </a:extLst>
                </p:cNvPr>
                <p:cNvPicPr/>
                <p:nvPr/>
              </p:nvPicPr>
              <p:blipFill>
                <a:blip r:embed="rId233"/>
                <a:stretch>
                  <a:fillRect/>
                </a:stretch>
              </p:blipFill>
              <p:spPr>
                <a:xfrm>
                  <a:off x="2843932" y="4047502"/>
                  <a:ext cx="21204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1" name="Ink 150">
                  <a:extLst>
                    <a:ext uri="{FF2B5EF4-FFF2-40B4-BE49-F238E27FC236}">
                      <a16:creationId xmlns:a16="http://schemas.microsoft.com/office/drawing/2014/main" id="{FF526FE7-3E15-2D9E-C89A-221B1161C3A1}"/>
                    </a:ext>
                  </a:extLst>
                </p14:cNvPr>
                <p14:cNvContentPartPr/>
                <p14:nvPr/>
              </p14:nvContentPartPr>
              <p14:xfrm>
                <a:off x="2766892" y="4120582"/>
                <a:ext cx="271080" cy="234360"/>
              </p14:xfrm>
            </p:contentPart>
          </mc:Choice>
          <mc:Fallback>
            <p:pic>
              <p:nvPicPr>
                <p:cNvPr id="151" name="Ink 150">
                  <a:extLst>
                    <a:ext uri="{FF2B5EF4-FFF2-40B4-BE49-F238E27FC236}">
                      <a16:creationId xmlns:a16="http://schemas.microsoft.com/office/drawing/2014/main" id="{FF526FE7-3E15-2D9E-C89A-221B1161C3A1}"/>
                    </a:ext>
                  </a:extLst>
                </p:cNvPr>
                <p:cNvPicPr/>
                <p:nvPr/>
              </p:nvPicPr>
              <p:blipFill>
                <a:blip r:embed="rId235"/>
                <a:stretch>
                  <a:fillRect/>
                </a:stretch>
              </p:blipFill>
              <p:spPr>
                <a:xfrm>
                  <a:off x="2758252" y="4111942"/>
                  <a:ext cx="28872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2" name="Ink 151">
                  <a:extLst>
                    <a:ext uri="{FF2B5EF4-FFF2-40B4-BE49-F238E27FC236}">
                      <a16:creationId xmlns:a16="http://schemas.microsoft.com/office/drawing/2014/main" id="{6C5CB0EE-606E-F50B-72BF-EAD8C4AF4FB9}"/>
                    </a:ext>
                  </a:extLst>
                </p14:cNvPr>
                <p14:cNvContentPartPr/>
                <p14:nvPr/>
              </p14:nvContentPartPr>
              <p14:xfrm>
                <a:off x="2761492" y="4443502"/>
                <a:ext cx="108720" cy="24480"/>
              </p14:xfrm>
            </p:contentPart>
          </mc:Choice>
          <mc:Fallback>
            <p:pic>
              <p:nvPicPr>
                <p:cNvPr id="152" name="Ink 151">
                  <a:extLst>
                    <a:ext uri="{FF2B5EF4-FFF2-40B4-BE49-F238E27FC236}">
                      <a16:creationId xmlns:a16="http://schemas.microsoft.com/office/drawing/2014/main" id="{6C5CB0EE-606E-F50B-72BF-EAD8C4AF4FB9}"/>
                    </a:ext>
                  </a:extLst>
                </p:cNvPr>
                <p:cNvPicPr/>
                <p:nvPr/>
              </p:nvPicPr>
              <p:blipFill>
                <a:blip r:embed="rId237"/>
                <a:stretch>
                  <a:fillRect/>
                </a:stretch>
              </p:blipFill>
              <p:spPr>
                <a:xfrm>
                  <a:off x="2752492" y="4434502"/>
                  <a:ext cx="1263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3" name="Ink 152">
                  <a:extLst>
                    <a:ext uri="{FF2B5EF4-FFF2-40B4-BE49-F238E27FC236}">
                      <a16:creationId xmlns:a16="http://schemas.microsoft.com/office/drawing/2014/main" id="{3CA82AAB-31E9-2AA6-6E9E-1303F70CD381}"/>
                    </a:ext>
                  </a:extLst>
                </p14:cNvPr>
                <p14:cNvContentPartPr/>
                <p14:nvPr/>
              </p14:nvContentPartPr>
              <p14:xfrm>
                <a:off x="2758612" y="4572382"/>
                <a:ext cx="106560" cy="103320"/>
              </p14:xfrm>
            </p:contentPart>
          </mc:Choice>
          <mc:Fallback>
            <p:pic>
              <p:nvPicPr>
                <p:cNvPr id="153" name="Ink 152">
                  <a:extLst>
                    <a:ext uri="{FF2B5EF4-FFF2-40B4-BE49-F238E27FC236}">
                      <a16:creationId xmlns:a16="http://schemas.microsoft.com/office/drawing/2014/main" id="{3CA82AAB-31E9-2AA6-6E9E-1303F70CD381}"/>
                    </a:ext>
                  </a:extLst>
                </p:cNvPr>
                <p:cNvPicPr/>
                <p:nvPr/>
              </p:nvPicPr>
              <p:blipFill>
                <a:blip r:embed="rId239"/>
                <a:stretch>
                  <a:fillRect/>
                </a:stretch>
              </p:blipFill>
              <p:spPr>
                <a:xfrm>
                  <a:off x="2749972" y="4563382"/>
                  <a:ext cx="12420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5" name="Ink 154">
                  <a:extLst>
                    <a:ext uri="{FF2B5EF4-FFF2-40B4-BE49-F238E27FC236}">
                      <a16:creationId xmlns:a16="http://schemas.microsoft.com/office/drawing/2014/main" id="{7669388E-A5C6-E8A4-B065-361FE6446771}"/>
                    </a:ext>
                  </a:extLst>
                </p14:cNvPr>
                <p14:cNvContentPartPr/>
                <p14:nvPr/>
              </p14:nvContentPartPr>
              <p14:xfrm>
                <a:off x="2730532" y="5247022"/>
                <a:ext cx="79920" cy="360"/>
              </p14:xfrm>
            </p:contentPart>
          </mc:Choice>
          <mc:Fallback>
            <p:pic>
              <p:nvPicPr>
                <p:cNvPr id="155" name="Ink 154">
                  <a:extLst>
                    <a:ext uri="{FF2B5EF4-FFF2-40B4-BE49-F238E27FC236}">
                      <a16:creationId xmlns:a16="http://schemas.microsoft.com/office/drawing/2014/main" id="{7669388E-A5C6-E8A4-B065-361FE6446771}"/>
                    </a:ext>
                  </a:extLst>
                </p:cNvPr>
                <p:cNvPicPr/>
                <p:nvPr/>
              </p:nvPicPr>
              <p:blipFill>
                <a:blip r:embed="rId241"/>
                <a:stretch>
                  <a:fillRect/>
                </a:stretch>
              </p:blipFill>
              <p:spPr>
                <a:xfrm>
                  <a:off x="2721892" y="5238022"/>
                  <a:ext cx="97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6" name="Ink 155">
                  <a:extLst>
                    <a:ext uri="{FF2B5EF4-FFF2-40B4-BE49-F238E27FC236}">
                      <a16:creationId xmlns:a16="http://schemas.microsoft.com/office/drawing/2014/main" id="{01B18D39-BB18-1154-5816-9ED455C3209D}"/>
                    </a:ext>
                  </a:extLst>
                </p14:cNvPr>
                <p14:cNvContentPartPr/>
                <p14:nvPr/>
              </p14:nvContentPartPr>
              <p14:xfrm>
                <a:off x="2699932" y="5326222"/>
                <a:ext cx="122760" cy="17640"/>
              </p14:xfrm>
            </p:contentPart>
          </mc:Choice>
          <mc:Fallback>
            <p:pic>
              <p:nvPicPr>
                <p:cNvPr id="156" name="Ink 155">
                  <a:extLst>
                    <a:ext uri="{FF2B5EF4-FFF2-40B4-BE49-F238E27FC236}">
                      <a16:creationId xmlns:a16="http://schemas.microsoft.com/office/drawing/2014/main" id="{01B18D39-BB18-1154-5816-9ED455C3209D}"/>
                    </a:ext>
                  </a:extLst>
                </p:cNvPr>
                <p:cNvPicPr/>
                <p:nvPr/>
              </p:nvPicPr>
              <p:blipFill>
                <a:blip r:embed="rId243"/>
                <a:stretch>
                  <a:fillRect/>
                </a:stretch>
              </p:blipFill>
              <p:spPr>
                <a:xfrm>
                  <a:off x="2691292" y="5317582"/>
                  <a:ext cx="1404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8" name="Ink 157">
                  <a:extLst>
                    <a:ext uri="{FF2B5EF4-FFF2-40B4-BE49-F238E27FC236}">
                      <a16:creationId xmlns:a16="http://schemas.microsoft.com/office/drawing/2014/main" id="{3BE07602-294C-7E04-CEE3-FAEB54BEBFD2}"/>
                    </a:ext>
                  </a:extLst>
                </p14:cNvPr>
                <p14:cNvContentPartPr/>
                <p14:nvPr/>
              </p14:nvContentPartPr>
              <p14:xfrm>
                <a:off x="2674012" y="5528902"/>
                <a:ext cx="112680" cy="6840"/>
              </p14:xfrm>
            </p:contentPart>
          </mc:Choice>
          <mc:Fallback>
            <p:pic>
              <p:nvPicPr>
                <p:cNvPr id="158" name="Ink 157">
                  <a:extLst>
                    <a:ext uri="{FF2B5EF4-FFF2-40B4-BE49-F238E27FC236}">
                      <a16:creationId xmlns:a16="http://schemas.microsoft.com/office/drawing/2014/main" id="{3BE07602-294C-7E04-CEE3-FAEB54BEBFD2}"/>
                    </a:ext>
                  </a:extLst>
                </p:cNvPr>
                <p:cNvPicPr/>
                <p:nvPr/>
              </p:nvPicPr>
              <p:blipFill>
                <a:blip r:embed="rId245"/>
                <a:stretch>
                  <a:fillRect/>
                </a:stretch>
              </p:blipFill>
              <p:spPr>
                <a:xfrm>
                  <a:off x="2665372" y="5519902"/>
                  <a:ext cx="13032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9" name="Ink 158">
                  <a:extLst>
                    <a:ext uri="{FF2B5EF4-FFF2-40B4-BE49-F238E27FC236}">
                      <a16:creationId xmlns:a16="http://schemas.microsoft.com/office/drawing/2014/main" id="{91278B45-B3C6-8CDA-591E-F47E584FF486}"/>
                    </a:ext>
                  </a:extLst>
                </p14:cNvPr>
                <p14:cNvContentPartPr/>
                <p14:nvPr/>
              </p14:nvContentPartPr>
              <p14:xfrm>
                <a:off x="2632612" y="5621422"/>
                <a:ext cx="122040" cy="24840"/>
              </p14:xfrm>
            </p:contentPart>
          </mc:Choice>
          <mc:Fallback>
            <p:pic>
              <p:nvPicPr>
                <p:cNvPr id="159" name="Ink 158">
                  <a:extLst>
                    <a:ext uri="{FF2B5EF4-FFF2-40B4-BE49-F238E27FC236}">
                      <a16:creationId xmlns:a16="http://schemas.microsoft.com/office/drawing/2014/main" id="{91278B45-B3C6-8CDA-591E-F47E584FF486}"/>
                    </a:ext>
                  </a:extLst>
                </p:cNvPr>
                <p:cNvPicPr/>
                <p:nvPr/>
              </p:nvPicPr>
              <p:blipFill>
                <a:blip r:embed="rId247"/>
                <a:stretch>
                  <a:fillRect/>
                </a:stretch>
              </p:blipFill>
              <p:spPr>
                <a:xfrm>
                  <a:off x="2623612" y="5612422"/>
                  <a:ext cx="1396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60" name="Ink 159">
                  <a:extLst>
                    <a:ext uri="{FF2B5EF4-FFF2-40B4-BE49-F238E27FC236}">
                      <a16:creationId xmlns:a16="http://schemas.microsoft.com/office/drawing/2014/main" id="{1BA8CDF7-EA71-10B3-B18E-DA739374AF82}"/>
                    </a:ext>
                  </a:extLst>
                </p14:cNvPr>
                <p14:cNvContentPartPr/>
                <p14:nvPr/>
              </p14:nvContentPartPr>
              <p14:xfrm>
                <a:off x="2587972" y="5774782"/>
                <a:ext cx="104760" cy="6480"/>
              </p14:xfrm>
            </p:contentPart>
          </mc:Choice>
          <mc:Fallback>
            <p:pic>
              <p:nvPicPr>
                <p:cNvPr id="160" name="Ink 159">
                  <a:extLst>
                    <a:ext uri="{FF2B5EF4-FFF2-40B4-BE49-F238E27FC236}">
                      <a16:creationId xmlns:a16="http://schemas.microsoft.com/office/drawing/2014/main" id="{1BA8CDF7-EA71-10B3-B18E-DA739374AF82}"/>
                    </a:ext>
                  </a:extLst>
                </p:cNvPr>
                <p:cNvPicPr/>
                <p:nvPr/>
              </p:nvPicPr>
              <p:blipFill>
                <a:blip r:embed="rId249"/>
                <a:stretch>
                  <a:fillRect/>
                </a:stretch>
              </p:blipFill>
              <p:spPr>
                <a:xfrm>
                  <a:off x="2579332" y="5765782"/>
                  <a:ext cx="1224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2" name="Ink 161">
                  <a:extLst>
                    <a:ext uri="{FF2B5EF4-FFF2-40B4-BE49-F238E27FC236}">
                      <a16:creationId xmlns:a16="http://schemas.microsoft.com/office/drawing/2014/main" id="{CD062541-540F-ED90-B3C2-ABE2F3598FF2}"/>
                    </a:ext>
                  </a:extLst>
                </p14:cNvPr>
                <p14:cNvContentPartPr/>
                <p14:nvPr/>
              </p14:nvContentPartPr>
              <p14:xfrm>
                <a:off x="3725212" y="5374462"/>
                <a:ext cx="177480" cy="118440"/>
              </p14:xfrm>
            </p:contentPart>
          </mc:Choice>
          <mc:Fallback>
            <p:pic>
              <p:nvPicPr>
                <p:cNvPr id="162" name="Ink 161">
                  <a:extLst>
                    <a:ext uri="{FF2B5EF4-FFF2-40B4-BE49-F238E27FC236}">
                      <a16:creationId xmlns:a16="http://schemas.microsoft.com/office/drawing/2014/main" id="{CD062541-540F-ED90-B3C2-ABE2F3598FF2}"/>
                    </a:ext>
                  </a:extLst>
                </p:cNvPr>
                <p:cNvPicPr/>
                <p:nvPr/>
              </p:nvPicPr>
              <p:blipFill>
                <a:blip r:embed="rId251"/>
                <a:stretch>
                  <a:fillRect/>
                </a:stretch>
              </p:blipFill>
              <p:spPr>
                <a:xfrm>
                  <a:off x="3716572" y="5365462"/>
                  <a:ext cx="1951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63" name="Ink 162">
                  <a:extLst>
                    <a:ext uri="{FF2B5EF4-FFF2-40B4-BE49-F238E27FC236}">
                      <a16:creationId xmlns:a16="http://schemas.microsoft.com/office/drawing/2014/main" id="{37D1C9FE-8FD5-462D-9890-B2CF840CD45C}"/>
                    </a:ext>
                  </a:extLst>
                </p14:cNvPr>
                <p14:cNvContentPartPr/>
                <p14:nvPr/>
              </p14:nvContentPartPr>
              <p14:xfrm>
                <a:off x="3943012" y="5289142"/>
                <a:ext cx="111600" cy="216720"/>
              </p14:xfrm>
            </p:contentPart>
          </mc:Choice>
          <mc:Fallback>
            <p:pic>
              <p:nvPicPr>
                <p:cNvPr id="163" name="Ink 162">
                  <a:extLst>
                    <a:ext uri="{FF2B5EF4-FFF2-40B4-BE49-F238E27FC236}">
                      <a16:creationId xmlns:a16="http://schemas.microsoft.com/office/drawing/2014/main" id="{37D1C9FE-8FD5-462D-9890-B2CF840CD45C}"/>
                    </a:ext>
                  </a:extLst>
                </p:cNvPr>
                <p:cNvPicPr/>
                <p:nvPr/>
              </p:nvPicPr>
              <p:blipFill>
                <a:blip r:embed="rId253"/>
                <a:stretch>
                  <a:fillRect/>
                </a:stretch>
              </p:blipFill>
              <p:spPr>
                <a:xfrm>
                  <a:off x="3934372" y="5280502"/>
                  <a:ext cx="1292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4" name="Ink 163">
                  <a:extLst>
                    <a:ext uri="{FF2B5EF4-FFF2-40B4-BE49-F238E27FC236}">
                      <a16:creationId xmlns:a16="http://schemas.microsoft.com/office/drawing/2014/main" id="{18F6C8EE-5490-95FA-09B5-E6BC7E78F909}"/>
                    </a:ext>
                  </a:extLst>
                </p14:cNvPr>
                <p14:cNvContentPartPr/>
                <p14:nvPr/>
              </p14:nvContentPartPr>
              <p14:xfrm>
                <a:off x="4215892" y="5400022"/>
                <a:ext cx="42120" cy="6480"/>
              </p14:xfrm>
            </p:contentPart>
          </mc:Choice>
          <mc:Fallback>
            <p:pic>
              <p:nvPicPr>
                <p:cNvPr id="164" name="Ink 163">
                  <a:extLst>
                    <a:ext uri="{FF2B5EF4-FFF2-40B4-BE49-F238E27FC236}">
                      <a16:creationId xmlns:a16="http://schemas.microsoft.com/office/drawing/2014/main" id="{18F6C8EE-5490-95FA-09B5-E6BC7E78F909}"/>
                    </a:ext>
                  </a:extLst>
                </p:cNvPr>
                <p:cNvPicPr/>
                <p:nvPr/>
              </p:nvPicPr>
              <p:blipFill>
                <a:blip r:embed="rId255"/>
                <a:stretch>
                  <a:fillRect/>
                </a:stretch>
              </p:blipFill>
              <p:spPr>
                <a:xfrm>
                  <a:off x="4207252" y="5391382"/>
                  <a:ext cx="597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5" name="Ink 164">
                  <a:extLst>
                    <a:ext uri="{FF2B5EF4-FFF2-40B4-BE49-F238E27FC236}">
                      <a16:creationId xmlns:a16="http://schemas.microsoft.com/office/drawing/2014/main" id="{7BD76209-4876-16AD-5CE6-99826FCBB378}"/>
                    </a:ext>
                  </a:extLst>
                </p14:cNvPr>
                <p14:cNvContentPartPr/>
                <p14:nvPr/>
              </p14:nvContentPartPr>
              <p14:xfrm>
                <a:off x="4148572" y="5455822"/>
                <a:ext cx="68400" cy="16560"/>
              </p14:xfrm>
            </p:contentPart>
          </mc:Choice>
          <mc:Fallback>
            <p:pic>
              <p:nvPicPr>
                <p:cNvPr id="165" name="Ink 164">
                  <a:extLst>
                    <a:ext uri="{FF2B5EF4-FFF2-40B4-BE49-F238E27FC236}">
                      <a16:creationId xmlns:a16="http://schemas.microsoft.com/office/drawing/2014/main" id="{7BD76209-4876-16AD-5CE6-99826FCBB378}"/>
                    </a:ext>
                  </a:extLst>
                </p:cNvPr>
                <p:cNvPicPr/>
                <p:nvPr/>
              </p:nvPicPr>
              <p:blipFill>
                <a:blip r:embed="rId257"/>
                <a:stretch>
                  <a:fillRect/>
                </a:stretch>
              </p:blipFill>
              <p:spPr>
                <a:xfrm>
                  <a:off x="4139572" y="5446822"/>
                  <a:ext cx="860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6" name="Ink 165">
                  <a:extLst>
                    <a:ext uri="{FF2B5EF4-FFF2-40B4-BE49-F238E27FC236}">
                      <a16:creationId xmlns:a16="http://schemas.microsoft.com/office/drawing/2014/main" id="{21F98E87-6063-0F56-91D7-BBE67A497C0E}"/>
                    </a:ext>
                  </a:extLst>
                </p14:cNvPr>
                <p14:cNvContentPartPr/>
                <p14:nvPr/>
              </p14:nvContentPartPr>
              <p14:xfrm>
                <a:off x="4731412" y="5303182"/>
                <a:ext cx="124920" cy="142920"/>
              </p14:xfrm>
            </p:contentPart>
          </mc:Choice>
          <mc:Fallback>
            <p:pic>
              <p:nvPicPr>
                <p:cNvPr id="166" name="Ink 165">
                  <a:extLst>
                    <a:ext uri="{FF2B5EF4-FFF2-40B4-BE49-F238E27FC236}">
                      <a16:creationId xmlns:a16="http://schemas.microsoft.com/office/drawing/2014/main" id="{21F98E87-6063-0F56-91D7-BBE67A497C0E}"/>
                    </a:ext>
                  </a:extLst>
                </p:cNvPr>
                <p:cNvPicPr/>
                <p:nvPr/>
              </p:nvPicPr>
              <p:blipFill>
                <a:blip r:embed="rId259"/>
                <a:stretch>
                  <a:fillRect/>
                </a:stretch>
              </p:blipFill>
              <p:spPr>
                <a:xfrm>
                  <a:off x="4722412" y="5294542"/>
                  <a:ext cx="1425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7" name="Ink 166">
                  <a:extLst>
                    <a:ext uri="{FF2B5EF4-FFF2-40B4-BE49-F238E27FC236}">
                      <a16:creationId xmlns:a16="http://schemas.microsoft.com/office/drawing/2014/main" id="{FB18F52D-26C8-52C0-662F-EF40425FCB5F}"/>
                    </a:ext>
                  </a:extLst>
                </p14:cNvPr>
                <p14:cNvContentPartPr/>
                <p14:nvPr/>
              </p14:nvContentPartPr>
              <p14:xfrm>
                <a:off x="4883692" y="5265382"/>
                <a:ext cx="557640" cy="234360"/>
              </p14:xfrm>
            </p:contentPart>
          </mc:Choice>
          <mc:Fallback>
            <p:pic>
              <p:nvPicPr>
                <p:cNvPr id="167" name="Ink 166">
                  <a:extLst>
                    <a:ext uri="{FF2B5EF4-FFF2-40B4-BE49-F238E27FC236}">
                      <a16:creationId xmlns:a16="http://schemas.microsoft.com/office/drawing/2014/main" id="{FB18F52D-26C8-52C0-662F-EF40425FCB5F}"/>
                    </a:ext>
                  </a:extLst>
                </p:cNvPr>
                <p:cNvPicPr/>
                <p:nvPr/>
              </p:nvPicPr>
              <p:blipFill>
                <a:blip r:embed="rId261"/>
                <a:stretch>
                  <a:fillRect/>
                </a:stretch>
              </p:blipFill>
              <p:spPr>
                <a:xfrm>
                  <a:off x="4874692" y="5256382"/>
                  <a:ext cx="57528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8" name="Ink 167">
                  <a:extLst>
                    <a:ext uri="{FF2B5EF4-FFF2-40B4-BE49-F238E27FC236}">
                      <a16:creationId xmlns:a16="http://schemas.microsoft.com/office/drawing/2014/main" id="{76BEE93C-72D0-114F-70AD-94B493C6B790}"/>
                    </a:ext>
                  </a:extLst>
                </p14:cNvPr>
                <p14:cNvContentPartPr/>
                <p14:nvPr/>
              </p14:nvContentPartPr>
              <p14:xfrm>
                <a:off x="5602972" y="5313982"/>
                <a:ext cx="40680" cy="171720"/>
              </p14:xfrm>
            </p:contentPart>
          </mc:Choice>
          <mc:Fallback>
            <p:pic>
              <p:nvPicPr>
                <p:cNvPr id="168" name="Ink 167">
                  <a:extLst>
                    <a:ext uri="{FF2B5EF4-FFF2-40B4-BE49-F238E27FC236}">
                      <a16:creationId xmlns:a16="http://schemas.microsoft.com/office/drawing/2014/main" id="{76BEE93C-72D0-114F-70AD-94B493C6B790}"/>
                    </a:ext>
                  </a:extLst>
                </p:cNvPr>
                <p:cNvPicPr/>
                <p:nvPr/>
              </p:nvPicPr>
              <p:blipFill>
                <a:blip r:embed="rId263"/>
                <a:stretch>
                  <a:fillRect/>
                </a:stretch>
              </p:blipFill>
              <p:spPr>
                <a:xfrm>
                  <a:off x="5593972" y="5305342"/>
                  <a:ext cx="583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9" name="Ink 168">
                  <a:extLst>
                    <a:ext uri="{FF2B5EF4-FFF2-40B4-BE49-F238E27FC236}">
                      <a16:creationId xmlns:a16="http://schemas.microsoft.com/office/drawing/2014/main" id="{17286016-B6E9-1D8F-AB24-66BA0C91D14A}"/>
                    </a:ext>
                  </a:extLst>
                </p14:cNvPr>
                <p14:cNvContentPartPr/>
                <p14:nvPr/>
              </p14:nvContentPartPr>
              <p14:xfrm>
                <a:off x="5791612" y="5283022"/>
                <a:ext cx="166680" cy="214200"/>
              </p14:xfrm>
            </p:contentPart>
          </mc:Choice>
          <mc:Fallback>
            <p:pic>
              <p:nvPicPr>
                <p:cNvPr id="169" name="Ink 168">
                  <a:extLst>
                    <a:ext uri="{FF2B5EF4-FFF2-40B4-BE49-F238E27FC236}">
                      <a16:creationId xmlns:a16="http://schemas.microsoft.com/office/drawing/2014/main" id="{17286016-B6E9-1D8F-AB24-66BA0C91D14A}"/>
                    </a:ext>
                  </a:extLst>
                </p:cNvPr>
                <p:cNvPicPr/>
                <p:nvPr/>
              </p:nvPicPr>
              <p:blipFill>
                <a:blip r:embed="rId265"/>
                <a:stretch>
                  <a:fillRect/>
                </a:stretch>
              </p:blipFill>
              <p:spPr>
                <a:xfrm>
                  <a:off x="5782612" y="5274022"/>
                  <a:ext cx="1843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70" name="Ink 169">
                  <a:extLst>
                    <a:ext uri="{FF2B5EF4-FFF2-40B4-BE49-F238E27FC236}">
                      <a16:creationId xmlns:a16="http://schemas.microsoft.com/office/drawing/2014/main" id="{9062FFF9-962E-007B-F23D-79E0AB75393C}"/>
                    </a:ext>
                  </a:extLst>
                </p14:cNvPr>
                <p14:cNvContentPartPr/>
                <p14:nvPr/>
              </p14:nvContentPartPr>
              <p14:xfrm>
                <a:off x="6018412" y="5364742"/>
                <a:ext cx="273960" cy="141120"/>
              </p14:xfrm>
            </p:contentPart>
          </mc:Choice>
          <mc:Fallback>
            <p:pic>
              <p:nvPicPr>
                <p:cNvPr id="170" name="Ink 169">
                  <a:extLst>
                    <a:ext uri="{FF2B5EF4-FFF2-40B4-BE49-F238E27FC236}">
                      <a16:creationId xmlns:a16="http://schemas.microsoft.com/office/drawing/2014/main" id="{9062FFF9-962E-007B-F23D-79E0AB75393C}"/>
                    </a:ext>
                  </a:extLst>
                </p:cNvPr>
                <p:cNvPicPr/>
                <p:nvPr/>
              </p:nvPicPr>
              <p:blipFill>
                <a:blip r:embed="rId267"/>
                <a:stretch>
                  <a:fillRect/>
                </a:stretch>
              </p:blipFill>
              <p:spPr>
                <a:xfrm>
                  <a:off x="6009412" y="5355742"/>
                  <a:ext cx="2916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71" name="Ink 170">
                  <a:extLst>
                    <a:ext uri="{FF2B5EF4-FFF2-40B4-BE49-F238E27FC236}">
                      <a16:creationId xmlns:a16="http://schemas.microsoft.com/office/drawing/2014/main" id="{610183B4-181A-3845-C32D-E39258D04339}"/>
                    </a:ext>
                  </a:extLst>
                </p14:cNvPr>
                <p14:cNvContentPartPr/>
                <p14:nvPr/>
              </p14:nvContentPartPr>
              <p14:xfrm>
                <a:off x="6350692" y="5346382"/>
                <a:ext cx="131400" cy="159480"/>
              </p14:xfrm>
            </p:contentPart>
          </mc:Choice>
          <mc:Fallback>
            <p:pic>
              <p:nvPicPr>
                <p:cNvPr id="171" name="Ink 170">
                  <a:extLst>
                    <a:ext uri="{FF2B5EF4-FFF2-40B4-BE49-F238E27FC236}">
                      <a16:creationId xmlns:a16="http://schemas.microsoft.com/office/drawing/2014/main" id="{610183B4-181A-3845-C32D-E39258D04339}"/>
                    </a:ext>
                  </a:extLst>
                </p:cNvPr>
                <p:cNvPicPr/>
                <p:nvPr/>
              </p:nvPicPr>
              <p:blipFill>
                <a:blip r:embed="rId269"/>
                <a:stretch>
                  <a:fillRect/>
                </a:stretch>
              </p:blipFill>
              <p:spPr>
                <a:xfrm>
                  <a:off x="6342052" y="5337382"/>
                  <a:ext cx="1490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72" name="Ink 171">
                  <a:extLst>
                    <a:ext uri="{FF2B5EF4-FFF2-40B4-BE49-F238E27FC236}">
                      <a16:creationId xmlns:a16="http://schemas.microsoft.com/office/drawing/2014/main" id="{575A5EE7-BA48-2E79-ECCE-73FD20A1B557}"/>
                    </a:ext>
                  </a:extLst>
                </p14:cNvPr>
                <p14:cNvContentPartPr/>
                <p14:nvPr/>
              </p14:nvContentPartPr>
              <p14:xfrm>
                <a:off x="6816172" y="5306782"/>
                <a:ext cx="47520" cy="187560"/>
              </p14:xfrm>
            </p:contentPart>
          </mc:Choice>
          <mc:Fallback>
            <p:pic>
              <p:nvPicPr>
                <p:cNvPr id="172" name="Ink 171">
                  <a:extLst>
                    <a:ext uri="{FF2B5EF4-FFF2-40B4-BE49-F238E27FC236}">
                      <a16:creationId xmlns:a16="http://schemas.microsoft.com/office/drawing/2014/main" id="{575A5EE7-BA48-2E79-ECCE-73FD20A1B557}"/>
                    </a:ext>
                  </a:extLst>
                </p:cNvPr>
                <p:cNvPicPr/>
                <p:nvPr/>
              </p:nvPicPr>
              <p:blipFill>
                <a:blip r:embed="rId271"/>
                <a:stretch>
                  <a:fillRect/>
                </a:stretch>
              </p:blipFill>
              <p:spPr>
                <a:xfrm>
                  <a:off x="6807532" y="5298142"/>
                  <a:ext cx="6516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73" name="Ink 172">
                  <a:extLst>
                    <a:ext uri="{FF2B5EF4-FFF2-40B4-BE49-F238E27FC236}">
                      <a16:creationId xmlns:a16="http://schemas.microsoft.com/office/drawing/2014/main" id="{3B0FDD63-6933-2383-6DE9-268F196544B0}"/>
                    </a:ext>
                  </a:extLst>
                </p14:cNvPr>
                <p14:cNvContentPartPr/>
                <p14:nvPr/>
              </p14:nvContentPartPr>
              <p14:xfrm>
                <a:off x="6773692" y="5364022"/>
                <a:ext cx="358560" cy="111600"/>
              </p14:xfrm>
            </p:contentPart>
          </mc:Choice>
          <mc:Fallback>
            <p:pic>
              <p:nvPicPr>
                <p:cNvPr id="173" name="Ink 172">
                  <a:extLst>
                    <a:ext uri="{FF2B5EF4-FFF2-40B4-BE49-F238E27FC236}">
                      <a16:creationId xmlns:a16="http://schemas.microsoft.com/office/drawing/2014/main" id="{3B0FDD63-6933-2383-6DE9-268F196544B0}"/>
                    </a:ext>
                  </a:extLst>
                </p:cNvPr>
                <p:cNvPicPr/>
                <p:nvPr/>
              </p:nvPicPr>
              <p:blipFill>
                <a:blip r:embed="rId273"/>
                <a:stretch>
                  <a:fillRect/>
                </a:stretch>
              </p:blipFill>
              <p:spPr>
                <a:xfrm>
                  <a:off x="6764692" y="5355382"/>
                  <a:ext cx="3762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74" name="Ink 173">
                  <a:extLst>
                    <a:ext uri="{FF2B5EF4-FFF2-40B4-BE49-F238E27FC236}">
                      <a16:creationId xmlns:a16="http://schemas.microsoft.com/office/drawing/2014/main" id="{EB0ADAFA-2ED7-C501-2FB1-EC5794C86E75}"/>
                    </a:ext>
                  </a:extLst>
                </p14:cNvPr>
                <p14:cNvContentPartPr/>
                <p14:nvPr/>
              </p14:nvContentPartPr>
              <p14:xfrm>
                <a:off x="7185532" y="5330902"/>
                <a:ext cx="146880" cy="167400"/>
              </p14:xfrm>
            </p:contentPart>
          </mc:Choice>
          <mc:Fallback>
            <p:pic>
              <p:nvPicPr>
                <p:cNvPr id="174" name="Ink 173">
                  <a:extLst>
                    <a:ext uri="{FF2B5EF4-FFF2-40B4-BE49-F238E27FC236}">
                      <a16:creationId xmlns:a16="http://schemas.microsoft.com/office/drawing/2014/main" id="{EB0ADAFA-2ED7-C501-2FB1-EC5794C86E75}"/>
                    </a:ext>
                  </a:extLst>
                </p:cNvPr>
                <p:cNvPicPr/>
                <p:nvPr/>
              </p:nvPicPr>
              <p:blipFill>
                <a:blip r:embed="rId275"/>
                <a:stretch>
                  <a:fillRect/>
                </a:stretch>
              </p:blipFill>
              <p:spPr>
                <a:xfrm>
                  <a:off x="7176892" y="5322262"/>
                  <a:ext cx="1645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5" name="Ink 174">
                  <a:extLst>
                    <a:ext uri="{FF2B5EF4-FFF2-40B4-BE49-F238E27FC236}">
                      <a16:creationId xmlns:a16="http://schemas.microsoft.com/office/drawing/2014/main" id="{5993AEEA-3EC2-B67C-72E6-FA5916A047E2}"/>
                    </a:ext>
                  </a:extLst>
                </p14:cNvPr>
                <p14:cNvContentPartPr/>
                <p14:nvPr/>
              </p14:nvContentPartPr>
              <p14:xfrm>
                <a:off x="7467772" y="5318662"/>
                <a:ext cx="149040" cy="254520"/>
              </p14:xfrm>
            </p:contentPart>
          </mc:Choice>
          <mc:Fallback>
            <p:pic>
              <p:nvPicPr>
                <p:cNvPr id="175" name="Ink 174">
                  <a:extLst>
                    <a:ext uri="{FF2B5EF4-FFF2-40B4-BE49-F238E27FC236}">
                      <a16:creationId xmlns:a16="http://schemas.microsoft.com/office/drawing/2014/main" id="{5993AEEA-3EC2-B67C-72E6-FA5916A047E2}"/>
                    </a:ext>
                  </a:extLst>
                </p:cNvPr>
                <p:cNvPicPr/>
                <p:nvPr/>
              </p:nvPicPr>
              <p:blipFill>
                <a:blip r:embed="rId277"/>
                <a:stretch>
                  <a:fillRect/>
                </a:stretch>
              </p:blipFill>
              <p:spPr>
                <a:xfrm>
                  <a:off x="7458772" y="5309662"/>
                  <a:ext cx="16668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9" name="Ink 178">
                  <a:extLst>
                    <a:ext uri="{FF2B5EF4-FFF2-40B4-BE49-F238E27FC236}">
                      <a16:creationId xmlns:a16="http://schemas.microsoft.com/office/drawing/2014/main" id="{F41B5EB9-7ED1-4361-2F4C-28A20EE7B5E4}"/>
                    </a:ext>
                  </a:extLst>
                </p14:cNvPr>
                <p14:cNvContentPartPr/>
                <p14:nvPr/>
              </p14:nvContentPartPr>
              <p14:xfrm>
                <a:off x="7726252" y="5315062"/>
                <a:ext cx="175320" cy="191520"/>
              </p14:xfrm>
            </p:contentPart>
          </mc:Choice>
          <mc:Fallback>
            <p:pic>
              <p:nvPicPr>
                <p:cNvPr id="179" name="Ink 178">
                  <a:extLst>
                    <a:ext uri="{FF2B5EF4-FFF2-40B4-BE49-F238E27FC236}">
                      <a16:creationId xmlns:a16="http://schemas.microsoft.com/office/drawing/2014/main" id="{F41B5EB9-7ED1-4361-2F4C-28A20EE7B5E4}"/>
                    </a:ext>
                  </a:extLst>
                </p:cNvPr>
                <p:cNvPicPr/>
                <p:nvPr/>
              </p:nvPicPr>
              <p:blipFill>
                <a:blip r:embed="rId279"/>
                <a:stretch>
                  <a:fillRect/>
                </a:stretch>
              </p:blipFill>
              <p:spPr>
                <a:xfrm>
                  <a:off x="7717252" y="5306422"/>
                  <a:ext cx="19296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80" name="Ink 179">
                  <a:extLst>
                    <a:ext uri="{FF2B5EF4-FFF2-40B4-BE49-F238E27FC236}">
                      <a16:creationId xmlns:a16="http://schemas.microsoft.com/office/drawing/2014/main" id="{EDE9D44E-6319-987C-D387-4E995D1A0703}"/>
                    </a:ext>
                  </a:extLst>
                </p14:cNvPr>
                <p14:cNvContentPartPr/>
                <p14:nvPr/>
              </p14:nvContentPartPr>
              <p14:xfrm>
                <a:off x="7783132" y="5378422"/>
                <a:ext cx="329400" cy="117360"/>
              </p14:xfrm>
            </p:contentPart>
          </mc:Choice>
          <mc:Fallback>
            <p:pic>
              <p:nvPicPr>
                <p:cNvPr id="180" name="Ink 179">
                  <a:extLst>
                    <a:ext uri="{FF2B5EF4-FFF2-40B4-BE49-F238E27FC236}">
                      <a16:creationId xmlns:a16="http://schemas.microsoft.com/office/drawing/2014/main" id="{EDE9D44E-6319-987C-D387-4E995D1A0703}"/>
                    </a:ext>
                  </a:extLst>
                </p:cNvPr>
                <p:cNvPicPr/>
                <p:nvPr/>
              </p:nvPicPr>
              <p:blipFill>
                <a:blip r:embed="rId281"/>
                <a:stretch>
                  <a:fillRect/>
                </a:stretch>
              </p:blipFill>
              <p:spPr>
                <a:xfrm>
                  <a:off x="7774132" y="5369422"/>
                  <a:ext cx="3470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81" name="Ink 180">
                  <a:extLst>
                    <a:ext uri="{FF2B5EF4-FFF2-40B4-BE49-F238E27FC236}">
                      <a16:creationId xmlns:a16="http://schemas.microsoft.com/office/drawing/2014/main" id="{2EC2C583-00C0-E851-713A-A15B99CAC087}"/>
                    </a:ext>
                  </a:extLst>
                </p14:cNvPr>
                <p14:cNvContentPartPr/>
                <p14:nvPr/>
              </p14:nvContentPartPr>
              <p14:xfrm>
                <a:off x="8155732" y="5337742"/>
                <a:ext cx="120960" cy="155160"/>
              </p14:xfrm>
            </p:contentPart>
          </mc:Choice>
          <mc:Fallback>
            <p:pic>
              <p:nvPicPr>
                <p:cNvPr id="181" name="Ink 180">
                  <a:extLst>
                    <a:ext uri="{FF2B5EF4-FFF2-40B4-BE49-F238E27FC236}">
                      <a16:creationId xmlns:a16="http://schemas.microsoft.com/office/drawing/2014/main" id="{2EC2C583-00C0-E851-713A-A15B99CAC087}"/>
                    </a:ext>
                  </a:extLst>
                </p:cNvPr>
                <p:cNvPicPr/>
                <p:nvPr/>
              </p:nvPicPr>
              <p:blipFill>
                <a:blip r:embed="rId283"/>
                <a:stretch>
                  <a:fillRect/>
                </a:stretch>
              </p:blipFill>
              <p:spPr>
                <a:xfrm>
                  <a:off x="8147092" y="5328742"/>
                  <a:ext cx="1386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82" name="Ink 181">
                  <a:extLst>
                    <a:ext uri="{FF2B5EF4-FFF2-40B4-BE49-F238E27FC236}">
                      <a16:creationId xmlns:a16="http://schemas.microsoft.com/office/drawing/2014/main" id="{90563687-785F-5FEE-3A53-14FBE2D20BA9}"/>
                    </a:ext>
                  </a:extLst>
                </p14:cNvPr>
                <p14:cNvContentPartPr/>
                <p14:nvPr/>
              </p14:nvContentPartPr>
              <p14:xfrm>
                <a:off x="8309452" y="5388862"/>
                <a:ext cx="126360" cy="105480"/>
              </p14:xfrm>
            </p:contentPart>
          </mc:Choice>
          <mc:Fallback>
            <p:pic>
              <p:nvPicPr>
                <p:cNvPr id="182" name="Ink 181">
                  <a:extLst>
                    <a:ext uri="{FF2B5EF4-FFF2-40B4-BE49-F238E27FC236}">
                      <a16:creationId xmlns:a16="http://schemas.microsoft.com/office/drawing/2014/main" id="{90563687-785F-5FEE-3A53-14FBE2D20BA9}"/>
                    </a:ext>
                  </a:extLst>
                </p:cNvPr>
                <p:cNvPicPr/>
                <p:nvPr/>
              </p:nvPicPr>
              <p:blipFill>
                <a:blip r:embed="rId285"/>
                <a:stretch>
                  <a:fillRect/>
                </a:stretch>
              </p:blipFill>
              <p:spPr>
                <a:xfrm>
                  <a:off x="8300452" y="5380222"/>
                  <a:ext cx="14400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83" name="Ink 182">
                  <a:extLst>
                    <a:ext uri="{FF2B5EF4-FFF2-40B4-BE49-F238E27FC236}">
                      <a16:creationId xmlns:a16="http://schemas.microsoft.com/office/drawing/2014/main" id="{44342288-347C-C7F4-72B4-881D7BA50333}"/>
                    </a:ext>
                  </a:extLst>
                </p14:cNvPr>
                <p14:cNvContentPartPr/>
                <p14:nvPr/>
              </p14:nvContentPartPr>
              <p14:xfrm>
                <a:off x="8554612" y="5304982"/>
                <a:ext cx="88920" cy="235440"/>
              </p14:xfrm>
            </p:contentPart>
          </mc:Choice>
          <mc:Fallback>
            <p:pic>
              <p:nvPicPr>
                <p:cNvPr id="183" name="Ink 182">
                  <a:extLst>
                    <a:ext uri="{FF2B5EF4-FFF2-40B4-BE49-F238E27FC236}">
                      <a16:creationId xmlns:a16="http://schemas.microsoft.com/office/drawing/2014/main" id="{44342288-347C-C7F4-72B4-881D7BA50333}"/>
                    </a:ext>
                  </a:extLst>
                </p:cNvPr>
                <p:cNvPicPr/>
                <p:nvPr/>
              </p:nvPicPr>
              <p:blipFill>
                <a:blip r:embed="rId287"/>
                <a:stretch>
                  <a:fillRect/>
                </a:stretch>
              </p:blipFill>
              <p:spPr>
                <a:xfrm>
                  <a:off x="8545612" y="5296342"/>
                  <a:ext cx="1065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84" name="Ink 183">
                  <a:extLst>
                    <a:ext uri="{FF2B5EF4-FFF2-40B4-BE49-F238E27FC236}">
                      <a16:creationId xmlns:a16="http://schemas.microsoft.com/office/drawing/2014/main" id="{DD0D0437-CCE4-B9FA-C5A2-B0BB6F4B8DCE}"/>
                    </a:ext>
                  </a:extLst>
                </p14:cNvPr>
                <p14:cNvContentPartPr/>
                <p14:nvPr/>
              </p14:nvContentPartPr>
              <p14:xfrm>
                <a:off x="8814892" y="5318302"/>
                <a:ext cx="75600" cy="226440"/>
              </p14:xfrm>
            </p:contentPart>
          </mc:Choice>
          <mc:Fallback>
            <p:pic>
              <p:nvPicPr>
                <p:cNvPr id="184" name="Ink 183">
                  <a:extLst>
                    <a:ext uri="{FF2B5EF4-FFF2-40B4-BE49-F238E27FC236}">
                      <a16:creationId xmlns:a16="http://schemas.microsoft.com/office/drawing/2014/main" id="{DD0D0437-CCE4-B9FA-C5A2-B0BB6F4B8DCE}"/>
                    </a:ext>
                  </a:extLst>
                </p:cNvPr>
                <p:cNvPicPr/>
                <p:nvPr/>
              </p:nvPicPr>
              <p:blipFill>
                <a:blip r:embed="rId289"/>
                <a:stretch>
                  <a:fillRect/>
                </a:stretch>
              </p:blipFill>
              <p:spPr>
                <a:xfrm>
                  <a:off x="8806252" y="5309662"/>
                  <a:ext cx="9324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85" name="Ink 184">
                  <a:extLst>
                    <a:ext uri="{FF2B5EF4-FFF2-40B4-BE49-F238E27FC236}">
                      <a16:creationId xmlns:a16="http://schemas.microsoft.com/office/drawing/2014/main" id="{E6E07F3A-D996-471F-38E1-542182AE3EC6}"/>
                    </a:ext>
                  </a:extLst>
                </p14:cNvPr>
                <p14:cNvContentPartPr/>
                <p14:nvPr/>
              </p14:nvContentPartPr>
              <p14:xfrm>
                <a:off x="6781252" y="5608822"/>
                <a:ext cx="319320" cy="18720"/>
              </p14:xfrm>
            </p:contentPart>
          </mc:Choice>
          <mc:Fallback>
            <p:pic>
              <p:nvPicPr>
                <p:cNvPr id="185" name="Ink 184">
                  <a:extLst>
                    <a:ext uri="{FF2B5EF4-FFF2-40B4-BE49-F238E27FC236}">
                      <a16:creationId xmlns:a16="http://schemas.microsoft.com/office/drawing/2014/main" id="{E6E07F3A-D996-471F-38E1-542182AE3EC6}"/>
                    </a:ext>
                  </a:extLst>
                </p:cNvPr>
                <p:cNvPicPr/>
                <p:nvPr/>
              </p:nvPicPr>
              <p:blipFill>
                <a:blip r:embed="rId291"/>
                <a:stretch>
                  <a:fillRect/>
                </a:stretch>
              </p:blipFill>
              <p:spPr>
                <a:xfrm>
                  <a:off x="6772252" y="5599822"/>
                  <a:ext cx="3369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86" name="Ink 185">
                  <a:extLst>
                    <a:ext uri="{FF2B5EF4-FFF2-40B4-BE49-F238E27FC236}">
                      <a16:creationId xmlns:a16="http://schemas.microsoft.com/office/drawing/2014/main" id="{3CE0F6C5-F875-6E0E-B616-7E51195B508D}"/>
                    </a:ext>
                  </a:extLst>
                </p14:cNvPr>
                <p14:cNvContentPartPr/>
                <p14:nvPr/>
              </p14:nvContentPartPr>
              <p14:xfrm>
                <a:off x="6820492" y="5658142"/>
                <a:ext cx="163800" cy="69120"/>
              </p14:xfrm>
            </p:contentPart>
          </mc:Choice>
          <mc:Fallback>
            <p:pic>
              <p:nvPicPr>
                <p:cNvPr id="186" name="Ink 185">
                  <a:extLst>
                    <a:ext uri="{FF2B5EF4-FFF2-40B4-BE49-F238E27FC236}">
                      <a16:creationId xmlns:a16="http://schemas.microsoft.com/office/drawing/2014/main" id="{3CE0F6C5-F875-6E0E-B616-7E51195B508D}"/>
                    </a:ext>
                  </a:extLst>
                </p:cNvPr>
                <p:cNvPicPr/>
                <p:nvPr/>
              </p:nvPicPr>
              <p:blipFill>
                <a:blip r:embed="rId293"/>
                <a:stretch>
                  <a:fillRect/>
                </a:stretch>
              </p:blipFill>
              <p:spPr>
                <a:xfrm>
                  <a:off x="6811492" y="5649502"/>
                  <a:ext cx="18144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9" name="Ink 188">
                  <a:extLst>
                    <a:ext uri="{FF2B5EF4-FFF2-40B4-BE49-F238E27FC236}">
                      <a16:creationId xmlns:a16="http://schemas.microsoft.com/office/drawing/2014/main" id="{B497704E-0048-B235-41F1-8C61843BC8C4}"/>
                    </a:ext>
                  </a:extLst>
                </p14:cNvPr>
                <p14:cNvContentPartPr/>
                <p14:nvPr/>
              </p14:nvContentPartPr>
              <p14:xfrm>
                <a:off x="6511612" y="5115982"/>
                <a:ext cx="891360" cy="752400"/>
              </p14:xfrm>
            </p:contentPart>
          </mc:Choice>
          <mc:Fallback>
            <p:pic>
              <p:nvPicPr>
                <p:cNvPr id="189" name="Ink 188">
                  <a:extLst>
                    <a:ext uri="{FF2B5EF4-FFF2-40B4-BE49-F238E27FC236}">
                      <a16:creationId xmlns:a16="http://schemas.microsoft.com/office/drawing/2014/main" id="{B497704E-0048-B235-41F1-8C61843BC8C4}"/>
                    </a:ext>
                  </a:extLst>
                </p:cNvPr>
                <p:cNvPicPr/>
                <p:nvPr/>
              </p:nvPicPr>
              <p:blipFill>
                <a:blip r:embed="rId295"/>
                <a:stretch>
                  <a:fillRect/>
                </a:stretch>
              </p:blipFill>
              <p:spPr>
                <a:xfrm>
                  <a:off x="6502612" y="5106982"/>
                  <a:ext cx="909000" cy="7700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91" name="Ink 190">
                  <a:extLst>
                    <a:ext uri="{FF2B5EF4-FFF2-40B4-BE49-F238E27FC236}">
                      <a16:creationId xmlns:a16="http://schemas.microsoft.com/office/drawing/2014/main" id="{BA45A3E0-319E-52A1-200C-63353965AF7D}"/>
                    </a:ext>
                  </a:extLst>
                </p14:cNvPr>
                <p14:cNvContentPartPr/>
                <p14:nvPr/>
              </p14:nvContentPartPr>
              <p14:xfrm>
                <a:off x="7064572" y="4718182"/>
                <a:ext cx="1085760" cy="635040"/>
              </p14:xfrm>
            </p:contentPart>
          </mc:Choice>
          <mc:Fallback>
            <p:pic>
              <p:nvPicPr>
                <p:cNvPr id="191" name="Ink 190">
                  <a:extLst>
                    <a:ext uri="{FF2B5EF4-FFF2-40B4-BE49-F238E27FC236}">
                      <a16:creationId xmlns:a16="http://schemas.microsoft.com/office/drawing/2014/main" id="{BA45A3E0-319E-52A1-200C-63353965AF7D}"/>
                    </a:ext>
                  </a:extLst>
                </p:cNvPr>
                <p:cNvPicPr/>
                <p:nvPr/>
              </p:nvPicPr>
              <p:blipFill>
                <a:blip r:embed="rId297"/>
                <a:stretch>
                  <a:fillRect/>
                </a:stretch>
              </p:blipFill>
              <p:spPr>
                <a:xfrm>
                  <a:off x="7055932" y="4709182"/>
                  <a:ext cx="1103400" cy="6526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92" name="Ink 191">
                  <a:extLst>
                    <a:ext uri="{FF2B5EF4-FFF2-40B4-BE49-F238E27FC236}">
                      <a16:creationId xmlns:a16="http://schemas.microsoft.com/office/drawing/2014/main" id="{8D30F2BA-803C-F3C1-0829-34F199DBCF3C}"/>
                    </a:ext>
                  </a:extLst>
                </p14:cNvPr>
                <p14:cNvContentPartPr/>
                <p14:nvPr/>
              </p14:nvContentPartPr>
              <p14:xfrm>
                <a:off x="8032972" y="5278702"/>
                <a:ext cx="153720" cy="59400"/>
              </p14:xfrm>
            </p:contentPart>
          </mc:Choice>
          <mc:Fallback>
            <p:pic>
              <p:nvPicPr>
                <p:cNvPr id="192" name="Ink 191">
                  <a:extLst>
                    <a:ext uri="{FF2B5EF4-FFF2-40B4-BE49-F238E27FC236}">
                      <a16:creationId xmlns:a16="http://schemas.microsoft.com/office/drawing/2014/main" id="{8D30F2BA-803C-F3C1-0829-34F199DBCF3C}"/>
                    </a:ext>
                  </a:extLst>
                </p:cNvPr>
                <p:cNvPicPr/>
                <p:nvPr/>
              </p:nvPicPr>
              <p:blipFill>
                <a:blip r:embed="rId299"/>
                <a:stretch>
                  <a:fillRect/>
                </a:stretch>
              </p:blipFill>
              <p:spPr>
                <a:xfrm>
                  <a:off x="8024332" y="5269702"/>
                  <a:ext cx="17136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93" name="Ink 192">
                  <a:extLst>
                    <a:ext uri="{FF2B5EF4-FFF2-40B4-BE49-F238E27FC236}">
                      <a16:creationId xmlns:a16="http://schemas.microsoft.com/office/drawing/2014/main" id="{E59C798B-4364-995F-78D1-432FECD4447C}"/>
                    </a:ext>
                  </a:extLst>
                </p14:cNvPr>
                <p14:cNvContentPartPr/>
                <p14:nvPr/>
              </p14:nvContentPartPr>
              <p14:xfrm>
                <a:off x="8041972" y="5625022"/>
                <a:ext cx="140760" cy="187200"/>
              </p14:xfrm>
            </p:contentPart>
          </mc:Choice>
          <mc:Fallback>
            <p:pic>
              <p:nvPicPr>
                <p:cNvPr id="193" name="Ink 192">
                  <a:extLst>
                    <a:ext uri="{FF2B5EF4-FFF2-40B4-BE49-F238E27FC236}">
                      <a16:creationId xmlns:a16="http://schemas.microsoft.com/office/drawing/2014/main" id="{E59C798B-4364-995F-78D1-432FECD4447C}"/>
                    </a:ext>
                  </a:extLst>
                </p:cNvPr>
                <p:cNvPicPr/>
                <p:nvPr/>
              </p:nvPicPr>
              <p:blipFill>
                <a:blip r:embed="rId301"/>
                <a:stretch>
                  <a:fillRect/>
                </a:stretch>
              </p:blipFill>
              <p:spPr>
                <a:xfrm>
                  <a:off x="8032972" y="5616022"/>
                  <a:ext cx="1584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95" name="Ink 194">
                  <a:extLst>
                    <a:ext uri="{FF2B5EF4-FFF2-40B4-BE49-F238E27FC236}">
                      <a16:creationId xmlns:a16="http://schemas.microsoft.com/office/drawing/2014/main" id="{0299EABE-42FD-6031-85C6-5EC3E4B9143A}"/>
                    </a:ext>
                  </a:extLst>
                </p14:cNvPr>
                <p14:cNvContentPartPr/>
                <p14:nvPr/>
              </p14:nvContentPartPr>
              <p14:xfrm>
                <a:off x="6652012" y="5860822"/>
                <a:ext cx="1643040" cy="252360"/>
              </p14:xfrm>
            </p:contentPart>
          </mc:Choice>
          <mc:Fallback>
            <p:pic>
              <p:nvPicPr>
                <p:cNvPr id="195" name="Ink 194">
                  <a:extLst>
                    <a:ext uri="{FF2B5EF4-FFF2-40B4-BE49-F238E27FC236}">
                      <a16:creationId xmlns:a16="http://schemas.microsoft.com/office/drawing/2014/main" id="{0299EABE-42FD-6031-85C6-5EC3E4B9143A}"/>
                    </a:ext>
                  </a:extLst>
                </p:cNvPr>
                <p:cNvPicPr/>
                <p:nvPr/>
              </p:nvPicPr>
              <p:blipFill>
                <a:blip r:embed="rId303"/>
                <a:stretch>
                  <a:fillRect/>
                </a:stretch>
              </p:blipFill>
              <p:spPr>
                <a:xfrm>
                  <a:off x="6643372" y="5851822"/>
                  <a:ext cx="16606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96" name="Ink 195">
                  <a:extLst>
                    <a:ext uri="{FF2B5EF4-FFF2-40B4-BE49-F238E27FC236}">
                      <a16:creationId xmlns:a16="http://schemas.microsoft.com/office/drawing/2014/main" id="{2CFDF171-E6DC-4007-213F-376BC606E205}"/>
                    </a:ext>
                  </a:extLst>
                </p14:cNvPr>
                <p14:cNvContentPartPr/>
                <p14:nvPr/>
              </p14:nvContentPartPr>
              <p14:xfrm>
                <a:off x="4198252" y="5745262"/>
                <a:ext cx="3356640" cy="789120"/>
              </p14:xfrm>
            </p:contentPart>
          </mc:Choice>
          <mc:Fallback>
            <p:pic>
              <p:nvPicPr>
                <p:cNvPr id="196" name="Ink 195">
                  <a:extLst>
                    <a:ext uri="{FF2B5EF4-FFF2-40B4-BE49-F238E27FC236}">
                      <a16:creationId xmlns:a16="http://schemas.microsoft.com/office/drawing/2014/main" id="{2CFDF171-E6DC-4007-213F-376BC606E205}"/>
                    </a:ext>
                  </a:extLst>
                </p:cNvPr>
                <p:cNvPicPr/>
                <p:nvPr/>
              </p:nvPicPr>
              <p:blipFill>
                <a:blip r:embed="rId305"/>
                <a:stretch>
                  <a:fillRect/>
                </a:stretch>
              </p:blipFill>
              <p:spPr>
                <a:xfrm>
                  <a:off x="4189252" y="5736262"/>
                  <a:ext cx="3374280" cy="8067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97" name="Ink 196">
                  <a:extLst>
                    <a:ext uri="{FF2B5EF4-FFF2-40B4-BE49-F238E27FC236}">
                      <a16:creationId xmlns:a16="http://schemas.microsoft.com/office/drawing/2014/main" id="{79D3098F-ACC9-7B07-F24A-501F399435F4}"/>
                    </a:ext>
                  </a:extLst>
                </p14:cNvPr>
                <p14:cNvContentPartPr/>
                <p14:nvPr/>
              </p14:nvContentPartPr>
              <p14:xfrm>
                <a:off x="4178092" y="5719342"/>
                <a:ext cx="222480" cy="231840"/>
              </p14:xfrm>
            </p:contentPart>
          </mc:Choice>
          <mc:Fallback>
            <p:pic>
              <p:nvPicPr>
                <p:cNvPr id="197" name="Ink 196">
                  <a:extLst>
                    <a:ext uri="{FF2B5EF4-FFF2-40B4-BE49-F238E27FC236}">
                      <a16:creationId xmlns:a16="http://schemas.microsoft.com/office/drawing/2014/main" id="{79D3098F-ACC9-7B07-F24A-501F399435F4}"/>
                    </a:ext>
                  </a:extLst>
                </p:cNvPr>
                <p:cNvPicPr/>
                <p:nvPr/>
              </p:nvPicPr>
              <p:blipFill>
                <a:blip r:embed="rId307"/>
                <a:stretch>
                  <a:fillRect/>
                </a:stretch>
              </p:blipFill>
              <p:spPr>
                <a:xfrm>
                  <a:off x="4169092" y="5710342"/>
                  <a:ext cx="2401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98" name="Ink 197">
                  <a:extLst>
                    <a:ext uri="{FF2B5EF4-FFF2-40B4-BE49-F238E27FC236}">
                      <a16:creationId xmlns:a16="http://schemas.microsoft.com/office/drawing/2014/main" id="{1AE1CCA7-32AF-0221-9BB3-33E369D7C3A4}"/>
                    </a:ext>
                  </a:extLst>
                </p14:cNvPr>
                <p14:cNvContentPartPr/>
                <p14:nvPr/>
              </p14:nvContentPartPr>
              <p14:xfrm>
                <a:off x="3433972" y="5155582"/>
                <a:ext cx="726840" cy="646920"/>
              </p14:xfrm>
            </p:contentPart>
          </mc:Choice>
          <mc:Fallback>
            <p:pic>
              <p:nvPicPr>
                <p:cNvPr id="198" name="Ink 197">
                  <a:extLst>
                    <a:ext uri="{FF2B5EF4-FFF2-40B4-BE49-F238E27FC236}">
                      <a16:creationId xmlns:a16="http://schemas.microsoft.com/office/drawing/2014/main" id="{1AE1CCA7-32AF-0221-9BB3-33E369D7C3A4}"/>
                    </a:ext>
                  </a:extLst>
                </p:cNvPr>
                <p:cNvPicPr/>
                <p:nvPr/>
              </p:nvPicPr>
              <p:blipFill>
                <a:blip r:embed="rId309"/>
                <a:stretch>
                  <a:fillRect/>
                </a:stretch>
              </p:blipFill>
              <p:spPr>
                <a:xfrm>
                  <a:off x="3425332" y="5146582"/>
                  <a:ext cx="744480" cy="6645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36" name="Ink 135">
                  <a:extLst>
                    <a:ext uri="{FF2B5EF4-FFF2-40B4-BE49-F238E27FC236}">
                      <a16:creationId xmlns:a16="http://schemas.microsoft.com/office/drawing/2014/main" id="{BF3EB5DE-49EC-256A-9B98-7EC4BF403AFD}"/>
                    </a:ext>
                  </a:extLst>
                </p14:cNvPr>
                <p14:cNvContentPartPr/>
                <p14:nvPr/>
              </p14:nvContentPartPr>
              <p14:xfrm>
                <a:off x="3554932" y="5269702"/>
                <a:ext cx="93240" cy="265320"/>
              </p14:xfrm>
            </p:contentPart>
          </mc:Choice>
          <mc:Fallback>
            <p:pic>
              <p:nvPicPr>
                <p:cNvPr id="136" name="Ink 135">
                  <a:extLst>
                    <a:ext uri="{FF2B5EF4-FFF2-40B4-BE49-F238E27FC236}">
                      <a16:creationId xmlns:a16="http://schemas.microsoft.com/office/drawing/2014/main" id="{BF3EB5DE-49EC-256A-9B98-7EC4BF403AFD}"/>
                    </a:ext>
                  </a:extLst>
                </p:cNvPr>
                <p:cNvPicPr/>
                <p:nvPr/>
              </p:nvPicPr>
              <p:blipFill>
                <a:blip r:embed="rId311"/>
                <a:stretch>
                  <a:fillRect/>
                </a:stretch>
              </p:blipFill>
              <p:spPr>
                <a:xfrm>
                  <a:off x="3545932" y="5261062"/>
                  <a:ext cx="1108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37" name="Ink 136">
                  <a:extLst>
                    <a:ext uri="{FF2B5EF4-FFF2-40B4-BE49-F238E27FC236}">
                      <a16:creationId xmlns:a16="http://schemas.microsoft.com/office/drawing/2014/main" id="{C9C7BF7D-2E11-1771-6353-5D8BF78DF118}"/>
                    </a:ext>
                  </a:extLst>
                </p14:cNvPr>
                <p14:cNvContentPartPr/>
                <p14:nvPr/>
              </p14:nvContentPartPr>
              <p14:xfrm>
                <a:off x="3506332" y="5418742"/>
                <a:ext cx="131400" cy="12600"/>
              </p14:xfrm>
            </p:contentPart>
          </mc:Choice>
          <mc:Fallback>
            <p:pic>
              <p:nvPicPr>
                <p:cNvPr id="137" name="Ink 136">
                  <a:extLst>
                    <a:ext uri="{FF2B5EF4-FFF2-40B4-BE49-F238E27FC236}">
                      <a16:creationId xmlns:a16="http://schemas.microsoft.com/office/drawing/2014/main" id="{C9C7BF7D-2E11-1771-6353-5D8BF78DF118}"/>
                    </a:ext>
                  </a:extLst>
                </p:cNvPr>
                <p:cNvPicPr/>
                <p:nvPr/>
              </p:nvPicPr>
              <p:blipFill>
                <a:blip r:embed="rId313"/>
                <a:stretch>
                  <a:fillRect/>
                </a:stretch>
              </p:blipFill>
              <p:spPr>
                <a:xfrm>
                  <a:off x="3497332" y="5409742"/>
                  <a:ext cx="1490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00" name="Ink 199">
                  <a:extLst>
                    <a:ext uri="{FF2B5EF4-FFF2-40B4-BE49-F238E27FC236}">
                      <a16:creationId xmlns:a16="http://schemas.microsoft.com/office/drawing/2014/main" id="{4CFC65C3-75BE-7660-139B-0955A9F79145}"/>
                    </a:ext>
                  </a:extLst>
                </p14:cNvPr>
                <p14:cNvContentPartPr/>
                <p14:nvPr/>
              </p14:nvContentPartPr>
              <p14:xfrm>
                <a:off x="3205732" y="5399662"/>
                <a:ext cx="90000" cy="25200"/>
              </p14:xfrm>
            </p:contentPart>
          </mc:Choice>
          <mc:Fallback>
            <p:pic>
              <p:nvPicPr>
                <p:cNvPr id="200" name="Ink 199">
                  <a:extLst>
                    <a:ext uri="{FF2B5EF4-FFF2-40B4-BE49-F238E27FC236}">
                      <a16:creationId xmlns:a16="http://schemas.microsoft.com/office/drawing/2014/main" id="{4CFC65C3-75BE-7660-139B-0955A9F79145}"/>
                    </a:ext>
                  </a:extLst>
                </p:cNvPr>
                <p:cNvPicPr/>
                <p:nvPr/>
              </p:nvPicPr>
              <p:blipFill>
                <a:blip r:embed="rId315"/>
                <a:stretch>
                  <a:fillRect/>
                </a:stretch>
              </p:blipFill>
              <p:spPr>
                <a:xfrm>
                  <a:off x="3196732" y="5391022"/>
                  <a:ext cx="10764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01" name="Ink 200">
                  <a:extLst>
                    <a:ext uri="{FF2B5EF4-FFF2-40B4-BE49-F238E27FC236}">
                      <a16:creationId xmlns:a16="http://schemas.microsoft.com/office/drawing/2014/main" id="{5FB5C3F7-D345-7297-04BF-FC367A5593A1}"/>
                    </a:ext>
                  </a:extLst>
                </p14:cNvPr>
                <p14:cNvContentPartPr/>
                <p14:nvPr/>
              </p14:nvContentPartPr>
              <p14:xfrm>
                <a:off x="3209332" y="5473102"/>
                <a:ext cx="68040" cy="7200"/>
              </p14:xfrm>
            </p:contentPart>
          </mc:Choice>
          <mc:Fallback>
            <p:pic>
              <p:nvPicPr>
                <p:cNvPr id="201" name="Ink 200">
                  <a:extLst>
                    <a:ext uri="{FF2B5EF4-FFF2-40B4-BE49-F238E27FC236}">
                      <a16:creationId xmlns:a16="http://schemas.microsoft.com/office/drawing/2014/main" id="{5FB5C3F7-D345-7297-04BF-FC367A5593A1}"/>
                    </a:ext>
                  </a:extLst>
                </p:cNvPr>
                <p:cNvPicPr/>
                <p:nvPr/>
              </p:nvPicPr>
              <p:blipFill>
                <a:blip r:embed="rId317"/>
                <a:stretch>
                  <a:fillRect/>
                </a:stretch>
              </p:blipFill>
              <p:spPr>
                <a:xfrm>
                  <a:off x="3200692" y="5464102"/>
                  <a:ext cx="856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03" name="Ink 202">
                  <a:extLst>
                    <a:ext uri="{FF2B5EF4-FFF2-40B4-BE49-F238E27FC236}">
                      <a16:creationId xmlns:a16="http://schemas.microsoft.com/office/drawing/2014/main" id="{2D14ADC5-1BC2-9807-4F39-3BE8272E3457}"/>
                    </a:ext>
                  </a:extLst>
                </p14:cNvPr>
                <p14:cNvContentPartPr/>
                <p14:nvPr/>
              </p14:nvContentPartPr>
              <p14:xfrm>
                <a:off x="7314772" y="5061622"/>
                <a:ext cx="40680" cy="7200"/>
              </p14:xfrm>
            </p:contentPart>
          </mc:Choice>
          <mc:Fallback>
            <p:pic>
              <p:nvPicPr>
                <p:cNvPr id="203" name="Ink 202">
                  <a:extLst>
                    <a:ext uri="{FF2B5EF4-FFF2-40B4-BE49-F238E27FC236}">
                      <a16:creationId xmlns:a16="http://schemas.microsoft.com/office/drawing/2014/main" id="{2D14ADC5-1BC2-9807-4F39-3BE8272E3457}"/>
                    </a:ext>
                  </a:extLst>
                </p:cNvPr>
                <p:cNvPicPr/>
                <p:nvPr/>
              </p:nvPicPr>
              <p:blipFill>
                <a:blip r:embed="rId319"/>
                <a:stretch>
                  <a:fillRect/>
                </a:stretch>
              </p:blipFill>
              <p:spPr>
                <a:xfrm>
                  <a:off x="7306132" y="5052622"/>
                  <a:ext cx="583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04" name="Ink 203">
                  <a:extLst>
                    <a:ext uri="{FF2B5EF4-FFF2-40B4-BE49-F238E27FC236}">
                      <a16:creationId xmlns:a16="http://schemas.microsoft.com/office/drawing/2014/main" id="{9425C738-395D-2341-12B6-F6BE8E7A0CB7}"/>
                    </a:ext>
                  </a:extLst>
                </p14:cNvPr>
                <p14:cNvContentPartPr/>
                <p14:nvPr/>
              </p14:nvContentPartPr>
              <p14:xfrm>
                <a:off x="7332052" y="5154862"/>
                <a:ext cx="59760" cy="6840"/>
              </p14:xfrm>
            </p:contentPart>
          </mc:Choice>
          <mc:Fallback>
            <p:pic>
              <p:nvPicPr>
                <p:cNvPr id="204" name="Ink 203">
                  <a:extLst>
                    <a:ext uri="{FF2B5EF4-FFF2-40B4-BE49-F238E27FC236}">
                      <a16:creationId xmlns:a16="http://schemas.microsoft.com/office/drawing/2014/main" id="{9425C738-395D-2341-12B6-F6BE8E7A0CB7}"/>
                    </a:ext>
                  </a:extLst>
                </p:cNvPr>
                <p:cNvPicPr/>
                <p:nvPr/>
              </p:nvPicPr>
              <p:blipFill>
                <a:blip r:embed="rId321"/>
                <a:stretch>
                  <a:fillRect/>
                </a:stretch>
              </p:blipFill>
              <p:spPr>
                <a:xfrm>
                  <a:off x="7323052" y="5145862"/>
                  <a:ext cx="774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06" name="Ink 205">
                  <a:extLst>
                    <a:ext uri="{FF2B5EF4-FFF2-40B4-BE49-F238E27FC236}">
                      <a16:creationId xmlns:a16="http://schemas.microsoft.com/office/drawing/2014/main" id="{E7150D7B-13AE-55E2-7F8F-469E057AB316}"/>
                    </a:ext>
                  </a:extLst>
                </p14:cNvPr>
                <p14:cNvContentPartPr/>
                <p14:nvPr/>
              </p14:nvContentPartPr>
              <p14:xfrm>
                <a:off x="8373892" y="5105182"/>
                <a:ext cx="61920" cy="12960"/>
              </p14:xfrm>
            </p:contentPart>
          </mc:Choice>
          <mc:Fallback>
            <p:pic>
              <p:nvPicPr>
                <p:cNvPr id="206" name="Ink 205">
                  <a:extLst>
                    <a:ext uri="{FF2B5EF4-FFF2-40B4-BE49-F238E27FC236}">
                      <a16:creationId xmlns:a16="http://schemas.microsoft.com/office/drawing/2014/main" id="{E7150D7B-13AE-55E2-7F8F-469E057AB316}"/>
                    </a:ext>
                  </a:extLst>
                </p:cNvPr>
                <p:cNvPicPr/>
                <p:nvPr/>
              </p:nvPicPr>
              <p:blipFill>
                <a:blip r:embed="rId323"/>
                <a:stretch>
                  <a:fillRect/>
                </a:stretch>
              </p:blipFill>
              <p:spPr>
                <a:xfrm>
                  <a:off x="8365252" y="5096542"/>
                  <a:ext cx="7956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07" name="Ink 206">
                  <a:extLst>
                    <a:ext uri="{FF2B5EF4-FFF2-40B4-BE49-F238E27FC236}">
                      <a16:creationId xmlns:a16="http://schemas.microsoft.com/office/drawing/2014/main" id="{994A5F3A-8855-10F3-5D72-A1BC86F030EF}"/>
                    </a:ext>
                  </a:extLst>
                </p14:cNvPr>
                <p14:cNvContentPartPr/>
                <p14:nvPr/>
              </p14:nvContentPartPr>
              <p14:xfrm>
                <a:off x="8358412" y="5203822"/>
                <a:ext cx="91080" cy="25560"/>
              </p14:xfrm>
            </p:contentPart>
          </mc:Choice>
          <mc:Fallback>
            <p:pic>
              <p:nvPicPr>
                <p:cNvPr id="207" name="Ink 206">
                  <a:extLst>
                    <a:ext uri="{FF2B5EF4-FFF2-40B4-BE49-F238E27FC236}">
                      <a16:creationId xmlns:a16="http://schemas.microsoft.com/office/drawing/2014/main" id="{994A5F3A-8855-10F3-5D72-A1BC86F030EF}"/>
                    </a:ext>
                  </a:extLst>
                </p:cNvPr>
                <p:cNvPicPr/>
                <p:nvPr/>
              </p:nvPicPr>
              <p:blipFill>
                <a:blip r:embed="rId325"/>
                <a:stretch>
                  <a:fillRect/>
                </a:stretch>
              </p:blipFill>
              <p:spPr>
                <a:xfrm>
                  <a:off x="8349412" y="5194822"/>
                  <a:ext cx="1087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08" name="Ink 207">
                  <a:extLst>
                    <a:ext uri="{FF2B5EF4-FFF2-40B4-BE49-F238E27FC236}">
                      <a16:creationId xmlns:a16="http://schemas.microsoft.com/office/drawing/2014/main" id="{4F49B4CD-E929-49F8-46DA-725396FD5362}"/>
                    </a:ext>
                  </a:extLst>
                </p14:cNvPr>
                <p14:cNvContentPartPr/>
                <p14:nvPr/>
              </p14:nvContentPartPr>
              <p14:xfrm>
                <a:off x="8364172" y="5271142"/>
                <a:ext cx="119520" cy="122760"/>
              </p14:xfrm>
            </p:contentPart>
          </mc:Choice>
          <mc:Fallback>
            <p:pic>
              <p:nvPicPr>
                <p:cNvPr id="208" name="Ink 207">
                  <a:extLst>
                    <a:ext uri="{FF2B5EF4-FFF2-40B4-BE49-F238E27FC236}">
                      <a16:creationId xmlns:a16="http://schemas.microsoft.com/office/drawing/2014/main" id="{4F49B4CD-E929-49F8-46DA-725396FD5362}"/>
                    </a:ext>
                  </a:extLst>
                </p:cNvPr>
                <p:cNvPicPr/>
                <p:nvPr/>
              </p:nvPicPr>
              <p:blipFill>
                <a:blip r:embed="rId327"/>
                <a:stretch>
                  <a:fillRect/>
                </a:stretch>
              </p:blipFill>
              <p:spPr>
                <a:xfrm>
                  <a:off x="8355532" y="5262502"/>
                  <a:ext cx="1371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09" name="Ink 208">
                  <a:extLst>
                    <a:ext uri="{FF2B5EF4-FFF2-40B4-BE49-F238E27FC236}">
                      <a16:creationId xmlns:a16="http://schemas.microsoft.com/office/drawing/2014/main" id="{445F350A-3119-62CB-62FF-87B5BC9760D3}"/>
                    </a:ext>
                  </a:extLst>
                </p14:cNvPr>
                <p14:cNvContentPartPr/>
                <p14:nvPr/>
              </p14:nvContentPartPr>
              <p14:xfrm>
                <a:off x="7139812" y="4806382"/>
                <a:ext cx="1649880" cy="752760"/>
              </p14:xfrm>
            </p:contentPart>
          </mc:Choice>
          <mc:Fallback>
            <p:pic>
              <p:nvPicPr>
                <p:cNvPr id="209" name="Ink 208">
                  <a:extLst>
                    <a:ext uri="{FF2B5EF4-FFF2-40B4-BE49-F238E27FC236}">
                      <a16:creationId xmlns:a16="http://schemas.microsoft.com/office/drawing/2014/main" id="{445F350A-3119-62CB-62FF-87B5BC9760D3}"/>
                    </a:ext>
                  </a:extLst>
                </p:cNvPr>
                <p:cNvPicPr/>
                <p:nvPr/>
              </p:nvPicPr>
              <p:blipFill>
                <a:blip r:embed="rId329"/>
                <a:stretch>
                  <a:fillRect/>
                </a:stretch>
              </p:blipFill>
              <p:spPr>
                <a:xfrm>
                  <a:off x="7131172" y="4797382"/>
                  <a:ext cx="1667520" cy="7704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10" name="Ink 209">
                  <a:extLst>
                    <a:ext uri="{FF2B5EF4-FFF2-40B4-BE49-F238E27FC236}">
                      <a16:creationId xmlns:a16="http://schemas.microsoft.com/office/drawing/2014/main" id="{25F75DC9-89B3-FA34-E22E-A139380B40BF}"/>
                    </a:ext>
                  </a:extLst>
                </p14:cNvPr>
                <p14:cNvContentPartPr/>
                <p14:nvPr/>
              </p14:nvContentPartPr>
              <p14:xfrm>
                <a:off x="8688532" y="4889902"/>
                <a:ext cx="147960" cy="253080"/>
              </p14:xfrm>
            </p:contentPart>
          </mc:Choice>
          <mc:Fallback>
            <p:pic>
              <p:nvPicPr>
                <p:cNvPr id="210" name="Ink 209">
                  <a:extLst>
                    <a:ext uri="{FF2B5EF4-FFF2-40B4-BE49-F238E27FC236}">
                      <a16:creationId xmlns:a16="http://schemas.microsoft.com/office/drawing/2014/main" id="{25F75DC9-89B3-FA34-E22E-A139380B40BF}"/>
                    </a:ext>
                  </a:extLst>
                </p:cNvPr>
                <p:cNvPicPr/>
                <p:nvPr/>
              </p:nvPicPr>
              <p:blipFill>
                <a:blip r:embed="rId331"/>
                <a:stretch>
                  <a:fillRect/>
                </a:stretch>
              </p:blipFill>
              <p:spPr>
                <a:xfrm>
                  <a:off x="8679892" y="4880902"/>
                  <a:ext cx="16560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11" name="Ink 210">
                  <a:extLst>
                    <a:ext uri="{FF2B5EF4-FFF2-40B4-BE49-F238E27FC236}">
                      <a16:creationId xmlns:a16="http://schemas.microsoft.com/office/drawing/2014/main" id="{B1B9C90A-1149-E2F3-0452-D719CB42436A}"/>
                    </a:ext>
                  </a:extLst>
                </p14:cNvPr>
                <p14:cNvContentPartPr/>
                <p14:nvPr/>
              </p14:nvContentPartPr>
              <p14:xfrm>
                <a:off x="8714452" y="4889182"/>
                <a:ext cx="191160" cy="88200"/>
              </p14:xfrm>
            </p:contentPart>
          </mc:Choice>
          <mc:Fallback>
            <p:pic>
              <p:nvPicPr>
                <p:cNvPr id="211" name="Ink 210">
                  <a:extLst>
                    <a:ext uri="{FF2B5EF4-FFF2-40B4-BE49-F238E27FC236}">
                      <a16:creationId xmlns:a16="http://schemas.microsoft.com/office/drawing/2014/main" id="{B1B9C90A-1149-E2F3-0452-D719CB42436A}"/>
                    </a:ext>
                  </a:extLst>
                </p:cNvPr>
                <p:cNvPicPr/>
                <p:nvPr/>
              </p:nvPicPr>
              <p:blipFill>
                <a:blip r:embed="rId333"/>
                <a:stretch>
                  <a:fillRect/>
                </a:stretch>
              </p:blipFill>
              <p:spPr>
                <a:xfrm>
                  <a:off x="8705452" y="4880542"/>
                  <a:ext cx="20880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12" name="Ink 211">
                  <a:extLst>
                    <a:ext uri="{FF2B5EF4-FFF2-40B4-BE49-F238E27FC236}">
                      <a16:creationId xmlns:a16="http://schemas.microsoft.com/office/drawing/2014/main" id="{DFBB9AC7-CED7-3403-4D74-7B87F9596198}"/>
                    </a:ext>
                  </a:extLst>
                </p14:cNvPr>
                <p14:cNvContentPartPr/>
                <p14:nvPr/>
              </p14:nvContentPartPr>
              <p14:xfrm>
                <a:off x="8504572" y="4788022"/>
                <a:ext cx="684360" cy="594360"/>
              </p14:xfrm>
            </p:contentPart>
          </mc:Choice>
          <mc:Fallback>
            <p:pic>
              <p:nvPicPr>
                <p:cNvPr id="212" name="Ink 211">
                  <a:extLst>
                    <a:ext uri="{FF2B5EF4-FFF2-40B4-BE49-F238E27FC236}">
                      <a16:creationId xmlns:a16="http://schemas.microsoft.com/office/drawing/2014/main" id="{DFBB9AC7-CED7-3403-4D74-7B87F9596198}"/>
                    </a:ext>
                  </a:extLst>
                </p:cNvPr>
                <p:cNvPicPr/>
                <p:nvPr/>
              </p:nvPicPr>
              <p:blipFill>
                <a:blip r:embed="rId335"/>
                <a:stretch>
                  <a:fillRect/>
                </a:stretch>
              </p:blipFill>
              <p:spPr>
                <a:xfrm>
                  <a:off x="8495572" y="4779022"/>
                  <a:ext cx="702000" cy="61200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13" name="Ink 212">
                  <a:extLst>
                    <a:ext uri="{FF2B5EF4-FFF2-40B4-BE49-F238E27FC236}">
                      <a16:creationId xmlns:a16="http://schemas.microsoft.com/office/drawing/2014/main" id="{D5F6B2BA-4E54-D130-F13F-928DAC1DA104}"/>
                    </a:ext>
                  </a:extLst>
                </p14:cNvPr>
                <p14:cNvContentPartPr/>
                <p14:nvPr/>
              </p14:nvContentPartPr>
              <p14:xfrm>
                <a:off x="3159652" y="5216422"/>
                <a:ext cx="5809680" cy="1405080"/>
              </p14:xfrm>
            </p:contentPart>
          </mc:Choice>
          <mc:Fallback>
            <p:pic>
              <p:nvPicPr>
                <p:cNvPr id="213" name="Ink 212">
                  <a:extLst>
                    <a:ext uri="{FF2B5EF4-FFF2-40B4-BE49-F238E27FC236}">
                      <a16:creationId xmlns:a16="http://schemas.microsoft.com/office/drawing/2014/main" id="{D5F6B2BA-4E54-D130-F13F-928DAC1DA104}"/>
                    </a:ext>
                  </a:extLst>
                </p:cNvPr>
                <p:cNvPicPr/>
                <p:nvPr/>
              </p:nvPicPr>
              <p:blipFill>
                <a:blip r:embed="rId337"/>
                <a:stretch>
                  <a:fillRect/>
                </a:stretch>
              </p:blipFill>
              <p:spPr>
                <a:xfrm>
                  <a:off x="3151012" y="5207422"/>
                  <a:ext cx="5827320" cy="14227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14" name="Ink 213">
                  <a:extLst>
                    <a:ext uri="{FF2B5EF4-FFF2-40B4-BE49-F238E27FC236}">
                      <a16:creationId xmlns:a16="http://schemas.microsoft.com/office/drawing/2014/main" id="{D5AAE131-2AA7-E589-8501-367BEC9F1B7A}"/>
                    </a:ext>
                  </a:extLst>
                </p14:cNvPr>
                <p14:cNvContentPartPr/>
                <p14:nvPr/>
              </p14:nvContentPartPr>
              <p14:xfrm>
                <a:off x="3130492" y="5608822"/>
                <a:ext cx="134640" cy="144360"/>
              </p14:xfrm>
            </p:contentPart>
          </mc:Choice>
          <mc:Fallback>
            <p:pic>
              <p:nvPicPr>
                <p:cNvPr id="214" name="Ink 213">
                  <a:extLst>
                    <a:ext uri="{FF2B5EF4-FFF2-40B4-BE49-F238E27FC236}">
                      <a16:creationId xmlns:a16="http://schemas.microsoft.com/office/drawing/2014/main" id="{D5AAE131-2AA7-E589-8501-367BEC9F1B7A}"/>
                    </a:ext>
                  </a:extLst>
                </p:cNvPr>
                <p:cNvPicPr/>
                <p:nvPr/>
              </p:nvPicPr>
              <p:blipFill>
                <a:blip r:embed="rId339"/>
                <a:stretch>
                  <a:fillRect/>
                </a:stretch>
              </p:blipFill>
              <p:spPr>
                <a:xfrm>
                  <a:off x="3121852" y="5600182"/>
                  <a:ext cx="15228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15" name="Ink 214">
                  <a:extLst>
                    <a:ext uri="{FF2B5EF4-FFF2-40B4-BE49-F238E27FC236}">
                      <a16:creationId xmlns:a16="http://schemas.microsoft.com/office/drawing/2014/main" id="{4D9D47A3-19A3-5997-8F9A-31AB66A5528A}"/>
                    </a:ext>
                  </a:extLst>
                </p14:cNvPr>
                <p14:cNvContentPartPr/>
                <p14:nvPr/>
              </p14:nvContentPartPr>
              <p14:xfrm>
                <a:off x="3187372" y="5283742"/>
                <a:ext cx="169200" cy="259200"/>
              </p14:xfrm>
            </p:contentPart>
          </mc:Choice>
          <mc:Fallback>
            <p:pic>
              <p:nvPicPr>
                <p:cNvPr id="215" name="Ink 214">
                  <a:extLst>
                    <a:ext uri="{FF2B5EF4-FFF2-40B4-BE49-F238E27FC236}">
                      <a16:creationId xmlns:a16="http://schemas.microsoft.com/office/drawing/2014/main" id="{4D9D47A3-19A3-5997-8F9A-31AB66A5528A}"/>
                    </a:ext>
                  </a:extLst>
                </p:cNvPr>
                <p:cNvPicPr/>
                <p:nvPr/>
              </p:nvPicPr>
              <p:blipFill>
                <a:blip r:embed="rId341"/>
                <a:stretch>
                  <a:fillRect/>
                </a:stretch>
              </p:blipFill>
              <p:spPr>
                <a:xfrm>
                  <a:off x="3178372" y="5275102"/>
                  <a:ext cx="1868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16" name="Ink 215">
                  <a:extLst>
                    <a:ext uri="{FF2B5EF4-FFF2-40B4-BE49-F238E27FC236}">
                      <a16:creationId xmlns:a16="http://schemas.microsoft.com/office/drawing/2014/main" id="{D2C43DF0-7D27-23B1-C71A-2753793A318D}"/>
                    </a:ext>
                  </a:extLst>
                </p14:cNvPr>
                <p14:cNvContentPartPr/>
                <p14:nvPr/>
              </p14:nvContentPartPr>
              <p14:xfrm>
                <a:off x="3215452" y="5336302"/>
                <a:ext cx="152280" cy="223560"/>
              </p14:xfrm>
            </p:contentPart>
          </mc:Choice>
          <mc:Fallback>
            <p:pic>
              <p:nvPicPr>
                <p:cNvPr id="216" name="Ink 215">
                  <a:extLst>
                    <a:ext uri="{FF2B5EF4-FFF2-40B4-BE49-F238E27FC236}">
                      <a16:creationId xmlns:a16="http://schemas.microsoft.com/office/drawing/2014/main" id="{D2C43DF0-7D27-23B1-C71A-2753793A318D}"/>
                    </a:ext>
                  </a:extLst>
                </p:cNvPr>
                <p:cNvPicPr/>
                <p:nvPr/>
              </p:nvPicPr>
              <p:blipFill>
                <a:blip r:embed="rId343"/>
                <a:stretch>
                  <a:fillRect/>
                </a:stretch>
              </p:blipFill>
              <p:spPr>
                <a:xfrm>
                  <a:off x="3206452" y="5327662"/>
                  <a:ext cx="16992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17" name="Ink 216">
                  <a:extLst>
                    <a:ext uri="{FF2B5EF4-FFF2-40B4-BE49-F238E27FC236}">
                      <a16:creationId xmlns:a16="http://schemas.microsoft.com/office/drawing/2014/main" id="{026701F0-E71A-FBEE-08C6-59408439FCE3}"/>
                    </a:ext>
                  </a:extLst>
                </p14:cNvPr>
                <p14:cNvContentPartPr/>
                <p14:nvPr/>
              </p14:nvContentPartPr>
              <p14:xfrm>
                <a:off x="2991532" y="5602702"/>
                <a:ext cx="120600" cy="208800"/>
              </p14:xfrm>
            </p:contentPart>
          </mc:Choice>
          <mc:Fallback>
            <p:pic>
              <p:nvPicPr>
                <p:cNvPr id="217" name="Ink 216">
                  <a:extLst>
                    <a:ext uri="{FF2B5EF4-FFF2-40B4-BE49-F238E27FC236}">
                      <a16:creationId xmlns:a16="http://schemas.microsoft.com/office/drawing/2014/main" id="{026701F0-E71A-FBEE-08C6-59408439FCE3}"/>
                    </a:ext>
                  </a:extLst>
                </p:cNvPr>
                <p:cNvPicPr/>
                <p:nvPr/>
              </p:nvPicPr>
              <p:blipFill>
                <a:blip r:embed="rId345"/>
                <a:stretch>
                  <a:fillRect/>
                </a:stretch>
              </p:blipFill>
              <p:spPr>
                <a:xfrm>
                  <a:off x="2982532" y="5594062"/>
                  <a:ext cx="13824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18" name="Ink 217">
                  <a:extLst>
                    <a:ext uri="{FF2B5EF4-FFF2-40B4-BE49-F238E27FC236}">
                      <a16:creationId xmlns:a16="http://schemas.microsoft.com/office/drawing/2014/main" id="{E1B3BEB5-3C3E-A913-5C5F-59F61E15A15C}"/>
                    </a:ext>
                  </a:extLst>
                </p14:cNvPr>
                <p14:cNvContentPartPr/>
                <p14:nvPr/>
              </p14:nvContentPartPr>
              <p14:xfrm>
                <a:off x="3043732" y="5591902"/>
                <a:ext cx="93960" cy="11520"/>
              </p14:xfrm>
            </p:contentPart>
          </mc:Choice>
          <mc:Fallback>
            <p:pic>
              <p:nvPicPr>
                <p:cNvPr id="218" name="Ink 217">
                  <a:extLst>
                    <a:ext uri="{FF2B5EF4-FFF2-40B4-BE49-F238E27FC236}">
                      <a16:creationId xmlns:a16="http://schemas.microsoft.com/office/drawing/2014/main" id="{E1B3BEB5-3C3E-A913-5C5F-59F61E15A15C}"/>
                    </a:ext>
                  </a:extLst>
                </p:cNvPr>
                <p:cNvPicPr/>
                <p:nvPr/>
              </p:nvPicPr>
              <p:blipFill>
                <a:blip r:embed="rId347"/>
                <a:stretch>
                  <a:fillRect/>
                </a:stretch>
              </p:blipFill>
              <p:spPr>
                <a:xfrm>
                  <a:off x="3035092" y="5583262"/>
                  <a:ext cx="1116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19" name="Ink 218">
                  <a:extLst>
                    <a:ext uri="{FF2B5EF4-FFF2-40B4-BE49-F238E27FC236}">
                      <a16:creationId xmlns:a16="http://schemas.microsoft.com/office/drawing/2014/main" id="{48565B54-4270-126F-783D-5E1C8FC12C41}"/>
                    </a:ext>
                  </a:extLst>
                </p14:cNvPr>
                <p14:cNvContentPartPr/>
                <p14:nvPr/>
              </p14:nvContentPartPr>
              <p14:xfrm>
                <a:off x="2907292" y="5493982"/>
                <a:ext cx="383400" cy="434520"/>
              </p14:xfrm>
            </p:contentPart>
          </mc:Choice>
          <mc:Fallback>
            <p:pic>
              <p:nvPicPr>
                <p:cNvPr id="219" name="Ink 218">
                  <a:extLst>
                    <a:ext uri="{FF2B5EF4-FFF2-40B4-BE49-F238E27FC236}">
                      <a16:creationId xmlns:a16="http://schemas.microsoft.com/office/drawing/2014/main" id="{48565B54-4270-126F-783D-5E1C8FC12C41}"/>
                    </a:ext>
                  </a:extLst>
                </p:cNvPr>
                <p:cNvPicPr/>
                <p:nvPr/>
              </p:nvPicPr>
              <p:blipFill>
                <a:blip r:embed="rId349"/>
                <a:stretch>
                  <a:fillRect/>
                </a:stretch>
              </p:blipFill>
              <p:spPr>
                <a:xfrm>
                  <a:off x="2898652" y="5484982"/>
                  <a:ext cx="401040" cy="452160"/>
                </a:xfrm>
                <a:prstGeom prst="rect">
                  <a:avLst/>
                </a:prstGeom>
              </p:spPr>
            </p:pic>
          </mc:Fallback>
        </mc:AlternateContent>
      </p:grpSp>
    </p:spTree>
    <p:extLst>
      <p:ext uri="{BB962C8B-B14F-4D97-AF65-F5344CB8AC3E}">
        <p14:creationId xmlns:p14="http://schemas.microsoft.com/office/powerpoint/2010/main" val="11855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Title</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369332"/>
          </a:xfrm>
          <a:prstGeom prst="rect">
            <a:avLst/>
          </a:prstGeom>
          <a:noFill/>
        </p:spPr>
        <p:txBody>
          <a:bodyPr wrap="square" rtlCol="0">
            <a:spAutoFit/>
          </a:bodyPr>
          <a:lstStyle/>
          <a:p>
            <a:r>
              <a:rPr lang="en-IN" sz="1800" dirty="0"/>
              <a:t>&lt;content&gt;</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251300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2</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1458</TotalTime>
  <Words>461</Words>
  <Application>Microsoft Office PowerPoint</Application>
  <PresentationFormat>Custom</PresentationFormat>
  <Paragraphs>97</Paragraphs>
  <Slides>10</Slides>
  <Notes>3</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10</vt:i4>
      </vt:variant>
    </vt:vector>
  </HeadingPairs>
  <TitlesOfParts>
    <vt:vector size="26" baseType="lpstr">
      <vt:lpstr>Wingdings</vt:lpstr>
      <vt:lpstr>Segoe UI</vt:lpstr>
      <vt:lpstr>Quattrocento Sans</vt:lpstr>
      <vt:lpstr>Segoe UI Light</vt:lpstr>
      <vt:lpstr>Calibri</vt:lpstr>
      <vt:lpstr>Cooper Black</vt:lpstr>
      <vt:lpstr>Open Sans</vt:lpstr>
      <vt:lpstr>72 Condensed</vt:lpstr>
      <vt:lpstr>Arial Black</vt:lpstr>
      <vt:lpstr>Corben</vt:lpstr>
      <vt:lpstr>Cambria</vt:lpstr>
      <vt:lpstr>Arial</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40</cp:revision>
  <dcterms:created xsi:type="dcterms:W3CDTF">2023-10-03T21:33:12Z</dcterms:created>
  <dcterms:modified xsi:type="dcterms:W3CDTF">2024-11-21T14:14:22Z</dcterms:modified>
</cp:coreProperties>
</file>