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ink/ink3.xml" ContentType="application/inkml+xml"/>
  <Override PartName="/ppt/notesSlides/notesSlide7.xml" ContentType="application/vnd.openxmlformats-officedocument.presentationml.notesSlide+xml"/>
  <Override PartName="/ppt/ink/ink4.xml" ContentType="application/inkml+xml"/>
  <Override PartName="/ppt/ink/ink5.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6.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17.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41"/>
  </p:notesMasterIdLst>
  <p:sldIdLst>
    <p:sldId id="256" r:id="rId5"/>
    <p:sldId id="402" r:id="rId6"/>
    <p:sldId id="276" r:id="rId7"/>
    <p:sldId id="314" r:id="rId8"/>
    <p:sldId id="1187" r:id="rId9"/>
    <p:sldId id="1188" r:id="rId10"/>
    <p:sldId id="1189" r:id="rId11"/>
    <p:sldId id="1178" r:id="rId12"/>
    <p:sldId id="1179" r:id="rId13"/>
    <p:sldId id="1180" r:id="rId14"/>
    <p:sldId id="1181" r:id="rId15"/>
    <p:sldId id="1182" r:id="rId16"/>
    <p:sldId id="1214" r:id="rId17"/>
    <p:sldId id="1184" r:id="rId18"/>
    <p:sldId id="1185" r:id="rId19"/>
    <p:sldId id="1208" r:id="rId20"/>
    <p:sldId id="1209" r:id="rId21"/>
    <p:sldId id="1215" r:id="rId22"/>
    <p:sldId id="1216" r:id="rId23"/>
    <p:sldId id="1217" r:id="rId24"/>
    <p:sldId id="340" r:id="rId25"/>
    <p:sldId id="341" r:id="rId26"/>
    <p:sldId id="342" r:id="rId27"/>
    <p:sldId id="344" r:id="rId28"/>
    <p:sldId id="346" r:id="rId29"/>
    <p:sldId id="347" r:id="rId30"/>
    <p:sldId id="345" r:id="rId31"/>
    <p:sldId id="350" r:id="rId32"/>
    <p:sldId id="351" r:id="rId33"/>
    <p:sldId id="352" r:id="rId34"/>
    <p:sldId id="4762" r:id="rId35"/>
    <p:sldId id="353" r:id="rId36"/>
    <p:sldId id="4760" r:id="rId37"/>
    <p:sldId id="4761" r:id="rId38"/>
    <p:sldId id="419" r:id="rId39"/>
    <p:sldId id="409" r:id="rId40"/>
  </p:sldIdLst>
  <p:sldSz cx="12188825" cy="6858000"/>
  <p:notesSz cx="6858000" cy="9144000"/>
  <p:embeddedFontLst>
    <p:embeddedFont>
      <p:font typeface="72 Monospace" panose="020B0509030603020204" pitchFamily="49" charset="0"/>
      <p:regular r:id="rId42"/>
      <p:bold r:id="rId43"/>
    </p:embeddedFont>
    <p:embeddedFont>
      <p:font typeface="Arial Black" panose="020B0A04020102020204" pitchFamily="34" charset="0"/>
      <p:regular r:id="rId44"/>
      <p:bold r:id="rId45"/>
    </p:embeddedFont>
    <p:embeddedFont>
      <p:font typeface="Cambria" panose="02040503050406030204" pitchFamily="18" charset="0"/>
      <p:regular r:id="rId46"/>
      <p:bold r:id="rId47"/>
      <p:italic r:id="rId48"/>
      <p:boldItalic r:id="rId49"/>
    </p:embeddedFont>
    <p:embeddedFont>
      <p:font typeface="Consolas" panose="020B0609020204030204" pitchFamily="49" charset="0"/>
      <p:regular r:id="rId50"/>
      <p:bold r:id="rId51"/>
      <p:italic r:id="rId52"/>
      <p:boldItalic r:id="rId53"/>
    </p:embeddedFont>
    <p:embeddedFont>
      <p:font typeface="Cooper Black" panose="0208090404030B020404" pitchFamily="18" charset="0"/>
      <p:regular r:id="rId54"/>
    </p:embeddedFont>
    <p:embeddedFont>
      <p:font typeface="Corben" panose="020B0604020202020204" charset="0"/>
      <p:bold r:id="rId55"/>
    </p:embeddedFont>
    <p:embeddedFont>
      <p:font typeface="Open Sans" panose="020B0606030504020204" pitchFamily="34" charset="0"/>
      <p:regular r:id="rId56"/>
      <p:bold r:id="rId57"/>
      <p:italic r:id="rId58"/>
      <p:boldItalic r:id="rId59"/>
    </p:embeddedFont>
    <p:embeddedFont>
      <p:font typeface="Quattrocento Sans" panose="020B0502050000020003" pitchFamily="34" charset="0"/>
      <p:regular r:id="rId60"/>
      <p:bold r:id="rId61"/>
      <p:italic r:id="rId62"/>
      <p:boldItalic r:id="rId63"/>
    </p:embeddedFont>
    <p:embeddedFont>
      <p:font typeface="Segoe UI" panose="020B0502040204020203" pitchFamily="34" charset="0"/>
      <p:regular r:id="rId64"/>
      <p:bold r:id="rId65"/>
      <p:italic r:id="rId66"/>
      <p:boldItalic r:id="rId67"/>
    </p:embeddedFont>
    <p:embeddedFont>
      <p:font typeface="Segoe UI Black" panose="020B0A02040204020203" pitchFamily="34" charset="0"/>
      <p:bold r:id="rId68"/>
      <p:boldItalic r:id="rId69"/>
    </p:embeddedFont>
    <p:embeddedFont>
      <p:font typeface="Segoe UI Light" panose="020B0502040204020203" pitchFamily="34" charset="0"/>
      <p:regular r:id="rId70"/>
      <p: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font" Target="fonts/font1.fntdata"/><Relationship Id="rId47" Type="http://schemas.openxmlformats.org/officeDocument/2006/relationships/font" Target="fonts/font6.fntdata"/><Relationship Id="rId63" Type="http://schemas.openxmlformats.org/officeDocument/2006/relationships/font" Target="fonts/font22.fntdata"/><Relationship Id="rId68" Type="http://schemas.openxmlformats.org/officeDocument/2006/relationships/font" Target="fonts/font27.fntdata"/><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font" Target="fonts/font25.fntdata"/><Relationship Id="rId5" Type="http://schemas.openxmlformats.org/officeDocument/2006/relationships/slide" Target="slides/slide1.xml"/><Relationship Id="rId61" Type="http://schemas.openxmlformats.org/officeDocument/2006/relationships/font" Target="fonts/font20.fntdata"/><Relationship Id="rId203" Type="http://customschemas.google.com/relationships/presentationmetadata" Target="meta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openxmlformats.org/officeDocument/2006/relationships/font" Target="fonts/font28.fntdata"/><Relationship Id="rId8" Type="http://schemas.openxmlformats.org/officeDocument/2006/relationships/slide" Target="slides/slide4.xml"/><Relationship Id="rId51" Type="http://schemas.openxmlformats.org/officeDocument/2006/relationships/font" Target="fonts/font10.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font" Target="fonts/font26.fntdata"/><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70"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font" Target="fonts/font24.fntdata"/><Relationship Id="rId4" Type="http://schemas.openxmlformats.org/officeDocument/2006/relationships/slideMaster" Target="slideMasters/slideMaster4.xml"/><Relationship Id="rId9" Type="http://schemas.openxmlformats.org/officeDocument/2006/relationships/slide" Target="slides/slide5.xml"/><Relationship Id="rId207" Type="http://schemas.openxmlformats.org/officeDocument/2006/relationships/tableStyles" Target="tableStyle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3.xml"/><Relationship Id="rId71" Type="http://schemas.openxmlformats.org/officeDocument/2006/relationships/font" Target="fonts/font30.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47.373"/>
    </inkml:context>
    <inkml:brush xml:id="br0">
      <inkml:brushProperty name="width" value="0.05" units="cm"/>
      <inkml:brushProperty name="height" value="0.05" units="cm"/>
    </inkml:brush>
  </inkml:definitions>
  <inkml:trace contextRef="#ctx0" brushRef="#br0">0 103 24575,'0'-8'0,"0"0"0,0 0 0,0 0 0,1 0 0,0 0 0,4-13 0,-5 19 0,1 0 0,0 0 0,0 0 0,0 0 0,0 1 0,0-1 0,1 0 0,-1 0 0,0 1 0,1-1 0,-1 1 0,1 0 0,0-1 0,-1 1 0,1 0 0,0 0 0,0 0 0,0 0 0,0 0 0,0 0 0,0 1 0,0-1 0,0 1 0,0-1 0,0 1 0,4-1 0,1 2 0,1-1 0,0 1 0,-1 0 0,1 0 0,-1 1 0,1 0 0,-1 0 0,0 1 0,0 0 0,0 0 0,0 1 0,0-1 0,-1 2 0,0-1 0,1 1 0,5 5 0,-3-1 0,1 1 0,-1-1 0,-1 1 0,1 1 0,-2 0 0,0 0 0,0 0 0,8 20 0,-12-21 0,0-1 0,0 2 0,-1-1 0,0 0 0,-1 0 0,0 17 0,-1-23 0,0-1 0,-1 0 0,1 0 0,-1 0 0,1 0 0,-1 0 0,0 0 0,0 0 0,-1 0 0,1-1 0,-3 6 0,3-7 0,-1 0 0,1 1 0,0-1 0,-1 0 0,1 0 0,-1 0 0,1 0 0,-1 0 0,1 0 0,-1 0 0,0-1 0,1 1 0,-1-1 0,0 1 0,0-1 0,1 0 0,-1 1 0,0-1 0,0 0 0,0 0 0,-3-1 0,1 1 0,-1-1 0,1 0 0,-1 0 0,1-1 0,0 1 0,0-1 0,-1 0 0,1 0 0,0 0 0,1 0 0,-1-1 0,0 0 0,1 0 0,-1 0 0,1 0 0,-4-5 0,3 3 0,0-1 0,0 0 0,0 0 0,1 0 0,0-1 0,0 1 0,0-1 0,1 1 0,0-1 0,-1-9 0,2 11 0,1 0 0,-1-1 0,1 1 0,0 0 0,0 0 0,1-1 0,-1 1 0,1 0 0,1 0 0,-1 0 0,1 0 0,-1 0 0,5-7 0,-4 8 0,0 1 0,1 0 0,-1 0 0,1 0 0,-1 1 0,1-1 0,0 0 0,0 1 0,1 0 0,-1 0 0,0 0 0,1 0 0,-1 0 0,1 1 0,-1 0 0,1-1 0,0 1 0,0 0 0,-1 1 0,6-1 0,12 0-1365,-1 1-5461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9.162"/>
    </inkml:context>
    <inkml:brush xml:id="br0">
      <inkml:brushProperty name="width" value="0.05" units="cm"/>
      <inkml:brushProperty name="height" value="0.05" units="cm"/>
    </inkml:brush>
  </inkml:definitions>
  <inkml:trace contextRef="#ctx0" brushRef="#br0">1 24 24575,'3'0'0,"6"0"0,11 0 0,14 0 0,12 0 0,13-3 0,11-4 0,5 0 0,-10 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06.172"/>
    </inkml:context>
    <inkml:brush xml:id="br0">
      <inkml:brushProperty name="width" value="0.05" units="cm"/>
      <inkml:brushProperty name="height" value="0.05" units="cm"/>
    </inkml:brush>
  </inkml:definitions>
  <inkml:trace contextRef="#ctx0" brushRef="#br0">545 130 24575,'0'-5'0,"1"-1"0,0 1 0,0 0 0,4-9 0,3-17 0,-8 27 0,1 0 0,-1-1 0,0 1 0,0-1 0,-1 1 0,1-1 0,-2-6 0,1 9 0,1 1 0,-1 0 0,0 0 0,1-1 0,-1 1 0,0 0 0,0 0 0,0 0 0,0 0 0,0 0 0,0 0 0,0 0 0,0 0 0,0 0 0,0 1 0,0-1 0,-1 0 0,1 1 0,0-1 0,-1 1 0,1-1 0,0 1 0,-1 0 0,1-1 0,0 1 0,-1 0 0,1 0 0,-2 0 0,-13 1 0,1 0 0,0 0 0,1 2 0,-1 0 0,-18 6 0,-70 29 0,98-36 0,-43 19 0,-59 33 0,89-44 0,2 1 0,-1 0 0,1 2 0,1 0 0,0 0 0,-19 25 0,31-35 0,0 1 0,1 0 0,-1-1 0,1 1 0,0 0 0,0 1 0,1-1 0,-1 0 0,1 0 0,0 1 0,-1 4 0,2-6 0,0-1 0,0 0 0,0 1 0,1-1 0,-1 0 0,1 1 0,-1-1 0,1 0 0,0 0 0,-1 0 0,1 1 0,0-1 0,1 0 0,-1 0 0,0 0 0,1 0 0,-1-1 0,1 1 0,-1 0 0,1-1 0,0 1 0,3 2 0,6 2 0,0 0 0,0 0 0,0-1 0,1-1 0,0 0 0,0 0 0,0-1 0,13 1 0,103 8 0,-70-10 0,0-3 0,0-3 0,108-21 0,-139 18-1365,-11 1-5461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06.629"/>
    </inkml:context>
    <inkml:brush xml:id="br0">
      <inkml:brushProperty name="width" value="0.05" units="cm"/>
      <inkml:brushProperty name="height" value="0.05" units="cm"/>
    </inkml:brush>
  </inkml:definitions>
  <inkml:trace contextRef="#ctx0" brushRef="#br0">81 1 24575,'-3'0'0,"0"3"0,-1 4 0,1 3 0,1 3 0,-3 3 0,1 3 0,-3 6 0,-3 0 0,-2 2 0,0 0 0,3-2 0,2-6-8191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07.082"/>
    </inkml:context>
    <inkml:brush xml:id="br0">
      <inkml:brushProperty name="width" value="0.05" units="cm"/>
      <inkml:brushProperty name="height" value="0.05" units="cm"/>
    </inkml:brush>
  </inkml:definitions>
  <inkml:trace contextRef="#ctx0" brushRef="#br0">1 143 24575,'0'0'0,"1"0"0,0-1 0,-1 1 0,1 0 0,-1 0 0,1-1 0,0 1 0,-1-1 0,1 1 0,-1 0 0,1-1 0,-1 1 0,1-1 0,-1 1 0,0-1 0,1 1 0,-1-1 0,1 1 0,-1-1 0,0 0 0,0 1 0,1-1 0,-1 0 0,0 1 0,0-1 0,0 0 0,0 0 0,4-22 0,-3 18 0,-3 16 0,2 0 0,-1 0 0,2 1 0,-1-1 0,1 0 0,1 0 0,0 0 0,1-1 0,0 1 0,0 0 0,1-1 0,7 14 0,-7-17 0,1 1 0,-1-1 0,2 0 0,-1 0 0,1-1 0,0 1 0,0-1 0,0 0 0,1-1 0,0 0 0,0 0 0,0 0 0,1-1 0,0 0 0,0 0 0,0-1 0,10 3 0,-3-3 0,0-1 0,1 0 0,-1-1 0,0-1 0,1 0 0,-1-1 0,0 0 0,0-2 0,1 0 0,-1 0 0,-1-1 0,1-1 0,-1-1 0,0 0 0,0-1 0,0 0 0,22-17 0,-29 18 0,-1 0 0,0-1 0,0 0 0,0 0 0,-1 0 0,0-1 0,0 0 0,-1 0 0,0 0 0,0-1 0,-1 1 0,0-1 0,-1 1 0,0-1 0,2-17 0,-3 19 0,-1 0 0,1-1 0,-1 1 0,-1 0 0,1 0 0,-1-1 0,-1 1 0,1 0 0,-1 0 0,-1 0 0,1 0 0,-1 0 0,0 1 0,0-1 0,-1 1 0,0 0 0,0 0 0,-1 0 0,0 1 0,-5-6 0,9 10 17,0 0 0,0 0 0,1 1 1,-1-1-1,0 1 0,0-1 0,0 0 0,0 1 0,0-1 0,0 1 0,0 0 0,0-1 0,0 1 0,-1 0 0,1 0 0,0 0 0,0 0 0,0-1 1,-1 2-1,1-1-72,1 0-1,-1 1 1,0-1 0,1 0 0,-1 1 0,1-1 0,-1 1 0,1-1 0,-1 1 0,1-1 0,0 1 0,-1-1 0,1 1 0,0-1 0,-1 1 0,1-1 0,0 1 0,0 0 0,-1-1 0,1 1-1,0 0 1,0-1 0,0 1 0,0 0 0,0-1 0,0 1 0,0 0 0,0-1 0,0 1 0,0 0 0,2 12-6771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0.511"/>
    </inkml:context>
    <inkml:brush xml:id="br0">
      <inkml:brushProperty name="width" value="0.05" units="cm"/>
      <inkml:brushProperty name="height" value="0.05" units="cm"/>
    </inkml:brush>
  </inkml:definitions>
  <inkml:trace contextRef="#ctx0" brushRef="#br0">60 139 24575,'-9'-9'0,"-23"-24"0,30 31 0,0-1 0,0 1 0,0-1 0,1 1 0,-1-1 0,1 0 0,0 0 0,-1 0 0,1 0 0,1 0 0,-2-5 0,2 7 0,0 0 0,0 0 0,0 0 0,0 0 0,1 0 0,-1 0 0,0 0 0,1 0 0,-1 0 0,1 0 0,-1 0 0,1 0 0,-1 0 0,1 0 0,0 0 0,-1 1 0,1-1 0,0 0 0,0 0 0,0 1 0,0-1 0,-1 1 0,1-1 0,0 0 0,0 1 0,0 0 0,0-1 0,0 1 0,0 0 0,0-1 0,0 1 0,0 0 0,0 0 0,1 0 0,0 0 0,5-1 0,-1 1 0,0 0 0,0 0 0,11 3 0,-4 0 0,-1 0 0,0 1 0,0 1 0,0 0 0,0 1 0,15 10 0,62 49 0,-83-60 0,8 6 0,-1 0 0,0 1 0,0 1 0,11 16 0,-20-25 0,0 1 0,-1 0 0,0 1 0,0-1 0,-1 1 0,1-1 0,-1 1 0,0 0 0,-1-1 0,1 1 0,-1 0 0,0 0 0,-1 0 0,0 1 0,0 9 0,-1-12 0,0 0 0,-1 0 0,1 0 0,-1 0 0,0 0 0,1 0 0,-2-1 0,1 1 0,0-1 0,-1 1 0,0-1 0,0 0 0,0 0 0,0 0 0,0-1 0,0 1 0,-1-1 0,-6 4 0,5-3 0,0 0 0,-1-1 0,1 0 0,0 0 0,-1 0 0,0 0 0,1-1 0,-1 0 0,0 0 0,1-1 0,-1 0 0,0 0 0,-7-1 0,11 1 0,0-1 0,0 1 0,0-1 0,0 0 0,0 0 0,0 0 0,0 0 0,1 0 0,-1 0 0,0-1 0,1 1 0,-1-1 0,1 1 0,-1-1 0,1 1 0,-1-1 0,1 0 0,0 0 0,0 0 0,0 1 0,0-1 0,0 0 0,1 0 0,-1 0 0,1 0 0,-1-1 0,1 1 0,0 0 0,-1 0 0,1 0 0,0 0 0,1 0 0,-1-4 0,1-6 0,1-1 0,0 0 0,1 1 0,5-15 0,1 1 0,0 1 0,2 0 0,23-37 0,-24 46 0,0 1 0,1 0 0,1 1 0,1 0 0,0 0 0,17-13 0,-26 25 29,0-1-1,-1 1 1,1-1-1,0 1 0,0 0 1,0 0-1,0 1 1,1-1-1,-1 1 1,0 0-1,6-1 1,-7 2-119,0 0 0,0 0 0,0 1 0,0-1 0,0 0 1,-1 1-1,1 0 0,0 0 0,0 0 0,-1 0 1,1 0-1,-1 0 0,1 1 0,-1-1 0,1 1 0,-1 0 1,0-1-1,3 4 0,5 6-6736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0.928"/>
    </inkml:context>
    <inkml:brush xml:id="br0">
      <inkml:brushProperty name="width" value="0.05" units="cm"/>
      <inkml:brushProperty name="height" value="0.05" units="cm"/>
    </inkml:brush>
  </inkml:definitions>
  <inkml:trace contextRef="#ctx0" brushRef="#br0">88 101 24575,'0'2'0,"-1"0"0,1-1 0,-1 1 0,1 0 0,-1-1 0,0 1 0,1-1 0,-1 1 0,0-1 0,0 0 0,0 1 0,0-1 0,-2 2 0,1-2 0,1 1 0,0-1 0,0 1 0,0-1 0,0 1 0,0-1 0,0 1 0,0 0 0,-1 2 0,2-3 0,0 0 0,0 0 0,0 0 0,1 0 0,-1 0 0,0 0 0,0 0 0,1-1 0,-1 1 0,0 0 0,1 0 0,-1 0 0,1-1 0,-1 1 0,1 0 0,-1 0 0,1-1 0,-1 1 0,1 0 0,0-1 0,-1 1 0,1-1 0,0 1 0,0-1 0,1 1 0,5 4 0,0-1 0,1-1 0,-1 0 0,1 0 0,0 0 0,-1-1 0,1 0 0,0-1 0,1 0 0,-1 0 0,0 0 0,0-1 0,0 0 0,12-3 0,-14 3 0,0-1 0,0 0 0,0-1 0,0 0 0,0 0 0,0 0 0,0-1 0,-1 1 0,1-1 0,-1-1 0,0 1 0,0-1 0,0 0 0,0 0 0,-1 0 0,0 0 0,1-1 0,-2 0 0,6-7 0,-8 9 0,1 1 0,-1-1 0,0 0 0,0 1 0,-1-1 0,1 0 0,0 1 0,-1-1 0,1 0 0,-1 0 0,0 0 0,0 1 0,0-1 0,-1 0 0,1 0 0,-1 1 0,1-1 0,-1 0 0,0 0 0,0 1 0,0-1 0,0 1 0,0-1 0,-1 1 0,1-1 0,-1 1 0,0 0 0,0 0 0,0 0 0,0 0 0,0 0 0,0 0 0,0 0 0,-5-2 0,0 0 0,1 0 0,-1 0 0,-1 1 0,1 0 0,0 0 0,-1 1 0,0 0 0,1 0 0,-1 1 0,0 0 0,-11-1 0,9 3 0,1 0 0,-1 0 0,1 0 0,0 1 0,-1 1 0,1-1 0,0 1 0,0 1 0,1 0 0,-1 0 0,1 1 0,0 0 0,-13 10 0,16-11 0,1 1 0,-1-1 0,1 1 0,0 0 0,1 0 0,-1 1 0,1-1 0,0 1 0,0-1 0,0 1 0,1 0 0,0 0 0,0 0 0,1 0 0,0 1 0,0-1 0,0 0 0,1 1 0,0-1 0,0 0 0,1 10 0,0-9 18,0-1 0,1 0 0,-1 0 0,1 0 0,1 0 0,-1 0 0,1 0 0,0-1 0,0 1 0,0-1 0,1 0 0,0 0 0,0 0 0,0 0 0,1-1 0,0 0 0,-1 0 0,8 5 0,-3-4-174,0 0 1,1-1 0,0 0 0,-1 0 0,1-1 0,1 0 0,-1-1-1,0 0 1,0-1 0,13 1 0,5-1-6671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1.313"/>
    </inkml:context>
    <inkml:brush xml:id="br0">
      <inkml:brushProperty name="width" value="0.05" units="cm"/>
      <inkml:brushProperty name="height" value="0.05" units="cm"/>
    </inkml:brush>
  </inkml:definitions>
  <inkml:trace contextRef="#ctx0" brushRef="#br0">1 97 24575,'4'-12'0,"0"0"0,-1 0 0,-1-1 0,0 1 0,1-15 0,-4 64 0,0-7 0,1-1 0,1 1 0,8 44 0,-8-67 0,1 0 0,0-1 0,0 1 0,0-1 0,1 0 0,-1 1 0,1-1 0,1 0 0,-1-1 0,1 1 0,0 0 0,1-1 0,-1 0 0,1 0 0,0-1 0,0 1 0,1-1 0,-1 0 0,1 0 0,0-1 0,6 3 0,-8-4 0,0-1 0,0 0 0,0 0 0,0 0 0,0 0 0,0-1 0,1 0 0,-1 0 0,0 0 0,0 0 0,0 0 0,0-1 0,8-2 0,-5 1 0,-1-1 0,0 1 0,0-1 0,0-1 0,-1 1 0,1-1 0,-1 0 0,6-6 0,-3 2 0,0 0 0,0-1 0,-1 0 0,0 0 0,-1 0 0,0-1 0,-1 0 0,0-1 0,7-20 0,-7 12 0,-1 0 0,-2 0 0,1 0 0,-2 0 0,-2-37 0,1 55 0,0-1 0,0 1 0,0-1 0,0 1 0,0 0 0,0-1 0,-1 1 0,1 0 0,0-1 0,-1 1 0,1 0 0,-1 0 0,0-1 0,1 1 0,-1 0 0,0 0 0,0 0 0,0 0 0,0 0 0,0 0 0,0 0 0,0 0 0,0 0 0,-2-1 0,2 2 0,0 0 0,-1 0 0,1 1 0,0-1 0,0 0 0,0 1 0,0-1 0,0 1 0,0-1 0,0 1 0,0-1 0,0 1 0,0 0 0,0 0 0,0-1 0,0 1 0,0 0 0,1 0 0,-1 0 0,0 0 0,0 0 0,1 0 0,-1 0 0,1 0 0,-1 0 0,1 0 0,0 0 0,-1 2 0,0 1-124,-1-1 0,1 1 0,0-1 0,1 1 0,-1-1 0,1 1-1,-1 0 1,1-1 0,0 1 0,1 6 0,2 3-6702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1.645"/>
    </inkml:context>
    <inkml:brush xml:id="br0">
      <inkml:brushProperty name="width" value="0.05" units="cm"/>
      <inkml:brushProperty name="height" value="0.05" units="cm"/>
    </inkml:brush>
  </inkml:definitions>
  <inkml:trace contextRef="#ctx0" brushRef="#br0">76 149 24575,'5'-1'0,"-1"1"0,0-1 0,0 0 0,1 0 0,-1-1 0,0 1 0,0-1 0,-1 0 0,1 0 0,0 0 0,3-3 0,36-31 0,-37 29 0,0 0 0,-1 0 0,0-1 0,8-14 0,-12 21 0,-1-1 0,1 0 0,0 0 0,0 0 0,-1 0 0,1 0 0,-1 0 0,0 0 0,0 0 0,0 0 0,1 0 0,-2-3 0,1 5 0,0-1 0,-1 0 0,1 0 0,-1 1 0,1-1 0,0 0 0,-1 0 0,0 1 0,1-1 0,-1 1 0,1-1 0,-1 0 0,0 1 0,1-1 0,-1 1 0,0-1 0,0 1 0,1 0 0,-1-1 0,0 1 0,0 0 0,0 0 0,1-1 0,-1 1 0,0 0 0,0 0 0,0 0 0,0 0 0,-1 0 0,-4 0 0,0 1 0,0 0 0,0 0 0,0 0 0,1 1 0,-1 0 0,0 0 0,1 0 0,-1 1 0,1 0 0,-7 4 0,-5 5 0,-30 25 0,44-34 0,0 0 0,-1 0 0,1 0 0,0 0 0,1 1 0,-1-1 0,1 1 0,-1 0 0,1-1 0,0 1 0,0 0 0,1 1 0,-1-1 0,1 0 0,0 0 0,0 1 0,0-1 0,1 0 0,-1 1 0,1-1 0,0 1 0,1-1 0,-1 0 0,1 1 0,0-1 0,0 0 0,0 1 0,0-1 0,1 0 0,0 0 0,0 0 0,0 0 0,0 0 0,0-1 0,1 1 0,4 4 0,3 3 0,0-1 0,0 0 0,2 0 0,-1-1 0,14 8 0,-13-9 0,0 1 0,0 0 0,-1 0 0,16 19 0,-26-27 0,0 0 0,0 0 0,0 0 0,0 0 0,-1 0 0,1 0 0,0 0 0,-1 1 0,1-1 0,-1 0 0,1 0 0,-1 0 0,1 1 0,-1-1 0,0 0 0,0 1 0,0-1 0,0 0 0,0 1 0,0-1 0,0 0 0,0 0 0,0 1 0,-1-1 0,1 0 0,0 0 0,-1 1 0,1-1 0,-1 0 0,0 0 0,1 0 0,-1 0 0,0 1 0,1-1 0,-1 0 0,0-1 0,0 1 0,0 0 0,0 0 0,0 0 0,0 0 0,0-1 0,0 1 0,-1 0 0,-1 0 0,-3 2 0,-1-1 0,1 1 0,-1-1 0,1 0 0,-1-1 0,0 0 0,-10 1 0,10-2-91,0 0 0,0 0 0,1-1 0,-1 0 0,0 0 0,0-1 0,1 0 0,-1 0 0,1 0 0,0-1 0,0 0 0,0 0 0,0-1 0,-6-4 0,-3-5-6735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2.046"/>
    </inkml:context>
    <inkml:brush xml:id="br0">
      <inkml:brushProperty name="width" value="0.05" units="cm"/>
      <inkml:brushProperty name="height" value="0.05" units="cm"/>
    </inkml:brush>
  </inkml:definitions>
  <inkml:trace contextRef="#ctx0" brushRef="#br0">98 88 24575,'-3'16'0,"-2"2"0,5-16 0,1 0 0,-1 0 0,1 0 0,-1 0 0,1 1 0,0-1 0,0 0 0,0 0 0,0 0 0,1-1 0,-1 1 0,0 0 0,1 0 0,-1-1 0,1 1 0,0-1 0,-1 1 0,1-1 0,0 0 0,0 1 0,0-1 0,0 0 0,0-1 0,0 1 0,0 0 0,0 0 0,4 0 0,-2 0 0,1 0 0,-1 0 0,1 0 0,-1 0 0,1-1 0,0 0 0,-1 0 0,1 0 0,-1-1 0,1 1 0,-1-1 0,9-3 0,-8 2 0,0-1 0,-1 0 0,1-1 0,-1 1 0,1-1 0,-1 1 0,0-1 0,-1-1 0,1 1 0,-1 0 0,0-1 0,0 0 0,0 0 0,0 0 0,2-7 0,-4 10 0,0-1 0,-1 1 0,1 0 0,0-1 0,-1 1 0,0-1 0,1 1 0,-1-1 0,0 1 0,0-1 0,-1 1 0,1-1 0,0 1 0,-1-1 0,1 1 0,-1-1 0,0 1 0,0 0 0,0-1 0,0 1 0,-1 0 0,1 0 0,0 0 0,-1 0 0,1 0 0,-1 0 0,0 0 0,0 0 0,0 1 0,0-1 0,0 1 0,0-1 0,0 1 0,0 0 0,-4-2 0,0 1 0,-1-1 0,1 1 0,-1 0 0,1 0 0,-1 1 0,0-1 0,0 2 0,0-1 0,0 1 0,0 0 0,0 0 0,0 1 0,1 0 0,-1 0 0,0 1 0,0 0 0,1 0 0,-1 1 0,1-1 0,0 1 0,0 1 0,0-1 0,0 1 0,0 0 0,1 0 0,0 1 0,-1 0 0,2 0 0,-1 0 0,1 0 0,-1 1 0,2-1 0,-6 11 0,5-8 0,1 0 0,0-1 0,1 1 0,0 0 0,0 0 0,1 1 0,0-1 0,0 0 0,1 0 0,0 1 0,0-1 0,1 0 0,0 0 0,1 0 0,3 13 0,-2-15 0,-1 0 0,1 1 0,0-1 0,1 0 0,0 0 0,0 0 0,0-1 0,0 0 0,1 0 0,0 0 0,0 0 0,0 0 0,1-1 0,0 0 0,-1 0 0,1-1 0,1 0 0,11 5 0,-8-5-227,0 0-1,0-1 1,1 0-1,-1-1 1,14 1-1,11-3-6598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2.452"/>
    </inkml:context>
    <inkml:brush xml:id="br0">
      <inkml:brushProperty name="width" value="0.05" units="cm"/>
      <inkml:brushProperty name="height" value="0.05" units="cm"/>
    </inkml:brush>
  </inkml:definitions>
  <inkml:trace contextRef="#ctx0" brushRef="#br0">43 0 24575,'-4'4'0,"-2"3"0,0-1 0,0 1 0,-8 13 0,13-19 0,1-1 0,-1 1 0,1 0 0,-1 0 0,1 0 0,-1 0 0,1-1 0,-1 1 0,1 0 0,0 0 0,-1 0 0,1 0 0,0 0 0,0 0 0,0 0 0,0 0 0,0 0 0,0 0 0,0 0 0,0 0 0,0 0 0,0 0 0,1 0 0,-1 0 0,0-1 0,0 1 0,1 0 0,-1 0 0,1 0 0,-1 0 0,1 0 0,-1-1 0,1 1 0,0 0 0,-1 0 0,1-1 0,0 1 0,0-1 0,-1 1 0,1 0 0,0-1 0,0 1 0,0-1 0,1 1 0,10 2 0,1-1 0,-1 0 0,1 0 0,0-1 0,-1-1 0,25-2 0,-7 1 0,112-2-1365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48.419"/>
    </inkml:context>
    <inkml:brush xml:id="br0">
      <inkml:brushProperty name="width" value="0.05" units="cm"/>
      <inkml:brushProperty name="height" value="0.05" units="cm"/>
    </inkml:brush>
  </inkml:definitions>
  <inkml:trace contextRef="#ctx0" brushRef="#br0">99 251 24575,'5'-1'0,"-1"1"0,0-1 0,-1 0 0,1-1 0,0 1 0,0-1 0,0 1 0,-1-1 0,1 0 0,-1-1 0,1 1 0,5-6 0,-4 4 0,0-1 0,-1 0 0,1 0 0,-1 0 0,0-1 0,0 1 0,3-8 0,-6 13 0,-1 0 0,0-1 0,0 1 0,1-1 0,-1 1 0,0-1 0,0 1 0,0-1 0,1 1 0,-1-1 0,0 1 0,0-1 0,0 1 0,0-1 0,0 1 0,0-1 0,0 1 0,0 0 0,0-1 0,0 1 0,-1-1 0,1 1 0,0-1 0,0 1 0,0-1 0,-1 1 0,1-1 0,0 1 0,0-1 0,-1 1 0,1-1 0,-1 1 0,0-1 0,0 1 0,-1 0 0,1-1 0,0 1 0,0 0 0,0 0 0,0 0 0,0-1 0,0 1 0,0 1 0,0-1 0,-2 0 0,-34 10 0,25-4 0,-1 1 0,1 0 0,1 1 0,-1 0 0,1 1 0,1 0 0,0 1 0,0 0 0,1 0 0,-10 14 0,18-23 0,0 0 0,0 0 0,1 0 0,-1 1 0,0-1 0,1 0 0,-1 0 0,1 0 0,-1 1 0,1-1 0,-1 0 0,1 1 0,0-1 0,0 0 0,0 1 0,0-1 0,0 0 0,0 1 0,0-1 0,1 3 0,-1-3 0,1-1 0,0 1 0,-1 0 0,1 0 0,0-1 0,-1 1 0,1 0 0,0-1 0,0 1 0,0-1 0,0 1 0,0-1 0,0 1 0,-1-1 0,1 0 0,0 1 0,0-1 0,0 0 0,0 0 0,2 1 0,2-1 0,1 0 0,-1 0 0,0-1 0,0 1 0,1-1 0,-1 0 0,0 0 0,0-1 0,6-2 0,18-15 0,-25 16 0,1 0 0,0 0 0,-1 0 0,1 0 0,0 0 0,6-1 0,-10 4 0,0 0 0,0 0 0,0 0 0,0 0 0,-1 0 0,1 0 0,0 0 0,0 0 0,0 0 0,0 0 0,-1 1 0,1-1 0,0 0 0,0 1 0,-1-1 0,1 1 0,0-1 0,0 0 0,-1 1 0,1 0 0,-1-1 0,1 1 0,0-1 0,-1 1 0,1 0 0,-1-1 0,1 1 0,-1 0 0,0 0 0,1-1 0,-1 1 0,0 0 0,0 0 0,1 1 0,8 35 0,-7-25 0,-1-10 0,-1 1 0,1-1 0,0 0 0,-1 0 0,1 0 0,0 1 0,1-1 0,-1 0 0,0 0 0,0 0 0,1-1 0,0 1 0,-1 0 0,1 0 0,0-1 0,-1 1 0,1-1 0,0 0 0,0 1 0,0-1 0,1 0 0,-1 0 0,0 0 0,3 0 0,-3-1 0,0 0 0,-1 0 0,1 0 0,0 0 0,0 0 0,-1-1 0,1 1 0,0-1 0,0 1 0,-1-1 0,1 0 0,0 1 0,-1-1 0,1 0 0,-1 0 0,1 0 0,-1 0 0,0-1 0,1 1 0,-1 0 0,0 0 0,0-1 0,0 1 0,0-1 0,0 1 0,0-1 0,0 0 0,0 1 0,-1-1 0,1 0 0,-1 1 0,1-3 0,3-25 0,-4 26 0,0 0 0,0 0 0,0 0 0,0 0 0,1 0 0,-1 0 0,1 0 0,0 0 0,0 0 0,0 1 0,0-1 0,0 0 0,1 0 0,2-3 0,-4 6 0,1 0 0,0-1 0,0 1 0,0 0 0,0 0 0,0 0 0,-1 0 0,1 0 0,0 0 0,0 0 0,0 0 0,0 0 0,0 1 0,-1-1 0,1 0 0,0 1 0,0-1 0,0 0 0,-1 1 0,1-1 0,0 1 0,-1-1 0,1 1 0,0-1 0,-1 1 0,1 0 0,0-1 0,-1 1 0,1 0 0,19 24 0,-18-22 0,12 21 0,-12-20 0,-1 0 0,2 0 0,-1 0 0,0 0 0,1-1 0,0 1 0,0 0 0,0-1 0,0 0 0,0 0 0,7 5 0,-9-8 0,-1 1 0,1-1 0,0 0 0,-1 0 0,1 0 0,-1 1 0,1-1 0,0 0 0,-1 0 0,1 0 0,-1 0 0,1 0 0,0 0 0,-1-1 0,1 1 0,-1 0 0,1 0 0,-1 0 0,1 0 0,0-1 0,-1 1 0,1 0 0,-1-1 0,1 1 0,-1 0 0,1-1 0,0 0 0,7-17 0,-4-25 0,-4 41 0,-1-46 0,6 57 0,0 1 0,1-1 0,0 0 0,0 0 0,16 15 0,-19-20 0,2 0 0,-1-1 0,0 0 0,1 0 0,-1 0 0,1-1 0,0 1 0,0-1 0,0 0 0,0-1 0,0 1 0,8 0 0,-9-1 0,0-1 0,0 0 0,0-1 0,0 1 0,0-1 0,-1 0 0,1 0 0,0 0 0,0 0 0,0-1 0,-1 1 0,1-1 0,-1 0 0,1 0 0,-1 0 0,0-1 0,4-2 0,2-3 0,-1 0 0,0-1 0,0 0 0,12-18 0,-17 24 0,-1 0 0,0 0 0,-1 0 0,1 0 0,-1-1 0,1 1 0,-1-1 0,0 1 0,0-1 0,-1 0 0,1 1 0,-1-1 0,0 0 0,0 0 0,0 1 0,0-1 0,0 0 0,-1 1 0,-1-7 0,1 9 0,0 0 0,1-1 0,-1 1 0,0 0 0,1 0 0,-1 0 0,0 0 0,0 0 0,0 0 0,0 0 0,0 0 0,-1 0 0,1 0 0,0 0 0,0 0 0,0 1 0,-1-1 0,1 1 0,0-1 0,-1 1 0,1-1 0,-1 1 0,1 0 0,0 0 0,-1-1 0,1 1 0,-1 0 0,1 0 0,-1 1 0,1-1 0,0 0 0,-1 0 0,1 1 0,-1-1 0,1 1 0,0-1 0,0 1 0,-1-1 0,-1 2 0,-2 1 0,-1 0 0,1 0 0,0 0 0,0 0 0,0 1 0,1 0 0,-1 0 0,-3 5 0,3-3 0,1 1 0,-1-1 0,2 1 0,-1 0 0,1 0 0,0 0 0,0 1 0,1-1 0,0 0 0,1 1 0,-1 0 0,1-1 0,1 1 0,-1 0 0,1-1 0,2 10 0,-2-13 0,1 1 0,0-1 0,0 1 0,1-1 0,-1 1 0,1-1 0,0 0 0,0 1 0,0-1 0,1 0 0,0 0 0,-1-1 0,1 1 0,1-1 0,-1 1 0,0-1 0,1 0 0,0 0 0,-1-1 0,1 1 0,0-1 0,1 0 0,-1 0 0,0 0 0,1 0 0,-1-1 0,7 2 0,-2-2 0,0 0 0,-1 0 0,1-1 0,0 0 0,0-1 0,-1 0 0,1 0 0,0-1 0,-1 0 0,1 0 0,-1-1 0,0 0 0,0-1 0,0 0 0,0 0 0,-1-1 0,10-6 0,-5 1 0,0 0 0,0 0 0,-1-2 0,0 1 0,-1-1 0,0-1 0,-1 0 0,13-24 0,-16 24 0,0-1 0,0 0 0,-2-1 0,0 1 0,0-1 0,1-22 0,-4 27 0,0 0 0,-1 0 0,-1 0 0,0 1 0,0-1 0,0 0 0,-2 0 0,1 1 0,-1-1 0,-7-16 0,9 24 0,0 0 0,0 0 0,0 0 0,-1 0 0,1 0 0,0 0 0,-1 0 0,1 0 0,-1 1 0,0-1 0,0 1 0,1-1 0,-1 1 0,0 0 0,0-1 0,0 1 0,0 0 0,-1 0 0,1 0 0,0 1 0,0-1 0,0 0 0,-1 1 0,1 0 0,0-1 0,-5 1 0,4 1 0,1 0 0,0-1 0,-1 1 0,1 0 0,0 0 0,0 1 0,0-1 0,0 0 0,0 1 0,0-1 0,0 1 0,0 0 0,0 0 0,1 0 0,-1-1 0,1 1 0,0 1 0,-1-1 0,1 0 0,0 0 0,0 0 0,0 1 0,0-1 0,1 0 0,-1 4 0,-2 10 0,0-1 0,2 1 0,0 0 0,1-1 0,0 1 0,1 0 0,1-1 0,1 1 0,0-1 0,6 18 0,-3-16 0,0 0 0,1-1 0,0 0 0,2 0 0,0 0 0,0-1 0,1-1 0,21 23 0,-10-18-1365,-3-5-5461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2.843"/>
    </inkml:context>
    <inkml:brush xml:id="br0">
      <inkml:brushProperty name="width" value="0.05" units="cm"/>
      <inkml:brushProperty name="height" value="0.05" units="cm"/>
    </inkml:brush>
  </inkml:definitions>
  <inkml:trace contextRef="#ctx0" brushRef="#br0">272 422 24575,'0'-9'0,"-1"0"0,-1 0 0,0 0 0,-3-11 0,-4-15 0,2-21 0,0-80 0,5 68 0,2 63 0,-1-1 0,1 0 0,-1 1 0,0-1 0,0 1 0,-1-1 0,0 1 0,-3-8 0,4 12 0,1 0 0,-1 0 0,0 0 0,1 0 0,-1 0 0,0 1 0,0-1 0,0 0 0,0 0 0,0 1 0,0-1 0,0 0 0,0 1 0,0-1 0,0 1 0,0-1 0,-3 0 0,3 1 0,-1 0 0,0 0 0,0 0 0,0 1 0,0-1 0,0 0 0,0 1 0,0-1 0,1 1 0,-1 0 0,0-1 0,0 1 0,1 0 0,-4 2 0,-6 5 0,0 1 0,0 1 0,1-1 0,0 2 0,1-1 0,0 1 0,1 1 0,0-1 0,0 2 0,2-1 0,-8 18 0,2-1 0,1 1 0,2 0 0,1 1 0,-4 31 0,8-30 0,1-1 0,2 0 0,1 1 0,2-1 0,1 0 0,8 34 0,2-8 0,3-1 0,31 73 0,-39-110 0,3 6 0,-1 1 0,-1 0 0,-1 0 0,7 46 0,-15-70-54,1 1-1,-1-1 0,0 0 1,0 1-1,0-1 1,-1 0-1,1 1 0,0-1 1,-1 0-1,0 1 1,1-1-1,-1 0 0,0 0 1,0 0-1,0 1 0,0-1 1,-1 0-1,1-1 1,0 1-1,-1 0 0,0 0 1,1 0-1,-1-1 1,-3 3-1,-10 4-6771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3.169"/>
    </inkml:context>
    <inkml:brush xml:id="br0">
      <inkml:brushProperty name="width" value="0.05" units="cm"/>
      <inkml:brushProperty name="height" value="0.05" units="cm"/>
    </inkml:brush>
  </inkml:definitions>
  <inkml:trace contextRef="#ctx0" brushRef="#br0">0 31 24575,'0'-1'0,"1"1"0,-1-1 0,0 0 0,1 0 0,-1 1 0,1-1 0,-1 0 0,1 1 0,-1-1 0,1 0 0,-1 1 0,1-1 0,0 1 0,-1-1 0,1 1 0,0-1 0,-1 1 0,1 0 0,0-1 0,0 1 0,-1 0 0,1-1 0,0 1 0,0 0 0,0 0 0,-1 0 0,3 0 0,25-4 0,-25 4 0,82-6 0,-35 1 0,0 2 0,75 6 0,-60 4-1365,-40-5-5461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3.495"/>
    </inkml:context>
    <inkml:brush xml:id="br0">
      <inkml:brushProperty name="width" value="0.05" units="cm"/>
      <inkml:brushProperty name="height" value="0.05" units="cm"/>
    </inkml:brush>
  </inkml:definitions>
  <inkml:trace contextRef="#ctx0" brushRef="#br0">99 0 24575,'-3'0'0,"-1"3"0,4 3 0,0 5 0,5-1 0,3 2 0,7 1 0,3 5 0,2 1 0,0 1 0,0 0 0,-1 0 0,0 1 0,-1-2 0,-4-2 0,0 0 0,-4-4-8191</inkml:trace>
  <inkml:trace contextRef="#ctx0" brushRef="#br0" timeOffset="1">304 68 24575,'0'-2'0,"0"0"0,0 0 0,0 0 0,0 0 0,0 0 0,0 0 0,-1 0 0,1 0 0,-1 0 0,1 0 0,-1 0 0,0 1 0,0-1 0,0 0 0,0 0 0,0 1 0,0-1 0,0 1 0,-1-1 0,-1-1 0,2 3 0,-1-1 0,1 0 0,-1 1 0,0-1 0,0 1 0,1 0 0,-1 0 0,0 0 0,1 0 0,-1 0 0,0 0 0,0 0 0,1 0 0,-1 0 0,0 1 0,0-1 0,1 1 0,-1 0 0,1-1 0,-1 1 0,1 0 0,-1 0 0,-2 1 0,-7 6 0,-1 0 0,1 1 0,0 0 0,1 1 0,-17 20 0,-39 60 0,63-87 0,-21 34-455,2 0 0,-20 49 0,35-70-6371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20.444"/>
    </inkml:context>
    <inkml:brush xml:id="br0">
      <inkml:brushProperty name="width" value="0.05" units="cm"/>
      <inkml:brushProperty name="height" value="0.05" units="cm"/>
    </inkml:brush>
  </inkml:definitions>
  <inkml:trace contextRef="#ctx0" brushRef="#br0">26 88 24575,'-1'-20'0,"0"15"0,0 0 0,1 0 0,0 1 0,0-1 0,0 0 0,1 0 0,-1 0 0,1 0 0,0 0 0,1 0 0,2-8 0,0 13 0,-2 7 0,-2 9 0,-18 118 0,10-94 0,2-1 0,2 1 0,2 0 0,4 65 0,1-83 0,1 0 0,0-1 0,2 1 0,1-1 0,0 0 0,1 0 0,15 25 0,-16-34 0,1 0 0,1 0 0,0-1 0,0 0 0,1 0 0,1-1 0,-1-1 0,2 0 0,-1 0 0,1-1 0,0-1 0,19 9 0,-8-6 0,1-2 0,0 0 0,0-2 0,1 0 0,0-2 0,0 0 0,0-2 0,31-1 0,-23-3 0,1-1 0,-1-1 0,-1-2 0,1-1 0,55-21 0,-84 27 22,-2 0-88,-1 1 0,1-1 0,0 1 0,0-1 0,-1 0 0,1 0-1,0 1 1,-1-1 0,1 0 0,0-1 0,-1 1 0,0 0 0,1 0 0,-1-1 0,0 1 0,1 0 0,-1-1 0,0 0 0,0 1 0,1-3 0,-1-6-6760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20.799"/>
    </inkml:context>
    <inkml:brush xml:id="br0">
      <inkml:brushProperty name="width" value="0.05" units="cm"/>
      <inkml:brushProperty name="height" value="0.05" units="cm"/>
    </inkml:brush>
  </inkml:definitions>
  <inkml:trace contextRef="#ctx0" brushRef="#br0">28 7 24575,'-9'-3'0,"-4"-1"0,13 4 0,0 0 0,-1 1 0,1-1 0,0 0 0,-1 0 0,1 0 0,0 1 0,0-1 0,-1 0 0,1 0 0,0 1 0,0-1 0,-1 0 0,1 0 0,0 1 0,0-1 0,0 0 0,0 1 0,-1-1 0,1 0 0,0 1 0,0-1 0,0 0 0,0 1 0,0-1 0,0 0 0,0 1 0,0-1 0,0 1 0,0-1 0,0 0 0,0 1 0,0-1 0,0 0 0,0 1 0,1-1 0,-1 1 0,2 7 0,1-1 0,0 1 0,1 0 0,-1-1 0,1 0 0,1 0 0,-1 0 0,1 0 0,7 6 0,0 3 0,44 55 0,-23-30 0,33 52 0,-64-89 0,0-1 0,0 1 0,0 0 0,0 0 0,-1 0 0,1 0 0,-1 0 0,0 0 0,0 0 0,-1 0 0,1 0 0,-1 0 0,0 1 0,0-1 0,0 0 0,-2 6 0,1-6 0,-1 0 0,1 0 0,-1 0 0,-1 0 0,1 0 0,0 0 0,-1-1 0,0 1 0,1-1 0,-1 0 0,-1 0 0,1 0 0,0 0 0,-1 0 0,-5 3 0,-24 13-455,-1-1 0,-48 18 0,63-28-6371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21.478"/>
    </inkml:context>
    <inkml:brush xml:id="br0">
      <inkml:brushProperty name="width" value="0.05" units="cm"/>
      <inkml:brushProperty name="height" value="0.05" units="cm"/>
    </inkml:brush>
  </inkml:definitions>
  <inkml:trace contextRef="#ctx0" brushRef="#br0">1 14 24575,'0'-1'0,"0"1"0,0-1 0,0 1 0,0-1 0,0 1 0,0-1 0,0 1 0,0 0 0,0-1 0,0 1 0,0-1 0,0 1 0,0-1 0,0 1 0,1 0 0,-1-1 0,0 1 0,0-1 0,1 1 0,-1 0 0,0-1 0,0 1 0,1 0 0,-1-1 0,0 1 0,1 0 0,-1 0 0,0-1 0,1 1 0,-1 0 0,1 0 0,-1-1 0,0 1 0,1 0 0,-1 0 0,1 0 0,-1 0 0,1 0 0,0 0 0,1 0 0,0 0 0,0 1 0,0-1 0,0 1 0,0 0 0,0-1 0,0 1 0,0 0 0,2 2 0,37 26 0,8 15 0,-1 2 0,-3 2 0,-2 2 0,-2 2 0,-2 2 0,37 68 0,-62-97-151,-2 1-1,-1 0 0,-1 1 0,-1 0 1,-2 0-1,0 1 0,-2 0 1,2 33-1,-7-42-6674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21.859"/>
    </inkml:context>
    <inkml:brush xml:id="br0">
      <inkml:brushProperty name="width" value="0.05" units="cm"/>
      <inkml:brushProperty name="height" value="0.05" units="cm"/>
    </inkml:brush>
  </inkml:definitions>
  <inkml:trace contextRef="#ctx0" brushRef="#br0">36 41 24575,'-1'-1'0,"0"0"0,0 0 0,0 0 0,0 0 0,0 1 0,0-1 0,0 0 0,0 1 0,0-1 0,0 1 0,0-1 0,0 1 0,-1 0 0,1-1 0,0 1 0,0 0 0,0 0 0,0 0 0,-1 0 0,1 0 0,0 0 0,0 0 0,-2 1 0,2-1 0,1 0 0,-1 1 0,1-1 0,-1 1 0,1-1 0,-1 1 0,1-1 0,0 1 0,-1-1 0,1 1 0,-1 0 0,1-1 0,0 1 0,0-1 0,-1 1 0,1 0 0,0-1 0,0 1 0,0 0 0,0-1 0,0 1 0,0 0 0,0-1 0,0 1 0,0 0 0,0-1 0,0 1 0,0 0 0,0-1 0,1 1 0,-1 0 0,0-1 0,0 1 0,1-1 0,-1 1 0,1 0 0,-1-1 0,0 1 0,1-1 0,-1 1 0,2 0 0,11 19 0,2-1 0,0 0 0,1-1 0,1 0 0,1-2 0,0 0 0,1-1 0,0 0 0,32 16 0,-49-30 0,1 0 0,-1 0 0,0 0 0,1 0 0,-1 0 0,1-1 0,-1 1 0,1-1 0,-1 0 0,1 1 0,0-1 0,-1 0 0,1-1 0,-1 1 0,1 0 0,0-1 0,-1 1 0,1-1 0,-1 0 0,0 0 0,1 0 0,-1 0 0,0 0 0,1-1 0,-1 1 0,0-1 0,0 1 0,0-1 0,0 0 0,0 0 0,-1 0 0,1 0 0,2-4 0,4-7 0,0 0 0,0 0 0,-2-1 0,8-22 0,-10 26 0,11-34 0,-9 24 0,14-29 0,-20 48 0,0 1 0,0-1 0,0 1 0,0-1 0,0 1 0,0 0 0,1-1 0,-1 1 0,0-1 0,0 1 0,1 0 0,-1-1 0,0 1 0,1-1 0,-1 1 0,0 0 0,1 0 0,-1-1 0,0 1 0,1 0 0,-1-1 0,1 1 0,-1 0 0,1 0 0,-1 0 0,0 0 0,2-1 0,2 12 0,-4 22 0,-26 98-1365,18-96-5461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9:16:29.530"/>
    </inkml:context>
    <inkml:brush xml:id="br0">
      <inkml:brushProperty name="width" value="0.05" units="cm"/>
      <inkml:brushProperty name="height" value="0.05" units="cm"/>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49.288"/>
    </inkml:context>
    <inkml:brush xml:id="br0">
      <inkml:brushProperty name="width" value="0.05" units="cm"/>
      <inkml:brushProperty name="height" value="0.05" units="cm"/>
    </inkml:brush>
  </inkml:definitions>
  <inkml:trace contextRef="#ctx0" brushRef="#br0">124 179 24575,'-1'-3'0,"1"-1"0,-1 0 0,-1 1 0,1-1 0,0 1 0,-1-1 0,0 1 0,0 0 0,-4-6 0,-6-10 0,-2-19 0,12 29 0,-1 0 0,0 1 0,-1 0 0,0 0 0,0 0 0,0 0 0,-9-11 0,13 19 0,-1 0 0,1-1 0,0 1 0,0 0 0,-1-1 0,1 1 0,0 0 0,0 0 0,-1-1 0,1 1 0,0 0 0,-1 0 0,1-1 0,0 1 0,-1 0 0,1 0 0,0 0 0,-1 0 0,1 0 0,-1 0 0,1 0 0,0-1 0,-1 1 0,1 0 0,-1 0 0,1 0 0,0 1 0,-1-1 0,1 0 0,0 0 0,-1 0 0,1 0 0,-1 0 0,-5 14 0,2 24 0,4-35 0,10 350 0,-1-211 0,-16 219 0,5-333 0,-2-1 0,0 1 0,-2-1 0,-11 31 0,20-58 0,0 0 0,1 0 0,-1-1 0,0 0 0,0 1 0,0-1 0,0 0 0,3-2 0,23-7 0,70-6 0,1 4 0,105 1 0,-136 8 0,1460-41-3116,-1 29 0,-1460 15 3110,869-21-1117,-929 20 1115,29 0 357,1-3 0,38-8-1,-44 2-2216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0.252"/>
    </inkml:context>
    <inkml:brush xml:id="br0">
      <inkml:brushProperty name="width" value="0.05" units="cm"/>
      <inkml:brushProperty name="height" value="0.05" units="cm"/>
    </inkml:brush>
  </inkml:definitions>
  <inkml:trace contextRef="#ctx0" brushRef="#br0">146 326 24575,'-65'-26'0,"45"20"0,1-2 0,-22-12 0,41 20 0,0 0 0,0 0 0,0 0 0,0 0 0,1 0 0,-1 0 0,0 0 0,0 0 0,0 0 0,0 0 0,0-1 0,1 1 0,-1 0 0,0 0 0,0 0 0,0 0 0,0 0 0,0 0 0,0 0 0,0-1 0,0 1 0,1 0 0,-1 0 0,0 0 0,0 0 0,0-1 0,0 1 0,0 0 0,0 0 0,0 0 0,0 0 0,0 0 0,0-1 0,0 1 0,0 0 0,0 0 0,0 0 0,0 0 0,0-1 0,0 1 0,0 0 0,0 0 0,-1 0 0,1 0 0,0 0 0,0-1 0,0 1 0,0 0 0,0 0 0,0 0 0,0 0 0,0 0 0,-1 0 0,1-1 0,0 1 0,0 0 0,0 0 0,0 0 0,-1 0 0,20-2 0,-18 2 0,301-1 65,-54 0-399,2034-54-6686,-489-49 4898,-1689 95 2057,552-52 3441,-641 60-3148,5-1 626,0-1 1,21-5-1,-41 8-834,1 0-1,-1 0 0,0 0 1,0 0-1,0 0 1,0 0-1,0 0 1,0 0-1,0 0 1,1 0-1,-1 0 1,0 0-1,0 0 0,0 0 1,0 0-1,0 0 1,0 0-1,0 0 1,1 0-1,-1 0 1,0 0-1,0 0 1,0 0-1,0 0 0,0 0 1,0 0-1,0 0 1,1 0-1,-1 0 1,0 0-1,0 0 1,0-1-1,0 1 1,0 0-1,0 0 0,0 0 1,0 0-1,0 0 1,0 0-1,0 0 1,1 0-1,-1 0 1,0-1-1,0 1 1,0 0-1,0 0 0,0 0 1,0 0-1,0 0 1,0 0-1,0-1 1,0 1-1,0 0 1,0 0-1,0 0 1,0 0-1,0 0 0,0 0 1,0 0-1,0-1 1,-1 1-1,1 0 1,0 0-1,0 0 1,0 0-1,-12-3 778,-18 0-310,-8 2-338,0 1-1,1 2 0,-1 2 0,-71 17 0,104-20-148,-1 1 0,1 0 0,-1 0 0,1 0 0,0 1 0,0 0 0,0 0 0,-5 4 0,9-6 0,-1 1 0,1-1 0,0 1 0,0 0 0,0-1 0,0 1 0,0 0 0,0 0 0,0 0 0,0-1 0,1 1 0,-1 0 0,1 0 0,-1 0 0,1 0 0,0 0 0,0 0 0,0 0 0,0 0 0,0 0 0,0 0 0,0 0 0,1 0 0,-1 0 0,1 0 0,0 2 0,20 54 0,-11-31 0,-1-1 0,7 36 0,-8-8 0,-2 0 0,-3 82 0,-18 110 0,-9 214 0,24-440 0,1 4 0,-1-21 0,-1-9 0,1 4 0,-1-1 0,1 1 0,-1 0 0,1-1 0,-1 1 0,0 0 0,0 0 0,0 0 0,0 0 0,0-1 0,-1 2 0,1-1 0,-1 0 0,1 0 0,-1 0 0,0 1 0,-2-3 0,1 2 0,-1 0 0,0 0 0,0 0 0,0 0 0,0 1 0,0-1 0,0 1 0,0 0 0,-5 0 0,-10-1 0,0 2 0,1 0 0,-31 4 0,32-2 0,-30 2 62,-258 20-1489,237-22-5399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3.184"/>
    </inkml:context>
    <inkml:brush xml:id="br0">
      <inkml:brushProperty name="width" value="0.05" units="cm"/>
      <inkml:brushProperty name="height" value="0.05" units="cm"/>
    </inkml:brush>
  </inkml:definitions>
  <inkml:trace contextRef="#ctx0" brushRef="#br0">380 67 24575,'0'-3'0,"0"0"0,0 0 0,0 1 0,-1-1 0,1 0 0,-1 1 0,0-1 0,1 0 0,-1 1 0,0-1 0,-1 1 0,1-1 0,0 1 0,-1 0 0,1 0 0,-1-1 0,0 1 0,0 0 0,-3-2 0,2 2 0,1 0 0,-2 0 0,1 1 0,0-1 0,0 1 0,0 0 0,-1 0 0,1 0 0,0 1 0,-1-1 0,1 1 0,-1 0 0,1 0 0,0 0 0,-6 1 0,-1 0 0,0 2 0,0-1 0,0 1 0,0 1 0,1 0 0,-1 0 0,1 1 0,-17 11 0,2 2 0,-40 37 0,52-44 0,1 1 0,0 1 0,1 0 0,0 0 0,1 1 0,1 0 0,0 1 0,1-1 0,-6 19 0,11-27 0,0 1 0,1-1 0,0 1 0,0 0 0,0 0 0,1-1 0,0 1 0,0 0 0,1 0 0,2 11 0,-2-13 0,1 0 0,0 0 0,0 0 0,1 0 0,0 0 0,0 0 0,0-1 0,0 1 0,0-1 0,1 0 0,0 0 0,0 0 0,0-1 0,9 7 0,-3-5-124,0 0 0,1 0 0,-1-1 0,1 0 0,0-1 0,0 0-1,0-1 1,0 0 0,1-1 0,13 1 0,9-1-6702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3.532"/>
    </inkml:context>
    <inkml:brush xml:id="br0">
      <inkml:brushProperty name="width" value="0.05" units="cm"/>
      <inkml:brushProperty name="height" value="0.05" units="cm"/>
    </inkml:brush>
  </inkml:definitions>
  <inkml:trace contextRef="#ctx0" brushRef="#br0">18 80 24575,'0'-15'0,"1"8"0,-1 0 0,0 1 0,-1-1 0,1 1 0,-1-1 0,-1 0 0,-2-7 0,4 13 0,0 1 0,0 0 0,0 0 0,0 0 0,0 0 0,0 0 0,0 0 0,0 0 0,0 0 0,0-1 0,0 1 0,0 0 0,0 0 0,0 0 0,0 0 0,0 0 0,0 0 0,0 0 0,0 0 0,0 0 0,0-1 0,0 1 0,0 0 0,0 0 0,0 0 0,0 0 0,0 0 0,0 0 0,-1 0 0,1 0 0,0 0 0,0 0 0,0 0 0,0 0 0,0 0 0,0 0 0,0 0 0,0 0 0,0 0 0,-1 0 0,1 0 0,0 0 0,0 0 0,0 0 0,0 0 0,0 0 0,0 0 0,0 0 0,0 0 0,0 0 0,-1 0 0,1 0 0,0 0 0,0 0 0,0 0 0,0 0 0,0 0 0,0 0 0,0 0 0,0 0 0,0 0 0,0 0 0,0 0 0,-1 1 0,1-1 0,0 0 0,0 0 0,0 0 0,-3 11 0,0 15 0,2-14 0,1 0 0,1 0 0,-1 0 0,2 0 0,0 0 0,4 13 0,-6-22 0,2 0 0,-1 0 0,0-1 0,0 1 0,1-1 0,0 1 0,-1-1 0,1 1 0,0-1 0,0 0 0,0 0 0,0 0 0,1 0 0,-1 0 0,1-1 0,-1 1 0,1-1 0,-1 1 0,1-1 0,0 0 0,0 0 0,-1 0 0,1 0 0,0-1 0,0 1 0,0-1 0,0 0 0,0 0 0,0 0 0,4 0 0,-2-1 18,0 0 0,-1 0 0,1 0 0,0 0 0,-1-1 0,1 1 0,-1-1 0,1-1 0,-1 1 0,0 0 0,0-1 0,0 0 0,0 0 0,0 0 0,-1-1 0,0 1 0,1-1 0,2-4 0,-1 0-189,0 1 0,0-1 1,-1 1-1,-1-1 0,1 0 1,-1 0-1,0-1 0,-1 1 1,2-12-1,-2 5-6655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3.879"/>
    </inkml:context>
    <inkml:brush xml:id="br0">
      <inkml:brushProperty name="width" value="0.05" units="cm"/>
      <inkml:brushProperty name="height" value="0.05" units="cm"/>
    </inkml:brush>
  </inkml:definitions>
  <inkml:trace contextRef="#ctx0" brushRef="#br0">50 103 24575,'6'-1'0,"0"0"0,0-1 0,0 0 0,-1 0 0,1-1 0,0 1 0,-1-1 0,0 0 0,1-1 0,-1 1 0,-1-1 0,1 0 0,0 0 0,-1-1 0,6-7 0,-10 11 0,1 0 0,0 0 0,-1 0 0,1 0 0,-1 0 0,1 0 0,-1 0 0,0 0 0,1 0 0,-1 0 0,0 0 0,0 0 0,0 0 0,0-1 0,0 1 0,0 0 0,0 0 0,0 0 0,-1 0 0,1 0 0,0 0 0,0 0 0,-1 0 0,1-1 0,-1 1 0,1 0 0,-1 1 0,0-1 0,1 0 0,-1 0 0,0 0 0,0 0 0,1 0 0,-1 1 0,0-1 0,0 0 0,0 1 0,0-1 0,0 0 0,0 1 0,0 0 0,0-1 0,0 1 0,-2-1 0,-1 0 0,0-1 0,0 1 0,0 0 0,0 1 0,-1-1 0,1 1 0,0 0 0,-1 0 0,1 0 0,-8 1 0,9 0 0,-1 0 0,1 0 0,-1 1 0,1-1 0,-1 0 0,1 1 0,0 0 0,-1 0 0,1 0 0,0 0 0,0 1 0,1-1 0,-1 1 0,0-1 0,1 1 0,0 0 0,0 0 0,0 0 0,0 1 0,0-1 0,0 0 0,1 1 0,-1-1 0,1 1 0,0-1 0,0 1 0,0 5 0,1-2 0,-1 0 0,2-1 0,-1 1 0,1 0 0,0 0 0,0-1 0,1 1 0,0 0 0,0-1 0,1 0 0,-1 1 0,1-1 0,1 0 0,4 7 0,6 5 0,20 20 0,2 3 0,-35-40 0,0 0 0,0 0 0,0 0 0,0 0 0,0 1 0,0-1 0,0 0 0,-1 1 0,1-1 0,-1 0 0,1 1 0,-1-1 0,1 1 0,-1-1 0,0 1 0,1-1 0,-1 1 0,0 0 0,0-1 0,0 1 0,-1 1 0,0-2 0,1 0 0,-1 1 0,0-1 0,0 0 0,-1 0 0,1 0 0,0-1 0,0 1 0,0 0 0,0 0 0,-1 0 0,1-1 0,0 1 0,-1-1 0,1 1 0,-1-1 0,1 0 0,-1 1 0,1-1 0,0 0 0,-1 0 0,-2 0 0,-51 2-1365,26-3-5461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4.219"/>
    </inkml:context>
    <inkml:brush xml:id="br0">
      <inkml:brushProperty name="width" value="0.05" units="cm"/>
      <inkml:brushProperty name="height" value="0.05" units="cm"/>
    </inkml:brush>
  </inkml:definitions>
  <inkml:trace contextRef="#ctx0" brushRef="#br0">1 40 24575,'28'-12'0,"39"-12"0,-65 23 0,-1 1 0,0-1 0,0 1 0,0 0 0,0-1 0,1 1 0,-1 0 0,0 0 0,0-1 0,0 1 0,1 0 0,-1 0 0,0 0 0,0 1 0,1-1 0,-1 0 0,0 0 0,0 1 0,1-1 0,-1 1 0,0-1 0,0 1 0,0-1 0,0 1 0,0 0 0,0-1 0,0 1 0,0 0 0,0 0 0,0 0 0,0 0 0,-1 0 0,1 0 0,0 0 0,-1 0 0,1 0 0,0 0 0,-1 0 0,1 3 0,1 3 0,-1 0 0,0 1 0,-1-1 0,0 1 0,-1 12 0,1-7 0,-3 57 0,0-24 0,2 0 0,3-1 0,6 49 0,-7-88-170,1 1-1,-1-1 0,1 1 1,0-1-1,0 0 0,1 0 1,6 11-1,-1-7-6655</inkml:trace>
  <inkml:trace contextRef="#ctx0" brushRef="#br0" timeOffset="1">155 279 24575,'-3'-3'0,"-4"-4"0,-1-3 0,5-1 0,4 2 0,6 3 0,8 2 0,6 2 0,6-2 0,7 0 0,3 1 0,-4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8.093"/>
    </inkml:context>
    <inkml:brush xml:id="br0">
      <inkml:brushProperty name="width" value="0.05" units="cm"/>
      <inkml:brushProperty name="height" value="0.05" units="cm"/>
    </inkml:brush>
  </inkml:definitions>
  <inkml:trace contextRef="#ctx0" brushRef="#br0">51 0 24575,'-13'231'0,"-23"317"-1365,34-511-5461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9.073"/>
    </inkml:context>
    <inkml:brush xml:id="br0">
      <inkml:brushProperty name="width" value="0.05" units="cm"/>
      <inkml:brushProperty name="height" value="0.05" units="cm"/>
    </inkml:brush>
  </inkml:definitions>
  <inkml:trace contextRef="#ctx0" brushRef="#br0">396 209 24575,'3'-1'0,"-1"0"0,0-1 0,1 1 0,-1-1 0,0 1 0,0-1 0,0 0 0,0 0 0,0 0 0,-1 0 0,1 0 0,-1-1 0,3-3 0,-1 1 0,2-1 0,-1 0 0,0-1 0,0 0 0,-1 0 0,0 0 0,0 0 0,0-1 0,2-13 0,-5 18 0,1 0 0,-1 0 0,0 0 0,0 0 0,0 0 0,-1 0 0,1 0 0,-1 0 0,0 0 0,1 1 0,-1-1 0,0 0 0,-1 0 0,1 1 0,0-1 0,-1 1 0,0-1 0,1 1 0,-1-1 0,0 1 0,0 0 0,0 0 0,0 0 0,-1 0 0,1 1 0,-4-3 0,-3-1 0,0 1 0,0 0 0,-1 1 0,1 0 0,-1 1 0,0-1 0,1 2 0,-1 0 0,0 0 0,0 0 0,-15 2 0,6 1 0,-1 0 0,1 2 0,0 0 0,-36 13 0,40-11 0,0 1 0,0 0 0,0 1 0,1 1 0,0 0 0,-12 12 0,21-18 0,1 1 0,0 0 0,0 0 0,0 1 0,0 0 0,1-1 0,-1 1 0,1 0 0,0 0 0,1 1 0,0-1 0,-1 1 0,2-1 0,-1 1 0,1 0 0,-1-1 0,2 1 0,-1 0 0,1 0 0,0 8 0,0-11 0,1 1 0,-1-1 0,1 0 0,0 1 0,0-1 0,0 0 0,1 0 0,-1 0 0,1 0 0,-1 0 0,1 0 0,0 0 0,0 0 0,1-1 0,-1 1 0,5 4 0,-2-4 0,0 0 0,-1 0 0,1-1 0,0 0 0,1 1 0,-1-1 0,0-1 0,0 1 0,11 0 0,-5 0 0,1-1 0,0-1 0,0 0 0,0-1 0,0 0 0,0-1 0,-1 0 0,1-1 0,13-5 0,-11 2 0,1-1 0,-1 0 0,-1-2 0,1 1 0,-1-1 0,-1-1 0,0-1 0,21-22 0,-32 32 0,-1 0 0,1 0 0,0 0 0,0 0 0,0 0 0,-1 1 0,1-1 0,0 0 0,0 1 0,0-1 0,0 1 0,0-1 0,2 0 0,-3 1 0,0 0 0,1 0 0,-1 0 0,0 0 0,1 0 0,-1 0 0,0 1 0,0-1 0,1 0 0,-1 0 0,0 0 0,0 0 0,1 0 0,-1 1 0,0-1 0,0 0 0,1 0 0,-1 0 0,0 1 0,0-1 0,0 0 0,0 0 0,1 1 0,-1-1 0,0 0 0,0 1 0,0-1 0,0 0 0,0 0 0,0 1 0,0-1 0,1 35 0,-1-24 0,-3 77 0,0-1 0,12 120 0,-8-197-455,0 1 0,6 18 0,0-14-6371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2T01:49:50.897"/>
    </inkml:context>
    <inkml:brush xml:id="br0">
      <inkml:brushProperty name="width" value="0.05" units="cm"/>
      <inkml:brushProperty name="height" value="0.05" units="cm"/>
      <inkml:brushProperty name="color" value="#F6630D"/>
    </inkml:brush>
  </inkml:definitions>
  <inkml:trace contextRef="#ctx0" brushRef="#br0">112 4 4192 0 0,'4'-3'2787'0'0,"-11"6"-2817"0"0,-19 13 93 0 0,20-12 281 0 0,4-4-335 0 0,1 0 0 0 0,-1 1 0 0 0,1-1 0 0 0,-1 1-1 0 0,1-1 1 0 0,-1 1 0 0 0,1 0 0 0 0,-1-1 0 0 0,1 1 0 0 0,0 0 0 0 0,-1 0 0 0 0,-1 2 0 0 0,0-1 9 0 0,-2 0 51 0 0,2 1-9 0 0,-4 4-49 0 0,0 0 0 0 0,0 0 0 0 0,1 1 0 0 0,-10 14 0 0 0,14-19 1010 0 0,17-6-837 0 0,4-4-54 0 0,-15 6 340 0 0,-1-1-511 0 0,11-6-13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9.461"/>
    </inkml:context>
    <inkml:brush xml:id="br0">
      <inkml:brushProperty name="width" value="0.05" units="cm"/>
      <inkml:brushProperty name="height" value="0.05" units="cm"/>
    </inkml:brush>
  </inkml:definitions>
  <inkml:trace contextRef="#ctx0" brushRef="#br0">135 6 24575,'1'0'0,"-1"0"0,0 1 0,0-1 0,0 0 0,1 0 0,-1 0 0,0 0 0,0 0 0,0 0 0,0 0 0,1 0 0,-1 0 0,0 0 0,0-1 0,0 1 0,1 0 0,-1 0 0,0 0 0,0 0 0,0 0 0,0 0 0,0 0 0,1 0 0,-1 0 0,0-1 0,0 1 0,0 0 0,0 0 0,0 0 0,1 0 0,-1 0 0,0-1 0,0 1 0,0 0 0,0 0 0,0 0 0,0 0 0,0-1 0,0 1 0,0 0 0,0 0 0,0-1 0,0 1 0,0 0 0,-1 0 0,1-1 0,0 1 0,-1 0 0,1 0 0,-1 0 0,1 0 0,0 0 0,-1 0 0,1 0 0,-1 0 0,1 0 0,0 0 0,-1 0 0,1 0 0,0 0 0,-1 0 0,1 0 0,-1 0 0,1 0 0,0 0 0,-1 0 0,1 0 0,0 1 0,-1-1 0,1 0 0,0 0 0,-1 1 0,-8 4 0,0 1 0,0 0 0,0 0 0,1 1 0,0 0 0,0 0 0,1 1 0,0 0 0,0 1 0,1-1 0,0 1 0,-9 18 0,12-21 0,0 0 0,0 1 0,0-1 0,1 1 0,0 0 0,0 0 0,1 0 0,0 0 0,0 0 0,1 0 0,0 0 0,0 0 0,0 0 0,1 0 0,0 0 0,0 0 0,1 0 0,0 0 0,0-1 0,5 9 0,-5-11 0,0-1 0,1 1 0,-1-1 0,1 0 0,0 0 0,0 0 0,0 0 0,1 0 0,-1-1 0,0 1 0,1-1 0,0 0 0,0 0 0,4 1 0,-2 0 0,1-1 0,0-1 0,0 1 0,0-1 0,0-1 0,0 1 0,14-2 0,-9 0 0,0-1 0,0 0 0,0-1 0,-1 0 0,1-1 0,-1 0 0,0-1 0,0 0 0,16-11 0,-19 11 0,-1-1 0,0 0 0,-1 0 0,0-1 0,0 0 0,0 0 0,0 0 0,-1-1 0,-1 0 0,1 0 0,-1 0 0,-1 0 0,5-13 0,-7 17 0,0 0 0,0 0 0,-1 0 0,1-1 0,-1 1 0,0 0 0,0 0 0,0 0 0,-1-1 0,1 1 0,-1 0 0,0 0 0,0 0 0,-1 0 0,1 0 0,-1 0 0,0 1 0,0-1 0,0 0 0,0 1 0,-1-1 0,1 1 0,-1 0 0,0 0 0,0 0 0,0 0 0,-1 1 0,1-1 0,-1 1 0,-6-4 0,1 1 0,-1 1 0,1 0 0,-1 1 0,0 0 0,-13-2 0,18 4 0,0 0 0,1 1 0,-1-1 0,0 1 0,1 0 0,-1 0 0,0 1 0,1 0 0,-1-1 0,0 1 0,1 1 0,-1-1 0,-6 4 0,2 3-1365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9.804"/>
    </inkml:context>
    <inkml:brush xml:id="br0">
      <inkml:brushProperty name="width" value="0.05" units="cm"/>
      <inkml:brushProperty name="height" value="0.05" units="cm"/>
    </inkml:brush>
  </inkml:definitions>
  <inkml:trace contextRef="#ctx0" brushRef="#br0">53 23 24575,'1'0'0,"-1"-1"0,0 1 0,1 0 0,-1 0 0,0 0 0,1 0 0,-1 0 0,0 0 0,1 0 0,-1 0 0,1 0 0,-1 0 0,0 0 0,1 0 0,-1 0 0,0 0 0,1 1 0,-1-1 0,0 0 0,1 0 0,-1 0 0,0 0 0,1 1 0,-1-1 0,0 0 0,0 0 0,1 0 0,-1 1 0,0-1 0,1 1 0,-9 7 0,-3 1 0,6-2 0,0 0 0,0 0 0,1 0 0,0 0 0,0 1 0,1 0 0,0 0 0,0 0 0,1 0 0,0 0 0,0 1 0,1-1 0,0 0 0,0 11 0,1-12 0,0-1 0,0 1 0,1 0 0,0-1 0,0 1 0,1-1 0,-1 1 0,2-1 0,-1 0 0,0 0 0,1 0 0,0 0 0,1 0 0,-1 0 0,1-1 0,0 0 0,1 0 0,7 8 0,-8-10 0,1-1 0,-1 1 0,1-1 0,-1 0 0,1 0 0,0 0 0,0-1 0,0 0 0,0 0 0,0 0 0,0-1 0,0 1 0,0-1 0,0 0 0,0-1 0,0 1 0,0-1 0,0 0 0,0 0 0,0 0 0,7-4 0,2-1 0,-1 0 0,0-1 0,0 0 0,0-1 0,-1 0 0,14-13 0,-20 15 0,1 0 0,-2 0 0,1-1 0,-1 0 0,0 0 0,0 0 0,-1 0 0,0-1 0,0 0 0,-1 0 0,0 0 0,0 0 0,1-9 0,-3 13 0,0 0 0,-1 0 0,0 0 0,0 0 0,0-1 0,0 1 0,-1 0 0,1 0 0,-1 0 0,0 0 0,0 0 0,0 0 0,-1 0 0,0 0 0,0 1 0,0-1 0,0 0 0,0 1 0,0 0 0,-1-1 0,0 1 0,0 0 0,0 0 0,0 1 0,0-1 0,0 1 0,-1-1 0,-5-2 0,-3 0-91,1 1 0,0 0 0,-1 1 0,0 1 0,0-1 0,0 2 0,0 0 0,0 0 0,0 1 0,0 0 0,0 1 0,0 1 0,0 0 0,-22 7 0,10-1-6735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0.268"/>
    </inkml:context>
    <inkml:brush xml:id="br0">
      <inkml:brushProperty name="width" value="0.05" units="cm"/>
      <inkml:brushProperty name="height" value="0.05" units="cm"/>
    </inkml:brush>
  </inkml:definitions>
  <inkml:trace contextRef="#ctx0" brushRef="#br0">165 81 24575,'-1'-5'0,"1"1"0,-1 0 0,0-1 0,0 1 0,-1 0 0,1 0 0,-1-1 0,0 1 0,0 1 0,-5-9 0,6 11 0,-1-1 0,1 0 0,0 0 0,-1 0 0,1 1 0,-1-1 0,0 1 0,1-1 0,-1 1 0,0-1 0,0 1 0,0 0 0,0 0 0,0 0 0,0 0 0,0 1 0,0-1 0,0 0 0,-1 1 0,1-1 0,0 1 0,0 0 0,-4 0 0,5 1 0,-1-1 0,0 1 0,0 0 0,0 0 0,1 0 0,-1 0 0,0 0 0,1 0 0,-1 1 0,1-1 0,-1 1 0,1-1 0,0 1 0,0-1 0,0 1 0,0 0 0,0-1 0,-2 4 0,-13 38 0,13-33 0,-26 97 0,14-42 0,14-62 0,0 0 0,0 0 0,1 0 0,-1 1 0,1-1 0,0 0 0,0 0 0,0 5 0,1-8 0,-1 1 0,0 0 0,0-1 0,1 1 0,-1 0 0,1-1 0,-1 1 0,0 0 0,1-1 0,-1 1 0,1-1 0,-1 1 0,1-1 0,-1 1 0,1-1 0,0 0 0,-1 1 0,1-1 0,0 1 0,-1-1 0,1 0 0,0 0 0,-1 1 0,1-1 0,0 0 0,-1 0 0,1 0 0,0 0 0,0 0 0,-1 0 0,1 0 0,0 0 0,0 0 0,-1 0 0,1 0 0,0-1 0,-1 1 0,1 0 0,0 0 0,-1-1 0,1 1 0,1-1 0,28-9 0,-2 0 0,0 2 0,34-6 0,-55 13 0,0 0 0,0 0 0,0 1 0,0 0 0,0 0 0,0 1 0,0-1 0,0 2 0,0-1 0,-1 1 0,1 0 0,0 0 0,-1 1 0,10 5 0,-13-6 14,0 1 1,0-1-1,0 1 0,-1 0 0,1 0 1,-1 0-1,0 1 0,0-1 0,0 0 0,0 1 1,-1 0-1,1-1 0,-1 1 0,0 0 1,0 0-1,0-1 0,0 1 0,-1 0 0,0 0 1,0 0-1,0 0 0,0 0 0,-1 5 1,1-5-90,-1 0 1,0 0 0,0 0 0,0 0 0,0 0-1,0 0 1,-1 0 0,1-1 0,-1 1 0,0 0-1,-1-1 1,1 0 0,0 1 0,-1-1 0,0 0-1,0 0 1,0-1 0,0 1 0,0 0 0,0-1-1,-1 0 1,-4 3 0,-6-1-6752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0.623"/>
    </inkml:context>
    <inkml:brush xml:id="br0">
      <inkml:brushProperty name="width" value="0.05" units="cm"/>
      <inkml:brushProperty name="height" value="0.05" units="cm"/>
    </inkml:brush>
  </inkml:definitions>
  <inkml:trace contextRef="#ctx0" brushRef="#br0">1 104 24575,'0'-4'0,"1"1"0,0-1 0,0 1 0,0-1 0,0 1 0,0-1 0,1 1 0,-1 0 0,1 0 0,0-1 0,0 1 0,0 0 0,1 1 0,-1-1 0,1 0 0,-1 1 0,1-1 0,0 1 0,0 0 0,0 0 0,5-3 0,2 0 0,0 0 0,0 0 0,0 1 0,0 1 0,1 0 0,10-2 0,-3 2 0,-1 2 0,1 0 0,-1 0 0,1 2 0,18 3 0,86 20 0,-101-18 0,-7-2-1365,-3 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0.985"/>
    </inkml:context>
    <inkml:brush xml:id="br0">
      <inkml:brushProperty name="width" value="0.05" units="cm"/>
      <inkml:brushProperty name="height" value="0.05" units="cm"/>
    </inkml:brush>
  </inkml:definitions>
  <inkml:trace contextRef="#ctx0" brushRef="#br0">19 27 24575,'-7'-20'0,"2"14"0,1 12 0,2 23 0,1 0 0,2 1 0,4 31 0,0 7 0,1 280 0,-1-9 0,5-223-1365,-3-75-5461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1.322"/>
    </inkml:context>
    <inkml:brush xml:id="br0">
      <inkml:brushProperty name="width" value="0.05" units="cm"/>
      <inkml:brushProperty name="height" value="0.05" units="cm"/>
    </inkml:brush>
  </inkml:definitions>
  <inkml:trace contextRef="#ctx0" brushRef="#br0">1 1 24575,'2225'66'-6848,"-1423"-31"3937,1071 24 1839,-1149-65 3431,-696 4-1708,-1-1 1,1-1-1,30-8 1,-29 0-2977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2.143"/>
    </inkml:context>
    <inkml:brush xml:id="br0">
      <inkml:brushProperty name="width" value="0.05" units="cm"/>
      <inkml:brushProperty name="height" value="0.05" units="cm"/>
    </inkml:brush>
  </inkml:definitions>
  <inkml:trace contextRef="#ctx0" brushRef="#br0">13 36 24575,'0'0'0,"-1"0"0,0-1 0,0 1 0,0 0 0,0-1 0,1 1 0,-1-1 0,0 0 0,0 1 0,1-1 0,-1 0 0,0 1 0,1-1 0,-1 0 0,0-1 0,1 2 0,0-1 0,0 1 0,0 0 0,0-1 0,0 1 0,0 0 0,0-1 0,0 1 0,0 0 0,0-1 0,0 1 0,1 0 0,-1-1 0,0 1 0,0 0 0,0-1 0,0 1 0,1 0 0,-1 0 0,0-1 0,0 1 0,1 0 0,-1 0 0,0-1 0,0 1 0,1 0 0,-1 0 0,1 0 0,2-2 0,1 0 0,-1 1 0,1 0 0,0 0 0,-1 0 0,9-1 0,265-5 0,-216 8 0,1363 38-4915,-435-7 2079,-861-29 2823,2253 27-1554,-2330-31 1701,52 1 2121,154-20 0,-224 11-1274,-33 9-941,1 0 0,-1 0 0,0 0 0,0 0 0,1 0 0,-1 0 0,0 0 0,0 0 0,0 0 0,1 0 0,-1 0 0,0 0 0,0 0-1,0 0 1,1 0 0,-1 0 0,0-1 0,0 1 0,0 0 0,0 0 0,1 0 0,-1 0 0,0 0 0,0-1 0,0 1 0,0 0 0,0 0 0,1 0 0,-1-1 0,0 1 0,0 0 0,0 0 0,0 0 0,0-1 0,0 1-1,0 0 1,0 0 0,0-1 0,0 1 0,0 0 0,0 0 0,0 0 0,0-1 0,0 1 0,0 0 0,0 0 0,-1-1 0,-11-5 621,-22 0 1,-1 3-563,0 1-1,0 2 1,-53 7-1,76-6-93,0 1 0,0 1 0,0 0 0,1 0 0,-1 1 1,1 1-1,0 0 0,0 0 0,1 1 0,-1 1 0,1-1 0,1 2 0,-18 15 0,22-16-5,0 0 0,0 1 0,0-1 0,1 1 0,0 0 0,1 0 0,0 0 0,0 1 0,0-1 0,1 1 0,-1 16 0,0 7 0,4 62 0,0-58 0,-5 587 0,2-574 0,-4 26 0,4 0 0,12 112 0,-9-178 0,1 1 0,0-1 0,1 0 0,0 0 0,6 12 0,-37-40-1365,12 7-5461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5.172"/>
    </inkml:context>
    <inkml:brush xml:id="br0">
      <inkml:brushProperty name="width" value="0.05" units="cm"/>
      <inkml:brushProperty name="height" value="0.05" units="cm"/>
    </inkml:brush>
  </inkml:definitions>
  <inkml:trace contextRef="#ctx0" brushRef="#br0">53 357 24575,'8'-35'0,"-1"5"0,-5-31 0,-63 374 0,55-290 0,6-23 0,0 0 0,0 0 0,0 0 0,0 0 0,0 0 0,0 0 0,0 0 0,0-1 0,0 1 0,0 0 0,0 0 0,0 0 0,0 0 0,-1 0 0,1 0 0,0 0 0,0 0 0,0 0 0,0 0 0,0 0 0,0 0 0,0 0 0,0 0 0,0 0 0,0 0 0,0 0 0,0 0 0,0 0 0,-1 0 0,1 0 0,0 0 0,0 0 0,0 0 0,0 0 0,0 0 0,0 0 0,0 0 0,0 0 0,0 0 0,0 0 0,0 0 0,0 0 0,0 0 0,-1 0 0,2-41 0,4-30 0,3 1 0,3 0 0,34-121 0,-41 180 0,0-1 0,1 1 0,0 0 0,1 1 0,0-1 0,1 1 0,10-13 0,-16 21 0,1 0 0,0 0 0,0 0 0,0 1 0,0-1 0,0 0 0,0 1 0,0 0 0,0-1 0,1 1 0,-1 0 0,1 0 0,-1 0 0,1 0 0,-1 1 0,1-1 0,-1 1 0,1-1 0,-1 1 0,1 0 0,0 0 0,-1 0 0,1 1 0,-1-1 0,1 0 0,0 1 0,-1 0 0,1-1 0,-1 1 0,0 0 0,1 1 0,-1-1 0,0 0 0,0 1 0,1-1 0,-1 1 0,0-1 0,0 1 0,2 3 0,8 7 38,-1 1 0,0 0 0,-1 1 0,0 0 0,-2 1 0,1 0 0,-2 0 0,7 19 0,-1 1-607,-2 1 0,11 60 0,-17-66-6257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5.732"/>
    </inkml:context>
    <inkml:brush xml:id="br0">
      <inkml:brushProperty name="width" value="0.05" units="cm"/>
      <inkml:brushProperty name="height" value="0.05" units="cm"/>
    </inkml:brush>
  </inkml:definitions>
  <inkml:trace contextRef="#ctx0" brushRef="#br0">5 254 24575,'0'0'0,"-1"0"0,1-1 0,0 1 0,-1 0 0,1-1 0,0 1 0,-1 0 0,1-1 0,0 1 0,0 0 0,-1-1 0,1 1 0,0-1 0,0 1 0,0-1 0,0 1 0,0 0 0,0-1 0,0 1 0,0-1 0,0 1 0,0-1 0,0 1 0,0-1 0,0 1 0,0 0 0,0-1 0,0 1 0,0-1 0,0 1 0,0-1 0,1 1 0,13-11 0,22 1 0,149-21 0,-112 21 0,0-3 0,112-35 0,-181 47 0,1-1 0,-1 0 0,1 0 0,-1 0 0,0-1 0,0 0 0,0 1 0,4-5 0,-7 6 0,-1 0 0,1 0 0,0 0 0,-1 0 0,1 0 0,0 0 0,-1 0 0,1 0 0,-1 0 0,0 0 0,1 0 0,-1 0 0,0 0 0,1 0 0,-1 0 0,0 0 0,0-1 0,0 1 0,0 0 0,0 0 0,0 0 0,-1 0 0,1 0 0,0 0 0,-1-1 0,1 1 0,0 0 0,-1 0 0,1 0 0,-1 0 0,0 0 0,1 0 0,-1 0 0,0 1 0,1-1 0,-1 0 0,0 0 0,0 0 0,-1 0 0,-4-4 0,-1 0 0,1 1 0,-1 0 0,0 0 0,0 0 0,0 1 0,-1 0 0,1 1 0,-10-3 0,-3 1 0,0 0 0,-29-1 0,40 5 0,1 0 0,-1 0 0,1 1 0,0 0 0,-1 0 0,1 1 0,0 0 0,-14 6 0,20-7 0,-1 0 0,1 0 0,0 1 0,-1-1 0,1 1 0,0-1 0,0 1 0,0 0 0,0 0 0,0 0 0,0 0 0,0 0 0,1 0 0,-1 0 0,1 1 0,0-1 0,-1 1 0,1-1 0,0 1 0,1-1 0,-1 1 0,0 0 0,1-1 0,-1 1 0,1 0 0,0-1 0,0 1 0,0 0 0,0 0 0,1 2 0,0 2 0,1 0 0,0 0 0,1 0 0,-1 0 0,1-1 0,1 1 0,-1-1 0,1 0 0,0 0 0,0 0 0,1 0 0,0-1 0,0 0 0,0 0 0,0 0 0,1-1 0,0 1 0,0-1 0,0-1 0,1 1 0,-1-1 0,1 0 0,-1-1 0,1 1 0,0-1 0,0-1 0,0 1 0,14 0 0,-18-2 0,1 0 0,-1 1 0,0-1 0,0 1 0,0 0 0,0 0 0,0 0 0,0 0 0,0 0 0,0 1 0,0-1 0,-1 1 0,1 0 0,3 2 0,-3 0 0,0 0 0,0 0 0,0 0 0,-1 0 0,1 0 0,-1 0 0,0 1 0,0-1 0,1 6 0,1 5 0,-1 0 0,0 0 0,-1 1 0,-1-1 0,0 1 0,-3 26 0,2-40 0,0 0 0,-1 0 0,1 0 0,0 0 0,-1 0 0,1 0 0,-1 0 0,0-1 0,0 1 0,1 0 0,-1-1 0,0 1 0,0 0 0,-1-1 0,1 1 0,0-1 0,0 1 0,-1-1 0,1 0 0,-1 0 0,1 0 0,-1 0 0,0 0 0,1 0 0,-1 0 0,0 0 0,0 0 0,0-1 0,1 1 0,-1-1 0,0 0 0,0 1 0,0-1 0,0 0 0,0 0 0,0 0 0,0 0 0,0 0 0,-3-2 0,-1 2 0,1-2 0,-1 1 0,1 0 0,0-1 0,0 0 0,-1-1 0,1 1 0,1-1 0,-1 0 0,0 0 0,1 0 0,-9-8 0,11 9-59,0-1 0,0 0-1,0 1 1,0-1-1,1 0 1,-1 0 0,1 0-1,0 0 1,-1-1 0,1 1-1,1 0 1,-1 0 0,0-1-1,1 1 1,0 0-1,0-1 1,0 1 0,0-1-1,0 1 1,1 0 0,-1-1-1,2-2 1,4-13-6767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6.099"/>
    </inkml:context>
    <inkml:brush xml:id="br0">
      <inkml:brushProperty name="width" value="0.05" units="cm"/>
      <inkml:brushProperty name="height" value="0.05" units="cm"/>
    </inkml:brush>
  </inkml:definitions>
  <inkml:trace contextRef="#ctx0" brushRef="#br0">97 100 24575,'-16'-8'0,"5"2"0,11 6 0,0 0 0,0 0 0,0-1 0,1 1 0,-1 0 0,0-1 0,0 1 0,1 0 0,-1 0 0,0 0 0,1-1 0,-1 1 0,0 0 0,0 0 0,1 0 0,-1 0 0,0 0 0,1 0 0,-1-1 0,0 1 0,1 0 0,-1 0 0,1 0 0,-1 0 0,0 0 0,1 0 0,-1 0 0,0 1 0,1-1 0,-1 0 0,0 0 0,1 0 0,-1 0 0,1 0 0,20 1 0,24-2 0,-44 1 0,1 0 0,-1 0 0,1-1 0,0 1 0,-1 0 0,1-1 0,-1 0 0,1 1 0,-1-1 0,0 0 0,1 0 0,-1 1 0,0-1 0,1 0 0,-1-1 0,0 1 0,0 0 0,0 0 0,0 0 0,0-1 0,2-2 0,-3 3 0,0 0 0,0-1 0,1 1 0,-1-1 0,0 1 0,0-1 0,-1 1 0,1 0 0,0-1 0,0 1 0,-1-1 0,1 1 0,-1 0 0,1-1 0,-1 1 0,1 0 0,-1-1 0,0 1 0,0 0 0,0 0 0,0 0 0,0 0 0,0 0 0,0 0 0,0 0 0,0 0 0,0 0 0,0 0 0,-2 0 0,-3-3 0,0 0 0,0 1 0,-1 0 0,-11-4 0,15 5 0,-1 2 0,1-1 0,-1 0 0,0 1 0,1-1 0,-1 1 0,0 0 0,0 0 0,1 1 0,-1-1 0,0 1 0,1 0 0,-1 0 0,1 0 0,-1 0 0,1 1 0,-1-1 0,1 1 0,0 0 0,0 0 0,0 0 0,0 0 0,0 1 0,0-1 0,1 1 0,-1 0 0,1 0 0,-4 5 0,3-4 0,1 0 0,0 0 0,0 0 0,0 0 0,1 0 0,-1 1 0,1-1 0,0 0 0,0 1 0,1-1 0,-1 1 0,1-1 0,0 1 0,0-1 0,1 0 0,-1 1 0,1-1 0,0 1 0,0-1 0,0 0 0,1 1 0,-1-1 0,5 7 0,-1-4-105,1 0 0,0 0 0,0 0 0,0-1 0,1 0 0,0 0 0,0-1 0,1 1 0,-1-2 0,1 1 0,0-1 0,15 5 0,8 3-6721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5:57:29.702"/>
    </inkml:context>
    <inkml:brush xml:id="br0">
      <inkml:brushProperty name="width" value="0.1" units="cm"/>
      <inkml:brushProperty name="height" value="0.1" units="cm"/>
    </inkml:brush>
  </inkml:definitions>
  <inkml:trace contextRef="#ctx0" brushRef="#br0">1 0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6.479"/>
    </inkml:context>
    <inkml:brush xml:id="br0">
      <inkml:brushProperty name="width" value="0.05" units="cm"/>
      <inkml:brushProperty name="height" value="0.05" units="cm"/>
    </inkml:brush>
  </inkml:definitions>
  <inkml:trace contextRef="#ctx0" brushRef="#br0">50 108 24575,'-43'-92'0,"37"78"0,6 14 0,0 0 0,0 0 0,0 0 0,0 0 0,0 0 0,0 0 0,0 0 0,0 0 0,0 0 0,0 0 0,0 0 0,0-1 0,0 1 0,0 0 0,0 0 0,0 0 0,0 0 0,0 0 0,1 0 0,-1 0 0,0 0 0,0 0 0,0 0 0,0 0 0,0 0 0,0 0 0,0 0 0,0 0 0,0 0 0,0 0 0,0 0 0,0 0 0,0 0 0,1 0 0,-1 0 0,0 0 0,0 0 0,0 0 0,0 0 0,0 0 0,0 0 0,0 0 0,0 0 0,0 0 0,0 0 0,1 0 0,-1 0 0,0 0 0,0 0 0,0 0 0,0 0 0,0 0 0,0 0 0,0 0 0,0 0 0,0 0 0,0 0 0,0 0 0,0 0 0,0 0 0,0 0 0,0 1 0,0-1 0,0 0 0,1 0 0,17 20 0,-7-2 0,-1 1 0,14 33 0,-20-45 0,-2 1 0,1-1 0,-1 1 0,0 0 0,-1 0 0,0 0 0,0 0 0,-1 0 0,0 0 0,-1 10 0,-4-8 0,1-18 0,-2-18 0,6 15 0,-1-1 0,1 1 0,3-19 0,-3 28 0,1-1 0,-1 1 0,0-1 0,1 1 0,0 0 0,-1-1 0,1 1 0,0 0 0,0-1 0,1 1 0,-1 0 0,0 0 0,1 0 0,-1 0 0,1 0 0,0 0 0,-1 0 0,1 1 0,0-1 0,0 1 0,0-1 0,4-1 0,-4 3 0,-1 0 0,1 0 0,-1 0 0,1 0 0,0 0 0,-1 0 0,1 0 0,-1 1 0,1-1 0,-1 0 0,1 1 0,-1 0 0,1-1 0,-1 1 0,1 0 0,-1 0 0,0 0 0,1-1 0,-1 1 0,0 1 0,0-1 0,0 0 0,0 0 0,0 0 0,0 1 0,0-1 0,0 0 0,1 3 0,3 5 0,0 0 0,-1 0 0,3 10 0,-4-11 30,-1-3-138,-1 0 1,1 1 0,0-1 0,1 0-1,-1 0 1,1-1 0,0 1-1,0-1 1,0 1 0,1-1 0,0 0-1,4 4 1,4 0-6719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7.083"/>
    </inkml:context>
    <inkml:brush xml:id="br0">
      <inkml:brushProperty name="width" value="0.05" units="cm"/>
      <inkml:brushProperty name="height" value="0.05" units="cm"/>
    </inkml:brush>
  </inkml:definitions>
  <inkml:trace contextRef="#ctx0" brushRef="#br0">30 154 24575,'11'-12'0,"-1"1"0,16-25 0,-23 32 0,-1 0 0,0 0 0,0 0 0,0 0 0,0 0 0,-1-1 0,0 1 0,0-1 0,0 1 0,0-1 0,-1 1 0,0-1 0,0 1 0,0-6 0,0 9 0,0 0 0,0 0 0,0 0 0,0 0 0,-1 0 0,1 0 0,0 0 0,0 0 0,-1 0 0,1 0 0,0 0 0,-1 1 0,1-1 0,-1 0 0,1 0 0,-1 0 0,1 1 0,-1-1 0,0 0 0,0 0 0,1 1 0,-1-1 0,0 1 0,0-1 0,1 1 0,-1-1 0,0 1 0,0-1 0,0 1 0,0 0 0,0-1 0,0 1 0,0 0 0,0 0 0,0 0 0,0 0 0,0 0 0,0 0 0,0 0 0,0 0 0,0 0 0,0 0 0,0 0 0,1 1 0,-1-1 0,0 0 0,0 1 0,0-1 0,0 1 0,0-1 0,0 1 0,0 0 0,-4 1 0,1 1 0,0 0 0,0 0 0,0 1 0,1-1 0,-1 1 0,1-1 0,-6 9 0,6-8 0,1 0 0,0 1 0,0-1 0,0 1 0,0 0 0,1-1 0,0 1 0,0 0 0,0 0 0,0 0 0,1 0 0,0 0 0,0 0 0,0 0 0,1 0 0,0-1 0,0 1 0,0 0 0,0 0 0,1 0 0,0-1 0,0 1 0,0-1 0,0 1 0,1-1 0,-1 0 0,1 0 0,0 0 0,1 0 0,-1-1 0,1 1 0,-1-1 0,1 0 0,0 0 0,0 0 0,1-1 0,-1 1 0,0-1 0,1 0 0,-1 0 0,1-1 0,0 1 0,6 0 0,-7-1 0,-1 0 0,1-1 0,-1 0 0,1 1 0,-1-1 0,0-1 0,1 1 0,-1 0 0,1-1 0,-1 0 0,0 1 0,1-1 0,-1-1 0,0 1 0,0 0 0,0-1 0,0 0 0,0 0 0,0 1 0,0-2 0,0 1 0,-1 0 0,1-1 0,-1 1 0,0-1 0,0 1 0,0-1 0,0 0 0,2-5 0,2-4 0,0 0 0,-1-1 0,-1 0 0,0 0 0,-1-1 0,2-14 0,-5 27 0,0 0 0,0-1 0,0 1 0,1 0 0,-1 0 0,1-1 0,-1 1 0,1 0 0,-1 0 0,1 0 0,-1 0 0,1-1 0,0 1 0,1-1 0,-2 2 0,1 0 0,-1-1 0,1 1 0,-1 0 0,1 0 0,-1-1 0,1 1 0,-1 0 0,1 0 0,-1 0 0,1 0 0,0 0 0,-1 0 0,1 0 0,-1 0 0,1 0 0,-1 0 0,1 0 0,-1 0 0,1 0 0,-1 1 0,1-1 0,0 0 0,4 3 0,-1 0 0,0 0 0,1 1 0,-1-1 0,6 8 0,4 2 0,-3-5 0,1 0 0,1-1 0,-1 0 0,24 8 0,-23-10 0,0 1 0,-1 0 0,1 0 0,21 17 0,-30-19 0,1 1 0,-1 0 0,0 0 0,0 1 0,0-1 0,-1 1 0,0-1 0,0 1 0,0 0 0,-1 0 0,0 1 0,0-1 0,-1 0 0,1 1 0,-2-1 0,1 1 0,0 7 0,-1-3 0,-1 0 0,1-1 0,-2 1 0,0 0 0,0-1 0,0 1 0,-1-1 0,-1 0 0,-8 16 0,8-18 0,-1 0 0,0 0 0,-1-1 0,1 0 0,-1 0 0,-1 0 0,1-1 0,-9 6 0,13-11 0,0 1 0,0-1 0,0 1 0,0-1 0,0 0 0,0 0 0,0 0 0,-1 0 0,1-1 0,0 1 0,-1 0 0,1-1 0,0 0 0,-1 1 0,1-1 0,-1 0 0,1 0 0,-1-1 0,1 1 0,0 0 0,-1-1 0,1 0 0,0 1 0,-1-1 0,1 0 0,0 0 0,0 0 0,0 0 0,0-1 0,0 1 0,0-1 0,0 1 0,0-1 0,0 1 0,-1-3 0,-1-1 0,0-1 0,1 1 0,-1-1 0,1 0 0,0 0 0,1 0 0,0 0 0,0-1 0,0 1 0,0-1 0,1 1 0,0-1 0,1 1 0,-1-1 0,1 0 0,1 1 0,0-8 0,1 1 0,0 0 0,1 0 0,0 1 0,1-1 0,0 1 0,1 0 0,12-21 0,-11 23 27,1 1-1,0 0 0,0 0 0,1 1 1,0 0-1,1 0 0,0 1 0,0 0 1,1 1-1,-1 0 0,1 0 0,11-4 1,-14 7-113,0 0 1,0 1 0,0 0-1,0 0 1,0 0 0,0 1-1,1 0 1,-1 1 0,0 0-1,1 0 1,-1 0 0,0 1-1,0 0 1,1 0 0,-1 1-1,0 0 1,0 0 0,0 1-1,10 5 1,6 8-6741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7.862"/>
    </inkml:context>
    <inkml:brush xml:id="br0">
      <inkml:brushProperty name="width" value="0.05" units="cm"/>
      <inkml:brushProperty name="height" value="0.05" units="cm"/>
    </inkml:brush>
  </inkml:definitions>
  <inkml:trace contextRef="#ctx0" brushRef="#br0">0 13 24575,'2'-12'0,"3"17"0,4 21 0,-4 151 0,-2-27 0,1-87 0,10 122 0,-9-137 0,23 85 0,-27-129-170,0-1-1,0 1 0,1-1 1,-1 1-1,1-1 0,0 0 1,2 5-1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8.204"/>
    </inkml:context>
    <inkml:brush xml:id="br0">
      <inkml:brushProperty name="width" value="0.05" units="cm"/>
      <inkml:brushProperty name="height" value="0.05" units="cm"/>
    </inkml:brush>
  </inkml:definitions>
  <inkml:trace contextRef="#ctx0" brushRef="#br0">11 0 24575,'-3'0'0,"-1"3"0,1 4 0,3 6 0,4 4 0,5 2 0,4 4 0,-1 1 0,4 1 0,2 1 0,1 0 0,-1 0 0,1-2 0,-1-6 0,3-2 0,-3-4-8191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8.544"/>
    </inkml:context>
    <inkml:brush xml:id="br0">
      <inkml:brushProperty name="width" value="0.05" units="cm"/>
      <inkml:brushProperty name="height" value="0.05" units="cm"/>
    </inkml:brush>
  </inkml:definitions>
  <inkml:trace contextRef="#ctx0" brushRef="#br0">164 84 24575,'2'-3'0,"5"-6"0,1-5 0,1-3 0,0-2 0,-5 6 0,-6 5 0,-5 9 0,-8 8 0,-6 8 0,-7 7 0,-3 8 0,-3 4 0,-1 2 0,6-5-8191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8.886"/>
    </inkml:context>
    <inkml:brush xml:id="br0">
      <inkml:brushProperty name="width" value="0.05" units="cm"/>
      <inkml:brushProperty name="height" value="0.05" units="cm"/>
    </inkml:brush>
  </inkml:definitions>
  <inkml:trace contextRef="#ctx0" brushRef="#br0">53 142 24575,'-3'0'0,"1"-1"0,-1 1 0,1-1 0,0 0 0,-1 0 0,1 0 0,0-1 0,0 1 0,-1 0 0,1-1 0,0 1 0,0-1 0,0 0 0,1 0 0,-3-2 0,3 3 0,-1-1 0,1 1 0,-1-1 0,1 0 0,0 1 0,0-1 0,0 0 0,0 0 0,0 0 0,0 0 0,0 0 0,1 0 0,-1 0 0,1 0 0,0 0 0,-1 0 0,1-4 0,1 5 0,-1-1 0,1 1 0,0-1 0,0 1 0,0 0 0,0-1 0,0 1 0,0 0 0,0 0 0,0 0 0,0 0 0,1 0 0,-1 0 0,0 0 0,1 0 0,-1 0 0,1 1 0,-1-1 0,1 0 0,-1 1 0,1-1 0,1 1 0,43-7 0,-32 5 0,4 0 0,27-4 0,-1-2 0,57-17 0,-97 24 0,1-1 0,0 0 0,1 1 0,-1 0 0,1 0 0,6-1 0,-11 2 0,-1 0 0,1 0 0,0 0 0,0 0 0,0 0 0,-1 0 0,1 1 0,0-1 0,0 0 0,-1 0 0,1 1 0,0-1 0,0 0 0,-1 1 0,1-1 0,0 1 0,-1-1 0,1 1 0,0-1 0,-1 1 0,1-1 0,-1 1 0,1-1 0,-1 1 0,1 0 0,-1-1 0,0 1 0,1 0 0,-1 0 0,0-1 0,1 1 0,-1 0 0,0 0 0,0-1 0,0 1 0,0 0 0,0 0 0,0 0 0,0-1 0,0 1 0,0 0 0,0 0 0,0 0 0,-1 1 0,-4 26 0,-16 51 0,0-5 0,-9 87 342,26-130-769,1 1 0,2 0 1,3 35-1,1-39-6399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9.229"/>
    </inkml:context>
    <inkml:brush xml:id="br0">
      <inkml:brushProperty name="width" value="0.05" units="cm"/>
      <inkml:brushProperty name="height" value="0.05" units="cm"/>
    </inkml:brush>
  </inkml:definitions>
  <inkml:trace contextRef="#ctx0" brushRef="#br0">34 79 24575,'-3'0'0,"-4"-2"0,0-5 0,-3-1 0,4-1 0,6 0 0,5 2 0,6 2 0,5 2 0,10-2 0,6 1 0,6 0 0,6 2 0,0-3 0,2 0 0,-6 1-8191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9.567"/>
    </inkml:context>
    <inkml:brush xml:id="br0">
      <inkml:brushProperty name="width" value="0.05" units="cm"/>
      <inkml:brushProperty name="height" value="0.05" units="cm"/>
    </inkml:brush>
  </inkml:definitions>
  <inkml:trace contextRef="#ctx0" brushRef="#br0">121 37 24575,'0'-1'0,"0"-1"0,0 1 0,0-1 0,0 1 0,0-1 0,0 1 0,-1-1 0,1 1 0,0 0 0,-1-1 0,1 1 0,-1 0 0,0-1 0,1 1 0,-1 0 0,0 0 0,0 0 0,0-1 0,0 1 0,0 0 0,0 0 0,0 0 0,0 0 0,0 1 0,-1-1 0,1 0 0,0 0 0,0 1 0,-1-1 0,1 1 0,-1-1 0,1 1 0,0 0 0,-3-1 0,2 1 0,0 0 0,0 0 0,-1 0 0,1 1 0,0-1 0,0 0 0,0 1 0,0 0 0,-1-1 0,1 1 0,0 0 0,0 0 0,0 0 0,1 0 0,-1 1 0,0-1 0,0 0 0,1 1 0,-1-1 0,0 1 0,1 0 0,-2 1 0,-4 10 0,1 0 0,0 0 0,1 0 0,0 1 0,1 0 0,1-1 0,0 1 0,1 1 0,0-1 0,1 0 0,1 0 0,0 1 0,1-1 0,4 23 0,-5-34 0,1-1 0,0 0 0,-1 0 0,1 0 0,0 1 0,0-1 0,0 0 0,0 0 0,0 0 0,1 0 0,-1 0 0,1-1 0,-1 1 0,1 0 0,-1-1 0,1 1 0,0-1 0,0 0 0,0 1 0,3 1 0,-1-2 0,-1 0 0,1 0 0,-1-1 0,1 1 0,-1-1 0,1 0 0,-1 0 0,1 0 0,-1 0 0,1-1 0,-1 1 0,6-2 0,0-1 0,1 0 0,-1-1 0,0 0 0,0-1 0,0 0 0,0 0 0,-1-1 0,14-11 0,-13 8 0,-1-1 0,1 0 0,-2-1 0,11-18 0,-14 24 0,-2 0 0,1-1 0,-1 1 0,1-1 0,-2 0 0,1 1 0,-1-1 0,1 0 0,-2 0 0,1 0 0,-1 0 0,0-8 0,-1 11 13,1 0 1,-1 1-1,-1-1 0,1 0 0,0 0 0,-1 0 0,1 1 0,-1-1 0,0 1 1,1-1-1,-1 1 0,-1 0 0,1 0 0,0 0 0,0 0 0,-1 0 0,1 0 1,-1 1-1,0-1 0,1 1 0,-1 0 0,0-1 0,0 1 0,0 1 0,-5-2 1,2 0-136,1 1 0,-1 1 0,1-1 0,-1 1 0,0 0 0,1 0 0,-1 0 0,1 1 0,-1 0 1,1 0-1,-1 0 0,1 1 0,-7 3 0,-2 3-6704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9.909"/>
    </inkml:context>
    <inkml:brush xml:id="br0">
      <inkml:brushProperty name="width" value="0.05" units="cm"/>
      <inkml:brushProperty name="height" value="0.05" units="cm"/>
    </inkml:brush>
  </inkml:definitions>
  <inkml:trace contextRef="#ctx0" brushRef="#br0">171 50 24575,'2'0'0,"30"-21"0,-32 21 0,1 0 0,-1 0 0,1-1 0,-1 1 0,1 0 0,-1-1 0,1 1 0,-1 0 0,1-1 0,-1 1 0,0-1 0,1 1 0,-1 0 0,0-1 0,1 1 0,-1-1 0,0 1 0,0-1 0,1 0 0,-1 1 0,0-1 0,0 1 0,0-1 0,0 1 0,0-1 0,0 1 0,0-1 0,0 0 0,0 1 0,0-1 0,0 1 0,0-1 0,0 1 0,0-1 0,-1 0 0,1 1 0,0-1 0,0 1 0,-1-1 0,1 1 0,0-1 0,-1 1 0,1 0 0,0-1 0,-1 1 0,1-1 0,-1 1 0,1 0 0,-1-1 0,1 1 0,-1 0 0,1-1 0,-1 1 0,1 0 0,-1 0 0,1 0 0,-1-1 0,0 1 0,-3-1 0,0 0 0,0 0 0,0 1 0,0-1 0,0 1 0,-1 0 0,1 0 0,0 0 0,0 1 0,0 0 0,0-1 0,0 1 0,0 1 0,-7 2 0,-1 1 0,1 1 0,0-1 0,-17 14 0,22-15 0,0 1 0,0 0 0,1 0 0,0 1 0,0 0 0,0 0 0,1 0 0,0 0 0,0 1 0,1 0 0,-1-1 0,1 1 0,1 1 0,0-1 0,0 0 0,0 0 0,1 1 0,0-1 0,0 1 0,1 10 0,0-12 0,0 0 0,1-1 0,0 1 0,0 0 0,1 0 0,0-1 0,0 1 0,0-1 0,0 0 0,1 1 0,0-1 0,0 0 0,0-1 0,1 1 0,0-1 0,0 1 0,0-1 0,0 0 0,0 0 0,1-1 0,0 1 0,0-1 0,0 0 0,0-1 0,0 1 0,10 2 0,-5-2 0,0-1 0,-1 0 0,1 0 0,0-2 0,0 1 0,0-1 0,0 0 0,0-1 0,-1 0 0,1-1 0,0 0 0,-1 0 0,1-1 0,10-5 0,-13 6 0,-1-1 0,1-1 0,-1 1 0,0-1 0,1 0 0,-2-1 0,1 0 0,-1 1 0,1-2 0,-1 1 0,-1-1 0,1 1 0,-1-1 0,0 0 0,0-1 0,-1 1 0,1-1 0,-2 0 0,5-11 0,-6 13 15,-1 1 0,1-1 0,-1 0 0,1 0-1,-1 0 1,-1 0 0,1 0 0,-1 0 0,0 1 0,0-1-1,0 0 1,-1 0 0,1 1 0,-1-1 0,0 1 0,-1 0 0,1-1-1,-1 1 1,0 0 0,0 0 0,0 1 0,-4-5 0,3 4-105,0 1 0,-1-1 0,0 1 0,1 0 0,-1 0 1,0 0-1,-1 1 0,1-1 0,0 1 0,-1 1 1,1-1-1,-1 1 0,1 0 0,-1 0 0,0 0 0,1 1 1,-1 0-1,-8 1 0,-6 2-6736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0.252"/>
    </inkml:context>
    <inkml:brush xml:id="br0">
      <inkml:brushProperty name="width" value="0.05" units="cm"/>
      <inkml:brushProperty name="height" value="0.05" units="cm"/>
    </inkml:brush>
  </inkml:definitions>
  <inkml:trace contextRef="#ctx0" brushRef="#br0">49 105 24575,'-1'-3'0,"0"-1"0,0 0 0,-1 1 0,1 0 0,-1-1 0,0 1 0,0 0 0,-5-6 0,-2-5 0,2 2 0,5 9 0,0 0 0,0 1 0,1-1 0,0 0 0,-1 1 0,1-1 0,-1-6 0,2 9 0,0-1 0,0 1 0,0-1 0,0 1 0,0-1 0,0 1 0,0 0 0,0-1 0,0 1 0,0-1 0,1 1 0,-1-1 0,0 1 0,0 0 0,0-1 0,1 1 0,-1-1 0,0 1 0,1 0 0,-1-1 0,0 1 0,1-1 0,16-3 0,11 3 0,-1 2 0,49 8 0,0-1 0,-67-7 0,-4-1 0,1 0 0,-1 1 0,0-1 0,1 1 0,-1 1 0,6 1 0,-10-3 0,0 1 0,0 0 0,0-1 0,0 1 0,0 0 0,0-1 0,0 1 0,0 0 0,0 0 0,-1 0 0,1 0 0,0 0 0,-1-1 0,1 2 0,0-1 0,-1 0 0,1 0 0,-1 0 0,0 0 0,1 0 0,-1 0 0,0 0 0,0 1 0,0-1 0,1 0 0,-1 0 0,-1 0 0,1 0 0,0 1 0,0-1 0,0 0 0,0 0 0,-1 0 0,0 2 0,-60 182 0,12 4-1365,43-168-5461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0.577"/>
    </inkml:context>
    <inkml:brush xml:id="br0">
      <inkml:brushProperty name="width" value="0.05" units="cm"/>
      <inkml:brushProperty name="height" value="0.05" units="cm"/>
    </inkml:brush>
  </inkml:definitions>
  <inkml:trace contextRef="#ctx0" brushRef="#br0">0 83 24575,'0'-3'0,"0"-3"0,0-4 0,0-4 0,6 2 0,5 2 0,6 3 0,6 2 0,5 3 0,6-2 0,7 0 0,4 1 0,-5 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0.921"/>
    </inkml:context>
    <inkml:brush xml:id="br0">
      <inkml:brushProperty name="width" value="0.05" units="cm"/>
      <inkml:brushProperty name="height" value="0.05" units="cm"/>
    </inkml:brush>
  </inkml:definitions>
  <inkml:trace contextRef="#ctx0" brushRef="#br0">154 18 24575,'8'-12'0,"-11"7"0,1 5 0,1-1 0,0 1 0,0 0 0,-1 0 0,1 0 0,0 1 0,-1-1 0,1 0 0,0 0 0,0 1 0,-1-1 0,1 0 0,0 1 0,0-1 0,-2 2 0,-9 5 0,0 1 0,1 1 0,0 0 0,0 0 0,1 1 0,0 0 0,-11 15 0,16-19 0,1 0 0,0 0 0,0 1 0,1-1 0,0 1 0,0 0 0,0 0 0,1 0 0,0 0 0,0 0 0,1 0 0,0 1 0,0-1 0,1 1 0,1 12 0,-1-15 0,2-1 0,-1 1 0,0 0 0,1-1 0,0 1 0,0-1 0,0 0 0,0 0 0,1 0 0,0 0 0,0 0 0,0 0 0,0-1 0,0 1 0,1-1 0,0 0 0,0 0 0,-1 0 0,2 0 0,-1-1 0,0 0 0,0 0 0,1 0 0,-1 0 0,1-1 0,0 0 0,-1 0 0,9 1 0,-7-1 0,0 0 0,0-1 0,0 0 0,1 0 0,-1 0 0,0-1 0,0 0 0,0 0 0,0-1 0,0 1 0,-1-1 0,1-1 0,0 1 0,-1-1 0,0 0 0,1 0 0,-1-1 0,0 1 0,-1-1 0,1 0 0,-1 0 0,5-6 0,-6 7 0,-1 0 0,0 0 0,0 0 0,-1 0 0,1 0 0,0 0 0,-1-1 0,0 1 0,0-1 0,0 1 0,0-1 0,-1 1 0,1-1 0,-1 1 0,0-1 0,0 1 0,0-1 0,0 0 0,-1 1 0,1-1 0,-1 1 0,0-1 0,0 1 0,-1 0 0,1-1 0,0 1 0,-1 0 0,0 0 0,0 0 0,0 0 0,0 0 0,-1 0 0,1 1 0,0-1 0,-1 1 0,0 0 0,0-1 0,0 1 0,0 0 0,0 1 0,0-1 0,0 1 0,-1-1 0,1 1 0,0 0 0,-1 0 0,1 0 0,-8 0 0,10 1-52,0 0-1,0 0 1,0 0-1,0 0 1,0 0-1,0 0 1,0-1-1,0 1 1,0 0-1,0-1 1,0 1-1,0 0 1,0-1-1,0 1 1,0-1-1,1 0 1,-1 1-1,0-1 1,0 0-1,0 1 0,1-1 1,-1 0-1,0 0 1,1 0-1,-1-1 1,-2-6-6774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6.671"/>
    </inkml:context>
    <inkml:brush xml:id="br0">
      <inkml:brushProperty name="width" value="0.05" units="cm"/>
      <inkml:brushProperty name="height" value="0.05" units="cm"/>
    </inkml:brush>
  </inkml:definitions>
  <inkml:trace contextRef="#ctx0" brushRef="#br0">0 18 24575,'1'0'0,"-1"0"0,0 0 0,0 0 0,0 0 0,0 0 0,0 0 0,0 0 0,0 0 0,0 0 0,0 0 0,1 1 0,-1-1 0,0 0 0,0 0 0,0 0 0,0 0 0,0 0 0,0 0 0,0 0 0,0 0 0,0 1 0,0-1 0,0 0 0,0 0 0,0 0 0,0 0 0,0 0 0,0 0 0,0 0 0,0 1 0,0-1 0,0 0 0,0 0 0,0 0 0,0 0 0,0 0 0,0 0 0,0 0 0,0 0 0,0 1 0,0-1 0,0 0 0,-1 0 0,1 0 0,0 0 0,0 0 0,0 0 0,0 0 0,0 0 0,0 0 0,0 0 0,0 0 0,0 0 0,-1 0 0,1 1 0,0-1 0,11 5 0,18 0 0,0-2 0,1-1 0,53-3 0,-25 0 0,402-19 0,-226 6 0,-202 13-1365,-7 0-5461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22.153"/>
    </inkml:context>
    <inkml:brush xml:id="br0">
      <inkml:brushProperty name="width" value="0.05" units="cm"/>
      <inkml:brushProperty name="height" value="0.05" units="cm"/>
    </inkml:brush>
  </inkml:definitions>
  <inkml:trace contextRef="#ctx0" brushRef="#br0">141 4 24575,'-38'-2'0,"25"1"0,0 1 0,0 0 0,0 0 0,1 1 0,-19 4 0,31-5 0,-1 0 0,1 0 0,0 0 0,-1 0 0,1 0 0,0 0 0,-1 1 0,1-1 0,0 0 0,-1 0 0,1 0 0,0 0 0,-1 1 0,1-1 0,0 0 0,-1 0 0,1 1 0,0-1 0,0 0 0,-1 0 0,1 1 0,0-1 0,0 0 0,0 1 0,-1 0 0,7 5 0,17 1 0,22 3 0,90 5 0,49-11 0,-147-3 0,385-17 0,-408 15 106,-7 1-290,-1 0 0,0 0 0,1-1 1,-1 0-1,1-1 0,-1 1 0,12-6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1.349"/>
    </inkml:context>
    <inkml:brush xml:id="br0">
      <inkml:brushProperty name="width" value="0.05" units="cm"/>
      <inkml:brushProperty name="height" value="0.05" units="cm"/>
    </inkml:brush>
  </inkml:definitions>
  <inkml:trace contextRef="#ctx0" brushRef="#br0">34 1 24575,'-23'217'0,"16"-151"0,4 1 0,8 116 0,-4-175 0,0 0 0,1 0 0,0-1 0,0 1 0,0-1 0,1 1 0,0-1 0,1 0 0,4 7 0,-5-10 0,0 0 0,0-1 0,0 1 0,1-1 0,0 1 0,0-1 0,0 0 0,0 0 0,0-1 0,1 1 0,-1-1 0,1 0 0,-1 0 0,1 0 0,6 0 0,8 2 0,0-1 0,0-1 0,0 0 0,1-2 0,24-2 0,99-19 0,-93 13 0,30-7 0,54-7 0,-131 21 0,31-1 0,-33 2 0,0 0 0,1 0 0,-1 0 0,0 0 0,1 0 0,-1 1 0,0-1 0,1 0 0,-1 1 0,0-1 0,0 1 0,0-1 0,1 1 0,-1 0 0,0-1 0,0 1 0,0 0 0,0 0 0,0 0 0,1 1 0,-2-1-49,0-1 1,1 1-1,-1 0 0,0 0 0,-1-1 1,1 1-1,0 0 0,0-1 0,0 1 1,0 0-1,0-1 0,-1 1 0,1 0 1,0-1-1,-1 1 0,1 0 0,0-1 1,-1 1-1,1-1 0,-1 1 0,1-1 1,-1 1-1,1-1 0,-1 1 0,1-1 0,-1 1 1,-1 0-1,-9 6-6777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2.265"/>
    </inkml:context>
    <inkml:brush xml:id="br0">
      <inkml:brushProperty name="width" value="0.05" units="cm"/>
      <inkml:brushProperty name="height" value="0.05" units="cm"/>
    </inkml:brush>
  </inkml:definitions>
  <inkml:trace contextRef="#ctx0" brushRef="#br0">443 65 24575,'0'-2'0,"0"-1"0,0 0 0,-1 1 0,1-1 0,-1 1 0,0-1 0,0 1 0,0-1 0,0 1 0,0-1 0,0 1 0,-1 0 0,1 0 0,-1 0 0,0 0 0,1 0 0,-1 0 0,0 0 0,0 0 0,0 1 0,0-1 0,-1 1 0,1-1 0,0 1 0,-1 0 0,1 0 0,-1 0 0,1 0 0,-6 0 0,-1-1 0,-1 0 0,0 0 0,0 2 0,0-1 0,0 1 0,-17 2 0,-39 8 0,-125 38 0,190-48 0,0 0 0,0 0 0,0 0 0,1 0 0,-1 0 0,0 1 0,0-1 0,0 0 0,1 1 0,-1-1 0,0 0 0,0 1 0,1-1 0,-1 1 0,0-1 0,1 1 0,-1-1 0,1 1 0,-1 0 0,1-1 0,-1 1 0,1 0 0,-1-1 0,1 1 0,-1 0 0,1 0 0,0 0 0,-1-1 0,1 2 0,1 0 0,-1 0 0,1-1 0,0 1 0,0 0 0,0-1 0,0 1 0,0-1 0,0 1 0,0-1 0,2 3 0,0-2 0,-1 1 0,0 0 0,1 0 0,-1 0 0,0 0 0,1 5 0,1 4 0,-1 1 0,-1 0 0,0 0 0,0-1 0,-2 1 0,1 0 0,-2 0 0,-1 15 0,-23 104 0,20-112 0,-11 36 0,10-40 0,1 2 0,1-1 0,0 0 0,-1 20 0,5-35 0,0-1 0,1 1 0,-1-1 0,0 0 0,0 1 0,1-1 0,-1 0 0,1 1 0,-1-1 0,1 0 0,-1 1 0,1-1 0,0 0 0,0 0 0,-1 0 0,1 0 0,0 0 0,0 0 0,0 0 0,0 0 0,0 0 0,1 0 0,-1 0 0,0-1 0,0 1 0,0 0 0,1-1 0,-1 1 0,0-1 0,1 0 0,-1 1 0,0-1 0,1 0 0,1 0 0,7 1 0,0 0 0,0-1 0,18-1 0,-12 0 0,22 0 0,-1-2 0,0-1 0,-1-2 0,37-11 0,-59 11-1365,-3 0-5461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3.986"/>
    </inkml:context>
    <inkml:brush xml:id="br0">
      <inkml:brushProperty name="width" value="0.05" units="cm"/>
      <inkml:brushProperty name="height" value="0.05" units="cm"/>
    </inkml:brush>
  </inkml:definitions>
  <inkml:trace contextRef="#ctx0" brushRef="#br0">22 21 24575,'36'-14'0,"-4"11"0,0 0 0,0 2 0,47 5 0,-47-1 0,-1 2 0,-1 1 0,1 1 0,-1 2 0,52 22 0,-77-29 0,-1 0 0,0 1 0,1-1 0,-1 0 0,0 1 0,0 0 0,0 0 0,-1 0 0,1 1 0,-1-1 0,0 1 0,0 0 0,0 0 0,0 0 0,2 6 0,-3-6 0,-1 0 0,0 1 0,0 0 0,0-1 0,-1 1 0,1 0 0,-1-1 0,0 1 0,0 0 0,-1-1 0,1 1 0,-1 0 0,0-1 0,0 1 0,-4 8 0,-4 7 0,-1 1 0,-1-1 0,-1-1 0,0 0 0,-2-1 0,0 0 0,-1-1 0,-1 0 0,0-2 0,-1 0 0,-1 0 0,-24 14 0,20-18 0,-1 0 0,1-2 0,-2-1 0,1 0 0,-1-2 0,-1-1 0,-42 4 0,62-9-76,0 1 1,0-1-1,0 0 0,0 0 0,0-1 0,0 1 0,0-1 0,1 0 1,-1-1-1,0 1 0,0-1 0,1 0 0,-1 0 0,1 0 1,0-1-1,0 0 0,-8-5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4.373"/>
    </inkml:context>
    <inkml:brush xml:id="br0">
      <inkml:brushProperty name="width" value="0.05" units="cm"/>
      <inkml:brushProperty name="height" value="0.05" units="cm"/>
    </inkml:brush>
  </inkml:definitions>
  <inkml:trace contextRef="#ctx0" brushRef="#br0">390 50 24575,'0'-2'0,"0"0"0,0 0 0,-1 0 0,1 0 0,-1 0 0,0 0 0,0 0 0,0 0 0,0 0 0,0 0 0,0 0 0,0 0 0,0 0 0,-1 1 0,1-1 0,-1 1 0,1-1 0,-1 1 0,0-1 0,1 1 0,-1 0 0,0 0 0,0 0 0,0 0 0,0 0 0,0 0 0,0 1 0,0-1 0,0 1 0,-1-1 0,-3 1 0,-3-2 0,0 1 0,0 1 0,0 0 0,0 0 0,0 0 0,-13 3 0,9 1 0,0 0 0,0 1 0,0 0 0,1 1 0,0 0 0,0 1 0,0 0 0,1 1 0,0 0 0,0 1 0,-16 17 0,15-12 0,0-1 0,1 2 0,1-1 0,0 2 0,1-1 0,0 1 0,1 0 0,-8 27 0,14-38 0,0 0 0,1 0 0,0 1 0,0-1 0,0 1 0,0-1 0,1 1 0,0-1 0,0 1 0,1-1 0,-1 1 0,1-1 0,1 0 0,-1 1 0,1-1 0,-1 0 0,1 0 0,1 0 0,-1 0 0,1 0 0,0 0 0,0-1 0,0 1 0,1-1 0,0 0 0,-1 0 0,2 0 0,-1-1 0,0 0 0,1 1 0,-1-1 0,1-1 0,0 1 0,8 3 0,4 0-97,0 0-1,1-2 1,-1 0-1,1 0 1,0-2-1,0 0 1,0-1-1,0-1 1,0-1-1,0 0 1,0-1-1,0-2 0,30-8 1,-17 3-6729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4.699"/>
    </inkml:context>
    <inkml:brush xml:id="br0">
      <inkml:brushProperty name="width" value="0.05" units="cm"/>
      <inkml:brushProperty name="height" value="0.05" units="cm"/>
    </inkml:brush>
  </inkml:definitions>
  <inkml:trace contextRef="#ctx0" brushRef="#br0">86 76 24575,'-11'-1'0,"1"0"0,-1-1 0,1 0 0,-1-1 0,-14-6 0,24 9 0,1 0 0,0 0 0,0 0 0,-1 0 0,1 0 0,0 0 0,-1 0 0,1 0 0,0 0 0,0 0 0,-1 0 0,1 0 0,0-1 0,0 1 0,-1 0 0,1 0 0,0 0 0,0 0 0,0-1 0,-1 1 0,1 0 0,0 0 0,0 0 0,0-1 0,0 1 0,-1 0 0,1 0 0,0-1 0,0 1 0,0 0 0,0 0 0,0-1 0,0 1 0,0 0 0,0 0 0,0-1 0,0 1 0,0 0 0,0-1 0,0 1 0,0 0 0,0 0 0,0-1 0,14-6 0,26-1 0,-38 8 0,123-12 328,-73 8-1175,54-10 1,-87 10-5980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1.635"/>
    </inkml:context>
    <inkml:brush xml:id="br0">
      <inkml:brushProperty name="width" value="0.05" units="cm"/>
      <inkml:brushProperty name="height" value="0.05" units="cm"/>
    </inkml:brush>
  </inkml:definitions>
  <inkml:trace contextRef="#ctx0" brushRef="#br0">2383 223 24575,'-8'-17'0,"-1"0"0,0 1 0,-1 0 0,-1 1 0,-1 0 0,0 1 0,-1 0 0,0 1 0,-26-20 0,25 25 0,-1 1 0,1 0 0,-2 1 0,1 1 0,0 0 0,-1 1 0,0 1 0,0 0 0,-22 0 0,-21 1 0,-69 7 0,119-5 0,-96 9-70,0 5 0,1 5 0,1 4 0,1 4 0,1 5 0,2 4-1,1 4 1,2 5 0,2 4 0,-90 63 0,113-62 70,3 4 0,-122 122 0,141-122 0,2 3 0,3 1 0,-70 121 0,97-147-1,1 0 0,2 1 0,1 1 0,1 0 0,3 1 1,-8 40-1,15-60 0,1 1 1,1-1-1,0 1 0,1-1 1,0 1-1,1-1 1,5 18-1,-4-22 1,1 0 0,0 0 0,1-1 0,0 0-1,1 0 1,0 0 0,0 0 0,1-1 0,0 0-1,15 13 1,-6-8 1,1-1-1,0-1 1,1-1-1,1 0 0,-1-1 1,2-1-1,-1-1 1,1-1-1,24 6 0,8-2-17,1-1 0,79 4-1,-33-11-178,0-3-1,162-24 1,191-70-1087,-295 50 1283,238-103 0,-301 103 0,-2-3 0,-2-5 0,135-101 0,-182 118-63,-1-1 0,-2-2 0,-1-2 0,-3-1 0,41-60-1,-61 75 12,0 0 0,-3 0 0,0-2 0,15-46 0,-22 53 37,-1 1 1,-1-2-1,-1 1 0,-1 0 0,-1-1 1,0 1-1,-4-27 0,1 33 28,0 0 0,-2-1 1,1 2-1,-2-1 0,0 0 0,-1 1 0,0 0 1,-1 0-1,-1 1 0,-16-23 0,11 21 27,0 1 0,-1 0 0,0 1 0,-1 0 0,-1 1 0,0 1 0,-28-15-1,11 10 41,0 2 0,-1 1 0,-50-13 0,-106-8 65,50 20-171,0 7 0,-232 17 0,279-1-5555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6:04:36.903"/>
    </inkml:context>
    <inkml:brush xml:id="br0">
      <inkml:brushProperty name="width" value="0.1" units="cm"/>
      <inkml:brushProperty name="height" value="0.1" units="cm"/>
    </inkml:brush>
  </inkml:definitions>
  <inkml:trace contextRef="#ctx0" brushRef="#br0">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2.052"/>
    </inkml:context>
    <inkml:brush xml:id="br0">
      <inkml:brushProperty name="width" value="0.05" units="cm"/>
      <inkml:brushProperty name="height" value="0.05" units="cm"/>
    </inkml:brush>
  </inkml:definitions>
  <inkml:trace contextRef="#ctx0" brushRef="#br0">36 74 24575,'0'-60'0,"0"47"0,0 42 0,-20 398 0,18-406 0,-6 50 0,3 112 0,4-180 0,1-1 0,1 1 0,-1 0 0,0 0 0,1-1 0,-1 1 0,1 0 0,0-1 0,0 1 0,0 0 0,0-1 0,1 1 0,-1-1 0,1 0 0,-1 0 0,1 1 0,0-1 0,3 3 0,-1-3 0,-1 0 0,1 0 0,-1-1 0,1 1 0,0-1 0,0 0 0,0 0 0,-1-1 0,1 1 0,0-1 0,0 0 0,7 0 0,179-11 0,-21 1 0,-43 8 0,227-14 0,-350 16 0,0 0 0,0-1 0,0 1 0,0-1 0,0 0 0,0 0 0,0 0 0,3-2 0,-5 3 0,-1 0 0,0 0 0,0-1 0,0 1 0,0 0 0,0 0 0,1 0 0,-1 0 0,0 0 0,0-1 0,0 1 0,0 0 0,0 0 0,0 0 0,0 0 0,0-1 0,0 1 0,1 0 0,-1 0 0,0 0 0,0 0 0,0-1 0,0 1 0,0 0 0,0 0 0,0 0 0,0-1 0,0 1 0,0 0 0,-1 0 0,1 0 0,0 0 0,0-1 0,0 1 0,0 0 0,0 0 0,0 0 0,0 0 0,0-1 0,0 1 0,-1 0 0,-15-9 0,-45-8-1365,41 12-5461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2.394"/>
    </inkml:context>
    <inkml:brush xml:id="br0">
      <inkml:brushProperty name="width" value="0.05" units="cm"/>
      <inkml:brushProperty name="height" value="0.05" units="cm"/>
    </inkml:brush>
  </inkml:definitions>
  <inkml:trace contextRef="#ctx0" brushRef="#br0">138 43 24575,'-6'-1'0,"0"0"0,0 0 0,0-1 0,1 1 0,-1-1 0,-8-5 0,-16-4 0,11 5 0,15 4 0,0 0 0,0 1 0,0 0 0,0-1 0,0 2 0,0-1 0,-7 0 0,11 1 0,0 1 0,0-1 0,0 0 0,0 1 0,0-1 0,-1 1 0,1-1 0,1 0 0,-1 1 0,0-1 0,0 1 0,0-1 0,0 0 0,0 1 0,0-1 0,0 1 0,0-1 0,1 0 0,-1 1 0,0-1 0,0 0 0,1 1 0,-1-1 0,0 0 0,0 1 0,1-1 0,-1 0 0,0 0 0,1 1 0,-1-1 0,12 13 0,6 1 0,1 0 0,0-1 0,1-1 0,40 18 0,-29-15 0,39 26 0,-61-35 0,-1 0 0,0 0 0,0 1 0,0 0 0,-1 1 0,0 0 0,-1 0 0,10 16 0,-14-21 0,-1 0 0,0 0 0,0 0 0,0 0 0,0 0 0,0 0 0,-1 0 0,0 0 0,1 0 0,-1 0 0,0 0 0,0 0 0,-1 0 0,1 0 0,-1 0 0,1 0 0,-1 0 0,0 0 0,0 0 0,0 0 0,-1-1 0,1 1 0,-1 0 0,1-1 0,-1 1 0,0-1 0,-4 5 0,-5 4 0,-1 0 0,-1 0 0,1-1 0,-17 9 0,14-8 0,-70 49-1365,73-49-5461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4.051"/>
    </inkml:context>
    <inkml:brush xml:id="br0">
      <inkml:brushProperty name="width" value="0.05" units="cm"/>
      <inkml:brushProperty name="height" value="0.05" units="cm"/>
    </inkml:brush>
  </inkml:definitions>
  <inkml:trace contextRef="#ctx0" brushRef="#br0">17 26 24575,'0'-21'0,"0"16"0,0 16 0,-8 113 0,0 15 0,13-55 342,-3-75-586,-1 0 0,1 1 0,1-1 0,0 0 1,0 0-1,7 14 0,-2-11-6582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4.377"/>
    </inkml:context>
    <inkml:brush xml:id="br0">
      <inkml:brushProperty name="width" value="0.05" units="cm"/>
      <inkml:brushProperty name="height" value="0.05" units="cm"/>
    </inkml:brush>
  </inkml:definitions>
  <inkml:trace contextRef="#ctx0" brushRef="#br0">1 80 24575,'11'-24'0,"-6"14"0,-1 0 0,1 1 0,10-14 0,-15 23 0,0 0 0,0 0 0,1-1 0,-1 1 0,0 0 0,0 0 0,0 0 0,0 0 0,0-1 0,0 1 0,1 0 0,-1 0 0,0 0 0,0 0 0,0 0 0,0 0 0,1-1 0,-1 1 0,0 0 0,0 0 0,0 0 0,0 0 0,1 0 0,-1 0 0,0 0 0,0 0 0,0 0 0,1 0 0,-1 0 0,0 0 0,0 0 0,1 0 0,-1 0 0,0 0 0,0 0 0,0 0 0,0 0 0,1 0 0,-1 1 0,4 8 0,-2 17 0,-2-25 0,-2 262-1365,2-245-5461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4.717"/>
    </inkml:context>
    <inkml:brush xml:id="br0">
      <inkml:brushProperty name="width" value="0.05" units="cm"/>
      <inkml:brushProperty name="height" value="0.05" units="cm"/>
    </inkml:brush>
  </inkml:definitions>
  <inkml:trace contextRef="#ctx0" brushRef="#br0">0 196 24575,'11'-30'0,"-10"25"0,0 0 0,1 1 0,0-1 0,0 0 0,0 0 0,0 1 0,1-1 0,-1 1 0,1 0 0,0 0 0,6-6 0,-8 10 0,1-1 0,-1 1 0,0-1 0,1 1 0,-1 0 0,0 0 0,1 0 0,-1 0 0,1 0 0,-1 0 0,0 0 0,1 0 0,-1 1 0,0-1 0,1 1 0,-1-1 0,0 1 0,1-1 0,-1 1 0,0-1 0,0 1 0,0 0 0,2 1 0,27 24 0,-28-23 0,71 72 0,36 34 0,-90-92 0,1-1 0,0-1 0,2-1 0,24 13 0,-43-26 0,0 1 0,0-1 0,0 0 0,0 1 0,0-1 0,1-1 0,-1 1 0,0 0 0,0-1 0,1 1 0,-1-1 0,0 0 0,1 0 0,-1-1 0,0 1 0,0-1 0,1 1 0,3-3 0,-4 2 0,0-1 0,0 0 0,-1 0 0,1 0 0,-1 0 0,0 0 0,1-1 0,-1 1 0,0-1 0,0 0 0,0 1 0,-1-1 0,1 0 0,-1 0 0,1 0 0,-1 0 0,0 0 0,1-6 0,2-10 0,-1 0 0,0 0 0,-2 0 0,0 0 0,-1 0 0,-1 0 0,-4-24 0,1 19 0,-1 0 0,-2 0 0,0 1 0,-1-1 0,-14-25 0,8 29 0,13 19 0,1 1 0,0 0 0,-1 0 0,1 0 0,0-1 0,0 1 0,-1 0 0,1 0 0,0 0 0,-1 0 0,1 0 0,-1-1 0,1 1 0,0 0 0,-1 0 0,1 0 0,0 0 0,-1 0 0,1 0 0,-1 0 0,1 0 0,0 0 0,-1 1 0,1-1 0,0 0 0,-1 0 0,1 0 0,0 0 0,-1 0 0,1 1 0,0-1 0,-1 0 0,1 0 0,0 0 0,0 1 0,-1-1 0,1 0 0,0 1 0,0-1 0,-1 0 0,1 0 0,0 1 0,0-1 0,0 0 0,0 1 0,-1-1 0,1 1 0,0-1 0,0 0 0,0 1 0,0-1 0,0 0 0,0 1 0,0-1 0,0 0 0,0 1 0,0 0 0,-4 34-1365,4-17-5461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2.672"/>
    </inkml:context>
    <inkml:brush xml:id="br0">
      <inkml:brushProperty name="width" value="0.05" units="cm"/>
      <inkml:brushProperty name="height" value="0.05" units="cm"/>
    </inkml:brush>
  </inkml:definitions>
  <inkml:trace contextRef="#ctx0" brushRef="#br0">2151 17 24575,'-298'-8'0,"-12"0"0,212 9-66,1 4 1,0 5-1,0 4 0,-123 35 0,161-32 30,1 3-1,1 3 1,2 2-1,0 2 1,2 3-1,1 2 0,1 2 1,-49 44-1,54-37 37,3 1 0,1 3 0,2 1 0,-54 84 0,76-101 0,1 0 0,1 1 0,2 1 0,1 0 0,2 1 0,1 0 0,1 1 0,2 0 0,-6 64 0,12-82-2,2 1 0,0-1 0,0 0 0,1 0 0,1 0 0,1 0 0,0 0 0,1-1 0,0 0 0,1 0-1,12 20 1,-7-17 66,1 0 0,0-2-1,1 1 1,1-2 0,1 0 0,0 0-1,0-1 1,22 13 0,6-1-42,0-1 1,1-3-1,2-1 1,0-2-1,0-3 1,2-1 0,57 8-1,16-4-460,211 4 1,-195-22 419,0-5 0,-1-7 0,0-5 0,-1-6 0,-1-6 0,-2-6 0,-1-6 0,158-72 1,-210 76 17,-3-4 0,98-69 0,-132 79 0,-1-2 0,-2-1 0,-1-2 0,-2-2 0,38-50 0,-63 72 0,0 0 0,-1-1 0,-1 0 0,0 0 0,-1-1 0,-1 0 0,-1-1 0,6-25 0,-10 34 0,-1-1 0,0 0 0,-1 0 0,0 0 0,0 0 0,-1 0 0,-1 0 0,0 0 0,0 0 0,-1 1 0,-1-1 0,1 1 0,-2 0 0,1 0 0,-2 0 0,-6-10 0,1 5-7,0 0 0,-2 1 0,1 1 0,-2 0 0,-26-20 1,14 15-82,-1 1 1,-51-24 0,2 11-752,-127-34 0,30 19-4406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4.070"/>
    </inkml:context>
    <inkml:brush xml:id="br0">
      <inkml:brushProperty name="width" value="0.05" units="cm"/>
      <inkml:brushProperty name="height" value="0.05" units="cm"/>
    </inkml:brush>
  </inkml:definitions>
  <inkml:trace contextRef="#ctx0" brushRef="#br0">17 41 24575,'0'-35'0,"0"29"0,0 23 0,-8 121 0,0-15 0,7 75-1365,1-175-5461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4.424"/>
    </inkml:context>
    <inkml:brush xml:id="br0">
      <inkml:brushProperty name="width" value="0.05" units="cm"/>
      <inkml:brushProperty name="height" value="0.05" units="cm"/>
    </inkml:brush>
  </inkml:definitions>
  <inkml:trace contextRef="#ctx0" brushRef="#br0">0 116 24575,'3'-9'0,"1"-8"0,2-5 0,1-1 0,2 1 0,2 6 0,-1 9 0,-2 12 0,-2 13 0,-3 13 0,-1 12 0,-1 8 0,-1 7 0,0 5 0,-1 0 0,1-1 0,-4-3 0,0-12-8191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4.799"/>
    </inkml:context>
    <inkml:brush xml:id="br0">
      <inkml:brushProperty name="width" value="0.05" units="cm"/>
      <inkml:brushProperty name="height" value="0.05" units="cm"/>
    </inkml:brush>
  </inkml:definitions>
  <inkml:trace contextRef="#ctx0" brushRef="#br0">373 345 24575,'10'-12'0,"-1"0"0,0-1 0,-1 0 0,0-1 0,-1 0 0,7-19 0,-10 22 0,0-1 0,-1 1 0,0-1 0,0 1 0,-1-1 0,-1 0 0,0 0 0,-1-19 0,0 26 0,0 1 0,-1-1 0,1 1 0,-1-1 0,0 1 0,-1 0 0,1 0 0,-1-1 0,0 1 0,0 0 0,0 0 0,0 0 0,-1 1 0,1-1 0,-1 0 0,0 1 0,0 0 0,-1 0 0,1 0 0,-1 0 0,1 0 0,-1 1 0,0-1 0,0 1 0,-6-2 0,-2 0 0,0 1 0,0 1 0,-1 0 0,1 1 0,-1 0 0,1 1 0,-1 0 0,1 1 0,-1 0 0,1 1 0,-1 0 0,-22 9 0,20-6 0,0 0 0,1 2 0,0 0 0,0 0 0,0 1 0,1 1 0,0 0 0,1 1 0,-21 22 0,30-29 0,0 0 0,0 0 0,1 1 0,0 0 0,-1-1 0,1 1 0,1 0 0,-1 0 0,0 0 0,1 0 0,0 0 0,0 0 0,0 1 0,1-1 0,-1 0 0,1 0 0,0 1 0,1 7 0,0-6 0,1-1 0,0 1 0,0 0 0,0-1 0,0 1 0,1-1 0,0 0 0,1 0 0,-1 0 0,1 0 0,0-1 0,0 1 0,5 3 0,13 11 0,1-2 0,1-1 0,51 27 0,18 10 0,-80-44 0,-1 0 0,0 1 0,0 0 0,18 22 0,-28-30 0,0 0 0,-1 0 0,1 0 0,-1 0 0,1 0 0,-1 1 0,0-1 0,0 0 0,0 1 0,0-1 0,-1 1 0,1-1 0,0 1 0,-1-1 0,0 1 0,0-1 0,0 1 0,0-1 0,0 1 0,0 0 0,-1-1 0,1 1 0,-1-1 0,-1 4 0,0-2 0,0-1 0,0 1 0,0-1 0,-1 0 0,0 0 0,0 0 0,0 0 0,0 0 0,0 0 0,0-1 0,-1 0 0,1 0 0,-1 0 0,-6 3 0,-7 2 0,0-1 0,-1 0 0,0-1 0,0-2 0,-1 1 0,-30 0 0,35-3 0,1-1 0,0-1 0,0 0 0,0-1 0,1 0 0,-1-1 0,0 0 0,1-1 0,-1-1 0,-14-7 0,5-4-1365,7 2-5461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5.219"/>
    </inkml:context>
    <inkml:brush xml:id="br0">
      <inkml:brushProperty name="width" value="0.05" units="cm"/>
      <inkml:brushProperty name="height" value="0.05" units="cm"/>
    </inkml:brush>
  </inkml:definitions>
  <inkml:trace contextRef="#ctx0" brushRef="#br0">191 71 24575,'2'0'0,"0"0"0,-1 0 0,1-1 0,0 1 0,0 0 0,-1-1 0,1 1 0,0-1 0,-1 0 0,1 0 0,0 0 0,-1 1 0,1-1 0,-1-1 0,1 1 0,-1 0 0,0 0 0,0 0 0,1-1 0,-1 1 0,0-1 0,0 1 0,0-1 0,0 1 0,0-3 0,0 3 0,-1 0 0,0 0 0,1-1 0,-1 1 0,0 0 0,0 0 0,0 0 0,0-1 0,0 1 0,0 0 0,0 0 0,0 0 0,0-1 0,-1 1 0,1 0 0,0 0 0,-1 0 0,1 0 0,-1-1 0,0 1 0,1 0 0,-1 0 0,0 0 0,1 0 0,-1 1 0,0-1 0,0 0 0,0 0 0,0 0 0,0 1 0,0-1 0,0 0 0,0 1 0,0-1 0,0 1 0,0-1 0,-2 1 0,-2-2 0,-1 0 0,1 1 0,-1 0 0,1 0 0,-1 1 0,1 0 0,-1 0 0,1 0 0,-1 0 0,0 1 0,1 0 0,-1 0 0,1 1 0,0-1 0,-1 1 0,1 0 0,0 1 0,0-1 0,0 1 0,0 0 0,1 0 0,-1 1 0,1-1 0,0 1 0,-6 7 0,2-3 0,1 0 0,1 0 0,-1 1 0,2 0 0,-1 0 0,1 1 0,0-1 0,1 1 0,0 0 0,1 1 0,0-1 0,-3 17 0,6-22 0,0 0 0,-1-1 0,1 1 0,1 0 0,-1 0 0,1-1 0,0 1 0,0-1 0,0 1 0,0-1 0,1 1 0,0-1 0,2 5 0,-2-6 0,0 0 0,1 0 0,-1 0 0,1-1 0,0 1 0,0-1 0,0 1 0,0-1 0,0 0 0,0 0 0,0 0 0,1-1 0,-1 1 0,1-1 0,-1 0 0,1 0 0,3 1 0,0-1 0,-1 0 0,1 0 0,-1 0 0,1-1 0,-1 0 0,1 0 0,0-1 0,-1 0 0,1 0 0,-1 0 0,1-1 0,-1 0 0,0 0 0,0-1 0,0 0 0,0 0 0,9-6 0,-10 5 0,1-1 0,-1 0 0,0 0 0,0-1 0,-1 1 0,1-1 0,-1 0 0,-1 0 0,1-1 0,-1 1 0,0-1 0,0 0 0,-1 0 0,0 1 0,0-1 0,1-8 0,-3 0 0,2-1 0,0 16 0,2 10 0,-1-1-170,1 0-1,0 0 0,0-1 1,1 1-1,0-1 0,0 0 1,9 10-1,-2-6-6655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5.575"/>
    </inkml:context>
    <inkml:brush xml:id="br0">
      <inkml:brushProperty name="width" value="0.05" units="cm"/>
      <inkml:brushProperty name="height" value="0.05" units="cm"/>
    </inkml:brush>
  </inkml:definitions>
  <inkml:trace contextRef="#ctx0" brushRef="#br0">18 60 24575,'-1'-6'0,"0"1"0,0-1 0,0 1 0,-1-1 0,0 1 0,-3-7 0,2 23 0,2 9 0,18 135 0,-17-152 0,6 28 0,-6-30 0,0 0 0,0 0 0,1 1 0,-1-1 0,0 0 0,1 0 0,-1 0 0,1 0 0,-1 0 0,1 0 0,0 0 0,0 0 0,-1 0 0,1 0 0,0 0 0,0 0 0,0 0 0,0-1 0,0 1 0,2 1 0,-2-2 0,0-1 0,0 1 0,0 0 0,0-1 0,0 1 0,0-1 0,0 1 0,0-1 0,0 1 0,0-1 0,0 0 0,0 1 0,0-1 0,0 0 0,-1 0 0,1 0 0,0 0 0,-1 1 0,1-1 0,0 0 0,-1 0 0,1 0 0,-1 0 0,0 0 0,1-2 0,11-29 0,8-55 0,3-10 0,-23 96 1,6-13 339,-6 13-391,1 1-1,-1-1 0,0 1 1,0 0-1,1-1 0,-1 1 0,0 0 1,1-1-1,-1 1 0,0 0 1,1 0-1,-1-1 0,0 1 0,1 0 1,-1 0-1,1 0 0,-1-1 1,0 1-1,1 0 0,-1 0 0,1 0 1,-1 0-1,1 0 0,-1 0 1,0 0-1,1 0 0,-1 0 1,1 0-1,-1 0 0,1 0 0,-1 0 1,1 1-1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5.952"/>
    </inkml:context>
    <inkml:brush xml:id="br0">
      <inkml:brushProperty name="width" value="0.05" units="cm"/>
      <inkml:brushProperty name="height" value="0.05" units="cm"/>
    </inkml:brush>
  </inkml:definitions>
  <inkml:trace contextRef="#ctx0" brushRef="#br0">1 132 24575,'36'14'0,"-20"-11"0,1-1 0,1-1 0,18 0 0,-30-1 0,-1 0 0,0-1 0,1 1 0,-1-1 0,0 0 0,1-1 0,-1 1 0,0-1 0,0 0 0,0 0 0,0-1 0,-1 1 0,1-1 0,4-4 0,-7 6 0,-1-1 0,1 0 0,-1 1 0,1-1 0,-1 0 0,1 0 0,-1 0 0,0 0 0,0 0 0,0 0 0,0 0 0,0-1 0,-1 1 0,1 0 0,0 0 0,-1-1 0,0 1 0,0-1 0,0 1 0,0 0 0,0-1 0,0 1 0,0 0 0,-1-1 0,1 1 0,-1 0 0,0 0 0,1-1 0,-1 1 0,0 0 0,0 0 0,-1 0 0,1 0 0,0 0 0,-1 0 0,1 0 0,-1 1 0,0-1 0,1 1 0,-4-3 0,0 0 0,0-1 0,-1 2 0,1-1 0,-1 0 0,0 1 0,0 0 0,0 1 0,-1-1 0,1 1 0,-1 0 0,1 1 0,-1 0 0,-8-1 0,10 2 0,1 0 0,0 0 0,-1 1 0,1-1 0,0 1 0,0 0 0,-1 1 0,1-1 0,0 1 0,0 0 0,0-1 0,1 2 0,-1-1 0,0 0 0,1 1 0,0 0 0,-1 0 0,1 0 0,0 0 0,0 0 0,1 0 0,-1 1 0,1 0 0,0-1 0,-1 1 0,2 0 0,-1 0 0,0 0 0,1 0 0,0 1 0,0-1 0,-1 7 0,1-2 0,0 0 0,0 0 0,1 0 0,0 0 0,1 0 0,0 0 0,0 0 0,1-1 0,0 1 0,1 0 0,0-1 0,0 1 0,1-1 0,9 15 0,-7-14-41,0-1 0,1-1-1,1 1 1,-1-1-1,1 0 1,0-1 0,0 0-1,1 0 1,0-1 0,0 0-1,0 0 1,1-1-1,-1 0 1,1-1 0,0 0-1,0-1 1,0 0 0,1 0-1,-1-1 1,0-1-1,1 1 1,-1-2 0,0 1-1,0-2 1,1 1 0,-1-1-1,0-1 1,0 0-1,0 0 1,-1-1 0,1 0-1,11-8 1,-8 4-6785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9.889"/>
    </inkml:context>
    <inkml:brush xml:id="br0">
      <inkml:brushProperty name="width" value="0.05" units="cm"/>
      <inkml:brushProperty name="height" value="0.05" units="cm"/>
    </inkml:brush>
  </inkml:definitions>
  <inkml:trace contextRef="#ctx0" brushRef="#br0">10 30 24575,'-7'-25'0,"5"21"0,5 17 0,6 26 0,-2 1 0,-2 1 0,-1-1 0,-2 0 0,-5 60 0,-4-48-1365,3-32-5461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0.233"/>
    </inkml:context>
    <inkml:brush xml:id="br0">
      <inkml:brushProperty name="width" value="0.05" units="cm"/>
      <inkml:brushProperty name="height" value="0.05" units="cm"/>
    </inkml:brush>
  </inkml:definitions>
  <inkml:trace contextRef="#ctx0" brushRef="#br0">30 176 24575,'-6'-13'0,"1"-1"0,0 0 0,1 0 0,1-1 0,0 1 0,0-19 0,2 31 0,1 0 0,0 0 0,0 0 0,0 0 0,0-1 0,1 1 0,-1 0 0,0 0 0,1 0 0,0 0 0,-1 0 0,1 0 0,0 0 0,0 0 0,0 0 0,0 1 0,1-1 0,-1 0 0,0 0 0,1 1 0,-1-1 0,1 1 0,-1 0 0,1-1 0,0 1 0,0 0 0,0 0 0,-1 0 0,1 0 0,0 0 0,0 0 0,0 1 0,1-1 0,-1 1 0,0-1 0,2 1 0,10-2 0,-1 2 0,0-1 0,1 1 0,21 4 0,-27-3 0,32 3 0,45 11 0,-72-12 0,-1 1 0,0 0 0,0 1 0,0 0 0,0 0 0,-1 1 0,19 14 0,-27-18 0,-1-1 0,1 1 0,-1 0 0,0 0 0,0 1 0,0-1 0,0 0 0,0 1 0,-1-1 0,1 1 0,-1-1 0,1 1 0,-1 0 0,0 0 0,0 0 0,0 0 0,-1-1 0,1 1 0,-1 0 0,1 0 0,-1 0 0,0 0 0,0 1 0,0-1 0,-1 0 0,1-1 0,-1 1 0,0 0 0,0 0 0,0 0 0,0 0 0,0 0 0,0-1 0,-1 1 0,1 0 0,-1-1 0,0 0 0,0 1 0,0-1 0,0 0 0,0 0 0,-5 4 0,-6 4 43,0 0 0,0-1-1,-1-1 1,-1 0 0,0-1-1,0 0 1,-18 5 0,0-2-612,0-1 0,-49 5 0,52-11-6257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0.591"/>
    </inkml:context>
    <inkml:brush xml:id="br0">
      <inkml:brushProperty name="width" value="0.05" units="cm"/>
      <inkml:brushProperty name="height" value="0.05" units="cm"/>
    </inkml:brush>
  </inkml:definitions>
  <inkml:trace contextRef="#ctx0" brushRef="#br0">303 45 24575,'0'-1'0,"-1"0"0,1-1 0,-1 1 0,1 0 0,-1-1 0,1 1 0,-1 0 0,0 0 0,0-1 0,1 1 0,-1 0 0,0 0 0,0 0 0,0 0 0,0 0 0,0 1 0,-1-1 0,1 0 0,0 0 0,0 1 0,0-1 0,-1 0 0,-1 0 0,-36-11 0,34 11 0,-3-1 0,1 0 0,-1 1 0,0 0 0,0 1 0,0-1 0,1 2 0,-1-1 0,0 1 0,0 0 0,1 1 0,-1 0 0,0 0 0,1 0 0,0 1 0,0 0 0,0 1 0,0 0 0,0 0 0,1 0 0,-1 1 0,1-1 0,0 2 0,1-1 0,-1 1 0,1 0 0,0 0 0,-6 10 0,6-8 0,1-1 0,-1 1 0,2 0 0,-1 1 0,1-1 0,0 1 0,1-1 0,0 1 0,0 0 0,1 0 0,0 0 0,1 0 0,0 0 0,0 0 0,1 0 0,0 0 0,0 0 0,1 0 0,1-1 0,-1 1 0,1-1 0,1 1 0,7 14 0,-6-17 31,-1 1 0,1-1 0,1 1 0,-1-1 0,1-1 0,0 1 0,0-1 0,1 0 1,-1-1-1,12 7 0,-6-6-275,-1 0 0,1-1 0,0 0 0,0-1 1,0 0-1,14 1 0,15 0-6582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0.932"/>
    </inkml:context>
    <inkml:brush xml:id="br0">
      <inkml:brushProperty name="width" value="0.05" units="cm"/>
      <inkml:brushProperty name="height" value="0.05" units="cm"/>
    </inkml:brush>
  </inkml:definitions>
  <inkml:trace contextRef="#ctx0" brushRef="#br0">89 104 24575,'-6'0'0,"-7"0"0,-8 0 0,-3 0 0,6 0 0,11 0 0,13 0 0,11 0 0,12 0 0,9 0 0,4-3 0,-5-1-8191</inkml:trace>
  <inkml:trace contextRef="#ctx0" brushRef="#br0" timeOffset="1">738 19 24575,'-3'0'0,"-4"0"0,-4 0 0,1-3 0,4-1 0,9 0 0,7 1 0,8 1 0,6 1 0,3 0 0,-4 1-8191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1.272"/>
    </inkml:context>
    <inkml:brush xml:id="br0">
      <inkml:brushProperty name="width" value="0.05" units="cm"/>
      <inkml:brushProperty name="height" value="0.05" units="cm"/>
    </inkml:brush>
  </inkml:definitions>
  <inkml:trace contextRef="#ctx0" brushRef="#br0">1 32 24575,'0'3'0,"3"1"0,4-3 0,6-2 0,7-4 0,6 0 0,5-1 0,2 0 0,1-1 0,1 2 0,-5 1-8191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1.597"/>
    </inkml:context>
    <inkml:brush xml:id="br0">
      <inkml:brushProperty name="width" value="0.05" units="cm"/>
      <inkml:brushProperty name="height" value="0.05" units="cm"/>
    </inkml:brush>
  </inkml:definitions>
  <inkml:trace contextRef="#ctx0" brushRef="#br0">215 0 24575,'-1'16'0,"0"0"0,-1-1 0,-1 1 0,-1-1 0,0 0 0,-1 0 0,-12 25 0,-63 105 0,16-34 0,39-59-1365,16-33-5461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1.922"/>
    </inkml:context>
    <inkml:brush xml:id="br0">
      <inkml:brushProperty name="width" value="0.05" units="cm"/>
      <inkml:brushProperty name="height" value="0.05" units="cm"/>
    </inkml:brush>
  </inkml:definitions>
  <inkml:trace contextRef="#ctx0" brushRef="#br0">99 3 24575,'0'0'0,"1"0"0,-1 0 0,0 0 0,0 0 0,0 0 0,0 0 0,0-1 0,0 1 0,0 0 0,0 0 0,0 0 0,0 0 0,0 0 0,0 0 0,0 0 0,0 0 0,-1 0 0,1 0 0,0 0 0,0-1 0,0 1 0,0 0 0,0 0 0,0 0 0,0 0 0,0 0 0,0 0 0,0 0 0,0 0 0,0 0 0,0 0 0,0 0 0,0 0 0,0 0 0,0 0 0,-1 0 0,1 0 0,0 0 0,0 0 0,0 0 0,0 0 0,0 0 0,0 0 0,0 0 0,0 0 0,0 0 0,0 0 0,0 0 0,-1 0 0,1 0 0,0 0 0,0 0 0,0 0 0,0 0 0,0 0 0,0 0 0,0 0 0,0 0 0,0 0 0,0 0 0,0 0 0,-7 6 0,-4 9 0,0 7 0,1 0 0,1 1 0,-10 40 0,-9 74 0,26-99-1365,5-22-5461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2.403"/>
    </inkml:context>
    <inkml:brush xml:id="br0">
      <inkml:brushProperty name="width" value="0.05" units="cm"/>
      <inkml:brushProperty name="height" value="0.05" units="cm"/>
    </inkml:brush>
  </inkml:definitions>
  <inkml:trace contextRef="#ctx0" brushRef="#br0">95 140 24575,'-3'-3'0,"0"0"0,0 1 0,-1-1 0,1 1 0,-1 0 0,0 0 0,1 0 0,-9-3 0,12 5 0,-1 0 0,0 0 0,0-1 0,0 1 0,0 0 0,0 0 0,0 0 0,0 0 0,0 1 0,0-1 0,0 0 0,0 0 0,0 1 0,0-1 0,0 0 0,0 1 0,0-1 0,0 1 0,0-1 0,1 1 0,-1-1 0,0 1 0,0 0 0,1-1 0,-1 1 0,0 0 0,1 0 0,-1-1 0,0 1 0,1 0 0,0 0 0,-1 0 0,1 0 0,-1 0 0,1 0 0,0 0 0,0 0 0,-1 0 0,1 0 0,0 0 0,0 0 0,0 1 0,-3 20 0,2 1 0,1 34 0,0-31 0,-4 42 0,3-57 0,1-5 0,0-1 0,-1 0 0,0 0 0,0 0 0,0 0 0,-1 0 0,1 0 0,-1-1 0,0 1 0,-5 7 0,12-45 0,48-217 0,-53 249 0,0-1 0,0 1 0,1-1 0,-1 1 0,1-1 0,-1 1 0,1 0 0,-1-1 0,1 1 0,-1 0 0,1-1 0,0 1 0,0 0 0,0 0 0,0 0 0,0 0 0,2-2 0,-2 3 0,0 0 0,0 0 0,0 1 0,0-1 0,0 0 0,-1 1 0,1-1 0,0 0 0,0 1 0,0-1 0,0 1 0,0-1 0,-1 1 0,1 0 0,0-1 0,0 1 0,-1 0 0,1-1 0,0 1 0,-1 0 0,1 0 0,-1 0 0,1 0 0,-1-1 0,0 1 0,1 2 0,6 9 0,5 8 0,1 0 0,0-1 0,23 25 0,-32-40 0,0 1 0,1-1 0,-1 0 0,1-1 0,0 1 0,0-1 0,0 0 0,0 0 0,1-1 0,-1 1 0,1-1 0,0 0 0,0-1 0,-1 0 0,1 1 0,0-2 0,0 1 0,11-1 0,-13-1 0,-1 0 0,1 0 0,0 0 0,-1 0 0,1-1 0,-1 1 0,1-1 0,-1 0 0,0 0 0,0 0 0,0-1 0,0 1 0,0-1 0,0 0 0,-1 1 0,1-1 0,2-5 0,5-7 0,-1 0 0,11-24 0,-14 26 0,5-10-273,0-1 0,-2-1 0,-1 1 0,5-28 0,-12 43-6553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46.354"/>
    </inkml:context>
    <inkml:brush xml:id="br0">
      <inkml:brushProperty name="width" value="0.05" units="cm"/>
      <inkml:brushProperty name="height" value="0.05" units="cm"/>
    </inkml:brush>
  </inkml:definitions>
  <inkml:trace contextRef="#ctx0" brushRef="#br0">18 32 24575,'0'-3'0,"-3"-4"0,-4-4 0,0 1-8191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3.013"/>
    </inkml:context>
    <inkml:brush xml:id="br0">
      <inkml:brushProperty name="width" value="0.05" units="cm"/>
      <inkml:brushProperty name="height" value="0.05" units="cm"/>
    </inkml:brush>
  </inkml:definitions>
  <inkml:trace contextRef="#ctx0" brushRef="#br0">235 235 24575,'11'-12'0,"-1"1"0,0-2 0,0 1 0,13-26 0,-20 32 0,0 0 0,0 0 0,0-1 0,-1 1 0,0-1 0,-1 1 0,1-1 0,-1 1 0,0-1 0,-1 0 0,0 1 0,0-1 0,-2-12 0,2 16 0,-1 1 0,0 0 0,0-1 0,0 1 0,0 0 0,0-1 0,0 1 0,-1 0 0,1 0 0,-1 0 0,0 0 0,1 0 0,-1 0 0,0 1 0,0-1 0,0 1 0,0-1 0,-1 1 0,1 0 0,0-1 0,-1 1 0,1 1 0,0-1 0,-1 0 0,1 0 0,-1 1 0,1 0 0,-1-1 0,0 1 0,1 0 0,-1 0 0,1 0 0,-4 1 0,-5 0 0,0 1 0,0 0 0,0 1 0,1 0 0,-1 0 0,-14 8 0,10-4 0,0 1 0,0 1 0,0 0 0,1 1 0,-16 14 0,27-21 0,0 0 0,0 0 0,1 1 0,-1-1 0,1 1 0,-1-1 0,1 1 0,0 0 0,1-1 0,-1 1 0,-1 8 0,2-9 0,1 0 0,0-1 0,0 1 0,0 0 0,0 0 0,1-1 0,-1 1 0,1 0 0,0-1 0,0 1 0,0-1 0,0 1 0,0-1 0,0 1 0,1-1 0,-1 0 0,1 0 0,-1 1 0,1-1 0,3 2 0,1 1 0,0 0 0,0-1 0,0 0 0,1 0 0,0-1 0,0 0 0,0 0 0,0-1 0,0 1 0,0-2 0,1 1 0,14 1 0,-35 2 0,0 2 0,0-1 0,1 2 0,0 0 0,1 0 0,-18 16 0,25-20 0,0 1 0,-1-1 0,2 1 0,-1-1 0,1 1 0,-1 0 0,1 0 0,1 1 0,-1-1 0,1 1 0,0-1 0,0 1 0,0 0 0,1 0 0,0 0 0,0-1 0,1 1 0,0 10 0,0-13 10,0 0-1,1-1 1,-1 1-1,1 0 1,0 0-1,0 0 1,0-1-1,0 1 1,0 0-1,1-1 1,-1 1-1,1-1 0,0 1 1,0-1-1,0 0 1,0 0-1,3 3 1,-1-2 5,0-1 1,0 0-1,1 0 1,-1 0-1,0 0 1,1-1 0,-1 1-1,1-1 1,-1 0-1,6 0 1,5 0-301,-1-1 1,1-1-1,-1 0 1,1-1-1,27-6 1,-5-3-6542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4.231"/>
    </inkml:context>
    <inkml:brush xml:id="br0">
      <inkml:brushProperty name="width" value="0.05" units="cm"/>
      <inkml:brushProperty name="height" value="0.05" units="cm"/>
    </inkml:brush>
  </inkml:definitions>
  <inkml:trace contextRef="#ctx0" brushRef="#br0">35 210 24575,'-2'-1'0,"1"1"0,-1 0 0,0-1 0,1 1 0,-1-1 0,0 1 0,1-1 0,-1 0 0,1 0 0,-1 0 0,1 0 0,-1 0 0,1 0 0,0 0 0,-1 0 0,1-1 0,0 1 0,0 0 0,0-1 0,0 1 0,-1-3 0,2 4 0,-1-1 0,1 0 0,0 1 0,-1-1 0,1 0 0,0 0 0,0 1 0,0-1 0,0 0 0,0 0 0,0 0 0,0 1 0,0-1 0,0 0 0,0 0 0,0 0 0,0 1 0,0-1 0,1 0 0,-1 0 0,0 1 0,0-1 0,1 0 0,-1 1 0,1-1 0,-1 0 0,1 1 0,-1-1 0,1 0 0,-1 1 0,1-1 0,-1 1 0,1-1 0,0 1 0,-1-1 0,1 1 0,0 0 0,-1-1 0,1 1 0,0 0 0,0 0 0,-1-1 0,1 1 0,0 0 0,0 0 0,0 0 0,-1 0 0,2 0 0,16-3 0,0 1 0,1 1 0,-1 0 0,23 3 0,-32-1 0,0 0 0,0 1 0,0 0 0,0 0 0,0 1 0,0 0 0,-1 1 0,1 0 0,-1 0 0,10 7 0,-15-9 0,0 1 0,0-1 0,0 1 0,-1 0 0,1 0 0,-1 0 0,0 0 0,1 1 0,-1-1 0,-1 1 0,1-1 0,0 1 0,-1 0 0,0-1 0,0 1 0,0 0 0,0 0 0,-1 0 0,1 0 0,-1 6 0,0-7 0,-1 0 0,1 1 0,-1-1 0,0 0 0,0 0 0,0 0 0,0 0 0,0 0 0,-1-1 0,0 1 0,1 0 0,-1-1 0,0 1 0,0-1 0,0 1 0,-1-1 0,1 0 0,0 0 0,-1 0 0,1 0 0,-1 0 0,0-1 0,0 1 0,0-1 0,-5 2 0,7-2 0,-1-1 0,0 1 0,1-1 0,-1 1 0,0-1 0,0 0 0,1 1 0,-1-1 0,0 0 0,1 0 0,-1 0 0,0 0 0,0-1 0,1 1 0,-1 0 0,0-1 0,1 1 0,-3-2 0,3 1 0,-1 0 0,1 0 0,0 0 0,0 0 0,0 0 0,1 0 0,-1 0 0,0 0 0,0 0 0,1-1 0,-1 1 0,0 0 0,1-1 0,-1 1 0,1 0 0,0-1 0,-1 1 0,1-2 0,0-1 0,0-1 0,0 0 0,0 1 0,0-1 0,1 1 0,0-1 0,0 1 0,0-1 0,0 1 0,1 0 0,0 0 0,4-8 0,0 3 0,1 0 0,0 1 0,0 0 0,1 0 0,0 1 0,0-1 0,1 2 0,0-1 0,0 1 0,15-6 0,-16 8 0,-1 1 0,1 0 0,0 0 0,0 1 0,0 0 0,0 1 0,0-1 0,0 2 0,0-1 0,0 1 0,1 0 0,-1 1 0,0 0 0,14 3 0,-17-2 0,-1 0 0,0-1 0,0 1 0,-1 1 0,1-1 0,0 1 0,-1-1 0,1 1 0,-1 0 0,0 0 0,0 1 0,0-1 0,0 0 0,-1 1 0,1 0 0,-1 0 0,0 0 0,0 0 0,-1 0 0,1 0 0,-1 0 0,0 0 0,1 7 0,-1-7 0,0 1 0,-1-1 0,1 1 0,-1 0 0,0-1 0,-1 1 0,1-1 0,-1 1 0,0-1 0,0 1 0,0-1 0,-1 1 0,0-1 0,1 0 0,-2 0 0,1 0 0,0 0 0,-1 0 0,0 0 0,1-1 0,-1 1 0,-5 3 0,7-6 0,0 0 0,0 0 0,0-1 0,0 1 0,0 0 0,0-1 0,0 1 0,-1-1 0,1 1 0,0-1 0,0 0 0,-3 1 0,4-1 0,-1 0 0,1 0 0,-1 0 0,1 0 0,-1 0 0,1 0 0,-1-1 0,1 1 0,-1 0 0,1 0 0,0 0 0,-1-1 0,1 1 0,-1 0 0,1 0 0,0-1 0,-1 1 0,1 0 0,-1-1 0,1 1 0,0-1 0,-1 0 0,0 0 0,1-1 0,-1 1 0,1-1 0,-1 0 0,1 1 0,0-1 0,0 0 0,-1 1 0,1-1 0,0 0 0,1 0 0,-1 1 0,0-1 0,0 0 0,1 1 0,-1-1 0,1-1 0,5-10 0,0 0 0,1 0 0,0 1 0,1-1 0,0 2 0,1-1 0,0 1 0,0 1 0,2 0 0,14-12 0,-14 13 0,-1 2 0,1-1 0,1 1 0,-1 1 0,1 0 0,0 1 0,0 0 0,1 1 0,0 0 0,0 1 0,19-2 0,-28 4 0,1 1 0,0 0 0,0 0 0,-1 1 0,1-1 0,0 1 0,-1 0 0,1 1 0,0-1 0,-1 1 0,0 0 0,1 0 0,-1 0 0,0 0 0,0 1 0,0 0 0,0-1 0,3 5 0,-7-6 0,1 0 0,-1 0 0,1 0 0,-1 0 0,1 1 0,-1-1 0,0 0 0,0 0 0,0 0 0,0 1 0,0-1 0,0 0 0,0 0 0,0 0 0,0 1 0,0-1 0,-1 0 0,1 0 0,0 0 0,-1 0 0,1 1 0,-1-1 0,-1 1 0,-18 31 0,11-21 0,6-7 0,0 1 0,0 0 0,0 0 0,1 0 0,-1 0 0,2 1 0,-1-1 0,1 0 0,-1 1 0,1 8 0,1-13 0,0 1 0,0-1 0,1 1 0,-1-1 0,1 0 0,0 1 0,-1-1 0,1 0 0,0 0 0,0 1 0,0-1 0,0 0 0,1 0 0,-1 0 0,1 0 0,-1-1 0,1 1 0,0 0 0,-1-1 0,1 1 0,0-1 0,0 1 0,0-1 0,0 0 0,1 0 0,-1 0 0,0 0 0,0 0 0,1 0 0,2 0 0,3 1 0,1-1 0,0 0 0,-1-1 0,1 0 0,0 0 0,-1-1 0,1 0 0,0 0 0,-1-1 0,15-5 0,-13 4 0,0-1 0,0 0 0,-1 0 0,1-1 0,-1-1 0,0 0 0,0 0 0,10-10 0,-17 14 0,0 0 0,0 0 0,0 0 0,0 0 0,-1 0 0,1 0 0,-1-1 0,1 1 0,-1-1 0,0 1 0,0-1 0,0 1 0,0-1 0,0 0 0,-1 0 0,1 1 0,-1-1 0,0 0 0,0 0 0,0 1 0,0-1 0,0 0 0,-1 0 0,1 1 0,-1-1 0,0 0 0,0 1 0,0-1 0,0 1 0,0-1 0,0 1 0,-1-1 0,1 1 0,-1 0 0,0-1 0,1 1 0,-5-3 0,-1-1 0,1 0 0,-1 0 0,0 1 0,0 0 0,-1 1 0,0-1 0,1 1 0,-2 1 0,1 0 0,-16-5 0,-14 4 0,34 4 0,17 0 0,-7 1 0,12-2 0,0 0 0,-1-2 0,1 0 0,-1 0 0,25-10 0,-20 7 0,1 0 0,33-4 0,-50 10 0,-1 0 0,0 0 0,0 0 0,1 1 0,-1 0 0,0 0 0,0 1 0,0-1 0,0 1 0,0 0 0,0 0 0,-1 1 0,1 0 0,-1-1 0,0 2 0,1-1 0,-1 0 0,-1 1 0,1 0 0,0-1 0,-1 2 0,0-1 0,5 8 0,-2-2 0,-1-1 0,0 1 0,-1 0 0,0 0 0,-1 1 0,0-1 0,0 1 0,-1-1 0,-1 1 0,1 17 0,-1-27 0,-1-1 0,0 1 0,0 0 0,0 0 0,0 0 0,0-1 0,0 1 0,0 0 0,0 0 0,-1-1 0,1 1 0,0 0 0,0 0 0,-1-1 0,1 1 0,0 0 0,-1 0 0,1-1 0,-1 1 0,1 0 0,-1-1 0,1 1 0,-1-1 0,1 1 0,-1-1 0,0 1 0,0 0 0,0-1 0,0-1 0,1 1 0,-1 0 0,0 0 0,1-1 0,-1 1 0,0 0 0,0-1 0,1 1 0,-1-1 0,1 1 0,-1-1 0,0 1 0,1-1 0,-1 1 0,1-1 0,-1 0 0,1 1 0,0-1 0,-1 0 0,1 1 0,-1-1 0,1 0 0,0 1 0,0-1 0,0 0 0,-1-1 0,-1-4 0,1-1 0,0 0 0,0 0 0,0 0 0,1 0 0,0 1 0,0-1 0,0 0 0,1 0 0,0 0 0,1 0 0,0 1 0,0-1 0,0 1 0,1-1 0,-1 1 0,2 0 0,-1 0 0,1 0 0,7-10 0,-3 7 0,-1-1 0,2 1 0,-1 0 0,1 1 0,0 0 0,1 1 0,0 0 0,0 0 0,0 1 0,1 0 0,13-4 0,17-1 342,-39 11-449,0 0 0,1 0 1,-1-1-1,0 1 0,1 1 1,-1-1-1,0 0 0,0 1 1,1-1-1,-1 1 0,0-1 1,0 1-1,0 0 0,0 0 1,4 3-1,2 4-6719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8.445"/>
    </inkml:context>
    <inkml:brush xml:id="br0">
      <inkml:brushProperty name="width" value="0.05" units="cm"/>
      <inkml:brushProperty name="height" value="0.05" units="cm"/>
    </inkml:brush>
  </inkml:definitions>
  <inkml:trace contextRef="#ctx0" brushRef="#br0">447 28 24575,'4'-12'0,"-2"2"0,-3 9 0,1 1 0,0 0 0,-1-1 0,1 1 0,-1-1 0,1 1 0,-1 0 0,1-1 0,-1 1 0,1 0 0,-1 0 0,0 0 0,1-1 0,-1 1 0,1 0 0,-1 0 0,0 0 0,1 0 0,-1 0 0,1 0 0,-1 0 0,0 0 0,0 0 0,-13 1 0,1 1 0,0 0 0,-1 0 0,1 1 0,0 1 0,0 0 0,-20 11 0,-84 49 0,113-62 0,-18 12 0,-1 1 0,2 0 0,0 2 0,-18 18 0,33-28 0,-1 0 0,1 0 0,1 0 0,-1 1 0,1 0 0,0 0 0,1 0 0,0 0 0,1 1 0,-1 0 0,1-1 0,1 1 0,0 0 0,-2 18 0,4-23 0,0 0 0,0 0 0,1 0 0,-1 0 0,1 0 0,0 0 0,0 0 0,0 0 0,0-1 0,1 1 0,-1 0 0,1-1 0,0 1 0,0-1 0,1 0 0,2 4 0,0-3 0,-1 0 0,1 0 0,0 0 0,0 0 0,0-1 0,1 0 0,-1 0 0,1-1 0,8 4 0,7-1 0,0 0 0,-1-2 0,2 0 0,41 0 0,-26-4 0,1-1 0,-1-1 0,0-3 0,0-1 0,-1-1 0,0-2 0,0-2 0,40-19 0,-73 29 0,22-12 0,-24 14 0,0 0 0,0-1 0,0 0 0,0 1 0,0-1 0,-1 0 0,1 1 0,0-1 0,0 0 0,-1 0 0,1 1 0,-1-1 0,1 0 0,0 0 0,-1 0 0,0 0 0,1 0 0,-1 0 0,1 0 0,-1 0 0,0-2 0,0 2 0,-1 1 0,1-1 0,-1 0 0,1 1 0,-1-1 0,1 0 0,-1 1 0,0-1 0,1 1 0,-1-1 0,0 1 0,1-1 0,-1 1 0,0 0 0,0-1 0,1 1 0,-1 0 0,0-1 0,0 1 0,0 0 0,0 0 0,1 0 0,-1 0 0,0 0 0,0 0 0,0 0 0,-1 0 0,-24 3 0,-5 11-1365,18-7-5461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9.505"/>
    </inkml:context>
    <inkml:brush xml:id="br0">
      <inkml:brushProperty name="width" value="0.05" units="cm"/>
      <inkml:brushProperty name="height" value="0.05" units="cm"/>
    </inkml:brush>
  </inkml:definitions>
  <inkml:trace contextRef="#ctx0" brushRef="#br0">19 63 24575,'-2'-11'0,"-2"14"0,-3 21 0,4-3 0,1 0 0,1 0 0,1 0 0,5 35 0,-5-50 0,1 0 0,0 0 0,1 0 0,-1-1 0,1 1 0,0-1 0,1 1 0,-1-1 0,1 0 0,0 0 0,1 0 0,-1 0 0,1-1 0,0 1 0,0-1 0,0 0 0,0 0 0,1 0 0,0-1 0,-1 1 0,10 3 0,-9-5 0,-1-1 0,1 0 0,0 0 0,0-1 0,0 1 0,0-1 0,0 0 0,0-1 0,0 1 0,-1-1 0,1 0 0,0 0 0,0 0 0,0-1 0,-1 1 0,1-1 0,-1 0 0,0-1 0,1 1 0,6-6 0,1-1 0,-1 0 0,0 0 0,-1-1 0,1 0 0,15-23 0,-17 20 0,0-1 0,-1 0 0,-1-1 0,9-23 0,-13 30 0,-1 0 0,1 0 0,-2-1 0,1 1 0,-1 0 0,-1-1 0,1 1 0,-1 0 0,-1-1 0,-2-12 0,3 19 13,0 1 0,0-1-1,-1 1 1,1-1-1,-1 1 1,1-1 0,-1 1-1,0-1 1,0 1 0,0 0-1,1-1 1,-1 1 0,0 0-1,0 0 1,-1 0 0,1 0-1,0 0 1,0 0-1,0 0 1,-1 0 0,1 0-1,-1 1 1,1-1 0,0 0-1,-1 1 1,-2-1 0,2 1-103,-1 0 0,1 0 0,0 0 0,0 0 0,0 1 1,0-1-1,0 1 0,0-1 0,0 1 0,0 0 1,0 0-1,0 0 0,0 0 0,0 0 0,0 0 0,0 1 1,1-1-1,-4 3 0,-3 6-6736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9.823"/>
    </inkml:context>
    <inkml:brush xml:id="br0">
      <inkml:brushProperty name="width" value="0.05" units="cm"/>
      <inkml:brushProperty name="height" value="0.05" units="cm"/>
    </inkml:brush>
  </inkml:definitions>
  <inkml:trace contextRef="#ctx0" brushRef="#br0">191 70 24575,'14'-11'0,"-12"9"0,0 1 0,0-1 0,0 1 0,0-1 0,0 0 0,0 0 0,0 0 0,0 0 0,-1 0 0,1 0 0,-1 0 0,0-1 0,0 1 0,1-1 0,-2 1 0,2-4 0,-2 5 0,0 0 0,0 0 0,-1 0 0,1 1 0,0-1 0,-1 0 0,1 0 0,0 0 0,-1 1 0,1-1 0,-1 0 0,1 1 0,-1-1 0,0 0 0,1 1 0,-1-1 0,0 1 0,1-1 0,-1 1 0,0-1 0,0 1 0,0-1 0,1 1 0,-1 0 0,0-1 0,0 1 0,0 0 0,0 0 0,1 0 0,-3 0 0,-28-3 0,19 3 0,0 1 0,0 1 0,1 0 0,-1 1 0,1 0 0,0 0 0,-19 10 0,25-12 0,1 1 0,0 1 0,-1-1 0,1 1 0,0 0 0,0 0 0,0 0 0,1 0 0,-1 0 0,1 1 0,0 0 0,0 0 0,0 0 0,0 0 0,1 0 0,-1 1 0,1-1 0,0 1 0,1-1 0,-3 10 0,4-10 0,0 0 0,0 0 0,1 0 0,-1 1 0,1-1 0,0 0 0,0 0 0,1 0 0,-1 0 0,1 0 0,0 0 0,0-1 0,0 1 0,0-1 0,1 1 0,0-1 0,-1 0 0,7 5 0,5 6 0,2-1 0,26 17 0,-31-23 0,21 15 0,-3-2 0,49 41 0,-77-60 0,1-1 0,-1 1 0,0 0 0,0 0 0,0 0 0,0 0 0,0 0 0,-1 1 0,1-1 0,0 0 0,0 0 0,-1 1 0,1-1 0,-1 0 0,1 1 0,-1-1 0,0 0 0,1 1 0,-1-1 0,0 1 0,0-1 0,0 0 0,0 1 0,-1 2 0,1-2 0,-1-1 0,0 1 0,-1-1 0,1 1 0,0-1 0,0 1 0,-1-1 0,1 1 0,-1-1 0,1 0 0,-1 0 0,1 0 0,-1 0 0,0 0 0,-3 1 0,-5 2 0,-1-1 0,1 0 0,-1-1 0,0 0 0,-14 1 0,13-2 57,1-2 0,-1 1 0,0-1 0,0-1 0,-11-3 0,17 4-189,1-1 1,0 0 0,-1 0-1,1 0 1,0 0 0,0-1 0,0 0-1,1 0 1,-1-1 0,1 1 0,-1-1-1,-4-5 1,-4-10-6695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0.286"/>
    </inkml:context>
    <inkml:brush xml:id="br0">
      <inkml:brushProperty name="width" value="0.05" units="cm"/>
      <inkml:brushProperty name="height" value="0.05" units="cm"/>
    </inkml:brush>
  </inkml:definitions>
  <inkml:trace contextRef="#ctx0" brushRef="#br0">34 24 24575,'8'-5'0,"0"2"0,0-1 0,1 1 0,-1 0 0,12-2 0,-20 5 0,1 0 0,-1 0 0,1 0 0,-1 0 0,1 0 0,0 0 0,-1 0 0,1 0 0,-1 1 0,1-1 0,-1 0 0,1 0 0,-1 1 0,1-1 0,-1 0 0,1 1 0,-1-1 0,1 0 0,-1 1 0,1-1 0,-1 0 0,0 1 0,1-1 0,-1 1 0,0-1 0,1 1 0,-1-1 0,0 1 0,1-1 0,-1 1 0,0 0 0,0-1 0,0 1 0,0-1 0,0 1 0,0-1 0,0 1 0,0 0 0,0 0 0,-1 30 0,0-23 0,0 33-170,1 0-1,2 0 0,1 0 1,3-1-1,1 1 0,2-2 1,27 76-1,-27-91-6655</inkml:trace>
  <inkml:trace contextRef="#ctx0" brushRef="#br0" timeOffset="1">0 365 24575,'0'-3'0,"0"-4"0,0-3 0,3-1 0,7 2 0,7 0 0,10 1 0,8 2 0,8 2 0,5 2 0,3 1 0,-2 0 0,-3 2 0,-9-1-8191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1.389"/>
    </inkml:context>
    <inkml:brush xml:id="br0">
      <inkml:brushProperty name="width" value="0.05" units="cm"/>
      <inkml:brushProperty name="height" value="0.05" units="cm"/>
    </inkml:brush>
  </inkml:definitions>
  <inkml:trace contextRef="#ctx0" brushRef="#br0">199 237 24575,'1'0'0,"1"0"0,-1-1 0,0 1 0,1-1 0,-1 0 0,1 1 0,-1-1 0,0 0 0,0 0 0,1 0 0,-1 0 0,0 0 0,0 0 0,0 0 0,0 0 0,0 0 0,0 0 0,0-1 0,0 1 0,-1 0 0,1-1 0,0 1 0,-1 0 0,1-1 0,-1 1 0,0-1 0,1 1 0,-1-1 0,0 1 0,0-1 0,0 1 0,0-1 0,0-2 0,0 3 0,0 0 0,0 0 0,0 0 0,-1 0 0,1 0 0,0 0 0,0 1 0,0-1 0,-1 0 0,1 0 0,0 0 0,-1 0 0,1 1 0,-1-1 0,1 0 0,-1 0 0,0 1 0,1-1 0,-1 0 0,1 1 0,-1-1 0,-1 0 0,1 1 0,0 0 0,0-1 0,0 1 0,0 0 0,-1 1 0,1-1 0,0 0 0,0 0 0,0 0 0,0 0 0,0 1 0,0-1 0,0 1 0,0-1 0,0 1 0,0-1 0,0 1 0,0-1 0,0 1 0,0 0 0,0 0 0,1-1 0,-1 1 0,-1 1 0,-18 21 0,0 0 0,1 1 0,2 1 0,0 1 0,-17 37 0,17-27 0,0 1 0,-10 42 0,26-79 0,1 0 0,0 1 0,0-1 0,-1 0 0,1 1 0,0-1 0,0 1 0,0-1 0,0 0 0,-1 1 0,1-1 0,0 1 0,0-1 0,0 1 0,0-1 0,0 0 0,0 1 0,0-1 0,0 1 0,0-1 0,1 1 0,-1-1 0,0 0 0,0 1 0,0-1 0,0 1 0,1-1 0,-1 0 0,0 1 0,0-1 0,1 1 0,10-8 0,13-20 0,107-193 0,-2 3 0,-124 209 0,1 1 0,0 0 0,0 1 0,0-1 0,1 1 0,10-7 0,-15 12 0,0-1 0,-1 1 0,2 0 0,-1 0 0,0 0 0,0 0 0,0 0 0,0 1 0,0-1 0,1 1 0,-1-1 0,0 1 0,1 0 0,-1 0 0,0 0 0,1 0 0,-1 0 0,0 0 0,0 1 0,1-1 0,-1 1 0,0 0 0,0-1 0,0 1 0,1 0 0,-1 0 0,0 1 0,0-1 0,-1 0 0,3 2 0,2 4 0,1-1 0,-2 1 0,1 1 0,-1-1 0,0 1 0,0 0 0,-1 0 0,0 0 0,2 10 0,23 81 0,-29-98 0,12 53-341,-1 0 0,-3 1-1,2 78 1,-11-116-6485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1.969"/>
    </inkml:context>
    <inkml:brush xml:id="br0">
      <inkml:brushProperty name="width" value="0.05" units="cm"/>
      <inkml:brushProperty name="height" value="0.05" units="cm"/>
    </inkml:brush>
  </inkml:definitions>
  <inkml:trace contextRef="#ctx0" brushRef="#br0">24 347 24575,'-2'-2'0,"0"0"0,0 0 0,0 0 0,0-1 0,0 1 0,1 0 0,-1-1 0,1 1 0,-1-1 0,1 1 0,0-1 0,0 0 0,1 0 0,-1 1 0,0-6 0,1 6 0,0 0 0,1 1 0,-1-1 0,1 0 0,-1 1 0,1-1 0,0 1 0,-1-1 0,1 1 0,0-1 0,0 1 0,0-1 0,0 1 0,1 0 0,-1 0 0,0 0 0,0-1 0,1 1 0,-1 0 0,1 1 0,-1-1 0,1 0 0,-1 0 0,1 1 0,-1-1 0,1 0 0,2 1 0,31-11 0,2 2 0,62-7 0,-9 2 0,-15 1 0,77-17 0,-126 23 0,1-1 0,-1-1 0,37-19 0,-57 25 0,0 0 0,0-1 0,-1 0 0,1-1 0,-1 1 0,0-1 0,8-9 0,-12 12 0,0 1 0,0 0 0,0 0 0,0-1 0,-1 1 0,1-1 0,0 1 0,-1 0 0,1-1 0,-1 1 0,1-1 0,-1 1 0,0-1 0,0 0 0,0 1 0,1-1 0,-2 1 0,1-1 0,0 1 0,0-1 0,0 1 0,-1-1 0,1 1 0,-1-1 0,1 1 0,-1-1 0,1 1 0,-1-1 0,0 1 0,0 0 0,0-1 0,0 1 0,0 0 0,0 0 0,0 0 0,0 0 0,0 0 0,-1 0 0,-1-2 0,-3 0 0,-1-1 0,1 1 0,-1 0 0,1 1 0,-1 0 0,0 0 0,0 0 0,0 1 0,0 0 0,0 0 0,0 1 0,0 0 0,0 0 0,0 0 0,-13 4 0,15-4 0,0 1 0,-1 1 0,2-1 0,-1 1 0,0 0 0,0 0 0,0 0 0,1 1 0,-1-1 0,1 1 0,0 0 0,0 1 0,0-1 0,0 1 0,1-1 0,-1 1 0,1 0 0,0 0 0,0 1 0,0-1 0,1 1 0,-3 5 0,3-4 0,1 0 0,0-1 0,0 1 0,0 0 0,1 0 0,0 0 0,0 0 0,1-1 0,-1 1 0,1 0 0,0 0 0,1 0 0,-1-1 0,5 10 0,-4-11 0,-1-1 0,1 1 0,0-1 0,0 0 0,1 1 0,-1-1 0,1 0 0,-1-1 0,1 1 0,0 0 0,0-1 0,0 0 0,0 1 0,1-1 0,-1 0 0,1-1 0,-1 1 0,1-1 0,0 1 0,-1-1 0,1 0 0,0 0 0,4 0 0,15-1 0,-18 0 0,1-1 0,-1 2 0,0-1 0,0 1 0,7 1 0,-11-2 0,1 1 0,0 0 0,0-1 0,-1 1 0,1 0 0,-1 0 0,1 0 0,-1 1 0,1-1 0,-1 0 0,1 0 0,-1 1 0,0-1 0,0 1 0,0-1 0,0 1 0,0 0 0,1 2 0,6 20 0,-1 0 0,-1 0 0,-1 0 0,-1 0 0,0 48 0,1-11 0,-3-40 0,1-3 0,-2 0 0,0 28 0,-1-42 0,0 0 0,-1 0 0,1-1 0,-1 1 0,0 0 0,0-1 0,0 1 0,0-1 0,-1 1 0,1-1 0,-1 0 0,0 1 0,0-1 0,0 0 0,0 0 0,-1-1 0,1 1 0,-5 3 0,5-5 0,0 0 0,0 0 0,0 0 0,0 0 0,0 0 0,0-1 0,0 1 0,0-1 0,0 0 0,0 1 0,0-1 0,0 0 0,-1 0 0,1 0 0,0-1 0,0 1 0,0-1 0,0 1 0,0-1 0,0 1 0,0-1 0,0 0 0,0 0 0,0 0 0,0 0 0,1 0 0,-1-1 0,0 1 0,1 0 0,-3-3 0,-3-3 0,0 0 0,1-1 0,0 1 0,0-1 0,-6-12 0,5 8 0,1 1 0,1-1 0,0 0 0,1 0 0,0-1 0,1 1 0,0-1 0,1 0 0,-1-21 0,3 28 0,1-1 0,-1 0 0,1 1 0,0-1 0,1 0 0,-1 1 0,1 0 0,1-1 0,-1 1 0,1 0 0,0 0 0,0 0 0,1 1 0,0-1 0,0 1 0,0 0 0,1 0 0,-1 0 0,1 0 0,8-5 0,11-4-1365,-1 3-5461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2.336"/>
    </inkml:context>
    <inkml:brush xml:id="br0">
      <inkml:brushProperty name="width" value="0.05" units="cm"/>
      <inkml:brushProperty name="height" value="0.05" units="cm"/>
    </inkml:brush>
  </inkml:definitions>
  <inkml:trace contextRef="#ctx0" brushRef="#br0">1 209 24575,'0'0'0,"0"-1"0,0 1 0,0-1 0,0 0 0,0 1 0,0-1 0,0 1 0,0-1 0,0 0 0,0 1 0,1-1 0,-1 1 0,0-1 0,0 1 0,1-1 0,-1 1 0,0-1 0,1 1 0,-1-1 0,0 1 0,1-1 0,-1 1 0,1-1 0,-1 1 0,1 0 0,-1-1 0,1 0 0,1 1 0,-1 0 0,0 0 0,0 0 0,0 0 0,0 0 0,1 0 0,-1 0 0,0 0 0,0 0 0,0 1 0,0-1 0,0 0 0,2 1 0,6 4 0,0 0 0,16 10 0,-15-8 0,-8-6 0,0 1 0,0-1 0,0 0 0,1 0 0,-1 0 0,0 0 0,0-1 0,1 1 0,-1-1 0,0 1 0,1-1 0,-1 0 0,1 0 0,-1 0 0,0 0 0,1 0 0,-1 0 0,0-1 0,1 1 0,-1-1 0,3-1 0,-2 1 0,0-1 0,0 0 0,0 0 0,-1-1 0,1 1 0,-1 0 0,1-1 0,-1 0 0,0 1 0,0-1 0,0 0 0,-1 0 0,3-4 0,0-2 0,-1 0 0,0 0 0,0-1 0,-1 1 0,0 0 0,-1-1 0,0 0 0,0 1 0,-1-1 0,-1-9 0,0 13 0,0 1 0,-1-1 0,1 1 0,-1-1 0,0 1 0,-1 0 0,1 0 0,-1 0 0,0 0 0,0 1 0,-7-8 0,9 10 0,0 1 0,-1 0 0,1 0 0,-1 0 0,1 0 0,-1 0 0,1 0 0,-1 0 0,1 1 0,-1-1 0,0 0 0,0 1 0,1-1 0,-1 1 0,0 0 0,-2 0 0,2 0 0,-1 0 0,1 1 0,0-1 0,0 1 0,0 0 0,0-1 0,0 1 0,0 0 0,0 0 0,0 1 0,0-1 0,0 0 0,1 1 0,-1-1 0,1 1 0,-3 2 0,-2 4 23,0 0 0,1 0 0,0 0-1,0 1 1,1 0 0,0 0 0,1 0-1,0 0 1,0 0 0,1 1 0,1 0-1,-1-1 1,1 1 0,1 10 0,0-11-137,0 1 0,0-1 0,1 0 0,1 1 1,-1-1-1,2 0 0,-1 0 0,1 0 1,1 0-1,-1-1 0,1 1 0,1-1 1,0 0-1,9 12 0,-1-7-6712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3.592"/>
    </inkml:context>
    <inkml:brush xml:id="br0">
      <inkml:brushProperty name="width" value="0.05" units="cm"/>
      <inkml:brushProperty name="height" value="0.05" units="cm"/>
    </inkml:brush>
  </inkml:definitions>
  <inkml:trace contextRef="#ctx0" brushRef="#br0">1 187 24575,'10'-21'0,"-6"12"0,0 1 0,0-1 0,0 1 0,1 0 0,1 0 0,-1 1 0,1-1 0,1 1 0,8-7 0,-15 13 0,1 0 0,0 1 0,0-1 0,0 1 0,0-1 0,0 1 0,0-1 0,0 1 0,0 0 0,0-1 0,0 1 0,0 0 0,0 0 0,0-1 0,0 1 0,0 0 0,0 0 0,0 0 0,0 1 0,0-1 0,0 0 0,0 0 0,0 0 0,0 1 0,0-1 0,0 0 0,1 2 0,0-1 0,-1 1 0,1-1 0,-1 1 0,0-1 0,0 1 0,1 0 0,-1 0 0,0 0 0,0 0 0,-1 0 0,1 0 0,1 3 0,0 7 0,1 0 0,-2 0 0,1 18 0,-1-6 0,-4 29 0,2-46 0,0 0 0,0 0 0,-1 0 0,1-1 0,-2 1 0,1-1 0,-1 1 0,-6 10 0,0-7 0,5-15 0,8-19 0,0 12 0,1 1 0,1-1 0,0 1 0,0 0 0,1 1 0,1 0 0,-1 0 0,2 0 0,-1 1 0,1 1 0,1-1 0,0 1 0,0 1 0,14-9 0,-22 15 0,1 0 0,-1 0 0,0 0 0,1 0 0,-1 0 0,1 0 0,-1 1 0,1-1 0,-1 1 0,1-1 0,-1 1 0,1 0 0,-1 0 0,1 0 0,-1 1 0,1-1 0,0 0 0,-1 1 0,1 0 0,-1 0 0,0 0 0,1 0 0,-1 0 0,0 0 0,0 0 0,1 1 0,-1-1 0,0 1 0,0-1 0,-1 1 0,1 0 0,0 0 0,0 0 0,-1 0 0,0 0 0,1 0 0,1 4 0,1 3 0,0-1 0,-1 1 0,0 1 0,0-1 0,-1 0 0,0 1 0,-1-1 0,0 18 0,-1-25 0,0 1 0,0 0 0,0 0 0,1 0 0,-1-1 0,1 1 0,-1 0 0,1 0 0,0-1 0,0 1 0,0 0 0,0-1 0,0 1 0,3 2 0,-3-4 0,1 0 0,-1 0 0,1 0 0,-1 0 0,1 0 0,0-1 0,0 1 0,-1 0 0,1-1 0,0 0 0,0 1 0,0-1 0,0 0 0,-1 0 0,1 0 0,0 0 0,0 0 0,0 0 0,0 0 0,0-1 0,-1 1 0,4-2 0,9-2 0,0 0 0,0-2 0,0 0 0,-1 0 0,0-1 0,0-1 0,0 0 0,19-17 0,-12 7 0,-2 0 0,0 0 0,0-2 0,16-25 0,-30 39 0,16-25 0,-19 29 0,-1 1 0,1 0 0,-1 0 0,1 0 0,-1 0 0,1-1 0,-1 1 0,0 0 0,1 0 0,-1-1 0,0 1 0,0 0 0,0-1 0,0 1 0,0 0 0,0 0 0,0-1 0,-1 1 0,1 0 0,0-1 0,-1 1 0,0-1 0,0 1 0,1 1 0,-1-1 0,0 1 0,0-1 0,0 1 0,1 0 0,-1-1 0,0 1 0,0 0 0,0 0 0,0-1 0,0 1 0,1 0 0,-1 0 0,0 0 0,0 0 0,0 0 0,0 1 0,0-1 0,0 0 0,0 0 0,1 0 0,-1 1 0,0-1 0,0 1 0,0-1 0,1 0 0,-1 1 0,0-1 0,0 1 0,1 0 0,-2 0 0,-24 21 0,17-12 0,-1 1 0,1-1 0,1 2 0,0-1 0,-10 21 0,16-29 0,1 1 0,0-1 0,-1 1 0,1-1 0,1 1 0,-1-1 0,1 1 0,-1 0 0,1-1 0,0 1 0,1 6 0,-1-8 0,1 1 0,0-1 0,0 0 0,0 1 0,0-1 0,0 0 0,1 1 0,-1-1 0,0 0 0,1 0 0,0 0 0,0 0 0,-1-1 0,1 1 0,0 0 0,0-1 0,1 1 0,2 1 0,0-1 0,0 0 0,0 0 0,0-1 0,1 0 0,-1 0 0,0 0 0,0 0 0,1-1 0,-1 0 0,0 0 0,1 0 0,-1-1 0,0 0 0,0 0 0,1 0 0,-1-1 0,0 1 0,7-4 0,1-1 0,0 0 0,-1-1 0,1-1 0,-1 0 0,18-16 0,-20 14 0,0 0 0,-1-1 0,-1-1 0,0 1 0,0-1 0,-1-1 0,0 1 0,-1-1 0,-1-1 0,5-15 0,-10 27 0,1 0 0,-1 1 0,1-1 0,0 1 0,-1-1 0,1 1 0,0-1 0,0 1 0,0 0 0,0-1 0,1 1 0,-1 0 0,0 0 0,0 0 0,1-1 0,-1 2 0,1-1 0,-1 0 0,1 0 0,-1 0 0,1 1 0,-1-1 0,3 0 0,2 0 0,0 1 0,-1 0 0,1 0 0,-1 0 0,11 2 0,-10 0 0,0-2 0,-1 1 0,1-1 0,0 0 0,0 0 0,8-1 0,-10-1 0,0 1 0,0-1 0,-1 1 0,1-1 0,6-4 0,8-4 0,-18 10 0,0 0 0,1 0 0,-1 0 0,0 0 0,0 0 0,1 0 0,-1 0 0,0 0 0,1 0 0,-1 0 0,0 0 0,0 0 0,1 0 0,-1 0 0,0 1 0,0-1 0,1 0 0,-1 0 0,0 0 0,0 1 0,0-1 0,1 0 0,-1 0 0,0 0 0,0 1 0,0-1 0,0 0 0,0 0 0,1 1 0,-1-1 0,0 0 0,0 0 0,0 1 0,0-1 0,0 0 0,0 1 0,4 14 0,-3-10 0,76 337 0,-74-328 0,26 132 0,-28-132 0,0 1 0,0 0 0,-1-1 0,-1 1 0,-1-1 0,0 1 0,0-1 0,-6 14 0,8-25 0,-1-1 0,1 0 0,-1 0 0,0 0 0,0 0 0,0 0 0,0 0 0,0 0 0,0-1 0,-1 1 0,1 0 0,0-1 0,-1 1 0,0 0 0,1-1 0,-1 0 0,0 1 0,0-1 0,0 0 0,0 0 0,0 0 0,0 0 0,0-1 0,0 1 0,0 0 0,0-1 0,0 1 0,-4-1 0,2 0 0,1-1 0,0 0 0,0 1 0,0-1 0,0-1 0,0 1 0,0 0 0,1-1 0,-1 1 0,0-1 0,1 0 0,-1 0 0,1 0 0,-1 0 0,1 0 0,0-1 0,0 1 0,0-1 0,-2-3 0,-3-7 0,0 0 0,1 0 0,0-1 0,1 0 0,0 0 0,2 0 0,-1 0 0,2 0 0,-1-16 0,1 12 0,2 0 0,0 0 0,1 0 0,1 0 0,1 1 0,9-35 0,-8 40 0,1 0 0,0 1 0,0-1 0,2 1 0,-1 1 0,1-1 0,1 1 0,0 0 0,0 0 0,15-11 0,-18 16 0,1 1 0,-1 0 0,1 0 0,0 0 0,0 1 0,0 0 0,0 0 0,0 1 0,1 0 0,-1 0 0,1 0 0,0 1 0,-1 0 0,1 0 0,0 1 0,0 0 0,-1 0 0,1 0 0,0 1 0,0 0 0,7 2 0,-11-2 22,0 0-1,0 0 0,0 1 1,0-1-1,0 1 0,0-1 1,0 1-1,-1 0 0,1 0 1,0 1-1,-1-1 0,0 0 1,0 1-1,0-1 0,3 6 1,-4-6-86,0-1 1,0 1 0,0 0 0,-1 0 0,1 0-1,-1 0 1,1 0 0,-1 0 0,0 0 0,0 0-1,0 0 1,0 0 0,0 0 0,0 0-1,-1 0 1,1 0 0,0-1 0,-1 1 0,0 0-1,1 0 1,-1 0 0,0 0 0,0-1 0,0 1-1,0 0 1,-2 2 0,-5 4-6763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46.691"/>
    </inkml:context>
    <inkml:brush xml:id="br0">
      <inkml:brushProperty name="width" value="0.05" units="cm"/>
      <inkml:brushProperty name="height" value="0.05" units="cm"/>
    </inkml:brush>
  </inkml:definitions>
  <inkml:trace contextRef="#ctx0" brushRef="#br0">103 56 24575,'-7'-1'0,"-1"1"0,1-2 0,-15-3 0,-18-3 0,22 7 0,26 1 0,16 0 0,195-8 0,-40 0 0,-164 7 18,34 1-479,1-2 0,62-12 0,-88 8-6365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4.260"/>
    </inkml:context>
    <inkml:brush xml:id="br0">
      <inkml:brushProperty name="width" value="0.05" units="cm"/>
      <inkml:brushProperty name="height" value="0.05" units="cm"/>
    </inkml:brush>
  </inkml:definitions>
  <inkml:trace contextRef="#ctx0" brushRef="#br0">105 2 24575,'-20'0'0,"14"-1"0,0 0 0,0 1 0,0 0 0,0 1 0,0-1 0,0 1 0,0 0 0,0 0 0,0 1 0,-10 4 0,15-6 0,1 1 0,-1-1 0,1 0 0,-1 0 0,1 0 0,-1 1 0,1-1 0,0 0 0,-1 1 0,1-1 0,0 0 0,-1 1 0,1-1 0,0 0 0,-1 1 0,1-1 0,0 1 0,0-1 0,0 1 0,-1-1 0,1 0 0,0 1 0,0-1 0,0 1 0,0-1 0,0 1 0,0-1 0,0 1 0,0-1 0,0 1 0,0 0 0,1 0 0,-1 0 0,1 0 0,0-1 0,-1 1 0,1 0 0,0-1 0,-1 1 0,1-1 0,0 1 0,0 0 0,0-1 0,-1 0 0,3 1 0,33 10 0,92 4 0,236-3 0,-364-12 0,14 0-455,0 0 0,16-4 0,-14 0-6371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4.678"/>
    </inkml:context>
    <inkml:brush xml:id="br0">
      <inkml:brushProperty name="width" value="0.05" units="cm"/>
      <inkml:brushProperty name="height" value="0.05" units="cm"/>
    </inkml:brush>
  </inkml:definitions>
  <inkml:trace contextRef="#ctx0" brushRef="#br0">277 83 24575,'-2'0'0,"1"0"0,0 0 0,0 0 0,0 0 0,0-1 0,0 1 0,0 0 0,0-1 0,0 1 0,0-1 0,0 1 0,0-1 0,1 1 0,-1-1 0,0 0 0,0 1 0,0-1 0,1 0 0,-1 0 0,0 0 0,1 1 0,-1-1 0,0-1 0,-10-27 0,10 25 0,1 1 0,-1 0 0,0 0 0,-1 0 0,1 0 0,0 1 0,-1-1 0,-2-4 0,2 6 0,1 0 0,0 0 0,0 0 0,0 0 0,-1 1 0,1-1 0,0 0 0,-1 1 0,1-1 0,0 1 0,-1 0 0,1-1 0,-1 1 0,1 0 0,-1 0 0,1 0 0,-1 0 0,1 0 0,-3 0 0,0 1 0,0 0 0,1 0 0,-1 0 0,0 1 0,0-1 0,1 1 0,-5 2 0,-3 4 0,-1 1 0,-20 19 0,21-17 0,0 1 0,1 0 0,0 1 0,1 0 0,1 1 0,0 0 0,0 0 0,2 0 0,0 1 0,0 0 0,2 1 0,0-1 0,0 1 0,2-1 0,0 1 0,1 0 0,0 0 0,2 21 0,0-32 0,0 1 0,0-1 0,1 1 0,-1-1 0,1 0 0,0 1 0,1-1 0,-1 0 0,1-1 0,0 1 0,0 0 0,1-1 0,-1 0 0,1 1 0,0-1 0,0-1 0,0 1 0,1-1 0,-1 1 0,1-1 0,0-1 0,0 1 0,0-1 0,0 1 0,0-1 0,10 2 0,-2-2 0,-1 0 0,0 0 0,1-1 0,-1-1 0,1 0 0,-1 0 0,1-2 0,-1 1 0,0-2 0,0 1 0,13-6 0,19-9-1365,-6 0-5461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5.732"/>
    </inkml:context>
    <inkml:brush xml:id="br0">
      <inkml:brushProperty name="width" value="0.05" units="cm"/>
      <inkml:brushProperty name="height" value="0.05" units="cm"/>
    </inkml:brush>
  </inkml:definitions>
  <inkml:trace contextRef="#ctx0" brushRef="#br0">52 127 24575,'0'-126'0,"0"187"0,2-3 0,-3 0 0,-3-1 0,-12 67 0,15-120 0,-4 18 0,4-21 0,1 0 0,0 0 0,0-1 0,-1 1 0,1 0 0,-1 0 0,1-1 0,-1 1 0,1 0 0,-1-1 0,1 1 0,-1 0 0,1-1 0,-1 1 0,0-1 0,1 1 0,-1-1 0,0 1 0,1-1 0,-1 1 0,-1-1 0,1 0 0,1 0 0,-1 0 0,1 0 0,-1 0 0,1-1 0,0 1 0,-1 0 0,1 0 0,-1-1 0,1 1 0,-1 0 0,1-1 0,0 1 0,-1-1 0,1 1 0,0 0 0,-1-1 0,1 1 0,0-1 0,0 1 0,0-1 0,-1 1 0,1-1 0,0 1 0,0-1 0,0 1 0,0-1 0,0 1 0,0-1 0,-3-19 0,3 18 0,-1-12 0,0 0 0,1 0 0,1-1 0,1 1 0,0 0 0,0 1 0,8-23 0,-8 30 0,0-1 0,1 1 0,0 0 0,0 0 0,0 0 0,1 0 0,-1 0 0,2 1 0,-1 0 0,0 0 0,1 0 0,0 0 0,0 1 0,1 0 0,-1 0 0,1 0 0,11-5 0,-11 7 0,0 1 0,0-1 0,0 2 0,0-1 0,0 0 0,0 1 0,0 1 0,0-1 0,0 1 0,0 0 0,0 0 0,0 0 0,0 1 0,0 0 0,0 0 0,7 5 0,9 4 0,0 2 0,31 23 0,-49-33 0,0 0 0,0 0 0,0 0 0,-1 1 0,1-1 0,-1 1 0,0 0 0,0 0 0,0 1 0,3 5 0,-5-8 0,-1 0 0,0-1 0,1 1 0,-1 0 0,0 0 0,0 0 0,1-1 0,-2 1 0,1 0 0,0 0 0,0 0 0,0-1 0,-1 1 0,1 0 0,-1 0 0,0-1 0,1 1 0,-1 0 0,0-1 0,0 1 0,0-1 0,0 1 0,0-1 0,0 1 0,-1-1 0,1 0 0,0 0 0,-1 1 0,1-1 0,-1 0 0,-2 1 0,-3 3 0,0-1 0,0 0 0,-12 5 0,16-8 0,0 0 0,0 0 0,0 0 0,0 0 0,0 0 0,0-1 0,0 0 0,-1 1 0,1-1 0,0 0 0,0-1 0,-4 0 0,7 1 0,-1 0 0,0 0 0,1 0 0,-1-1 0,1 1 0,-1 0 0,1-1 0,-1 1 0,1 0 0,-1-1 0,1 1 0,0-1 0,-1 1 0,1 0 0,-1-1 0,1 1 0,0-1 0,0 1 0,-1-1 0,1 1 0,0-1 0,0 0 0,-1 1 0,1-1 0,0 1 0,0-1 0,0 1 0,0-1 0,0 0 0,0 1 0,0-1 0,0 1 0,0-1 0,0 0 0,0 1 0,1-1 0,-1 1 0,0-1 0,0 1 0,0-1 0,1 1 0,-1-1 0,0 1 0,1-1 0,-1 0 0,18-24 0,-17 24 0,11-13 0,1 1 0,0 0 0,1 1 0,18-12 0,-23 18 0,-1 1 0,1-1 0,1 2 0,-1-1 0,1 1 0,0 1 0,0 0 0,19-4 0,-28 7 0,0 0 0,0-1 0,0 1 0,0 0 0,0 0 0,0 0 0,0 0 0,0 0 0,0 0 0,0 0 0,0 0 0,0 1 0,0-1 0,0 0 0,0 0 0,0 1 0,0-1 0,0 1 0,0-1 0,0 1 0,0-1 0,0 1 0,-1 0 0,1-1 0,0 1 0,0 0 0,-1 0 0,1 0 0,0-1 0,-1 1 0,1 0 0,-1 0 0,1 0 0,0 2 0,-1 1 0,1 1 0,-1-1 0,0 1 0,0 0 0,-1-1 0,-1 9 0,1-9 0,1 0 0,-1 0 0,1 0 0,-1 0 0,1 1 0,1-1 0,-1 0 0,2 6 0,-2-8 0,1 0 0,1 1 0,-1-1 0,0 0 0,1 0 0,-1 0 0,1 1 0,0-2 0,-1 1 0,1 0 0,0 0 0,0 0 0,0-1 0,0 1 0,1-1 0,-1 0 0,4 2 0,-1-1 0,-1-1 0,1 0 0,0 0 0,-1-1 0,1 1 0,0-1 0,0 0 0,-1 0 0,7-1 0,1-2 0,0 1 0,1-1 0,-1-1 0,0-1 0,-1 1 0,18-11 0,-14 6 0,0-1 0,15-12 0,-26 19 0,-1 0 0,1 0 0,-1 0 0,0 0 0,-1 0 0,1-1 0,0 1 0,-1-1 0,0 0 0,0 0 0,0 0 0,0 0 0,-1 0 0,2-6 0,-3 10 0,0 0 0,1 0 0,-1-1 0,0 1 0,0 0 0,0 0 0,0-1 0,0 1 0,0 0 0,0 0 0,0-1 0,0 1 0,0 0 0,0 0 0,0-1 0,0 1 0,0 0 0,0 0 0,0-1 0,-1 1 0,1 0 0,0 0 0,0 0 0,0-1 0,0 1 0,0 0 0,-1 0 0,1-1 0,0 1 0,0 0 0,0 0 0,0 0 0,-1 0 0,1 0 0,0-1 0,0 1 0,-1 0 0,1 0 0,0 0 0,0 0 0,-1 0 0,1 0 0,0 0 0,0 0 0,-1 0 0,1 0 0,0 0 0,0 0 0,-1 0 0,1 0 0,0 0 0,0 0 0,-1 0 0,1 0 0,0 0 0,0 0 0,-1 0 0,1 0 0,0 1 0,-15 8 0,10-2 0,-1-1 0,1 1 0,1 0 0,-1 0 0,1 0 0,0 1 0,1 0 0,0 0 0,-3 11 0,-1 7 0,-5 44 0,3 149 0,8-127 0,1-82 0,-1-1 0,0 0 0,0 1 0,-1-1 0,-1 0 0,1 0 0,-6 10 0,8-17 0,-1 0 0,0-1 0,0 1 0,1 0 0,-1-1 0,0 1 0,0-1 0,0 0 0,-1 1 0,1-1 0,0 0 0,0 0 0,-1 0 0,1 1 0,-1-1 0,1-1 0,-1 1 0,1 0 0,-1 0 0,0-1 0,1 1 0,-1 0 0,0-1 0,1 0 0,-1 1 0,0-1 0,0 0 0,0 0 0,1 0 0,-1 0 0,0 0 0,0-1 0,1 1 0,-1 0 0,0-1 0,1 1 0,-1-1 0,0 0 0,1 0 0,-1 1 0,1-1 0,-1 0 0,1 0 0,-3-2 0,0 0 0,0-1 0,0 1 0,0-1 0,0 0 0,1 0 0,-1 0 0,1 0 0,0 0 0,0-1 0,1 1 0,-1-1 0,-2-8 0,2 5 0,1-1 0,0 1 0,1 0 0,-1-1 0,2 0 0,-1 1 0,2-12 0,1 4 0,0 0 0,1 0 0,1 0 0,0 0 0,1 1 0,1-1 0,14-25 0,-10 24 57,0 1 0,1 0 0,1 0 0,1 1 0,27-25 0,-33 34-171,0 0 0,1 0 0,0 1 0,0 0 1,1 0-1,-1 1 0,1 0 0,0 1 1,0 0-1,0 0 0,0 1 0,1 0 1,-1 0-1,11 1 0,-3 1-6712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6.213"/>
    </inkml:context>
    <inkml:brush xml:id="br0">
      <inkml:brushProperty name="width" value="0.05" units="cm"/>
      <inkml:brushProperty name="height" value="0.05" units="cm"/>
    </inkml:brush>
  </inkml:definitions>
  <inkml:trace contextRef="#ctx0" brushRef="#br0">92 182 24575,'1'-10'0,"-1"2"0,-6 18 0,-22 46 0,9-18 0,-18 46 0,37-82 0,-1-1 0,1 1 0,-1-1 0,1 1 0,0-1 0,0 1 0,0 0 0,0-1 0,0 1 0,0-1 0,0 3 0,5-1 0,4-10 0,14-22 0,-1 0 0,-2-2 0,-1 0 0,17-41 0,-12 26 0,30-47 0,-52 90 0,1 0 0,-1-1 0,1 1 0,-1 0 0,1 1 0,0-1 0,0 0 0,0 1 0,0 0 0,1-1 0,-1 1 0,5-2 0,-6 4 0,-1 0 0,1-1 0,0 1 0,-1 0 0,1 0 0,-1 0 0,1 1 0,0-1 0,-1 0 0,1 0 0,-1 1 0,1-1 0,-1 1 0,1 0 0,-1-1 0,1 1 0,-1 0 0,0 0 0,1 0 0,-1 0 0,0 0 0,0 0 0,1 0 0,-1 0 0,0 0 0,0 1 0,-1-1 0,1 0 0,0 1 0,0-1 0,0 1 0,0 1 0,9 21 0,-1-1 0,-1 2 0,-2-1 0,0 1 0,4 37 0,-5-30 0,-2-15 0,0 0 0,0-1 0,-1 0 0,0 1 0,-1-1 0,-1 1 0,-4 27 0,-2-27-1365,-2-5-5461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6.569"/>
    </inkml:context>
    <inkml:brush xml:id="br0">
      <inkml:brushProperty name="width" value="0.05" units="cm"/>
      <inkml:brushProperty name="height" value="0.05" units="cm"/>
    </inkml:brush>
  </inkml:definitions>
  <inkml:trace contextRef="#ctx0" brushRef="#br0">42 176 24575,'-6'-9'0,"-5"-5"0,0-4 0,1-1 0,6-1 0,6 4 0,9 1 0,8 3 0,6 1 0,6 2 0,2 0 0,5 1 0,-1 0 0,-7 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6.926"/>
    </inkml:context>
    <inkml:brush xml:id="br0">
      <inkml:brushProperty name="width" value="0.05" units="cm"/>
      <inkml:brushProperty name="height" value="0.05" units="cm"/>
    </inkml:brush>
  </inkml:definitions>
  <inkml:trace contextRef="#ctx0" brushRef="#br0">4 7 24575,'-3'0'0,"2"0"0,4 0 0,8 0 0,7 0 0,9 0 0,12 0 0,8 0 0,8 0 0,6 0 0,1 0 0,-1 0 0,-6 0 0,-5 0 0,-9-3 0,-12-1-8191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7.470"/>
    </inkml:context>
    <inkml:brush xml:id="br0">
      <inkml:brushProperty name="width" value="0.05" units="cm"/>
      <inkml:brushProperty name="height" value="0.05" units="cm"/>
    </inkml:brush>
  </inkml:definitions>
  <inkml:trace contextRef="#ctx0" brushRef="#br0">155 50 24575,'1'0'0,"0"0"0,0 0 0,0 0 0,1 0 0,-1 0 0,0-1 0,0 1 0,0-1 0,0 1 0,0 0 0,0-1 0,-1 1 0,1-1 0,0 0 0,0 1 0,0-1 0,0 0 0,-1 0 0,1 1 0,0-1 0,-1 0 0,1 0 0,0 0 0,-1 0 0,1 0 0,-1 0 0,0 0 0,1 0 0,-1 0 0,0 0 0,1 0 0,-1 0 0,0 0 0,0 0 0,0 0 0,0 0 0,0 0 0,0 0 0,0-1 0,-1 1 0,1 0 0,0 0 0,0 0 0,-1 0 0,1 0 0,-1 0 0,1 0 0,-1 0 0,1 1 0,-1-1 0,0 0 0,1 0 0,-1 0 0,0 1 0,0-1 0,0 0 0,1 0 0,-1 1 0,0-1 0,0 1 0,0-1 0,0 1 0,0-1 0,0 1 0,0 0 0,0 0 0,0-1 0,-2 1 0,-2 0 0,1 0 0,0 1 0,0-1 0,0 1 0,0 0 0,0 0 0,0 0 0,1 0 0,-1 1 0,0 0 0,0 0 0,1 0 0,-1 0 0,1 0 0,0 1 0,-4 3 0,-1 2 0,-1 0 0,2 0 0,-1 1 0,-9 15 0,11-14 0,1 0 0,0 1 0,0 0 0,1 0 0,1 0 0,0 0 0,0 0 0,1 1 0,0-1 0,1 1 0,1-1 0,0 1 0,1 16 0,0-22 0,0 0 0,0 1 0,0-1 0,1 0 0,0 0 0,0 0 0,1 0 0,-1-1 0,1 1 0,1-1 0,-1 1 0,1-1 0,0 0 0,0-1 0,0 1 0,0-1 0,1 1 0,0-1 0,0-1 0,0 1 0,0-1 0,1 0 0,0 0 0,-1 0 0,1-1 0,8 3 0,-2-2 0,1-1 0,0 0 0,0-1 0,0 0 0,1-1 0,-1-1 0,0 0 0,0-1 0,0 0 0,24-8 0,-30 8 0,0-1 0,1 0 0,-1-1 0,-1 1 0,1-2 0,0 1 0,-1-1 0,9-8 0,-11 9 0,0 0 0,-1 0 0,0-1 0,0 1 0,0-1 0,-1 0 0,1 1 0,-1-1 0,0 0 0,-1 0 0,1-1 0,-1 1 0,1-8 0,-2 4 0,0 1 0,0-1 0,-1 0 0,0 1 0,0-1 0,-1 1 0,-1-1 0,1 1 0,-1 0 0,0 0 0,-1 0 0,-6-10 0,7 12 0,-4-10-1365,4 4-5461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7.796"/>
    </inkml:context>
    <inkml:brush xml:id="br0">
      <inkml:brushProperty name="width" value="0.05" units="cm"/>
      <inkml:brushProperty name="height" value="0.05" units="cm"/>
    </inkml:brush>
  </inkml:definitions>
  <inkml:trace contextRef="#ctx0" brushRef="#br0">2 132 24575,'0'-15'0,"-1"6"0,1 1 0,0-1 0,0 0 0,1 1 0,0-1 0,1 1 0,0-1 0,0 1 0,1 0 0,3-10 0,-5 17 0,-1 1 0,0-1 0,0 0 0,1 1 0,-1-1 0,0 0 0,1 1 0,-1-1 0,1 0 0,-1 1 0,1-1 0,-1 1 0,1-1 0,-1 1 0,1-1 0,-1 1 0,1-1 0,0 1 0,-1 0 0,1-1 0,0 1 0,-1 0 0,1-1 0,0 1 0,0 0 0,-1 0 0,1 0 0,0 0 0,0 0 0,-1 0 0,1 0 0,0 0 0,0 0 0,-1 0 0,1 0 0,0 0 0,-1 0 0,1 1 0,0-1 0,0 0 0,-1 1 0,1-1 0,0 0 0,-1 1 0,1-1 0,-1 1 0,1-1 0,-1 1 0,2 0 0,0 2 0,1 1 0,-1-1 0,0 1 0,0 0 0,0-1 0,0 1 0,2 7 0,7 38 0,-1 0 0,4 96 0,-5-47 0,-5-63-1365,-1-7-5461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8.420"/>
    </inkml:context>
    <inkml:brush xml:id="br0">
      <inkml:brushProperty name="width" value="0.05" units="cm"/>
      <inkml:brushProperty name="height" value="0.05" units="cm"/>
    </inkml:brush>
  </inkml:definitions>
  <inkml:trace contextRef="#ctx0" brushRef="#br0">1 228 24575,'0'-5'0,"0"0"0,0 1 0,1-1 0,0 0 0,0 0 0,0 1 0,0-1 0,1 1 0,0-1 0,0 1 0,0 0 0,0 0 0,1-1 0,-1 2 0,1-1 0,0 0 0,1 0 0,-1 1 0,6-5 0,-3 4 0,0 0 0,0 1 0,0-1 0,1 1 0,0 1 0,-1-1 0,1 1 0,0 0 0,0 0 0,0 1 0,0 0 0,10 0 0,-9 1 0,1 0 0,0 1 0,-1 0 0,1 0 0,-1 1 0,1 0 0,-1 1 0,1-1 0,-1 2 0,9 4 0,-12-6 0,-1 1 0,1 0 0,-1 0 0,0 1 0,1-1 0,-2 1 0,1 0 0,0 0 0,-1 0 0,0 0 0,1 1 0,-2 0 0,1-1 0,-1 1 0,1 0 0,1 9 0,-3-12 0,-1 1 0,0 0 0,1-1 0,-1 1 0,0-1 0,-1 1 0,1 0 0,0-1 0,-1 1 0,0-1 0,1 1 0,-1-1 0,0 1 0,0-1 0,-1 0 0,1 1 0,0-1 0,-1 0 0,1 0 0,-1 0 0,-3 3 0,2-2 0,1-1 0,-1 1 0,0-1 0,0 0 0,0 0 0,0 0 0,0-1 0,0 1 0,0-1 0,-1 1 0,1-1 0,-1 0 0,1 0 0,-1-1 0,-5 1 0,9-1 0,-1 0 0,0 0 0,1 0 0,-1 0 0,0 0 0,1 0 0,-1 0 0,0 0 0,1 0 0,-1 0 0,0-1 0,1 1 0,-1 0 0,0 0 0,1-1 0,-1 1 0,1-1 0,-1 1 0,1 0 0,-1-1 0,1 1 0,-1-1 0,1 1 0,-1-1 0,1 1 0,0-1 0,-1 0 0,1 1 0,0-1 0,-1 0 0,1 1 0,0-1 0,0 1 0,0-1 0,-1 0 0,1 1 0,0-1 0,0 0 0,0 0 0,0 1 0,0-1 0,0 0 0,1 1 0,-1-1 0,0 0 0,0 1 0,0-1 0,1 0 0,-1 1 0,0-1 0,1 0 0,1-5 0,0 1 0,1 0 0,0 0 0,0 1 0,3-6 0,7-4 0,0 0 0,0 0 0,1 1 0,1 1 0,0 0 0,1 2 0,0-1 0,1 2 0,24-11 0,-38 19 0,0 0 0,-1 0 0,1 0 0,0 0 0,0 1 0,0-1 0,0 1 0,0 0 0,0 0 0,5 0 0,-7 0 0,-1 1 0,1-1 0,0 0 0,0 1 0,0-1 0,0 1 0,0-1 0,-1 1 0,1-1 0,0 1 0,0 0 0,-1-1 0,1 1 0,-1 0 0,1-1 0,0 1 0,-1 0 0,1 0 0,-1 0 0,0 0 0,1-1 0,-1 1 0,0 0 0,1 0 0,-1 0 0,0 0 0,0 0 0,0 0 0,0 0 0,0 0 0,0 0 0,0 0 0,0 0 0,0 0 0,0 0 0,-1 1 0,-1 12 0,1-11 0,1 1 0,-1 0 0,1 0 0,0-1 0,0 1 0,0 0 0,1 6 0,0-8 0,0-1 0,-1 0 0,1 0 0,0 1 0,-1-1 0,1 0 0,0 0 0,0 0 0,0 0 0,0 0 0,0 0 0,0 0 0,1 0 0,-1 0 0,0-1 0,0 1 0,1 0 0,-1-1 0,0 1 0,1-1 0,-1 1 0,0-1 0,1 0 0,-1 0 0,3 1 0,8 0 0,0 1 0,1-1 0,-1-1 0,1 0 0,-1-1 0,0-1 0,1 0 0,-1 0 0,0-1 0,21-8 0,-29 9 0,1 0 0,0 0 0,-1 0 0,0-1 0,1 0 0,-1 0 0,0 0 0,-1 0 0,1-1 0,0 0 0,-1 1 0,0-1 0,0-1 0,0 1 0,-1 0 0,1-1 0,-1 1 0,0-1 0,0 1 0,0-1 0,-1 0 0,0 0 0,0 0 0,0 0 0,0 0 0,-1 0 0,0 0 0,-1-9 0,1 10 0,-1 1 0,0-1 0,0 0 0,0 0 0,0 0 0,0 0 0,-1 1 0,0-1 0,0 1 0,0-1 0,-3-3 0,5 6 0,-1 1 0,1-1 0,-1 1 0,1-1 0,-1 1 0,1 0 0,0-1 0,-1 1 0,0 0 0,1-1 0,-1 1 0,1 0 0,-1 0 0,1-1 0,-1 1 0,1 0 0,-1 0 0,0 0 0,1 0 0,-1 0 0,1 0 0,-1 0 0,0 0 0,1 0 0,-1 0 0,1 0 0,-1 0 0,0 1 0,-1 0 0,1 0 0,-1 0 0,1 0 0,0 1 0,0-1 0,-1 1 0,1-1 0,0 1 0,0-1 0,1 1 0,-1-1 0,0 1 0,0 0 0,0 3 0,-4 10 0,1 1 0,1 0 0,0 1 0,1-1 0,1 0 0,1 31 0,17 100 0,-14-129 0,3 16 0,-3-20 0,0 0 0,-1 1 0,0-1 0,-1 1 0,-1 0 0,-3 28 0,3-42 0,0 0 0,-1 0 0,1-1 0,0 1 0,0 0 0,0 0 0,0-1 0,-1 1 0,1 0 0,0 0 0,-1-1 0,1 1 0,-1 0 0,1-1 0,-1 1 0,1 0 0,-1-1 0,1 1 0,-1-1 0,0 1 0,1-1 0,-1 1 0,0-1 0,1 1 0,-1-1 0,0 0 0,1 0 0,-1 1 0,-1-1 0,1 0 0,-1 0 0,1-1 0,0 1 0,-1-1 0,1 1 0,0-1 0,0 0 0,0 1 0,-1-1 0,1 0 0,0 0 0,0 0 0,0 1 0,0-1 0,-1-2 0,-3-3 0,0 0 0,1-1 0,-1 0 0,-5-12 0,7 11 16,1 1-1,0 0 1,0-1-1,0 1 1,1-1-1,0 0 1,1 1-1,0-1 1,0 0-1,1 0 1,0 1-1,0-1 1,0 1-1,1-1 1,1 1-1,-1 0 1,1-1 0,0 1-1,1 0 1,-1 1-1,8-10 1,-4 6-148,1 1 1,0-1 0,1 2-1,0 0 1,0 0 0,1 0 0,-1 1-1,2 0 1,-1 1 0,1 1 0,0-1-1,22-6 1,-16 7-6695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8.787"/>
    </inkml:context>
    <inkml:brush xml:id="br0">
      <inkml:brushProperty name="width" value="0.05" units="cm"/>
      <inkml:brushProperty name="height" value="0.05" units="cm"/>
    </inkml:brush>
  </inkml:definitions>
  <inkml:trace contextRef="#ctx0" brushRef="#br0">191 132 24575,'0'-9'0,"1"1"0,0 0 0,5-14 0,-5 16 0,1 1 0,-1-1 0,0 0 0,0 1 0,0-1 0,-1 0 0,0 0 0,0 0 0,-2-8 0,2 13 0,0 0 0,0 0 0,-1 0 0,1 0 0,0 1 0,0-1 0,-1 0 0,1 0 0,-1 1 0,1-1 0,0 0 0,-1 0 0,1 1 0,-1-1 0,0 0 0,1 1 0,-1-1 0,0 1 0,1-1 0,-1 1 0,0-1 0,1 1 0,-1-1 0,0 1 0,0 0 0,0 0 0,1-1 0,-1 1 0,0 0 0,0 0 0,0 0 0,0 0 0,0 0 0,1 0 0,-1 0 0,0 0 0,0 0 0,0 0 0,0 0 0,0 1 0,1-1 0,-1 0 0,0 0 0,0 1 0,1-1 0,-1 1 0,0-1 0,-1 2 0,-4 1 0,1 1 0,-1 0 0,1 1 0,-9 8 0,-1 4 0,1 0 0,1 0 0,1 2 0,0 0 0,2 0 0,0 1 0,1 0 0,1 0 0,1 1 0,0 0 0,2 1 0,1-1 0,0 1 0,0 31 0,4-46 0,0 0 0,0 0 0,0 0 0,1-1 0,0 1 0,1 0 0,0 0 0,0-1 0,0 1 0,1-1 0,-1 0 0,8 11 0,-7-13 0,1 0 0,-1 0 0,1 0 0,0 0 0,0-1 0,0 0 0,1 0 0,-1 0 0,1 0 0,0-1 0,0 1 0,0-1 0,0-1 0,0 1 0,0-1 0,10 2 0,5-1 0,-1-1 0,1-1 0,0-1 0,-1-1 0,1 0 0,0-2 0,-1 0 0,0-1 0,0-1 0,-1-1 0,1 0 0,32-20 0,-50 27 0,0 0 0,0-1 0,-1 1 0,1-1 0,0 1 0,0-1 0,0 1 0,0-1 0,0 0 0,-1 1 0,1-1 0,0 0 0,-1 0 0,1 1 0,0-1 0,-1 0 0,1 0 0,-1 0 0,1 0 0,-1 0 0,0 0 0,1 0 0,-1 0 0,1-1 0,-2 1 0,0 1 0,0-1 0,0 1 0,0-1 0,0 1 0,0-1 0,0 1 0,0 0 0,0 0 0,0-1 0,0 1 0,0 0 0,0 0 0,0 0 0,0 0 0,0 0 0,0 0 0,0 0 0,0 1 0,0-1 0,0 0 0,1 0 0,-1 1 0,-2 0 0,-16 5-1365,-1 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47.031"/>
    </inkml:context>
    <inkml:brush xml:id="br0">
      <inkml:brushProperty name="width" value="0.05" units="cm"/>
      <inkml:brushProperty name="height" value="0.05" units="cm"/>
    </inkml:brush>
  </inkml:definitions>
  <inkml:trace contextRef="#ctx0" brushRef="#br0">177 0 24575,'-9'5'0,"-1"-1"0,0 0 0,0 1 0,1 0 0,0 0 0,0 1 0,0 1 0,1-1 0,0 1 0,0 1 0,-9 11 0,9-7 0,1 1 0,0 0 0,0 1 0,2-1 0,0 1 0,0 0 0,1 1 0,1-1 0,0 1 0,0 20 0,0 19 0,6 79 0,-2-119 0,1 12-455,1-1 0,7 28 0,-3-27-6371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9.531"/>
    </inkml:context>
    <inkml:brush xml:id="br0">
      <inkml:brushProperty name="width" value="0.05" units="cm"/>
      <inkml:brushProperty name="height" value="0.05" units="cm"/>
    </inkml:brush>
  </inkml:definitions>
  <inkml:trace contextRef="#ctx0" brushRef="#br0">17 13 24575,'-1'-1'0,"-12"-11"0,10 14 0,5 8 0,12 41 0,-4 0 0,8 83 0,2 16 0,-15-129-1365,1-5-5461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9.871"/>
    </inkml:context>
    <inkml:brush xml:id="br0">
      <inkml:brushProperty name="width" value="0.05" units="cm"/>
      <inkml:brushProperty name="height" value="0.05" units="cm"/>
    </inkml:brush>
  </inkml:definitions>
  <inkml:trace contextRef="#ctx0" brushRef="#br0">1 97 24575,'0'-10'0,"1"1"0,0-1 0,1 0 0,0 0 0,1 1 0,0-1 0,6-13 0,-9 23 0,0-1 0,0 1 0,1 0 0,-1 0 0,0 0 0,0-1 0,0 1 0,0 0 0,0 0 0,0-1 0,0 1 0,1 0 0,-1 0 0,0 0 0,0-1 0,0 1 0,0 0 0,1 0 0,-1 0 0,0 0 0,0 0 0,0-1 0,1 1 0,-1 0 0,0 0 0,0 0 0,1 0 0,-1 0 0,0 0 0,0 0 0,1 0 0,-1 0 0,0 0 0,0 0 0,1 0 0,3 8 0,-2 17 0,-2-25 0,2 49 0,-1 18 0,3 0 0,24 117 0,-17-137-1365,-1-6-5461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5.077"/>
    </inkml:context>
    <inkml:brush xml:id="br0">
      <inkml:brushProperty name="width" value="0.05" units="cm"/>
      <inkml:brushProperty name="height" value="0.05" units="cm"/>
    </inkml:brush>
  </inkml:definitions>
  <inkml:trace contextRef="#ctx0" brushRef="#br0">71 135 24575,'6'-7'0,"0"-1"0,-1 1 0,0-1 0,0 0 0,-1 0 0,5-14 0,6-10 0,3 5 0,-11 20 0,-12 20 0,-43 76 0,33-64 0,1 1 0,1 0 0,1 1 0,1 1 0,2 0 0,-7 30 0,13-42 0,1 0 0,0 1 0,2-1 0,0 0 0,3 27 0,-2-36 0,0 0 0,1-1 0,0 1 0,0-1 0,1 1 0,0-1 0,0 0 0,1 0 0,-1 0 0,1 0 0,0 0 0,1-1 0,-1 0 0,1 0 0,10 8 0,-1-4 0,0-1 0,0 0 0,1-1 0,0 0 0,0-1 0,1-1 0,0-1 0,0 0 0,0-1 0,0 0 0,0-1 0,1-1 0,30-3 0,-45 2-57,0 0 0,0 0 1,0 0-1,-1 0 0,1-1 0,0 1 0,0 0 0,0-1 0,-1 0 0,1 1 0,0-1 1,-1 0-1,1 0 0,0 0 0,-1 0 0,0 0 0,1-1 0,-1 1 0,1 0 1,-1-1-1,0 1 0,0 0 0,1-3 0,1-7-6769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6.167"/>
    </inkml:context>
    <inkml:brush xml:id="br0">
      <inkml:brushProperty name="width" value="0.05" units="cm"/>
      <inkml:brushProperty name="height" value="0.05" units="cm"/>
    </inkml:brush>
  </inkml:definitions>
  <inkml:trace contextRef="#ctx0" brushRef="#br0">54 39 24575,'-25'-18'0,"22"16"0,0 0 0,-1 0 0,2 0 0,-1 0 0,0 0 0,0-1 0,-2-2 0,8 5 0,-1 0 0,1 0 0,0 1 0,-1-1 0,1 1 0,-1-1 0,1 1 0,2 1 0,23 9 0,-1 1 0,-1 1 0,0 1 0,0 1 0,-2 1 0,0 2 0,34 31 0,-47-38 0,-1 0 0,0 1 0,-1 0 0,0 1 0,0 0 0,-2 0 0,1 0 0,-2 1 0,0 0 0,-1 1 0,0-1 0,-1 1 0,0 0 0,-2 0 0,0 1 0,1 20 0,-4-26 16,1 0-1,-2 0 1,1 0-1,-1 0 1,-1 0-1,0-1 1,0 1-1,-1-1 1,0 0-1,-1 0 1,0 0-1,0 0 1,-1-1-1,0 0 1,0 0-1,-1-1 1,0 1 0,-1-2-1,1 1 1,-1-1-1,-10 6 1,-2 1-230,-1-2 1,-1 0 0,1-1-1,-2-2 1,1 0 0,-1-1-1,-42 7 1,16-7-6613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6.803"/>
    </inkml:context>
    <inkml:brush xml:id="br0">
      <inkml:brushProperty name="width" value="0.05" units="cm"/>
      <inkml:brushProperty name="height" value="0.05" units="cm"/>
    </inkml:brush>
  </inkml:definitions>
  <inkml:trace contextRef="#ctx0" brushRef="#br0">118 139 24575,'0'-2'0,"-1"1"0,1 0 0,0 0 0,-1-1 0,1 1 0,-1 0 0,1 0 0,-1 0 0,1 0 0,-1 0 0,0 0 0,0 0 0,1 0 0,-1 0 0,0 0 0,0 0 0,0 0 0,0 1 0,0-1 0,0 0 0,0 1 0,0-1 0,0 0 0,-1 1 0,1 0 0,0-1 0,-2 0 0,2 1 0,0 0 0,1 0 0,-1 0 0,0 0 0,1 0 0,-1 0 0,0 0 0,0 0 0,1 0 0,-1 0 0,0 1 0,1-1 0,-1 0 0,0 0 0,1 1 0,-1-1 0,0 0 0,1 1 0,-1-1 0,1 0 0,-1 1 0,1-1 0,-1 1 0,1-1 0,-1 1 0,1 0 0,-1-1 0,1 1 0,-1-1 0,1 1 0,0 0 0,-1-1 0,1 1 0,0 0 0,0-1 0,0 1 0,0 0 0,-1-1 0,1 1 0,0 0 0,0 0 0,0-1 0,0 1 0,0 0 0,1-1 0,-1 1 0,0 0 0,0 0 0,0-1 0,1 1 0,-1 0 0,1 3 0,0-1 0,0 0 0,0 1 0,0-1 0,0 0 0,1 0 0,-1 1 0,1-1 0,0 0 0,0-1 0,0 1 0,0 0 0,0-1 0,1 1 0,0-1 0,-1 1 0,1-1 0,0 0 0,0 0 0,0-1 0,0 1 0,0-1 0,0 1 0,1-1 0,-1 0 0,0 0 0,1 0 0,-1-1 0,1 1 0,-1-1 0,0 0 0,1 0 0,-1 0 0,1 0 0,-1-1 0,1 1 0,-1-1 0,1 0 0,-1 0 0,0 0 0,0 0 0,1-1 0,-1 0 0,0 1 0,4-4 0,-1 0 0,0 1 0,-1-1 0,1-1 0,-1 1 0,0-1 0,-1 0 0,1 0 0,-1 0 0,0 0 0,-1-1 0,5-12 0,-7 17 0,0-1 0,0 0 0,0 0 0,-1 0 0,1 0 0,-1 0 0,0 0 0,0 0 0,0 0 0,0-1 0,-1 1 0,1 0 0,-1 0 0,0 0 0,1 1 0,-1-1 0,-1 0 0,1 0 0,0 0 0,-1 1 0,1-1 0,-1 1 0,0-1 0,0 1 0,0 0 0,0-1 0,0 1 0,-1 0 0,1 0 0,-6-2 0,3 1 0,0 0 0,0 0 0,0 1 0,0 0 0,-1 0 0,1 0 0,-1 1 0,1 0 0,-1 0 0,0 0 0,0 1 0,1 0 0,-1 0 0,0 0 0,1 1 0,-10 2 0,8-1 0,-1 0 0,1 1 0,0 0 0,0 0 0,0 0 0,0 1 0,1 0 0,0 1 0,0-1 0,0 1 0,-9 9 0,11-9 0,0 1 0,-1-1 0,2 0 0,-1 1 0,1 0 0,0 0 0,0 0 0,0 0 0,1 0 0,0 1 0,0-1 0,1 1 0,-2 7 0,3-8 0,0-1 0,0 0 0,1 0 0,0 1 0,0-1 0,0 0 0,0 0 0,1 0 0,-1 0 0,1 0 0,1 0 0,-1 0 0,1-1 0,0 1 0,0-1 0,0 0 0,0 0 0,6 5 0,-3-3 38,1 0 0,1-1 0,-1 1 0,0-2 0,1 1 0,0-1 0,0 0 0,14 4 0,-5-3-465,1-1 0,-1 0 1,24 1-1,-4-3-6399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7.223"/>
    </inkml:context>
    <inkml:brush xml:id="br0">
      <inkml:brushProperty name="width" value="0.05" units="cm"/>
      <inkml:brushProperty name="height" value="0.05" units="cm"/>
    </inkml:brush>
  </inkml:definitions>
  <inkml:trace contextRef="#ctx0" brushRef="#br0">43 138 24575,'-29'-36'0,"27"33"0,0 0 0,1 0 0,-1 0 0,1 0 0,0 0 0,0 0 0,0 0 0,0 0 0,0 0 0,1-1 0,-1-5 0,1 9 0,0 0 0,0-1 0,0 1 0,0-1 0,0 1 0,0-1 0,1 1 0,-1 0 0,0-1 0,0 1 0,0-1 0,0 1 0,1 0 0,-1-1 0,0 1 0,0 0 0,1-1 0,-1 1 0,0 0 0,1 0 0,-1-1 0,0 1 0,1 0 0,-1 0 0,1-1 0,-1 1 0,0 0 0,1 0 0,-1 0 0,1 0 0,-1-1 0,0 1 0,1 0 0,-1 0 0,1 0 0,-1 0 0,1 0 0,-1 0 0,0 0 0,1 0 0,-1 1 0,1-1 0,-1 0 0,0 0 0,1 0 0,-1 0 0,1 0 0,-1 1 0,0-1 0,1 0 0,-1 0 0,0 1 0,1-1 0,-1 0 0,0 1 0,1-1 0,21 18 0,-13-9 0,0 0 0,-1 1 0,0 0 0,-1 0 0,0 0 0,0 1 0,-1 0 0,-1 1 0,0-1 0,0 1 0,-2 0 0,1 1 0,-1-1 0,-1 0 0,2 25 0,-4-35 0,0 0 0,0 0 0,0 1 0,-1-1 0,1 0 0,-1 0 0,1 1 0,-1-1 0,0 0 0,0 0 0,0 0 0,0 0 0,0 0 0,0 0 0,-1 0 0,1 0 0,-1-1 0,1 1 0,-1-1 0,0 1 0,1-1 0,-1 1 0,0-1 0,0 0 0,0 0 0,0 0 0,0 0 0,-4 1 0,4-1 0,0-1 0,0 0 0,0 0 0,-1 0 0,1 0 0,0 0 0,0 0 0,0-1 0,0 1 0,0-1 0,0 1 0,0-1 0,0 0 0,0 0 0,0 0 0,0 0 0,0 0 0,1 0 0,-1 0 0,0-1 0,1 1 0,-1-1 0,1 1 0,-1-1 0,1 0 0,0 1 0,0-1 0,0 0 0,0 0 0,-2-4 0,0-2 0,0-1 0,1 0 0,-1-1 0,2 1 0,0 0 0,0 0 0,0-1 0,1 1 0,1 0 0,-1-1 0,2 1 0,-1 0 0,1-1 0,3-8 0,-2 8 0,1 0 0,0 0 0,0 0 0,1 1 0,0-1 0,1 1 0,0 0 0,0 1 0,1-1 0,0 1 0,16-14 0,-20 20 0,0 0 0,0 0 0,0 0 0,0 0 0,1 0 0,-1 1 0,1-1 0,-1 1 0,1 0 0,-1 0 0,1 0 0,0 1 0,0-1 0,-1 1 0,7 0 0,-8 0 0,0 1 0,1-1 0,-1 1 0,0 0 0,1 0 0,-1 0 0,0 0 0,0 1 0,0-1 0,0 0 0,0 1 0,0-1 0,0 1 0,-1 0 0,1 0 0,0 0 0,-1 0 0,1 0 0,-1 0 0,0 0 0,0 0 0,0 0 0,0 1 0,1 2 0,5 15 0,-1 1 0,-1 0 0,-1 0 0,0 1 0,-2-1 0,-1 1 0,0-1 0,-4 37 0,-1-42-1365,0-6-5461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7.577"/>
    </inkml:context>
    <inkml:brush xml:id="br0">
      <inkml:brushProperty name="width" value="0.05" units="cm"/>
      <inkml:brushProperty name="height" value="0.05" units="cm"/>
    </inkml:brush>
  </inkml:definitions>
  <inkml:trace contextRef="#ctx0" brushRef="#br0">1 34 24575,'11'-17'0,"-10"15"0,-1 1 0,1 0 0,0-1 0,0 1 0,0 0 0,0 0 0,0-1 0,0 1 0,0 0 0,0 0 0,2-2 0,5 7 0,0 12 0,104 320 0,-108-324 0,21 79 0,-22-80 0,-1 0 0,-1 0 0,0 0 0,-1 0 0,0 0 0,-2 15 0,-3-6-1365,-3-4-5461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7.901"/>
    </inkml:context>
    <inkml:brush xml:id="br0">
      <inkml:brushProperty name="width" value="0.05" units="cm"/>
      <inkml:brushProperty name="height" value="0.05" units="cm"/>
    </inkml:brush>
  </inkml:definitions>
  <inkml:trace contextRef="#ctx0" brushRef="#br0">1 175 24575,'0'-10'0,"0"0"0,1 0 0,0 0 0,0 1 0,1-1 0,6-17 0,-6 22 0,0 1 0,0 0 0,1 0 0,-1 0 0,1 0 0,0 1 0,0-1 0,0 1 0,1-1 0,-1 1 0,1 0 0,0 1 0,0-1 0,0 0 0,0 1 0,7-3 0,4-1 0,1 1 0,0 1 0,0 0 0,0 1 0,27-2 0,-4 4 0,47 3 0,-61 1-1365,-7 1-5461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8.480"/>
    </inkml:context>
    <inkml:brush xml:id="br0">
      <inkml:brushProperty name="width" value="0.05" units="cm"/>
      <inkml:brushProperty name="height" value="0.05" units="cm"/>
    </inkml:brush>
  </inkml:definitions>
  <inkml:trace contextRef="#ctx0" brushRef="#br0">61 88 24575,'-9'-1'0,"0"0"0,1-1 0,-1 0 0,-14-5 0,20 4 0,10-1 0,10 0 0,327-36 0,-253 32 0,158-7-1365,-216 15-5461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8.831"/>
    </inkml:context>
    <inkml:brush xml:id="br0">
      <inkml:brushProperty name="width" value="0.05" units="cm"/>
      <inkml:brushProperty name="height" value="0.05" units="cm"/>
    </inkml:brush>
  </inkml:definitions>
  <inkml:trace contextRef="#ctx0" brushRef="#br0">1 52 24575,'3'0'0,"4"0"0,6 0 0,7 0 0,6 0 0,7 0 0,7-3 0,5-1 0,1-3 0,1 1 0,1-3 0,-1 1 0,-3 1 0,-7 3 0,-5 1 0,-10 4 0,-7 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98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6390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087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4" name="Google Shape;167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061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1" name="Google Shape;1691;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558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9" name="Google Shape;1709;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103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8" name="Google Shape;171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075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0" name="Google Shape;1700;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67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5" name="Google Shape;174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406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4" name="Google Shape;175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12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1"/>
        <p:cNvGrpSpPr/>
        <p:nvPr/>
      </p:nvGrpSpPr>
      <p:grpSpPr>
        <a:xfrm>
          <a:off x="0" y="0"/>
          <a:ext cx="0" cy="0"/>
          <a:chOff x="0" y="0"/>
          <a:chExt cx="0" cy="0"/>
        </a:xfrm>
      </p:grpSpPr>
      <p:sp>
        <p:nvSpPr>
          <p:cNvPr id="1762" name="Google Shape;1762;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3" name="Google Shape;1763;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717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2" name="Google Shape;1772;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7579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2" name="Google Shape;1772;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98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950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758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3660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167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180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352789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theme" Target="../theme/theme4.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 id="2147483745"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38.xml"/><Relationship Id="rId4" Type="http://schemas.openxmlformats.org/officeDocument/2006/relationships/image" Target="../media/image2271.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image" Target="../media/image1700.png"/><Relationship Id="rId5" Type="http://schemas.openxmlformats.org/officeDocument/2006/relationships/customXml" Target="../ink/ink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png"/><Relationship Id="rId1" Type="http://schemas.openxmlformats.org/officeDocument/2006/relationships/slideLayout" Target="../slideLayouts/slideLayout38.xml"/><Relationship Id="rId4" Type="http://schemas.openxmlformats.org/officeDocument/2006/relationships/image" Target="../media/image227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170.png"/><Relationship Id="rId5" Type="http://schemas.openxmlformats.org/officeDocument/2006/relationships/customXml" Target="../ink/ink6.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3" Type="http://schemas.openxmlformats.org/officeDocument/2006/relationships/hyperlink" Target="https://help.sap.com/docs/abap-cloud/abap-rap/creating-active-data" TargetMode="External"/><Relationship Id="rId2" Type="http://schemas.openxmlformats.org/officeDocument/2006/relationships/notesSlide" Target="../notesSlides/notesSlide16.xml"/><Relationship Id="rId1" Type="http://schemas.openxmlformats.org/officeDocument/2006/relationships/slideLayout" Target="../slideLayouts/slideLayout38.xml"/><Relationship Id="rId5" Type="http://schemas.openxmlformats.org/officeDocument/2006/relationships/image" Target="../media/image4.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117" Type="http://schemas.openxmlformats.org/officeDocument/2006/relationships/image" Target="../media/image64.png"/><Relationship Id="rId21" Type="http://schemas.openxmlformats.org/officeDocument/2006/relationships/image" Target="../media/image15.png"/><Relationship Id="rId42" Type="http://schemas.openxmlformats.org/officeDocument/2006/relationships/customXml" Target="../ink/ink26.xml"/><Relationship Id="rId63" Type="http://schemas.openxmlformats.org/officeDocument/2006/relationships/image" Target="../media/image37.png"/><Relationship Id="rId84" Type="http://schemas.openxmlformats.org/officeDocument/2006/relationships/customXml" Target="../ink/ink47.xml"/><Relationship Id="rId138" Type="http://schemas.openxmlformats.org/officeDocument/2006/relationships/customXml" Target="../ink/ink74.xml"/><Relationship Id="rId159" Type="http://schemas.openxmlformats.org/officeDocument/2006/relationships/image" Target="../media/image85.png"/><Relationship Id="rId170" Type="http://schemas.openxmlformats.org/officeDocument/2006/relationships/customXml" Target="../ink/ink90.xml"/><Relationship Id="rId191" Type="http://schemas.openxmlformats.org/officeDocument/2006/relationships/image" Target="../media/image101.png"/><Relationship Id="rId205" Type="http://schemas.openxmlformats.org/officeDocument/2006/relationships/image" Target="../media/image108.png"/><Relationship Id="rId107" Type="http://schemas.openxmlformats.org/officeDocument/2006/relationships/image" Target="../media/image59.png"/><Relationship Id="rId11" Type="http://schemas.openxmlformats.org/officeDocument/2006/relationships/image" Target="../media/image1010.png"/><Relationship Id="rId32" Type="http://schemas.openxmlformats.org/officeDocument/2006/relationships/customXml" Target="../ink/ink21.xml"/><Relationship Id="rId53" Type="http://schemas.openxmlformats.org/officeDocument/2006/relationships/image" Target="../media/image32.png"/><Relationship Id="rId74" Type="http://schemas.openxmlformats.org/officeDocument/2006/relationships/customXml" Target="../ink/ink42.xml"/><Relationship Id="rId128" Type="http://schemas.openxmlformats.org/officeDocument/2006/relationships/customXml" Target="../ink/ink69.xml"/><Relationship Id="rId149" Type="http://schemas.openxmlformats.org/officeDocument/2006/relationships/image" Target="../media/image80.png"/><Relationship Id="rId5" Type="http://schemas.openxmlformats.org/officeDocument/2006/relationships/image" Target="../media/image710.png"/><Relationship Id="rId95" Type="http://schemas.openxmlformats.org/officeDocument/2006/relationships/image" Target="../media/image53.png"/><Relationship Id="rId160" Type="http://schemas.openxmlformats.org/officeDocument/2006/relationships/customXml" Target="../ink/ink85.xml"/><Relationship Id="rId181" Type="http://schemas.openxmlformats.org/officeDocument/2006/relationships/image" Target="../media/image96.png"/><Relationship Id="rId216" Type="http://schemas.openxmlformats.org/officeDocument/2006/relationships/customXml" Target="../ink/ink113.xml"/><Relationship Id="rId22" Type="http://schemas.openxmlformats.org/officeDocument/2006/relationships/customXml" Target="../ink/ink16.xml"/><Relationship Id="rId43" Type="http://schemas.openxmlformats.org/officeDocument/2006/relationships/image" Target="../media/image27.png"/><Relationship Id="rId64" Type="http://schemas.openxmlformats.org/officeDocument/2006/relationships/customXml" Target="../ink/ink37.xml"/><Relationship Id="rId118" Type="http://schemas.openxmlformats.org/officeDocument/2006/relationships/customXml" Target="../ink/ink64.xml"/><Relationship Id="rId139" Type="http://schemas.openxmlformats.org/officeDocument/2006/relationships/image" Target="../media/image75.png"/><Relationship Id="rId85" Type="http://schemas.openxmlformats.org/officeDocument/2006/relationships/image" Target="../media/image48.png"/><Relationship Id="rId150" Type="http://schemas.openxmlformats.org/officeDocument/2006/relationships/customXml" Target="../ink/ink80.xml"/><Relationship Id="rId171" Type="http://schemas.openxmlformats.org/officeDocument/2006/relationships/image" Target="../media/image91.png"/><Relationship Id="rId192" Type="http://schemas.openxmlformats.org/officeDocument/2006/relationships/customXml" Target="../ink/ink101.xml"/><Relationship Id="rId206" Type="http://schemas.openxmlformats.org/officeDocument/2006/relationships/customXml" Target="../ink/ink108.xml"/><Relationship Id="rId12" Type="http://schemas.openxmlformats.org/officeDocument/2006/relationships/customXml" Target="../ink/ink11.xml"/><Relationship Id="rId33" Type="http://schemas.openxmlformats.org/officeDocument/2006/relationships/image" Target="../media/image22.png"/><Relationship Id="rId108" Type="http://schemas.openxmlformats.org/officeDocument/2006/relationships/customXml" Target="../ink/ink59.xml"/><Relationship Id="rId129" Type="http://schemas.openxmlformats.org/officeDocument/2006/relationships/image" Target="../media/image70.png"/><Relationship Id="rId54" Type="http://schemas.openxmlformats.org/officeDocument/2006/relationships/customXml" Target="../ink/ink32.xml"/><Relationship Id="rId75" Type="http://schemas.openxmlformats.org/officeDocument/2006/relationships/image" Target="../media/image43.png"/><Relationship Id="rId96" Type="http://schemas.openxmlformats.org/officeDocument/2006/relationships/customXml" Target="../ink/ink53.xml"/><Relationship Id="rId140" Type="http://schemas.openxmlformats.org/officeDocument/2006/relationships/customXml" Target="../ink/ink75.xml"/><Relationship Id="rId161" Type="http://schemas.openxmlformats.org/officeDocument/2006/relationships/image" Target="../media/image86.png"/><Relationship Id="rId182" Type="http://schemas.openxmlformats.org/officeDocument/2006/relationships/customXml" Target="../ink/ink96.xml"/><Relationship Id="rId217" Type="http://schemas.openxmlformats.org/officeDocument/2006/relationships/image" Target="../media/image114.png"/><Relationship Id="rId6" Type="http://schemas.openxmlformats.org/officeDocument/2006/relationships/customXml" Target="../ink/ink8.xml"/><Relationship Id="rId23" Type="http://schemas.openxmlformats.org/officeDocument/2006/relationships/image" Target="../media/image16.png"/><Relationship Id="rId119" Type="http://schemas.openxmlformats.org/officeDocument/2006/relationships/image" Target="../media/image65.png"/><Relationship Id="rId44" Type="http://schemas.openxmlformats.org/officeDocument/2006/relationships/customXml" Target="../ink/ink27.xml"/><Relationship Id="rId65" Type="http://schemas.openxmlformats.org/officeDocument/2006/relationships/image" Target="../media/image38.png"/><Relationship Id="rId86" Type="http://schemas.openxmlformats.org/officeDocument/2006/relationships/customXml" Target="../ink/ink48.xml"/><Relationship Id="rId130" Type="http://schemas.openxmlformats.org/officeDocument/2006/relationships/customXml" Target="../ink/ink70.xml"/><Relationship Id="rId151" Type="http://schemas.openxmlformats.org/officeDocument/2006/relationships/image" Target="../media/image81.png"/><Relationship Id="rId172" Type="http://schemas.openxmlformats.org/officeDocument/2006/relationships/customXml" Target="../ink/ink91.xml"/><Relationship Id="rId193" Type="http://schemas.openxmlformats.org/officeDocument/2006/relationships/image" Target="../media/image102.png"/><Relationship Id="rId207" Type="http://schemas.openxmlformats.org/officeDocument/2006/relationships/image" Target="../media/image109.png"/><Relationship Id="rId13" Type="http://schemas.openxmlformats.org/officeDocument/2006/relationships/image" Target="../media/image11.png"/><Relationship Id="rId109" Type="http://schemas.openxmlformats.org/officeDocument/2006/relationships/image" Target="../media/image60.png"/><Relationship Id="rId34" Type="http://schemas.openxmlformats.org/officeDocument/2006/relationships/customXml" Target="../ink/ink22.xml"/><Relationship Id="rId55" Type="http://schemas.openxmlformats.org/officeDocument/2006/relationships/image" Target="../media/image33.png"/><Relationship Id="rId76" Type="http://schemas.openxmlformats.org/officeDocument/2006/relationships/customXml" Target="../ink/ink43.xml"/><Relationship Id="rId97" Type="http://schemas.openxmlformats.org/officeDocument/2006/relationships/image" Target="../media/image54.png"/><Relationship Id="rId120" Type="http://schemas.openxmlformats.org/officeDocument/2006/relationships/customXml" Target="../ink/ink65.xml"/><Relationship Id="rId141" Type="http://schemas.openxmlformats.org/officeDocument/2006/relationships/image" Target="../media/image76.png"/><Relationship Id="rId7" Type="http://schemas.openxmlformats.org/officeDocument/2006/relationships/image" Target="../media/image810.png"/><Relationship Id="rId162" Type="http://schemas.openxmlformats.org/officeDocument/2006/relationships/customXml" Target="../ink/ink86.xml"/><Relationship Id="rId183" Type="http://schemas.openxmlformats.org/officeDocument/2006/relationships/image" Target="../media/image97.png"/><Relationship Id="rId218" Type="http://schemas.openxmlformats.org/officeDocument/2006/relationships/customXml" Target="../ink/ink114.xml"/><Relationship Id="rId24" Type="http://schemas.openxmlformats.org/officeDocument/2006/relationships/customXml" Target="../ink/ink17.xml"/><Relationship Id="rId45" Type="http://schemas.openxmlformats.org/officeDocument/2006/relationships/image" Target="../media/image28.png"/><Relationship Id="rId66" Type="http://schemas.openxmlformats.org/officeDocument/2006/relationships/customXml" Target="../ink/ink38.xml"/><Relationship Id="rId87" Type="http://schemas.openxmlformats.org/officeDocument/2006/relationships/image" Target="../media/image49.png"/><Relationship Id="rId110" Type="http://schemas.openxmlformats.org/officeDocument/2006/relationships/customXml" Target="../ink/ink60.xml"/><Relationship Id="rId131" Type="http://schemas.openxmlformats.org/officeDocument/2006/relationships/image" Target="../media/image71.png"/><Relationship Id="rId152" Type="http://schemas.openxmlformats.org/officeDocument/2006/relationships/customXml" Target="../ink/ink81.xml"/><Relationship Id="rId173" Type="http://schemas.openxmlformats.org/officeDocument/2006/relationships/image" Target="../media/image92.png"/><Relationship Id="rId194" Type="http://schemas.openxmlformats.org/officeDocument/2006/relationships/customXml" Target="../ink/ink102.xml"/><Relationship Id="rId208" Type="http://schemas.openxmlformats.org/officeDocument/2006/relationships/customXml" Target="../ink/ink109.xml"/><Relationship Id="rId14" Type="http://schemas.openxmlformats.org/officeDocument/2006/relationships/customXml" Target="../ink/ink12.xml"/><Relationship Id="rId35" Type="http://schemas.openxmlformats.org/officeDocument/2006/relationships/image" Target="../media/image23.png"/><Relationship Id="rId56" Type="http://schemas.openxmlformats.org/officeDocument/2006/relationships/customXml" Target="../ink/ink33.xml"/><Relationship Id="rId77" Type="http://schemas.openxmlformats.org/officeDocument/2006/relationships/image" Target="../media/image44.png"/><Relationship Id="rId100" Type="http://schemas.openxmlformats.org/officeDocument/2006/relationships/customXml" Target="../ink/ink55.xml"/><Relationship Id="rId8" Type="http://schemas.openxmlformats.org/officeDocument/2006/relationships/customXml" Target="../ink/ink9.xml"/><Relationship Id="rId51" Type="http://schemas.openxmlformats.org/officeDocument/2006/relationships/image" Target="../media/image31.png"/><Relationship Id="rId72" Type="http://schemas.openxmlformats.org/officeDocument/2006/relationships/customXml" Target="../ink/ink41.xml"/><Relationship Id="rId93" Type="http://schemas.openxmlformats.org/officeDocument/2006/relationships/image" Target="../media/image52.png"/><Relationship Id="rId98" Type="http://schemas.openxmlformats.org/officeDocument/2006/relationships/customXml" Target="../ink/ink54.xml"/><Relationship Id="rId121" Type="http://schemas.openxmlformats.org/officeDocument/2006/relationships/image" Target="../media/image66.png"/><Relationship Id="rId142" Type="http://schemas.openxmlformats.org/officeDocument/2006/relationships/customXml" Target="../ink/ink76.xml"/><Relationship Id="rId163" Type="http://schemas.openxmlformats.org/officeDocument/2006/relationships/image" Target="../media/image87.png"/><Relationship Id="rId184" Type="http://schemas.openxmlformats.org/officeDocument/2006/relationships/customXml" Target="../ink/ink97.xml"/><Relationship Id="rId189" Type="http://schemas.openxmlformats.org/officeDocument/2006/relationships/image" Target="../media/image100.png"/><Relationship Id="rId219" Type="http://schemas.openxmlformats.org/officeDocument/2006/relationships/image" Target="../media/image115.png"/><Relationship Id="rId3" Type="http://schemas.openxmlformats.org/officeDocument/2006/relationships/image" Target="../media/image4.png"/><Relationship Id="rId214" Type="http://schemas.openxmlformats.org/officeDocument/2006/relationships/customXml" Target="../ink/ink112.xml"/><Relationship Id="rId25" Type="http://schemas.openxmlformats.org/officeDocument/2006/relationships/image" Target="../media/image18.png"/><Relationship Id="rId46" Type="http://schemas.openxmlformats.org/officeDocument/2006/relationships/customXml" Target="../ink/ink28.xml"/><Relationship Id="rId67" Type="http://schemas.openxmlformats.org/officeDocument/2006/relationships/image" Target="../media/image39.png"/><Relationship Id="rId116" Type="http://schemas.openxmlformats.org/officeDocument/2006/relationships/customXml" Target="../ink/ink63.xml"/><Relationship Id="rId137" Type="http://schemas.openxmlformats.org/officeDocument/2006/relationships/image" Target="../media/image74.png"/><Relationship Id="rId158" Type="http://schemas.openxmlformats.org/officeDocument/2006/relationships/customXml" Target="../ink/ink84.xml"/><Relationship Id="rId20" Type="http://schemas.openxmlformats.org/officeDocument/2006/relationships/customXml" Target="../ink/ink15.xml"/><Relationship Id="rId41" Type="http://schemas.openxmlformats.org/officeDocument/2006/relationships/image" Target="../media/image26.png"/><Relationship Id="rId62" Type="http://schemas.openxmlformats.org/officeDocument/2006/relationships/customXml" Target="../ink/ink36.xml"/><Relationship Id="rId83" Type="http://schemas.openxmlformats.org/officeDocument/2006/relationships/image" Target="../media/image47.png"/><Relationship Id="rId88" Type="http://schemas.openxmlformats.org/officeDocument/2006/relationships/customXml" Target="../ink/ink49.xml"/><Relationship Id="rId111" Type="http://schemas.openxmlformats.org/officeDocument/2006/relationships/image" Target="../media/image61.png"/><Relationship Id="rId132" Type="http://schemas.openxmlformats.org/officeDocument/2006/relationships/customXml" Target="../ink/ink71.xml"/><Relationship Id="rId153" Type="http://schemas.openxmlformats.org/officeDocument/2006/relationships/image" Target="../media/image82.png"/><Relationship Id="rId174" Type="http://schemas.openxmlformats.org/officeDocument/2006/relationships/customXml" Target="../ink/ink92.xml"/><Relationship Id="rId179" Type="http://schemas.openxmlformats.org/officeDocument/2006/relationships/image" Target="../media/image95.png"/><Relationship Id="rId195" Type="http://schemas.openxmlformats.org/officeDocument/2006/relationships/image" Target="../media/image103.png"/><Relationship Id="rId209" Type="http://schemas.openxmlformats.org/officeDocument/2006/relationships/image" Target="../media/image110.png"/><Relationship Id="rId190" Type="http://schemas.openxmlformats.org/officeDocument/2006/relationships/customXml" Target="../ink/ink100.xml"/><Relationship Id="rId204" Type="http://schemas.openxmlformats.org/officeDocument/2006/relationships/customXml" Target="../ink/ink107.xml"/><Relationship Id="rId220" Type="http://schemas.openxmlformats.org/officeDocument/2006/relationships/customXml" Target="../ink/ink115.xml"/><Relationship Id="rId15" Type="http://schemas.openxmlformats.org/officeDocument/2006/relationships/image" Target="../media/image12.png"/><Relationship Id="rId36" Type="http://schemas.openxmlformats.org/officeDocument/2006/relationships/customXml" Target="../ink/ink23.xml"/><Relationship Id="rId57" Type="http://schemas.openxmlformats.org/officeDocument/2006/relationships/image" Target="../media/image34.png"/><Relationship Id="rId106" Type="http://schemas.openxmlformats.org/officeDocument/2006/relationships/customXml" Target="../ink/ink58.xml"/><Relationship Id="rId127" Type="http://schemas.openxmlformats.org/officeDocument/2006/relationships/image" Target="../media/image69.png"/><Relationship Id="rId10" Type="http://schemas.openxmlformats.org/officeDocument/2006/relationships/customXml" Target="../ink/ink10.xml"/><Relationship Id="rId31" Type="http://schemas.openxmlformats.org/officeDocument/2006/relationships/image" Target="../media/image21.png"/><Relationship Id="rId52" Type="http://schemas.openxmlformats.org/officeDocument/2006/relationships/customXml" Target="../ink/ink31.xml"/><Relationship Id="rId73" Type="http://schemas.openxmlformats.org/officeDocument/2006/relationships/image" Target="../media/image42.png"/><Relationship Id="rId78" Type="http://schemas.openxmlformats.org/officeDocument/2006/relationships/customXml" Target="../ink/ink44.xml"/><Relationship Id="rId94" Type="http://schemas.openxmlformats.org/officeDocument/2006/relationships/customXml" Target="../ink/ink52.xml"/><Relationship Id="rId99" Type="http://schemas.openxmlformats.org/officeDocument/2006/relationships/image" Target="../media/image55.png"/><Relationship Id="rId101" Type="http://schemas.openxmlformats.org/officeDocument/2006/relationships/image" Target="../media/image56.png"/><Relationship Id="rId122" Type="http://schemas.openxmlformats.org/officeDocument/2006/relationships/customXml" Target="../ink/ink66.xml"/><Relationship Id="rId143" Type="http://schemas.openxmlformats.org/officeDocument/2006/relationships/image" Target="../media/image77.png"/><Relationship Id="rId148" Type="http://schemas.openxmlformats.org/officeDocument/2006/relationships/customXml" Target="../ink/ink79.xml"/><Relationship Id="rId164" Type="http://schemas.openxmlformats.org/officeDocument/2006/relationships/customXml" Target="../ink/ink87.xml"/><Relationship Id="rId169" Type="http://schemas.openxmlformats.org/officeDocument/2006/relationships/image" Target="../media/image90.png"/><Relationship Id="rId185" Type="http://schemas.openxmlformats.org/officeDocument/2006/relationships/image" Target="../media/image98.png"/><Relationship Id="rId4" Type="http://schemas.openxmlformats.org/officeDocument/2006/relationships/customXml" Target="../ink/ink7.xml"/><Relationship Id="rId9" Type="http://schemas.openxmlformats.org/officeDocument/2006/relationships/image" Target="../media/image910.png"/><Relationship Id="rId180" Type="http://schemas.openxmlformats.org/officeDocument/2006/relationships/customXml" Target="../ink/ink95.xml"/><Relationship Id="rId210" Type="http://schemas.openxmlformats.org/officeDocument/2006/relationships/customXml" Target="../ink/ink110.xml"/><Relationship Id="rId215" Type="http://schemas.openxmlformats.org/officeDocument/2006/relationships/image" Target="../media/image113.png"/><Relationship Id="rId26" Type="http://schemas.openxmlformats.org/officeDocument/2006/relationships/customXml" Target="../ink/ink18.xml"/><Relationship Id="rId47" Type="http://schemas.openxmlformats.org/officeDocument/2006/relationships/image" Target="../media/image29.png"/><Relationship Id="rId68" Type="http://schemas.openxmlformats.org/officeDocument/2006/relationships/customXml" Target="../ink/ink39.xml"/><Relationship Id="rId89" Type="http://schemas.openxmlformats.org/officeDocument/2006/relationships/image" Target="../media/image50.png"/><Relationship Id="rId112" Type="http://schemas.openxmlformats.org/officeDocument/2006/relationships/customXml" Target="../ink/ink61.xml"/><Relationship Id="rId133" Type="http://schemas.openxmlformats.org/officeDocument/2006/relationships/image" Target="../media/image72.png"/><Relationship Id="rId154" Type="http://schemas.openxmlformats.org/officeDocument/2006/relationships/customXml" Target="../ink/ink82.xml"/><Relationship Id="rId175" Type="http://schemas.openxmlformats.org/officeDocument/2006/relationships/image" Target="../media/image93.png"/><Relationship Id="rId196" Type="http://schemas.openxmlformats.org/officeDocument/2006/relationships/customXml" Target="../ink/ink103.xml"/><Relationship Id="rId200" Type="http://schemas.openxmlformats.org/officeDocument/2006/relationships/customXml" Target="../ink/ink105.xml"/><Relationship Id="rId16" Type="http://schemas.openxmlformats.org/officeDocument/2006/relationships/customXml" Target="../ink/ink13.xml"/><Relationship Id="rId221" Type="http://schemas.openxmlformats.org/officeDocument/2006/relationships/image" Target="../media/image116.png"/><Relationship Id="rId37" Type="http://schemas.openxmlformats.org/officeDocument/2006/relationships/image" Target="../media/image24.png"/><Relationship Id="rId58" Type="http://schemas.openxmlformats.org/officeDocument/2006/relationships/customXml" Target="../ink/ink34.xml"/><Relationship Id="rId79" Type="http://schemas.openxmlformats.org/officeDocument/2006/relationships/image" Target="../media/image45.png"/><Relationship Id="rId102" Type="http://schemas.openxmlformats.org/officeDocument/2006/relationships/customXml" Target="../ink/ink56.xml"/><Relationship Id="rId123" Type="http://schemas.openxmlformats.org/officeDocument/2006/relationships/image" Target="../media/image67.png"/><Relationship Id="rId144" Type="http://schemas.openxmlformats.org/officeDocument/2006/relationships/customXml" Target="../ink/ink77.xml"/><Relationship Id="rId90" Type="http://schemas.openxmlformats.org/officeDocument/2006/relationships/customXml" Target="../ink/ink50.xml"/><Relationship Id="rId165" Type="http://schemas.openxmlformats.org/officeDocument/2006/relationships/image" Target="../media/image88.png"/><Relationship Id="rId186" Type="http://schemas.openxmlformats.org/officeDocument/2006/relationships/customXml" Target="../ink/ink98.xml"/><Relationship Id="rId211" Type="http://schemas.openxmlformats.org/officeDocument/2006/relationships/image" Target="../media/image111.png"/><Relationship Id="rId27" Type="http://schemas.openxmlformats.org/officeDocument/2006/relationships/image" Target="../media/image19.png"/><Relationship Id="rId48" Type="http://schemas.openxmlformats.org/officeDocument/2006/relationships/customXml" Target="../ink/ink29.xml"/><Relationship Id="rId69" Type="http://schemas.openxmlformats.org/officeDocument/2006/relationships/image" Target="../media/image40.png"/><Relationship Id="rId113" Type="http://schemas.openxmlformats.org/officeDocument/2006/relationships/image" Target="../media/image62.png"/><Relationship Id="rId134" Type="http://schemas.openxmlformats.org/officeDocument/2006/relationships/customXml" Target="../ink/ink72.xml"/><Relationship Id="rId80" Type="http://schemas.openxmlformats.org/officeDocument/2006/relationships/customXml" Target="../ink/ink45.xml"/><Relationship Id="rId155" Type="http://schemas.openxmlformats.org/officeDocument/2006/relationships/image" Target="../media/image83.png"/><Relationship Id="rId176" Type="http://schemas.openxmlformats.org/officeDocument/2006/relationships/customXml" Target="../ink/ink93.xml"/><Relationship Id="rId197" Type="http://schemas.openxmlformats.org/officeDocument/2006/relationships/image" Target="../media/image104.png"/><Relationship Id="rId201" Type="http://schemas.openxmlformats.org/officeDocument/2006/relationships/image" Target="../media/image106.png"/><Relationship Id="rId222" Type="http://schemas.openxmlformats.org/officeDocument/2006/relationships/customXml" Target="../ink/ink116.xml"/><Relationship Id="rId17" Type="http://schemas.openxmlformats.org/officeDocument/2006/relationships/image" Target="../media/image13.png"/><Relationship Id="rId38" Type="http://schemas.openxmlformats.org/officeDocument/2006/relationships/customXml" Target="../ink/ink24.xml"/><Relationship Id="rId59" Type="http://schemas.openxmlformats.org/officeDocument/2006/relationships/image" Target="../media/image35.png"/><Relationship Id="rId103" Type="http://schemas.openxmlformats.org/officeDocument/2006/relationships/image" Target="../media/image57.png"/><Relationship Id="rId124" Type="http://schemas.openxmlformats.org/officeDocument/2006/relationships/customXml" Target="../ink/ink67.xml"/><Relationship Id="rId70" Type="http://schemas.openxmlformats.org/officeDocument/2006/relationships/customXml" Target="../ink/ink40.xml"/><Relationship Id="rId91" Type="http://schemas.openxmlformats.org/officeDocument/2006/relationships/image" Target="../media/image51.png"/><Relationship Id="rId145" Type="http://schemas.openxmlformats.org/officeDocument/2006/relationships/image" Target="../media/image78.png"/><Relationship Id="rId166" Type="http://schemas.openxmlformats.org/officeDocument/2006/relationships/customXml" Target="../ink/ink88.xml"/><Relationship Id="rId187" Type="http://schemas.openxmlformats.org/officeDocument/2006/relationships/image" Target="../media/image99.png"/><Relationship Id="rId1" Type="http://schemas.openxmlformats.org/officeDocument/2006/relationships/slideLayout" Target="../slideLayouts/slideLayout38.xml"/><Relationship Id="rId212" Type="http://schemas.openxmlformats.org/officeDocument/2006/relationships/customXml" Target="../ink/ink111.xml"/><Relationship Id="rId28" Type="http://schemas.openxmlformats.org/officeDocument/2006/relationships/customXml" Target="../ink/ink19.xml"/><Relationship Id="rId49" Type="http://schemas.openxmlformats.org/officeDocument/2006/relationships/image" Target="../media/image30.png"/><Relationship Id="rId114" Type="http://schemas.openxmlformats.org/officeDocument/2006/relationships/customXml" Target="../ink/ink62.xml"/><Relationship Id="rId60" Type="http://schemas.openxmlformats.org/officeDocument/2006/relationships/customXml" Target="../ink/ink35.xml"/><Relationship Id="rId81" Type="http://schemas.openxmlformats.org/officeDocument/2006/relationships/image" Target="../media/image46.png"/><Relationship Id="rId135" Type="http://schemas.openxmlformats.org/officeDocument/2006/relationships/image" Target="../media/image73.png"/><Relationship Id="rId156" Type="http://schemas.openxmlformats.org/officeDocument/2006/relationships/customXml" Target="../ink/ink83.xml"/><Relationship Id="rId177" Type="http://schemas.openxmlformats.org/officeDocument/2006/relationships/image" Target="../media/image94.png"/><Relationship Id="rId198" Type="http://schemas.openxmlformats.org/officeDocument/2006/relationships/customXml" Target="../ink/ink104.xml"/><Relationship Id="rId202" Type="http://schemas.openxmlformats.org/officeDocument/2006/relationships/customXml" Target="../ink/ink106.xml"/><Relationship Id="rId223" Type="http://schemas.openxmlformats.org/officeDocument/2006/relationships/image" Target="../media/image117.png"/><Relationship Id="rId18" Type="http://schemas.openxmlformats.org/officeDocument/2006/relationships/customXml" Target="../ink/ink14.xml"/><Relationship Id="rId39" Type="http://schemas.openxmlformats.org/officeDocument/2006/relationships/image" Target="../media/image25.png"/><Relationship Id="rId50" Type="http://schemas.openxmlformats.org/officeDocument/2006/relationships/customXml" Target="../ink/ink30.xml"/><Relationship Id="rId104" Type="http://schemas.openxmlformats.org/officeDocument/2006/relationships/customXml" Target="../ink/ink57.xml"/><Relationship Id="rId125" Type="http://schemas.openxmlformats.org/officeDocument/2006/relationships/image" Target="../media/image68.png"/><Relationship Id="rId146" Type="http://schemas.openxmlformats.org/officeDocument/2006/relationships/customXml" Target="../ink/ink78.xml"/><Relationship Id="rId167" Type="http://schemas.openxmlformats.org/officeDocument/2006/relationships/image" Target="../media/image89.png"/><Relationship Id="rId188" Type="http://schemas.openxmlformats.org/officeDocument/2006/relationships/customXml" Target="../ink/ink99.xml"/><Relationship Id="rId71" Type="http://schemas.openxmlformats.org/officeDocument/2006/relationships/image" Target="../media/image41.png"/><Relationship Id="rId92" Type="http://schemas.openxmlformats.org/officeDocument/2006/relationships/customXml" Target="../ink/ink51.xml"/><Relationship Id="rId213" Type="http://schemas.openxmlformats.org/officeDocument/2006/relationships/image" Target="../media/image112.png"/><Relationship Id="rId2" Type="http://schemas.openxmlformats.org/officeDocument/2006/relationships/notesSlide" Target="../notesSlides/notesSlide18.xml"/><Relationship Id="rId29" Type="http://schemas.openxmlformats.org/officeDocument/2006/relationships/image" Target="../media/image20.png"/><Relationship Id="rId40" Type="http://schemas.openxmlformats.org/officeDocument/2006/relationships/customXml" Target="../ink/ink25.xml"/><Relationship Id="rId115" Type="http://schemas.openxmlformats.org/officeDocument/2006/relationships/image" Target="../media/image63.png"/><Relationship Id="rId136" Type="http://schemas.openxmlformats.org/officeDocument/2006/relationships/customXml" Target="../ink/ink73.xml"/><Relationship Id="rId157" Type="http://schemas.openxmlformats.org/officeDocument/2006/relationships/image" Target="../media/image84.png"/><Relationship Id="rId178" Type="http://schemas.openxmlformats.org/officeDocument/2006/relationships/customXml" Target="../ink/ink94.xml"/><Relationship Id="rId61" Type="http://schemas.openxmlformats.org/officeDocument/2006/relationships/image" Target="../media/image36.png"/><Relationship Id="rId82" Type="http://schemas.openxmlformats.org/officeDocument/2006/relationships/customXml" Target="../ink/ink46.xml"/><Relationship Id="rId199" Type="http://schemas.openxmlformats.org/officeDocument/2006/relationships/image" Target="../media/image105.png"/><Relationship Id="rId203" Type="http://schemas.openxmlformats.org/officeDocument/2006/relationships/image" Target="../media/image107.png"/><Relationship Id="rId19" Type="http://schemas.openxmlformats.org/officeDocument/2006/relationships/image" Target="../media/image14.png"/><Relationship Id="rId30" Type="http://schemas.openxmlformats.org/officeDocument/2006/relationships/customXml" Target="../ink/ink20.xml"/><Relationship Id="rId105" Type="http://schemas.openxmlformats.org/officeDocument/2006/relationships/image" Target="../media/image58.png"/><Relationship Id="rId126" Type="http://schemas.openxmlformats.org/officeDocument/2006/relationships/customXml" Target="../ink/ink68.xml"/><Relationship Id="rId147" Type="http://schemas.openxmlformats.org/officeDocument/2006/relationships/image" Target="../media/image79.png"/><Relationship Id="rId168" Type="http://schemas.openxmlformats.org/officeDocument/2006/relationships/customXml" Target="../ink/ink89.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8.xml"/><Relationship Id="rId5" Type="http://schemas.openxmlformats.org/officeDocument/2006/relationships/image" Target="../media/image118.png"/><Relationship Id="rId4" Type="http://schemas.openxmlformats.org/officeDocument/2006/relationships/customXml" Target="../ink/ink11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slideLayout" Target="../slideLayouts/slideLayout46.xml"/><Relationship Id="rId1" Type="http://schemas.openxmlformats.org/officeDocument/2006/relationships/themeOverride" Target="../theme/themeOverride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hemeOverride" Target="../theme/themeOverride2.xml"/></Relationships>
</file>

<file path=ppt/slides/_rels/slide3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125.jpeg"/><Relationship Id="rId3" Type="http://schemas.openxmlformats.org/officeDocument/2006/relationships/image" Target="../media/image120.jpeg"/><Relationship Id="rId7" Type="http://schemas.openxmlformats.org/officeDocument/2006/relationships/image" Target="../media/image124.tiff"/><Relationship Id="rId2" Type="http://schemas.openxmlformats.org/officeDocument/2006/relationships/notesSlide" Target="../notesSlides/notesSlide23.xml"/><Relationship Id="rId1" Type="http://schemas.openxmlformats.org/officeDocument/2006/relationships/slideLayout" Target="../slideLayouts/slideLayout37.xml"/><Relationship Id="rId6" Type="http://schemas.openxmlformats.org/officeDocument/2006/relationships/image" Target="../media/image123.tiff"/><Relationship Id="rId5" Type="http://schemas.openxmlformats.org/officeDocument/2006/relationships/image" Target="../media/image122.tiff"/><Relationship Id="rId4" Type="http://schemas.openxmlformats.org/officeDocument/2006/relationships/image" Target="../media/image121.tif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38.xml"/><Relationship Id="rId4" Type="http://schemas.openxmlformats.org/officeDocument/2006/relationships/image" Target="../media/image5454.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DAY-11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10</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5909310"/>
          </a:xfrm>
          <a:prstGeom prst="rect">
            <a:avLst/>
          </a:prstGeom>
          <a:noFill/>
        </p:spPr>
        <p:txBody>
          <a:bodyPr wrap="square" rtlCol="0">
            <a:spAutoFit/>
          </a:bodyPr>
          <a:lstStyle/>
          <a:p>
            <a:r>
              <a:rPr lang="en-US" sz="1800" dirty="0"/>
              <a:t>When implementing a BO contract, we can make use of implicit parameters. These parameters do not have FIX data type, instead they are assigned by the compiler with the type derived from BDEF.</a:t>
            </a:r>
          </a:p>
          <a:p>
            <a:r>
              <a:rPr lang="en-US" sz="1800" dirty="0"/>
              <a:t>The implicit parameters can be declared explicitly as CHANGING parameters in the method signature of the class using generic type</a:t>
            </a:r>
          </a:p>
          <a:p>
            <a:r>
              <a:rPr lang="en-US" sz="1800" dirty="0"/>
              <a:t>DATA: </a:t>
            </a:r>
            <a:r>
              <a:rPr lang="en-US" sz="1800" dirty="0" err="1"/>
              <a:t>lt_imp_param</a:t>
            </a:r>
            <a:r>
              <a:rPr lang="en-US" sz="1800" dirty="0"/>
              <a:t> FOR &lt;OPERATION&gt; entity.</a:t>
            </a:r>
          </a:p>
          <a:p>
            <a:r>
              <a:rPr lang="en-US" sz="1800" dirty="0"/>
              <a:t>Data : </a:t>
            </a:r>
            <a:r>
              <a:rPr lang="en-IN" sz="1800" dirty="0" err="1">
                <a:solidFill>
                  <a:srgbClr val="000000"/>
                </a:solidFill>
                <a:effectLst/>
                <a:latin typeface="Consolas" panose="020B0609020204030204" pitchFamily="49" charset="0"/>
              </a:rPr>
              <a:t>lt_mapped</a:t>
            </a:r>
            <a:r>
              <a:rPr lang="en-US" sz="1800" dirty="0">
                <a:solidFill>
                  <a:srgbClr val="000000"/>
                </a:solidFill>
                <a:effectLst/>
                <a:latin typeface="Consolas" panose="020B0609020204030204" pitchFamily="49" charset="0"/>
              </a:rPr>
              <a:t> FOR CREATE BO-Travel.</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FAILED</a:t>
            </a:r>
          </a:p>
          <a:p>
            <a:r>
              <a:rPr lang="en-IN" sz="1800" dirty="0">
                <a:solidFill>
                  <a:srgbClr val="000000"/>
                </a:solidFill>
                <a:latin typeface="Consolas" panose="020B0609020204030204" pitchFamily="49" charset="0"/>
              </a:rPr>
              <a:t>This is an exporting parameter which is defined as nested table contains one table for each entity. The failed table includes the information for identifying the data set where the error occurred. It has %CID, the ID of the BO instance, %FAIL which has the reason of failure. </a:t>
            </a:r>
            <a:r>
              <a:rPr lang="en-IN" sz="1800" dirty="0" err="1">
                <a:solidFill>
                  <a:srgbClr val="000000"/>
                </a:solidFill>
                <a:latin typeface="Consolas" panose="020B0609020204030204" pitchFamily="49" charset="0"/>
              </a:rPr>
              <a:t>If_abap_behv</a:t>
            </a:r>
            <a:r>
              <a:rPr lang="en-IN" sz="1800" dirty="0">
                <a:solidFill>
                  <a:srgbClr val="000000"/>
                </a:solidFill>
                <a:latin typeface="Consolas" panose="020B0609020204030204" pitchFamily="49" charset="0"/>
              </a:rPr>
              <a:t>=&gt;</a:t>
            </a:r>
            <a:r>
              <a:rPr lang="en-IN" sz="1800" dirty="0" err="1">
                <a:solidFill>
                  <a:srgbClr val="000000"/>
                </a:solidFill>
                <a:latin typeface="Consolas" panose="020B0609020204030204" pitchFamily="49" charset="0"/>
              </a:rPr>
              <a:t>t_failinfo</a:t>
            </a:r>
            <a:endParaRPr lang="en-IN" sz="1800" dirty="0">
              <a:solidFill>
                <a:srgbClr val="000000"/>
              </a:solidFill>
              <a:latin typeface="Consolas" panose="020B0609020204030204" pitchFamily="49" charset="0"/>
            </a:endParaRPr>
          </a:p>
          <a:p>
            <a:r>
              <a:rPr lang="en-IN" sz="1800" b="1" dirty="0">
                <a:solidFill>
                  <a:srgbClr val="000000"/>
                </a:solidFill>
                <a:effectLst/>
                <a:latin typeface="Consolas" panose="020B0609020204030204" pitchFamily="49" charset="0"/>
              </a:rPr>
              <a:t>REPORTED – </a:t>
            </a:r>
          </a:p>
          <a:p>
            <a:r>
              <a:rPr lang="en-IN" sz="1800" dirty="0">
                <a:solidFill>
                  <a:srgbClr val="000000"/>
                </a:solidFill>
                <a:latin typeface="Consolas" panose="020B0609020204030204" pitchFamily="49" charset="0"/>
              </a:rPr>
              <a:t>This is an exporting parameter which is defined as nested table contains one table for each entity.it includes the instance specific messages. </a:t>
            </a:r>
          </a:p>
          <a:p>
            <a:r>
              <a:rPr lang="en-IN" sz="1800" dirty="0">
                <a:solidFill>
                  <a:srgbClr val="000000"/>
                </a:solidFill>
                <a:effectLst/>
                <a:latin typeface="Consolas" panose="020B0609020204030204" pitchFamily="49" charset="0"/>
              </a:rPr>
              <a:t>%CID</a:t>
            </a:r>
            <a:r>
              <a:rPr lang="en-IN" sz="1800" dirty="0">
                <a:solidFill>
                  <a:srgbClr val="000000"/>
                </a:solidFill>
                <a:latin typeface="Consolas" panose="020B0609020204030204" pitchFamily="49" charset="0"/>
              </a:rPr>
              <a:t>, ID of the relevant BO, %MSG with the message interface, %ELEMENT </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MAPPED – Only during Create/Update operation</a:t>
            </a:r>
          </a:p>
          <a:p>
            <a:r>
              <a:rPr lang="en-IN" sz="1800" dirty="0">
                <a:solidFill>
                  <a:srgbClr val="000000"/>
                </a:solidFill>
                <a:latin typeface="Consolas" panose="020B0609020204030204" pitchFamily="49" charset="0"/>
              </a:rPr>
              <a:t>This is an exporting parameter which is defined as nested table contains one table for each entity. The mapped parameter provide the consumer with ID mapping information. They include information about key values were created by the application for given content id. The BO runtime passes the created key values in any subsequent call in the sample request.</a:t>
            </a:r>
          </a:p>
          <a:p>
            <a:r>
              <a:rPr lang="en-IN" sz="1800" dirty="0">
                <a:solidFill>
                  <a:srgbClr val="000000"/>
                </a:solidFill>
                <a:effectLst/>
                <a:latin typeface="Consolas" panose="020B0609020204030204" pitchFamily="49" charset="0"/>
              </a:rPr>
              <a:t>%CID and %KEY</a:t>
            </a:r>
            <a:endParaRPr lang="en-US" sz="1800" dirty="0">
              <a:solidFill>
                <a:srgbClr val="000000"/>
              </a:solidFill>
              <a:effectLst/>
              <a:latin typeface="Consolas" panose="020B0609020204030204" pitchFamily="49"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Implicit Response Parameters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08130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11</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1754326"/>
          </a:xfrm>
          <a:prstGeom prst="rect">
            <a:avLst/>
          </a:prstGeom>
          <a:noFill/>
        </p:spPr>
        <p:txBody>
          <a:bodyPr wrap="square" rtlCol="0">
            <a:spAutoFit/>
          </a:bodyPr>
          <a:lstStyle/>
          <a:p>
            <a:r>
              <a:rPr lang="en-US" sz="1800" b="1" dirty="0"/>
              <a:t>Early numbering</a:t>
            </a:r>
          </a:p>
          <a:p>
            <a:pPr marL="285750" indent="-285750">
              <a:buFont typeface="Arial" panose="020B0604020202020204" pitchFamily="34" charset="0"/>
              <a:buChar char="•"/>
            </a:pPr>
            <a:r>
              <a:rPr lang="en-US" sz="1800" dirty="0"/>
              <a:t>It allows a managed numbering for </a:t>
            </a:r>
            <a:r>
              <a:rPr lang="en-US" sz="1800" dirty="0" err="1"/>
              <a:t>bo</a:t>
            </a:r>
            <a:r>
              <a:rPr lang="en-US" sz="1800" dirty="0"/>
              <a:t> instances during creation process. Like in ABAP we use sequence numbers (SNRO) to auto generate primary keys, here in RAP we can use early numbering. It can be handled for all the entities. For this we need to implement the logic in RAP BIMP.</a:t>
            </a:r>
          </a:p>
          <a:p>
            <a:pPr marL="285750" indent="-285750">
              <a:buFont typeface="Arial" panose="020B0604020202020204" pitchFamily="34" charset="0"/>
              <a:buChar char="•"/>
            </a:pPr>
            <a:r>
              <a:rPr lang="en-US" sz="1800" dirty="0"/>
              <a:t>Every assigned key must be unique, otherwise the instances will be rejected by the database which will result to dump. We will be reusing a SNRO sequence already created by SAP in the system.</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BO instance features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56339E5-7A33-A923-1F0F-1FBEB490FBDB}"/>
                  </a:ext>
                </a:extLst>
              </p14:cNvPr>
              <p14:cNvContentPartPr/>
              <p14:nvPr/>
            </p14:nvContentPartPr>
            <p14:xfrm>
              <a:off x="2098372" y="2049383"/>
              <a:ext cx="360" cy="360"/>
            </p14:xfrm>
          </p:contentPart>
        </mc:Choice>
        <mc:Fallback xmlns="">
          <p:pic>
            <p:nvPicPr>
              <p:cNvPr id="5" name="Ink 4">
                <a:extLst>
                  <a:ext uri="{FF2B5EF4-FFF2-40B4-BE49-F238E27FC236}">
                    <a16:creationId xmlns:a16="http://schemas.microsoft.com/office/drawing/2014/main" id="{956339E5-7A33-A923-1F0F-1FBEB490FBDB}"/>
                  </a:ext>
                </a:extLst>
              </p:cNvPr>
              <p:cNvPicPr/>
              <p:nvPr/>
            </p:nvPicPr>
            <p:blipFill>
              <a:blip r:embed="rId4"/>
              <a:stretch>
                <a:fillRect/>
              </a:stretch>
            </p:blipFill>
            <p:spPr>
              <a:xfrm>
                <a:off x="2080732" y="2031383"/>
                <a:ext cx="36000" cy="36000"/>
              </a:xfrm>
              <a:prstGeom prst="rect">
                <a:avLst/>
              </a:prstGeom>
            </p:spPr>
          </p:pic>
        </mc:Fallback>
      </mc:AlternateContent>
    </p:spTree>
    <p:extLst>
      <p:ext uri="{BB962C8B-B14F-4D97-AF65-F5344CB8AC3E}">
        <p14:creationId xmlns:p14="http://schemas.microsoft.com/office/powerpoint/2010/main" val="1666362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12</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63679" y="633381"/>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1220656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spTree>
    <p:extLst>
      <p:ext uri="{BB962C8B-B14F-4D97-AF65-F5344CB8AC3E}">
        <p14:creationId xmlns:p14="http://schemas.microsoft.com/office/powerpoint/2010/main" val="1649441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14</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63679" y="633381"/>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394062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15</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2"/>
          </a:xfrm>
          <a:prstGeom prst="rect">
            <a:avLst/>
          </a:prstGeom>
          <a:noFill/>
        </p:spPr>
        <p:txBody>
          <a:bodyPr wrap="square" rtlCol="0">
            <a:spAutoFit/>
          </a:bodyPr>
          <a:lstStyle/>
          <a:p>
            <a:r>
              <a:rPr lang="en-US" sz="1800" dirty="0"/>
              <a:t>Assign the booking Supplement ID automatically during creation with </a:t>
            </a:r>
            <a:r>
              <a:rPr lang="en-US" sz="1800"/>
              <a:t>early numbering.</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Exercise</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45F1575-E708-EF6C-633A-2AD5D9EB5792}"/>
                  </a:ext>
                </a:extLst>
              </p14:cNvPr>
              <p14:cNvContentPartPr/>
              <p14:nvPr/>
            </p14:nvContentPartPr>
            <p14:xfrm>
              <a:off x="2418052" y="957143"/>
              <a:ext cx="360" cy="360"/>
            </p14:xfrm>
          </p:contentPart>
        </mc:Choice>
        <mc:Fallback xmlns="">
          <p:pic>
            <p:nvPicPr>
              <p:cNvPr id="5" name="Ink 4">
                <a:extLst>
                  <a:ext uri="{FF2B5EF4-FFF2-40B4-BE49-F238E27FC236}">
                    <a16:creationId xmlns:a16="http://schemas.microsoft.com/office/drawing/2014/main" id="{A45F1575-E708-EF6C-633A-2AD5D9EB5792}"/>
                  </a:ext>
                </a:extLst>
              </p:cNvPr>
              <p:cNvPicPr/>
              <p:nvPr/>
            </p:nvPicPr>
            <p:blipFill>
              <a:blip r:embed="rId4"/>
              <a:stretch>
                <a:fillRect/>
              </a:stretch>
            </p:blipFill>
            <p:spPr>
              <a:xfrm>
                <a:off x="2400052" y="939503"/>
                <a:ext cx="36000" cy="36000"/>
              </a:xfrm>
              <a:prstGeom prst="rect">
                <a:avLst/>
              </a:prstGeom>
            </p:spPr>
          </p:pic>
        </mc:Fallback>
      </mc:AlternateContent>
    </p:spTree>
    <p:extLst>
      <p:ext uri="{BB962C8B-B14F-4D97-AF65-F5344CB8AC3E}">
        <p14:creationId xmlns:p14="http://schemas.microsoft.com/office/powerpoint/2010/main" val="320286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16</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031325"/>
          </a:xfrm>
          <a:prstGeom prst="rect">
            <a:avLst/>
          </a:prstGeom>
          <a:noFill/>
        </p:spPr>
        <p:txBody>
          <a:bodyPr wrap="square" rtlCol="0">
            <a:spAutoFit/>
          </a:bodyPr>
          <a:lstStyle/>
          <a:p>
            <a:r>
              <a:rPr lang="en-US" sz="1800" dirty="0"/>
              <a:t>As an application developer we want to determine which entities of our BO needs to allow create-, update-, delete- operations. Apart from that which properties of BO are allowed to be mandatory, read only, creatable, updatable. We can also control the availability of our data actions.</a:t>
            </a:r>
          </a:p>
          <a:p>
            <a:r>
              <a:rPr lang="en-US" sz="1800" dirty="0"/>
              <a:t>In RAP, feature controls are of 2 types:</a:t>
            </a:r>
          </a:p>
          <a:p>
            <a:pPr marL="342900" indent="-342900">
              <a:buAutoNum type="arabicPeriod"/>
            </a:pPr>
            <a:r>
              <a:rPr lang="en-US" sz="1800" dirty="0"/>
              <a:t>Static feature control – are specified at the level of behavior definition only. Statically declared and easy to implement.</a:t>
            </a:r>
          </a:p>
          <a:p>
            <a:pPr marL="342900" indent="-342900">
              <a:buAutoNum type="arabicPeriod"/>
            </a:pPr>
            <a:r>
              <a:rPr lang="en-US" sz="1800" dirty="0"/>
              <a:t>Dynamic feature control – complex to implement for more complex requirements. They require a mandatory implementation in BIMP class. We use keyword </a:t>
            </a:r>
            <a:r>
              <a:rPr lang="en-US" sz="1800" b="1" dirty="0" err="1"/>
              <a:t>features:instance</a:t>
            </a:r>
            <a:endParaRPr lang="en-IN" sz="1800" b="1"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Feature Control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F197B89D-2325-12C8-E987-51633A1ECDD4}"/>
              </a:ext>
            </a:extLst>
          </p:cNvPr>
          <p:cNvPicPr>
            <a:picLocks noChangeAspect="1"/>
          </p:cNvPicPr>
          <p:nvPr/>
        </p:nvPicPr>
        <p:blipFill>
          <a:blip r:embed="rId3"/>
          <a:stretch>
            <a:fillRect/>
          </a:stretch>
        </p:blipFill>
        <p:spPr>
          <a:xfrm>
            <a:off x="1978950" y="3270974"/>
            <a:ext cx="7773521" cy="3089713"/>
          </a:xfrm>
          <a:prstGeom prst="rect">
            <a:avLst/>
          </a:prstGeom>
        </p:spPr>
      </p:pic>
    </p:spTree>
    <p:extLst>
      <p:ext uri="{BB962C8B-B14F-4D97-AF65-F5344CB8AC3E}">
        <p14:creationId xmlns:p14="http://schemas.microsoft.com/office/powerpoint/2010/main" val="243769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17</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a:t>
            </a:r>
            <a:r>
              <a:rPr lang="en-US" sz="1800"/>
              <a:t>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Data Actions in RAP</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44020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Determination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37720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we return FAILED and MESSAGE then the RAP will terminate the update/create and shows the message to the user on Fiori App.</a:t>
            </a:r>
            <a:endParaRPr sz="1800" dirty="0">
              <a:solidFill>
                <a:schemeClr val="dk1"/>
              </a:solidFill>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Validations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56004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spTree>
    <p:extLst>
      <p:ext uri="{BB962C8B-B14F-4D97-AF65-F5344CB8AC3E}">
        <p14:creationId xmlns:p14="http://schemas.microsoft.com/office/powerpoint/2010/main" val="1578970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Determination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34445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we return FAILED and MESSAGE then the RAP will terminate the update/create and shows the message to the user on Fiori App.</a:t>
            </a:r>
            <a:endParaRPr sz="1800" dirty="0">
              <a:solidFill>
                <a:schemeClr val="dk1"/>
              </a:solidFill>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Validations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24940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pic>
        <p:nvPicPr>
          <p:cNvPr id="1679" name="Google Shape;1679;p87" descr="Additional Save within the Transactional Processing"/>
          <p:cNvPicPr preferRelativeResize="0"/>
          <p:nvPr/>
        </p:nvPicPr>
        <p:blipFill rotWithShape="1">
          <a:blip r:embed="rId3">
            <a:alphaModFix/>
          </a:blip>
          <a:srcRect/>
          <a:stretch/>
        </p:blipFill>
        <p:spPr>
          <a:xfrm>
            <a:off x="4123544" y="50746"/>
            <a:ext cx="3672408" cy="6717297"/>
          </a:xfrm>
          <a:prstGeom prst="rect">
            <a:avLst/>
          </a:prstGeom>
          <a:noFill/>
          <a:ln>
            <a:noFill/>
          </a:ln>
        </p:spPr>
      </p:pic>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544806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4" name="Google Shape;1694;p89"/>
          <p:cNvSpPr txBox="1"/>
          <p:nvPr/>
        </p:nvSpPr>
        <p:spPr>
          <a:xfrm>
            <a:off x="224979" y="788088"/>
            <a:ext cx="1180623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Side effects are useful in UI scenarios based on BO which makes the Fiori element UI know/aware about the data changes in backend. Whenever data is reevaluated in backend, the frontend is unaware of that, we need to make sure that the frontend make a forceful call to GET the data back on UI.</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Fiori UI will never make an unnecessary call to perform a round trip. If we know that, a change in a field would certainly change the data in SAP system, we need to inform the same to RAP BO, so that it can make a GET call to reload the particular field value and display the updated data on UI. E.g. when we change the booking fee, or flight price under booking table, we need to reload the total price (which is getting calculated in backend using determination), this is exactly what the side effect can do for us.</a:t>
            </a:r>
            <a:endParaRPr sz="1800" dirty="0">
              <a:solidFill>
                <a:schemeClr val="dk1"/>
              </a:solidFill>
              <a:latin typeface="Calibri"/>
              <a:ea typeface="Calibri"/>
              <a:cs typeface="Calibri"/>
              <a:sym typeface="Calibri"/>
            </a:endParaRPr>
          </a:p>
        </p:txBody>
      </p:sp>
      <p:sp>
        <p:nvSpPr>
          <p:cNvPr id="1695" name="Google Shape;1695;p8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Side Effects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44801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94">
                                            <p:txEl>
                                              <p:pRg st="0" end="0"/>
                                            </p:txEl>
                                          </p:spTgt>
                                        </p:tgtEl>
                                        <p:attrNameLst>
                                          <p:attrName>style.visibility</p:attrName>
                                        </p:attrNameLst>
                                      </p:cBhvr>
                                      <p:to>
                                        <p:strVal val="visible"/>
                                      </p:to>
                                    </p:set>
                                    <p:animEffect transition="in" filter="fade">
                                      <p:cBhvr>
                                        <p:cTn id="7" dur="1000"/>
                                        <p:tgtEl>
                                          <p:spTgt spid="1694">
                                            <p:txEl>
                                              <p:pRg st="0" end="0"/>
                                            </p:txEl>
                                          </p:spTgt>
                                        </p:tgtEl>
                                      </p:cBhvr>
                                    </p:animEffect>
                                    <p:anim calcmode="lin" valueType="num">
                                      <p:cBhvr>
                                        <p:cTn id="8" dur="1000" fill="hold"/>
                                        <p:tgtEl>
                                          <p:spTgt spid="169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9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94">
                                            <p:txEl>
                                              <p:pRg st="1" end="1"/>
                                            </p:txEl>
                                          </p:spTgt>
                                        </p:tgtEl>
                                        <p:attrNameLst>
                                          <p:attrName>style.visibility</p:attrName>
                                        </p:attrNameLst>
                                      </p:cBhvr>
                                      <p:to>
                                        <p:strVal val="visible"/>
                                      </p:to>
                                    </p:set>
                                    <p:animEffect transition="in" filter="fade">
                                      <p:cBhvr>
                                        <p:cTn id="14" dur="1000"/>
                                        <p:tgtEl>
                                          <p:spTgt spid="1694">
                                            <p:txEl>
                                              <p:pRg st="1" end="1"/>
                                            </p:txEl>
                                          </p:spTgt>
                                        </p:tgtEl>
                                      </p:cBhvr>
                                    </p:animEffect>
                                    <p:anim calcmode="lin" valueType="num">
                                      <p:cBhvr>
                                        <p:cTn id="15" dur="1000" fill="hold"/>
                                        <p:tgtEl>
                                          <p:spTgt spid="169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9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2" name="Google Shape;1712;p9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a:t>
            </a:r>
            <a:endParaRPr sz="3599" dirty="0">
              <a:solidFill>
                <a:srgbClr val="FFC000"/>
              </a:solidFill>
              <a:latin typeface="Cooper Black" panose="0208090404030B020404" pitchFamily="18" charset="0"/>
              <a:ea typeface="Corben"/>
              <a:cs typeface="Corben"/>
              <a:sym typeface="Corben"/>
            </a:endParaRPr>
          </a:p>
        </p:txBody>
      </p:sp>
      <p:sp>
        <p:nvSpPr>
          <p:cNvPr id="1715" name="Google Shape;1715;p91"/>
          <p:cNvSpPr txBox="1"/>
          <p:nvPr/>
        </p:nvSpPr>
        <p:spPr>
          <a:xfrm>
            <a:off x="191294" y="741056"/>
            <a:ext cx="1152128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Draft is a very important functionality of an enterprise application, which allows us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To create a stateful application from stateless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Store intermediate data in sap system</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Perform validations on-fly, increases the collaboration with our app</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Device switch</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 </a:t>
            </a:r>
            <a:r>
              <a:rPr lang="en-US" sz="2000" dirty="0" err="1">
                <a:solidFill>
                  <a:schemeClr val="dk1"/>
                </a:solidFill>
                <a:latin typeface="Calibri"/>
                <a:ea typeface="Calibri"/>
                <a:cs typeface="Calibri"/>
                <a:sym typeface="Calibri"/>
              </a:rPr>
              <a:t>Odata</a:t>
            </a:r>
            <a:r>
              <a:rPr lang="en-US" sz="2000" dirty="0">
                <a:solidFill>
                  <a:schemeClr val="dk1"/>
                </a:solidFill>
                <a:latin typeface="Calibri"/>
                <a:ea typeface="Calibri"/>
                <a:cs typeface="Calibri"/>
                <a:sym typeface="Calibri"/>
              </a:rPr>
              <a:t> V4 never allow CURD operation without having draft feature to your BO</a:t>
            </a:r>
            <a:endParaRPr dirty="0"/>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82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5"/>
                                        </p:tgtEl>
                                        <p:attrNameLst>
                                          <p:attrName>style.visibility</p:attrName>
                                        </p:attrNameLst>
                                      </p:cBhvr>
                                      <p:to>
                                        <p:strVal val="visible"/>
                                      </p:to>
                                    </p:set>
                                    <p:animEffect transition="in" filter="fade">
                                      <p:cBhvr>
                                        <p:cTn id="7" dur="1000"/>
                                        <p:tgtEl>
                                          <p:spTgt spid="1715"/>
                                        </p:tgtEl>
                                      </p:cBhvr>
                                    </p:animEffect>
                                    <p:anim calcmode="lin" valueType="num">
                                      <p:cBhvr>
                                        <p:cTn id="8" dur="1000" fill="hold"/>
                                        <p:tgtEl>
                                          <p:spTgt spid="1715"/>
                                        </p:tgtEl>
                                        <p:attrNameLst>
                                          <p:attrName>ppt_x</p:attrName>
                                        </p:attrNameLst>
                                      </p:cBhvr>
                                      <p:tavLst>
                                        <p:tav tm="0">
                                          <p:val>
                                            <p:strVal val="#ppt_x"/>
                                          </p:val>
                                        </p:tav>
                                        <p:tav tm="100000">
                                          <p:val>
                                            <p:strVal val="#ppt_x"/>
                                          </p:val>
                                        </p:tav>
                                      </p:tavLst>
                                    </p:anim>
                                    <p:anim calcmode="lin" valueType="num">
                                      <p:cBhvr>
                                        <p:cTn id="9" dur="1000" fill="hold"/>
                                        <p:tgtEl>
                                          <p:spTgt spid="17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1" name="Google Shape;1721;p9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 Runtime</a:t>
            </a:r>
            <a:endParaRPr sz="3599" dirty="0">
              <a:solidFill>
                <a:srgbClr val="FFC000"/>
              </a:solidFill>
              <a:latin typeface="Cooper Black" panose="0208090404030B020404" pitchFamily="18" charset="0"/>
              <a:ea typeface="Corben"/>
              <a:cs typeface="Corben"/>
              <a:sym typeface="Corben"/>
            </a:endParaRPr>
          </a:p>
        </p:txBody>
      </p:sp>
      <p:pic>
        <p:nvPicPr>
          <p:cNvPr id="1724" name="Google Shape;1724;p92" descr="Life cycle of Draft and Active Data">
            <a:hlinkClick r:id="rId3"/>
          </p:cNvPr>
          <p:cNvPicPr preferRelativeResize="0"/>
          <p:nvPr/>
        </p:nvPicPr>
        <p:blipFill rotWithShape="1">
          <a:blip r:embed="rId4">
            <a:alphaModFix/>
          </a:blip>
          <a:srcRect/>
          <a:stretch/>
        </p:blipFill>
        <p:spPr>
          <a:xfrm>
            <a:off x="570689" y="1412776"/>
            <a:ext cx="10842488" cy="3888432"/>
          </a:xfrm>
          <a:prstGeom prst="rect">
            <a:avLst/>
          </a:prstGeom>
          <a:noFill/>
          <a:ln>
            <a:noFill/>
          </a:ln>
        </p:spPr>
      </p:pic>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755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3" name="Google Shape;1703;p90"/>
          <p:cNvSpPr txBox="1"/>
          <p:nvPr/>
        </p:nvSpPr>
        <p:spPr>
          <a:xfrm>
            <a:off x="224979" y="788088"/>
            <a:ext cx="11806237"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Authorization control in RAP protects our business object against the unauthorized access of data. Authorization control is always relevant when the permission to execute an operation depends on a role of BO consumer. In the RAP, each read or modify request can be checked via authorization object against the user role before the request is finally executed and reaches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 with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object is called from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in case of read request – was covered in Anubhav trainings abap on hana course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behavior implementation in case of modify request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Global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is used for all authorization checks that only depends on the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checks can be implemented both for static and instance bound operations</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Instance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Instance authorization is used for all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checks that, in addition to the user role, depend on the state of the entity instance in question (like exact record level). Its only possible for instance based operation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Operations that are executed from instance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are CREATE and static actions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Use case</a:t>
            </a:r>
            <a:r>
              <a:rPr lang="en-US" sz="1800" dirty="0">
                <a:solidFill>
                  <a:schemeClr val="dk1"/>
                </a:solidFill>
                <a:latin typeface="Calibri"/>
                <a:ea typeface="Calibri"/>
                <a:cs typeface="Calibri"/>
                <a:sym typeface="Calibri"/>
              </a:rPr>
              <a:t>: when a user tries to edit a travel request, if the travel request status is cancelled, then we need to check that if he/she is a manager or not. Only managers can edit a cancelled travel request. Since each travel request is different, we need to go with instance-based authorizations.</a:t>
            </a:r>
            <a:endParaRPr dirty="0"/>
          </a:p>
        </p:txBody>
      </p:sp>
      <p:sp>
        <p:nvSpPr>
          <p:cNvPr id="1704" name="Google Shape;1704;p9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Authorization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64032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03">
                                            <p:txEl>
                                              <p:pRg st="0" end="0"/>
                                            </p:txEl>
                                          </p:spTgt>
                                        </p:tgtEl>
                                        <p:attrNameLst>
                                          <p:attrName>style.visibility</p:attrName>
                                        </p:attrNameLst>
                                      </p:cBhvr>
                                      <p:to>
                                        <p:strVal val="visible"/>
                                      </p:to>
                                    </p:set>
                                    <p:animEffect transition="in" filter="fade">
                                      <p:cBhvr>
                                        <p:cTn id="7" dur="1000"/>
                                        <p:tgtEl>
                                          <p:spTgt spid="1703">
                                            <p:txEl>
                                              <p:pRg st="0" end="0"/>
                                            </p:txEl>
                                          </p:spTgt>
                                        </p:tgtEl>
                                      </p:cBhvr>
                                    </p:animEffect>
                                    <p:anim calcmode="lin" valueType="num">
                                      <p:cBhvr>
                                        <p:cTn id="8" dur="1000" fill="hold"/>
                                        <p:tgtEl>
                                          <p:spTgt spid="17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03">
                                            <p:txEl>
                                              <p:pRg st="1" end="1"/>
                                            </p:txEl>
                                          </p:spTgt>
                                        </p:tgtEl>
                                        <p:attrNameLst>
                                          <p:attrName>style.visibility</p:attrName>
                                        </p:attrNameLst>
                                      </p:cBhvr>
                                      <p:to>
                                        <p:strVal val="visible"/>
                                      </p:to>
                                    </p:set>
                                    <p:animEffect transition="in" filter="fade">
                                      <p:cBhvr>
                                        <p:cTn id="12" dur="1000"/>
                                        <p:tgtEl>
                                          <p:spTgt spid="1703">
                                            <p:txEl>
                                              <p:pRg st="1" end="1"/>
                                            </p:txEl>
                                          </p:spTgt>
                                        </p:tgtEl>
                                      </p:cBhvr>
                                    </p:animEffect>
                                    <p:anim calcmode="lin" valueType="num">
                                      <p:cBhvr>
                                        <p:cTn id="13" dur="1000" fill="hold"/>
                                        <p:tgtEl>
                                          <p:spTgt spid="17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03">
                                            <p:txEl>
                                              <p:pRg st="2" end="2"/>
                                            </p:txEl>
                                          </p:spTgt>
                                        </p:tgtEl>
                                        <p:attrNameLst>
                                          <p:attrName>style.visibility</p:attrName>
                                        </p:attrNameLst>
                                      </p:cBhvr>
                                      <p:to>
                                        <p:strVal val="visible"/>
                                      </p:to>
                                    </p:set>
                                    <p:animEffect transition="in" filter="fade">
                                      <p:cBhvr>
                                        <p:cTn id="17" dur="1000"/>
                                        <p:tgtEl>
                                          <p:spTgt spid="1703">
                                            <p:txEl>
                                              <p:pRg st="2" end="2"/>
                                            </p:txEl>
                                          </p:spTgt>
                                        </p:tgtEl>
                                      </p:cBhvr>
                                    </p:animEffect>
                                    <p:anim calcmode="lin" valueType="num">
                                      <p:cBhvr>
                                        <p:cTn id="18" dur="1000" fill="hold"/>
                                        <p:tgtEl>
                                          <p:spTgt spid="17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03">
                                            <p:txEl>
                                              <p:pRg st="4" end="4"/>
                                            </p:txEl>
                                          </p:spTgt>
                                        </p:tgtEl>
                                        <p:attrNameLst>
                                          <p:attrName>style.visibility</p:attrName>
                                        </p:attrNameLst>
                                      </p:cBhvr>
                                      <p:to>
                                        <p:strVal val="visible"/>
                                      </p:to>
                                    </p:set>
                                    <p:animEffect transition="in" filter="fade">
                                      <p:cBhvr>
                                        <p:cTn id="24" dur="1000"/>
                                        <p:tgtEl>
                                          <p:spTgt spid="1703">
                                            <p:txEl>
                                              <p:pRg st="4" end="4"/>
                                            </p:txEl>
                                          </p:spTgt>
                                        </p:tgtEl>
                                      </p:cBhvr>
                                    </p:animEffect>
                                    <p:anim calcmode="lin" valueType="num">
                                      <p:cBhvr>
                                        <p:cTn id="25" dur="1000" fill="hold"/>
                                        <p:tgtEl>
                                          <p:spTgt spid="170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70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03">
                                            <p:txEl>
                                              <p:pRg st="5" end="5"/>
                                            </p:txEl>
                                          </p:spTgt>
                                        </p:tgtEl>
                                        <p:attrNameLst>
                                          <p:attrName>style.visibility</p:attrName>
                                        </p:attrNameLst>
                                      </p:cBhvr>
                                      <p:to>
                                        <p:strVal val="visible"/>
                                      </p:to>
                                    </p:set>
                                    <p:animEffect transition="in" filter="fade">
                                      <p:cBhvr>
                                        <p:cTn id="29" dur="1000"/>
                                        <p:tgtEl>
                                          <p:spTgt spid="1703">
                                            <p:txEl>
                                              <p:pRg st="5" end="5"/>
                                            </p:txEl>
                                          </p:spTgt>
                                        </p:tgtEl>
                                      </p:cBhvr>
                                    </p:animEffect>
                                    <p:anim calcmode="lin" valueType="num">
                                      <p:cBhvr>
                                        <p:cTn id="30" dur="1000" fill="hold"/>
                                        <p:tgtEl>
                                          <p:spTgt spid="170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70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03">
                                            <p:txEl>
                                              <p:pRg st="6" end="6"/>
                                            </p:txEl>
                                          </p:spTgt>
                                        </p:tgtEl>
                                        <p:attrNameLst>
                                          <p:attrName>style.visibility</p:attrName>
                                        </p:attrNameLst>
                                      </p:cBhvr>
                                      <p:to>
                                        <p:strVal val="visible"/>
                                      </p:to>
                                    </p:set>
                                    <p:animEffect transition="in" filter="fade">
                                      <p:cBhvr>
                                        <p:cTn id="34" dur="1000"/>
                                        <p:tgtEl>
                                          <p:spTgt spid="1703">
                                            <p:txEl>
                                              <p:pRg st="6" end="6"/>
                                            </p:txEl>
                                          </p:spTgt>
                                        </p:tgtEl>
                                      </p:cBhvr>
                                    </p:animEffect>
                                    <p:anim calcmode="lin" valueType="num">
                                      <p:cBhvr>
                                        <p:cTn id="35" dur="1000" fill="hold"/>
                                        <p:tgtEl>
                                          <p:spTgt spid="170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70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03">
                                            <p:txEl>
                                              <p:pRg st="7" end="7"/>
                                            </p:txEl>
                                          </p:spTgt>
                                        </p:tgtEl>
                                        <p:attrNameLst>
                                          <p:attrName>style.visibility</p:attrName>
                                        </p:attrNameLst>
                                      </p:cBhvr>
                                      <p:to>
                                        <p:strVal val="visible"/>
                                      </p:to>
                                    </p:set>
                                    <p:animEffect transition="in" filter="fade">
                                      <p:cBhvr>
                                        <p:cTn id="39" dur="1000"/>
                                        <p:tgtEl>
                                          <p:spTgt spid="1703">
                                            <p:txEl>
                                              <p:pRg st="7" end="7"/>
                                            </p:txEl>
                                          </p:spTgt>
                                        </p:tgtEl>
                                      </p:cBhvr>
                                    </p:animEffect>
                                    <p:anim calcmode="lin" valueType="num">
                                      <p:cBhvr>
                                        <p:cTn id="40" dur="1000" fill="hold"/>
                                        <p:tgtEl>
                                          <p:spTgt spid="170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70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03">
                                            <p:txEl>
                                              <p:pRg st="8" end="8"/>
                                            </p:txEl>
                                          </p:spTgt>
                                        </p:tgtEl>
                                        <p:attrNameLst>
                                          <p:attrName>style.visibility</p:attrName>
                                        </p:attrNameLst>
                                      </p:cBhvr>
                                      <p:to>
                                        <p:strVal val="visible"/>
                                      </p:to>
                                    </p:set>
                                    <p:animEffect transition="in" filter="fade">
                                      <p:cBhvr>
                                        <p:cTn id="44" dur="1000"/>
                                        <p:tgtEl>
                                          <p:spTgt spid="1703">
                                            <p:txEl>
                                              <p:pRg st="8" end="8"/>
                                            </p:txEl>
                                          </p:spTgt>
                                        </p:tgtEl>
                                      </p:cBhvr>
                                    </p:animEffect>
                                    <p:anim calcmode="lin" valueType="num">
                                      <p:cBhvr>
                                        <p:cTn id="45" dur="1000" fill="hold"/>
                                        <p:tgtEl>
                                          <p:spTgt spid="170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70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03">
                                            <p:txEl>
                                              <p:pRg st="9" end="9"/>
                                            </p:txEl>
                                          </p:spTgt>
                                        </p:tgtEl>
                                        <p:attrNameLst>
                                          <p:attrName>style.visibility</p:attrName>
                                        </p:attrNameLst>
                                      </p:cBhvr>
                                      <p:to>
                                        <p:strVal val="visible"/>
                                      </p:to>
                                    </p:set>
                                    <p:animEffect transition="in" filter="fade">
                                      <p:cBhvr>
                                        <p:cTn id="49" dur="1000"/>
                                        <p:tgtEl>
                                          <p:spTgt spid="1703">
                                            <p:txEl>
                                              <p:pRg st="9" end="9"/>
                                            </p:txEl>
                                          </p:spTgt>
                                        </p:tgtEl>
                                      </p:cBhvr>
                                    </p:animEffect>
                                    <p:anim calcmode="lin" valueType="num">
                                      <p:cBhvr>
                                        <p:cTn id="50" dur="1000" fill="hold"/>
                                        <p:tgtEl>
                                          <p:spTgt spid="170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70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03">
                                            <p:txEl>
                                              <p:pRg st="11" end="11"/>
                                            </p:txEl>
                                          </p:spTgt>
                                        </p:tgtEl>
                                        <p:attrNameLst>
                                          <p:attrName>style.visibility</p:attrName>
                                        </p:attrNameLst>
                                      </p:cBhvr>
                                      <p:to>
                                        <p:strVal val="visible"/>
                                      </p:to>
                                    </p:set>
                                    <p:animEffect transition="in" filter="fade">
                                      <p:cBhvr>
                                        <p:cTn id="56" dur="1000"/>
                                        <p:tgtEl>
                                          <p:spTgt spid="1703">
                                            <p:txEl>
                                              <p:pRg st="11" end="11"/>
                                            </p:txEl>
                                          </p:spTgt>
                                        </p:tgtEl>
                                      </p:cBhvr>
                                    </p:animEffect>
                                    <p:anim calcmode="lin" valueType="num">
                                      <p:cBhvr>
                                        <p:cTn id="57" dur="1000" fill="hold"/>
                                        <p:tgtEl>
                                          <p:spTgt spid="170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7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8" name="Google Shape;1748;p95"/>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While the system is saving the draft in the draft table we can use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to make sure that checks/authorizations are checked in the system before data reaches to draft table. Unlike validations (while saving/updating data to main table) Prechecks will trigger before data reaches to transaction buffer.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They are very helpful when we even want to validate data of one control based on another control. Currently as a developer you need to take additional pain to clean the data when draft is activated. If you apply </a:t>
            </a:r>
            <a:r>
              <a:rPr lang="en-US" sz="1800" dirty="0" err="1">
                <a:solidFill>
                  <a:schemeClr val="dk1"/>
                </a:solidFill>
                <a:latin typeface="Calibri"/>
                <a:ea typeface="Calibri"/>
                <a:cs typeface="Calibri"/>
                <a:sym typeface="Calibri"/>
              </a:rPr>
              <a:t>precheck</a:t>
            </a:r>
            <a:r>
              <a:rPr lang="en-US" sz="1800" dirty="0">
                <a:solidFill>
                  <a:schemeClr val="dk1"/>
                </a:solidFill>
                <a:latin typeface="Calibri"/>
                <a:ea typeface="Calibri"/>
                <a:cs typeface="Calibri"/>
                <a:sym typeface="Calibri"/>
              </a:rPr>
              <a:t>, system ensures that only the clean data reaches to transaction buffer. </a:t>
            </a:r>
            <a:endParaRPr sz="1800" dirty="0">
              <a:solidFill>
                <a:schemeClr val="dk1"/>
              </a:solidFill>
              <a:latin typeface="Calibri"/>
              <a:ea typeface="Calibri"/>
              <a:cs typeface="Calibri"/>
              <a:sym typeface="Calibri"/>
            </a:endParaRPr>
          </a:p>
        </p:txBody>
      </p:sp>
      <p:sp>
        <p:nvSpPr>
          <p:cNvPr id="1749" name="Google Shape;1749;p9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Prechecks </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grpSp>
        <p:nvGrpSpPr>
          <p:cNvPr id="12" name="Group 11">
            <a:extLst>
              <a:ext uri="{FF2B5EF4-FFF2-40B4-BE49-F238E27FC236}">
                <a16:creationId xmlns:a16="http://schemas.microsoft.com/office/drawing/2014/main" id="{FA59F97C-A1B7-91C8-C35F-745AFECE7CE3}"/>
              </a:ext>
            </a:extLst>
          </p:cNvPr>
          <p:cNvGrpSpPr/>
          <p:nvPr/>
        </p:nvGrpSpPr>
        <p:grpSpPr>
          <a:xfrm>
            <a:off x="3190972" y="3007102"/>
            <a:ext cx="648720" cy="219960"/>
            <a:chOff x="3190972" y="3007102"/>
            <a:chExt cx="648720" cy="21996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1F9ED7D-A8AF-49AF-90CC-C5906F9017BF}"/>
                    </a:ext>
                  </a:extLst>
                </p14:cNvPr>
                <p14:cNvContentPartPr/>
                <p14:nvPr/>
              </p14:nvContentPartPr>
              <p14:xfrm>
                <a:off x="3239932" y="3075502"/>
                <a:ext cx="6840" cy="11520"/>
              </p14:xfrm>
            </p:contentPart>
          </mc:Choice>
          <mc:Fallback xmlns="">
            <p:pic>
              <p:nvPicPr>
                <p:cNvPr id="2" name="Ink 1">
                  <a:extLst>
                    <a:ext uri="{FF2B5EF4-FFF2-40B4-BE49-F238E27FC236}">
                      <a16:creationId xmlns:a16="http://schemas.microsoft.com/office/drawing/2014/main" id="{91F9ED7D-A8AF-49AF-90CC-C5906F9017BF}"/>
                    </a:ext>
                  </a:extLst>
                </p:cNvPr>
                <p:cNvPicPr/>
                <p:nvPr/>
              </p:nvPicPr>
              <p:blipFill>
                <a:blip r:embed="rId5"/>
                <a:stretch>
                  <a:fillRect/>
                </a:stretch>
              </p:blipFill>
              <p:spPr>
                <a:xfrm>
                  <a:off x="3231292" y="3066862"/>
                  <a:ext cx="2448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3E81780-7B10-6DF6-91E9-2429FA79FFF6}"/>
                    </a:ext>
                  </a:extLst>
                </p14:cNvPr>
                <p14:cNvContentPartPr/>
                <p14:nvPr/>
              </p14:nvContentPartPr>
              <p14:xfrm>
                <a:off x="3190972" y="3042022"/>
                <a:ext cx="245520" cy="20520"/>
              </p14:xfrm>
            </p:contentPart>
          </mc:Choice>
          <mc:Fallback xmlns="">
            <p:pic>
              <p:nvPicPr>
                <p:cNvPr id="3" name="Ink 2">
                  <a:extLst>
                    <a:ext uri="{FF2B5EF4-FFF2-40B4-BE49-F238E27FC236}">
                      <a16:creationId xmlns:a16="http://schemas.microsoft.com/office/drawing/2014/main" id="{B3E81780-7B10-6DF6-91E9-2429FA79FFF6}"/>
                    </a:ext>
                  </a:extLst>
                </p:cNvPr>
                <p:cNvPicPr/>
                <p:nvPr/>
              </p:nvPicPr>
              <p:blipFill>
                <a:blip r:embed="rId7"/>
                <a:stretch>
                  <a:fillRect/>
                </a:stretch>
              </p:blipFill>
              <p:spPr>
                <a:xfrm>
                  <a:off x="3182332" y="3033022"/>
                  <a:ext cx="2631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21F8F92D-90CA-CB62-2F3E-893A62DE6ACB}"/>
                    </a:ext>
                  </a:extLst>
                </p14:cNvPr>
                <p14:cNvContentPartPr/>
                <p14:nvPr/>
              </p14:nvContentPartPr>
              <p14:xfrm>
                <a:off x="3305452" y="3007102"/>
                <a:ext cx="64080" cy="210600"/>
              </p14:xfrm>
            </p:contentPart>
          </mc:Choice>
          <mc:Fallback xmlns="">
            <p:pic>
              <p:nvPicPr>
                <p:cNvPr id="4" name="Ink 3">
                  <a:extLst>
                    <a:ext uri="{FF2B5EF4-FFF2-40B4-BE49-F238E27FC236}">
                      <a16:creationId xmlns:a16="http://schemas.microsoft.com/office/drawing/2014/main" id="{21F8F92D-90CA-CB62-2F3E-893A62DE6ACB}"/>
                    </a:ext>
                  </a:extLst>
                </p:cNvPr>
                <p:cNvPicPr/>
                <p:nvPr/>
              </p:nvPicPr>
              <p:blipFill>
                <a:blip r:embed="rId9"/>
                <a:stretch>
                  <a:fillRect/>
                </a:stretch>
              </p:blipFill>
              <p:spPr>
                <a:xfrm>
                  <a:off x="3296812" y="2998102"/>
                  <a:ext cx="817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3468847F-7955-8BCC-C6EA-2DDC1E797367}"/>
                    </a:ext>
                  </a:extLst>
                </p14:cNvPr>
                <p14:cNvContentPartPr/>
                <p14:nvPr/>
              </p14:nvContentPartPr>
              <p14:xfrm>
                <a:off x="3369172" y="3098902"/>
                <a:ext cx="99360" cy="110160"/>
              </p14:xfrm>
            </p:contentPart>
          </mc:Choice>
          <mc:Fallback xmlns="">
            <p:pic>
              <p:nvPicPr>
                <p:cNvPr id="5" name="Ink 4">
                  <a:extLst>
                    <a:ext uri="{FF2B5EF4-FFF2-40B4-BE49-F238E27FC236}">
                      <a16:creationId xmlns:a16="http://schemas.microsoft.com/office/drawing/2014/main" id="{3468847F-7955-8BCC-C6EA-2DDC1E797367}"/>
                    </a:ext>
                  </a:extLst>
                </p:cNvPr>
                <p:cNvPicPr/>
                <p:nvPr/>
              </p:nvPicPr>
              <p:blipFill>
                <a:blip r:embed="rId11"/>
                <a:stretch>
                  <a:fillRect/>
                </a:stretch>
              </p:blipFill>
              <p:spPr>
                <a:xfrm>
                  <a:off x="3360172" y="3089902"/>
                  <a:ext cx="1170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3B6FAB5B-8FE4-9614-D778-533EA1ED38CE}"/>
                    </a:ext>
                  </a:extLst>
                </p14:cNvPr>
                <p14:cNvContentPartPr/>
                <p14:nvPr/>
              </p14:nvContentPartPr>
              <p14:xfrm>
                <a:off x="3499132" y="3063982"/>
                <a:ext cx="340560" cy="163080"/>
              </p14:xfrm>
            </p:contentPart>
          </mc:Choice>
          <mc:Fallback xmlns="">
            <p:pic>
              <p:nvPicPr>
                <p:cNvPr id="6" name="Ink 5">
                  <a:extLst>
                    <a:ext uri="{FF2B5EF4-FFF2-40B4-BE49-F238E27FC236}">
                      <a16:creationId xmlns:a16="http://schemas.microsoft.com/office/drawing/2014/main" id="{3B6FAB5B-8FE4-9614-D778-533EA1ED38CE}"/>
                    </a:ext>
                  </a:extLst>
                </p:cNvPr>
                <p:cNvPicPr/>
                <p:nvPr/>
              </p:nvPicPr>
              <p:blipFill>
                <a:blip r:embed="rId13"/>
                <a:stretch>
                  <a:fillRect/>
                </a:stretch>
              </p:blipFill>
              <p:spPr>
                <a:xfrm>
                  <a:off x="3490492" y="3054982"/>
                  <a:ext cx="358200" cy="180720"/>
                </a:xfrm>
                <a:prstGeom prst="rect">
                  <a:avLst/>
                </a:prstGeom>
              </p:spPr>
            </p:pic>
          </mc:Fallback>
        </mc:AlternateContent>
      </p:grpSp>
      <p:grpSp>
        <p:nvGrpSpPr>
          <p:cNvPr id="35" name="Group 34">
            <a:extLst>
              <a:ext uri="{FF2B5EF4-FFF2-40B4-BE49-F238E27FC236}">
                <a16:creationId xmlns:a16="http://schemas.microsoft.com/office/drawing/2014/main" id="{85F82598-C8C6-CDAC-C8E3-07E5E6BE1CA9}"/>
              </a:ext>
            </a:extLst>
          </p:cNvPr>
          <p:cNvGrpSpPr/>
          <p:nvPr/>
        </p:nvGrpSpPr>
        <p:grpSpPr>
          <a:xfrm>
            <a:off x="4543852" y="2912782"/>
            <a:ext cx="1982520" cy="959040"/>
            <a:chOff x="4543852" y="2912782"/>
            <a:chExt cx="1982520" cy="959040"/>
          </a:xfrm>
        </p:grpSpPr>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19BD55F2-85C5-4FBA-B983-DC49912685AE}"/>
                    </a:ext>
                  </a:extLst>
                </p14:cNvPr>
                <p14:cNvContentPartPr/>
                <p14:nvPr/>
              </p14:nvContentPartPr>
              <p14:xfrm>
                <a:off x="4582372" y="3273862"/>
                <a:ext cx="1723320" cy="389160"/>
              </p14:xfrm>
            </p:contentPart>
          </mc:Choice>
          <mc:Fallback xmlns="">
            <p:pic>
              <p:nvPicPr>
                <p:cNvPr id="9" name="Ink 8">
                  <a:extLst>
                    <a:ext uri="{FF2B5EF4-FFF2-40B4-BE49-F238E27FC236}">
                      <a16:creationId xmlns:a16="http://schemas.microsoft.com/office/drawing/2014/main" id="{19BD55F2-85C5-4FBA-B983-DC49912685AE}"/>
                    </a:ext>
                  </a:extLst>
                </p:cNvPr>
                <p:cNvPicPr/>
                <p:nvPr/>
              </p:nvPicPr>
              <p:blipFill>
                <a:blip r:embed="rId15"/>
                <a:stretch>
                  <a:fillRect/>
                </a:stretch>
              </p:blipFill>
              <p:spPr>
                <a:xfrm>
                  <a:off x="4573372" y="3264862"/>
                  <a:ext cx="174096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65CB43A4-681E-C297-A22B-1F56FAB772CA}"/>
                    </a:ext>
                  </a:extLst>
                </p14:cNvPr>
                <p14:cNvContentPartPr/>
                <p14:nvPr/>
              </p14:nvContentPartPr>
              <p14:xfrm>
                <a:off x="4543852" y="3147142"/>
                <a:ext cx="1982520" cy="459360"/>
              </p14:xfrm>
            </p:contentPart>
          </mc:Choice>
          <mc:Fallback xmlns="">
            <p:pic>
              <p:nvPicPr>
                <p:cNvPr id="10" name="Ink 9">
                  <a:extLst>
                    <a:ext uri="{FF2B5EF4-FFF2-40B4-BE49-F238E27FC236}">
                      <a16:creationId xmlns:a16="http://schemas.microsoft.com/office/drawing/2014/main" id="{65CB43A4-681E-C297-A22B-1F56FAB772CA}"/>
                    </a:ext>
                  </a:extLst>
                </p:cNvPr>
                <p:cNvPicPr/>
                <p:nvPr/>
              </p:nvPicPr>
              <p:blipFill>
                <a:blip r:embed="rId17"/>
                <a:stretch>
                  <a:fillRect/>
                </a:stretch>
              </p:blipFill>
              <p:spPr>
                <a:xfrm>
                  <a:off x="4535212" y="3138502"/>
                  <a:ext cx="200016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79333DF7-E6E0-18DA-8192-F28196098A74}"/>
                    </a:ext>
                  </a:extLst>
                </p14:cNvPr>
                <p14:cNvContentPartPr/>
                <p14:nvPr/>
              </p14:nvContentPartPr>
              <p14:xfrm>
                <a:off x="4680652" y="2927902"/>
                <a:ext cx="136800" cy="167040"/>
              </p14:xfrm>
            </p:contentPart>
          </mc:Choice>
          <mc:Fallback xmlns="">
            <p:pic>
              <p:nvPicPr>
                <p:cNvPr id="16" name="Ink 15">
                  <a:extLst>
                    <a:ext uri="{FF2B5EF4-FFF2-40B4-BE49-F238E27FC236}">
                      <a16:creationId xmlns:a16="http://schemas.microsoft.com/office/drawing/2014/main" id="{79333DF7-E6E0-18DA-8192-F28196098A74}"/>
                    </a:ext>
                  </a:extLst>
                </p:cNvPr>
                <p:cNvPicPr/>
                <p:nvPr/>
              </p:nvPicPr>
              <p:blipFill>
                <a:blip r:embed="rId19"/>
                <a:stretch>
                  <a:fillRect/>
                </a:stretch>
              </p:blipFill>
              <p:spPr>
                <a:xfrm>
                  <a:off x="4672012" y="2919262"/>
                  <a:ext cx="15444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4161FB12-953A-B434-E27A-F000CC81FF0B}"/>
                    </a:ext>
                  </a:extLst>
                </p14:cNvPr>
                <p14:cNvContentPartPr/>
                <p14:nvPr/>
              </p14:nvContentPartPr>
              <p14:xfrm>
                <a:off x="4841572" y="2997022"/>
                <a:ext cx="74880" cy="66600"/>
              </p14:xfrm>
            </p:contentPart>
          </mc:Choice>
          <mc:Fallback xmlns="">
            <p:pic>
              <p:nvPicPr>
                <p:cNvPr id="17" name="Ink 16">
                  <a:extLst>
                    <a:ext uri="{FF2B5EF4-FFF2-40B4-BE49-F238E27FC236}">
                      <a16:creationId xmlns:a16="http://schemas.microsoft.com/office/drawing/2014/main" id="{4161FB12-953A-B434-E27A-F000CC81FF0B}"/>
                    </a:ext>
                  </a:extLst>
                </p:cNvPr>
                <p:cNvPicPr/>
                <p:nvPr/>
              </p:nvPicPr>
              <p:blipFill>
                <a:blip r:embed="rId21"/>
                <a:stretch>
                  <a:fillRect/>
                </a:stretch>
              </p:blipFill>
              <p:spPr>
                <a:xfrm>
                  <a:off x="4832572" y="2988382"/>
                  <a:ext cx="925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6DF346BD-6C86-1C3F-6644-F29C325B1DB8}"/>
                    </a:ext>
                  </a:extLst>
                </p14:cNvPr>
                <p14:cNvContentPartPr/>
                <p14:nvPr/>
              </p14:nvContentPartPr>
              <p14:xfrm>
                <a:off x="5008252" y="2939062"/>
                <a:ext cx="52560" cy="118440"/>
              </p14:xfrm>
            </p:contentPart>
          </mc:Choice>
          <mc:Fallback xmlns="">
            <p:pic>
              <p:nvPicPr>
                <p:cNvPr id="18" name="Ink 17">
                  <a:extLst>
                    <a:ext uri="{FF2B5EF4-FFF2-40B4-BE49-F238E27FC236}">
                      <a16:creationId xmlns:a16="http://schemas.microsoft.com/office/drawing/2014/main" id="{6DF346BD-6C86-1C3F-6644-F29C325B1DB8}"/>
                    </a:ext>
                  </a:extLst>
                </p:cNvPr>
                <p:cNvPicPr/>
                <p:nvPr/>
              </p:nvPicPr>
              <p:blipFill>
                <a:blip r:embed="rId23"/>
                <a:stretch>
                  <a:fillRect/>
                </a:stretch>
              </p:blipFill>
              <p:spPr>
                <a:xfrm>
                  <a:off x="4999252" y="2930422"/>
                  <a:ext cx="702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D482E0D0-E5C3-3EEB-6431-DF44DBF6BA4B}"/>
                    </a:ext>
                  </a:extLst>
                </p14:cNvPr>
                <p14:cNvContentPartPr/>
                <p14:nvPr/>
              </p14:nvContentPartPr>
              <p14:xfrm>
                <a:off x="5074852" y="2912782"/>
                <a:ext cx="111240" cy="167400"/>
              </p14:xfrm>
            </p:contentPart>
          </mc:Choice>
          <mc:Fallback xmlns="">
            <p:pic>
              <p:nvPicPr>
                <p:cNvPr id="19" name="Ink 18">
                  <a:extLst>
                    <a:ext uri="{FF2B5EF4-FFF2-40B4-BE49-F238E27FC236}">
                      <a16:creationId xmlns:a16="http://schemas.microsoft.com/office/drawing/2014/main" id="{D482E0D0-E5C3-3EEB-6431-DF44DBF6BA4B}"/>
                    </a:ext>
                  </a:extLst>
                </p:cNvPr>
                <p:cNvPicPr/>
                <p:nvPr/>
              </p:nvPicPr>
              <p:blipFill>
                <a:blip r:embed="rId25"/>
                <a:stretch>
                  <a:fillRect/>
                </a:stretch>
              </p:blipFill>
              <p:spPr>
                <a:xfrm>
                  <a:off x="5066212" y="2903782"/>
                  <a:ext cx="1288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57BB35D7-5ADE-BF6D-08F6-5051410AB0CD}"/>
                    </a:ext>
                  </a:extLst>
                </p14:cNvPr>
                <p14:cNvContentPartPr/>
                <p14:nvPr/>
              </p14:nvContentPartPr>
              <p14:xfrm>
                <a:off x="4983052" y="3577702"/>
                <a:ext cx="18720" cy="294120"/>
              </p14:xfrm>
            </p:contentPart>
          </mc:Choice>
          <mc:Fallback xmlns="">
            <p:pic>
              <p:nvPicPr>
                <p:cNvPr id="25" name="Ink 24">
                  <a:extLst>
                    <a:ext uri="{FF2B5EF4-FFF2-40B4-BE49-F238E27FC236}">
                      <a16:creationId xmlns:a16="http://schemas.microsoft.com/office/drawing/2014/main" id="{57BB35D7-5ADE-BF6D-08F6-5051410AB0CD}"/>
                    </a:ext>
                  </a:extLst>
                </p:cNvPr>
                <p:cNvPicPr/>
                <p:nvPr/>
              </p:nvPicPr>
              <p:blipFill>
                <a:blip r:embed="rId27"/>
                <a:stretch>
                  <a:fillRect/>
                </a:stretch>
              </p:blipFill>
              <p:spPr>
                <a:xfrm>
                  <a:off x="4974052" y="3568702"/>
                  <a:ext cx="36360" cy="311760"/>
                </a:xfrm>
                <a:prstGeom prst="rect">
                  <a:avLst/>
                </a:prstGeom>
              </p:spPr>
            </p:pic>
          </mc:Fallback>
        </mc:AlternateContent>
      </p:grpSp>
      <p:grpSp>
        <p:nvGrpSpPr>
          <p:cNvPr id="34" name="Group 33">
            <a:extLst>
              <a:ext uri="{FF2B5EF4-FFF2-40B4-BE49-F238E27FC236}">
                <a16:creationId xmlns:a16="http://schemas.microsoft.com/office/drawing/2014/main" id="{D9A40699-9013-41E1-20A8-37808C8CFA61}"/>
              </a:ext>
            </a:extLst>
          </p:cNvPr>
          <p:cNvGrpSpPr/>
          <p:nvPr/>
        </p:nvGrpSpPr>
        <p:grpSpPr>
          <a:xfrm>
            <a:off x="4576612" y="4011862"/>
            <a:ext cx="815760" cy="239760"/>
            <a:chOff x="4576612" y="4011862"/>
            <a:chExt cx="815760" cy="239760"/>
          </a:xfrm>
        </p:grpSpPr>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53BB51F5-8B87-3DA5-8A04-1CB61379E89E}"/>
                    </a:ext>
                  </a:extLst>
                </p14:cNvPr>
                <p14:cNvContentPartPr/>
                <p14:nvPr/>
              </p14:nvContentPartPr>
              <p14:xfrm>
                <a:off x="4576612" y="4011862"/>
                <a:ext cx="167040" cy="239760"/>
              </p14:xfrm>
            </p:contentPart>
          </mc:Choice>
          <mc:Fallback xmlns="">
            <p:pic>
              <p:nvPicPr>
                <p:cNvPr id="26" name="Ink 25">
                  <a:extLst>
                    <a:ext uri="{FF2B5EF4-FFF2-40B4-BE49-F238E27FC236}">
                      <a16:creationId xmlns:a16="http://schemas.microsoft.com/office/drawing/2014/main" id="{53BB51F5-8B87-3DA5-8A04-1CB61379E89E}"/>
                    </a:ext>
                  </a:extLst>
                </p:cNvPr>
                <p:cNvPicPr/>
                <p:nvPr/>
              </p:nvPicPr>
              <p:blipFill>
                <a:blip r:embed="rId29"/>
                <a:stretch>
                  <a:fillRect/>
                </a:stretch>
              </p:blipFill>
              <p:spPr>
                <a:xfrm>
                  <a:off x="4567972" y="4002862"/>
                  <a:ext cx="18468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Ink 26">
                  <a:extLst>
                    <a:ext uri="{FF2B5EF4-FFF2-40B4-BE49-F238E27FC236}">
                      <a16:creationId xmlns:a16="http://schemas.microsoft.com/office/drawing/2014/main" id="{4AF62BFA-2EEF-FC10-2AA9-27B532A18065}"/>
                    </a:ext>
                  </a:extLst>
                </p14:cNvPr>
                <p14:cNvContentPartPr/>
                <p14:nvPr/>
              </p14:nvContentPartPr>
              <p14:xfrm>
                <a:off x="4793332" y="4103302"/>
                <a:ext cx="127440" cy="115200"/>
              </p14:xfrm>
            </p:contentPart>
          </mc:Choice>
          <mc:Fallback xmlns="">
            <p:pic>
              <p:nvPicPr>
                <p:cNvPr id="27" name="Ink 26">
                  <a:extLst>
                    <a:ext uri="{FF2B5EF4-FFF2-40B4-BE49-F238E27FC236}">
                      <a16:creationId xmlns:a16="http://schemas.microsoft.com/office/drawing/2014/main" id="{4AF62BFA-2EEF-FC10-2AA9-27B532A18065}"/>
                    </a:ext>
                  </a:extLst>
                </p:cNvPr>
                <p:cNvPicPr/>
                <p:nvPr/>
              </p:nvPicPr>
              <p:blipFill>
                <a:blip r:embed="rId31"/>
                <a:stretch>
                  <a:fillRect/>
                </a:stretch>
              </p:blipFill>
              <p:spPr>
                <a:xfrm>
                  <a:off x="4784692" y="4094662"/>
                  <a:ext cx="14508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EF97058A-7311-C9F7-14E9-8AE5589276F4}"/>
                    </a:ext>
                  </a:extLst>
                </p14:cNvPr>
                <p14:cNvContentPartPr/>
                <p14:nvPr/>
              </p14:nvContentPartPr>
              <p14:xfrm>
                <a:off x="5000692" y="4103662"/>
                <a:ext cx="120960" cy="113040"/>
              </p14:xfrm>
            </p:contentPart>
          </mc:Choice>
          <mc:Fallback xmlns="">
            <p:pic>
              <p:nvPicPr>
                <p:cNvPr id="28" name="Ink 27">
                  <a:extLst>
                    <a:ext uri="{FF2B5EF4-FFF2-40B4-BE49-F238E27FC236}">
                      <a16:creationId xmlns:a16="http://schemas.microsoft.com/office/drawing/2014/main" id="{EF97058A-7311-C9F7-14E9-8AE5589276F4}"/>
                    </a:ext>
                  </a:extLst>
                </p:cNvPr>
                <p:cNvPicPr/>
                <p:nvPr/>
              </p:nvPicPr>
              <p:blipFill>
                <a:blip r:embed="rId33"/>
                <a:stretch>
                  <a:fillRect/>
                </a:stretch>
              </p:blipFill>
              <p:spPr>
                <a:xfrm>
                  <a:off x="4991692" y="4095022"/>
                  <a:ext cx="1386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EFBB284C-745C-D5BD-3C30-D0AC3E874170}"/>
                    </a:ext>
                  </a:extLst>
                </p14:cNvPr>
                <p14:cNvContentPartPr/>
                <p14:nvPr/>
              </p14:nvContentPartPr>
              <p14:xfrm>
                <a:off x="5236852" y="4039582"/>
                <a:ext cx="116640" cy="159120"/>
              </p14:xfrm>
            </p:contentPart>
          </mc:Choice>
          <mc:Fallback xmlns="">
            <p:pic>
              <p:nvPicPr>
                <p:cNvPr id="29" name="Ink 28">
                  <a:extLst>
                    <a:ext uri="{FF2B5EF4-FFF2-40B4-BE49-F238E27FC236}">
                      <a16:creationId xmlns:a16="http://schemas.microsoft.com/office/drawing/2014/main" id="{EFBB284C-745C-D5BD-3C30-D0AC3E874170}"/>
                    </a:ext>
                  </a:extLst>
                </p:cNvPr>
                <p:cNvPicPr/>
                <p:nvPr/>
              </p:nvPicPr>
              <p:blipFill>
                <a:blip r:embed="rId35"/>
                <a:stretch>
                  <a:fillRect/>
                </a:stretch>
              </p:blipFill>
              <p:spPr>
                <a:xfrm>
                  <a:off x="5228212" y="4030942"/>
                  <a:ext cx="1342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EAB2F824-4BA6-03B5-8AA5-C6061B5441F2}"/>
                    </a:ext>
                  </a:extLst>
                </p14:cNvPr>
                <p14:cNvContentPartPr/>
                <p14:nvPr/>
              </p14:nvContentPartPr>
              <p14:xfrm>
                <a:off x="5240452" y="4019062"/>
                <a:ext cx="151920" cy="37800"/>
              </p14:xfrm>
            </p:contentPart>
          </mc:Choice>
          <mc:Fallback xmlns="">
            <p:pic>
              <p:nvPicPr>
                <p:cNvPr id="30" name="Ink 29">
                  <a:extLst>
                    <a:ext uri="{FF2B5EF4-FFF2-40B4-BE49-F238E27FC236}">
                      <a16:creationId xmlns:a16="http://schemas.microsoft.com/office/drawing/2014/main" id="{EAB2F824-4BA6-03B5-8AA5-C6061B5441F2}"/>
                    </a:ext>
                  </a:extLst>
                </p:cNvPr>
                <p:cNvPicPr/>
                <p:nvPr/>
              </p:nvPicPr>
              <p:blipFill>
                <a:blip r:embed="rId37"/>
                <a:stretch>
                  <a:fillRect/>
                </a:stretch>
              </p:blipFill>
              <p:spPr>
                <a:xfrm>
                  <a:off x="5231812" y="4010062"/>
                  <a:ext cx="169560" cy="55440"/>
                </a:xfrm>
                <a:prstGeom prst="rect">
                  <a:avLst/>
                </a:prstGeom>
              </p:spPr>
            </p:pic>
          </mc:Fallback>
        </mc:AlternateContent>
      </p:grpSp>
      <p:grpSp>
        <p:nvGrpSpPr>
          <p:cNvPr id="54" name="Group 53">
            <a:extLst>
              <a:ext uri="{FF2B5EF4-FFF2-40B4-BE49-F238E27FC236}">
                <a16:creationId xmlns:a16="http://schemas.microsoft.com/office/drawing/2014/main" id="{4C4EE85A-D7F0-0B37-DB5C-906E7AD61100}"/>
              </a:ext>
            </a:extLst>
          </p:cNvPr>
          <p:cNvGrpSpPr/>
          <p:nvPr/>
        </p:nvGrpSpPr>
        <p:grpSpPr>
          <a:xfrm>
            <a:off x="7554172" y="2835382"/>
            <a:ext cx="2163240" cy="1369440"/>
            <a:chOff x="7554172" y="2835382"/>
            <a:chExt cx="2163240" cy="1369440"/>
          </a:xfrm>
        </p:grpSpPr>
        <mc:AlternateContent xmlns:mc="http://schemas.openxmlformats.org/markup-compatibility/2006" xmlns:p14="http://schemas.microsoft.com/office/powerpoint/2010/main">
          <mc:Choice Requires="p14">
            <p:contentPart p14:bwMode="auto" r:id="rId38">
              <p14:nvContentPartPr>
                <p14:cNvPr id="13" name="Ink 12">
                  <a:extLst>
                    <a:ext uri="{FF2B5EF4-FFF2-40B4-BE49-F238E27FC236}">
                      <a16:creationId xmlns:a16="http://schemas.microsoft.com/office/drawing/2014/main" id="{F3FE8D57-59C4-858C-210C-F4909970EE4F}"/>
                    </a:ext>
                  </a:extLst>
                </p14:cNvPr>
                <p14:cNvContentPartPr/>
                <p14:nvPr/>
              </p14:nvContentPartPr>
              <p14:xfrm>
                <a:off x="7590892" y="3162982"/>
                <a:ext cx="14040" cy="384480"/>
              </p14:xfrm>
            </p:contentPart>
          </mc:Choice>
          <mc:Fallback xmlns="">
            <p:pic>
              <p:nvPicPr>
                <p:cNvPr id="13" name="Ink 12">
                  <a:extLst>
                    <a:ext uri="{FF2B5EF4-FFF2-40B4-BE49-F238E27FC236}">
                      <a16:creationId xmlns:a16="http://schemas.microsoft.com/office/drawing/2014/main" id="{F3FE8D57-59C4-858C-210C-F4909970EE4F}"/>
                    </a:ext>
                  </a:extLst>
                </p:cNvPr>
                <p:cNvPicPr/>
                <p:nvPr/>
              </p:nvPicPr>
              <p:blipFill>
                <a:blip r:embed="rId39"/>
                <a:stretch>
                  <a:fillRect/>
                </a:stretch>
              </p:blipFill>
              <p:spPr>
                <a:xfrm>
                  <a:off x="7581892" y="3154342"/>
                  <a:ext cx="3168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 name="Ink 13">
                  <a:extLst>
                    <a:ext uri="{FF2B5EF4-FFF2-40B4-BE49-F238E27FC236}">
                      <a16:creationId xmlns:a16="http://schemas.microsoft.com/office/drawing/2014/main" id="{10029EEF-FC53-ECC4-7CDD-A5046DDF53C0}"/>
                    </a:ext>
                  </a:extLst>
                </p14:cNvPr>
                <p14:cNvContentPartPr/>
                <p14:nvPr/>
              </p14:nvContentPartPr>
              <p14:xfrm>
                <a:off x="7554172" y="3553222"/>
                <a:ext cx="2086200" cy="58320"/>
              </p14:xfrm>
            </p:contentPart>
          </mc:Choice>
          <mc:Fallback xmlns="">
            <p:pic>
              <p:nvPicPr>
                <p:cNvPr id="14" name="Ink 13">
                  <a:extLst>
                    <a:ext uri="{FF2B5EF4-FFF2-40B4-BE49-F238E27FC236}">
                      <a16:creationId xmlns:a16="http://schemas.microsoft.com/office/drawing/2014/main" id="{10029EEF-FC53-ECC4-7CDD-A5046DDF53C0}"/>
                    </a:ext>
                  </a:extLst>
                </p:cNvPr>
                <p:cNvPicPr/>
                <p:nvPr/>
              </p:nvPicPr>
              <p:blipFill>
                <a:blip r:embed="rId41"/>
                <a:stretch>
                  <a:fillRect/>
                </a:stretch>
              </p:blipFill>
              <p:spPr>
                <a:xfrm>
                  <a:off x="7545532" y="3544582"/>
                  <a:ext cx="21038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5" name="Ink 14">
                  <a:extLst>
                    <a:ext uri="{FF2B5EF4-FFF2-40B4-BE49-F238E27FC236}">
                      <a16:creationId xmlns:a16="http://schemas.microsoft.com/office/drawing/2014/main" id="{8C28798D-86E2-1846-1AD2-26208AB3401C}"/>
                    </a:ext>
                  </a:extLst>
                </p14:cNvPr>
                <p14:cNvContentPartPr/>
                <p14:nvPr/>
              </p14:nvContentPartPr>
              <p14:xfrm>
                <a:off x="7647772" y="3116542"/>
                <a:ext cx="2069640" cy="536400"/>
              </p14:xfrm>
            </p:contentPart>
          </mc:Choice>
          <mc:Fallback xmlns="">
            <p:pic>
              <p:nvPicPr>
                <p:cNvPr id="15" name="Ink 14">
                  <a:extLst>
                    <a:ext uri="{FF2B5EF4-FFF2-40B4-BE49-F238E27FC236}">
                      <a16:creationId xmlns:a16="http://schemas.microsoft.com/office/drawing/2014/main" id="{8C28798D-86E2-1846-1AD2-26208AB3401C}"/>
                    </a:ext>
                  </a:extLst>
                </p:cNvPr>
                <p:cNvPicPr/>
                <p:nvPr/>
              </p:nvPicPr>
              <p:blipFill>
                <a:blip r:embed="rId43"/>
                <a:stretch>
                  <a:fillRect/>
                </a:stretch>
              </p:blipFill>
              <p:spPr>
                <a:xfrm>
                  <a:off x="7639132" y="3107902"/>
                  <a:ext cx="2087280" cy="554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0" name="Ink 19">
                  <a:extLst>
                    <a:ext uri="{FF2B5EF4-FFF2-40B4-BE49-F238E27FC236}">
                      <a16:creationId xmlns:a16="http://schemas.microsoft.com/office/drawing/2014/main" id="{99C5D83D-D8D4-3371-01A3-A59F70E9CA7F}"/>
                    </a:ext>
                  </a:extLst>
                </p14:cNvPr>
                <p14:cNvContentPartPr/>
                <p14:nvPr/>
              </p14:nvContentPartPr>
              <p14:xfrm>
                <a:off x="7829932" y="2835382"/>
                <a:ext cx="129960" cy="204480"/>
              </p14:xfrm>
            </p:contentPart>
          </mc:Choice>
          <mc:Fallback xmlns="">
            <p:pic>
              <p:nvPicPr>
                <p:cNvPr id="20" name="Ink 19">
                  <a:extLst>
                    <a:ext uri="{FF2B5EF4-FFF2-40B4-BE49-F238E27FC236}">
                      <a16:creationId xmlns:a16="http://schemas.microsoft.com/office/drawing/2014/main" id="{99C5D83D-D8D4-3371-01A3-A59F70E9CA7F}"/>
                    </a:ext>
                  </a:extLst>
                </p:cNvPr>
                <p:cNvPicPr/>
                <p:nvPr/>
              </p:nvPicPr>
              <p:blipFill>
                <a:blip r:embed="rId45"/>
                <a:stretch>
                  <a:fillRect/>
                </a:stretch>
              </p:blipFill>
              <p:spPr>
                <a:xfrm>
                  <a:off x="7820932" y="2826382"/>
                  <a:ext cx="1476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1" name="Ink 20">
                  <a:extLst>
                    <a:ext uri="{FF2B5EF4-FFF2-40B4-BE49-F238E27FC236}">
                      <a16:creationId xmlns:a16="http://schemas.microsoft.com/office/drawing/2014/main" id="{0732E013-28FB-3FD0-F22C-A5CE83AD95BA}"/>
                    </a:ext>
                  </a:extLst>
                </p14:cNvPr>
                <p14:cNvContentPartPr/>
                <p14:nvPr/>
              </p14:nvContentPartPr>
              <p14:xfrm>
                <a:off x="7853332" y="2884702"/>
                <a:ext cx="222480" cy="167400"/>
              </p14:xfrm>
            </p:contentPart>
          </mc:Choice>
          <mc:Fallback xmlns="">
            <p:pic>
              <p:nvPicPr>
                <p:cNvPr id="21" name="Ink 20">
                  <a:extLst>
                    <a:ext uri="{FF2B5EF4-FFF2-40B4-BE49-F238E27FC236}">
                      <a16:creationId xmlns:a16="http://schemas.microsoft.com/office/drawing/2014/main" id="{0732E013-28FB-3FD0-F22C-A5CE83AD95BA}"/>
                    </a:ext>
                  </a:extLst>
                </p:cNvPr>
                <p:cNvPicPr/>
                <p:nvPr/>
              </p:nvPicPr>
              <p:blipFill>
                <a:blip r:embed="rId47"/>
                <a:stretch>
                  <a:fillRect/>
                </a:stretch>
              </p:blipFill>
              <p:spPr>
                <a:xfrm>
                  <a:off x="7844692" y="2876062"/>
                  <a:ext cx="24012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2" name="Ink 21">
                  <a:extLst>
                    <a:ext uri="{FF2B5EF4-FFF2-40B4-BE49-F238E27FC236}">
                      <a16:creationId xmlns:a16="http://schemas.microsoft.com/office/drawing/2014/main" id="{A1DD72EC-D11B-4CAF-C3FC-65AD64F84A26}"/>
                    </a:ext>
                  </a:extLst>
                </p14:cNvPr>
                <p14:cNvContentPartPr/>
                <p14:nvPr/>
              </p14:nvContentPartPr>
              <p14:xfrm>
                <a:off x="8072212" y="2909542"/>
                <a:ext cx="64800" cy="87480"/>
              </p14:xfrm>
            </p:contentPart>
          </mc:Choice>
          <mc:Fallback xmlns="">
            <p:pic>
              <p:nvPicPr>
                <p:cNvPr id="22" name="Ink 21">
                  <a:extLst>
                    <a:ext uri="{FF2B5EF4-FFF2-40B4-BE49-F238E27FC236}">
                      <a16:creationId xmlns:a16="http://schemas.microsoft.com/office/drawing/2014/main" id="{A1DD72EC-D11B-4CAF-C3FC-65AD64F84A26}"/>
                    </a:ext>
                  </a:extLst>
                </p:cNvPr>
                <p:cNvPicPr/>
                <p:nvPr/>
              </p:nvPicPr>
              <p:blipFill>
                <a:blip r:embed="rId49"/>
                <a:stretch>
                  <a:fillRect/>
                </a:stretch>
              </p:blipFill>
              <p:spPr>
                <a:xfrm>
                  <a:off x="8063212" y="2900542"/>
                  <a:ext cx="824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 name="Ink 22">
                  <a:extLst>
                    <a:ext uri="{FF2B5EF4-FFF2-40B4-BE49-F238E27FC236}">
                      <a16:creationId xmlns:a16="http://schemas.microsoft.com/office/drawing/2014/main" id="{DF6DF87C-B12B-0A9E-C4A8-41C3482D6317}"/>
                    </a:ext>
                  </a:extLst>
                </p14:cNvPr>
                <p14:cNvContentPartPr/>
                <p14:nvPr/>
              </p14:nvContentPartPr>
              <p14:xfrm>
                <a:off x="8168692" y="2894422"/>
                <a:ext cx="78480" cy="79200"/>
              </p14:xfrm>
            </p:contentPart>
          </mc:Choice>
          <mc:Fallback xmlns="">
            <p:pic>
              <p:nvPicPr>
                <p:cNvPr id="23" name="Ink 22">
                  <a:extLst>
                    <a:ext uri="{FF2B5EF4-FFF2-40B4-BE49-F238E27FC236}">
                      <a16:creationId xmlns:a16="http://schemas.microsoft.com/office/drawing/2014/main" id="{DF6DF87C-B12B-0A9E-C4A8-41C3482D6317}"/>
                    </a:ext>
                  </a:extLst>
                </p:cNvPr>
                <p:cNvPicPr/>
                <p:nvPr/>
              </p:nvPicPr>
              <p:blipFill>
                <a:blip r:embed="rId51"/>
                <a:stretch>
                  <a:fillRect/>
                </a:stretch>
              </p:blipFill>
              <p:spPr>
                <a:xfrm>
                  <a:off x="8160052" y="2885782"/>
                  <a:ext cx="961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4" name="Ink 23">
                  <a:extLst>
                    <a:ext uri="{FF2B5EF4-FFF2-40B4-BE49-F238E27FC236}">
                      <a16:creationId xmlns:a16="http://schemas.microsoft.com/office/drawing/2014/main" id="{8CDC47DC-240A-D83D-F887-50DC0DD8ED8F}"/>
                    </a:ext>
                  </a:extLst>
                </p14:cNvPr>
                <p14:cNvContentPartPr/>
                <p14:nvPr/>
              </p14:nvContentPartPr>
              <p14:xfrm>
                <a:off x="8317012" y="2896582"/>
                <a:ext cx="230760" cy="178560"/>
              </p14:xfrm>
            </p:contentPart>
          </mc:Choice>
          <mc:Fallback xmlns="">
            <p:pic>
              <p:nvPicPr>
                <p:cNvPr id="24" name="Ink 23">
                  <a:extLst>
                    <a:ext uri="{FF2B5EF4-FFF2-40B4-BE49-F238E27FC236}">
                      <a16:creationId xmlns:a16="http://schemas.microsoft.com/office/drawing/2014/main" id="{8CDC47DC-240A-D83D-F887-50DC0DD8ED8F}"/>
                    </a:ext>
                  </a:extLst>
                </p:cNvPr>
                <p:cNvPicPr/>
                <p:nvPr/>
              </p:nvPicPr>
              <p:blipFill>
                <a:blip r:embed="rId53"/>
                <a:stretch>
                  <a:fillRect/>
                </a:stretch>
              </p:blipFill>
              <p:spPr>
                <a:xfrm>
                  <a:off x="8308012" y="2887942"/>
                  <a:ext cx="2484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1" name="Ink 40">
                  <a:extLst>
                    <a:ext uri="{FF2B5EF4-FFF2-40B4-BE49-F238E27FC236}">
                      <a16:creationId xmlns:a16="http://schemas.microsoft.com/office/drawing/2014/main" id="{1155B746-F67C-9261-F5D7-ED0B4461AFFD}"/>
                    </a:ext>
                  </a:extLst>
                </p14:cNvPr>
                <p14:cNvContentPartPr/>
                <p14:nvPr/>
              </p14:nvContentPartPr>
              <p14:xfrm>
                <a:off x="7842892" y="3560782"/>
                <a:ext cx="32400" cy="295200"/>
              </p14:xfrm>
            </p:contentPart>
          </mc:Choice>
          <mc:Fallback xmlns="">
            <p:pic>
              <p:nvPicPr>
                <p:cNvPr id="41" name="Ink 40">
                  <a:extLst>
                    <a:ext uri="{FF2B5EF4-FFF2-40B4-BE49-F238E27FC236}">
                      <a16:creationId xmlns:a16="http://schemas.microsoft.com/office/drawing/2014/main" id="{1155B746-F67C-9261-F5D7-ED0B4461AFFD}"/>
                    </a:ext>
                  </a:extLst>
                </p:cNvPr>
                <p:cNvPicPr/>
                <p:nvPr/>
              </p:nvPicPr>
              <p:blipFill>
                <a:blip r:embed="rId55"/>
                <a:stretch>
                  <a:fillRect/>
                </a:stretch>
              </p:blipFill>
              <p:spPr>
                <a:xfrm>
                  <a:off x="7833892" y="3552142"/>
                  <a:ext cx="5004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2" name="Ink 41">
                  <a:extLst>
                    <a:ext uri="{FF2B5EF4-FFF2-40B4-BE49-F238E27FC236}">
                      <a16:creationId xmlns:a16="http://schemas.microsoft.com/office/drawing/2014/main" id="{32F12AB1-E84C-5158-AC08-D6FA96BFC838}"/>
                    </a:ext>
                  </a:extLst>
                </p14:cNvPr>
                <p14:cNvContentPartPr/>
                <p14:nvPr/>
              </p14:nvContentPartPr>
              <p14:xfrm>
                <a:off x="7796092" y="3804862"/>
                <a:ext cx="67320" cy="100800"/>
              </p14:xfrm>
            </p:contentPart>
          </mc:Choice>
          <mc:Fallback xmlns="">
            <p:pic>
              <p:nvPicPr>
                <p:cNvPr id="42" name="Ink 41">
                  <a:extLst>
                    <a:ext uri="{FF2B5EF4-FFF2-40B4-BE49-F238E27FC236}">
                      <a16:creationId xmlns:a16="http://schemas.microsoft.com/office/drawing/2014/main" id="{32F12AB1-E84C-5158-AC08-D6FA96BFC838}"/>
                    </a:ext>
                  </a:extLst>
                </p:cNvPr>
                <p:cNvPicPr/>
                <p:nvPr/>
              </p:nvPicPr>
              <p:blipFill>
                <a:blip r:embed="rId57"/>
                <a:stretch>
                  <a:fillRect/>
                </a:stretch>
              </p:blipFill>
              <p:spPr>
                <a:xfrm>
                  <a:off x="7787452" y="3795862"/>
                  <a:ext cx="849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B950AB78-0EF5-C88C-E8B4-7484AF0B1E05}"/>
                    </a:ext>
                  </a:extLst>
                </p14:cNvPr>
                <p14:cNvContentPartPr/>
                <p14:nvPr/>
              </p14:nvContentPartPr>
              <p14:xfrm>
                <a:off x="7913092" y="3829702"/>
                <a:ext cx="73080" cy="68760"/>
              </p14:xfrm>
            </p:contentPart>
          </mc:Choice>
          <mc:Fallback xmlns="">
            <p:pic>
              <p:nvPicPr>
                <p:cNvPr id="43" name="Ink 42">
                  <a:extLst>
                    <a:ext uri="{FF2B5EF4-FFF2-40B4-BE49-F238E27FC236}">
                      <a16:creationId xmlns:a16="http://schemas.microsoft.com/office/drawing/2014/main" id="{B950AB78-0EF5-C88C-E8B4-7484AF0B1E05}"/>
                    </a:ext>
                  </a:extLst>
                </p:cNvPr>
                <p:cNvPicPr/>
                <p:nvPr/>
              </p:nvPicPr>
              <p:blipFill>
                <a:blip r:embed="rId59"/>
                <a:stretch>
                  <a:fillRect/>
                </a:stretch>
              </p:blipFill>
              <p:spPr>
                <a:xfrm>
                  <a:off x="7904452" y="3821062"/>
                  <a:ext cx="907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6C77692F-1E60-5153-6439-E1E8A90667A8}"/>
                    </a:ext>
                  </a:extLst>
                </p14:cNvPr>
                <p14:cNvContentPartPr/>
                <p14:nvPr/>
              </p14:nvContentPartPr>
              <p14:xfrm>
                <a:off x="7732012" y="3993142"/>
                <a:ext cx="129960" cy="200880"/>
              </p14:xfrm>
            </p:contentPart>
          </mc:Choice>
          <mc:Fallback xmlns="">
            <p:pic>
              <p:nvPicPr>
                <p:cNvPr id="44" name="Ink 43">
                  <a:extLst>
                    <a:ext uri="{FF2B5EF4-FFF2-40B4-BE49-F238E27FC236}">
                      <a16:creationId xmlns:a16="http://schemas.microsoft.com/office/drawing/2014/main" id="{6C77692F-1E60-5153-6439-E1E8A90667A8}"/>
                    </a:ext>
                  </a:extLst>
                </p:cNvPr>
                <p:cNvPicPr/>
                <p:nvPr/>
              </p:nvPicPr>
              <p:blipFill>
                <a:blip r:embed="rId61"/>
                <a:stretch>
                  <a:fillRect/>
                </a:stretch>
              </p:blipFill>
              <p:spPr>
                <a:xfrm>
                  <a:off x="7723012" y="3984142"/>
                  <a:ext cx="14760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8CC879E0-601F-3229-6D5E-5BA14D501FD4}"/>
                    </a:ext>
                  </a:extLst>
                </p14:cNvPr>
                <p14:cNvContentPartPr/>
                <p14:nvPr/>
              </p14:nvContentPartPr>
              <p14:xfrm>
                <a:off x="7787812" y="4107622"/>
                <a:ext cx="109080" cy="28800"/>
              </p14:xfrm>
            </p:contentPart>
          </mc:Choice>
          <mc:Fallback xmlns="">
            <p:pic>
              <p:nvPicPr>
                <p:cNvPr id="45" name="Ink 44">
                  <a:extLst>
                    <a:ext uri="{FF2B5EF4-FFF2-40B4-BE49-F238E27FC236}">
                      <a16:creationId xmlns:a16="http://schemas.microsoft.com/office/drawing/2014/main" id="{8CC879E0-601F-3229-6D5E-5BA14D501FD4}"/>
                    </a:ext>
                  </a:extLst>
                </p:cNvPr>
                <p:cNvPicPr/>
                <p:nvPr/>
              </p:nvPicPr>
              <p:blipFill>
                <a:blip r:embed="rId63"/>
                <a:stretch>
                  <a:fillRect/>
                </a:stretch>
              </p:blipFill>
              <p:spPr>
                <a:xfrm>
                  <a:off x="7779172" y="4098622"/>
                  <a:ext cx="1267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214B2313-8D26-6839-AF60-2C24B009413D}"/>
                    </a:ext>
                  </a:extLst>
                </p14:cNvPr>
                <p14:cNvContentPartPr/>
                <p14:nvPr/>
              </p14:nvContentPartPr>
              <p14:xfrm>
                <a:off x="7934332" y="4086022"/>
                <a:ext cx="91800" cy="107280"/>
              </p14:xfrm>
            </p:contentPart>
          </mc:Choice>
          <mc:Fallback xmlns="">
            <p:pic>
              <p:nvPicPr>
                <p:cNvPr id="46" name="Ink 45">
                  <a:extLst>
                    <a:ext uri="{FF2B5EF4-FFF2-40B4-BE49-F238E27FC236}">
                      <a16:creationId xmlns:a16="http://schemas.microsoft.com/office/drawing/2014/main" id="{214B2313-8D26-6839-AF60-2C24B009413D}"/>
                    </a:ext>
                  </a:extLst>
                </p:cNvPr>
                <p:cNvPicPr/>
                <p:nvPr/>
              </p:nvPicPr>
              <p:blipFill>
                <a:blip r:embed="rId65"/>
                <a:stretch>
                  <a:fillRect/>
                </a:stretch>
              </p:blipFill>
              <p:spPr>
                <a:xfrm>
                  <a:off x="7925692" y="4077022"/>
                  <a:ext cx="10944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7A6200B1-AFC0-778F-A13E-2A6DC1AFEFA8}"/>
                    </a:ext>
                  </a:extLst>
                </p14:cNvPr>
                <p14:cNvContentPartPr/>
                <p14:nvPr/>
              </p14:nvContentPartPr>
              <p14:xfrm>
                <a:off x="8069692" y="4087462"/>
                <a:ext cx="128880" cy="117360"/>
              </p14:xfrm>
            </p:contentPart>
          </mc:Choice>
          <mc:Fallback xmlns="">
            <p:pic>
              <p:nvPicPr>
                <p:cNvPr id="47" name="Ink 46">
                  <a:extLst>
                    <a:ext uri="{FF2B5EF4-FFF2-40B4-BE49-F238E27FC236}">
                      <a16:creationId xmlns:a16="http://schemas.microsoft.com/office/drawing/2014/main" id="{7A6200B1-AFC0-778F-A13E-2A6DC1AFEFA8}"/>
                    </a:ext>
                  </a:extLst>
                </p:cNvPr>
                <p:cNvPicPr/>
                <p:nvPr/>
              </p:nvPicPr>
              <p:blipFill>
                <a:blip r:embed="rId67"/>
                <a:stretch>
                  <a:fillRect/>
                </a:stretch>
              </p:blipFill>
              <p:spPr>
                <a:xfrm>
                  <a:off x="8061052" y="4078462"/>
                  <a:ext cx="1465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90A58DAA-BD84-0C26-AF34-08B830BEA50C}"/>
                    </a:ext>
                  </a:extLst>
                </p14:cNvPr>
                <p14:cNvContentPartPr/>
                <p14:nvPr/>
              </p14:nvContentPartPr>
              <p14:xfrm>
                <a:off x="8260852" y="4037062"/>
                <a:ext cx="107280" cy="164880"/>
              </p14:xfrm>
            </p:contentPart>
          </mc:Choice>
          <mc:Fallback xmlns="">
            <p:pic>
              <p:nvPicPr>
                <p:cNvPr id="48" name="Ink 47">
                  <a:extLst>
                    <a:ext uri="{FF2B5EF4-FFF2-40B4-BE49-F238E27FC236}">
                      <a16:creationId xmlns:a16="http://schemas.microsoft.com/office/drawing/2014/main" id="{90A58DAA-BD84-0C26-AF34-08B830BEA50C}"/>
                    </a:ext>
                  </a:extLst>
                </p:cNvPr>
                <p:cNvPicPr/>
                <p:nvPr/>
              </p:nvPicPr>
              <p:blipFill>
                <a:blip r:embed="rId69"/>
                <a:stretch>
                  <a:fillRect/>
                </a:stretch>
              </p:blipFill>
              <p:spPr>
                <a:xfrm>
                  <a:off x="8252212" y="4028062"/>
                  <a:ext cx="12492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Ink 48">
                  <a:extLst>
                    <a:ext uri="{FF2B5EF4-FFF2-40B4-BE49-F238E27FC236}">
                      <a16:creationId xmlns:a16="http://schemas.microsoft.com/office/drawing/2014/main" id="{EE27F1EF-1A27-CB20-6088-9A397302AD04}"/>
                    </a:ext>
                  </a:extLst>
                </p14:cNvPr>
                <p14:cNvContentPartPr/>
                <p14:nvPr/>
              </p14:nvContentPartPr>
              <p14:xfrm>
                <a:off x="8278492" y="4118422"/>
                <a:ext cx="88560" cy="30240"/>
              </p14:xfrm>
            </p:contentPart>
          </mc:Choice>
          <mc:Fallback xmlns="">
            <p:pic>
              <p:nvPicPr>
                <p:cNvPr id="49" name="Ink 48">
                  <a:extLst>
                    <a:ext uri="{FF2B5EF4-FFF2-40B4-BE49-F238E27FC236}">
                      <a16:creationId xmlns:a16="http://schemas.microsoft.com/office/drawing/2014/main" id="{EE27F1EF-1A27-CB20-6088-9A397302AD04}"/>
                    </a:ext>
                  </a:extLst>
                </p:cNvPr>
                <p:cNvPicPr/>
                <p:nvPr/>
              </p:nvPicPr>
              <p:blipFill>
                <a:blip r:embed="rId71"/>
                <a:stretch>
                  <a:fillRect/>
                </a:stretch>
              </p:blipFill>
              <p:spPr>
                <a:xfrm>
                  <a:off x="8269492" y="4109422"/>
                  <a:ext cx="1062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E353016A-0130-CE9D-4C6E-2401081A1E1E}"/>
                    </a:ext>
                  </a:extLst>
                </p14:cNvPr>
                <p14:cNvContentPartPr/>
                <p14:nvPr/>
              </p14:nvContentPartPr>
              <p14:xfrm>
                <a:off x="8419612" y="4087102"/>
                <a:ext cx="91440" cy="111960"/>
              </p14:xfrm>
            </p:contentPart>
          </mc:Choice>
          <mc:Fallback xmlns="">
            <p:pic>
              <p:nvPicPr>
                <p:cNvPr id="50" name="Ink 49">
                  <a:extLst>
                    <a:ext uri="{FF2B5EF4-FFF2-40B4-BE49-F238E27FC236}">
                      <a16:creationId xmlns:a16="http://schemas.microsoft.com/office/drawing/2014/main" id="{E353016A-0130-CE9D-4C6E-2401081A1E1E}"/>
                    </a:ext>
                  </a:extLst>
                </p:cNvPr>
                <p:cNvPicPr/>
                <p:nvPr/>
              </p:nvPicPr>
              <p:blipFill>
                <a:blip r:embed="rId73"/>
                <a:stretch>
                  <a:fillRect/>
                </a:stretch>
              </p:blipFill>
              <p:spPr>
                <a:xfrm>
                  <a:off x="8410972" y="4078102"/>
                  <a:ext cx="109080" cy="129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59" name="Ink 58">
                <a:extLst>
                  <a:ext uri="{FF2B5EF4-FFF2-40B4-BE49-F238E27FC236}">
                    <a16:creationId xmlns:a16="http://schemas.microsoft.com/office/drawing/2014/main" id="{AAD0376E-362D-3CF0-F945-C7452C93DB6A}"/>
                  </a:ext>
                </a:extLst>
              </p14:cNvPr>
              <p14:cNvContentPartPr/>
              <p14:nvPr/>
            </p14:nvContentPartPr>
            <p14:xfrm>
              <a:off x="5339092" y="4841662"/>
              <a:ext cx="357120" cy="14040"/>
            </p14:xfrm>
          </p:contentPart>
        </mc:Choice>
        <mc:Fallback xmlns="">
          <p:pic>
            <p:nvPicPr>
              <p:cNvPr id="59" name="Ink 58">
                <a:extLst>
                  <a:ext uri="{FF2B5EF4-FFF2-40B4-BE49-F238E27FC236}">
                    <a16:creationId xmlns:a16="http://schemas.microsoft.com/office/drawing/2014/main" id="{AAD0376E-362D-3CF0-F945-C7452C93DB6A}"/>
                  </a:ext>
                </a:extLst>
              </p:cNvPr>
              <p:cNvPicPr/>
              <p:nvPr/>
            </p:nvPicPr>
            <p:blipFill>
              <a:blip r:embed="rId75"/>
              <a:stretch>
                <a:fillRect/>
              </a:stretch>
            </p:blipFill>
            <p:spPr>
              <a:xfrm>
                <a:off x="5330092" y="4832662"/>
                <a:ext cx="37476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888460D0-1C95-E2B4-42FC-6FA3E1DEEC42}"/>
                  </a:ext>
                </a:extLst>
              </p14:cNvPr>
              <p14:cNvContentPartPr/>
              <p14:nvPr/>
            </p14:nvContentPartPr>
            <p14:xfrm>
              <a:off x="8645332" y="4742302"/>
              <a:ext cx="334800" cy="20160"/>
            </p14:xfrm>
          </p:contentPart>
        </mc:Choice>
        <mc:Fallback xmlns="">
          <p:pic>
            <p:nvPicPr>
              <p:cNvPr id="61" name="Ink 60">
                <a:extLst>
                  <a:ext uri="{FF2B5EF4-FFF2-40B4-BE49-F238E27FC236}">
                    <a16:creationId xmlns:a16="http://schemas.microsoft.com/office/drawing/2014/main" id="{888460D0-1C95-E2B4-42FC-6FA3E1DEEC42}"/>
                  </a:ext>
                </a:extLst>
              </p:cNvPr>
              <p:cNvPicPr/>
              <p:nvPr/>
            </p:nvPicPr>
            <p:blipFill>
              <a:blip r:embed="rId77"/>
              <a:stretch>
                <a:fillRect/>
              </a:stretch>
            </p:blipFill>
            <p:spPr>
              <a:xfrm>
                <a:off x="8636332" y="4733662"/>
                <a:ext cx="352440" cy="37800"/>
              </a:xfrm>
              <a:prstGeom prst="rect">
                <a:avLst/>
              </a:prstGeom>
            </p:spPr>
          </p:pic>
        </mc:Fallback>
      </mc:AlternateContent>
      <p:grpSp>
        <p:nvGrpSpPr>
          <p:cNvPr id="1730" name="Group 1729">
            <a:extLst>
              <a:ext uri="{FF2B5EF4-FFF2-40B4-BE49-F238E27FC236}">
                <a16:creationId xmlns:a16="http://schemas.microsoft.com/office/drawing/2014/main" id="{F5765F57-E99D-4315-0FAF-E38207824008}"/>
              </a:ext>
            </a:extLst>
          </p:cNvPr>
          <p:cNvGrpSpPr/>
          <p:nvPr/>
        </p:nvGrpSpPr>
        <p:grpSpPr>
          <a:xfrm>
            <a:off x="4910692" y="4362862"/>
            <a:ext cx="1037160" cy="621000"/>
            <a:chOff x="4910692" y="4362862"/>
            <a:chExt cx="1037160" cy="621000"/>
          </a:xfrm>
        </p:grpSpPr>
        <mc:AlternateContent xmlns:mc="http://schemas.openxmlformats.org/markup-compatibility/2006" xmlns:p14="http://schemas.microsoft.com/office/powerpoint/2010/main">
          <mc:Choice Requires="p14">
            <p:contentPart p14:bwMode="auto" r:id="rId78">
              <p14:nvContentPartPr>
                <p14:cNvPr id="31" name="Ink 30">
                  <a:extLst>
                    <a:ext uri="{FF2B5EF4-FFF2-40B4-BE49-F238E27FC236}">
                      <a16:creationId xmlns:a16="http://schemas.microsoft.com/office/drawing/2014/main" id="{4EAF8DF3-9F20-8A42-9438-4A8B5BD69F89}"/>
                    </a:ext>
                  </a:extLst>
                </p14:cNvPr>
                <p14:cNvContentPartPr/>
                <p14:nvPr/>
              </p14:nvContentPartPr>
              <p14:xfrm>
                <a:off x="4921852" y="4393822"/>
                <a:ext cx="257400" cy="242280"/>
              </p14:xfrm>
            </p:contentPart>
          </mc:Choice>
          <mc:Fallback xmlns="">
            <p:pic>
              <p:nvPicPr>
                <p:cNvPr id="31" name="Ink 30">
                  <a:extLst>
                    <a:ext uri="{FF2B5EF4-FFF2-40B4-BE49-F238E27FC236}">
                      <a16:creationId xmlns:a16="http://schemas.microsoft.com/office/drawing/2014/main" id="{4EAF8DF3-9F20-8A42-9438-4A8B5BD69F89}"/>
                    </a:ext>
                  </a:extLst>
                </p:cNvPr>
                <p:cNvPicPr/>
                <p:nvPr/>
              </p:nvPicPr>
              <p:blipFill>
                <a:blip r:embed="rId79"/>
                <a:stretch>
                  <a:fillRect/>
                </a:stretch>
              </p:blipFill>
              <p:spPr>
                <a:xfrm>
                  <a:off x="4913212" y="4385182"/>
                  <a:ext cx="2750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2" name="Ink 31">
                  <a:extLst>
                    <a:ext uri="{FF2B5EF4-FFF2-40B4-BE49-F238E27FC236}">
                      <a16:creationId xmlns:a16="http://schemas.microsoft.com/office/drawing/2014/main" id="{C0788E81-D1C6-9180-E12C-5A6D56E58D35}"/>
                    </a:ext>
                  </a:extLst>
                </p14:cNvPr>
                <p14:cNvContentPartPr/>
                <p14:nvPr/>
              </p14:nvContentPartPr>
              <p14:xfrm>
                <a:off x="5314612" y="4530262"/>
                <a:ext cx="159840" cy="215640"/>
              </p14:xfrm>
            </p:contentPart>
          </mc:Choice>
          <mc:Fallback xmlns="">
            <p:pic>
              <p:nvPicPr>
                <p:cNvPr id="32" name="Ink 31">
                  <a:extLst>
                    <a:ext uri="{FF2B5EF4-FFF2-40B4-BE49-F238E27FC236}">
                      <a16:creationId xmlns:a16="http://schemas.microsoft.com/office/drawing/2014/main" id="{C0788E81-D1C6-9180-E12C-5A6D56E58D35}"/>
                    </a:ext>
                  </a:extLst>
                </p:cNvPr>
                <p:cNvPicPr/>
                <p:nvPr/>
              </p:nvPicPr>
              <p:blipFill>
                <a:blip r:embed="rId81"/>
                <a:stretch>
                  <a:fillRect/>
                </a:stretch>
              </p:blipFill>
              <p:spPr>
                <a:xfrm>
                  <a:off x="5305612" y="4521262"/>
                  <a:ext cx="1774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7" name="Ink 36">
                  <a:extLst>
                    <a:ext uri="{FF2B5EF4-FFF2-40B4-BE49-F238E27FC236}">
                      <a16:creationId xmlns:a16="http://schemas.microsoft.com/office/drawing/2014/main" id="{DF8765BD-2F87-C479-831A-107FCB321505}"/>
                    </a:ext>
                  </a:extLst>
                </p14:cNvPr>
                <p14:cNvContentPartPr/>
                <p14:nvPr/>
              </p14:nvContentPartPr>
              <p14:xfrm>
                <a:off x="5343412" y="4558342"/>
                <a:ext cx="193680" cy="185400"/>
              </p14:xfrm>
            </p:contentPart>
          </mc:Choice>
          <mc:Fallback xmlns="">
            <p:pic>
              <p:nvPicPr>
                <p:cNvPr id="37" name="Ink 36">
                  <a:extLst>
                    <a:ext uri="{FF2B5EF4-FFF2-40B4-BE49-F238E27FC236}">
                      <a16:creationId xmlns:a16="http://schemas.microsoft.com/office/drawing/2014/main" id="{DF8765BD-2F87-C479-831A-107FCB321505}"/>
                    </a:ext>
                  </a:extLst>
                </p:cNvPr>
                <p:cNvPicPr/>
                <p:nvPr/>
              </p:nvPicPr>
              <p:blipFill>
                <a:blip r:embed="rId83"/>
                <a:stretch>
                  <a:fillRect/>
                </a:stretch>
              </p:blipFill>
              <p:spPr>
                <a:xfrm>
                  <a:off x="5334412" y="4549342"/>
                  <a:ext cx="2113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8" name="Ink 37">
                  <a:extLst>
                    <a:ext uri="{FF2B5EF4-FFF2-40B4-BE49-F238E27FC236}">
                      <a16:creationId xmlns:a16="http://schemas.microsoft.com/office/drawing/2014/main" id="{7027756B-250D-0E2A-BD3F-A90783543775}"/>
                    </a:ext>
                  </a:extLst>
                </p14:cNvPr>
                <p14:cNvContentPartPr/>
                <p14:nvPr/>
              </p14:nvContentPartPr>
              <p14:xfrm>
                <a:off x="5573092" y="4554022"/>
                <a:ext cx="141840" cy="163800"/>
              </p14:xfrm>
            </p:contentPart>
          </mc:Choice>
          <mc:Fallback xmlns="">
            <p:pic>
              <p:nvPicPr>
                <p:cNvPr id="38" name="Ink 37">
                  <a:extLst>
                    <a:ext uri="{FF2B5EF4-FFF2-40B4-BE49-F238E27FC236}">
                      <a16:creationId xmlns:a16="http://schemas.microsoft.com/office/drawing/2014/main" id="{7027756B-250D-0E2A-BD3F-A90783543775}"/>
                    </a:ext>
                  </a:extLst>
                </p:cNvPr>
                <p:cNvPicPr/>
                <p:nvPr/>
              </p:nvPicPr>
              <p:blipFill>
                <a:blip r:embed="rId85"/>
                <a:stretch>
                  <a:fillRect/>
                </a:stretch>
              </p:blipFill>
              <p:spPr>
                <a:xfrm>
                  <a:off x="5564092" y="4545382"/>
                  <a:ext cx="1594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E900EF10-3880-CA94-773A-77F135D944D4}"/>
                    </a:ext>
                  </a:extLst>
                </p14:cNvPr>
                <p14:cNvContentPartPr/>
                <p14:nvPr/>
              </p14:nvContentPartPr>
              <p14:xfrm>
                <a:off x="5602612" y="4630342"/>
                <a:ext cx="129240" cy="27360"/>
              </p14:xfrm>
            </p:contentPart>
          </mc:Choice>
          <mc:Fallback xmlns="">
            <p:pic>
              <p:nvPicPr>
                <p:cNvPr id="39" name="Ink 38">
                  <a:extLst>
                    <a:ext uri="{FF2B5EF4-FFF2-40B4-BE49-F238E27FC236}">
                      <a16:creationId xmlns:a16="http://schemas.microsoft.com/office/drawing/2014/main" id="{E900EF10-3880-CA94-773A-77F135D944D4}"/>
                    </a:ext>
                  </a:extLst>
                </p:cNvPr>
                <p:cNvPicPr/>
                <p:nvPr/>
              </p:nvPicPr>
              <p:blipFill>
                <a:blip r:embed="rId87"/>
                <a:stretch>
                  <a:fillRect/>
                </a:stretch>
              </p:blipFill>
              <p:spPr>
                <a:xfrm>
                  <a:off x="5593972" y="4621702"/>
                  <a:ext cx="1468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3" name="Ink 62">
                  <a:extLst>
                    <a:ext uri="{FF2B5EF4-FFF2-40B4-BE49-F238E27FC236}">
                      <a16:creationId xmlns:a16="http://schemas.microsoft.com/office/drawing/2014/main" id="{025B3F72-3067-CD9C-DE4A-0F30956C4A34}"/>
                    </a:ext>
                  </a:extLst>
                </p14:cNvPr>
                <p14:cNvContentPartPr/>
                <p14:nvPr/>
              </p14:nvContentPartPr>
              <p14:xfrm>
                <a:off x="4910692" y="4362862"/>
                <a:ext cx="1037160" cy="621000"/>
              </p14:xfrm>
            </p:contentPart>
          </mc:Choice>
          <mc:Fallback xmlns="">
            <p:pic>
              <p:nvPicPr>
                <p:cNvPr id="63" name="Ink 62">
                  <a:extLst>
                    <a:ext uri="{FF2B5EF4-FFF2-40B4-BE49-F238E27FC236}">
                      <a16:creationId xmlns:a16="http://schemas.microsoft.com/office/drawing/2014/main" id="{025B3F72-3067-CD9C-DE4A-0F30956C4A34}"/>
                    </a:ext>
                  </a:extLst>
                </p:cNvPr>
                <p:cNvPicPr/>
                <p:nvPr/>
              </p:nvPicPr>
              <p:blipFill>
                <a:blip r:embed="rId89"/>
                <a:stretch>
                  <a:fillRect/>
                </a:stretch>
              </p:blipFill>
              <p:spPr>
                <a:xfrm>
                  <a:off x="4902052" y="4353862"/>
                  <a:ext cx="1054800" cy="638640"/>
                </a:xfrm>
                <a:prstGeom prst="rect">
                  <a:avLst/>
                </a:prstGeom>
              </p:spPr>
            </p:pic>
          </mc:Fallback>
        </mc:AlternateContent>
      </p:grpSp>
      <p:grpSp>
        <p:nvGrpSpPr>
          <p:cNvPr id="1729" name="Group 1728">
            <a:extLst>
              <a:ext uri="{FF2B5EF4-FFF2-40B4-BE49-F238E27FC236}">
                <a16:creationId xmlns:a16="http://schemas.microsoft.com/office/drawing/2014/main" id="{0D6AA048-7D86-6BB3-E2BA-78A831D0CD3C}"/>
              </a:ext>
            </a:extLst>
          </p:cNvPr>
          <p:cNvGrpSpPr/>
          <p:nvPr/>
        </p:nvGrpSpPr>
        <p:grpSpPr>
          <a:xfrm>
            <a:off x="8026492" y="4320382"/>
            <a:ext cx="1282680" cy="572400"/>
            <a:chOff x="8026492" y="4320382"/>
            <a:chExt cx="1282680" cy="572400"/>
          </a:xfrm>
        </p:grpSpPr>
        <mc:AlternateContent xmlns:mc="http://schemas.openxmlformats.org/markup-compatibility/2006" xmlns:p14="http://schemas.microsoft.com/office/powerpoint/2010/main">
          <mc:Choice Requires="p14">
            <p:contentPart p14:bwMode="auto" r:id="rId90">
              <p14:nvContentPartPr>
                <p14:cNvPr id="51" name="Ink 50">
                  <a:extLst>
                    <a:ext uri="{FF2B5EF4-FFF2-40B4-BE49-F238E27FC236}">
                      <a16:creationId xmlns:a16="http://schemas.microsoft.com/office/drawing/2014/main" id="{9477A970-9CC9-F9E6-4E22-3889BCA5281B}"/>
                    </a:ext>
                  </a:extLst>
                </p14:cNvPr>
                <p14:cNvContentPartPr/>
                <p14:nvPr/>
              </p14:nvContentPartPr>
              <p14:xfrm>
                <a:off x="8026492" y="4342702"/>
                <a:ext cx="341640" cy="286920"/>
              </p14:xfrm>
            </p:contentPart>
          </mc:Choice>
          <mc:Fallback xmlns="">
            <p:pic>
              <p:nvPicPr>
                <p:cNvPr id="51" name="Ink 50">
                  <a:extLst>
                    <a:ext uri="{FF2B5EF4-FFF2-40B4-BE49-F238E27FC236}">
                      <a16:creationId xmlns:a16="http://schemas.microsoft.com/office/drawing/2014/main" id="{9477A970-9CC9-F9E6-4E22-3889BCA5281B}"/>
                    </a:ext>
                  </a:extLst>
                </p:cNvPr>
                <p:cNvPicPr/>
                <p:nvPr/>
              </p:nvPicPr>
              <p:blipFill>
                <a:blip r:embed="rId91"/>
                <a:stretch>
                  <a:fillRect/>
                </a:stretch>
              </p:blipFill>
              <p:spPr>
                <a:xfrm>
                  <a:off x="8017492" y="4334062"/>
                  <a:ext cx="35928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2" name="Ink 51">
                  <a:extLst>
                    <a:ext uri="{FF2B5EF4-FFF2-40B4-BE49-F238E27FC236}">
                      <a16:creationId xmlns:a16="http://schemas.microsoft.com/office/drawing/2014/main" id="{96FF335E-D6F2-4233-56C7-E92840DEA14C}"/>
                    </a:ext>
                  </a:extLst>
                </p14:cNvPr>
                <p14:cNvContentPartPr/>
                <p14:nvPr/>
              </p14:nvContentPartPr>
              <p14:xfrm>
                <a:off x="8272012" y="4501462"/>
                <a:ext cx="122400" cy="170280"/>
              </p14:xfrm>
            </p:contentPart>
          </mc:Choice>
          <mc:Fallback xmlns="">
            <p:pic>
              <p:nvPicPr>
                <p:cNvPr id="52" name="Ink 51">
                  <a:extLst>
                    <a:ext uri="{FF2B5EF4-FFF2-40B4-BE49-F238E27FC236}">
                      <a16:creationId xmlns:a16="http://schemas.microsoft.com/office/drawing/2014/main" id="{96FF335E-D6F2-4233-56C7-E92840DEA14C}"/>
                    </a:ext>
                  </a:extLst>
                </p:cNvPr>
                <p:cNvPicPr/>
                <p:nvPr/>
              </p:nvPicPr>
              <p:blipFill>
                <a:blip r:embed="rId93"/>
                <a:stretch>
                  <a:fillRect/>
                </a:stretch>
              </p:blipFill>
              <p:spPr>
                <a:xfrm>
                  <a:off x="8263012" y="4492822"/>
                  <a:ext cx="1400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5" name="Ink 54">
                  <a:extLst>
                    <a:ext uri="{FF2B5EF4-FFF2-40B4-BE49-F238E27FC236}">
                      <a16:creationId xmlns:a16="http://schemas.microsoft.com/office/drawing/2014/main" id="{70742244-5117-5450-3C6A-34A583952499}"/>
                    </a:ext>
                  </a:extLst>
                </p14:cNvPr>
                <p14:cNvContentPartPr/>
                <p14:nvPr/>
              </p14:nvContentPartPr>
              <p14:xfrm>
                <a:off x="8665132" y="4501102"/>
                <a:ext cx="13680" cy="161280"/>
              </p14:xfrm>
            </p:contentPart>
          </mc:Choice>
          <mc:Fallback xmlns="">
            <p:pic>
              <p:nvPicPr>
                <p:cNvPr id="55" name="Ink 54">
                  <a:extLst>
                    <a:ext uri="{FF2B5EF4-FFF2-40B4-BE49-F238E27FC236}">
                      <a16:creationId xmlns:a16="http://schemas.microsoft.com/office/drawing/2014/main" id="{70742244-5117-5450-3C6A-34A583952499}"/>
                    </a:ext>
                  </a:extLst>
                </p:cNvPr>
                <p:cNvPicPr/>
                <p:nvPr/>
              </p:nvPicPr>
              <p:blipFill>
                <a:blip r:embed="rId95"/>
                <a:stretch>
                  <a:fillRect/>
                </a:stretch>
              </p:blipFill>
              <p:spPr>
                <a:xfrm>
                  <a:off x="8656492" y="4492102"/>
                  <a:ext cx="313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6" name="Ink 55">
                  <a:extLst>
                    <a:ext uri="{FF2B5EF4-FFF2-40B4-BE49-F238E27FC236}">
                      <a16:creationId xmlns:a16="http://schemas.microsoft.com/office/drawing/2014/main" id="{CA00A0EE-4196-C663-D287-E3769944DA10}"/>
                    </a:ext>
                  </a:extLst>
                </p14:cNvPr>
                <p14:cNvContentPartPr/>
                <p14:nvPr/>
              </p14:nvContentPartPr>
              <p14:xfrm>
                <a:off x="8726332" y="4518742"/>
                <a:ext cx="19440" cy="114840"/>
              </p14:xfrm>
            </p:contentPart>
          </mc:Choice>
          <mc:Fallback xmlns="">
            <p:pic>
              <p:nvPicPr>
                <p:cNvPr id="56" name="Ink 55">
                  <a:extLst>
                    <a:ext uri="{FF2B5EF4-FFF2-40B4-BE49-F238E27FC236}">
                      <a16:creationId xmlns:a16="http://schemas.microsoft.com/office/drawing/2014/main" id="{CA00A0EE-4196-C663-D287-E3769944DA10}"/>
                    </a:ext>
                  </a:extLst>
                </p:cNvPr>
                <p:cNvPicPr/>
                <p:nvPr/>
              </p:nvPicPr>
              <p:blipFill>
                <a:blip r:embed="rId97"/>
                <a:stretch>
                  <a:fillRect/>
                </a:stretch>
              </p:blipFill>
              <p:spPr>
                <a:xfrm>
                  <a:off x="8717692" y="4510102"/>
                  <a:ext cx="370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7" name="Ink 56">
                  <a:extLst>
                    <a:ext uri="{FF2B5EF4-FFF2-40B4-BE49-F238E27FC236}">
                      <a16:creationId xmlns:a16="http://schemas.microsoft.com/office/drawing/2014/main" id="{50A36D4B-B561-6FB9-6407-827B9F92889F}"/>
                    </a:ext>
                  </a:extLst>
                </p14:cNvPr>
                <p14:cNvContentPartPr/>
                <p14:nvPr/>
              </p14:nvContentPartPr>
              <p14:xfrm>
                <a:off x="8732812" y="4458622"/>
                <a:ext cx="192240" cy="153000"/>
              </p14:xfrm>
            </p:contentPart>
          </mc:Choice>
          <mc:Fallback xmlns="">
            <p:pic>
              <p:nvPicPr>
                <p:cNvPr id="57" name="Ink 56">
                  <a:extLst>
                    <a:ext uri="{FF2B5EF4-FFF2-40B4-BE49-F238E27FC236}">
                      <a16:creationId xmlns:a16="http://schemas.microsoft.com/office/drawing/2014/main" id="{50A36D4B-B561-6FB9-6407-827B9F92889F}"/>
                    </a:ext>
                  </a:extLst>
                </p:cNvPr>
                <p:cNvPicPr/>
                <p:nvPr/>
              </p:nvPicPr>
              <p:blipFill>
                <a:blip r:embed="rId99"/>
                <a:stretch>
                  <a:fillRect/>
                </a:stretch>
              </p:blipFill>
              <p:spPr>
                <a:xfrm>
                  <a:off x="8723812" y="4449622"/>
                  <a:ext cx="20988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728" name="Ink 1727">
                  <a:extLst>
                    <a:ext uri="{FF2B5EF4-FFF2-40B4-BE49-F238E27FC236}">
                      <a16:creationId xmlns:a16="http://schemas.microsoft.com/office/drawing/2014/main" id="{0D5A4CB5-C821-B6AD-2487-074CD5236636}"/>
                    </a:ext>
                  </a:extLst>
                </p14:cNvPr>
                <p14:cNvContentPartPr/>
                <p14:nvPr/>
              </p14:nvContentPartPr>
              <p14:xfrm>
                <a:off x="8185252" y="4320382"/>
                <a:ext cx="1123920" cy="572400"/>
              </p14:xfrm>
            </p:contentPart>
          </mc:Choice>
          <mc:Fallback xmlns="">
            <p:pic>
              <p:nvPicPr>
                <p:cNvPr id="1728" name="Ink 1727">
                  <a:extLst>
                    <a:ext uri="{FF2B5EF4-FFF2-40B4-BE49-F238E27FC236}">
                      <a16:creationId xmlns:a16="http://schemas.microsoft.com/office/drawing/2014/main" id="{0D5A4CB5-C821-B6AD-2487-074CD5236636}"/>
                    </a:ext>
                  </a:extLst>
                </p:cNvPr>
                <p:cNvPicPr/>
                <p:nvPr/>
              </p:nvPicPr>
              <p:blipFill>
                <a:blip r:embed="rId101"/>
                <a:stretch>
                  <a:fillRect/>
                </a:stretch>
              </p:blipFill>
              <p:spPr>
                <a:xfrm>
                  <a:off x="8176252" y="4311382"/>
                  <a:ext cx="1141560" cy="590040"/>
                </a:xfrm>
                <a:prstGeom prst="rect">
                  <a:avLst/>
                </a:prstGeom>
              </p:spPr>
            </p:pic>
          </mc:Fallback>
        </mc:AlternateContent>
      </p:grpSp>
      <p:grpSp>
        <p:nvGrpSpPr>
          <p:cNvPr id="1738" name="Group 1737">
            <a:extLst>
              <a:ext uri="{FF2B5EF4-FFF2-40B4-BE49-F238E27FC236}">
                <a16:creationId xmlns:a16="http://schemas.microsoft.com/office/drawing/2014/main" id="{5EE902B5-06FD-156E-4B27-95BF91D7C04A}"/>
              </a:ext>
            </a:extLst>
          </p:cNvPr>
          <p:cNvGrpSpPr/>
          <p:nvPr/>
        </p:nvGrpSpPr>
        <p:grpSpPr>
          <a:xfrm>
            <a:off x="6695212" y="4772182"/>
            <a:ext cx="62640" cy="196200"/>
            <a:chOff x="6695212" y="4772182"/>
            <a:chExt cx="62640" cy="196200"/>
          </a:xfrm>
        </p:grpSpPr>
        <mc:AlternateContent xmlns:mc="http://schemas.openxmlformats.org/markup-compatibility/2006" xmlns:p14="http://schemas.microsoft.com/office/powerpoint/2010/main">
          <mc:Choice Requires="p14">
            <p:contentPart p14:bwMode="auto" r:id="rId102">
              <p14:nvContentPartPr>
                <p14:cNvPr id="1731" name="Ink 1730">
                  <a:extLst>
                    <a:ext uri="{FF2B5EF4-FFF2-40B4-BE49-F238E27FC236}">
                      <a16:creationId xmlns:a16="http://schemas.microsoft.com/office/drawing/2014/main" id="{1E8FDC7D-2BC2-5E54-42A3-E7494CCFB86C}"/>
                    </a:ext>
                  </a:extLst>
                </p14:cNvPr>
                <p14:cNvContentPartPr/>
                <p14:nvPr/>
              </p14:nvContentPartPr>
              <p14:xfrm>
                <a:off x="6695212" y="4772182"/>
                <a:ext cx="6480" cy="180000"/>
              </p14:xfrm>
            </p:contentPart>
          </mc:Choice>
          <mc:Fallback xmlns="">
            <p:pic>
              <p:nvPicPr>
                <p:cNvPr id="1731" name="Ink 1730">
                  <a:extLst>
                    <a:ext uri="{FF2B5EF4-FFF2-40B4-BE49-F238E27FC236}">
                      <a16:creationId xmlns:a16="http://schemas.microsoft.com/office/drawing/2014/main" id="{1E8FDC7D-2BC2-5E54-42A3-E7494CCFB86C}"/>
                    </a:ext>
                  </a:extLst>
                </p:cNvPr>
                <p:cNvPicPr/>
                <p:nvPr/>
              </p:nvPicPr>
              <p:blipFill>
                <a:blip r:embed="rId103"/>
                <a:stretch>
                  <a:fillRect/>
                </a:stretch>
              </p:blipFill>
              <p:spPr>
                <a:xfrm>
                  <a:off x="6686212" y="4763182"/>
                  <a:ext cx="241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732" name="Ink 1731">
                  <a:extLst>
                    <a:ext uri="{FF2B5EF4-FFF2-40B4-BE49-F238E27FC236}">
                      <a16:creationId xmlns:a16="http://schemas.microsoft.com/office/drawing/2014/main" id="{F31A21BA-3E05-2671-D562-3F596281C92E}"/>
                    </a:ext>
                  </a:extLst>
                </p14:cNvPr>
                <p14:cNvContentPartPr/>
                <p14:nvPr/>
              </p14:nvContentPartPr>
              <p14:xfrm>
                <a:off x="6732292" y="4788022"/>
                <a:ext cx="25560" cy="180360"/>
              </p14:xfrm>
            </p:contentPart>
          </mc:Choice>
          <mc:Fallback xmlns="">
            <p:pic>
              <p:nvPicPr>
                <p:cNvPr id="1732" name="Ink 1731">
                  <a:extLst>
                    <a:ext uri="{FF2B5EF4-FFF2-40B4-BE49-F238E27FC236}">
                      <a16:creationId xmlns:a16="http://schemas.microsoft.com/office/drawing/2014/main" id="{F31A21BA-3E05-2671-D562-3F596281C92E}"/>
                    </a:ext>
                  </a:extLst>
                </p:cNvPr>
                <p:cNvPicPr/>
                <p:nvPr/>
              </p:nvPicPr>
              <p:blipFill>
                <a:blip r:embed="rId105"/>
                <a:stretch>
                  <a:fillRect/>
                </a:stretch>
              </p:blipFill>
              <p:spPr>
                <a:xfrm>
                  <a:off x="6723292" y="4779022"/>
                  <a:ext cx="43200" cy="198000"/>
                </a:xfrm>
                <a:prstGeom prst="rect">
                  <a:avLst/>
                </a:prstGeom>
              </p:spPr>
            </p:pic>
          </mc:Fallback>
        </mc:AlternateContent>
      </p:grpSp>
      <p:grpSp>
        <p:nvGrpSpPr>
          <p:cNvPr id="1737" name="Group 1736">
            <a:extLst>
              <a:ext uri="{FF2B5EF4-FFF2-40B4-BE49-F238E27FC236}">
                <a16:creationId xmlns:a16="http://schemas.microsoft.com/office/drawing/2014/main" id="{C6BF41FF-8D95-F2AB-3999-A97772506EE1}"/>
              </a:ext>
            </a:extLst>
          </p:cNvPr>
          <p:cNvGrpSpPr/>
          <p:nvPr/>
        </p:nvGrpSpPr>
        <p:grpSpPr>
          <a:xfrm>
            <a:off x="6401452" y="5079622"/>
            <a:ext cx="572400" cy="229320"/>
            <a:chOff x="6401452" y="5079622"/>
            <a:chExt cx="572400" cy="229320"/>
          </a:xfrm>
        </p:grpSpPr>
        <mc:AlternateContent xmlns:mc="http://schemas.openxmlformats.org/markup-compatibility/2006" xmlns:p14="http://schemas.microsoft.com/office/powerpoint/2010/main">
          <mc:Choice Requires="p14">
            <p:contentPart p14:bwMode="auto" r:id="rId106">
              <p14:nvContentPartPr>
                <p14:cNvPr id="1733" name="Ink 1732">
                  <a:extLst>
                    <a:ext uri="{FF2B5EF4-FFF2-40B4-BE49-F238E27FC236}">
                      <a16:creationId xmlns:a16="http://schemas.microsoft.com/office/drawing/2014/main" id="{C7BBC2DB-026C-2BEF-C323-7532AF2E2A3D}"/>
                    </a:ext>
                  </a:extLst>
                </p14:cNvPr>
                <p14:cNvContentPartPr/>
                <p14:nvPr/>
              </p14:nvContentPartPr>
              <p14:xfrm>
                <a:off x="6401452" y="5079622"/>
                <a:ext cx="165600" cy="229320"/>
              </p14:xfrm>
            </p:contentPart>
          </mc:Choice>
          <mc:Fallback xmlns="">
            <p:pic>
              <p:nvPicPr>
                <p:cNvPr id="1733" name="Ink 1732">
                  <a:extLst>
                    <a:ext uri="{FF2B5EF4-FFF2-40B4-BE49-F238E27FC236}">
                      <a16:creationId xmlns:a16="http://schemas.microsoft.com/office/drawing/2014/main" id="{C7BBC2DB-026C-2BEF-C323-7532AF2E2A3D}"/>
                    </a:ext>
                  </a:extLst>
                </p:cNvPr>
                <p:cNvPicPr/>
                <p:nvPr/>
              </p:nvPicPr>
              <p:blipFill>
                <a:blip r:embed="rId107"/>
                <a:stretch>
                  <a:fillRect/>
                </a:stretch>
              </p:blipFill>
              <p:spPr>
                <a:xfrm>
                  <a:off x="6392452" y="5070982"/>
                  <a:ext cx="1832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734" name="Ink 1733">
                  <a:extLst>
                    <a:ext uri="{FF2B5EF4-FFF2-40B4-BE49-F238E27FC236}">
                      <a16:creationId xmlns:a16="http://schemas.microsoft.com/office/drawing/2014/main" id="{170DF09B-ECB6-B8E8-62D6-B593DE599942}"/>
                    </a:ext>
                  </a:extLst>
                </p14:cNvPr>
                <p14:cNvContentPartPr/>
                <p14:nvPr/>
              </p14:nvContentPartPr>
              <p14:xfrm>
                <a:off x="6571372" y="5172502"/>
                <a:ext cx="117000" cy="106560"/>
              </p14:xfrm>
            </p:contentPart>
          </mc:Choice>
          <mc:Fallback xmlns="">
            <p:pic>
              <p:nvPicPr>
                <p:cNvPr id="1734" name="Ink 1733">
                  <a:extLst>
                    <a:ext uri="{FF2B5EF4-FFF2-40B4-BE49-F238E27FC236}">
                      <a16:creationId xmlns:a16="http://schemas.microsoft.com/office/drawing/2014/main" id="{170DF09B-ECB6-B8E8-62D6-B593DE599942}"/>
                    </a:ext>
                  </a:extLst>
                </p:cNvPr>
                <p:cNvPicPr/>
                <p:nvPr/>
              </p:nvPicPr>
              <p:blipFill>
                <a:blip r:embed="rId109"/>
                <a:stretch>
                  <a:fillRect/>
                </a:stretch>
              </p:blipFill>
              <p:spPr>
                <a:xfrm>
                  <a:off x="6562372" y="5163862"/>
                  <a:ext cx="13464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735" name="Ink 1734">
                  <a:extLst>
                    <a:ext uri="{FF2B5EF4-FFF2-40B4-BE49-F238E27FC236}">
                      <a16:creationId xmlns:a16="http://schemas.microsoft.com/office/drawing/2014/main" id="{23D306AF-1F32-4F1C-C7A4-C0A1294F6CC0}"/>
                    </a:ext>
                  </a:extLst>
                </p14:cNvPr>
                <p14:cNvContentPartPr/>
                <p14:nvPr/>
              </p14:nvContentPartPr>
              <p14:xfrm>
                <a:off x="6725812" y="5176462"/>
                <a:ext cx="48240" cy="92880"/>
              </p14:xfrm>
            </p:contentPart>
          </mc:Choice>
          <mc:Fallback xmlns="">
            <p:pic>
              <p:nvPicPr>
                <p:cNvPr id="1735" name="Ink 1734">
                  <a:extLst>
                    <a:ext uri="{FF2B5EF4-FFF2-40B4-BE49-F238E27FC236}">
                      <a16:creationId xmlns:a16="http://schemas.microsoft.com/office/drawing/2014/main" id="{23D306AF-1F32-4F1C-C7A4-C0A1294F6CC0}"/>
                    </a:ext>
                  </a:extLst>
                </p:cNvPr>
                <p:cNvPicPr/>
                <p:nvPr/>
              </p:nvPicPr>
              <p:blipFill>
                <a:blip r:embed="rId111"/>
                <a:stretch>
                  <a:fillRect/>
                </a:stretch>
              </p:blipFill>
              <p:spPr>
                <a:xfrm>
                  <a:off x="6717172" y="5167462"/>
                  <a:ext cx="6588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736" name="Ink 1735">
                  <a:extLst>
                    <a:ext uri="{FF2B5EF4-FFF2-40B4-BE49-F238E27FC236}">
                      <a16:creationId xmlns:a16="http://schemas.microsoft.com/office/drawing/2014/main" id="{77786B4C-5DC9-2DDC-BCE4-B23C9926BF12}"/>
                    </a:ext>
                  </a:extLst>
                </p14:cNvPr>
                <p14:cNvContentPartPr/>
                <p14:nvPr/>
              </p14:nvContentPartPr>
              <p14:xfrm>
                <a:off x="6842452" y="5156302"/>
                <a:ext cx="131400" cy="121680"/>
              </p14:xfrm>
            </p:contentPart>
          </mc:Choice>
          <mc:Fallback xmlns="">
            <p:pic>
              <p:nvPicPr>
                <p:cNvPr id="1736" name="Ink 1735">
                  <a:extLst>
                    <a:ext uri="{FF2B5EF4-FFF2-40B4-BE49-F238E27FC236}">
                      <a16:creationId xmlns:a16="http://schemas.microsoft.com/office/drawing/2014/main" id="{77786B4C-5DC9-2DDC-BCE4-B23C9926BF12}"/>
                    </a:ext>
                  </a:extLst>
                </p:cNvPr>
                <p:cNvPicPr/>
                <p:nvPr/>
              </p:nvPicPr>
              <p:blipFill>
                <a:blip r:embed="rId113"/>
                <a:stretch>
                  <a:fillRect/>
                </a:stretch>
              </p:blipFill>
              <p:spPr>
                <a:xfrm>
                  <a:off x="6833812" y="5147662"/>
                  <a:ext cx="149040" cy="139320"/>
                </a:xfrm>
                <a:prstGeom prst="rect">
                  <a:avLst/>
                </a:prstGeom>
              </p:spPr>
            </p:pic>
          </mc:Fallback>
        </mc:AlternateContent>
      </p:grpSp>
      <p:grpSp>
        <p:nvGrpSpPr>
          <p:cNvPr id="1752" name="Group 1751">
            <a:extLst>
              <a:ext uri="{FF2B5EF4-FFF2-40B4-BE49-F238E27FC236}">
                <a16:creationId xmlns:a16="http://schemas.microsoft.com/office/drawing/2014/main" id="{D9B21BD0-2E6B-97A5-EFE1-C7BCE0FB6187}"/>
              </a:ext>
            </a:extLst>
          </p:cNvPr>
          <p:cNvGrpSpPr/>
          <p:nvPr/>
        </p:nvGrpSpPr>
        <p:grpSpPr>
          <a:xfrm>
            <a:off x="6070972" y="5500102"/>
            <a:ext cx="921240" cy="200520"/>
            <a:chOff x="6070972" y="5500102"/>
            <a:chExt cx="921240" cy="200520"/>
          </a:xfrm>
        </p:grpSpPr>
        <mc:AlternateContent xmlns:mc="http://schemas.openxmlformats.org/markup-compatibility/2006" xmlns:p14="http://schemas.microsoft.com/office/powerpoint/2010/main">
          <mc:Choice Requires="p14">
            <p:contentPart p14:bwMode="auto" r:id="rId114">
              <p14:nvContentPartPr>
                <p14:cNvPr id="1739" name="Ink 1738">
                  <a:extLst>
                    <a:ext uri="{FF2B5EF4-FFF2-40B4-BE49-F238E27FC236}">
                      <a16:creationId xmlns:a16="http://schemas.microsoft.com/office/drawing/2014/main" id="{66FB8BF9-7202-EEE9-E340-1E4AD87FA72E}"/>
                    </a:ext>
                  </a:extLst>
                </p14:cNvPr>
                <p14:cNvContentPartPr/>
                <p14:nvPr/>
              </p14:nvContentPartPr>
              <p14:xfrm>
                <a:off x="6108772" y="5500102"/>
                <a:ext cx="11160" cy="138960"/>
              </p14:xfrm>
            </p:contentPart>
          </mc:Choice>
          <mc:Fallback xmlns="">
            <p:pic>
              <p:nvPicPr>
                <p:cNvPr id="1739" name="Ink 1738">
                  <a:extLst>
                    <a:ext uri="{FF2B5EF4-FFF2-40B4-BE49-F238E27FC236}">
                      <a16:creationId xmlns:a16="http://schemas.microsoft.com/office/drawing/2014/main" id="{66FB8BF9-7202-EEE9-E340-1E4AD87FA72E}"/>
                    </a:ext>
                  </a:extLst>
                </p:cNvPr>
                <p:cNvPicPr/>
                <p:nvPr/>
              </p:nvPicPr>
              <p:blipFill>
                <a:blip r:embed="rId115"/>
                <a:stretch>
                  <a:fillRect/>
                </a:stretch>
              </p:blipFill>
              <p:spPr>
                <a:xfrm>
                  <a:off x="6100132" y="5491462"/>
                  <a:ext cx="288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740" name="Ink 1739">
                  <a:extLst>
                    <a:ext uri="{FF2B5EF4-FFF2-40B4-BE49-F238E27FC236}">
                      <a16:creationId xmlns:a16="http://schemas.microsoft.com/office/drawing/2014/main" id="{50F410BF-479F-9936-B6D5-F3F0AE922283}"/>
                    </a:ext>
                  </a:extLst>
                </p14:cNvPr>
                <p14:cNvContentPartPr/>
                <p14:nvPr/>
              </p14:nvContentPartPr>
              <p14:xfrm>
                <a:off x="6070972" y="5514862"/>
                <a:ext cx="149400" cy="107640"/>
              </p14:xfrm>
            </p:contentPart>
          </mc:Choice>
          <mc:Fallback xmlns="">
            <p:pic>
              <p:nvPicPr>
                <p:cNvPr id="1740" name="Ink 1739">
                  <a:extLst>
                    <a:ext uri="{FF2B5EF4-FFF2-40B4-BE49-F238E27FC236}">
                      <a16:creationId xmlns:a16="http://schemas.microsoft.com/office/drawing/2014/main" id="{50F410BF-479F-9936-B6D5-F3F0AE922283}"/>
                    </a:ext>
                  </a:extLst>
                </p:cNvPr>
                <p:cNvPicPr/>
                <p:nvPr/>
              </p:nvPicPr>
              <p:blipFill>
                <a:blip r:embed="rId117"/>
                <a:stretch>
                  <a:fillRect/>
                </a:stretch>
              </p:blipFill>
              <p:spPr>
                <a:xfrm>
                  <a:off x="6061972" y="5505862"/>
                  <a:ext cx="1670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741" name="Ink 1740">
                  <a:extLst>
                    <a:ext uri="{FF2B5EF4-FFF2-40B4-BE49-F238E27FC236}">
                      <a16:creationId xmlns:a16="http://schemas.microsoft.com/office/drawing/2014/main" id="{2AB91B30-9F0B-C960-442C-22F1FC179A87}"/>
                    </a:ext>
                  </a:extLst>
                </p14:cNvPr>
                <p14:cNvContentPartPr/>
                <p14:nvPr/>
              </p14:nvContentPartPr>
              <p14:xfrm>
                <a:off x="6242692" y="5500822"/>
                <a:ext cx="109080" cy="147240"/>
              </p14:xfrm>
            </p:contentPart>
          </mc:Choice>
          <mc:Fallback xmlns="">
            <p:pic>
              <p:nvPicPr>
                <p:cNvPr id="1741" name="Ink 1740">
                  <a:extLst>
                    <a:ext uri="{FF2B5EF4-FFF2-40B4-BE49-F238E27FC236}">
                      <a16:creationId xmlns:a16="http://schemas.microsoft.com/office/drawing/2014/main" id="{2AB91B30-9F0B-C960-442C-22F1FC179A87}"/>
                    </a:ext>
                  </a:extLst>
                </p:cNvPr>
                <p:cNvPicPr/>
                <p:nvPr/>
              </p:nvPicPr>
              <p:blipFill>
                <a:blip r:embed="rId119"/>
                <a:stretch>
                  <a:fillRect/>
                </a:stretch>
              </p:blipFill>
              <p:spPr>
                <a:xfrm>
                  <a:off x="6234052" y="5491822"/>
                  <a:ext cx="1267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742" name="Ink 1741">
                  <a:extLst>
                    <a:ext uri="{FF2B5EF4-FFF2-40B4-BE49-F238E27FC236}">
                      <a16:creationId xmlns:a16="http://schemas.microsoft.com/office/drawing/2014/main" id="{789314E0-185C-9F23-ABD0-F62EE9E91DD1}"/>
                    </a:ext>
                  </a:extLst>
                </p14:cNvPr>
                <p14:cNvContentPartPr/>
                <p14:nvPr/>
              </p14:nvContentPartPr>
              <p14:xfrm>
                <a:off x="6276532" y="5565622"/>
                <a:ext cx="290160" cy="37440"/>
              </p14:xfrm>
            </p:contentPart>
          </mc:Choice>
          <mc:Fallback xmlns="">
            <p:pic>
              <p:nvPicPr>
                <p:cNvPr id="1742" name="Ink 1741">
                  <a:extLst>
                    <a:ext uri="{FF2B5EF4-FFF2-40B4-BE49-F238E27FC236}">
                      <a16:creationId xmlns:a16="http://schemas.microsoft.com/office/drawing/2014/main" id="{789314E0-185C-9F23-ABD0-F62EE9E91DD1}"/>
                    </a:ext>
                  </a:extLst>
                </p:cNvPr>
                <p:cNvPicPr/>
                <p:nvPr/>
              </p:nvPicPr>
              <p:blipFill>
                <a:blip r:embed="rId121"/>
                <a:stretch>
                  <a:fillRect/>
                </a:stretch>
              </p:blipFill>
              <p:spPr>
                <a:xfrm>
                  <a:off x="6267532" y="5556982"/>
                  <a:ext cx="3078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743" name="Ink 1742">
                  <a:extLst>
                    <a:ext uri="{FF2B5EF4-FFF2-40B4-BE49-F238E27FC236}">
                      <a16:creationId xmlns:a16="http://schemas.microsoft.com/office/drawing/2014/main" id="{E72E67CA-2087-75FC-C47E-A711ADD8B6B9}"/>
                    </a:ext>
                  </a:extLst>
                </p14:cNvPr>
                <p14:cNvContentPartPr/>
                <p14:nvPr/>
              </p14:nvContentPartPr>
              <p14:xfrm>
                <a:off x="6529252" y="5622142"/>
                <a:ext cx="83880" cy="14400"/>
              </p14:xfrm>
            </p:contentPart>
          </mc:Choice>
          <mc:Fallback xmlns="">
            <p:pic>
              <p:nvPicPr>
                <p:cNvPr id="1743" name="Ink 1742">
                  <a:extLst>
                    <a:ext uri="{FF2B5EF4-FFF2-40B4-BE49-F238E27FC236}">
                      <a16:creationId xmlns:a16="http://schemas.microsoft.com/office/drawing/2014/main" id="{E72E67CA-2087-75FC-C47E-A711ADD8B6B9}"/>
                    </a:ext>
                  </a:extLst>
                </p:cNvPr>
                <p:cNvPicPr/>
                <p:nvPr/>
              </p:nvPicPr>
              <p:blipFill>
                <a:blip r:embed="rId123"/>
                <a:stretch>
                  <a:fillRect/>
                </a:stretch>
              </p:blipFill>
              <p:spPr>
                <a:xfrm>
                  <a:off x="6520612" y="5613502"/>
                  <a:ext cx="1015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744" name="Ink 1743">
                  <a:extLst>
                    <a:ext uri="{FF2B5EF4-FFF2-40B4-BE49-F238E27FC236}">
                      <a16:creationId xmlns:a16="http://schemas.microsoft.com/office/drawing/2014/main" id="{B3B32784-F02C-30EF-86EF-3874E457FA20}"/>
                    </a:ext>
                  </a:extLst>
                </p14:cNvPr>
                <p14:cNvContentPartPr/>
                <p14:nvPr/>
              </p14:nvContentPartPr>
              <p14:xfrm>
                <a:off x="6519532" y="5529262"/>
                <a:ext cx="77760" cy="171360"/>
              </p14:xfrm>
            </p:contentPart>
          </mc:Choice>
          <mc:Fallback xmlns="">
            <p:pic>
              <p:nvPicPr>
                <p:cNvPr id="1744" name="Ink 1743">
                  <a:extLst>
                    <a:ext uri="{FF2B5EF4-FFF2-40B4-BE49-F238E27FC236}">
                      <a16:creationId xmlns:a16="http://schemas.microsoft.com/office/drawing/2014/main" id="{B3B32784-F02C-30EF-86EF-3874E457FA20}"/>
                    </a:ext>
                  </a:extLst>
                </p:cNvPr>
                <p:cNvPicPr/>
                <p:nvPr/>
              </p:nvPicPr>
              <p:blipFill>
                <a:blip r:embed="rId125"/>
                <a:stretch>
                  <a:fillRect/>
                </a:stretch>
              </p:blipFill>
              <p:spPr>
                <a:xfrm>
                  <a:off x="6510532" y="5520262"/>
                  <a:ext cx="954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745" name="Ink 1744">
                  <a:extLst>
                    <a:ext uri="{FF2B5EF4-FFF2-40B4-BE49-F238E27FC236}">
                      <a16:creationId xmlns:a16="http://schemas.microsoft.com/office/drawing/2014/main" id="{2187A515-9070-40DC-5392-AFF4C5189392}"/>
                    </a:ext>
                  </a:extLst>
                </p14:cNvPr>
                <p14:cNvContentPartPr/>
                <p14:nvPr/>
              </p14:nvContentPartPr>
              <p14:xfrm>
                <a:off x="6745612" y="5528182"/>
                <a:ext cx="36000" cy="123840"/>
              </p14:xfrm>
            </p:contentPart>
          </mc:Choice>
          <mc:Fallback xmlns="">
            <p:pic>
              <p:nvPicPr>
                <p:cNvPr id="1745" name="Ink 1744">
                  <a:extLst>
                    <a:ext uri="{FF2B5EF4-FFF2-40B4-BE49-F238E27FC236}">
                      <a16:creationId xmlns:a16="http://schemas.microsoft.com/office/drawing/2014/main" id="{2187A515-9070-40DC-5392-AFF4C5189392}"/>
                    </a:ext>
                  </a:extLst>
                </p:cNvPr>
                <p:cNvPicPr/>
                <p:nvPr/>
              </p:nvPicPr>
              <p:blipFill>
                <a:blip r:embed="rId127"/>
                <a:stretch>
                  <a:fillRect/>
                </a:stretch>
              </p:blipFill>
              <p:spPr>
                <a:xfrm>
                  <a:off x="6736612" y="5519542"/>
                  <a:ext cx="5364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746" name="Ink 1745">
                  <a:extLst>
                    <a:ext uri="{FF2B5EF4-FFF2-40B4-BE49-F238E27FC236}">
                      <a16:creationId xmlns:a16="http://schemas.microsoft.com/office/drawing/2014/main" id="{B67E29EE-591B-DF9B-D2A3-E98050E3B939}"/>
                    </a:ext>
                  </a:extLst>
                </p14:cNvPr>
                <p14:cNvContentPartPr/>
                <p14:nvPr/>
              </p14:nvContentPartPr>
              <p14:xfrm>
                <a:off x="6833092" y="5509462"/>
                <a:ext cx="159120" cy="147600"/>
              </p14:xfrm>
            </p:contentPart>
          </mc:Choice>
          <mc:Fallback xmlns="">
            <p:pic>
              <p:nvPicPr>
                <p:cNvPr id="1746" name="Ink 1745">
                  <a:extLst>
                    <a:ext uri="{FF2B5EF4-FFF2-40B4-BE49-F238E27FC236}">
                      <a16:creationId xmlns:a16="http://schemas.microsoft.com/office/drawing/2014/main" id="{B67E29EE-591B-DF9B-D2A3-E98050E3B939}"/>
                    </a:ext>
                  </a:extLst>
                </p:cNvPr>
                <p:cNvPicPr/>
                <p:nvPr/>
              </p:nvPicPr>
              <p:blipFill>
                <a:blip r:embed="rId129"/>
                <a:stretch>
                  <a:fillRect/>
                </a:stretch>
              </p:blipFill>
              <p:spPr>
                <a:xfrm>
                  <a:off x="6824092" y="5500822"/>
                  <a:ext cx="176760" cy="165240"/>
                </a:xfrm>
                <a:prstGeom prst="rect">
                  <a:avLst/>
                </a:prstGeom>
              </p:spPr>
            </p:pic>
          </mc:Fallback>
        </mc:AlternateContent>
      </p:grpSp>
      <p:grpSp>
        <p:nvGrpSpPr>
          <p:cNvPr id="1751" name="Group 1750">
            <a:extLst>
              <a:ext uri="{FF2B5EF4-FFF2-40B4-BE49-F238E27FC236}">
                <a16:creationId xmlns:a16="http://schemas.microsoft.com/office/drawing/2014/main" id="{E3B0E66B-9E0B-B3D3-D053-E235AE8FCCE5}"/>
              </a:ext>
            </a:extLst>
          </p:cNvPr>
          <p:cNvGrpSpPr/>
          <p:nvPr/>
        </p:nvGrpSpPr>
        <p:grpSpPr>
          <a:xfrm>
            <a:off x="6708892" y="5813302"/>
            <a:ext cx="673920" cy="174960"/>
            <a:chOff x="6708892" y="5813302"/>
            <a:chExt cx="673920" cy="174960"/>
          </a:xfrm>
        </p:grpSpPr>
        <mc:AlternateContent xmlns:mc="http://schemas.openxmlformats.org/markup-compatibility/2006" xmlns:p14="http://schemas.microsoft.com/office/powerpoint/2010/main">
          <mc:Choice Requires="p14">
            <p:contentPart p14:bwMode="auto" r:id="rId130">
              <p14:nvContentPartPr>
                <p14:cNvPr id="1747" name="Ink 1746">
                  <a:extLst>
                    <a:ext uri="{FF2B5EF4-FFF2-40B4-BE49-F238E27FC236}">
                      <a16:creationId xmlns:a16="http://schemas.microsoft.com/office/drawing/2014/main" id="{3E37E970-7754-56EC-AE88-8B5FED0AAF3E}"/>
                    </a:ext>
                  </a:extLst>
                </p14:cNvPr>
                <p14:cNvContentPartPr/>
                <p14:nvPr/>
              </p14:nvContentPartPr>
              <p14:xfrm>
                <a:off x="6708892" y="5813302"/>
                <a:ext cx="115560" cy="174960"/>
              </p14:xfrm>
            </p:contentPart>
          </mc:Choice>
          <mc:Fallback xmlns="">
            <p:pic>
              <p:nvPicPr>
                <p:cNvPr id="1747" name="Ink 1746">
                  <a:extLst>
                    <a:ext uri="{FF2B5EF4-FFF2-40B4-BE49-F238E27FC236}">
                      <a16:creationId xmlns:a16="http://schemas.microsoft.com/office/drawing/2014/main" id="{3E37E970-7754-56EC-AE88-8B5FED0AAF3E}"/>
                    </a:ext>
                  </a:extLst>
                </p:cNvPr>
                <p:cNvPicPr/>
                <p:nvPr/>
              </p:nvPicPr>
              <p:blipFill>
                <a:blip r:embed="rId131"/>
                <a:stretch>
                  <a:fillRect/>
                </a:stretch>
              </p:blipFill>
              <p:spPr>
                <a:xfrm>
                  <a:off x="6700252" y="5804302"/>
                  <a:ext cx="1332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750" name="Ink 1749">
                  <a:extLst>
                    <a:ext uri="{FF2B5EF4-FFF2-40B4-BE49-F238E27FC236}">
                      <a16:creationId xmlns:a16="http://schemas.microsoft.com/office/drawing/2014/main" id="{2351EAB1-A2B6-4C8E-CFF7-EC35FA1051E2}"/>
                    </a:ext>
                  </a:extLst>
                </p14:cNvPr>
                <p14:cNvContentPartPr/>
                <p14:nvPr/>
              </p14:nvContentPartPr>
              <p14:xfrm>
                <a:off x="6854692" y="5822302"/>
                <a:ext cx="528120" cy="121680"/>
              </p14:xfrm>
            </p:contentPart>
          </mc:Choice>
          <mc:Fallback xmlns="">
            <p:pic>
              <p:nvPicPr>
                <p:cNvPr id="1750" name="Ink 1749">
                  <a:extLst>
                    <a:ext uri="{FF2B5EF4-FFF2-40B4-BE49-F238E27FC236}">
                      <a16:creationId xmlns:a16="http://schemas.microsoft.com/office/drawing/2014/main" id="{2351EAB1-A2B6-4C8E-CFF7-EC35FA1051E2}"/>
                    </a:ext>
                  </a:extLst>
                </p:cNvPr>
                <p:cNvPicPr/>
                <p:nvPr/>
              </p:nvPicPr>
              <p:blipFill>
                <a:blip r:embed="rId133"/>
                <a:stretch>
                  <a:fillRect/>
                </a:stretch>
              </p:blipFill>
              <p:spPr>
                <a:xfrm>
                  <a:off x="6846052" y="5813302"/>
                  <a:ext cx="545760" cy="139320"/>
                </a:xfrm>
                <a:prstGeom prst="rect">
                  <a:avLst/>
                </a:prstGeom>
              </p:spPr>
            </p:pic>
          </mc:Fallback>
        </mc:AlternateContent>
      </p:grpSp>
      <p:grpSp>
        <p:nvGrpSpPr>
          <p:cNvPr id="1775" name="Group 1774">
            <a:extLst>
              <a:ext uri="{FF2B5EF4-FFF2-40B4-BE49-F238E27FC236}">
                <a16:creationId xmlns:a16="http://schemas.microsoft.com/office/drawing/2014/main" id="{A598EDF6-253E-B621-A51D-02C6CA1B8DAC}"/>
              </a:ext>
            </a:extLst>
          </p:cNvPr>
          <p:cNvGrpSpPr/>
          <p:nvPr/>
        </p:nvGrpSpPr>
        <p:grpSpPr>
          <a:xfrm>
            <a:off x="1072372" y="3471142"/>
            <a:ext cx="741240" cy="224640"/>
            <a:chOff x="1072372" y="3471142"/>
            <a:chExt cx="741240" cy="224640"/>
          </a:xfrm>
        </p:grpSpPr>
        <mc:AlternateContent xmlns:mc="http://schemas.openxmlformats.org/markup-compatibility/2006" xmlns:p14="http://schemas.microsoft.com/office/powerpoint/2010/main">
          <mc:Choice Requires="p14">
            <p:contentPart p14:bwMode="auto" r:id="rId134">
              <p14:nvContentPartPr>
                <p14:cNvPr id="1753" name="Ink 1752">
                  <a:extLst>
                    <a:ext uri="{FF2B5EF4-FFF2-40B4-BE49-F238E27FC236}">
                      <a16:creationId xmlns:a16="http://schemas.microsoft.com/office/drawing/2014/main" id="{6A63438F-CBFF-42C7-27A5-94071FCE4112}"/>
                    </a:ext>
                  </a:extLst>
                </p14:cNvPr>
                <p14:cNvContentPartPr/>
                <p14:nvPr/>
              </p14:nvContentPartPr>
              <p14:xfrm>
                <a:off x="1072372" y="3530902"/>
                <a:ext cx="231480" cy="164880"/>
              </p14:xfrm>
            </p:contentPart>
          </mc:Choice>
          <mc:Fallback xmlns="">
            <p:pic>
              <p:nvPicPr>
                <p:cNvPr id="1753" name="Ink 1752">
                  <a:extLst>
                    <a:ext uri="{FF2B5EF4-FFF2-40B4-BE49-F238E27FC236}">
                      <a16:creationId xmlns:a16="http://schemas.microsoft.com/office/drawing/2014/main" id="{6A63438F-CBFF-42C7-27A5-94071FCE4112}"/>
                    </a:ext>
                  </a:extLst>
                </p:cNvPr>
                <p:cNvPicPr/>
                <p:nvPr/>
              </p:nvPicPr>
              <p:blipFill>
                <a:blip r:embed="rId135"/>
                <a:stretch>
                  <a:fillRect/>
                </a:stretch>
              </p:blipFill>
              <p:spPr>
                <a:xfrm>
                  <a:off x="1063372" y="3522262"/>
                  <a:ext cx="24912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754" name="Ink 1753">
                  <a:extLst>
                    <a:ext uri="{FF2B5EF4-FFF2-40B4-BE49-F238E27FC236}">
                      <a16:creationId xmlns:a16="http://schemas.microsoft.com/office/drawing/2014/main" id="{A9A6FB88-A49C-A540-AED2-0B81568459A2}"/>
                    </a:ext>
                  </a:extLst>
                </p14:cNvPr>
                <p14:cNvContentPartPr/>
                <p14:nvPr/>
              </p14:nvContentPartPr>
              <p14:xfrm>
                <a:off x="1374052" y="3555022"/>
                <a:ext cx="118800" cy="120600"/>
              </p14:xfrm>
            </p:contentPart>
          </mc:Choice>
          <mc:Fallback xmlns="">
            <p:pic>
              <p:nvPicPr>
                <p:cNvPr id="1754" name="Ink 1753">
                  <a:extLst>
                    <a:ext uri="{FF2B5EF4-FFF2-40B4-BE49-F238E27FC236}">
                      <a16:creationId xmlns:a16="http://schemas.microsoft.com/office/drawing/2014/main" id="{A9A6FB88-A49C-A540-AED2-0B81568459A2}"/>
                    </a:ext>
                  </a:extLst>
                </p:cNvPr>
                <p:cNvPicPr/>
                <p:nvPr/>
              </p:nvPicPr>
              <p:blipFill>
                <a:blip r:embed="rId137"/>
                <a:stretch>
                  <a:fillRect/>
                </a:stretch>
              </p:blipFill>
              <p:spPr>
                <a:xfrm>
                  <a:off x="1365052" y="3546382"/>
                  <a:ext cx="1364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755" name="Ink 1754">
                  <a:extLst>
                    <a:ext uri="{FF2B5EF4-FFF2-40B4-BE49-F238E27FC236}">
                      <a16:creationId xmlns:a16="http://schemas.microsoft.com/office/drawing/2014/main" id="{220D31DE-FBB5-A80D-E92D-ECE66762F5F1}"/>
                    </a:ext>
                  </a:extLst>
                </p14:cNvPr>
                <p14:cNvContentPartPr/>
                <p14:nvPr/>
              </p14:nvContentPartPr>
              <p14:xfrm>
                <a:off x="1538932" y="3509662"/>
                <a:ext cx="97920" cy="153720"/>
              </p14:xfrm>
            </p:contentPart>
          </mc:Choice>
          <mc:Fallback xmlns="">
            <p:pic>
              <p:nvPicPr>
                <p:cNvPr id="1755" name="Ink 1754">
                  <a:extLst>
                    <a:ext uri="{FF2B5EF4-FFF2-40B4-BE49-F238E27FC236}">
                      <a16:creationId xmlns:a16="http://schemas.microsoft.com/office/drawing/2014/main" id="{220D31DE-FBB5-A80D-E92D-ECE66762F5F1}"/>
                    </a:ext>
                  </a:extLst>
                </p:cNvPr>
                <p:cNvPicPr/>
                <p:nvPr/>
              </p:nvPicPr>
              <p:blipFill>
                <a:blip r:embed="rId139"/>
                <a:stretch>
                  <a:fillRect/>
                </a:stretch>
              </p:blipFill>
              <p:spPr>
                <a:xfrm>
                  <a:off x="1530292" y="3501022"/>
                  <a:ext cx="1155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756" name="Ink 1755">
                  <a:extLst>
                    <a:ext uri="{FF2B5EF4-FFF2-40B4-BE49-F238E27FC236}">
                      <a16:creationId xmlns:a16="http://schemas.microsoft.com/office/drawing/2014/main" id="{C627BE92-59D9-1354-45F4-7EB0C6CBC5E8}"/>
                    </a:ext>
                  </a:extLst>
                </p14:cNvPr>
                <p14:cNvContentPartPr/>
                <p14:nvPr/>
              </p14:nvContentPartPr>
              <p14:xfrm>
                <a:off x="1681492" y="3471142"/>
                <a:ext cx="132120" cy="172080"/>
              </p14:xfrm>
            </p:contentPart>
          </mc:Choice>
          <mc:Fallback xmlns="">
            <p:pic>
              <p:nvPicPr>
                <p:cNvPr id="1756" name="Ink 1755">
                  <a:extLst>
                    <a:ext uri="{FF2B5EF4-FFF2-40B4-BE49-F238E27FC236}">
                      <a16:creationId xmlns:a16="http://schemas.microsoft.com/office/drawing/2014/main" id="{C627BE92-59D9-1354-45F4-7EB0C6CBC5E8}"/>
                    </a:ext>
                  </a:extLst>
                </p:cNvPr>
                <p:cNvPicPr/>
                <p:nvPr/>
              </p:nvPicPr>
              <p:blipFill>
                <a:blip r:embed="rId141"/>
                <a:stretch>
                  <a:fillRect/>
                </a:stretch>
              </p:blipFill>
              <p:spPr>
                <a:xfrm>
                  <a:off x="1672492" y="3462502"/>
                  <a:ext cx="149760" cy="189720"/>
                </a:xfrm>
                <a:prstGeom prst="rect">
                  <a:avLst/>
                </a:prstGeom>
              </p:spPr>
            </p:pic>
          </mc:Fallback>
        </mc:AlternateContent>
      </p:grpSp>
      <p:grpSp>
        <p:nvGrpSpPr>
          <p:cNvPr id="1774" name="Group 1773">
            <a:extLst>
              <a:ext uri="{FF2B5EF4-FFF2-40B4-BE49-F238E27FC236}">
                <a16:creationId xmlns:a16="http://schemas.microsoft.com/office/drawing/2014/main" id="{41A294A0-AD48-C36D-2F81-16537F389AC6}"/>
              </a:ext>
            </a:extLst>
          </p:cNvPr>
          <p:cNvGrpSpPr/>
          <p:nvPr/>
        </p:nvGrpSpPr>
        <p:grpSpPr>
          <a:xfrm>
            <a:off x="1149772" y="4057222"/>
            <a:ext cx="2243160" cy="312840"/>
            <a:chOff x="1149772" y="4057222"/>
            <a:chExt cx="2243160" cy="312840"/>
          </a:xfrm>
        </p:grpSpPr>
        <mc:AlternateContent xmlns:mc="http://schemas.openxmlformats.org/markup-compatibility/2006" xmlns:p14="http://schemas.microsoft.com/office/powerpoint/2010/main">
          <mc:Choice Requires="p14">
            <p:contentPart p14:bwMode="auto" r:id="rId142">
              <p14:nvContentPartPr>
                <p14:cNvPr id="1757" name="Ink 1756">
                  <a:extLst>
                    <a:ext uri="{FF2B5EF4-FFF2-40B4-BE49-F238E27FC236}">
                      <a16:creationId xmlns:a16="http://schemas.microsoft.com/office/drawing/2014/main" id="{852A18EE-0DFA-EF18-877E-E278BE8F8943}"/>
                    </a:ext>
                  </a:extLst>
                </p14:cNvPr>
                <p14:cNvContentPartPr/>
                <p14:nvPr/>
              </p14:nvContentPartPr>
              <p14:xfrm>
                <a:off x="1149772" y="4093942"/>
                <a:ext cx="195120" cy="193320"/>
              </p14:xfrm>
            </p:contentPart>
          </mc:Choice>
          <mc:Fallback xmlns="">
            <p:pic>
              <p:nvPicPr>
                <p:cNvPr id="1757" name="Ink 1756">
                  <a:extLst>
                    <a:ext uri="{FF2B5EF4-FFF2-40B4-BE49-F238E27FC236}">
                      <a16:creationId xmlns:a16="http://schemas.microsoft.com/office/drawing/2014/main" id="{852A18EE-0DFA-EF18-877E-E278BE8F8943}"/>
                    </a:ext>
                  </a:extLst>
                </p:cNvPr>
                <p:cNvPicPr/>
                <p:nvPr/>
              </p:nvPicPr>
              <p:blipFill>
                <a:blip r:embed="rId143"/>
                <a:stretch>
                  <a:fillRect/>
                </a:stretch>
              </p:blipFill>
              <p:spPr>
                <a:xfrm>
                  <a:off x="1140772" y="4085302"/>
                  <a:ext cx="21276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758" name="Ink 1757">
                  <a:extLst>
                    <a:ext uri="{FF2B5EF4-FFF2-40B4-BE49-F238E27FC236}">
                      <a16:creationId xmlns:a16="http://schemas.microsoft.com/office/drawing/2014/main" id="{8B0EAEFB-2E44-CA01-0423-1DFCE2F95945}"/>
                    </a:ext>
                  </a:extLst>
                </p14:cNvPr>
                <p14:cNvContentPartPr/>
                <p14:nvPr/>
              </p14:nvContentPartPr>
              <p14:xfrm>
                <a:off x="1261732" y="4122022"/>
                <a:ext cx="261000" cy="248040"/>
              </p14:xfrm>
            </p:contentPart>
          </mc:Choice>
          <mc:Fallback xmlns="">
            <p:pic>
              <p:nvPicPr>
                <p:cNvPr id="1758" name="Ink 1757">
                  <a:extLst>
                    <a:ext uri="{FF2B5EF4-FFF2-40B4-BE49-F238E27FC236}">
                      <a16:creationId xmlns:a16="http://schemas.microsoft.com/office/drawing/2014/main" id="{8B0EAEFB-2E44-CA01-0423-1DFCE2F95945}"/>
                    </a:ext>
                  </a:extLst>
                </p:cNvPr>
                <p:cNvPicPr/>
                <p:nvPr/>
              </p:nvPicPr>
              <p:blipFill>
                <a:blip r:embed="rId145"/>
                <a:stretch>
                  <a:fillRect/>
                </a:stretch>
              </p:blipFill>
              <p:spPr>
                <a:xfrm>
                  <a:off x="1253092" y="4113382"/>
                  <a:ext cx="27864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759" name="Ink 1758">
                  <a:extLst>
                    <a:ext uri="{FF2B5EF4-FFF2-40B4-BE49-F238E27FC236}">
                      <a16:creationId xmlns:a16="http://schemas.microsoft.com/office/drawing/2014/main" id="{84827628-9A45-B1E3-BDD5-1F04D58252B9}"/>
                    </a:ext>
                  </a:extLst>
                </p14:cNvPr>
                <p14:cNvContentPartPr/>
                <p14:nvPr/>
              </p14:nvContentPartPr>
              <p14:xfrm>
                <a:off x="1588972" y="4122382"/>
                <a:ext cx="67320" cy="116640"/>
              </p14:xfrm>
            </p:contentPart>
          </mc:Choice>
          <mc:Fallback xmlns="">
            <p:pic>
              <p:nvPicPr>
                <p:cNvPr id="1759" name="Ink 1758">
                  <a:extLst>
                    <a:ext uri="{FF2B5EF4-FFF2-40B4-BE49-F238E27FC236}">
                      <a16:creationId xmlns:a16="http://schemas.microsoft.com/office/drawing/2014/main" id="{84827628-9A45-B1E3-BDD5-1F04D58252B9}"/>
                    </a:ext>
                  </a:extLst>
                </p:cNvPr>
                <p:cNvPicPr/>
                <p:nvPr/>
              </p:nvPicPr>
              <p:blipFill>
                <a:blip r:embed="rId147"/>
                <a:stretch>
                  <a:fillRect/>
                </a:stretch>
              </p:blipFill>
              <p:spPr>
                <a:xfrm>
                  <a:off x="1580332" y="4113742"/>
                  <a:ext cx="849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760" name="Ink 1759">
                  <a:extLst>
                    <a:ext uri="{FF2B5EF4-FFF2-40B4-BE49-F238E27FC236}">
                      <a16:creationId xmlns:a16="http://schemas.microsoft.com/office/drawing/2014/main" id="{99DC67F8-A5FD-8D96-BBBD-7CDBAEF0D134}"/>
                    </a:ext>
                  </a:extLst>
                </p14:cNvPr>
                <p14:cNvContentPartPr/>
                <p14:nvPr/>
              </p14:nvContentPartPr>
              <p14:xfrm>
                <a:off x="1693372" y="4075222"/>
                <a:ext cx="460080" cy="257400"/>
              </p14:xfrm>
            </p:contentPart>
          </mc:Choice>
          <mc:Fallback xmlns="">
            <p:pic>
              <p:nvPicPr>
                <p:cNvPr id="1760" name="Ink 1759">
                  <a:extLst>
                    <a:ext uri="{FF2B5EF4-FFF2-40B4-BE49-F238E27FC236}">
                      <a16:creationId xmlns:a16="http://schemas.microsoft.com/office/drawing/2014/main" id="{99DC67F8-A5FD-8D96-BBBD-7CDBAEF0D134}"/>
                    </a:ext>
                  </a:extLst>
                </p:cNvPr>
                <p:cNvPicPr/>
                <p:nvPr/>
              </p:nvPicPr>
              <p:blipFill>
                <a:blip r:embed="rId149"/>
                <a:stretch>
                  <a:fillRect/>
                </a:stretch>
              </p:blipFill>
              <p:spPr>
                <a:xfrm>
                  <a:off x="1684732" y="4066582"/>
                  <a:ext cx="47772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761" name="Ink 1760">
                  <a:extLst>
                    <a:ext uri="{FF2B5EF4-FFF2-40B4-BE49-F238E27FC236}">
                      <a16:creationId xmlns:a16="http://schemas.microsoft.com/office/drawing/2014/main" id="{C669CA9D-0B45-D042-4A1A-64973CEE698F}"/>
                    </a:ext>
                  </a:extLst>
                </p14:cNvPr>
                <p14:cNvContentPartPr/>
                <p14:nvPr/>
              </p14:nvContentPartPr>
              <p14:xfrm>
                <a:off x="2367652" y="4116982"/>
                <a:ext cx="221400" cy="26280"/>
              </p14:xfrm>
            </p:contentPart>
          </mc:Choice>
          <mc:Fallback xmlns="">
            <p:pic>
              <p:nvPicPr>
                <p:cNvPr id="1761" name="Ink 1760">
                  <a:extLst>
                    <a:ext uri="{FF2B5EF4-FFF2-40B4-BE49-F238E27FC236}">
                      <a16:creationId xmlns:a16="http://schemas.microsoft.com/office/drawing/2014/main" id="{C669CA9D-0B45-D042-4A1A-64973CEE698F}"/>
                    </a:ext>
                  </a:extLst>
                </p:cNvPr>
                <p:cNvPicPr/>
                <p:nvPr/>
              </p:nvPicPr>
              <p:blipFill>
                <a:blip r:embed="rId151"/>
                <a:stretch>
                  <a:fillRect/>
                </a:stretch>
              </p:blipFill>
              <p:spPr>
                <a:xfrm>
                  <a:off x="2359012" y="4107982"/>
                  <a:ext cx="23904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762" name="Ink 1761">
                  <a:extLst>
                    <a:ext uri="{FF2B5EF4-FFF2-40B4-BE49-F238E27FC236}">
                      <a16:creationId xmlns:a16="http://schemas.microsoft.com/office/drawing/2014/main" id="{D8AB25BA-A8D6-1E1C-772B-B46A71A256D9}"/>
                    </a:ext>
                  </a:extLst>
                </p14:cNvPr>
                <p14:cNvContentPartPr/>
                <p14:nvPr/>
              </p14:nvContentPartPr>
              <p14:xfrm>
                <a:off x="2760412" y="4057222"/>
                <a:ext cx="124560" cy="170280"/>
              </p14:xfrm>
            </p:contentPart>
          </mc:Choice>
          <mc:Fallback xmlns="">
            <p:pic>
              <p:nvPicPr>
                <p:cNvPr id="1762" name="Ink 1761">
                  <a:extLst>
                    <a:ext uri="{FF2B5EF4-FFF2-40B4-BE49-F238E27FC236}">
                      <a16:creationId xmlns:a16="http://schemas.microsoft.com/office/drawing/2014/main" id="{D8AB25BA-A8D6-1E1C-772B-B46A71A256D9}"/>
                    </a:ext>
                  </a:extLst>
                </p:cNvPr>
                <p:cNvPicPr/>
                <p:nvPr/>
              </p:nvPicPr>
              <p:blipFill>
                <a:blip r:embed="rId153"/>
                <a:stretch>
                  <a:fillRect/>
                </a:stretch>
              </p:blipFill>
              <p:spPr>
                <a:xfrm>
                  <a:off x="2751772" y="4048582"/>
                  <a:ext cx="1422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763" name="Ink 1762">
                  <a:extLst>
                    <a:ext uri="{FF2B5EF4-FFF2-40B4-BE49-F238E27FC236}">
                      <a16:creationId xmlns:a16="http://schemas.microsoft.com/office/drawing/2014/main" id="{78954FA6-FC00-C737-6C81-150A1CC02558}"/>
                    </a:ext>
                  </a:extLst>
                </p14:cNvPr>
                <p14:cNvContentPartPr/>
                <p14:nvPr/>
              </p14:nvContentPartPr>
              <p14:xfrm>
                <a:off x="2908732" y="4071982"/>
                <a:ext cx="295560" cy="277560"/>
              </p14:xfrm>
            </p:contentPart>
          </mc:Choice>
          <mc:Fallback xmlns="">
            <p:pic>
              <p:nvPicPr>
                <p:cNvPr id="1763" name="Ink 1762">
                  <a:extLst>
                    <a:ext uri="{FF2B5EF4-FFF2-40B4-BE49-F238E27FC236}">
                      <a16:creationId xmlns:a16="http://schemas.microsoft.com/office/drawing/2014/main" id="{78954FA6-FC00-C737-6C81-150A1CC02558}"/>
                    </a:ext>
                  </a:extLst>
                </p:cNvPr>
                <p:cNvPicPr/>
                <p:nvPr/>
              </p:nvPicPr>
              <p:blipFill>
                <a:blip r:embed="rId155"/>
                <a:stretch>
                  <a:fillRect/>
                </a:stretch>
              </p:blipFill>
              <p:spPr>
                <a:xfrm>
                  <a:off x="2899732" y="4063342"/>
                  <a:ext cx="31320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764" name="Ink 1763">
                  <a:extLst>
                    <a:ext uri="{FF2B5EF4-FFF2-40B4-BE49-F238E27FC236}">
                      <a16:creationId xmlns:a16="http://schemas.microsoft.com/office/drawing/2014/main" id="{9764EED7-2A94-0F55-B18A-9D3DC0CFA66B}"/>
                    </a:ext>
                  </a:extLst>
                </p14:cNvPr>
                <p14:cNvContentPartPr/>
                <p14:nvPr/>
              </p14:nvContentPartPr>
              <p14:xfrm>
                <a:off x="3256132" y="4070542"/>
                <a:ext cx="132120" cy="155160"/>
              </p14:xfrm>
            </p:contentPart>
          </mc:Choice>
          <mc:Fallback xmlns="">
            <p:pic>
              <p:nvPicPr>
                <p:cNvPr id="1764" name="Ink 1763">
                  <a:extLst>
                    <a:ext uri="{FF2B5EF4-FFF2-40B4-BE49-F238E27FC236}">
                      <a16:creationId xmlns:a16="http://schemas.microsoft.com/office/drawing/2014/main" id="{9764EED7-2A94-0F55-B18A-9D3DC0CFA66B}"/>
                    </a:ext>
                  </a:extLst>
                </p:cNvPr>
                <p:cNvPicPr/>
                <p:nvPr/>
              </p:nvPicPr>
              <p:blipFill>
                <a:blip r:embed="rId157"/>
                <a:stretch>
                  <a:fillRect/>
                </a:stretch>
              </p:blipFill>
              <p:spPr>
                <a:xfrm>
                  <a:off x="3247492" y="4061542"/>
                  <a:ext cx="1497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765" name="Ink 1764">
                  <a:extLst>
                    <a:ext uri="{FF2B5EF4-FFF2-40B4-BE49-F238E27FC236}">
                      <a16:creationId xmlns:a16="http://schemas.microsoft.com/office/drawing/2014/main" id="{9D5F3382-3399-71BB-5D96-8E7413B4BF9F}"/>
                    </a:ext>
                  </a:extLst>
                </p14:cNvPr>
                <p14:cNvContentPartPr/>
                <p14:nvPr/>
              </p14:nvContentPartPr>
              <p14:xfrm>
                <a:off x="3311212" y="4140382"/>
                <a:ext cx="81720" cy="63720"/>
              </p14:xfrm>
            </p:contentPart>
          </mc:Choice>
          <mc:Fallback xmlns="">
            <p:pic>
              <p:nvPicPr>
                <p:cNvPr id="1765" name="Ink 1764">
                  <a:extLst>
                    <a:ext uri="{FF2B5EF4-FFF2-40B4-BE49-F238E27FC236}">
                      <a16:creationId xmlns:a16="http://schemas.microsoft.com/office/drawing/2014/main" id="{9D5F3382-3399-71BB-5D96-8E7413B4BF9F}"/>
                    </a:ext>
                  </a:extLst>
                </p:cNvPr>
                <p:cNvPicPr/>
                <p:nvPr/>
              </p:nvPicPr>
              <p:blipFill>
                <a:blip r:embed="rId159"/>
                <a:stretch>
                  <a:fillRect/>
                </a:stretch>
              </p:blipFill>
              <p:spPr>
                <a:xfrm>
                  <a:off x="3302212" y="4131382"/>
                  <a:ext cx="99360" cy="81360"/>
                </a:xfrm>
                <a:prstGeom prst="rect">
                  <a:avLst/>
                </a:prstGeom>
              </p:spPr>
            </p:pic>
          </mc:Fallback>
        </mc:AlternateContent>
      </p:grpSp>
      <p:grpSp>
        <p:nvGrpSpPr>
          <p:cNvPr id="1773" name="Group 1772">
            <a:extLst>
              <a:ext uri="{FF2B5EF4-FFF2-40B4-BE49-F238E27FC236}">
                <a16:creationId xmlns:a16="http://schemas.microsoft.com/office/drawing/2014/main" id="{42656738-8DB3-3327-F8AA-C66EF74DAFE0}"/>
              </a:ext>
            </a:extLst>
          </p:cNvPr>
          <p:cNvGrpSpPr/>
          <p:nvPr/>
        </p:nvGrpSpPr>
        <p:grpSpPr>
          <a:xfrm>
            <a:off x="2324452" y="3420022"/>
            <a:ext cx="1081080" cy="495360"/>
            <a:chOff x="2324452" y="3420022"/>
            <a:chExt cx="1081080" cy="495360"/>
          </a:xfrm>
        </p:grpSpPr>
        <mc:AlternateContent xmlns:mc="http://schemas.openxmlformats.org/markup-compatibility/2006" xmlns:p14="http://schemas.microsoft.com/office/powerpoint/2010/main">
          <mc:Choice Requires="p14">
            <p:contentPart p14:bwMode="auto" r:id="rId160">
              <p14:nvContentPartPr>
                <p14:cNvPr id="1766" name="Ink 1765">
                  <a:extLst>
                    <a:ext uri="{FF2B5EF4-FFF2-40B4-BE49-F238E27FC236}">
                      <a16:creationId xmlns:a16="http://schemas.microsoft.com/office/drawing/2014/main" id="{DBFB2A5D-506B-C7CC-6E47-F01EB22481A5}"/>
                    </a:ext>
                  </a:extLst>
                </p14:cNvPr>
                <p14:cNvContentPartPr/>
                <p14:nvPr/>
              </p14:nvContentPartPr>
              <p14:xfrm>
                <a:off x="2324452" y="3538462"/>
                <a:ext cx="201600" cy="2880"/>
              </p14:xfrm>
            </p:contentPart>
          </mc:Choice>
          <mc:Fallback xmlns="">
            <p:pic>
              <p:nvPicPr>
                <p:cNvPr id="1766" name="Ink 1765">
                  <a:extLst>
                    <a:ext uri="{FF2B5EF4-FFF2-40B4-BE49-F238E27FC236}">
                      <a16:creationId xmlns:a16="http://schemas.microsoft.com/office/drawing/2014/main" id="{DBFB2A5D-506B-C7CC-6E47-F01EB22481A5}"/>
                    </a:ext>
                  </a:extLst>
                </p:cNvPr>
                <p:cNvPicPr/>
                <p:nvPr/>
              </p:nvPicPr>
              <p:blipFill>
                <a:blip r:embed="rId161"/>
                <a:stretch>
                  <a:fillRect/>
                </a:stretch>
              </p:blipFill>
              <p:spPr>
                <a:xfrm>
                  <a:off x="2315452" y="3529462"/>
                  <a:ext cx="2192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767" name="Ink 1766">
                  <a:extLst>
                    <a:ext uri="{FF2B5EF4-FFF2-40B4-BE49-F238E27FC236}">
                      <a16:creationId xmlns:a16="http://schemas.microsoft.com/office/drawing/2014/main" id="{FF84D87F-941A-45F4-954D-166FE9A3948A}"/>
                    </a:ext>
                  </a:extLst>
                </p14:cNvPr>
                <p14:cNvContentPartPr/>
                <p14:nvPr/>
              </p14:nvContentPartPr>
              <p14:xfrm>
                <a:off x="2693452" y="3455302"/>
                <a:ext cx="137520" cy="142200"/>
              </p14:xfrm>
            </p:contentPart>
          </mc:Choice>
          <mc:Fallback xmlns="">
            <p:pic>
              <p:nvPicPr>
                <p:cNvPr id="1767" name="Ink 1766">
                  <a:extLst>
                    <a:ext uri="{FF2B5EF4-FFF2-40B4-BE49-F238E27FC236}">
                      <a16:creationId xmlns:a16="http://schemas.microsoft.com/office/drawing/2014/main" id="{FF84D87F-941A-45F4-954D-166FE9A3948A}"/>
                    </a:ext>
                  </a:extLst>
                </p:cNvPr>
                <p:cNvPicPr/>
                <p:nvPr/>
              </p:nvPicPr>
              <p:blipFill>
                <a:blip r:embed="rId163"/>
                <a:stretch>
                  <a:fillRect/>
                </a:stretch>
              </p:blipFill>
              <p:spPr>
                <a:xfrm>
                  <a:off x="2684812" y="3446662"/>
                  <a:ext cx="15516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768" name="Ink 1767">
                  <a:extLst>
                    <a:ext uri="{FF2B5EF4-FFF2-40B4-BE49-F238E27FC236}">
                      <a16:creationId xmlns:a16="http://schemas.microsoft.com/office/drawing/2014/main" id="{64297B60-2809-5769-E390-C6801B1A5F86}"/>
                    </a:ext>
                  </a:extLst>
                </p14:cNvPr>
                <p14:cNvContentPartPr/>
                <p14:nvPr/>
              </p14:nvContentPartPr>
              <p14:xfrm>
                <a:off x="2822332" y="3432262"/>
                <a:ext cx="42840" cy="160920"/>
              </p14:xfrm>
            </p:contentPart>
          </mc:Choice>
          <mc:Fallback xmlns="">
            <p:pic>
              <p:nvPicPr>
                <p:cNvPr id="1768" name="Ink 1767">
                  <a:extLst>
                    <a:ext uri="{FF2B5EF4-FFF2-40B4-BE49-F238E27FC236}">
                      <a16:creationId xmlns:a16="http://schemas.microsoft.com/office/drawing/2014/main" id="{64297B60-2809-5769-E390-C6801B1A5F86}"/>
                    </a:ext>
                  </a:extLst>
                </p:cNvPr>
                <p:cNvPicPr/>
                <p:nvPr/>
              </p:nvPicPr>
              <p:blipFill>
                <a:blip r:embed="rId165"/>
                <a:stretch>
                  <a:fillRect/>
                </a:stretch>
              </p:blipFill>
              <p:spPr>
                <a:xfrm>
                  <a:off x="2813692" y="3423622"/>
                  <a:ext cx="604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769" name="Ink 1768">
                  <a:extLst>
                    <a:ext uri="{FF2B5EF4-FFF2-40B4-BE49-F238E27FC236}">
                      <a16:creationId xmlns:a16="http://schemas.microsoft.com/office/drawing/2014/main" id="{56D228D9-0E60-2951-A6E7-695FB13D6E45}"/>
                    </a:ext>
                  </a:extLst>
                </p14:cNvPr>
                <p14:cNvContentPartPr/>
                <p14:nvPr/>
              </p14:nvContentPartPr>
              <p14:xfrm>
                <a:off x="2877772" y="3489502"/>
                <a:ext cx="288360" cy="186120"/>
              </p14:xfrm>
            </p:contentPart>
          </mc:Choice>
          <mc:Fallback xmlns="">
            <p:pic>
              <p:nvPicPr>
                <p:cNvPr id="1769" name="Ink 1768">
                  <a:extLst>
                    <a:ext uri="{FF2B5EF4-FFF2-40B4-BE49-F238E27FC236}">
                      <a16:creationId xmlns:a16="http://schemas.microsoft.com/office/drawing/2014/main" id="{56D228D9-0E60-2951-A6E7-695FB13D6E45}"/>
                    </a:ext>
                  </a:extLst>
                </p:cNvPr>
                <p:cNvPicPr/>
                <p:nvPr/>
              </p:nvPicPr>
              <p:blipFill>
                <a:blip r:embed="rId167"/>
                <a:stretch>
                  <a:fillRect/>
                </a:stretch>
              </p:blipFill>
              <p:spPr>
                <a:xfrm>
                  <a:off x="2869132" y="3480862"/>
                  <a:ext cx="3060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770" name="Ink 1769">
                  <a:extLst>
                    <a:ext uri="{FF2B5EF4-FFF2-40B4-BE49-F238E27FC236}">
                      <a16:creationId xmlns:a16="http://schemas.microsoft.com/office/drawing/2014/main" id="{372E5B26-E409-5000-662B-DFD90CF6110C}"/>
                    </a:ext>
                  </a:extLst>
                </p14:cNvPr>
                <p14:cNvContentPartPr/>
                <p14:nvPr/>
              </p14:nvContentPartPr>
              <p14:xfrm>
                <a:off x="3257572" y="3420022"/>
                <a:ext cx="147960" cy="184320"/>
              </p14:xfrm>
            </p:contentPart>
          </mc:Choice>
          <mc:Fallback xmlns="">
            <p:pic>
              <p:nvPicPr>
                <p:cNvPr id="1770" name="Ink 1769">
                  <a:extLst>
                    <a:ext uri="{FF2B5EF4-FFF2-40B4-BE49-F238E27FC236}">
                      <a16:creationId xmlns:a16="http://schemas.microsoft.com/office/drawing/2014/main" id="{372E5B26-E409-5000-662B-DFD90CF6110C}"/>
                    </a:ext>
                  </a:extLst>
                </p:cNvPr>
                <p:cNvPicPr/>
                <p:nvPr/>
              </p:nvPicPr>
              <p:blipFill>
                <a:blip r:embed="rId169"/>
                <a:stretch>
                  <a:fillRect/>
                </a:stretch>
              </p:blipFill>
              <p:spPr>
                <a:xfrm>
                  <a:off x="3248932" y="3411382"/>
                  <a:ext cx="1656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771" name="Ink 1770">
                  <a:extLst>
                    <a:ext uri="{FF2B5EF4-FFF2-40B4-BE49-F238E27FC236}">
                      <a16:creationId xmlns:a16="http://schemas.microsoft.com/office/drawing/2014/main" id="{8AB94165-96CC-F050-DCF1-AC5B5D28E899}"/>
                    </a:ext>
                  </a:extLst>
                </p14:cNvPr>
                <p14:cNvContentPartPr/>
                <p14:nvPr/>
              </p14:nvContentPartPr>
              <p14:xfrm>
                <a:off x="3043732" y="3738622"/>
                <a:ext cx="27360" cy="156960"/>
              </p14:xfrm>
            </p:contentPart>
          </mc:Choice>
          <mc:Fallback xmlns="">
            <p:pic>
              <p:nvPicPr>
                <p:cNvPr id="1771" name="Ink 1770">
                  <a:extLst>
                    <a:ext uri="{FF2B5EF4-FFF2-40B4-BE49-F238E27FC236}">
                      <a16:creationId xmlns:a16="http://schemas.microsoft.com/office/drawing/2014/main" id="{8AB94165-96CC-F050-DCF1-AC5B5D28E899}"/>
                    </a:ext>
                  </a:extLst>
                </p:cNvPr>
                <p:cNvPicPr/>
                <p:nvPr/>
              </p:nvPicPr>
              <p:blipFill>
                <a:blip r:embed="rId171"/>
                <a:stretch>
                  <a:fillRect/>
                </a:stretch>
              </p:blipFill>
              <p:spPr>
                <a:xfrm>
                  <a:off x="3034732" y="3729622"/>
                  <a:ext cx="450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772" name="Ink 1771">
                  <a:extLst>
                    <a:ext uri="{FF2B5EF4-FFF2-40B4-BE49-F238E27FC236}">
                      <a16:creationId xmlns:a16="http://schemas.microsoft.com/office/drawing/2014/main" id="{66F0680F-E6F0-74C9-0CE7-D75583F80A95}"/>
                    </a:ext>
                  </a:extLst>
                </p14:cNvPr>
                <p14:cNvContentPartPr/>
                <p14:nvPr/>
              </p14:nvContentPartPr>
              <p14:xfrm>
                <a:off x="3148132" y="3739342"/>
                <a:ext cx="32760" cy="176040"/>
              </p14:xfrm>
            </p:contentPart>
          </mc:Choice>
          <mc:Fallback xmlns="">
            <p:pic>
              <p:nvPicPr>
                <p:cNvPr id="1772" name="Ink 1771">
                  <a:extLst>
                    <a:ext uri="{FF2B5EF4-FFF2-40B4-BE49-F238E27FC236}">
                      <a16:creationId xmlns:a16="http://schemas.microsoft.com/office/drawing/2014/main" id="{66F0680F-E6F0-74C9-0CE7-D75583F80A95}"/>
                    </a:ext>
                  </a:extLst>
                </p:cNvPr>
                <p:cNvPicPr/>
                <p:nvPr/>
              </p:nvPicPr>
              <p:blipFill>
                <a:blip r:embed="rId173"/>
                <a:stretch>
                  <a:fillRect/>
                </a:stretch>
              </p:blipFill>
              <p:spPr>
                <a:xfrm>
                  <a:off x="3139492" y="3730702"/>
                  <a:ext cx="50400" cy="19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4">
            <p14:nvContentPartPr>
              <p14:cNvPr id="1789" name="Ink 1788">
                <a:extLst>
                  <a:ext uri="{FF2B5EF4-FFF2-40B4-BE49-F238E27FC236}">
                    <a16:creationId xmlns:a16="http://schemas.microsoft.com/office/drawing/2014/main" id="{3E7CD478-DCD8-9239-4EA2-9316B6153D3C}"/>
                  </a:ext>
                </a:extLst>
              </p14:cNvPr>
              <p14:cNvContentPartPr/>
              <p14:nvPr/>
            </p14:nvContentPartPr>
            <p14:xfrm>
              <a:off x="2619292" y="5222902"/>
              <a:ext cx="127440" cy="221760"/>
            </p14:xfrm>
          </p:contentPart>
        </mc:Choice>
        <mc:Fallback xmlns="">
          <p:pic>
            <p:nvPicPr>
              <p:cNvPr id="1789" name="Ink 1788">
                <a:extLst>
                  <a:ext uri="{FF2B5EF4-FFF2-40B4-BE49-F238E27FC236}">
                    <a16:creationId xmlns:a16="http://schemas.microsoft.com/office/drawing/2014/main" id="{3E7CD478-DCD8-9239-4EA2-9316B6153D3C}"/>
                  </a:ext>
                </a:extLst>
              </p:cNvPr>
              <p:cNvPicPr/>
              <p:nvPr/>
            </p:nvPicPr>
            <p:blipFill>
              <a:blip r:embed="rId175"/>
              <a:stretch>
                <a:fillRect/>
              </a:stretch>
            </p:blipFill>
            <p:spPr>
              <a:xfrm>
                <a:off x="2610652" y="5214262"/>
                <a:ext cx="1450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790" name="Ink 1789">
                <a:extLst>
                  <a:ext uri="{FF2B5EF4-FFF2-40B4-BE49-F238E27FC236}">
                    <a16:creationId xmlns:a16="http://schemas.microsoft.com/office/drawing/2014/main" id="{308FCD8D-9864-688D-B1A9-8AC0EF073E3F}"/>
                  </a:ext>
                </a:extLst>
              </p14:cNvPr>
              <p14:cNvContentPartPr/>
              <p14:nvPr/>
            </p14:nvContentPartPr>
            <p14:xfrm>
              <a:off x="3214372" y="5214622"/>
              <a:ext cx="136080" cy="248040"/>
            </p14:xfrm>
          </p:contentPart>
        </mc:Choice>
        <mc:Fallback xmlns="">
          <p:pic>
            <p:nvPicPr>
              <p:cNvPr id="1790" name="Ink 1789">
                <a:extLst>
                  <a:ext uri="{FF2B5EF4-FFF2-40B4-BE49-F238E27FC236}">
                    <a16:creationId xmlns:a16="http://schemas.microsoft.com/office/drawing/2014/main" id="{308FCD8D-9864-688D-B1A9-8AC0EF073E3F}"/>
                  </a:ext>
                </a:extLst>
              </p:cNvPr>
              <p:cNvPicPr/>
              <p:nvPr/>
            </p:nvPicPr>
            <p:blipFill>
              <a:blip r:embed="rId177"/>
              <a:stretch>
                <a:fillRect/>
              </a:stretch>
            </p:blipFill>
            <p:spPr>
              <a:xfrm>
                <a:off x="3205732" y="5205982"/>
                <a:ext cx="1537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791" name="Ink 1790">
                <a:extLst>
                  <a:ext uri="{FF2B5EF4-FFF2-40B4-BE49-F238E27FC236}">
                    <a16:creationId xmlns:a16="http://schemas.microsoft.com/office/drawing/2014/main" id="{7B00FA64-DC67-EDE1-4848-8C04C10EBB5C}"/>
                  </a:ext>
                </a:extLst>
              </p14:cNvPr>
              <p14:cNvContentPartPr/>
              <p14:nvPr/>
            </p14:nvContentPartPr>
            <p14:xfrm>
              <a:off x="2805052" y="5276902"/>
              <a:ext cx="97200" cy="113040"/>
            </p14:xfrm>
          </p:contentPart>
        </mc:Choice>
        <mc:Fallback xmlns="">
          <p:pic>
            <p:nvPicPr>
              <p:cNvPr id="1791" name="Ink 1790">
                <a:extLst>
                  <a:ext uri="{FF2B5EF4-FFF2-40B4-BE49-F238E27FC236}">
                    <a16:creationId xmlns:a16="http://schemas.microsoft.com/office/drawing/2014/main" id="{7B00FA64-DC67-EDE1-4848-8C04C10EBB5C}"/>
                  </a:ext>
                </a:extLst>
              </p:cNvPr>
              <p:cNvPicPr/>
              <p:nvPr/>
            </p:nvPicPr>
            <p:blipFill>
              <a:blip r:embed="rId179"/>
              <a:stretch>
                <a:fillRect/>
              </a:stretch>
            </p:blipFill>
            <p:spPr>
              <a:xfrm>
                <a:off x="2796052" y="5268262"/>
                <a:ext cx="11484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792" name="Ink 1791">
                <a:extLst>
                  <a:ext uri="{FF2B5EF4-FFF2-40B4-BE49-F238E27FC236}">
                    <a16:creationId xmlns:a16="http://schemas.microsoft.com/office/drawing/2014/main" id="{DFD58452-8502-8B85-F408-C4654D283BEA}"/>
                  </a:ext>
                </a:extLst>
              </p14:cNvPr>
              <p14:cNvContentPartPr/>
              <p14:nvPr/>
            </p14:nvContentPartPr>
            <p14:xfrm>
              <a:off x="2929972" y="5270782"/>
              <a:ext cx="90360" cy="117360"/>
            </p14:xfrm>
          </p:contentPart>
        </mc:Choice>
        <mc:Fallback xmlns="">
          <p:pic>
            <p:nvPicPr>
              <p:cNvPr id="1792" name="Ink 1791">
                <a:extLst>
                  <a:ext uri="{FF2B5EF4-FFF2-40B4-BE49-F238E27FC236}">
                    <a16:creationId xmlns:a16="http://schemas.microsoft.com/office/drawing/2014/main" id="{DFD58452-8502-8B85-F408-C4654D283BEA}"/>
                  </a:ext>
                </a:extLst>
              </p:cNvPr>
              <p:cNvPicPr/>
              <p:nvPr/>
            </p:nvPicPr>
            <p:blipFill>
              <a:blip r:embed="rId181"/>
              <a:stretch>
                <a:fillRect/>
              </a:stretch>
            </p:blipFill>
            <p:spPr>
              <a:xfrm>
                <a:off x="2920972" y="5262142"/>
                <a:ext cx="1080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793" name="Ink 1792">
                <a:extLst>
                  <a:ext uri="{FF2B5EF4-FFF2-40B4-BE49-F238E27FC236}">
                    <a16:creationId xmlns:a16="http://schemas.microsoft.com/office/drawing/2014/main" id="{3911046D-EE5A-A79C-00F2-912768EBB730}"/>
                  </a:ext>
                </a:extLst>
              </p14:cNvPr>
              <p14:cNvContentPartPr/>
              <p14:nvPr/>
            </p14:nvContentPartPr>
            <p14:xfrm>
              <a:off x="3055972" y="5210302"/>
              <a:ext cx="68400" cy="211320"/>
            </p14:xfrm>
          </p:contentPart>
        </mc:Choice>
        <mc:Fallback xmlns="">
          <p:pic>
            <p:nvPicPr>
              <p:cNvPr id="1793" name="Ink 1792">
                <a:extLst>
                  <a:ext uri="{FF2B5EF4-FFF2-40B4-BE49-F238E27FC236}">
                    <a16:creationId xmlns:a16="http://schemas.microsoft.com/office/drawing/2014/main" id="{3911046D-EE5A-A79C-00F2-912768EBB730}"/>
                  </a:ext>
                </a:extLst>
              </p:cNvPr>
              <p:cNvPicPr/>
              <p:nvPr/>
            </p:nvPicPr>
            <p:blipFill>
              <a:blip r:embed="rId183"/>
              <a:stretch>
                <a:fillRect/>
              </a:stretch>
            </p:blipFill>
            <p:spPr>
              <a:xfrm>
                <a:off x="3047332" y="5201302"/>
                <a:ext cx="860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794" name="Ink 1793">
                <a:extLst>
                  <a:ext uri="{FF2B5EF4-FFF2-40B4-BE49-F238E27FC236}">
                    <a16:creationId xmlns:a16="http://schemas.microsoft.com/office/drawing/2014/main" id="{AD3E4F32-3202-E126-43A0-C6E1E8FDE993}"/>
                  </a:ext>
                </a:extLst>
              </p14:cNvPr>
              <p14:cNvContentPartPr/>
              <p14:nvPr/>
            </p14:nvContentPartPr>
            <p14:xfrm>
              <a:off x="3049492" y="5319022"/>
              <a:ext cx="131400" cy="63360"/>
            </p14:xfrm>
          </p:contentPart>
        </mc:Choice>
        <mc:Fallback xmlns="">
          <p:pic>
            <p:nvPicPr>
              <p:cNvPr id="1794" name="Ink 1793">
                <a:extLst>
                  <a:ext uri="{FF2B5EF4-FFF2-40B4-BE49-F238E27FC236}">
                    <a16:creationId xmlns:a16="http://schemas.microsoft.com/office/drawing/2014/main" id="{AD3E4F32-3202-E126-43A0-C6E1E8FDE993}"/>
                  </a:ext>
                </a:extLst>
              </p:cNvPr>
              <p:cNvPicPr/>
              <p:nvPr/>
            </p:nvPicPr>
            <p:blipFill>
              <a:blip r:embed="rId185"/>
              <a:stretch>
                <a:fillRect/>
              </a:stretch>
            </p:blipFill>
            <p:spPr>
              <a:xfrm>
                <a:off x="3040852" y="5310382"/>
                <a:ext cx="1490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795" name="Ink 1794">
                <a:extLst>
                  <a:ext uri="{FF2B5EF4-FFF2-40B4-BE49-F238E27FC236}">
                    <a16:creationId xmlns:a16="http://schemas.microsoft.com/office/drawing/2014/main" id="{91F50A23-511C-88CC-0371-33F350E8AA60}"/>
                  </a:ext>
                </a:extLst>
              </p14:cNvPr>
              <p14:cNvContentPartPr/>
              <p14:nvPr/>
            </p14:nvContentPartPr>
            <p14:xfrm>
              <a:off x="2340652" y="5700262"/>
              <a:ext cx="267120" cy="31680"/>
            </p14:xfrm>
          </p:contentPart>
        </mc:Choice>
        <mc:Fallback xmlns="">
          <p:pic>
            <p:nvPicPr>
              <p:cNvPr id="1795" name="Ink 1794">
                <a:extLst>
                  <a:ext uri="{FF2B5EF4-FFF2-40B4-BE49-F238E27FC236}">
                    <a16:creationId xmlns:a16="http://schemas.microsoft.com/office/drawing/2014/main" id="{91F50A23-511C-88CC-0371-33F350E8AA60}"/>
                  </a:ext>
                </a:extLst>
              </p:cNvPr>
              <p:cNvPicPr/>
              <p:nvPr/>
            </p:nvPicPr>
            <p:blipFill>
              <a:blip r:embed="rId187"/>
              <a:stretch>
                <a:fillRect/>
              </a:stretch>
            </p:blipFill>
            <p:spPr>
              <a:xfrm>
                <a:off x="2331652" y="5691622"/>
                <a:ext cx="2847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796" name="Ink 1795">
                <a:extLst>
                  <a:ext uri="{FF2B5EF4-FFF2-40B4-BE49-F238E27FC236}">
                    <a16:creationId xmlns:a16="http://schemas.microsoft.com/office/drawing/2014/main" id="{416020A4-325A-529B-1A57-5CEA01A87FFA}"/>
                  </a:ext>
                </a:extLst>
              </p14:cNvPr>
              <p14:cNvContentPartPr/>
              <p14:nvPr/>
            </p14:nvContentPartPr>
            <p14:xfrm>
              <a:off x="2368372" y="5835982"/>
              <a:ext cx="189360" cy="18720"/>
            </p14:xfrm>
          </p:contentPart>
        </mc:Choice>
        <mc:Fallback xmlns="">
          <p:pic>
            <p:nvPicPr>
              <p:cNvPr id="1796" name="Ink 1795">
                <a:extLst>
                  <a:ext uri="{FF2B5EF4-FFF2-40B4-BE49-F238E27FC236}">
                    <a16:creationId xmlns:a16="http://schemas.microsoft.com/office/drawing/2014/main" id="{416020A4-325A-529B-1A57-5CEA01A87FFA}"/>
                  </a:ext>
                </a:extLst>
              </p:cNvPr>
              <p:cNvPicPr/>
              <p:nvPr/>
            </p:nvPicPr>
            <p:blipFill>
              <a:blip r:embed="rId189"/>
              <a:stretch>
                <a:fillRect/>
              </a:stretch>
            </p:blipFill>
            <p:spPr>
              <a:xfrm>
                <a:off x="2359732" y="5827342"/>
                <a:ext cx="2070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797" name="Ink 1796">
                <a:extLst>
                  <a:ext uri="{FF2B5EF4-FFF2-40B4-BE49-F238E27FC236}">
                    <a16:creationId xmlns:a16="http://schemas.microsoft.com/office/drawing/2014/main" id="{B657677E-7D0D-074C-7ADD-BFB5294479ED}"/>
                  </a:ext>
                </a:extLst>
              </p14:cNvPr>
              <p14:cNvContentPartPr/>
              <p14:nvPr/>
            </p14:nvContentPartPr>
            <p14:xfrm>
              <a:off x="2411572" y="5968822"/>
              <a:ext cx="137520" cy="9000"/>
            </p14:xfrm>
          </p:contentPart>
        </mc:Choice>
        <mc:Fallback xmlns="">
          <p:pic>
            <p:nvPicPr>
              <p:cNvPr id="1797" name="Ink 1796">
                <a:extLst>
                  <a:ext uri="{FF2B5EF4-FFF2-40B4-BE49-F238E27FC236}">
                    <a16:creationId xmlns:a16="http://schemas.microsoft.com/office/drawing/2014/main" id="{B657677E-7D0D-074C-7ADD-BFB5294479ED}"/>
                  </a:ext>
                </a:extLst>
              </p:cNvPr>
              <p:cNvPicPr/>
              <p:nvPr/>
            </p:nvPicPr>
            <p:blipFill>
              <a:blip r:embed="rId191"/>
              <a:stretch>
                <a:fillRect/>
              </a:stretch>
            </p:blipFill>
            <p:spPr>
              <a:xfrm>
                <a:off x="2402932" y="5959822"/>
                <a:ext cx="155160" cy="26640"/>
              </a:xfrm>
              <a:prstGeom prst="rect">
                <a:avLst/>
              </a:prstGeom>
            </p:spPr>
          </p:pic>
        </mc:Fallback>
      </mc:AlternateContent>
      <p:grpSp>
        <p:nvGrpSpPr>
          <p:cNvPr id="1803" name="Group 1802">
            <a:extLst>
              <a:ext uri="{FF2B5EF4-FFF2-40B4-BE49-F238E27FC236}">
                <a16:creationId xmlns:a16="http://schemas.microsoft.com/office/drawing/2014/main" id="{1F04E794-9EE4-5B7F-9CD5-43135B174B82}"/>
              </a:ext>
            </a:extLst>
          </p:cNvPr>
          <p:cNvGrpSpPr/>
          <p:nvPr/>
        </p:nvGrpSpPr>
        <p:grpSpPr>
          <a:xfrm>
            <a:off x="595372" y="4815022"/>
            <a:ext cx="1823040" cy="709560"/>
            <a:chOff x="595372" y="4815022"/>
            <a:chExt cx="1823040" cy="709560"/>
          </a:xfrm>
        </p:grpSpPr>
        <mc:AlternateContent xmlns:mc="http://schemas.openxmlformats.org/markup-compatibility/2006" xmlns:p14="http://schemas.microsoft.com/office/powerpoint/2010/main">
          <mc:Choice Requires="p14">
            <p:contentPart p14:bwMode="auto" r:id="rId192">
              <p14:nvContentPartPr>
                <p14:cNvPr id="1776" name="Ink 1775">
                  <a:extLst>
                    <a:ext uri="{FF2B5EF4-FFF2-40B4-BE49-F238E27FC236}">
                      <a16:creationId xmlns:a16="http://schemas.microsoft.com/office/drawing/2014/main" id="{CABDA074-A620-2638-C867-28EE38CF91D1}"/>
                    </a:ext>
                  </a:extLst>
                </p14:cNvPr>
                <p14:cNvContentPartPr/>
                <p14:nvPr/>
              </p14:nvContentPartPr>
              <p14:xfrm>
                <a:off x="595372" y="4831942"/>
                <a:ext cx="235440" cy="144720"/>
              </p14:xfrm>
            </p:contentPart>
          </mc:Choice>
          <mc:Fallback xmlns="">
            <p:pic>
              <p:nvPicPr>
                <p:cNvPr id="1776" name="Ink 1775">
                  <a:extLst>
                    <a:ext uri="{FF2B5EF4-FFF2-40B4-BE49-F238E27FC236}">
                      <a16:creationId xmlns:a16="http://schemas.microsoft.com/office/drawing/2014/main" id="{CABDA074-A620-2638-C867-28EE38CF91D1}"/>
                    </a:ext>
                  </a:extLst>
                </p:cNvPr>
                <p:cNvPicPr/>
                <p:nvPr/>
              </p:nvPicPr>
              <p:blipFill>
                <a:blip r:embed="rId193"/>
                <a:stretch>
                  <a:fillRect/>
                </a:stretch>
              </p:blipFill>
              <p:spPr>
                <a:xfrm>
                  <a:off x="586372" y="4822942"/>
                  <a:ext cx="2530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777" name="Ink 1776">
                  <a:extLst>
                    <a:ext uri="{FF2B5EF4-FFF2-40B4-BE49-F238E27FC236}">
                      <a16:creationId xmlns:a16="http://schemas.microsoft.com/office/drawing/2014/main" id="{5F404E42-9D97-A62A-27FF-BDD9791581F0}"/>
                    </a:ext>
                  </a:extLst>
                </p14:cNvPr>
                <p14:cNvContentPartPr/>
                <p14:nvPr/>
              </p14:nvContentPartPr>
              <p14:xfrm>
                <a:off x="1130692" y="4939942"/>
                <a:ext cx="29520" cy="78120"/>
              </p14:xfrm>
            </p:contentPart>
          </mc:Choice>
          <mc:Fallback xmlns="">
            <p:pic>
              <p:nvPicPr>
                <p:cNvPr id="1777" name="Ink 1776">
                  <a:extLst>
                    <a:ext uri="{FF2B5EF4-FFF2-40B4-BE49-F238E27FC236}">
                      <a16:creationId xmlns:a16="http://schemas.microsoft.com/office/drawing/2014/main" id="{5F404E42-9D97-A62A-27FF-BDD9791581F0}"/>
                    </a:ext>
                  </a:extLst>
                </p:cNvPr>
                <p:cNvPicPr/>
                <p:nvPr/>
              </p:nvPicPr>
              <p:blipFill>
                <a:blip r:embed="rId195"/>
                <a:stretch>
                  <a:fillRect/>
                </a:stretch>
              </p:blipFill>
              <p:spPr>
                <a:xfrm>
                  <a:off x="1121692" y="4931302"/>
                  <a:ext cx="4716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778" name="Ink 1777">
                  <a:extLst>
                    <a:ext uri="{FF2B5EF4-FFF2-40B4-BE49-F238E27FC236}">
                      <a16:creationId xmlns:a16="http://schemas.microsoft.com/office/drawing/2014/main" id="{FCA9D65A-C772-4CCB-85FC-17D1779A40F2}"/>
                    </a:ext>
                  </a:extLst>
                </p14:cNvPr>
                <p14:cNvContentPartPr/>
                <p14:nvPr/>
              </p14:nvContentPartPr>
              <p14:xfrm>
                <a:off x="1448212" y="4815022"/>
                <a:ext cx="191880" cy="132120"/>
              </p14:xfrm>
            </p:contentPart>
          </mc:Choice>
          <mc:Fallback xmlns="">
            <p:pic>
              <p:nvPicPr>
                <p:cNvPr id="1778" name="Ink 1777">
                  <a:extLst>
                    <a:ext uri="{FF2B5EF4-FFF2-40B4-BE49-F238E27FC236}">
                      <a16:creationId xmlns:a16="http://schemas.microsoft.com/office/drawing/2014/main" id="{FCA9D65A-C772-4CCB-85FC-17D1779A40F2}"/>
                    </a:ext>
                  </a:extLst>
                </p:cNvPr>
                <p:cNvPicPr/>
                <p:nvPr/>
              </p:nvPicPr>
              <p:blipFill>
                <a:blip r:embed="rId197"/>
                <a:stretch>
                  <a:fillRect/>
                </a:stretch>
              </p:blipFill>
              <p:spPr>
                <a:xfrm>
                  <a:off x="1439572" y="4806022"/>
                  <a:ext cx="2095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779" name="Ink 1778">
                  <a:extLst>
                    <a:ext uri="{FF2B5EF4-FFF2-40B4-BE49-F238E27FC236}">
                      <a16:creationId xmlns:a16="http://schemas.microsoft.com/office/drawing/2014/main" id="{1F3A1E0A-610F-4554-1DCA-243A0B8976BF}"/>
                    </a:ext>
                  </a:extLst>
                </p14:cNvPr>
                <p14:cNvContentPartPr/>
                <p14:nvPr/>
              </p14:nvContentPartPr>
              <p14:xfrm>
                <a:off x="1138252" y="5307502"/>
                <a:ext cx="177120" cy="148320"/>
              </p14:xfrm>
            </p:contentPart>
          </mc:Choice>
          <mc:Fallback xmlns="">
            <p:pic>
              <p:nvPicPr>
                <p:cNvPr id="1779" name="Ink 1778">
                  <a:extLst>
                    <a:ext uri="{FF2B5EF4-FFF2-40B4-BE49-F238E27FC236}">
                      <a16:creationId xmlns:a16="http://schemas.microsoft.com/office/drawing/2014/main" id="{1F3A1E0A-610F-4554-1DCA-243A0B8976BF}"/>
                    </a:ext>
                  </a:extLst>
                </p:cNvPr>
                <p:cNvPicPr/>
                <p:nvPr/>
              </p:nvPicPr>
              <p:blipFill>
                <a:blip r:embed="rId199"/>
                <a:stretch>
                  <a:fillRect/>
                </a:stretch>
              </p:blipFill>
              <p:spPr>
                <a:xfrm>
                  <a:off x="1129612" y="5298502"/>
                  <a:ext cx="1947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780" name="Ink 1779">
                  <a:extLst>
                    <a:ext uri="{FF2B5EF4-FFF2-40B4-BE49-F238E27FC236}">
                      <a16:creationId xmlns:a16="http://schemas.microsoft.com/office/drawing/2014/main" id="{45B19BE9-4421-A207-A699-6B87CE2BB6FF}"/>
                    </a:ext>
                  </a:extLst>
                </p14:cNvPr>
                <p14:cNvContentPartPr/>
                <p14:nvPr/>
              </p14:nvContentPartPr>
              <p14:xfrm>
                <a:off x="1361452" y="5333422"/>
                <a:ext cx="116640" cy="117720"/>
              </p14:xfrm>
            </p:contentPart>
          </mc:Choice>
          <mc:Fallback xmlns="">
            <p:pic>
              <p:nvPicPr>
                <p:cNvPr id="1780" name="Ink 1779">
                  <a:extLst>
                    <a:ext uri="{FF2B5EF4-FFF2-40B4-BE49-F238E27FC236}">
                      <a16:creationId xmlns:a16="http://schemas.microsoft.com/office/drawing/2014/main" id="{45B19BE9-4421-A207-A699-6B87CE2BB6FF}"/>
                    </a:ext>
                  </a:extLst>
                </p:cNvPr>
                <p:cNvPicPr/>
                <p:nvPr/>
              </p:nvPicPr>
              <p:blipFill>
                <a:blip r:embed="rId201"/>
                <a:stretch>
                  <a:fillRect/>
                </a:stretch>
              </p:blipFill>
              <p:spPr>
                <a:xfrm>
                  <a:off x="1352812" y="5324422"/>
                  <a:ext cx="13428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781" name="Ink 1780">
                  <a:extLst>
                    <a:ext uri="{FF2B5EF4-FFF2-40B4-BE49-F238E27FC236}">
                      <a16:creationId xmlns:a16="http://schemas.microsoft.com/office/drawing/2014/main" id="{1D7E9F77-E0CD-3D50-EEC6-1AC1722E3CBB}"/>
                    </a:ext>
                  </a:extLst>
                </p14:cNvPr>
                <p14:cNvContentPartPr/>
                <p14:nvPr/>
              </p14:nvContentPartPr>
              <p14:xfrm>
                <a:off x="1540012" y="5322622"/>
                <a:ext cx="118080" cy="121320"/>
              </p14:xfrm>
            </p:contentPart>
          </mc:Choice>
          <mc:Fallback xmlns="">
            <p:pic>
              <p:nvPicPr>
                <p:cNvPr id="1781" name="Ink 1780">
                  <a:extLst>
                    <a:ext uri="{FF2B5EF4-FFF2-40B4-BE49-F238E27FC236}">
                      <a16:creationId xmlns:a16="http://schemas.microsoft.com/office/drawing/2014/main" id="{1D7E9F77-E0CD-3D50-EEC6-1AC1722E3CBB}"/>
                    </a:ext>
                  </a:extLst>
                </p:cNvPr>
                <p:cNvPicPr/>
                <p:nvPr/>
              </p:nvPicPr>
              <p:blipFill>
                <a:blip r:embed="rId203"/>
                <a:stretch>
                  <a:fillRect/>
                </a:stretch>
              </p:blipFill>
              <p:spPr>
                <a:xfrm>
                  <a:off x="1531372" y="5313982"/>
                  <a:ext cx="1357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782" name="Ink 1781">
                  <a:extLst>
                    <a:ext uri="{FF2B5EF4-FFF2-40B4-BE49-F238E27FC236}">
                      <a16:creationId xmlns:a16="http://schemas.microsoft.com/office/drawing/2014/main" id="{1DAA5EAF-D981-43E9-F9BC-9A98D4BBA660}"/>
                    </a:ext>
                  </a:extLst>
                </p14:cNvPr>
                <p14:cNvContentPartPr/>
                <p14:nvPr/>
              </p14:nvContentPartPr>
              <p14:xfrm>
                <a:off x="1733692" y="5291662"/>
                <a:ext cx="76320" cy="151920"/>
              </p14:xfrm>
            </p:contentPart>
          </mc:Choice>
          <mc:Fallback xmlns="">
            <p:pic>
              <p:nvPicPr>
                <p:cNvPr id="1782" name="Ink 1781">
                  <a:extLst>
                    <a:ext uri="{FF2B5EF4-FFF2-40B4-BE49-F238E27FC236}">
                      <a16:creationId xmlns:a16="http://schemas.microsoft.com/office/drawing/2014/main" id="{1DAA5EAF-D981-43E9-F9BC-9A98D4BBA660}"/>
                    </a:ext>
                  </a:extLst>
                </p:cNvPr>
                <p:cNvPicPr/>
                <p:nvPr/>
              </p:nvPicPr>
              <p:blipFill>
                <a:blip r:embed="rId205"/>
                <a:stretch>
                  <a:fillRect/>
                </a:stretch>
              </p:blipFill>
              <p:spPr>
                <a:xfrm>
                  <a:off x="1724692" y="5283022"/>
                  <a:ext cx="939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783" name="Ink 1782">
                  <a:extLst>
                    <a:ext uri="{FF2B5EF4-FFF2-40B4-BE49-F238E27FC236}">
                      <a16:creationId xmlns:a16="http://schemas.microsoft.com/office/drawing/2014/main" id="{EBA6B98C-C9C6-0E8E-0807-C642EE597105}"/>
                    </a:ext>
                  </a:extLst>
                </p14:cNvPr>
                <p14:cNvContentPartPr/>
                <p14:nvPr/>
              </p14:nvContentPartPr>
              <p14:xfrm>
                <a:off x="1842412" y="5307142"/>
                <a:ext cx="96480" cy="123480"/>
              </p14:xfrm>
            </p:contentPart>
          </mc:Choice>
          <mc:Fallback xmlns="">
            <p:pic>
              <p:nvPicPr>
                <p:cNvPr id="1783" name="Ink 1782">
                  <a:extLst>
                    <a:ext uri="{FF2B5EF4-FFF2-40B4-BE49-F238E27FC236}">
                      <a16:creationId xmlns:a16="http://schemas.microsoft.com/office/drawing/2014/main" id="{EBA6B98C-C9C6-0E8E-0807-C642EE597105}"/>
                    </a:ext>
                  </a:extLst>
                </p:cNvPr>
                <p:cNvPicPr/>
                <p:nvPr/>
              </p:nvPicPr>
              <p:blipFill>
                <a:blip r:embed="rId207"/>
                <a:stretch>
                  <a:fillRect/>
                </a:stretch>
              </p:blipFill>
              <p:spPr>
                <a:xfrm>
                  <a:off x="1833772" y="5298502"/>
                  <a:ext cx="1141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784" name="Ink 1783">
                  <a:extLst>
                    <a:ext uri="{FF2B5EF4-FFF2-40B4-BE49-F238E27FC236}">
                      <a16:creationId xmlns:a16="http://schemas.microsoft.com/office/drawing/2014/main" id="{D554224E-846E-45F5-0741-929B1E99D471}"/>
                    </a:ext>
                  </a:extLst>
                </p14:cNvPr>
                <p14:cNvContentPartPr/>
                <p14:nvPr/>
              </p14:nvContentPartPr>
              <p14:xfrm>
                <a:off x="1978852" y="5412622"/>
                <a:ext cx="108000" cy="33120"/>
              </p14:xfrm>
            </p:contentPart>
          </mc:Choice>
          <mc:Fallback xmlns="">
            <p:pic>
              <p:nvPicPr>
                <p:cNvPr id="1784" name="Ink 1783">
                  <a:extLst>
                    <a:ext uri="{FF2B5EF4-FFF2-40B4-BE49-F238E27FC236}">
                      <a16:creationId xmlns:a16="http://schemas.microsoft.com/office/drawing/2014/main" id="{D554224E-846E-45F5-0741-929B1E99D471}"/>
                    </a:ext>
                  </a:extLst>
                </p:cNvPr>
                <p:cNvPicPr/>
                <p:nvPr/>
              </p:nvPicPr>
              <p:blipFill>
                <a:blip r:embed="rId209"/>
                <a:stretch>
                  <a:fillRect/>
                </a:stretch>
              </p:blipFill>
              <p:spPr>
                <a:xfrm>
                  <a:off x="1970212" y="5403622"/>
                  <a:ext cx="1256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785" name="Ink 1784">
                  <a:extLst>
                    <a:ext uri="{FF2B5EF4-FFF2-40B4-BE49-F238E27FC236}">
                      <a16:creationId xmlns:a16="http://schemas.microsoft.com/office/drawing/2014/main" id="{739682DD-EA27-0362-F31B-3BE9867FF290}"/>
                    </a:ext>
                  </a:extLst>
                </p14:cNvPr>
                <p14:cNvContentPartPr/>
                <p14:nvPr/>
              </p14:nvContentPartPr>
              <p14:xfrm>
                <a:off x="2172532" y="5132182"/>
                <a:ext cx="98280" cy="392400"/>
              </p14:xfrm>
            </p:contentPart>
          </mc:Choice>
          <mc:Fallback xmlns="">
            <p:pic>
              <p:nvPicPr>
                <p:cNvPr id="1785" name="Ink 1784">
                  <a:extLst>
                    <a:ext uri="{FF2B5EF4-FFF2-40B4-BE49-F238E27FC236}">
                      <a16:creationId xmlns:a16="http://schemas.microsoft.com/office/drawing/2014/main" id="{739682DD-EA27-0362-F31B-3BE9867FF290}"/>
                    </a:ext>
                  </a:extLst>
                </p:cNvPr>
                <p:cNvPicPr/>
                <p:nvPr/>
              </p:nvPicPr>
              <p:blipFill>
                <a:blip r:embed="rId211"/>
                <a:stretch>
                  <a:fillRect/>
                </a:stretch>
              </p:blipFill>
              <p:spPr>
                <a:xfrm>
                  <a:off x="2163532" y="5123182"/>
                  <a:ext cx="11592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786" name="Ink 1785">
                  <a:extLst>
                    <a:ext uri="{FF2B5EF4-FFF2-40B4-BE49-F238E27FC236}">
                      <a16:creationId xmlns:a16="http://schemas.microsoft.com/office/drawing/2014/main" id="{CE4E5236-D1C2-8B00-FF99-4C680830E52C}"/>
                    </a:ext>
                  </a:extLst>
                </p14:cNvPr>
                <p14:cNvContentPartPr/>
                <p14:nvPr/>
              </p14:nvContentPartPr>
              <p14:xfrm>
                <a:off x="2147692" y="5370862"/>
                <a:ext cx="162360" cy="11520"/>
              </p14:xfrm>
            </p:contentPart>
          </mc:Choice>
          <mc:Fallback xmlns="">
            <p:pic>
              <p:nvPicPr>
                <p:cNvPr id="1786" name="Ink 1785">
                  <a:extLst>
                    <a:ext uri="{FF2B5EF4-FFF2-40B4-BE49-F238E27FC236}">
                      <a16:creationId xmlns:a16="http://schemas.microsoft.com/office/drawing/2014/main" id="{CE4E5236-D1C2-8B00-FF99-4C680830E52C}"/>
                    </a:ext>
                  </a:extLst>
                </p:cNvPr>
                <p:cNvPicPr/>
                <p:nvPr/>
              </p:nvPicPr>
              <p:blipFill>
                <a:blip r:embed="rId213"/>
                <a:stretch>
                  <a:fillRect/>
                </a:stretch>
              </p:blipFill>
              <p:spPr>
                <a:xfrm>
                  <a:off x="2138692" y="5361862"/>
                  <a:ext cx="1800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787" name="Ink 1786">
                  <a:extLst>
                    <a:ext uri="{FF2B5EF4-FFF2-40B4-BE49-F238E27FC236}">
                      <a16:creationId xmlns:a16="http://schemas.microsoft.com/office/drawing/2014/main" id="{73BF3FB3-B341-6E41-E700-413707A083C0}"/>
                    </a:ext>
                  </a:extLst>
                </p14:cNvPr>
                <p14:cNvContentPartPr/>
                <p14:nvPr/>
              </p14:nvContentPartPr>
              <p14:xfrm>
                <a:off x="2308612" y="5333062"/>
                <a:ext cx="109800" cy="135720"/>
              </p14:xfrm>
            </p:contentPart>
          </mc:Choice>
          <mc:Fallback xmlns="">
            <p:pic>
              <p:nvPicPr>
                <p:cNvPr id="1787" name="Ink 1786">
                  <a:extLst>
                    <a:ext uri="{FF2B5EF4-FFF2-40B4-BE49-F238E27FC236}">
                      <a16:creationId xmlns:a16="http://schemas.microsoft.com/office/drawing/2014/main" id="{73BF3FB3-B341-6E41-E700-413707A083C0}"/>
                    </a:ext>
                  </a:extLst>
                </p:cNvPr>
                <p:cNvPicPr/>
                <p:nvPr/>
              </p:nvPicPr>
              <p:blipFill>
                <a:blip r:embed="rId215"/>
                <a:stretch>
                  <a:fillRect/>
                </a:stretch>
              </p:blipFill>
              <p:spPr>
                <a:xfrm>
                  <a:off x="2299972" y="5324062"/>
                  <a:ext cx="1274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799" name="Ink 1798">
                  <a:extLst>
                    <a:ext uri="{FF2B5EF4-FFF2-40B4-BE49-F238E27FC236}">
                      <a16:creationId xmlns:a16="http://schemas.microsoft.com/office/drawing/2014/main" id="{9CC9C561-DD57-9419-EFD4-C8808CDEEAE0}"/>
                    </a:ext>
                  </a:extLst>
                </p14:cNvPr>
                <p14:cNvContentPartPr/>
                <p14:nvPr/>
              </p14:nvContentPartPr>
              <p14:xfrm>
                <a:off x="702652" y="5013022"/>
                <a:ext cx="272520" cy="289440"/>
              </p14:xfrm>
            </p:contentPart>
          </mc:Choice>
          <mc:Fallback xmlns="">
            <p:pic>
              <p:nvPicPr>
                <p:cNvPr id="1799" name="Ink 1798">
                  <a:extLst>
                    <a:ext uri="{FF2B5EF4-FFF2-40B4-BE49-F238E27FC236}">
                      <a16:creationId xmlns:a16="http://schemas.microsoft.com/office/drawing/2014/main" id="{9CC9C561-DD57-9419-EFD4-C8808CDEEAE0}"/>
                    </a:ext>
                  </a:extLst>
                </p:cNvPr>
                <p:cNvPicPr/>
                <p:nvPr/>
              </p:nvPicPr>
              <p:blipFill>
                <a:blip r:embed="rId217"/>
                <a:stretch>
                  <a:fillRect/>
                </a:stretch>
              </p:blipFill>
              <p:spPr>
                <a:xfrm>
                  <a:off x="693652" y="5004382"/>
                  <a:ext cx="29016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800" name="Ink 1799">
                  <a:extLst>
                    <a:ext uri="{FF2B5EF4-FFF2-40B4-BE49-F238E27FC236}">
                      <a16:creationId xmlns:a16="http://schemas.microsoft.com/office/drawing/2014/main" id="{5CBF8708-9020-1300-0D19-6753932A0FF4}"/>
                    </a:ext>
                  </a:extLst>
                </p14:cNvPr>
                <p14:cNvContentPartPr/>
                <p14:nvPr/>
              </p14:nvContentPartPr>
              <p14:xfrm>
                <a:off x="892012" y="5189422"/>
                <a:ext cx="83160" cy="189720"/>
              </p14:xfrm>
            </p:contentPart>
          </mc:Choice>
          <mc:Fallback xmlns="">
            <p:pic>
              <p:nvPicPr>
                <p:cNvPr id="1800" name="Ink 1799">
                  <a:extLst>
                    <a:ext uri="{FF2B5EF4-FFF2-40B4-BE49-F238E27FC236}">
                      <a16:creationId xmlns:a16="http://schemas.microsoft.com/office/drawing/2014/main" id="{5CBF8708-9020-1300-0D19-6753932A0FF4}"/>
                    </a:ext>
                  </a:extLst>
                </p:cNvPr>
                <p:cNvPicPr/>
                <p:nvPr/>
              </p:nvPicPr>
              <p:blipFill>
                <a:blip r:embed="rId219"/>
                <a:stretch>
                  <a:fillRect/>
                </a:stretch>
              </p:blipFill>
              <p:spPr>
                <a:xfrm>
                  <a:off x="883372" y="5180422"/>
                  <a:ext cx="1008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801" name="Ink 1800">
                  <a:extLst>
                    <a:ext uri="{FF2B5EF4-FFF2-40B4-BE49-F238E27FC236}">
                      <a16:creationId xmlns:a16="http://schemas.microsoft.com/office/drawing/2014/main" id="{2412B9BB-227D-BEC7-C905-D4139AFD8A50}"/>
                    </a:ext>
                  </a:extLst>
                </p14:cNvPr>
                <p14:cNvContentPartPr/>
                <p14:nvPr/>
              </p14:nvContentPartPr>
              <p14:xfrm>
                <a:off x="1632172" y="4959742"/>
                <a:ext cx="179280" cy="269280"/>
              </p14:xfrm>
            </p:contentPart>
          </mc:Choice>
          <mc:Fallback xmlns="">
            <p:pic>
              <p:nvPicPr>
                <p:cNvPr id="1801" name="Ink 1800">
                  <a:extLst>
                    <a:ext uri="{FF2B5EF4-FFF2-40B4-BE49-F238E27FC236}">
                      <a16:creationId xmlns:a16="http://schemas.microsoft.com/office/drawing/2014/main" id="{2412B9BB-227D-BEC7-C905-D4139AFD8A50}"/>
                    </a:ext>
                  </a:extLst>
                </p:cNvPr>
                <p:cNvPicPr/>
                <p:nvPr/>
              </p:nvPicPr>
              <p:blipFill>
                <a:blip r:embed="rId221"/>
                <a:stretch>
                  <a:fillRect/>
                </a:stretch>
              </p:blipFill>
              <p:spPr>
                <a:xfrm>
                  <a:off x="1623532" y="4951102"/>
                  <a:ext cx="19692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802" name="Ink 1801">
                  <a:extLst>
                    <a:ext uri="{FF2B5EF4-FFF2-40B4-BE49-F238E27FC236}">
                      <a16:creationId xmlns:a16="http://schemas.microsoft.com/office/drawing/2014/main" id="{07CC74CC-0673-B554-A5E7-9AC7E36A4745}"/>
                    </a:ext>
                  </a:extLst>
                </p14:cNvPr>
                <p14:cNvContentPartPr/>
                <p14:nvPr/>
              </p14:nvContentPartPr>
              <p14:xfrm>
                <a:off x="1736212" y="5146582"/>
                <a:ext cx="141120" cy="90720"/>
              </p14:xfrm>
            </p:contentPart>
          </mc:Choice>
          <mc:Fallback xmlns="">
            <p:pic>
              <p:nvPicPr>
                <p:cNvPr id="1802" name="Ink 1801">
                  <a:extLst>
                    <a:ext uri="{FF2B5EF4-FFF2-40B4-BE49-F238E27FC236}">
                      <a16:creationId xmlns:a16="http://schemas.microsoft.com/office/drawing/2014/main" id="{07CC74CC-0673-B554-A5E7-9AC7E36A4745}"/>
                    </a:ext>
                  </a:extLst>
                </p:cNvPr>
                <p:cNvPicPr/>
                <p:nvPr/>
              </p:nvPicPr>
              <p:blipFill>
                <a:blip r:embed="rId223"/>
                <a:stretch>
                  <a:fillRect/>
                </a:stretch>
              </p:blipFill>
              <p:spPr>
                <a:xfrm>
                  <a:off x="1727572" y="5137582"/>
                  <a:ext cx="158760" cy="108360"/>
                </a:xfrm>
                <a:prstGeom prst="rect">
                  <a:avLst/>
                </a:prstGeom>
              </p:spPr>
            </p:pic>
          </mc:Fallback>
        </mc:AlternateContent>
      </p:grpSp>
    </p:spTree>
    <p:extLst>
      <p:ext uri="{BB962C8B-B14F-4D97-AF65-F5344CB8AC3E}">
        <p14:creationId xmlns:p14="http://schemas.microsoft.com/office/powerpoint/2010/main" val="1653216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7" name="Google Shape;1757;p96"/>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Before data reaches to transaction buffer, the augment code will be executed and here we can set some default data to the BO instance.</a:t>
            </a:r>
            <a:endParaRPr sz="1800">
              <a:solidFill>
                <a:schemeClr val="dk1"/>
              </a:solidFill>
              <a:latin typeface="Calibri"/>
              <a:ea typeface="Calibri"/>
              <a:cs typeface="Calibri"/>
              <a:sym typeface="Calibri"/>
            </a:endParaRPr>
          </a:p>
        </p:txBody>
      </p:sp>
      <p:sp>
        <p:nvSpPr>
          <p:cNvPr id="1758" name="Google Shape;1758;p9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Augment</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119767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Authorization</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Prechecks</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Augment</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Virtual Elements</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64"/>
        <p:cNvGrpSpPr/>
        <p:nvPr/>
      </p:nvGrpSpPr>
      <p:grpSpPr>
        <a:xfrm>
          <a:off x="0" y="0"/>
          <a:ext cx="0" cy="0"/>
          <a:chOff x="0" y="0"/>
          <a:chExt cx="0" cy="0"/>
        </a:xfrm>
      </p:grpSpPr>
      <p:sp>
        <p:nvSpPr>
          <p:cNvPr id="1766" name="Google Shape;1766;p97"/>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There is a requirement to expose extra elements out of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for which there is no data inside the database, basically these element values are calculated at runtime (on-fly). If you worked with SAP UI5 development, we have similar concept called formatter. We have a implementing class in which we will add our code for calculating the runtime data of virtual elements.</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Rules: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should only add them to projection view. Because if you add in main view, your draft table will disturb and your main table will never have these column.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RAP does not support filtering and sorting of virtual elements, also the aggregation and group is not allowed</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cannot select data from virtual elements using direct SELECT or EML</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have to write implementation in a class for virtual element that class must use the interface </a:t>
            </a:r>
            <a:r>
              <a:rPr lang="en-US" sz="1800" dirty="0">
                <a:solidFill>
                  <a:srgbClr val="333333"/>
                </a:solidFill>
                <a:latin typeface="Arial"/>
                <a:ea typeface="Arial"/>
                <a:cs typeface="Arial"/>
                <a:sym typeface="Arial"/>
              </a:rPr>
              <a:t>IF_SADL_EXIT_CALC_ELEMENT_READ.</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767" name="Google Shape;1767;p9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Virtual Elements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254B608-1366-EDF5-7611-CF806C718FAE}"/>
                  </a:ext>
                </a:extLst>
              </p14:cNvPr>
              <p14:cNvContentPartPr/>
              <p14:nvPr/>
            </p14:nvContentPartPr>
            <p14:xfrm>
              <a:off x="1128892" y="5240783"/>
              <a:ext cx="360" cy="360"/>
            </p14:xfrm>
          </p:contentPart>
        </mc:Choice>
        <mc:Fallback xmlns="">
          <p:pic>
            <p:nvPicPr>
              <p:cNvPr id="2" name="Ink 1">
                <a:extLst>
                  <a:ext uri="{FF2B5EF4-FFF2-40B4-BE49-F238E27FC236}">
                    <a16:creationId xmlns:a16="http://schemas.microsoft.com/office/drawing/2014/main" id="{1254B608-1366-EDF5-7611-CF806C718FAE}"/>
                  </a:ext>
                </a:extLst>
              </p:cNvPr>
              <p:cNvPicPr/>
              <p:nvPr/>
            </p:nvPicPr>
            <p:blipFill>
              <a:blip r:embed="rId5"/>
              <a:stretch>
                <a:fillRect/>
              </a:stretch>
            </p:blipFill>
            <p:spPr>
              <a:xfrm>
                <a:off x="1119892" y="5232143"/>
                <a:ext cx="18000" cy="18000"/>
              </a:xfrm>
              <a:prstGeom prst="rect">
                <a:avLst/>
              </a:prstGeom>
            </p:spPr>
          </p:pic>
        </mc:Fallback>
      </mc:AlternateContent>
    </p:spTree>
    <p:extLst>
      <p:ext uri="{BB962C8B-B14F-4D97-AF65-F5344CB8AC3E}">
        <p14:creationId xmlns:p14="http://schemas.microsoft.com/office/powerpoint/2010/main" val="2111787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5" name="Google Shape;1775;p98"/>
          <p:cNvSpPr txBox="1"/>
          <p:nvPr/>
        </p:nvSpPr>
        <p:spPr>
          <a:xfrm>
            <a:off x="191294" y="710469"/>
            <a:ext cx="11806237" cy="286232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Go to base behavior definition and add non factory actions, provide implementation for the same</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copy from processor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entity projections and make new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for projection for approver. Both travel and booking, ignore the booking supplement as a approver will only allowed to view </a:t>
            </a:r>
            <a:r>
              <a:rPr lang="en-US" sz="1800" dirty="0" err="1">
                <a:solidFill>
                  <a:schemeClr val="dk1"/>
                </a:solidFill>
                <a:latin typeface="Calibri"/>
                <a:ea typeface="Calibri"/>
                <a:cs typeface="Calibri"/>
                <a:sym typeface="Calibri"/>
              </a:rPr>
              <a:t>upto</a:t>
            </a:r>
            <a:r>
              <a:rPr lang="en-US" sz="1800" dirty="0">
                <a:solidFill>
                  <a:schemeClr val="dk1"/>
                </a:solidFill>
                <a:latin typeface="Calibri"/>
                <a:ea typeface="Calibri"/>
                <a:cs typeface="Calibri"/>
                <a:sym typeface="Calibri"/>
              </a:rPr>
              <a:t> the booking data.</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metadata extensions for approver. Since approver can only see the data of travel and booking, we only created 2 MDE. Keep all the relevant fields and integrate code to show accept and reject travel buttons.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Now we provide behavior definition projection for approver which controls what an approver can do. As we know an approver can only edit </a:t>
            </a:r>
            <a:r>
              <a:rPr lang="en-US" sz="1800" dirty="0" err="1">
                <a:solidFill>
                  <a:schemeClr val="dk1"/>
                </a:solidFill>
                <a:latin typeface="Calibri"/>
                <a:ea typeface="Calibri"/>
                <a:cs typeface="Calibri"/>
                <a:sym typeface="Calibri"/>
              </a:rPr>
              <a:t>bookingfee</a:t>
            </a:r>
            <a:r>
              <a:rPr lang="en-US" sz="1800" dirty="0">
                <a:solidFill>
                  <a:schemeClr val="dk1"/>
                </a:solidFill>
                <a:latin typeface="Calibri"/>
                <a:ea typeface="Calibri"/>
                <a:cs typeface="Calibri"/>
                <a:sym typeface="Calibri"/>
              </a:rPr>
              <a:t> and travel status, he/she not allowed to create/update/delete any of the entities.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Customize our BDEF according to the needs of our user scenario. </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service definition for approver and service binding for approver.</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Testing ☺</a:t>
            </a:r>
            <a:endParaRPr sz="1800" dirty="0">
              <a:solidFill>
                <a:schemeClr val="dk1"/>
              </a:solidFill>
              <a:latin typeface="Calibri"/>
              <a:ea typeface="Calibri"/>
              <a:cs typeface="Calibri"/>
              <a:sym typeface="Calibri"/>
            </a:endParaRPr>
          </a:p>
        </p:txBody>
      </p:sp>
      <p:sp>
        <p:nvSpPr>
          <p:cNvPr id="1776" name="Google Shape;1776;p9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Steps to implement the approver scenario</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1215203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5" name="Google Shape;1775;p98"/>
          <p:cNvSpPr txBox="1"/>
          <p:nvPr/>
        </p:nvSpPr>
        <p:spPr>
          <a:xfrm>
            <a:off x="191294" y="710469"/>
            <a:ext cx="11806237" cy="286232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Go to base behavior definition and add non factory actions, provide implementation for the same</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copy from processor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entity projections and make new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for projection for approver. Both travel and booking, ignore the booking supplement as a approver will only allowed to view </a:t>
            </a:r>
            <a:r>
              <a:rPr lang="en-US" sz="1800" dirty="0" err="1">
                <a:solidFill>
                  <a:schemeClr val="dk1"/>
                </a:solidFill>
                <a:latin typeface="Calibri"/>
                <a:ea typeface="Calibri"/>
                <a:cs typeface="Calibri"/>
                <a:sym typeface="Calibri"/>
              </a:rPr>
              <a:t>upto</a:t>
            </a:r>
            <a:r>
              <a:rPr lang="en-US" sz="1800" dirty="0">
                <a:solidFill>
                  <a:schemeClr val="dk1"/>
                </a:solidFill>
                <a:latin typeface="Calibri"/>
                <a:ea typeface="Calibri"/>
                <a:cs typeface="Calibri"/>
                <a:sym typeface="Calibri"/>
              </a:rPr>
              <a:t> the booking data.</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metadata extensions for approver. Since approver can only see the data of travel and booking, we only created 2 MDE. Keep all the relevant fields and integrate code to show accept and reject travel buttons.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Now we provide behavior definition projection for approver which controls what an approver can do. As we know an approver can only edit </a:t>
            </a:r>
            <a:r>
              <a:rPr lang="en-US" sz="1800" dirty="0" err="1">
                <a:solidFill>
                  <a:schemeClr val="dk1"/>
                </a:solidFill>
                <a:latin typeface="Calibri"/>
                <a:ea typeface="Calibri"/>
                <a:cs typeface="Calibri"/>
                <a:sym typeface="Calibri"/>
              </a:rPr>
              <a:t>bookingfee</a:t>
            </a:r>
            <a:r>
              <a:rPr lang="en-US" sz="1800" dirty="0">
                <a:solidFill>
                  <a:schemeClr val="dk1"/>
                </a:solidFill>
                <a:latin typeface="Calibri"/>
                <a:ea typeface="Calibri"/>
                <a:cs typeface="Calibri"/>
                <a:sym typeface="Calibri"/>
              </a:rPr>
              <a:t> and travel status, he/she not allowed to create/update/delete any of the entities.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Customize our BDEF according to the needs of our user scenario. </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service definition for approver and service binding for approver.</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Testing ☺</a:t>
            </a:r>
            <a:endParaRPr sz="1800" dirty="0">
              <a:solidFill>
                <a:schemeClr val="dk1"/>
              </a:solidFill>
              <a:latin typeface="Calibri"/>
              <a:ea typeface="Calibri"/>
              <a:cs typeface="Calibri"/>
              <a:sym typeface="Calibri"/>
            </a:endParaRPr>
          </a:p>
        </p:txBody>
      </p:sp>
      <p:sp>
        <p:nvSpPr>
          <p:cNvPr id="1776" name="Google Shape;1776;p9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Steps to implement the approver scenario</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solidFill>
                  <a:schemeClr val="tx1"/>
                </a:solidFill>
                <a:latin typeface="Cooper Black" panose="0208090404030B020404" pitchFamily="18" charset="0"/>
              </a:rPr>
              <a:t>Business Application Studio</a:t>
            </a:r>
            <a:endParaRPr lang="en-US" dirty="0">
              <a:solidFill>
                <a:schemeClr val="tx1"/>
              </a:solidFill>
            </a:endParaRPr>
          </a:p>
        </p:txBody>
      </p:sp>
      <p:sp>
        <p:nvSpPr>
          <p:cNvPr id="6" name="TextBox 5">
            <a:extLst>
              <a:ext uri="{FF2B5EF4-FFF2-40B4-BE49-F238E27FC236}">
                <a16:creationId xmlns:a16="http://schemas.microsoft.com/office/drawing/2014/main" id="{C594CE1D-B3DA-A62D-88CA-50DE7E765445}"/>
              </a:ext>
            </a:extLst>
          </p:cNvPr>
          <p:cNvSpPr txBox="1"/>
          <p:nvPr/>
        </p:nvSpPr>
        <p:spPr>
          <a:xfrm>
            <a:off x="94877" y="833442"/>
            <a:ext cx="11999069" cy="1938992"/>
          </a:xfrm>
          <a:prstGeom prst="rect">
            <a:avLst/>
          </a:prstGeom>
          <a:noFill/>
        </p:spPr>
        <p:txBody>
          <a:bodyPr wrap="square">
            <a:spAutoFit/>
          </a:bodyPr>
          <a:lstStyle/>
          <a:p>
            <a:pPr algn="l"/>
            <a:r>
              <a:rPr lang="en-US" sz="2000" b="0" i="0" dirty="0">
                <a:solidFill>
                  <a:schemeClr val="tx1"/>
                </a:solidFill>
                <a:effectLst/>
                <a:latin typeface="72-Regular"/>
              </a:rPr>
              <a:t>SAP Business Application Studio is a development environment available on SAP Business Technology Platform. It is a multi cloud development environment to create different kinds of Apps like HANA Native, CAPM, Fiori, MDK etc. A developer must create private dev space in the system in order to build application in BAS tool, All the required tooling is pre-configured in BAS.</a:t>
            </a:r>
          </a:p>
          <a:p>
            <a:pPr algn="l"/>
            <a:r>
              <a:rPr lang="en-US" sz="2000" b="0" i="0" dirty="0">
                <a:solidFill>
                  <a:schemeClr val="tx1"/>
                </a:solidFill>
                <a:effectLst/>
                <a:latin typeface="72-Regular"/>
              </a:rPr>
              <a:t>In an Enterprise Account you can set up SAP Business Application Studio as a Free-Tier service by checking its </a:t>
            </a:r>
            <a:r>
              <a:rPr lang="en-US" sz="2000" b="0" i="0" dirty="0">
                <a:solidFill>
                  <a:schemeClr val="tx1"/>
                </a:solidFill>
                <a:effectLst/>
                <a:latin typeface="72-Bold"/>
              </a:rPr>
              <a:t>free</a:t>
            </a:r>
            <a:r>
              <a:rPr lang="en-US" sz="2000" b="0" i="0" dirty="0">
                <a:solidFill>
                  <a:schemeClr val="tx1"/>
                </a:solidFill>
                <a:effectLst/>
                <a:latin typeface="72-Regular"/>
              </a:rPr>
              <a:t> plan during its entitlement configuration.</a:t>
            </a:r>
            <a:endParaRPr lang="en-US" sz="2000" dirty="0">
              <a:solidFill>
                <a:schemeClr val="tx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1784" y="2975675"/>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alpha val="2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solidFill>
                  <a:schemeClr val="tx1"/>
                </a:solidFill>
              </a:rPr>
              <a:t>Dev Space in BAS</a:t>
            </a:r>
          </a:p>
        </p:txBody>
      </p:sp>
      <p:sp>
        <p:nvSpPr>
          <p:cNvPr id="17" name="Rectangle 16">
            <a:extLst>
              <a:ext uri="{FF2B5EF4-FFF2-40B4-BE49-F238E27FC236}">
                <a16:creationId xmlns:a16="http://schemas.microsoft.com/office/drawing/2014/main" id="{BDC1B650-F7AB-4DF4-479E-6E9EA76770BC}"/>
              </a:ext>
            </a:extLst>
          </p:cNvPr>
          <p:cNvSpPr/>
          <p:nvPr/>
        </p:nvSpPr>
        <p:spPr>
          <a:xfrm>
            <a:off x="981844" y="5805264"/>
            <a:ext cx="10009112" cy="711081"/>
          </a:xfrm>
          <a:prstGeom prst="rect">
            <a:avLst/>
          </a:prstGeom>
          <a:solidFill>
            <a:schemeClr val="tx2">
              <a:lumMod val="2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ln w="22225">
                  <a:solidFill>
                    <a:schemeClr val="accent2"/>
                  </a:solidFill>
                  <a:prstDash val="solid"/>
                </a:ln>
                <a:solidFill>
                  <a:schemeClr val="tx1"/>
                </a:solidFill>
              </a:rPr>
              <a:t>IaaS – Infrastructure as a Service</a:t>
            </a:r>
            <a:endParaRPr lang="en-US" sz="3200" dirty="0">
              <a:solidFill>
                <a:schemeClr val="tx1"/>
              </a:solidFill>
            </a:endParaRPr>
          </a:p>
        </p:txBody>
      </p:sp>
      <p:sp>
        <p:nvSpPr>
          <p:cNvPr id="18" name="Rectangle 17">
            <a:extLst>
              <a:ext uri="{FF2B5EF4-FFF2-40B4-BE49-F238E27FC236}">
                <a16:creationId xmlns:a16="http://schemas.microsoft.com/office/drawing/2014/main" id="{DD1DB476-E02C-82F6-8D1A-6016946C24F4}"/>
              </a:ext>
            </a:extLst>
          </p:cNvPr>
          <p:cNvSpPr/>
          <p:nvPr/>
        </p:nvSpPr>
        <p:spPr>
          <a:xfrm>
            <a:off x="986946" y="4437112"/>
            <a:ext cx="10009112" cy="1115319"/>
          </a:xfrm>
          <a:prstGeom prst="rect">
            <a:avLst/>
          </a:prstGeom>
          <a:solidFill>
            <a:schemeClr val="tx2">
              <a:lumMod val="2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ln w="22225">
                  <a:solidFill>
                    <a:schemeClr val="accent2"/>
                  </a:solidFill>
                  <a:prstDash val="solid"/>
                </a:ln>
                <a:solidFill>
                  <a:schemeClr val="tx1"/>
                </a:solidFill>
              </a:rPr>
              <a:t>SAP BTP – Platform as a Service</a:t>
            </a:r>
            <a:endParaRPr lang="en-US" sz="3200" dirty="0">
              <a:solidFill>
                <a:schemeClr val="tx1"/>
              </a:solidFill>
            </a:endParaRPr>
          </a:p>
        </p:txBody>
      </p:sp>
      <p:sp>
        <p:nvSpPr>
          <p:cNvPr id="19" name="Rectangle 18">
            <a:extLst>
              <a:ext uri="{FF2B5EF4-FFF2-40B4-BE49-F238E27FC236}">
                <a16:creationId xmlns:a16="http://schemas.microsoft.com/office/drawing/2014/main" id="{89EEE269-6CAC-FCAE-3101-01FB77B70447}"/>
              </a:ext>
            </a:extLst>
          </p:cNvPr>
          <p:cNvSpPr/>
          <p:nvPr/>
        </p:nvSpPr>
        <p:spPr>
          <a:xfrm>
            <a:off x="981844" y="3473198"/>
            <a:ext cx="10009112" cy="711081"/>
          </a:xfrm>
          <a:prstGeom prst="rect">
            <a:avLst/>
          </a:prstGeom>
          <a:solidFill>
            <a:schemeClr val="tx2">
              <a:lumMod val="2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ln w="22225">
                  <a:solidFill>
                    <a:schemeClr val="accent2"/>
                  </a:solidFill>
                  <a:prstDash val="solid"/>
                </a:ln>
                <a:solidFill>
                  <a:schemeClr val="tx1"/>
                </a:solidFill>
              </a:rPr>
              <a:t>SAP BAS – Business App Studio</a:t>
            </a:r>
            <a:endParaRPr lang="en-US" sz="3200" dirty="0">
              <a:solidFill>
                <a:schemeClr val="tx1"/>
              </a:solidFill>
            </a:endParaRPr>
          </a:p>
        </p:txBody>
      </p:sp>
      <p:sp>
        <p:nvSpPr>
          <p:cNvPr id="20" name="Smiley Face 19">
            <a:extLst>
              <a:ext uri="{FF2B5EF4-FFF2-40B4-BE49-F238E27FC236}">
                <a16:creationId xmlns:a16="http://schemas.microsoft.com/office/drawing/2014/main" id="{5939B698-1347-5870-D247-F9E45CA78A21}"/>
              </a:ext>
            </a:extLst>
          </p:cNvPr>
          <p:cNvSpPr/>
          <p:nvPr/>
        </p:nvSpPr>
        <p:spPr>
          <a:xfrm>
            <a:off x="1125860"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126ABD9-EFE0-A42A-B1F7-43C982841B4F}"/>
              </a:ext>
            </a:extLst>
          </p:cNvPr>
          <p:cNvSpPr/>
          <p:nvPr/>
        </p:nvSpPr>
        <p:spPr>
          <a:xfrm>
            <a:off x="2710036"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8EFB29A-3506-2B63-2C81-189C0D48D09E}"/>
              </a:ext>
            </a:extLst>
          </p:cNvPr>
          <p:cNvSpPr/>
          <p:nvPr/>
        </p:nvSpPr>
        <p:spPr>
          <a:xfrm>
            <a:off x="4438228"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806381B3-A5F3-9EEE-09FA-6C62C392C21A}"/>
              </a:ext>
            </a:extLst>
          </p:cNvPr>
          <p:cNvSpPr/>
          <p:nvPr/>
        </p:nvSpPr>
        <p:spPr>
          <a:xfrm>
            <a:off x="624133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1A74A0F-0775-3446-1858-4CEFA8F955A0}"/>
              </a:ext>
            </a:extLst>
          </p:cNvPr>
          <p:cNvSpPr/>
          <p:nvPr/>
        </p:nvSpPr>
        <p:spPr>
          <a:xfrm>
            <a:off x="830447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6401AF4-348B-66F7-3106-0A6B01EAFF5E}"/>
              </a:ext>
            </a:extLst>
          </p:cNvPr>
          <p:cNvSpPr txBox="1"/>
          <p:nvPr/>
        </p:nvSpPr>
        <p:spPr>
          <a:xfrm>
            <a:off x="5734372" y="1628800"/>
            <a:ext cx="626469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FF0000"/>
                </a:solidFill>
              </a:rPr>
              <a:t>We don’t want a single developer to consume all the available resources</a:t>
            </a:r>
          </a:p>
          <a:p>
            <a:pPr marL="285750" indent="-285750">
              <a:buFont typeface="Arial" panose="020B0604020202020204" pitchFamily="34" charset="0"/>
              <a:buChar char="•"/>
            </a:pPr>
            <a:r>
              <a:rPr lang="en-US" sz="1800" dirty="0">
                <a:solidFill>
                  <a:srgbClr val="FF0000"/>
                </a:solidFill>
              </a:rPr>
              <a:t>We want a clear isolation of one developer with another</a:t>
            </a:r>
          </a:p>
          <a:p>
            <a:pPr marL="285750" indent="-285750">
              <a:buFont typeface="Arial" panose="020B0604020202020204" pitchFamily="34" charset="0"/>
              <a:buChar char="•"/>
            </a:pPr>
            <a:r>
              <a:rPr lang="en-US" sz="1800" dirty="0">
                <a:solidFill>
                  <a:srgbClr val="FF0000"/>
                </a:solidFill>
              </a:rPr>
              <a:t>Pre-configured by sap for specific development</a:t>
            </a:r>
          </a:p>
          <a:p>
            <a:r>
              <a:rPr lang="en-US" sz="1800" dirty="0">
                <a:solidFill>
                  <a:srgbClr val="FF0000"/>
                </a:solidFill>
              </a:rPr>
              <a:t>Solution - Virtualize</a:t>
            </a:r>
          </a:p>
        </p:txBody>
      </p:sp>
      <p:sp>
        <p:nvSpPr>
          <p:cNvPr id="26" name="Rectangle 25">
            <a:extLst>
              <a:ext uri="{FF2B5EF4-FFF2-40B4-BE49-F238E27FC236}">
                <a16:creationId xmlns:a16="http://schemas.microsoft.com/office/drawing/2014/main" id="{7BA8F4EC-11B3-5EFF-EF93-2BA08C3E35A3}"/>
              </a:ext>
            </a:extLst>
          </p:cNvPr>
          <p:cNvSpPr/>
          <p:nvPr/>
        </p:nvSpPr>
        <p:spPr>
          <a:xfrm>
            <a:off x="981844" y="2060848"/>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7" name="Rectangle 26">
            <a:extLst>
              <a:ext uri="{FF2B5EF4-FFF2-40B4-BE49-F238E27FC236}">
                <a16:creationId xmlns:a16="http://schemas.microsoft.com/office/drawing/2014/main" id="{DBD2BB0E-599E-0962-4C77-91109A4D9C54}"/>
              </a:ext>
            </a:extLst>
          </p:cNvPr>
          <p:cNvSpPr/>
          <p:nvPr/>
        </p:nvSpPr>
        <p:spPr>
          <a:xfrm>
            <a:off x="2458008" y="205870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8" name="Rectangle 27">
            <a:extLst>
              <a:ext uri="{FF2B5EF4-FFF2-40B4-BE49-F238E27FC236}">
                <a16:creationId xmlns:a16="http://schemas.microsoft.com/office/drawing/2014/main" id="{FA7CD5C9-81B7-2433-A65B-748BA1E9CCAD}"/>
              </a:ext>
            </a:extLst>
          </p:cNvPr>
          <p:cNvSpPr/>
          <p:nvPr/>
        </p:nvSpPr>
        <p:spPr>
          <a:xfrm>
            <a:off x="3946987" y="203767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9" name="Explosion: 8 Points 28">
            <a:extLst>
              <a:ext uri="{FF2B5EF4-FFF2-40B4-BE49-F238E27FC236}">
                <a16:creationId xmlns:a16="http://schemas.microsoft.com/office/drawing/2014/main" id="{D2C17AAB-8CC5-373A-CEA9-A57771005ED2}"/>
              </a:ext>
            </a:extLst>
          </p:cNvPr>
          <p:cNvSpPr/>
          <p:nvPr/>
        </p:nvSpPr>
        <p:spPr>
          <a:xfrm>
            <a:off x="646896" y="1808015"/>
            <a:ext cx="839004" cy="597895"/>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450493"/>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a:t>
            </a:r>
            <a:r>
              <a:rPr lang="en-US" sz="5400" b="1" dirty="0">
                <a:solidFill>
                  <a:srgbClr val="75C042"/>
                </a:solidFill>
                <a:latin typeface="Segoe UI" panose="020B0502040204020203" pitchFamily="34" charset="0"/>
                <a:ea typeface="Calibri Light" charset="0"/>
                <a:cs typeface="Segoe UI" panose="020B0502040204020203" pitchFamily="34" charset="0"/>
              </a:rPr>
              <a:t>11</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approver Projection</a:t>
            </a:r>
            <a:endParaRPr dirty="0"/>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pic>
        <p:nvPicPr>
          <p:cNvPr id="10" name="Google Shape;1332;p59" descr="A green circle with a white tick in it&#10;&#10;Description automatically generated">
            <a:extLst>
              <a:ext uri="{FF2B5EF4-FFF2-40B4-BE49-F238E27FC236}">
                <a16:creationId xmlns:a16="http://schemas.microsoft.com/office/drawing/2014/main" id="{6EBA40E5-437B-6BB1-A519-0A554D505878}"/>
              </a:ext>
            </a:extLst>
          </p:cNvPr>
          <p:cNvPicPr preferRelativeResize="0"/>
          <p:nvPr/>
        </p:nvPicPr>
        <p:blipFill rotWithShape="1">
          <a:blip r:embed="rId3">
            <a:alphaModFix/>
          </a:blip>
          <a:srcRect/>
          <a:stretch/>
        </p:blipFill>
        <p:spPr>
          <a:xfrm>
            <a:off x="8637946" y="4747185"/>
            <a:ext cx="457206" cy="457206"/>
          </a:xfrm>
          <a:prstGeom prst="rect">
            <a:avLst/>
          </a:prstGeom>
          <a:noFill/>
          <a:ln>
            <a:noFill/>
          </a:ln>
        </p:spPr>
      </p:pic>
      <p:pic>
        <p:nvPicPr>
          <p:cNvPr id="11" name="Google Shape;1332;p59" descr="A green circle with a white tick in it&#10;&#10;Description automatically generated">
            <a:extLst>
              <a:ext uri="{FF2B5EF4-FFF2-40B4-BE49-F238E27FC236}">
                <a16:creationId xmlns:a16="http://schemas.microsoft.com/office/drawing/2014/main" id="{BD928971-AAE1-458C-6C3C-7F23F6259251}"/>
              </a:ext>
            </a:extLst>
          </p:cNvPr>
          <p:cNvPicPr preferRelativeResize="0"/>
          <p:nvPr/>
        </p:nvPicPr>
        <p:blipFill rotWithShape="1">
          <a:blip r:embed="rId3">
            <a:alphaModFix/>
          </a:blip>
          <a:srcRect/>
          <a:stretch/>
        </p:blipFill>
        <p:spPr>
          <a:xfrm>
            <a:off x="8725777" y="3368482"/>
            <a:ext cx="457206" cy="457206"/>
          </a:xfrm>
          <a:prstGeom prst="rect">
            <a:avLst/>
          </a:prstGeom>
          <a:noFill/>
          <a:ln>
            <a:noFill/>
          </a:ln>
        </p:spPr>
      </p:pic>
      <p:pic>
        <p:nvPicPr>
          <p:cNvPr id="12" name="Google Shape;1332;p59" descr="A green circle with a white tick in it&#10;&#10;Description automatically generated">
            <a:extLst>
              <a:ext uri="{FF2B5EF4-FFF2-40B4-BE49-F238E27FC236}">
                <a16:creationId xmlns:a16="http://schemas.microsoft.com/office/drawing/2014/main" id="{C5DC4ACA-9638-88E5-5F56-0A2D73397BE9}"/>
              </a:ext>
            </a:extLst>
          </p:cNvPr>
          <p:cNvPicPr preferRelativeResize="0"/>
          <p:nvPr/>
        </p:nvPicPr>
        <p:blipFill rotWithShape="1">
          <a:blip r:embed="rId3">
            <a:alphaModFix/>
          </a:blip>
          <a:srcRect/>
          <a:stretch/>
        </p:blipFill>
        <p:spPr>
          <a:xfrm>
            <a:off x="8590419" y="1372477"/>
            <a:ext cx="457206" cy="457206"/>
          </a:xfrm>
          <a:prstGeom prst="rect">
            <a:avLst/>
          </a:prstGeom>
          <a:noFill/>
          <a:ln>
            <a:noFill/>
          </a:ln>
        </p:spPr>
      </p:pic>
      <p:pic>
        <p:nvPicPr>
          <p:cNvPr id="13" name="Google Shape;1332;p59" descr="A green circle with a white tick in it&#10;&#10;Description automatically generated">
            <a:extLst>
              <a:ext uri="{FF2B5EF4-FFF2-40B4-BE49-F238E27FC236}">
                <a16:creationId xmlns:a16="http://schemas.microsoft.com/office/drawing/2014/main" id="{06C1D666-6DEA-485F-7B18-BC9FEBE1F185}"/>
              </a:ext>
            </a:extLst>
          </p:cNvPr>
          <p:cNvPicPr preferRelativeResize="0"/>
          <p:nvPr/>
        </p:nvPicPr>
        <p:blipFill rotWithShape="1">
          <a:blip r:embed="rId3">
            <a:alphaModFix/>
          </a:blip>
          <a:srcRect/>
          <a:stretch/>
        </p:blipFill>
        <p:spPr>
          <a:xfrm>
            <a:off x="11742990" y="1333311"/>
            <a:ext cx="457206" cy="457206"/>
          </a:xfrm>
          <a:prstGeom prst="rect">
            <a:avLst/>
          </a:prstGeom>
          <a:noFill/>
          <a:ln>
            <a:noFill/>
          </a:ln>
        </p:spPr>
      </p:pic>
      <p:pic>
        <p:nvPicPr>
          <p:cNvPr id="14" name="Google Shape;1332;p59" descr="A green circle with a white tick in it&#10;&#10;Description automatically generated">
            <a:extLst>
              <a:ext uri="{FF2B5EF4-FFF2-40B4-BE49-F238E27FC236}">
                <a16:creationId xmlns:a16="http://schemas.microsoft.com/office/drawing/2014/main" id="{6B50E124-57F5-B434-425A-A487F05DEF51}"/>
              </a:ext>
            </a:extLst>
          </p:cNvPr>
          <p:cNvPicPr preferRelativeResize="0"/>
          <p:nvPr/>
        </p:nvPicPr>
        <p:blipFill rotWithShape="1">
          <a:blip r:embed="rId3">
            <a:alphaModFix/>
          </a:blip>
          <a:srcRect/>
          <a:stretch/>
        </p:blipFill>
        <p:spPr>
          <a:xfrm>
            <a:off x="8606200" y="2054981"/>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 cases: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Consumption of RAP functionality in Plain ABAP</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Testing purpose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 special business logic</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Generate test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integration with classic code</a:t>
            </a:r>
            <a:endParaRPr sz="1800">
              <a:solidFill>
                <a:schemeClr val="dk1"/>
              </a:solidFill>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EML – Entity Manipulation Language</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49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Read operation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from Root entity and by the key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the root entity with its composition child (travel and booking together)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read operation always either returns a RESULT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OR returns an error table called as FAILED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AND returns an table of messages as REPORTED 🡺 capture in a internal table (other messages)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we use second option we can specify the associated entity using \_AssociationName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READ ENTITIES OF </a:t>
            </a:r>
            <a:r>
              <a:rPr lang="en-US" sz="1800" b="1">
                <a:solidFill>
                  <a:schemeClr val="dk1"/>
                </a:solidFill>
                <a:latin typeface="Calibri"/>
                <a:ea typeface="Calibri"/>
                <a:cs typeface="Calibri"/>
                <a:sym typeface="Calibri"/>
              </a:rPr>
              <a:t>RootEntityName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ENTITY </a:t>
            </a:r>
            <a:r>
              <a:rPr lang="en-US" sz="1800" b="1">
                <a:solidFill>
                  <a:schemeClr val="dk1"/>
                </a:solidFill>
                <a:latin typeface="Calibri"/>
                <a:ea typeface="Calibri"/>
                <a:cs typeface="Calibri"/>
                <a:sym typeface="Calibri"/>
              </a:rPr>
              <a:t>EntityAlias </a:t>
            </a:r>
            <a:r>
              <a:rPr lang="en-US" sz="1800">
                <a:solidFill>
                  <a:schemeClr val="dk1"/>
                </a:solidFill>
                <a:latin typeface="Calibri"/>
                <a:ea typeface="Calibri"/>
                <a:cs typeface="Calibri"/>
                <a:sym typeface="Calibri"/>
              </a:rPr>
              <a:t>FROM keys ---(primary key value)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a:t>
            </a:r>
            <a:r>
              <a:rPr lang="en-US" sz="1800" b="1">
                <a:solidFill>
                  <a:schemeClr val="dk1"/>
                </a:solidFill>
                <a:latin typeface="Calibri"/>
                <a:ea typeface="Calibri"/>
                <a:cs typeface="Calibri"/>
                <a:sym typeface="Calibri"/>
              </a:rPr>
              <a:t>\_Composition </a:t>
            </a:r>
            <a:r>
              <a:rPr lang="en-US" sz="1800">
                <a:solidFill>
                  <a:schemeClr val="dk1"/>
                </a:solidFill>
                <a:latin typeface="Calibri"/>
                <a:ea typeface="Calibri"/>
                <a:cs typeface="Calibri"/>
                <a:sym typeface="Calibri"/>
              </a:rPr>
              <a:t>FROM child_keys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lt_result_child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FAILED lt_failed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REPORTED lt_reported.</a:t>
            </a:r>
            <a:endParaRPr sz="1800">
              <a:solidFill>
                <a:schemeClr val="dk1"/>
              </a:solidFill>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Syntax for EML</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1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79" y="836712"/>
            <a:ext cx="11806237"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MODIFY ENTITY OF </a:t>
            </a:r>
            <a:r>
              <a:rPr lang="en-US" sz="2800" b="1">
                <a:solidFill>
                  <a:schemeClr val="dk1"/>
                </a:solidFill>
                <a:latin typeface="Calibri"/>
                <a:ea typeface="Calibri"/>
                <a:cs typeface="Calibri"/>
                <a:sym typeface="Calibri"/>
              </a:rPr>
              <a:t>EntityName</a:t>
            </a:r>
            <a:r>
              <a:rPr lang="en-US" sz="2800">
                <a:solidFill>
                  <a:schemeClr val="dk1"/>
                </a:solidFill>
                <a:latin typeface="Calibri"/>
                <a:ea typeface="Calibri"/>
                <a:cs typeface="Calibri"/>
                <a:sym typeface="Calibri"/>
              </a:rPr>
              <a:t> AS alias_name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ENTITY </a:t>
            </a:r>
            <a:r>
              <a:rPr lang="en-US" sz="2800" b="1">
                <a:solidFill>
                  <a:schemeClr val="dk1"/>
                </a:solidFill>
                <a:latin typeface="Calibri"/>
                <a:ea typeface="Calibri"/>
                <a:cs typeface="Calibri"/>
                <a:sym typeface="Calibri"/>
              </a:rPr>
              <a:t>EntityName</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FROM lt_create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UPDATE FROM lt_update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DELETE FROM lt_delete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BY </a:t>
            </a:r>
            <a:r>
              <a:rPr lang="en-US" sz="2800" b="1">
                <a:solidFill>
                  <a:schemeClr val="dk1"/>
                </a:solidFill>
                <a:latin typeface="Calibri"/>
                <a:ea typeface="Calibri"/>
                <a:cs typeface="Calibri"/>
                <a:sym typeface="Calibri"/>
              </a:rPr>
              <a:t>\_AssociationName</a:t>
            </a:r>
            <a:r>
              <a:rPr lang="en-US" sz="2800">
                <a:solidFill>
                  <a:schemeClr val="dk1"/>
                </a:solidFill>
                <a:latin typeface="Calibri"/>
                <a:ea typeface="Calibri"/>
                <a:cs typeface="Calibri"/>
                <a:sym typeface="Calibri"/>
              </a:rPr>
              <a:t> FROM lt_instance_cba</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RESULT lt_result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FAILED lt_failed</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REPORTED lt_messages</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MAPPED lt_mapped. </a:t>
            </a:r>
            <a:endParaRPr/>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Update and Delete operations</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51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8</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19"/>
          </a:xfrm>
          <a:prstGeom prst="rect">
            <a:avLst/>
          </a:prstGeom>
          <a:noFill/>
        </p:spPr>
        <p:txBody>
          <a:bodyPr wrap="square" rtlCol="0">
            <a:spAutoFit/>
          </a:bodyPr>
          <a:lstStyle/>
          <a:p>
            <a:r>
              <a:rPr lang="en-IN" sz="1800" dirty="0"/>
              <a:t>Local types for global classes are the bunch of data types and classes with a single global class. It can be defined to ensure better structure of implementation of global class.</a:t>
            </a:r>
          </a:p>
          <a:p>
            <a:endParaRPr lang="en-IN" sz="1800" dirty="0"/>
          </a:p>
          <a:p>
            <a:r>
              <a:rPr lang="en-IN" sz="1800" dirty="0"/>
              <a:t>Imagine we are developing an application which requires so many classes, each class will have a few methods only.</a:t>
            </a:r>
          </a:p>
          <a:p>
            <a:pPr marL="342900" indent="-342900">
              <a:buAutoNum type="arabicPeriod"/>
            </a:pPr>
            <a:r>
              <a:rPr lang="en-IN" sz="1800" dirty="0"/>
              <a:t>More number of classes in our application will cause excessive modularization and confusion among our developers.</a:t>
            </a:r>
          </a:p>
          <a:p>
            <a:pPr marL="342900" indent="-342900">
              <a:buAutoNum type="arabicPeriod"/>
            </a:pPr>
            <a:r>
              <a:rPr lang="en-IN" sz="1800" dirty="0"/>
              <a:t>More number of global classes, will increase the chance of code being exposed to other programs which we want to keep as private.</a:t>
            </a:r>
          </a:p>
          <a:p>
            <a:pPr marL="342900" indent="-342900">
              <a:buAutoNum type="arabicPeriod"/>
            </a:pPr>
            <a:r>
              <a:rPr lang="en-IN" sz="1800" dirty="0"/>
              <a:t>We need a mechanism which is a good trade-off between modularization, reuse and maintenance w/o exposing too much functionality to the caller of our application code. We should never have too many objects, especially when each class have just a few methods.</a:t>
            </a:r>
          </a:p>
          <a:p>
            <a:pPr marL="342900" indent="-342900">
              <a:buAutoNum type="arabicPeriod"/>
            </a:pPr>
            <a:r>
              <a:rPr lang="en-IN" sz="1800" dirty="0"/>
              <a:t>At times, we need to add only a few functions inside a class but likewise we need so many </a:t>
            </a:r>
            <a:r>
              <a:rPr lang="en-IN" sz="1800" dirty="0" err="1"/>
              <a:t>many</a:t>
            </a:r>
            <a:r>
              <a:rPr lang="en-IN" sz="1800" dirty="0"/>
              <a:t> classes, managing these classes and their lifecycle including transport will be a big task inviting maintenance also for future and making over all design very complex.</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Class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16D8CB3F-55FF-B1A6-7CFB-380A183760D8}"/>
                  </a:ext>
                </a:extLst>
              </p14:cNvPr>
              <p14:cNvContentPartPr/>
              <p14:nvPr/>
            </p14:nvContentPartPr>
            <p14:xfrm>
              <a:off x="2815320" y="3944640"/>
              <a:ext cx="42120" cy="34200"/>
            </p14:xfrm>
          </p:contentPart>
        </mc:Choice>
        <mc:Fallback xmlns="">
          <p:pic>
            <p:nvPicPr>
              <p:cNvPr id="18" name="Ink 17">
                <a:extLst>
                  <a:ext uri="{FF2B5EF4-FFF2-40B4-BE49-F238E27FC236}">
                    <a16:creationId xmlns:a16="http://schemas.microsoft.com/office/drawing/2014/main" id="{16D8CB3F-55FF-B1A6-7CFB-380A183760D8}"/>
                  </a:ext>
                </a:extLst>
              </p:cNvPr>
              <p:cNvPicPr/>
              <p:nvPr/>
            </p:nvPicPr>
            <p:blipFill>
              <a:blip r:embed="rId4"/>
              <a:stretch>
                <a:fillRect/>
              </a:stretch>
            </p:blipFill>
            <p:spPr>
              <a:xfrm>
                <a:off x="2806320" y="3936000"/>
                <a:ext cx="59760" cy="51840"/>
              </a:xfrm>
              <a:prstGeom prst="rect">
                <a:avLst/>
              </a:prstGeom>
            </p:spPr>
          </p:pic>
        </mc:Fallback>
      </mc:AlternateContent>
    </p:spTree>
    <p:extLst>
      <p:ext uri="{BB962C8B-B14F-4D97-AF65-F5344CB8AC3E}">
        <p14:creationId xmlns:p14="http://schemas.microsoft.com/office/powerpoint/2010/main" val="63182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9</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transaction behavior of a BO in the context of RAP is implemented in one or more than one global class.</a:t>
            </a:r>
          </a:p>
          <a:p>
            <a:pPr marL="285750" indent="-285750">
              <a:buFont typeface="Arial" panose="020B0604020202020204" pitchFamily="34" charset="0"/>
              <a:buChar char="•"/>
            </a:pPr>
            <a:r>
              <a:rPr lang="en-US" sz="1600" dirty="0"/>
              <a:t>These special classes are dedicated only to implementing the business object behavior and called as behavior pool.</a:t>
            </a:r>
          </a:p>
          <a:p>
            <a:pPr marL="285750" indent="-285750">
              <a:buFont typeface="Arial" panose="020B0604020202020204" pitchFamily="34" charset="0"/>
              <a:buChar char="•"/>
            </a:pPr>
            <a:r>
              <a:rPr lang="en-US" sz="1600" dirty="0"/>
              <a:t>You can assign any number of behavior pool to behavior definition (a 1:n relationship)</a:t>
            </a:r>
          </a:p>
          <a:p>
            <a:pPr marL="285750" indent="-285750">
              <a:buFont typeface="Arial" panose="020B0604020202020204" pitchFamily="34" charset="0"/>
              <a:buChar char="•"/>
            </a:pPr>
            <a:r>
              <a:rPr lang="en-US" sz="1600" dirty="0"/>
              <a:t>Within a single global class, we can define multiple local classes that can handle the business object behavior.</a:t>
            </a:r>
          </a:p>
          <a:p>
            <a:pPr marL="285750" indent="-285750">
              <a:buFont typeface="Arial" panose="020B0604020202020204" pitchFamily="34" charset="0"/>
              <a:buChar char="•"/>
            </a:pPr>
            <a:r>
              <a:rPr lang="en-US" sz="1600" dirty="0"/>
              <a:t>The global class is just like a container and basically empty while the actual behavior logic is written inside the class pool.</a:t>
            </a:r>
          </a:p>
          <a:p>
            <a:pPr marL="285750" indent="-285750">
              <a:buFont typeface="Arial" panose="020B0604020202020204" pitchFamily="34" charset="0"/>
              <a:buChar char="•"/>
            </a:pPr>
            <a:r>
              <a:rPr lang="en-US" sz="1600" dirty="0"/>
              <a:t>We can assign any number of behavior pool to behavior definition (1:n). This allows us to distribute our implementation across multiple units. This is called </a:t>
            </a:r>
            <a:r>
              <a:rPr lang="en-US" sz="1600" b="1" dirty="0"/>
              <a:t>contribution design pattern.</a:t>
            </a:r>
            <a:r>
              <a:rPr lang="en-US" sz="1600" dirty="0"/>
              <a:t> Which allow team to work in parallel on multiple tasks.</a:t>
            </a:r>
          </a:p>
          <a:p>
            <a:pPr marL="285750" indent="-285750">
              <a:buFont typeface="Arial" panose="020B0604020202020204" pitchFamily="34" charset="0"/>
              <a:buChar char="•"/>
            </a:pPr>
            <a:r>
              <a:rPr lang="en-US" sz="1600" dirty="0"/>
              <a:t>A behavior implementation class always inherits from </a:t>
            </a:r>
            <a:r>
              <a:rPr lang="en-US" sz="1600" b="1" dirty="0" err="1"/>
              <a:t>cl_abap_behavior_handler</a:t>
            </a:r>
            <a:r>
              <a:rPr lang="en-US" sz="1600" b="1" dirty="0"/>
              <a:t> </a:t>
            </a:r>
            <a:r>
              <a:rPr lang="en-US" sz="1600" dirty="0"/>
              <a:t>class.</a:t>
            </a:r>
          </a:p>
          <a:p>
            <a:endParaRPr lang="en-IN" sz="16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Behavior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EA130312-D3D9-6A47-4758-EEF1BED72D9C}"/>
              </a:ext>
            </a:extLst>
          </p:cNvPr>
          <p:cNvSpPr/>
          <p:nvPr/>
        </p:nvSpPr>
        <p:spPr>
          <a:xfrm>
            <a:off x="2061964" y="3356992"/>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Travel</a:t>
            </a:r>
          </a:p>
          <a:p>
            <a:pPr algn="ctr"/>
            <a:r>
              <a:rPr lang="en-IN" sz="1600" dirty="0"/>
              <a:t>(root)</a:t>
            </a:r>
          </a:p>
        </p:txBody>
      </p:sp>
      <p:sp>
        <p:nvSpPr>
          <p:cNvPr id="7" name="Rectangle 6">
            <a:extLst>
              <a:ext uri="{FF2B5EF4-FFF2-40B4-BE49-F238E27FC236}">
                <a16:creationId xmlns:a16="http://schemas.microsoft.com/office/drawing/2014/main" id="{27635E8E-2BC8-1BF5-92C5-FA68A6295A2E}"/>
              </a:ext>
            </a:extLst>
          </p:cNvPr>
          <p:cNvSpPr/>
          <p:nvPr/>
        </p:nvSpPr>
        <p:spPr>
          <a:xfrm>
            <a:off x="2039198" y="460819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a:t>
            </a:r>
          </a:p>
        </p:txBody>
      </p:sp>
      <p:sp>
        <p:nvSpPr>
          <p:cNvPr id="8" name="Rectangle 7">
            <a:extLst>
              <a:ext uri="{FF2B5EF4-FFF2-40B4-BE49-F238E27FC236}">
                <a16:creationId xmlns:a16="http://schemas.microsoft.com/office/drawing/2014/main" id="{9BC4B80E-AF86-72D5-20CE-90A8CD02BC76}"/>
              </a:ext>
            </a:extLst>
          </p:cNvPr>
          <p:cNvSpPr/>
          <p:nvPr/>
        </p:nvSpPr>
        <p:spPr>
          <a:xfrm>
            <a:off x="2052346" y="584297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 </a:t>
            </a:r>
            <a:r>
              <a:rPr lang="en-IN" sz="1600" dirty="0" err="1"/>
              <a:t>Suppl</a:t>
            </a:r>
            <a:endParaRPr lang="en-IN" sz="1600" dirty="0"/>
          </a:p>
        </p:txBody>
      </p:sp>
      <p:sp>
        <p:nvSpPr>
          <p:cNvPr id="9" name="Rectangle 8">
            <a:extLst>
              <a:ext uri="{FF2B5EF4-FFF2-40B4-BE49-F238E27FC236}">
                <a16:creationId xmlns:a16="http://schemas.microsoft.com/office/drawing/2014/main" id="{A389BD4B-BFA4-2F57-4B2B-780CA5FAFDFC}"/>
              </a:ext>
            </a:extLst>
          </p:cNvPr>
          <p:cNvSpPr/>
          <p:nvPr/>
        </p:nvSpPr>
        <p:spPr>
          <a:xfrm>
            <a:off x="5302324" y="3429000"/>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0" name="Rectangle 9">
            <a:extLst>
              <a:ext uri="{FF2B5EF4-FFF2-40B4-BE49-F238E27FC236}">
                <a16:creationId xmlns:a16="http://schemas.microsoft.com/office/drawing/2014/main" id="{DA7ED10D-FD44-9DB7-0789-2A46D480C312}"/>
              </a:ext>
            </a:extLst>
          </p:cNvPr>
          <p:cNvSpPr/>
          <p:nvPr/>
        </p:nvSpPr>
        <p:spPr>
          <a:xfrm>
            <a:off x="5302324" y="4680199"/>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1" name="Rectangle 10">
            <a:extLst>
              <a:ext uri="{FF2B5EF4-FFF2-40B4-BE49-F238E27FC236}">
                <a16:creationId xmlns:a16="http://schemas.microsoft.com/office/drawing/2014/main" id="{8E0D5D67-F1A9-48F6-5DD1-06123EF778F9}"/>
              </a:ext>
            </a:extLst>
          </p:cNvPr>
          <p:cNvSpPr/>
          <p:nvPr/>
        </p:nvSpPr>
        <p:spPr>
          <a:xfrm>
            <a:off x="5302324" y="5942445"/>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cxnSp>
        <p:nvCxnSpPr>
          <p:cNvPr id="13" name="Straight Arrow Connector 12">
            <a:extLst>
              <a:ext uri="{FF2B5EF4-FFF2-40B4-BE49-F238E27FC236}">
                <a16:creationId xmlns:a16="http://schemas.microsoft.com/office/drawing/2014/main" id="{CC6CC2BA-2AED-DFB9-B610-F0372C470F78}"/>
              </a:ext>
            </a:extLst>
          </p:cNvPr>
          <p:cNvCxnSpPr>
            <a:cxnSpLocks/>
          </p:cNvCxnSpPr>
          <p:nvPr/>
        </p:nvCxnSpPr>
        <p:spPr>
          <a:xfrm>
            <a:off x="3502124" y="3716488"/>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BB30F208-DFB1-6C3C-D4F2-959A85B8C9C2}"/>
              </a:ext>
            </a:extLst>
          </p:cNvPr>
          <p:cNvCxnSpPr>
            <a:cxnSpLocks/>
          </p:cNvCxnSpPr>
          <p:nvPr/>
        </p:nvCxnSpPr>
        <p:spPr>
          <a:xfrm>
            <a:off x="3479358" y="4932227"/>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BFA11392-17DB-0B42-38A3-A7EEF4B93825}"/>
              </a:ext>
            </a:extLst>
          </p:cNvPr>
          <p:cNvCxnSpPr>
            <a:cxnSpLocks/>
          </p:cNvCxnSpPr>
          <p:nvPr/>
        </p:nvCxnSpPr>
        <p:spPr>
          <a:xfrm>
            <a:off x="3504093" y="6189193"/>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ctangle 15">
            <a:extLst>
              <a:ext uri="{FF2B5EF4-FFF2-40B4-BE49-F238E27FC236}">
                <a16:creationId xmlns:a16="http://schemas.microsoft.com/office/drawing/2014/main" id="{BCFC91A0-B637-49C1-64FA-9DAD1EE20937}"/>
              </a:ext>
            </a:extLst>
          </p:cNvPr>
          <p:cNvSpPr/>
          <p:nvPr/>
        </p:nvSpPr>
        <p:spPr>
          <a:xfrm>
            <a:off x="9711849" y="4441904"/>
            <a:ext cx="1976364" cy="93610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Helper classes</a:t>
            </a:r>
          </a:p>
        </p:txBody>
      </p:sp>
    </p:spTree>
    <p:extLst>
      <p:ext uri="{BB962C8B-B14F-4D97-AF65-F5344CB8AC3E}">
        <p14:creationId xmlns:p14="http://schemas.microsoft.com/office/powerpoint/2010/main" val="3044454773"/>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1537</TotalTime>
  <Words>3906</Words>
  <Application>Microsoft Office PowerPoint</Application>
  <PresentationFormat>Custom</PresentationFormat>
  <Paragraphs>376</Paragraphs>
  <Slides>36</Slides>
  <Notes>23</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36</vt:i4>
      </vt:variant>
    </vt:vector>
  </HeadingPairs>
  <TitlesOfParts>
    <vt:vector size="55" baseType="lpstr">
      <vt:lpstr>Arial Black</vt:lpstr>
      <vt:lpstr>Consolas</vt:lpstr>
      <vt:lpstr>Cambria</vt:lpstr>
      <vt:lpstr>72-Regular</vt:lpstr>
      <vt:lpstr>Quattrocento Sans</vt:lpstr>
      <vt:lpstr>Arial</vt:lpstr>
      <vt:lpstr>Segoe UI Black</vt:lpstr>
      <vt:lpstr>Segoe UI</vt:lpstr>
      <vt:lpstr>Calibri</vt:lpstr>
      <vt:lpstr>Segoe UI Light</vt:lpstr>
      <vt:lpstr>Open Sans</vt:lpstr>
      <vt:lpstr>Corben</vt:lpstr>
      <vt:lpstr>72-Bold</vt:lpstr>
      <vt:lpstr>72 Monospace</vt:lpstr>
      <vt:lpstr>Cooper Black</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Application Studio</vt:lpstr>
      <vt:lpstr>Dev Space in BAS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76</cp:revision>
  <dcterms:created xsi:type="dcterms:W3CDTF">2023-10-03T21:33:12Z</dcterms:created>
  <dcterms:modified xsi:type="dcterms:W3CDTF">2024-12-04T07:32:20Z</dcterms:modified>
</cp:coreProperties>
</file>