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4"/>
  </p:notesMasterIdLst>
  <p:sldIdLst>
    <p:sldId id="256" r:id="rId5"/>
    <p:sldId id="402" r:id="rId6"/>
    <p:sldId id="276" r:id="rId7"/>
    <p:sldId id="314" r:id="rId8"/>
    <p:sldId id="319" r:id="rId9"/>
    <p:sldId id="320" r:id="rId10"/>
    <p:sldId id="1212" r:id="rId11"/>
    <p:sldId id="419" r:id="rId12"/>
    <p:sldId id="409" r:id="rId13"/>
  </p:sldIdLst>
  <p:sldSz cx="12188825" cy="6858000"/>
  <p:notesSz cx="6858000" cy="9144000"/>
  <p:embeddedFontLst>
    <p:embeddedFont>
      <p:font typeface="Arial Black" panose="020B0A04020102020204" pitchFamily="34" charset="0"/>
      <p:regular r:id="rId15"/>
      <p:bold r:id="rId16"/>
    </p:embeddedFont>
    <p:embeddedFont>
      <p:font typeface="Cambria" panose="02040503050406030204" pitchFamily="18" charset="0"/>
      <p:regular r:id="rId17"/>
      <p:bold r:id="rId18"/>
      <p:italic r:id="rId19"/>
      <p:boldItalic r:id="rId20"/>
    </p:embeddedFont>
    <p:embeddedFont>
      <p:font typeface="Cooper Black" panose="0208090404030B020404" pitchFamily="18" charset="0"/>
      <p:regular r:id="rId21"/>
    </p:embeddedFont>
    <p:embeddedFont>
      <p:font typeface="Corben" panose="020B0604020202020204" charset="0"/>
      <p:bold r:id="rId22"/>
    </p:embeddedFont>
    <p:embeddedFont>
      <p:font typeface="Open Sans" panose="020B0606030504020204" pitchFamily="34" charset="0"/>
      <p:regular r:id="rId23"/>
      <p:bold r:id="rId24"/>
      <p:italic r:id="rId25"/>
      <p:boldItalic r:id="rId26"/>
    </p:embeddedFont>
    <p:embeddedFont>
      <p:font typeface="Quattrocento Sans" panose="020B0502050000020003" pitchFamily="34"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
      <p:font typeface="Segoe UI Light" panose="020B0502040204020203" pitchFamily="34"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32" Type="http://schemas.openxmlformats.org/officeDocument/2006/relationships/font" Target="fonts/font18.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3.691"/>
    </inkml:context>
    <inkml:brush xml:id="br0">
      <inkml:brushProperty name="width" value="0.05" units="cm"/>
      <inkml:brushProperty name="height" value="0.05" units="cm"/>
    </inkml:brush>
  </inkml:definitions>
  <inkml:trace contextRef="#ctx0" brushRef="#br0">1 21 24575,'3'-2'0,"1"-5"0,2-1 0,1 5 0,-1 7 0,-2 10 0,-1 8 0,-2 9 0,3 4 0,0 7 0,0 3 0,1 3 0,1 0 0,-2-3 0,0-4 0,-2-5 0,-1-9-8191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4.025"/>
    </inkml:context>
    <inkml:brush xml:id="br0">
      <inkml:brushProperty name="width" value="0.05" units="cm"/>
      <inkml:brushProperty name="height" value="0.05" units="cm"/>
    </inkml:brush>
  </inkml:definitions>
  <inkml:trace contextRef="#ctx0" brushRef="#br0">15 119 24575,'-3'-3'0,"-4"-4"0,3-4 0,4 1 0,8-2 0,9 2 0,10-1 0,9 2 0,7-1 0,5 2 0,0-1 0,1 1 0,-3 2 0,-8 2-8191</inkml:trace>
  <inkml:trace contextRef="#ctx0" brushRef="#br0" timeOffset="1">100 186 24575,'-3'3'0,"-3"1"0,-5 3 0,-2-1 0,3 0 0,7-2 0,9-1 0,10-1 0,7-2 0,9 0 0,8-2 0,6-2 0,3-3 0,2-3 0,2-3 0,-9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4.381"/>
    </inkml:context>
    <inkml:brush xml:id="br0">
      <inkml:brushProperty name="width" value="0.05" units="cm"/>
      <inkml:brushProperty name="height" value="0.05" units="cm"/>
    </inkml:brush>
  </inkml:definitions>
  <inkml:trace contextRef="#ctx0" brushRef="#br0">152 70 24575,'0'-5'0,"0"-1"0,-1 0 0,0 0 0,0 0 0,0 0 0,0 1 0,-5-11 0,5 15 0,1 0 0,0 0 0,-1 0 0,1 0 0,-1 1 0,0-1 0,1 0 0,-1 1 0,0-1 0,1 0 0,-1 1 0,0-1 0,1 1 0,-1-1 0,0 1 0,0-1 0,0 1 0,0 0 0,0-1 0,1 1 0,-3-1 0,1 2 0,0-1 0,1 0 0,-1 1 0,1-1 0,-1 1 0,0-1 0,1 1 0,-1 0 0,1 0 0,0 0 0,-1 0 0,1 0 0,0 0 0,-1 0 0,1 0 0,0 0 0,-1 2 0,-9 10 0,0 0 0,1 0 0,1 1 0,0 0 0,1 1 0,-7 18 0,11-21 0,-1-1 0,2 1 0,0 0 0,0 0 0,1 0 0,0 0 0,1 0 0,1 0 0,0 15 0,1-23 10,-1-1-1,1 1 1,-1 0-1,1-1 1,0 1-1,0-1 1,1 0-1,-1 1 1,1-1-1,0 0 1,0 0-1,0 0 0,0 0 1,0 0-1,0 0 1,1-1-1,4 4 1,-3-3 3,0-1 0,0 0 0,0 0 0,0 0 1,0-1-1,1 1 0,-1-1 0,1 0 0,-1 0 0,1-1 0,-1 1 0,6-1 1,6-1-258,1-1 0,-1 0 0,1-2 0,-1 1 1,0-2-1,20-8 0,-2-1-6582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4.764"/>
    </inkml:context>
    <inkml:brush xml:id="br0">
      <inkml:brushProperty name="width" value="0.05" units="cm"/>
      <inkml:brushProperty name="height" value="0.05" units="cm"/>
    </inkml:brush>
  </inkml:definitions>
  <inkml:trace contextRef="#ctx0" brushRef="#br0">24 55 24575,'-6'11'0,"-1"10"0,4-2 0,0-6 0,1-1 0,0 1 0,1-1 0,1 1 0,1 16 0,0-26 0,-1 1 0,1 0 0,0 0 0,1-1 0,-1 1 0,1-1 0,-1 1 0,1-1 0,0 0 0,0 1 0,0-1 0,1 0 0,-1 0 0,1-1 0,0 1 0,0-1 0,-1 1 0,2-1 0,-1 0 0,0 0 0,0 0 0,6 2 0,-2-1 0,1-1 0,-1 0 0,1 0 0,0-1 0,0 0 0,0-1 0,0 1 0,0-1 0,0-1 0,0 0 0,0 0 0,0 0 0,0-1 0,-1 0 0,1-1 0,-1 1 0,1-2 0,-1 1 0,0-1 0,0 0 0,0 0 0,-1-1 0,8-6 0,-10 7 0,1-1 0,0 1 0,-1-1 0,0 0 0,0-1 0,0 1 0,0-1 0,-1 1 0,0-1 0,-1 0 0,1 0 0,2-11 0,-4 12 0,0 0 0,-1-1 0,1 1 0,-1 0 0,-1 0 0,1-1 0,-1 1 0,1 0 0,-2 0 0,1 0 0,0 0 0,-1 0 0,0 0 0,0 0 0,-1 0 0,1 1 0,-5-7 0,4 7-85,-1 0 0,0-1-1,0 1 1,0 0 0,0 1-1,0-1 1,-1 1 0,0 0-1,1 0 1,-1 0 0,0 0-1,-1 1 1,1 0 0,0 0-1,-7-1 1,-3 1-6741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5.096"/>
    </inkml:context>
    <inkml:brush xml:id="br0">
      <inkml:brushProperty name="width" value="0.05" units="cm"/>
      <inkml:brushProperty name="height" value="0.05" units="cm"/>
    </inkml:brush>
  </inkml:definitions>
  <inkml:trace contextRef="#ctx0" brushRef="#br0">0 1 24575,'0'10'0,"6"15"0,-3-11 0,8 57 0,-10-52 0,2 1 0,0-1 0,1 1 0,14 35 0,-17-52 10,0-1 0,1 1 0,-1-1 0,1 1 0,0-1 0,-1 0 1,1 0-1,0 0 0,0 0 0,1 0 0,-1-1 0,0 1 0,1-1 0,-1 1 0,1-1 0,3 2 0,-1-2 11,1 1 1,-1-1-1,1 0 0,0 0 1,-1-1-1,1 1 0,10-2 1,0-1-364,1-1 1,-1 0 0,1-1-1,23-10 1,-14 4-6485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5.459"/>
    </inkml:context>
    <inkml:brush xml:id="br0">
      <inkml:brushProperty name="width" value="0.05" units="cm"/>
      <inkml:brushProperty name="height" value="0.05" units="cm"/>
    </inkml:brush>
  </inkml:definitions>
  <inkml:trace contextRef="#ctx0" brushRef="#br0">22 0 24575,'-1'0'0,"-12"3"0,10 13 0,3-12 0,-3 18 0,2 0 0,1 0 0,1 1 0,5 33 0,-5-51 16,0-1-1,1 1 1,-1-1-1,1 0 1,0 0-1,0 1 1,0-1-1,1 0 1,0-1-1,-1 1 1,1 0-1,1-1 1,-1 0-1,0 1 1,1-1-1,0-1 1,-1 1 0,1 0-1,0-1 1,0 0-1,9 3 1,-4-2-187,0-1 0,0 0 1,0-1-1,1 0 0,-1-1 1,0 1-1,1-2 0,-1 1 1,17-5-1,-3 1-6655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5.819"/>
    </inkml:context>
    <inkml:brush xml:id="br0">
      <inkml:brushProperty name="width" value="0.05" units="cm"/>
      <inkml:brushProperty name="height" value="0.05" units="cm"/>
    </inkml:brush>
  </inkml:definitions>
  <inkml:trace contextRef="#ctx0" brushRef="#br0">148 25 24575,'1'-1'0,"-1"0"0,0 0 0,0 0 0,0 0 0,0 0 0,0 0 0,0 0 0,0 1 0,-1-1 0,1 0 0,0 0 0,0 0 0,-1 0 0,1 0 0,-1 0 0,1 1 0,-1-1 0,1 0 0,-1 0 0,1 0 0,-1 1 0,1-1 0,-1 0 0,0 1 0,0-1 0,1 1 0,-2-2 0,0 2 0,1 0 0,-1 0 0,1 0 0,-1 0 0,1 0 0,-1 0 0,1 0 0,-1 1 0,1-1 0,-1 0 0,1 1 0,-1-1 0,1 1 0,-1 0 0,0 0 0,-7 4 0,1 0 0,0 1 0,0 0 0,-8 8 0,9-7 0,1 0 0,0 0 0,1 1 0,-1 0 0,1 0 0,1 0 0,0 1 0,0-1 0,0 1 0,1 0 0,1 0 0,0 0 0,0 0 0,-1 18 0,2-22 0,1 1 0,0-1 0,1 0 0,-1 0 0,1 0 0,0 0 0,0 0 0,1 0 0,-1 0 0,1 0 0,0-1 0,1 1 0,-1 0 0,1-1 0,0 0 0,0 0 0,0 0 0,1 0 0,-1 0 0,1 0 0,0-1 0,0 0 0,0 0 0,0 0 0,1 0 0,-1-1 0,1 1 0,7 1 0,-4-1-341,1-1 0,0 0-1,16 2 1,-3-2-6485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6.132"/>
    </inkml:context>
    <inkml:brush xml:id="br0">
      <inkml:brushProperty name="width" value="0.05" units="cm"/>
      <inkml:brushProperty name="height" value="0.05" units="cm"/>
    </inkml:brush>
  </inkml:definitions>
  <inkml:trace contextRef="#ctx0" brushRef="#br0">15 0 24575,'-3'0'0,"-3"0"0,1 0 0,5 0 0,8 0 0,6 0 0,6 0 0,6 0 0,3 0 0,-2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6.456"/>
    </inkml:context>
    <inkml:brush xml:id="br0">
      <inkml:brushProperty name="width" value="0.05" units="cm"/>
      <inkml:brushProperty name="height" value="0.05" units="cm"/>
    </inkml:brush>
  </inkml:definitions>
  <inkml:trace contextRef="#ctx0" brushRef="#br0">152 19 24575,'-2'-2'0,"1"0"0,-1 1 0,1-1 0,-1 1 0,0-1 0,0 1 0,0 0 0,0 0 0,0 0 0,0 0 0,0 0 0,0 0 0,-3-1 0,4 2 0,-1 0 0,1 1 0,0-1 0,-1 0 0,1 0 0,0 1 0,0-1 0,-1 1 0,1-1 0,0 1 0,0-1 0,0 1 0,0 0 0,0-1 0,0 1 0,0 0 0,0 0 0,0 0 0,0 0 0,0 0 0,0 0 0,1 0 0,-1 0 0,-1 2 0,-17 28 0,-22 47 0,35-63 0,-1 0 0,2 0 0,0 1 0,1 0 0,-3 25 0,6-38 11,1 0 0,0 0 0,0 1 0,0-1 0,1 0 0,-1 1 0,1-1 0,-1 0 0,1 0 0,0 0 0,0 0 0,1 0 0,-1 0 0,1 0 0,-1 0 0,1 0 0,0 0 0,0-1 0,0 1 0,0-1 0,1 1 1,-1-1-1,1 0 0,-1 0 0,1 0 0,0-1 0,0 1 0,0 0 0,0-1 0,5 2 0,2 0-182,-1-1 0,1 0 1,-1 0-1,1-1 0,0 0 1,0-1-1,-1 0 0,1-1 1,11-2-1,15-4-6655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6.778"/>
    </inkml:context>
    <inkml:brush xml:id="br0">
      <inkml:brushProperty name="width" value="0.05" units="cm"/>
      <inkml:brushProperty name="height" value="0.05" units="cm"/>
    </inkml:brush>
  </inkml:definitions>
  <inkml:trace contextRef="#ctx0" brushRef="#br0">1 87 24575,'53'2'0,"-20"-1"0,0 0 0,1-3 0,47-7 0,-77 9 0,-1-1 0,0 0 0,0-1 0,0 1 0,0 0 0,0-1 0,0 0 0,0 0 0,0 1 0,-1-2 0,1 1 0,-1 0 0,1-1 0,2-3 0,-4 5 0,-1 0 0,1 0 0,-1 0 0,1 0 0,-1 0 0,0 0 0,1 0 0,-1 1 0,0-1 0,0 0 0,0 0 0,0 0 0,1 0 0,-2 0 0,1 0 0,0 0 0,0 0 0,0 0 0,0 0 0,-1-2 0,0 2 0,0-1 0,0 1 0,0 0 0,0-1 0,0 1 0,0 0 0,-1-1 0,1 1 0,0 0 0,-1 0 0,1 0 0,-1 0 0,1 0 0,-1 1 0,-2-2 0,0 0 0,0 1 0,0 0 0,0-1 0,0 1 0,0 0 0,0 1 0,0-1 0,0 1 0,-1 0 0,1 0 0,0 0 0,0 1 0,0-1 0,0 1 0,0 0 0,0 0 0,0 1 0,0-1 0,0 1 0,0 0 0,1 0 0,-1 0 0,1 0 0,-6 5 0,4-3 0,0 1 0,1 0 0,-1 0 0,1 1 0,0 0 0,0-1 0,1 1 0,0 1 0,0-1 0,0 0 0,1 1 0,0-1 0,0 1 0,-1 7 0,2 1-85,0 0 0,0 0-1,1 1 1,1-1 0,1 0-1,0 0 1,1 0 0,1 0-1,0 0 1,1-1 0,0 0-1,1 0 1,1 0 0,0-1-1,14 19 1,-6-12-6741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00.818"/>
    </inkml:context>
    <inkml:brush xml:id="br0">
      <inkml:brushProperty name="width" value="0.05" units="cm"/>
      <inkml:brushProperty name="height" value="0.05" units="cm"/>
    </inkml:brush>
  </inkml:definitions>
  <inkml:trace contextRef="#ctx0" brushRef="#br0">177 0 24575,'-3'0'0,"2"7"0,1 16 0,0-1 0,-54 248 0,-7-64 337,7-26-2039,51-167-5124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7.105"/>
    </inkml:context>
    <inkml:brush xml:id="br0">
      <inkml:brushProperty name="width" value="0.05" units="cm"/>
      <inkml:brushProperty name="height" value="0.05" units="cm"/>
    </inkml:brush>
  </inkml:definitions>
  <inkml:trace contextRef="#ctx0" brushRef="#br0">2 34 24575,'-1'27'0,"1"92"0,1-106 0,0 0 0,0 0 0,2 0 0,0 0 0,0-1 0,1 1 0,10 20 0,-13-30 0,0-1 0,0 0 0,0 0 0,1 0 0,-1 0 0,1 0 0,0 0 0,-1 0 0,1 0 0,0 0 0,0-1 0,0 1 0,0-1 0,1 0 0,-1 1 0,0-1 0,1 0 0,-1 0 0,0 0 0,1-1 0,-1 1 0,1-1 0,-1 1 0,1-1 0,0 0 0,-1 0 0,1 0 0,-1 0 0,1 0 0,-1-1 0,1 1 0,-1-1 0,1 0 0,-1 0 0,1 0 0,3-2 0,2-1 0,0-1 0,-1 0 0,1-1 0,-1 1 0,0-2 0,-1 1 0,0-1 0,0 0 0,6-8 0,-5 3 0,0 1 0,0-1 0,-1 0 0,-1-1 0,0 1 0,-1-1 0,5-25 0,-8 32 0,0 0 0,0 0 0,-1 1 0,1-1 0,-2 0 0,1 0 0,0 0 0,-1 0 0,0 1 0,0-1 0,-1 0 0,0 1 0,0-1 0,0 1 0,0-1 0,-1 1 0,0 0 0,0 0 0,-1 0 0,-6-6 0,8 9 12,0 0-1,0 0 0,0 1 1,0-1-1,-1 1 1,1 0-1,-1 0 0,1 0 1,-1 0-1,1 0 0,-1 0 1,1 1-1,-1-1 1,0 1-1,1 0 0,-1 0 1,0 0-1,1 0 0,-1 0 1,0 1-1,1-1 1,-1 1-1,0-1 0,1 1 1,-1 0-1,1 0 0,-1 0 1,1 1-1,-3 1 1,2-1-90,0 0 0,0 0 1,0 1-1,0-1 1,1 0-1,-1 1 1,1 0-1,0 0 0,0 0 1,0 0-1,0 0 1,0 0-1,1 0 1,-1 0-1,1 1 0,0-1 1,0 1-1,0-1 1,1 1-1,-1-1 1,1 6-1,1 7-6748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7.417"/>
    </inkml:context>
    <inkml:brush xml:id="br0">
      <inkml:brushProperty name="width" value="0.05" units="cm"/>
      <inkml:brushProperty name="height" value="0.05" units="cm"/>
    </inkml:brush>
  </inkml:definitions>
  <inkml:trace contextRef="#ctx0" brushRef="#br0">66 22 24575,'0'-3'0,"0"-4"0,-3-1 0,-1 5 0,1 4 0,0 6 0,-2 5 0,0 5 0,-3 3 0,1 2 0,-2 2 0,1 0 0,2-1 0,2-5-8191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7.752"/>
    </inkml:context>
    <inkml:brush xml:id="br0">
      <inkml:brushProperty name="width" value="0.05" units="cm"/>
      <inkml:brushProperty name="height" value="0.05" units="cm"/>
    </inkml:brush>
  </inkml:definitions>
  <inkml:trace contextRef="#ctx0" brushRef="#br0">4 249 24575,'-1'-32'0,"0"22"0,0 0 0,1 0 0,0 1 0,1-1 0,0 0 0,1 0 0,4-17 0,-5 25 0,-1 1 0,1 0 0,-1 0 0,1 0 0,-1 0 0,1 0 0,0 0 0,-1 0 0,1 0 0,0 0 0,0 0 0,0 0 0,0 1 0,0-1 0,0 0 0,0 0 0,0 1 0,0-1 0,0 1 0,0-1 0,0 1 0,0 0 0,1-1 0,-1 1 0,0 0 0,0 0 0,0 0 0,1 0 0,-1 0 0,0 0 0,0 0 0,0 0 0,1 0 0,-1 0 0,0 1 0,0-1 0,0 0 0,0 1 0,1-1 0,-1 1 0,0 0 0,0-1 0,2 2 0,6 5 0,-1-1 0,1 1 0,-1 0 0,8 9 0,-6-5 0,27 26 0,-20-19 0,1-1 0,26 21 0,-39-34 0,1 0 0,-1-1 0,1 0 0,0 0 0,0 0 0,0-1 0,0 1 0,0-2 0,0 1 0,1-1 0,-1 0 0,0 0 0,13 0 0,-13-2 0,-1 0 0,0 0 0,0-1 0,1 0 0,-1 0 0,0 0 0,0 0 0,-1-1 0,1 0 0,0 0 0,-1 0 0,0-1 0,0 1 0,0-1 0,0 0 0,0 0 0,-1-1 0,5-6 0,1-3 0,-1 1 0,-1-1 0,0-1 0,-1 1 0,5-20 0,-4 14 0,-3 10 0,-1-1 0,0 1 0,0-1 0,-1 0 0,0 0 0,-1-1 0,0-17 0,-1 28-45,0 1-1,-1-1 1,1 0-1,0 1 1,0-1-1,0 1 1,-1-1-1,1 0 1,0 1-1,-1-1 1,1 1-1,-1-1 1,1 1-1,0-1 1,-1 1-1,1-1 1,-1 1-1,1-1 1,-1 1-1,0 0 1,1-1-1,-1 1 1,1 0-1,-1 0 0,0-1 1,1 1-1,-1 0 1,0 0-1,0 0 1,-10-1-6781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8.145"/>
    </inkml:context>
    <inkml:brush xml:id="br0">
      <inkml:brushProperty name="width" value="0.05" units="cm"/>
      <inkml:brushProperty name="height" value="0.05" units="cm"/>
    </inkml:brush>
  </inkml:definitions>
  <inkml:trace contextRef="#ctx0" brushRef="#br0">0 5 24575,'0'-3'0,"0"2"0,3 1 0,1 6 0,0 6 0,-1 6 0,-1 8 0,0 9 0,-2 11 0,1 5 0,-1-6-8191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0.600"/>
    </inkml:context>
    <inkml:brush xml:id="br0">
      <inkml:brushProperty name="width" value="0.05" units="cm"/>
      <inkml:brushProperty name="height" value="0.05" units="cm"/>
    </inkml:brush>
  </inkml:definitions>
  <inkml:trace contextRef="#ctx0" brushRef="#br0">1 21 24575,'0'-1'0,"0"0"0,0 0 0,0 0 0,1 0 0,-1 0 0,0 0 0,1 0 0,-1 0 0,1 1 0,-1-1 0,1 0 0,-1 0 0,1 0 0,-1 1 0,1-1 0,0 0 0,0 1 0,-1-1 0,1 0 0,0 1 0,0-1 0,0 1 0,0 0 0,-1-1 0,1 1 0,0-1 0,0 1 0,0 0 0,0 0 0,0 0 0,0 0 0,0-1 0,0 1 0,0 1 0,0-1 0,0 0 0,0 0 0,0 0 0,0 0 0,0 1 0,0-1 0,0 0 0,-1 1 0,1-1 0,0 1 0,0-1 0,0 1 0,0-1 0,-1 1 0,1-1 0,0 1 0,0 0 0,0 1 0,5 5 0,-1-1 0,0 1 0,0 1 0,-1-1 0,0 1 0,-1 0 0,1 0 0,2 12 0,15 74 0,-16-67 0,41 307-302,-20 5-194,-11-128 362,19 259 134,66 682 0,-96-1116 53,22 134 671,-25-166-710,0 1 0,0-1-1,1 0 1,-1 0 0,1 0 0,0 0 0,0 0 0,0-1 0,0 1 0,1-1-1,0 1 1,0-1 0,3 4 0,-3-5-16,0 0-1,1 0 1,-1-1-1,0 1 1,1-1 0,-1 0-1,1 0 1,0 0-1,-1 0 1,1 0-1,0-1 1,-1 0 0,1 1-1,0-2 1,6 1-1,137-22 3,-40 5 0,759-67-1644,5 37-713,181 18-211,152-8 1449,-1161 36 1265,196-21 1204,-199 14-3349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1.655"/>
    </inkml:context>
    <inkml:brush xml:id="br0">
      <inkml:brushProperty name="width" value="0.05" units="cm"/>
      <inkml:brushProperty name="height" value="0.05" units="cm"/>
    </inkml:brush>
  </inkml:definitions>
  <inkml:trace contextRef="#ctx0" brushRef="#br0">0 187 24575,'46'-9'0,"-1"2"0,1 2 0,53 2 0,-41 1 0,1116-23-1712,3 24-2071,23 1-93,-4-27 2107,-398-19 2170,-268-11 6800,-502 53-5570,-18 5-702,-14 5-385,-19 7-178,18-10-338,0 1-25,0 0 0,0 0-1,0 0 1,0 1 0,1-1 0,-1 1-1,1 0 1,1 0 0,-1 1 0,1-1-1,-1 1 1,2 0 0,-1 0 0,1 0-1,0 0 1,0 0 0,-2 10 0,1 8-5,1 1 0,1 0 0,2 33 0,0-15 0,32 614 2,-12-328 0,11 174 0,4 102 0,-28-512 0,0 42 0,-8-131 0,0 0 0,0 0 0,0 1 0,-1-1 0,1 0 0,-1 0 0,0 0 0,0 1 0,-1-1 0,0 0 0,1-1 0,-1 1 0,0 0 0,-1 0 0,-4 5 0,3-5 0,0-1 0,0 0 0,0 0 0,0-1 0,-1 1 0,1-1 0,-1 0 0,0 0 0,1 0 0,-1-1 0,0 1 0,0-1 0,-5 0 0,-85 10 0,-184-3 0,232-8 0,-1220-50-4538,1041 36 885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2.218"/>
    </inkml:context>
    <inkml:brush xml:id="br0">
      <inkml:brushProperty name="width" value="0.05" units="cm"/>
      <inkml:brushProperty name="height" value="0.05" units="cm"/>
    </inkml:brush>
  </inkml:definitions>
  <inkml:trace contextRef="#ctx0" brushRef="#br0">1 46 24575,'0'-2'0,"0"-5"0,0-3 0,0-4 0,0 4 0,0 7 0,0 9 0,0 10 0,0 11 0,0 9 0,3 10 0,1 9 0,3 4 0,2 3 0,1 1 0,1-3 0,-2-2 0,-1-12-8191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2.615"/>
    </inkml:context>
    <inkml:brush xml:id="br0">
      <inkml:brushProperty name="width" value="0.05" units="cm"/>
      <inkml:brushProperty name="height" value="0.05" units="cm"/>
    </inkml:brush>
  </inkml:definitions>
  <inkml:trace contextRef="#ctx0" brushRef="#br0">5 774 24575,'-3'-3'0,"2"-4"0,4-1 0,7 1 0,8 2 0,10 2 0,8-2 0,10 0 0,6-2 0,6-2 0,1-4 0,0-1 0,-2-2 0,-10 2-8191</inkml:trace>
  <inkml:trace contextRef="#ctx0" brushRef="#br0" timeOffset="1">158 194 24575,'-8'-9'0,"-12"-8"0,-6-8 0,-4-5 0,4 0 0,5 2 0,13 5 0,13 8 0,12 5 0,11 5 0,10 3 0,7 5 0,5 2 0,5 3 0,-7 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3.052"/>
    </inkml:context>
    <inkml:brush xml:id="br0">
      <inkml:brushProperty name="width" value="0.05" units="cm"/>
      <inkml:brushProperty name="height" value="0.05" units="cm"/>
    </inkml:brush>
  </inkml:definitions>
  <inkml:trace contextRef="#ctx0" brushRef="#br0">355 564 24575,'0'-21'0,"-1"-1"0,-1 1 0,0-1 0,-2 1 0,-11-34 0,12 46 0,0 0 0,-1 0 0,0 0 0,-1 1 0,0 0 0,0 0 0,-1 0 0,0 1 0,0 0 0,0 0 0,-1 0 0,0 1 0,-1 0 0,1 0 0,-11-5 0,13 9 0,1-1 0,0 2 0,-1-1 0,1 0 0,-1 1 0,1 0 0,-1 0 0,0 0 0,0 1 0,1-1 0,-1 1 0,0 0 0,0 0 0,1 1 0,-10 2 0,7-1 0,1 0 0,0 1 0,1-1 0,-1 2 0,0-1 0,1 1 0,0-1 0,0 1 0,0 1 0,-7 7 0,2-1 0,2 0 0,0 1 0,0 0 0,1 0 0,0 1 0,1 0 0,1 0 0,0 0 0,1 1 0,-3 16 0,5-20 0,1 1 0,0 0 0,0-1 0,1 1 0,1-1 0,0 1 0,0 0 0,1-1 0,1 0 0,6 20 0,-7-25 0,1 1 0,0-1 0,0 0 0,0 0 0,0 0 0,1 0 0,0-1 0,0 1 0,0-1 0,1 0 0,-1 0 0,1-1 0,0 1 0,0-1 0,0 0 0,1 0 0,-1-1 0,1 1 0,-1-1 0,10 2 0,-2-2 0,0 0 0,-1-1 0,1 0 0,0-1 0,-1-1 0,1 0 0,0 0 0,-1-1 0,1-1 0,-1 0 0,0-1 0,0 0 0,0-1 0,21-11 0,-21 9 0,-1-1 0,1 0 0,-2 0 0,1-1 0,-1-1 0,-1 1 0,1-2 0,-2 1 0,1-1 0,-2-1 0,1 1 0,-2-1 0,10-22 0,-9 12 0,0-1 0,-2 0 0,0 0 0,-2 0 0,-1 0 0,0-1 0,-3-23 0,-2 3 0,-2-1 0,-18-74 0,21 108 0,-1 0 0,-1 0 0,-9-21 0,13 31 0,0 1 0,0-1 0,-1 1 0,1 0 0,0-1 0,0 1 0,0 0 0,-1-1 0,1 1 0,0 0 0,0-1 0,-1 1 0,1 0 0,0-1 0,-1 1 0,1 0 0,0 0 0,-1 0 0,1-1 0,-1 1 0,1 0 0,0 0 0,-1 0 0,0 0 0,-4 7 0,1 17 0,2 20 0,2 0 0,2-1 0,2 1 0,2-1 0,2 0 0,1 0 0,31 81 0,-21-81-1365,0-10-5461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3.413"/>
    </inkml:context>
    <inkml:brush xml:id="br0">
      <inkml:brushProperty name="width" value="0.05" units="cm"/>
      <inkml:brushProperty name="height" value="0.05" units="cm"/>
    </inkml:brush>
  </inkml:definitions>
  <inkml:trace contextRef="#ctx0" brushRef="#br0">132 221 24575,'25'-9'0,"-11"2"0,21-4 0,-22 8 0,1-1 0,-1-1 0,0 0 0,0-1 0,0-1 0,18-11 0,-29 16 0,0 1 0,-1-1 0,1 0 0,-1 1 0,1-1 0,-1 0 0,1 0 0,-1 0 0,0 0 0,0 0 0,0-1 0,0 1 0,0 0 0,-1 0 0,1-1 0,-1 1 0,1 0 0,-1-1 0,0 1 0,0 0 0,0-1 0,0 1 0,0 0 0,-1-1 0,1 1 0,-1 0 0,1-1 0,-1 1 0,0 0 0,0 0 0,0-1 0,0 1 0,0 0 0,-1 0 0,-1-3 0,-2 0 0,1 0 0,-1-1 0,1 2 0,-1-1 0,-1 0 0,1 1 0,-1 0 0,1 0 0,-1 1 0,0 0 0,-9-4 0,8 5 0,0 0 0,0 0 0,0 0 0,0 1 0,0 0 0,0 1 0,0 0 0,0 0 0,-1 0 0,1 1 0,0 0 0,0 0 0,0 1 0,0 0 0,0 0 0,0 1 0,-6 3 0,5-2 0,0 1 0,0 1 0,1-1 0,0 1 0,0 0 0,0 1 0,1 0 0,0 0 0,0 0 0,1 1 0,0 0 0,-5 9 0,5-7 0,0 0 0,1 1 0,1-1 0,0 1 0,0 0 0,1 0 0,0 0 0,1 0 0,0 0 0,1 14 0,1-17 0,0 1 0,0-1 0,0 0 0,1 0 0,1 0 0,-1 0 0,1 0 0,1-1 0,-1 1 0,1-1 0,1 0 0,-1 0 0,1 0 0,8 8 0,-7-9-136,1 0-1,0 0 1,0-1-1,1 0 1,0 0-1,0-1 1,0 0-1,0 0 0,17 5 1,5-2-6690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33.047"/>
    </inkml:context>
    <inkml:brush xml:id="br0">
      <inkml:brushProperty name="width" value="0.05" units="cm"/>
      <inkml:brushProperty name="height" value="0.05" units="cm"/>
    </inkml:brush>
  </inkml:definitions>
  <inkml:trace contextRef="#ctx0" brushRef="#br0">191 73 24575,'0'-2'0,"4"-40"0,-4 41 0,0 1 0,0-1 0,0 0 0,0 0 0,0 0 0,0 1 0,0-1 0,1 0 0,-1 0 0,0 1 0,1-1 0,-1 0 0,0 1 0,1-1 0,-1 0 0,1 1 0,-1-1 0,1 1 0,-1-1 0,1 0 0,0 1 0,-1-1 0,1 1 0,-1 0 0,1-1 0,0 1 0,0-1 0,-1 1 0,1 0 0,0 0 0,0-1 0,-1 1 0,1 0 0,0 0 0,0 0 0,-1 0 0,1 0 0,0 0 0,0 0 0,0 0 0,-1 0 0,1 0 0,0 1 0,0-1 0,-1 0 0,2 1 0,0 0 0,-1 0 0,1 0 0,-1 1 0,0-1 0,0 0 0,1 1 0,-1-1 0,0 1 0,0-1 0,0 1 0,-1 0 0,1-1 0,0 1 0,-1 0 0,1-1 0,-1 1 0,1 0 0,-1 0 0,0 3 0,1 38 0,-1-41 0,-3 31 0,-2 0 0,-1 0 0,-2-1 0,-1 1 0,-25 60 0,-88 146 0,101-203 0,19-31 0,-21 42 0,22-45 0,0 1 0,0 0 0,0 0 0,0 0 0,1 0 0,-1 0 0,1 0 0,0 0 0,0 0 0,0 0 0,0 0 0,1 0 0,0 6 0,0-8 0,0 1 0,0-1 0,0 0 0,0 0 0,0 0 0,0 0 0,0 0 0,0 0 0,0 0 0,0 0 0,0 0 0,1 0 0,-1-1 0,0 1 0,1 0 0,-1-1 0,1 1 0,-1-1 0,0 0 0,1 1 0,2-1 0,38 2 0,-30-2 0,463-24 18,-264 8-203,2007-65-2994,-1656 78 5810,-553 3-2533,-3 0-16,1 0 1,-1 0-1,1 0 1,10-3-1,-17 3-78,1 0 1,0 0-1,0 0 0,-1-1 1,1 1-1,0 0 0,-1-1 0,1 1 1,0 0-1,-1-1 0,1 1 0,-1-1 1,1 1-1,-1-1 0,1 1 1,-1-1-1,1 1 0,-1-1 0,1 0 1,-1 1-1,0-1 0,1 0 0,-1 1 1,0-1-1,0 0 0,1 1 1,-1-1-1,0 0 0,0 0 0,0 1 1,0-1-1,0 0 0,0 1 0,0-1 1,0 0-1,0 0 0,0 1 1,0-1-1,-1 0 0,1 1 0,0-1 1,0 0-1,-1 0 0,1 1 0,-1-1 1,1 1-1,-1-2 0,-14-25-4,1 0 0,2-1 0,1-1 0,-13-49 0,11-5 0,-6-26 0,16 96 0,-1 0 0,0 1 0,-1-1 0,-1 1 0,-14-24 0,18 33 0,-6-10 0,-1-1 0,-1 1 0,0 1 0,-1 0 0,0 1 0,-13-11 0,23 21 0,1 0 0,-1 1 0,0-1 0,1 1 0,-1-1 0,1 1 0,-1 0 0,0-1 0,1 1 0,-1 0 0,0-1 0,1 1 0,-1 0 0,0 0 0,0 0 0,1-1 0,-1 1 0,0 0 0,0 0 0,1 0 0,-1 0 0,0 0 0,0 1 0,1-1 0,-1 0 0,0 0 0,1 0 0,-1 1 0,0-1 0,0 0 0,1 1 0,-1-1 0,1 0 0,-1 1 0,0-1 0,1 1 0,-1-1 0,1 1 0,-1-1 0,1 1 0,-1 0 0,1-1 0,-1 1 0,1 0 0,0-1 0,-1 1 0,1 0 0,0-1 0,0 1 0,-1 1 0,-1 5 0,1 1 0,0-1 0,0 1 0,0 9 0,1-8 0,-13 116-1365,7-84-5461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3.755"/>
    </inkml:context>
    <inkml:brush xml:id="br0">
      <inkml:brushProperty name="width" value="0.05" units="cm"/>
      <inkml:brushProperty name="height" value="0.05" units="cm"/>
    </inkml:brush>
  </inkml:definitions>
  <inkml:trace contextRef="#ctx0" brushRef="#br0">23 103 24575,'-5'-21'0,"-13"-59"0,18 80 0,0 0 0,0 0 0,1 0 0,-1 0 0,0 0 0,0 0 0,0 0 0,0 0 0,0 0 0,0 0 0,0 0 0,0 0 0,0 0 0,0 0 0,0 0 0,0 0 0,0 0 0,0 0 0,0 0 0,1 0 0,-1 0 0,0 0 0,0 0 0,0 0 0,0 0 0,0 0 0,0 0 0,0 0 0,0 0 0,0 0 0,0 0 0,0 0 0,0 0 0,0 0 0,0 0 0,0 0 0,0 0 0,0 0 0,0 0 0,0 0 0,0 0 0,0 0 0,1-1 0,-1 1 0,0 0 0,0 0 0,0 0 0,0 0 0,0 0 0,0 0 0,0 0 0,0 0 0,6 9 0,8 16 0,1 11 0,14 57 0,-10-27 0,-18-67 0,-1 1 0,0 0 0,0 0 0,0-1 0,0 1 0,0 0 0,0 0 0,0 0 0,0-1 0,1 1 0,-1 0 0,0 0 0,0 0 0,0 0 0,0 0 0,1-1 0,-1 1 0,0 0 0,0 0 0,0 0 0,1 0 0,-1 0 0,0 0 0,0 0 0,1 0 0,-1 0 0,0 0 0,0-1 0,0 1 0,1 0 0,-1 0 0,0 0 0,0 1 0,1-1 0,-1 0 0,0 0 0,0 0 0,0 0 0,1 0 0,-1 0 0,0 0 0,0 0 0,0 0 0,1 0 0,-1 1 0,0-1 0,0 0 0,0 0 0,0 0 0,1 0 0,-1 1 0,0-1 0,0 0 0,0 0 0,0 0 0,0 1 0,0-1 0,1 0 0,-1 0 0,0 0 0,0 1 0,0-1 0,0 0 0,8-23 0,-6 19 0,2-9 0,2-6 0,1 0 0,0 1 0,17-29 0,-22 43 0,0 1 0,0-1 0,1 1 0,-1 0 0,1 0 0,-1 0 0,1 0 0,0 0 0,0 0 0,1 1 0,-1 0 0,0-1 0,1 1 0,-1 1 0,1-1 0,0 0 0,0 1 0,0 0 0,0 0 0,0 0 0,0 0 0,0 1 0,0-1 0,6 1 0,-5 1 0,-1 0 0,1 1 0,-1 0 0,1-1 0,-1 1 0,0 1 0,0-1 0,0 0 0,0 1 0,0 0 0,-1 0 0,1 0 0,-1 1 0,0-1 0,0 1 0,0 0 0,0-1 0,3 8 0,3 5 0,0 1 0,-1 0 0,7 24 0,14 55-1365,-23-73-5461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4.121"/>
    </inkml:context>
    <inkml:brush xml:id="br0">
      <inkml:brushProperty name="width" value="0.05" units="cm"/>
      <inkml:brushProperty name="height" value="0.05" units="cm"/>
    </inkml:brush>
  </inkml:definitions>
  <inkml:trace contextRef="#ctx0" brushRef="#br0">1 99 24575,'0'-9'0,"0"-11"0,0-6 0,3 2 0,0 8 0,4 13 0,0 12 0,1 16 0,1 13 0,0 12 0,-1 8 0,2 7 0,1 3 0,-1-1 0,1-3 0,1-4 0,2-7 0,-2-11-8191</inkml:trace>
  <inkml:trace contextRef="#ctx0" brushRef="#br0" timeOffset="1">52 508 24575,'0'-3'0,"0"-7"0,0-4 0,3 0 0,1-1 0,2 3 0,4 3 0,2 3 0,6 3 0,5 1 0,4 2 0,4-3 0,2 0 0,-4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4.460"/>
    </inkml:context>
    <inkml:brush xml:id="br0">
      <inkml:brushProperty name="width" value="0.05" units="cm"/>
      <inkml:brushProperty name="height" value="0.05" units="cm"/>
    </inkml:brush>
  </inkml:definitions>
  <inkml:trace contextRef="#ctx0" brushRef="#br0">76 371 24575,'-3'0'0,"-4"0"0,-1 3 0,2 4 0,1 4 0,2 2 0,1 5 0,1 3 0,0 3 0,1 4 0,1-1 0,-1-1 0,0 0 0,1-4-8191</inkml:trace>
  <inkml:trace contextRef="#ctx0" brushRef="#br0" timeOffset="1">24 99 24575,'-3'-9'0,"0"-8"0,-4-5 0,0-1 0,4 6 0,3 6-8191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4.790"/>
    </inkml:context>
    <inkml:brush xml:id="br0">
      <inkml:brushProperty name="width" value="0.05" units="cm"/>
      <inkml:brushProperty name="height" value="0.05" units="cm"/>
    </inkml:brush>
  </inkml:definitions>
  <inkml:trace contextRef="#ctx0" brushRef="#br0">103 354 24575,'6'-69'0,"1"16"0,-6 28 0,2-21 0,-2 0 0,-5-54 0,0 87 0,4 12 0,0 1 0,-1 0 0,1 0 0,0 0 0,0 0 0,0 0 0,0 0 0,0 0 0,-1 0 0,1 0 0,0 0 0,0 0 0,0 0 0,0 0 0,-1 0 0,1 0 0,0 0 0,0 0 0,0 0 0,0 0 0,0 0 0,-1 0 0,1 0 0,0 0 0,0 0 0,0 0 0,0 0 0,0 0 0,-1 0 0,1 1 0,0-1 0,0 0 0,0 0 0,0 0 0,0 0 0,0 0 0,0 0 0,-1 0 0,1 1 0,0-1 0,-11 24 0,-8 43 0,-19 123 0,10 74 0,18-7 0,11-1 0,37 278 0,-32-475-1365,-2-16-5461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5.114"/>
    </inkml:context>
    <inkml:brush xml:id="br0">
      <inkml:brushProperty name="width" value="0.05" units="cm"/>
      <inkml:brushProperty name="height" value="0.05" units="cm"/>
    </inkml:brush>
  </inkml:definitions>
  <inkml:trace contextRef="#ctx0" brushRef="#br0">0 39 24575,'1'-1'0,"-1"-1"0,0 1 0,1-1 0,-1 1 0,1 0 0,-1 0 0,1-1 0,0 1 0,0 0 0,-1 0 0,1 0 0,0-1 0,0 1 0,0 0 0,0 1 0,0-1 0,0 0 0,1 0 0,-1 0 0,0 0 0,0 1 0,1-1 0,-1 1 0,0-1 0,1 1 0,-1-1 0,2 1 0,3-2 0,0 1 0,1-1 0,-1 2 0,11-2 0,87 10 0,-16 0 0,-67-8 0,118 1 0,-136-2 0,0 1 0,-1-1 0,1 0 0,-1 1 0,1-1 0,-1 0 0,1-1 0,-1 1 0,1 0 0,-1-1 0,0 1 0,0-1 0,0 0 0,4-3 0,-5 4 0,-6 14 0,1 1 0,1-1 0,0 1 0,1 0 0,-1 18 0,3 72 0,1-93 0,1 25-1365,2-6-5461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5.449"/>
    </inkml:context>
    <inkml:brush xml:id="br0">
      <inkml:brushProperty name="width" value="0.05" units="cm"/>
      <inkml:brushProperty name="height" value="0.05" units="cm"/>
    </inkml:brush>
  </inkml:definitions>
  <inkml:trace contextRef="#ctx0" brushRef="#br0">7 60 24575,'0'-6'0,"0"-8"0,0-4 0,0 4 0,-3 7 0,-1 10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6.056"/>
    </inkml:context>
    <inkml:brush xml:id="br0">
      <inkml:brushProperty name="width" value="0.05" units="cm"/>
      <inkml:brushProperty name="height" value="0.05" units="cm"/>
    </inkml:brush>
  </inkml:definitions>
  <inkml:trace contextRef="#ctx0" brushRef="#br0">191 609 24575,'2'-2'0,"-1"0"0,1 1 0,-1-1 0,1 0 0,-1 0 0,0 0 0,0 0 0,0 0 0,0 0 0,0 0 0,-1-1 0,1 1 0,-1 0 0,1 0 0,-1-1 0,0 1 0,0 0 0,0 0 0,0-1 0,0 1 0,0 0 0,-1 0 0,1-1 0,-1 1 0,1 0 0,-1 0 0,0 0 0,0 0 0,0 0 0,0 0 0,-1 0 0,1 0 0,-3-3 0,-1-2 0,-1 0 0,0 0 0,-1 1 0,1 0 0,-1 0 0,0 0 0,-9-4 0,12 7 0,1 1 0,-1 0 0,0 0 0,0 1 0,0-1 0,0 1 0,0 0 0,0 0 0,0 0 0,0 0 0,0 1 0,-9 0 0,11 0 0,-1 1 0,0 0 0,1 0 0,-1 0 0,1 0 0,-1 0 0,1 0 0,0 1 0,-1-1 0,1 1 0,0-1 0,0 1 0,0 0 0,0 0 0,0 0 0,1 0 0,-1 0 0,1 1 0,-1-1 0,1 0 0,-1 3 0,-3 5 0,1-1 0,0 1 0,1 0 0,0 0 0,1 0 0,0 1 0,0-1 0,1 0 0,1 1 0,0-1 0,0 1 0,1-1 0,3 17 0,-3-22 0,0 1 0,1-1 0,-1 0 0,1 1 0,1-1 0,-1 0 0,1-1 0,0 1 0,0 0 0,0-1 0,0 0 0,1 1 0,0-1 0,0-1 0,0 1 0,0 0 0,0-1 0,1 0 0,0 0 0,0 0 0,-1-1 0,2 0 0,-1 0 0,0 0 0,0 0 0,1-1 0,4 1 0,10 0 0,0-1 0,1-1 0,-1-1 0,0 0 0,-1-2 0,1 0 0,0-2 0,-1 0 0,25-10 0,-5 0 0,-1-3 0,-2-1 0,53-35 0,-83 49 0,33-24 0,-36 27 0,-1 0 0,1 0 0,-1-1 0,0 1 0,0-1 0,0 0 0,0 1 0,-1-1 0,1 0 0,-1 0 0,2-5 0,-3 6 0,1 1 0,-1 0 0,-1-1 0,1 1 0,0 0 0,0-1 0,0 1 0,-1 0 0,1-1 0,-1 1 0,1 0 0,-1 0 0,1-1 0,-1 1 0,0 0 0,0 0 0,1 0 0,-1 0 0,0 0 0,0 0 0,0 0 0,0 0 0,0 0 0,0 1 0,0-1 0,-1 0 0,1 1 0,0-1 0,0 1 0,-2-1 0,-5-2 0,1 0 0,-1 0 0,-14-2 0,14 3 0,-1 1 0,0 0 0,0 0 0,0 1 0,0 0 0,0 1 0,1-1 0,-11 4 0,16-4 0,-1 1 0,1 1 0,0-1 0,0 0 0,1 1 0,-1-1 0,0 1 0,0 0 0,1 0 0,-1 0 0,1 0 0,0 0 0,0 1 0,-1-1 0,2 1 0,-1-1 0,0 1 0,0 0 0,1 0 0,-1 0 0,1 0 0,0 0 0,0 0 0,0 0 0,0 5 0,0-4 0,0 0 0,1-1 0,-1 1 0,1 0 0,0-1 0,0 1 0,0-1 0,0 1 0,1 0 0,0-1 0,-1 1 0,1-1 0,1 1 0,-1-1 0,0 1 0,1-1 0,0 0 0,0 0 0,0 0 0,0 0 0,0 0 0,0 0 0,1 0 0,0-1 0,-1 1 0,1-1 0,0 0 0,0 0 0,0 0 0,1 0 0,-1 0 0,0-1 0,1 1 0,-1-1 0,1 0 0,-1 0 0,1-1 0,-1 1 0,1-1 0,0 1 0,5-1 0,2-1 0,-1 0 0,1 0 0,-1-1 0,0 0 0,0-1 0,0 0 0,0-1 0,0 0 0,0-1 0,-1 0 0,14-9 0,-23 13 0,1 1 0,-1 0 0,0-1 0,1 1 0,-1 0 0,0-1 0,1 1 0,-1 0 0,1-1 0,-1 1 0,1 0 0,-1 0 0,1 0 0,-1-1 0,1 1 0,-1 0 0,1 0 0,-1 0 0,1 0 0,-1 0 0,1 0 0,-1 0 0,1 0 0,-1 0 0,1 0 0,-1 0 0,1 0 0,-1 0 0,1 1 0,-1-1 0,1 0 0,-1 0 0,1 1 0,-1-1 0,1 0 0,-1 0 0,1 1 0,-1-1 0,0 1 0,1-1 0,-1 0 0,0 1 0,1-1 0,-1 1 0,6 28 0,-1-3 0,-4-24 0,0 0 0,-1 0 0,1 0 0,0 0 0,0 0 0,1 0 0,-1-1 0,0 1 0,0 0 0,1-1 0,-1 1 0,1-1 0,0 1 0,-1-1 0,1 0 0,0 0 0,0 0 0,0 0 0,0 0 0,0 0 0,0 0 0,0-1 0,0 1 0,0-1 0,0 1 0,0-1 0,0 0 0,0 0 0,1 0 0,-1 0 0,0 0 0,0 0 0,0-1 0,0 1 0,0-1 0,0 1 0,0-1 0,0 0 0,0 0 0,3-2 0,2-1 0,0 0 0,-1 0 0,0-1 0,0 0 0,-1-1 0,1 1 0,-1-1 0,0 0 0,0 0 0,4-10 0,-1 0 0,0-1 0,-1 1 0,-2-2 0,1 1 0,-2-1 0,4-32 0,0-112 0,-8 136 0,1-30 0,-5-185 0,2 229 0,-2 18 0,0 21 0,-1 54 114,4-1 0,12 101 0,38 158-1821,-44-311-5119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6.376"/>
    </inkml:context>
    <inkml:brush xml:id="br0">
      <inkml:brushProperty name="width" value="0.05" units="cm"/>
      <inkml:brushProperty name="height" value="0.05" units="cm"/>
    </inkml:brush>
  </inkml:definitions>
  <inkml:trace contextRef="#ctx0" brushRef="#br0">41 161 24575,'-16'-26'0,"13"21"0,-1 0 0,1 0 0,0-1 0,0 1 0,1-1 0,-5-12 0,7 16 0,0 1 0,0-1 0,0 0 0,0 0 0,1 1 0,-1-1 0,0 0 0,1 1 0,-1-1 0,1 0 0,-1 1 0,1-1 0,0 1 0,-1-1 0,1 1 0,0-1 0,0 1 0,0 0 0,1-1 0,-1 1 0,0 0 0,0 0 0,1 0 0,-1 0 0,0 0 0,1 0 0,-1 0 0,1 0 0,0 0 0,2 0 0,13-6 0,1 2 0,0 0 0,0 1 0,0 0 0,0 2 0,19-1 0,34-6 0,-67 8 0,-1 1 0,1-1 0,0 1 0,0-1 0,-1 1 0,1 0 0,0 1 0,3 0 0,-5-1 0,-1 1 0,0-1 0,0 1 0,0 0 0,0-1 0,0 1 0,0 0 0,0 0 0,0 0 0,0 0 0,0 0 0,0 0 0,-1 0 0,1 0 0,0 0 0,-1 0 0,1 0 0,-1 1 0,1-1 0,-1 0 0,0 0 0,1 1 0,-1-1 0,0 0 0,0 0 0,0 3 0,3 33 168,-4 40 0,0-45-735,1 0 0,6 38 0,-3-52-6259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6.677"/>
    </inkml:context>
    <inkml:brush xml:id="br0">
      <inkml:brushProperty name="width" value="0.05" units="cm"/>
      <inkml:brushProperty name="height" value="0.05" units="cm"/>
    </inkml:brush>
  </inkml:definitions>
  <inkml:trace contextRef="#ctx0" brushRef="#br0">55 104 24575,'-3'-6'0,"-1"-7"0,-2-8 0,-1-3 0,-2 2 0,1 9 0,-2 8 0,2 9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27.223"/>
    </inkml:context>
    <inkml:brush xml:id="br0">
      <inkml:brushProperty name="width" value="0.05" units="cm"/>
      <inkml:brushProperty name="height" value="0.05" units="cm"/>
    </inkml:brush>
  </inkml:definitions>
  <inkml:trace contextRef="#ctx0" brushRef="#br0">3 51 24575,'1'7'0,"0"0"0,0 0 0,1-1 0,0 1 0,0-1 0,5 11 0,-4-8 0,1-1 0,-1 1 0,1 10 0,4 31 0,16 83 0,-23-131 0,-1 0 0,1 0 0,0 0 0,0 0 0,-1 0 0,1 0 0,0 0 0,1 0 0,-1-1 0,0 1 0,1 0 0,-1-1 0,0 1 0,1 0 0,0-1 0,-1 0 0,4 3 0,-3-4 0,-1 0 0,0 1 0,1-1 0,-1 0 0,1 0 0,-1 0 0,1 1 0,-1-2 0,1 1 0,-1 0 0,1 0 0,-1 0 0,0-1 0,1 1 0,-1-1 0,1 1 0,-1-1 0,0 1 0,0-1 0,1 0 0,-1 0 0,0 1 0,0-1 0,0 0 0,0 0 0,0 0 0,1-2 0,7-6 0,-1-1 0,-1 0 0,0 0 0,0-1 0,-1 1 0,0-2 0,-1 1 0,-1 0 0,1-1 0,-2 0 0,4-21 0,-4 21 0,-2 0 0,0 0 0,0 0 0,-1 0 0,-1 0 0,0 0 0,0 0 0,-1 0 0,-1 0 0,0 1 0,-1-1 0,-6-13 0,9 23 0,0 0 0,0-1 0,0 1 0,0 0 0,-1 0 0,1 0 0,-1 0 0,0 0 0,0 0 0,1 0 0,-1 0 0,0 1 0,0-1 0,-1 1 0,1-1 0,0 1 0,0 0 0,-1 0 0,1 0 0,-1 0 0,1 1 0,-1-1 0,1 1 0,-5-1 0,4 1 0,-1 1 0,1-1 0,-1 1 0,1 0 0,-1 0 0,1 0 0,0 1 0,-1-1 0,1 1 0,0 0 0,0 0 0,0 0 0,1 0 0,-1 0 0,0 1 0,1-1 0,-4 5 0,-2 3 0,1 1 0,0-1 0,1 1 0,0 1 0,0-1 0,2 1 0,-7 21 0,6-16 0,2 0 0,0 1 0,1-1 0,0 1 0,2 19 0,0-35 0,0 1 0,0-1 0,0 0 0,0 1 0,1-1 0,-1 0 0,1 1 0,0-1 0,-1 0 0,1 0 0,0 0 0,0 1 0,0-1 0,1 0 0,-1 0 0,0-1 0,1 1 0,-1 0 0,1 0 0,3 2 0,-3-4 0,0 1 0,0 0 0,0-1 0,0 1 0,0-1 0,0 1 0,0-1 0,0 0 0,1 0 0,-1 0 0,0 0 0,0-1 0,0 1 0,0 0 0,0-1 0,0 0 0,0 1 0,0-1 0,0 0 0,0 0 0,0 0 0,3-2 0,6-4 0,1-1 0,-1 0 0,0-1 0,-1 0 0,0 0 0,9-13 0,47-67 0,-10 11 0,-54 74 0,1 1 0,0 0 0,0 0 0,0 1 0,0-1 0,0 1 0,1-1 0,-1 1 0,5-2 0,-7 4 0,-1-1 0,1 1 0,0 0 0,0 0 0,0 0 0,0 0 0,-1-1 0,1 1 0,0 0 0,0 0 0,0 1 0,0-1 0,-1 0 0,1 0 0,0 0 0,0 0 0,0 1 0,-1-1 0,2 1 0,-1 0 0,0 0 0,0 0 0,0 0 0,0 0 0,0 0 0,0 0 0,0 1 0,0-1 0,-1 0 0,1 0 0,-1 1 0,1-1 0,-1 0 0,1 1 0,-1 1 0,5 23 0,2 39 0,-5-41 0,1 0 0,7 27 0,-10-50 0,0 1 0,0-1 0,1 1 0,-1-1 0,1 0 0,-1 1 0,1-1 0,0 0 0,-1 1 0,1-1 0,0 0 0,0 0 0,0 1 0,0-1 0,0 0 0,0 0 0,0 0 0,3 1 0,-4-2 0,1 1 0,0-1 0,0 0 0,0 0 0,0 0 0,0 0 0,0 0 0,0-1 0,0 1 0,0 0 0,0 0 0,-1 0 0,1-1 0,0 1 0,0-1 0,0 1 0,0-1 0,-1 1 0,1-1 0,0 1 0,0-1 0,0 0 0,6-6 0,-1 0 0,0-1 0,0 0 0,7-12 0,-9 14 0,2-4 0,2-4 0,1 1 0,0 0 0,1 1 0,15-16 0,-24 27 0,-1 0 0,1 1 0,0-1 0,-1 0 0,1 1 0,0-1 0,0 1 0,-1-1 0,1 1 0,0-1 0,0 1 0,0-1 0,0 1 0,0 0 0,0 0 0,0-1 0,0 1 0,0 0 0,0 0 0,0 0 0,0 0 0,0 0 0,0 0 0,0 0 0,0 0 0,-1 1 0,1-1 0,0 0 0,0 0 0,0 1 0,0-1 0,0 1 0,0-1 0,0 1 0,-1-1 0,1 1 0,0 0 0,0-1 0,-1 1 0,1 0 0,0-1 0,-1 1 0,1 0 0,-1 0 0,1 0 0,-1 0 0,1 1 0,3 5 0,-1 1 0,0 0 0,0 0 0,1 12 0,-2-14 0,46 192-1365,-41-169-5461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06.585"/>
    </inkml:context>
    <inkml:brush xml:id="br0">
      <inkml:brushProperty name="width" value="0.05" units="cm"/>
      <inkml:brushProperty name="height" value="0.05" units="cm"/>
    </inkml:brush>
  </inkml:definitions>
  <inkml:trace contextRef="#ctx0" brushRef="#br0">120 11 24575,'0'0'0,"0"0"0,0-1 0,0 1 0,0-1 0,0 1 0,0 0 0,0-1 0,0 1 0,0-1 0,0 1 0,0 0 0,0-1 0,-1 1 0,1 0 0,0-1 0,0 1 0,0 0 0,-1-1 0,1 1 0,0 0 0,0-1 0,-1 1 0,1 0 0,0 0 0,0-1 0,-1 1 0,1 0 0,0 0 0,-1 0 0,1-1 0,-1 1 0,1 0 0,0 0 0,-1 0 0,1 0 0,0 0 0,-1 0 0,1 0 0,-1 0 0,1 0 0,0 0 0,-1 0 0,1 0 0,-1 0 0,1 0 0,0 0 0,-1 0 0,1 1 0,-1-1 0,-1 0 0,1 1 0,1-1 0,-1 1 0,0-1 0,0 1 0,0-1 0,0 1 0,0 0 0,0-1 0,1 1 0,-1 0 0,0 0 0,1 0 0,-1 0 0,0-1 0,1 1 0,-1 1 0,-6 26 0,1 0 0,1 0 0,-2 54 0,3-26 0,-59 399-1365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31.896"/>
    </inkml:context>
    <inkml:brush xml:id="br0">
      <inkml:brushProperty name="width" value="0.05" units="cm"/>
      <inkml:brushProperty name="height" value="0.05" units="cm"/>
    </inkml:brush>
  </inkml:definitions>
  <inkml:trace contextRef="#ctx0" brushRef="#br0">35 26 24575,'0'-2'0,"-1"0"0,1 0 0,0 0 0,-1 0 0,0 0 0,1 0 0,-1 0 0,0 0 0,-2-3 0,-3 3 0,3 15 0,-5 148 328,-2 47-2021,10-188-5133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32.577"/>
    </inkml:context>
    <inkml:brush xml:id="br0">
      <inkml:brushProperty name="width" value="0.05" units="cm"/>
      <inkml:brushProperty name="height" value="0.05" units="cm"/>
    </inkml:brush>
  </inkml:definitions>
  <inkml:trace contextRef="#ctx0" brushRef="#br0">0 15 24575,'139'-6'0,"69"-2"0,336 24 0,12 0 0,-537-17 0,-14 0 0,-1 1 0,0-1 0,1 1 0,-1 0 0,1 0 0,-1 1 0,8 1 0,-33 8 0,15-9 0,1 0 0,0 1 0,-1-1 0,1 1 0,0 0 0,0 1 0,0 0 0,-6 3 0,8-4 0,1 0 0,1 1 0,-1-1 0,0 0 0,0 0 0,1 1 0,-1-1 0,1 1 0,0-1 0,0 1 0,0 0 0,0 0 0,0-1 0,1 1 0,-1 0 0,1 0 0,0 0 0,-1 3 0,4 149 0,-1-93 0,-4 65 0,1-125 0,1-1 0,0 1 0,0-1 0,-1 1 0,1-1 0,-1 1 0,1-1 0,-1 1 0,0-1 0,1 1 0,-1-1 0,0 0 0,0 0 0,0 1 0,0-1 0,0 0 0,0 0 0,-1 0 0,1 0 0,0 0 0,0 0 0,-1-1 0,1 1 0,-1 0 0,1-1 0,0 1 0,-1-1 0,-2 1 0,-4 1 0,0-1 0,0-1 0,0 1 0,-13-2 0,7 1 0,-233 6 0,64 0 0,-194 5 0,2 25 0,365-35 0,1 1 0,-1 0 0,-14 5 0,24-7 5,0 0-1,0 0 1,-1 0 0,1 0-1,0 0 1,0 0 0,0 0-1,-1 0 1,1 0-1,0 0 1,0 1 0,0-1-1,-1 0 1,1 0-1,0 0 1,0 0 0,0 0-1,-1 0 1,1 1 0,0-1-1,0 0 1,0 0-1,0 0 1,0 0 0,-1 1-1,1-1 1,0 0-1,0 0 1,0 0 0,0 1-1,0-1 1,0 0-1,0 0 1,0 1 0,0-1-1,0 0 1,8 4 166,14-2-1878,-6-1-5119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33.084"/>
    </inkml:context>
    <inkml:brush xml:id="br0">
      <inkml:brushProperty name="width" value="0.05" units="cm"/>
      <inkml:brushProperty name="height" value="0.05" units="cm"/>
    </inkml:brush>
  </inkml:definitions>
  <inkml:trace contextRef="#ctx0" brushRef="#br0">1 5 24575,'0'-3'0,"0"2"0,0 4 0,0 4 0,0 4 0,0 6 0,0 6 0,0 5 0,3 3 0,0 5 0,1 3 0,-1 3 0,-1 0 0,-1-1 0,0-5 0,-1-3 0,0-3 0,0-8-8191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33.770"/>
    </inkml:context>
    <inkml:brush xml:id="br0">
      <inkml:brushProperty name="width" value="0.05" units="cm"/>
      <inkml:brushProperty name="height" value="0.05" units="cm"/>
    </inkml:brush>
  </inkml:definitions>
  <inkml:trace contextRef="#ctx0" brushRef="#br0">8 87 24575,'0'0'0,"-1"-1"0,0 0 0,1 1 0,-1-1 0,0 0 0,1 0 0,-1 1 0,1-1 0,-1 0 0,1 0 0,0 0 0,-1 0 0,1 1 0,0-1 0,0 0 0,-1 0 0,1 0 0,0 0 0,0 0 0,0 0 0,0 0 0,0 0 0,0 0 0,1-1 0,0 0 0,-1 1 0,1-1 0,0 1 0,0-1 0,0 1 0,0 0 0,0-1 0,0 1 0,1 0 0,-1 0 0,0 0 0,3-2 0,2-1 0,1 1 0,0-1 0,0 1 0,14-4 0,20-2 0,1 2 0,0 2 0,0 2 0,51 3 0,-54-1 0,648 3 0,-684-2 0,0 0 0,0 0 0,-1 0 0,1 0 0,0 1 0,0-1 0,0 1 0,-1 0 0,1-1 0,0 1 0,0 0 0,-1 1 0,4 1 0,-4-1 0,0 0 0,0 0 0,-1 1 0,1-1 0,-1 0 0,1 1 0,-1-1 0,0 1 0,0-1 0,0 1 0,0-1 0,0 1 0,-1 0 0,1 2 0,8 55 0,3 83 0,-10-109 0,4 11 0,-3-32 0,-1 1 0,0-1 0,-1 1 0,-1 15 0,0-26 0,0-1 0,0 1 0,-1 0 0,1 0 0,-1-1 0,0 1 0,0 0 0,0-1 0,0 1 0,0-1 0,-1 1 0,1-1 0,-1 1 0,1-1 0,-1 0 0,0 0 0,0 0 0,0 0 0,0 0 0,-1 0 0,1-1 0,0 1 0,-1-1 0,-4 3 0,-8 1 0,-1 0 0,1-1 0,-1-1 0,0 0 0,-18 0 0,-85-2 0,67-2 0,-119-1 0,-197 6 0,350-3 0,7-1 0,1 1 0,0 0 0,0 0 0,1 1 0,-15 5 0,17-2 342,9 1-2049,6-3-5119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34.220"/>
    </inkml:context>
    <inkml:brush xml:id="br0">
      <inkml:brushProperty name="width" value="0.05" units="cm"/>
      <inkml:brushProperty name="height" value="0.05" units="cm"/>
    </inkml:brush>
  </inkml:definitions>
  <inkml:trace contextRef="#ctx0" brushRef="#br0">11 0 24575,'-3'0'0,"-1"3"0,0 4 0,4 3 0,2 6 0,0 7 0,1 4 0,1 4 0,1 2 0,0 2 0,-2 0 0,-1-3 0,3 0 0,-1-7-8191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34.874"/>
    </inkml:context>
    <inkml:brush xml:id="br0">
      <inkml:brushProperty name="width" value="0.05" units="cm"/>
      <inkml:brushProperty name="height" value="0.05" units="cm"/>
    </inkml:brush>
  </inkml:definitions>
  <inkml:trace contextRef="#ctx0" brushRef="#br0">7 122 24575,'-3'-14'0,"2"14"0,1-1 0,-1 0 0,1 1 0,0-1 0,0 0 0,-1 0 0,1 1 0,0-1 0,0 0 0,0 1 0,0-1 0,0 0 0,0 0 0,0 1 0,0-1 0,0 0 0,0 0 0,0 1 0,0-1 0,1 0 0,-1 0 0,0 1 0,1-1 0,-1 0 0,0 1 0,1-1 0,-1 1 0,1-1 0,-1 0 0,1 1 0,-1-1 0,1 1 0,-1-1 0,1 1 0,0-1 0,-1 1 0,1 0 0,-1-1 0,1 1 0,0 0 0,0-1 0,-1 1 0,1 0 0,1 0 0,18-7 0,1 2 0,0 0 0,0 2 0,0 0 0,26 0 0,-2 0 0,436-27 0,-162 13 0,-298 15 0,-10 0 0,0 1 0,0 1 0,0 0 0,21 3 0,-30-3 0,0 0 0,0 1 0,1 0 0,-1-1 0,0 1 0,0 0 0,0 0 0,0 0 0,0 0 0,-1 1 0,1-1 0,0 0 0,-1 1 0,1-1 0,0 1 0,-1 0 0,0-1 0,1 1 0,-1 0 0,0 0 0,0 0 0,0 0 0,0 0 0,0 0 0,-1 0 0,1 0 0,0 0 0,-1 1 0,1 3 0,17 152 0,5 35 0,-23-192 0,1 3 0,0 1 0,-1-1 0,0 1 0,0-1 0,0 1 0,-1 4 0,1-7 0,-1-1 0,1 0 0,0 0 0,-1 1 0,0-1 0,1 0 0,-1 0 0,0 0 0,0 0 0,1 0 0,-1 0 0,0 0 0,0 0 0,0 0 0,0 0 0,0-1 0,-1 1 0,1 0 0,0-1 0,0 1 0,0 0 0,-1-1 0,1 0 0,0 1 0,-2-1 0,-20 4 0,0-2 0,0 0 0,0-2 0,-27-3 0,-6 1 0,-425 19-1365,349-7-5461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08.568"/>
    </inkml:context>
    <inkml:brush xml:id="br0">
      <inkml:brushProperty name="width" value="0.05" units="cm"/>
      <inkml:brushProperty name="height" value="0.05" units="cm"/>
    </inkml:brush>
  </inkml:definitions>
  <inkml:trace contextRef="#ctx0" brushRef="#br0">68 184 24575,'-2'1'0,"1"-1"0,-1 0 0,0 0 0,1 1 0,-1-1 0,1 1 0,-1-1 0,1 1 0,-1 0 0,1-1 0,-1 1 0,1 0 0,0 0 0,0 0 0,-1 0 0,1 1 0,0-1 0,0 0 0,0 0 0,0 1 0,0-1 0,0 0 0,0 1 0,1-1 0,-1 1 0,0-1 0,1 1 0,0-1 0,-1 1 0,1 0 0,0-1 0,-1 1 0,1-1 0,0 1 0,0 0 0,0-1 0,1 4 0,-1-3 0,0 1 0,1-1 0,-1 1 0,0-1 0,1 1 0,0-1 0,-1 1 0,1-1 0,0 0 0,0 1 0,0-1 0,1 0 0,-1 0 0,0 0 0,1 0 0,0 0 0,-1 0 0,1 0 0,0 0 0,0-1 0,0 1 0,0-1 0,0 0 0,0 1 0,4 0 0,0 0 0,-1-1 0,1-1 0,0 1 0,1-1 0,-1 0 0,0 0 0,0-1 0,0 1 0,0-2 0,-1 1 0,1 0 0,0-1 0,0 0 0,-1-1 0,1 1 0,-1-1 0,0 0 0,0 0 0,0-1 0,0 0 0,0 1 0,-1-1 0,0-1 0,0 1 0,5-7 0,-6 8 0,-1-1 0,1 0 0,-1 0 0,1 0 0,-1 0 0,-1 0 0,1-1 0,0 1 0,-1-1 0,0 1 0,0-1 0,-1 1 0,1-1 0,-1 1 0,0-1 0,0 0 0,0 1 0,-1-1 0,1 1 0,-1-1 0,-1 1 0,1-1 0,0 1 0,-1-1 0,0 1 0,0 0 0,0 0 0,-1 0 0,1 0 0,-1 0 0,0 1 0,0-1 0,-4-2 0,2 1 0,0 1 0,0 1 0,-1-1 0,0 1 0,1-1 0,-1 2 0,0-1 0,-1 1 0,1 0 0,0 0 0,-1 0 0,1 1 0,-12-1 0,14 2 0,0 0 0,0 0 0,0 0 0,0 0 0,0 1 0,-1-1 0,1 1 0,1 0 0,-1 1 0,0-1 0,0 0 0,0 1 0,1 0 0,-1 0 0,1 0 0,-1 0 0,1 1 0,0 0 0,0-1 0,0 1 0,0 0 0,-4 6 0,4-3 0,0-1 0,0 0 0,1 1 0,0 0 0,0-1 0,-2 11 0,4-15 0,-1 0 0,1 0 0,0 0 0,0 0 0,0 0 0,0 0 0,0 0 0,0 0 0,0 0 0,0-1 0,1 1 0,-1 0 0,0 0 0,0 0 0,1 0 0,-1 0 0,0 0 0,1-1 0,-1 1 0,1 0 0,-1 0 0,1-1 0,0 1 0,-1 0 0,1 0 0,0-1 0,-1 1 0,1-1 0,0 1 0,0-1 0,0 1 0,-1-1 0,1 0 0,0 1 0,0-1 0,0 0 0,0 1 0,0-1 0,0 0 0,0 0 0,0 0 0,0 0 0,0 0 0,-1 0 0,1 0 0,0 0 0,0 0 0,0-1 0,0 1 0,0 0 0,1-1 0,8-1 0,-1-1 0,0 0 0,0 0 0,0-1 0,15-8 0,42-31 0,-46 29 0,-11 8 0,0 0 0,0 1 0,1 0 0,0 0 0,0 1 0,0 1 0,0-1 0,12-1 0,-14 4 0,0 1 0,-1-1 0,1 1 0,0 1 0,0 0 0,0 0 0,-1 0 0,1 1 0,-1 0 0,1 0 0,13 7 0,-17-7 0,-1 0 0,1 1 0,-1-1 0,1 1 0,-1 0 0,0-1 0,0 2 0,0-1 0,0 0 0,0 0 0,-1 1 0,1 0 0,-1-1 0,0 1 0,2 7 0,-3-8 0,0 0 0,0 0 0,0-1 0,-1 1 0,1 0 0,-1 0 0,0 0 0,0 0 0,0-1 0,0 1 0,-1 0 0,1 0 0,-1 0 0,1 0 0,-1-1 0,0 1 0,0 0 0,0-1 0,-1 1 0,1-1 0,-1 1 0,1-1 0,-1 0 0,-3 4 0,-4-1 0,6-12 0,5-14 0,6-2 0,18-38 0,-23 55 0,0 1 0,0-1 0,0 1 0,1 0 0,0 0 0,0 0 0,0 0 0,1 1 0,-1 0 0,1-1 0,0 2 0,7-5 0,-11 7 0,0 1 0,0-1 0,0 1 0,0-1 0,1 1 0,-1 0 0,0 0 0,0-1 0,0 1 0,0 0 0,0 0 0,1 0 0,-1 0 0,0 1 0,0-1 0,0 0 0,0 0 0,0 1 0,1-1 0,-1 1 0,0-1 0,0 1 0,1 0 0,0 1 0,0 0 0,0 0 0,0 0 0,0 0 0,-1 0 0,1 0 0,-1 1 0,1-1 0,-1 0 0,1 3 0,2 7 0,0 0 0,-1 1 0,2 16 0,-4-28 0,8 86-1365,-6-72-5461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08.906"/>
    </inkml:context>
    <inkml:brush xml:id="br0">
      <inkml:brushProperty name="width" value="0.05" units="cm"/>
      <inkml:brushProperty name="height" value="0.05" units="cm"/>
    </inkml:brush>
  </inkml:definitions>
  <inkml:trace contextRef="#ctx0" brushRef="#br0">162 25 24575,'0'-1'0,"0"0"0,0 0 0,0 0 0,0 0 0,0 0 0,-1 0 0,1 0 0,0 0 0,-1 0 0,1 0 0,0 0 0,-1 0 0,1 1 0,-1-1 0,0 0 0,1 0 0,-1 0 0,0 1 0,1-1 0,-1 0 0,0 1 0,0-1 0,1 0 0,-1 1 0,0-1 0,0 1 0,0 0 0,0-1 0,0 1 0,0 0 0,0-1 0,0 1 0,0 0 0,0 0 0,0 0 0,0 0 0,0 0 0,-1 0 0,-2 0 0,1 0 0,-1 1 0,1-1 0,0 1 0,-1 0 0,1 0 0,0 0 0,-1 0 0,-4 3 0,-1 2-308,2 0 0,-1 0-1,1 1 1,0 0-1,0 0 1,1 0 0,0 1-1,0 0 1,1 0 0,-8 16-1,11-19 155,-1 0 0,1 0 0,0 0 0,1 0-1,-1 0 1,1 1 0,0-1 0,0 0 0,1 1-1,0-1 1,0 0 0,0 1 0,0-1 0,1 1 0,0-1-1,0 0 1,0 0 0,1 1 0,0-1 0,0 0-1,3 5 1,-3-7 440,0 0 0,1 0 0,-1-1 0,1 1 0,0-1-1,0 1 1,0-1 0,0 0 0,0 0 0,0 0 0,1-1 0,-1 1 0,1-1-1,3 1 1,11 3-5981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09.240"/>
    </inkml:context>
    <inkml:brush xml:id="br0">
      <inkml:brushProperty name="width" value="0.05" units="cm"/>
      <inkml:brushProperty name="height" value="0.05" units="cm"/>
    </inkml:brush>
  </inkml:definitions>
  <inkml:trace contextRef="#ctx0" brushRef="#br0">78 120 24575,'3'0'0,"3"0"0,5 0 0,2-3 0,3-1 0,1-2 0,0-1 0,1-2 0,-3-2 0,-4-2 0,-4 1-8191</inkml:trace>
  <inkml:trace contextRef="#ctx0" brushRef="#br0" timeOffset="1">61 1 24575,'-3'3'0,"-4"3"0,-3 8 0,-4 3 0,2 5 0,2 4 0,6 1 0,6 2 0,6-1 0,7-3 0,8-6 0,7-2 0,6-5 0,4-5 0,2-5 0,-6-4-8191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12.752"/>
    </inkml:context>
    <inkml:brush xml:id="br0">
      <inkml:brushProperty name="width" value="0.05" units="cm"/>
      <inkml:brushProperty name="height" value="0.05" units="cm"/>
    </inkml:brush>
  </inkml:definitions>
  <inkml:trace contextRef="#ctx0" brushRef="#br0">1 50 24575,'3'-1'0,"-1"0"0,1 0 0,0 0 0,-1 0 0,1 0 0,-1-1 0,1 0 0,-1 1 0,1-1 0,-1 0 0,0 0 0,0 0 0,0 0 0,0 0 0,2-5 0,16-12 0,-20 19 0,0 0 0,0 0 0,0 0 0,0 0 0,1-1 0,-1 1 0,0 0 0,0 0 0,0 0 0,1 0 0,-1 0 0,0 0 0,0 0 0,1 0 0,-1 0 0,0 0 0,0 0 0,0 0 0,1 0 0,-1 0 0,0 0 0,0 0 0,0 1 0,1-1 0,-1 0 0,0 0 0,0 0 0,0 0 0,0 0 0,1 0 0,-1 1 0,0-1 0,0 0 0,0 0 0,0 0 0,0 0 0,1 0 0,-1 1 0,0-1 0,0 0 0,0 0 0,0 0 0,0 1 0,0-1 0,0 0 0,0 0 0,0 0 0,0 1 0,2 12 0,-2-11 0,1 279 0,-4-129 0,-5 210 0,-1-4 0,-19 263 0,12-460 0,10 282 0,7-423 0,1-1 0,0 1 0,2-1 0,0 0 0,2 0 0,0 0 0,8 18 0,-7-18 0,0 0 0,-2 0 0,-1 1 0,3 24 0,6 26 0,-13-68 0,1-1 0,-1 0 0,0 0 0,1 0 0,-1 0 0,1 0 0,-1 1 0,1-1 0,0 0 0,-1 0 0,1 0 0,0 0 0,0-1 0,-1 1 0,1 0 0,0 0 0,0 0 0,0-1 0,0 1 0,0 0 0,0-1 0,1 1 0,-1-1 0,0 1 0,0-1 0,0 0 0,0 0 0,1 1 0,-1-1 0,0 0 0,0 0 0,0 0 0,1 0 0,-1 0 0,2-1 0,5 0 0,0-1 0,0-1 0,-1 1 0,13-7 0,2 0 0,16-2 0,0 2 0,0 2 0,41-3 0,119 1 0,-123 7 0,1576-69-2403,-732 19 1686,502-32-664,-513 5 905,-5-28 340,-748 89 3071,-218 17-2403,18 2-7077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07.381"/>
    </inkml:context>
    <inkml:brush xml:id="br0">
      <inkml:brushProperty name="width" value="0.05" units="cm"/>
      <inkml:brushProperty name="height" value="0.05" units="cm"/>
    </inkml:brush>
  </inkml:definitions>
  <inkml:trace contextRef="#ctx0" brushRef="#br0">0 342 24575,'48'11'0,"8"-8"0,0-2 0,111-13 0,-72 3 0,1002-47-369,4 32 0,757-32 369,-483-55 0,517 23-141,-1321 87 141,467 3 0,38 53 879,-727-25-879,-334-32-1365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14.330"/>
    </inkml:context>
    <inkml:brush xml:id="br0">
      <inkml:brushProperty name="width" value="0.05" units="cm"/>
      <inkml:brushProperty name="height" value="0.05" units="cm"/>
    </inkml:brush>
  </inkml:definitions>
  <inkml:trace contextRef="#ctx0" brushRef="#br0">0 268 24575,'13'0'0,"0"-2"0,17-3 0,11-2 0,1259-95-1241,1674 3-5425,-1856 88 6273,403-8-191,-1118 7 1468,-138 2 3219,-257 10-3630,24 0 731,-31 0-1163,-1 0 1,1 0-1,-1 0 0,1 0 0,-1 0 0,1 0 1,-1 0-1,1 0 0,-1 0 0,1 1 0,-1-1 1,1 0-1,-1 0 0,1 0 0,-1 1 1,0-1-1,1 0 0,-1 1 0,1-1 0,-1 0 1,0 1-1,1-1 0,-1 1 0,0-1 0,0 0 1,1 1-1,-1-1 0,0 1 0,0-1 1,1 1-1,-1-1 0,0 1 0,0-1 0,0 1 1,0-1-1,0 1 0,0-1 0,0 1 0,0-1 1,0 1-1,0-1 0,0 1 0,0-1 0,0 1 1,0-1-1,-1 1 0,1-1 0,0 1 0,-6 14-21,1 0-1,1 1 1,0-1-1,-2 28 1,1 67 62,2-33-61,-3 97-21,25 272 0,77 168 0,-10-156 0,-69-327 0,0 201 0,-16-325 0,-1-1 0,0 1 0,-1-1 0,1 0 0,-1 1 0,-1-1 0,1 0 0,-1 1 0,0-1 0,-1 0 0,1-1 0,-1 1 0,0 0 0,-1-1 0,1 1 0,-1-1 0,0 0 0,-1 0 0,1-1 0,-1 1 0,0-1 0,0 0 0,0 0 0,0-1 0,-1 1 0,-7 2 0,-20 10 0,-1-2 0,-1-1 0,-58 13 0,31-13 0,-82 4 0,-751 101 0,643-79 0,190-32-1365,40-5-5461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15.690"/>
    </inkml:context>
    <inkml:brush xml:id="br0">
      <inkml:brushProperty name="width" value="0.05" units="cm"/>
      <inkml:brushProperty name="height" value="0.05" units="cm"/>
    </inkml:brush>
  </inkml:definitions>
  <inkml:trace contextRef="#ctx0" brushRef="#br0">11 82 24575,'-6'-38'0,"5"31"0,0 1 0,0 0 0,0-1 0,1-7 0,0 14 0,0 0 0,0 0 0,0 0 0,0 0 0,0 0 0,1 0 0,-1 0 0,0 0 0,0 0 0,0 1 0,0-1 0,0 0 0,0 0 0,1 0 0,-1 0 0,0 0 0,0 0 0,0 0 0,0 0 0,1 0 0,-1 0 0,0 0 0,0 0 0,0 0 0,0 0 0,0 0 0,1 0 0,-1 0 0,0-1 0,0 1 0,0 0 0,0 0 0,0 0 0,0 0 0,1 0 0,-1 0 0,0 0 0,0 0 0,0 0 0,0-1 0,0 1 0,0 0 0,0 0 0,0 0 0,1 0 0,-1 0 0,0 0 0,0-1 0,0 1 0,0 0 0,0 0 0,0 0 0,0 0 0,0 0 0,0-1 0,0 1 0,0 0 0,0 0 0,0 0 0,7 13 0,7 26 0,-2 1 0,-1 1 0,-3 0 0,7 71 0,-8 172 0,-7-221 0,-36 671 0,2-115 0,68-81 0,2-58 0,-37-439 0,11-49 0,-1 0 0,1 1 0,12-7 0,-11 10 0,1 1 0,-1 0 0,1 1 0,-1 0 0,19-1 0,64 4 0,-43 1 0,1067-1-1382,905 13-2007,7 7 2186,-1449-38 3327,-576 16-1722,1 1 0,0-1 0,0 0 0,8-3 0,-14 4-379,1 0 1,-1 0-1,0 0 0,0 0 1,0 0-1,0 0 0,1 0 1,-1 0-1,0 0 0,0 0 1,0 0-1,0 0 0,1 0 1,-1-1-1,0 1 0,0 0 1,0 0-1,0 0 0,0 0 1,0 0-1,1 0 0,-1-1 1,0 1-1,0 0 0,0 0 1,0 0-1,0 0 0,0-1 1,0 1-1,0 0 0,0 0 1,0 0-1,0 0 0,0-1 1,0 1-1,0 0 0,0 0 1,0 0-1,0 0 0,0-1 1,0 1-1,0 0 0,0 0 1,0 0-1,0 0 0,0-1 1,0 1-1,-19-9 377,-60-12-1445,33 7-5781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17.319"/>
    </inkml:context>
    <inkml:brush xml:id="br0">
      <inkml:brushProperty name="width" value="0.05" units="cm"/>
      <inkml:brushProperty name="height" value="0.05" units="cm"/>
    </inkml:brush>
  </inkml:definitions>
  <inkml:trace contextRef="#ctx0" brushRef="#br0">105 188 24575,'-24'0'0,"12"-1"0,1 1 0,-1 0 0,-21 4 0,32-4 0,1 0 0,-1 0 0,0 1 0,1-1 0,-1 0 0,1 0 0,-1 0 0,0 0 0,1 1 0,-1-1 0,1 0 0,-1 1 0,1-1 0,-1 0 0,1 1 0,-1-1 0,1 1 0,-1-1 0,1 1 0,-1-1 0,1 1 0,-1 0 0,1-1 0,0 1 0,1-1 0,-1 1 0,0-1 0,0 1 0,0-1 0,0 1 0,0-1 0,1 0 0,-1 1 0,0-1 0,0 1 0,1-1 0,-1 0 0,0 1 0,1-1 0,-1 0 0,0 1 0,1-1 0,-1 0 0,1 1 0,27 13 0,-2-7 0,-1-1 0,1-1 0,30 2 0,81-1 0,-101-5 0,983-1-2030,3-36-708,-735 24 2529,1477-82 209,-1093 54 0,621-25-1298,-771 59 7573,-503 7-6275,-1 2 0,1 0 0,0 1 0,26 9 0,2 1 0,76 24 0,-54-17 0,-62-18 0,-1-1 0,1 1 0,-1 0 0,0 0 0,1 0 0,-1 1 0,-1-1 0,1 1 0,-1 1 0,1-1 0,-1 1 0,0-1 0,-1 1 0,1 0 0,-1 0 0,0 1 0,0-1 0,4 12 0,1 7 0,-1 1 0,-1 0 0,4 31 0,-7-36 0,36 333 0,-22 5 0,-8-143 0,5 837 0,-38-728 0,-2 62 0,28-318 0,20 132 0,-21-198 0,-1 0 0,1 1 0,-1-1 0,0 0 0,0 0 0,0 0 0,0 1 0,0-1 0,0 0 0,-1 0 0,1 0 0,-1 1 0,0-1 0,1 0 0,-1 0 0,0 0 0,0 0 0,0 0 0,-1 0 0,-1 2 0,-1-1 0,0 0 0,-1 0 0,1 0 0,0-1 0,-1 1 0,1-1 0,-9 2 0,-85 36 0,55-21 0,-2-2 0,-74 19 0,67-27 0,-100 5 0,-56-15 0,178 1 0,-443-30-1365,388 22-5461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18.453"/>
    </inkml:context>
    <inkml:brush xml:id="br0">
      <inkml:brushProperty name="width" value="0.05" units="cm"/>
      <inkml:brushProperty name="height" value="0.05" units="cm"/>
    </inkml:brush>
  </inkml:definitions>
  <inkml:trace contextRef="#ctx0" brushRef="#br0">4 10 24575,'0'0'0,"0"0"0,0 0 0,0 0 0,-1-1 0,1 1 0,0 0 0,0 0 0,0 0 0,0 0 0,-1 0 0,1 0 0,0 0 0,0 0 0,0-1 0,0 1 0,0 0 0,-1 0 0,1 0 0,0 0 0,0-1 0,0 1 0,0 0 0,0 0 0,0 0 0,0 0 0,0-1 0,0 1 0,0 0 0,-1 0 0,1 0 0,0-1 0,0 1 0,0 0 0,0 0 0,1 0 0,-1-1 0,0 1 0,0 0 0,0 0 0,0 0 0,0-1 0,0 1 0,0 0 0,0 0 0,0 0 0,0 0 0,0-1 0,1 1 0,-1 0 0,0 0 0,0 0 0,0 0 0,0 0 0,0-1 0,1 1 0,-1 0 0,0 0 0,0 0 0,0 0 0,1 0 0,-1 0 0,0 0 0,0 0 0,0 0 0,1 0 0,14 3 0,-12 1 0,0-1 0,0 0 0,0 1 0,0 0 0,-1-1 0,0 1 0,1 0 0,-1 0 0,-1 1 0,1-1 0,-1 0 0,1 1 0,-1-1 0,0 0 0,0 8 0,1 11 0,-1 39 0,-1-49 0,-27 332 0,3-106 0,24-235 0,1 24 0,-1-28 0,0 1 0,0-1 0,1 1 0,-1-1 0,0 1 0,1-1 0,-1 1 0,1-1 0,-1 0 0,0 1 0,1-1 0,-1 1 0,1-1 0,-1 0 0,1 0 0,-1 1 0,1-1 0,-1 0 0,1 0 0,-1 0 0,1 1 0,0-1 0,-1 0 0,1 0 0,-1 0 0,1 0 0,-1 0 0,1 0 0,0 0 0,-1 0 0,1 0 0,-1 0 0,1-1 0,-1 1 0,1 0 0,-1 0 0,1 0 0,-1-1 0,1 1 0,-1 0 0,1-1 0,-1 1 0,1-1 0,99-57 0,-7 3 0,-63 40-273,1 2 0,1 2 0,0 0 0,63-10 0,-73 18-6553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18.892"/>
    </inkml:context>
    <inkml:brush xml:id="br0">
      <inkml:brushProperty name="width" value="0.05" units="cm"/>
      <inkml:brushProperty name="height" value="0.05" units="cm"/>
    </inkml:brush>
  </inkml:definitions>
  <inkml:trace contextRef="#ctx0" brushRef="#br0">33 1312 24575,'-1'1'0,"1"0"0,-1 0 0,1-1 0,-1 1 0,0 0 0,0-1 0,1 1 0,-1 0 0,0-1 0,0 1 0,0-1 0,0 0 0,0 1 0,1-1 0,-1 0 0,0 1 0,0-1 0,0 0 0,0 0 0,0 0 0,0 0 0,0 0 0,0 0 0,0 0 0,0 0 0,0 0 0,0 0 0,0-1 0,-2 0 0,3 1 0,-1-1 0,1 0 0,-1 0 0,1 1 0,0-1 0,-1 0 0,1 0 0,0 0 0,-1 1 0,1-1 0,0 0 0,0 0 0,0 0 0,0 0 0,0 0 0,0 0 0,0 0 0,0 1 0,0-1 0,0 0 0,1 0 0,-1 0 0,0 0 0,1 1 0,-1-1 0,0 0 0,1 0 0,-1 0 0,1 1 0,-1-1 0,1 0 0,-1 1 0,2-2 0,20-24 0,1 1 0,1 0 0,1 2 0,35-25 0,-16 13 0,827-633 0,-638 486 0,-57 43 0,-163 130-170,0-1-1,-1 0 0,0-1 1,-1 0-1,0 0 0,-1-1 1,13-20-1,-16 18-6655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19.481"/>
    </inkml:context>
    <inkml:brush xml:id="br0">
      <inkml:brushProperty name="width" value="0.05" units="cm"/>
      <inkml:brushProperty name="height" value="0.05" units="cm"/>
    </inkml:brush>
  </inkml:definitions>
  <inkml:trace contextRef="#ctx0" brushRef="#br0">40 44 24575,'-11'-8'0,"-11"-9"0,22 17 0,-1-1 0,1 1 0,0 0 0,-1-1 0,1 1 0,-1-1 0,1 1 0,0 0 0,-1-1 0,1 1 0,0-1 0,-1 1 0,1-1 0,0 0 0,0 1 0,0-1 0,-1 1 0,1-1 0,0 1 0,0-1 0,0 0 0,0 1 0,0-1 0,0 1 0,0-1 0,0 0 0,0 1 0,0-1 0,1 1 0,-1-1 0,0 0 0,1 1 0,-1-1 0,0 1 0,0 0 0,1 0 0,-1 0 0,0 0 0,1-1 0,-1 1 0,0 0 0,1 0 0,-1 0 0,0 0 0,1 0 0,-1 0 0,0 0 0,0 0 0,1 0 0,-1 0 0,0 0 0,1 0 0,-1 0 0,0 0 0,1 1 0,-1-1 0,0 0 0,1 0 0,-1 0 0,0 0 0,0 0 0,1 1 0,-1-1 0,0 0 0,0 0 0,1 1 0,-1-1 0,11 11 0,-9-9 0,33 36 0,-1 1 0,29 47 0,49 92 0,-53-80 0,-45-76 0,31 37 0,-41-54 0,1 0 0,-1 0 0,1 0 0,0-1 0,1 0 0,-1 0 0,1 0 0,-1-1 0,1 1 0,0-1 0,1-1 0,8 4 0,-13-6 0,-1 0 0,0 0 0,0 0 0,0 0 0,0 0 0,1 0 0,-1 0 0,0 0 0,0 0 0,0 0 0,0-1 0,1 1 0,-1 0 0,0-1 0,0 1 0,0-1 0,0 1 0,0-1 0,0 0 0,0 1 0,0-1 0,-1 0 0,1 0 0,0 0 0,0 1 0,0-1 0,-1 0 0,1 0 0,0 0 0,-1 0 0,1 0 0,-1 0 0,0-1 0,1 1 0,-1 0 0,0 0 0,1 0 0,-1 0 0,0 0 0,0-1 0,0-1 0,0-6 0,0 0 0,0 0 0,-1 0 0,-2-11 0,2 17 0,-12-77 0,0 9 0,3 0 0,-2-140 0,18 175 0,-6 35 0,0 0 0,0 0 0,1 1 0,-1-1 0,0 0 0,1 0 0,-1 0 0,1 1 0,-1-1 0,1 0 0,-1 1 0,1-1 0,0 0 0,-1 1 0,2-1 0,-2 0 0,1 1 0,-1 0 0,1 0 0,-1 0 0,1 0 0,-1 0 0,1 0 0,-1 1 0,1-1 0,-1 0 0,1 0 0,-1 0 0,1 0 0,-1 0 0,1 1 0,-1-1 0,1 0 0,-1 1 0,1-1 0,-1 0 0,0 1 0,1-1 0,-1 0 0,0 1 0,1-1 0,-1 1 0,0-1 0,1 0 0,-1 1 0,7 9-1365,0-1-5461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19.797"/>
    </inkml:context>
    <inkml:brush xml:id="br0">
      <inkml:brushProperty name="width" value="0.05" units="cm"/>
      <inkml:brushProperty name="height" value="0.05" units="cm"/>
    </inkml:brush>
  </inkml:definitions>
  <inkml:trace contextRef="#ctx0" brushRef="#br0">133 931 24575,'-1'0'0,"0"0"0,-1 0 0,1-1 0,0 1 0,0-1 0,0 1 0,0-1 0,-1 1 0,1-1 0,0 0 0,0 1 0,0-1 0,0 0 0,0 0 0,0 0 0,1 0 0,-1 0 0,0 0 0,0 0 0,1 0 0,-1 0 0,0 0 0,1-1 0,-1 1 0,1 0 0,0 0 0,-1-3 0,-6-37 0,7 38 0,-6-181 0,2 8 0,-39-146 0,28 228 0,15 91 3,-10-42 335,9 42-480,0-1 0,0 1-1,0 0 1,-1 0 0,0 0 0,1 0 0,-1 0 0,0 0-1,0 1 1,-1-1 0,-2-2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0.520"/>
    </inkml:context>
    <inkml:brush xml:id="br0">
      <inkml:brushProperty name="width" value="0.05" units="cm"/>
      <inkml:brushProperty name="height" value="0.05" units="cm"/>
    </inkml:brush>
  </inkml:definitions>
  <inkml:trace contextRef="#ctx0" brushRef="#br0">123 850 24575,'38'-74'0,"-3"0"0,-3-3 0,37-140 0,-37 64 0,-27 119 0,-1 0 0,-1-53 0,-3 80 0,-1 0 0,1 0 0,-1 0 0,-1 0 0,0 1 0,0-1 0,0 0 0,0 1 0,-6-9 0,7 13 0,0 0 0,0 1 0,0-1 0,-1 1 0,1-1 0,0 1 0,-1-1 0,0 1 0,1 0 0,-1 0 0,0 0 0,1 0 0,-1 0 0,0 0 0,0 0 0,0 1 0,0-1 0,0 1 0,0-1 0,0 1 0,0 0 0,0 0 0,0 0 0,0 0 0,0 0 0,0 0 0,0 0 0,0 1 0,0-1 0,0 1 0,0-1 0,0 1 0,0 0 0,1 0 0,-1 0 0,-2 1 0,-8 5 0,0 1 0,1 0 0,0 0 0,1 1 0,-1 1 0,2 0 0,-1 0 0,-13 21 0,4-4 0,2 1 0,-22 49 0,25-40 0,1 1 0,2 1 0,1 0 0,2 0 0,2 1 0,2 0 0,1 0 0,2 0 0,7 61 0,7 2 0,4-1 0,45 147 0,1-51 0,23 85 0,-84-273 30,0-4-130,0 0 1,0 1-1,-1-1 1,0 1-1,0-1 0,-1 1 1,0-1-1,0 1 0,0-1 1,-1 1-1,0-1 0,0 1 1,-3 6-1,-7 4-6726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0.855"/>
    </inkml:context>
    <inkml:brush xml:id="br0">
      <inkml:brushProperty name="width" value="0.05" units="cm"/>
      <inkml:brushProperty name="height" value="0.05" units="cm"/>
    </inkml:brush>
  </inkml:definitions>
  <inkml:trace contextRef="#ctx0" brushRef="#br0">0 31 24575,'12'0'0,"12"-3"0,13-1 0,10-2 0,3-1 0,-2 1 0,-9 2-8191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1.179"/>
    </inkml:context>
    <inkml:brush xml:id="br0">
      <inkml:brushProperty name="width" value="0.05" units="cm"/>
      <inkml:brushProperty name="height" value="0.05" units="cm"/>
    </inkml:brush>
  </inkml:definitions>
  <inkml:trace contextRef="#ctx0" brushRef="#br0">96 437 24575,'-2'-3'0,"1"0"0,-1 0 0,0 0 0,0 0 0,0 1 0,0-1 0,0 1 0,0-1 0,-1 1 0,0 0 0,1 0 0,-1 0 0,-4-2 0,7 4 0,0 0 0,-1 0 0,1 0 0,0 0 0,0 0 0,-1 0 0,1 0 0,0 0 0,0 0 0,-1 0 0,1 0 0,0 0 0,0 0 0,0 0 0,-1 0 0,1 1 0,0-1 0,0 0 0,0 0 0,0 0 0,-1 0 0,1 0 0,0 1 0,0-1 0,0 0 0,0 0 0,0 0 0,-1 0 0,1 1 0,0-1 0,0 0 0,0 0 0,0 1 0,0-1 0,0 0 0,0 0 0,0 0 0,0 1 0,0-1 0,0 0 0,0 0 0,0 1 0,0-1 0,0 0 0,0 0 0,0 0 0,0 1 0,0-1 0,0 0 0,0 0 0,1 0 0,-1 1 0,3 13 0,110 305-1365,-107-299-5461</inkml:trace>
  <inkml:trace contextRef="#ctx0" brushRef="#br0" timeOffset="1">11 61 24575,'0'-9'0,"-3"-5"0,-1-4 0,0 5 0,4 7 0,5 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09.778"/>
    </inkml:context>
    <inkml:brush xml:id="br0">
      <inkml:brushProperty name="width" value="0.05" units="cm"/>
      <inkml:brushProperty name="height" value="0.05" units="cm"/>
    </inkml:brush>
  </inkml:definitions>
  <inkml:trace contextRef="#ctx0" brushRef="#br0">833 1 24575,'-40'2'0,"1"2"0,-60 14 0,-20 2 0,-279 4 0,393-24 0,0 0 0,0 0 0,0 0 0,1 1 0,-1 0 0,0 0 0,0 0 0,1 0 0,-7 4 0,9-4 0,1 0 0,-1 0 0,1 0 0,-1 1 0,1-1 0,0 0 0,0 1 0,0-1 0,0 1 0,0 0 0,0-1 0,0 1 0,0 0 0,1-1 0,-1 1 0,0 0 0,1 0 0,0 0 0,-1 0 0,1-1 0,0 1 0,0 0 0,0 0 0,0 0 0,1 0 0,-1 0 0,1 1 0,12 69 0,3 12 0,-10 21 0,-8 131 0,-25 106 0,9-140 0,4-25 0,-26 412 0,64-44 0,1-121 0,-26-128 0,8 241 0,10-379 0,-13-133 0,1 0 0,2-1 0,0 0 0,14 30 0,-2-22-1365,-1-8-5461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1.691"/>
    </inkml:context>
    <inkml:brush xml:id="br0">
      <inkml:brushProperty name="width" value="0.05" units="cm"/>
      <inkml:brushProperty name="height" value="0.05" units="cm"/>
    </inkml:brush>
  </inkml:definitions>
  <inkml:trace contextRef="#ctx0" brushRef="#br0">1 568 24575,'0'4'0,"1"-1"0,0 1 0,-1-1 0,2 1 0,-1 0 0,0-1 0,1 0 0,-1 1 0,1-1 0,0 0 0,0 0 0,0 0 0,1 0 0,-1 0 0,1 0 0,0-1 0,-1 1 0,1-1 0,6 4 0,-6-4 0,0 0 0,0-1 0,0 1 0,0 0 0,0-1 0,0 0 0,1 0 0,-1 0 0,1 0 0,-1 0 0,0-1 0,1 1 0,-1-1 0,1 0 0,-1 0 0,1 0 0,-1-1 0,1 1 0,-1-1 0,1 0 0,3-1 0,-1-1 0,0-1 0,0 0 0,0 0 0,-1 0 0,0 0 0,1-1 0,-2 0 0,1 0 0,0 0 0,-1 0 0,0-1 0,0 0 0,-1 0 0,0 0 0,0 0 0,4-13 0,-6 14 0,1 0 0,-1 0 0,-1-1 0,1 1 0,-1 0 0,0-1 0,0 1 0,-1 0 0,1-1 0,-1 1 0,0 0 0,-1 0 0,1 0 0,-1 0 0,0 0 0,0 0 0,-1 0 0,1 0 0,-1 1 0,0-1 0,0 1 0,-5-5 0,6 7 0,0-1 0,-1 1 0,1 0 0,0 0 0,-1 0 0,1 0 0,-1 1 0,1-1 0,-1 1 0,0 0 0,0-1 0,0 1 0,0 0 0,1 1 0,-1-1 0,0 0 0,0 1 0,-1 0 0,1 0 0,0 0 0,0 0 0,0 0 0,0 0 0,0 1 0,0 0 0,-5 1 0,4 0 0,-1 0 0,1 1 0,0-1 0,0 1 0,1 0 0,-1 0 0,0 0 0,1 1 0,0-1 0,0 1 0,0 0 0,0 0 0,0 0 0,1 0 0,0 0 0,-3 8 0,0 3 0,1-1 0,1 1 0,0 0 0,1 0 0,0 0 0,2 1 0,0-1 0,0 0 0,6 29 0,-4-31 0,1 1 0,0-1 0,1 0 0,1 0 0,0-1 0,0 1 0,2-1 0,-1 0 0,2-1 0,-1 1 0,13 12 0,-16-20 0,0 0 0,0 0 0,1 0 0,-1-1 0,1 0 0,0 0 0,0 0 0,0 0 0,0-1 0,1 0 0,-1 0 0,1 0 0,-1-1 0,1 0 0,0 0 0,-1 0 0,1-1 0,0 1 0,0-1 0,8-2 0,-6 1 0,0-1 0,-1 0 0,1-1 0,-1 0 0,0 0 0,0-1 0,0 1 0,0-1 0,-1-1 0,1 1 0,-1-1 0,0-1 0,-1 1 0,9-10 0,-4 0 0,0 1 0,-1-1 0,0-1 0,-1 0 0,-1 0 0,-1-1 0,0 1 0,-1-1 0,-1 0 0,3-27 0,-1-8 0,-3 0 0,-5-66 0,0 60 0,-3 1 0,-2 0 0,-3 0 0,-16-54 0,25 109 0,1 1 0,0-1 0,-1 1 0,1-1 0,-1 1 0,1 0 0,-1-1 0,0 1 0,1 0 0,-1 0 0,0 0 0,0-1 0,0 1 0,0 0 0,0 0 0,-2-1 0,0 7 0,3 13 0,43 176 0,-34-159 0,94 319 0,-72-273-1365,-17-52-5461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2.164"/>
    </inkml:context>
    <inkml:brush xml:id="br0">
      <inkml:brushProperty name="width" value="0.05" units="cm"/>
      <inkml:brushProperty name="height" value="0.05" units="cm"/>
    </inkml:brush>
  </inkml:definitions>
  <inkml:trace contextRef="#ctx0" brushRef="#br0">151 636 24575,'2'-3'0,"0"0"0,0 0 0,-1 0 0,1 0 0,0 0 0,-1 0 0,0 0 0,0-1 0,0 1 0,0 0 0,-1-1 0,1 1 0,-1-4 0,0-46 0,0 50 0,0 1 0,-1-1 0,1 0 0,-1 0 0,0 0 0,0 0 0,0 1 0,-1-1 0,1 0 0,0 1 0,-1-1 0,0 1 0,0-1 0,0 1 0,0 0 0,0 0 0,0 0 0,0 0 0,0 0 0,-1 1 0,1-1 0,-6-2 0,6 3 0,0 1 0,0-1 0,0 0 0,0 1 0,0 0 0,0-1 0,-1 1 0,1 0 0,0 0 0,0 0 0,-1 0 0,1 1 0,0-1 0,0 1 0,0-1 0,0 1 0,0 0 0,-1-1 0,1 1 0,1 0 0,-1 0 0,0 1 0,0-1 0,0 0 0,0 1 0,1-1 0,-1 1 0,1-1 0,-1 1 0,-1 2 0,-4 7 0,1-1 0,0 2 0,0-1 0,1 0 0,1 1 0,-5 16 0,-11 76 0,19-97 0,1 0 0,-1 1 0,1-1 0,1 1 0,0-1 0,0 1 0,0-1 0,1 0 0,5 15 0,-7-20 0,1 0 0,0 0 0,0 0 0,1 0 0,-1 0 0,0 0 0,1 0 0,-1 0 0,1 0 0,-1-1 0,1 1 0,0-1 0,0 1 0,0-1 0,0 0 0,0 1 0,0-1 0,0 0 0,0 0 0,0-1 0,0 1 0,1 0 0,-1-1 0,0 1 0,1-1 0,-1 0 0,0 0 0,1 0 0,-1 0 0,0 0 0,1 0 0,-1-1 0,0 1 0,0-1 0,4-1 0,2-1 0,0-1 0,1 0 0,-1-1 0,0 0 0,-1 0 0,1 0 0,-1-1 0,0 0 0,-1-1 0,0 1 0,0-1 0,0-1 0,-1 1 0,0-1 0,0 0 0,5-12 0,1-5 0,-1 0 0,-1-1 0,-1 0 0,6-36 0,-5 4 0,-2 0 0,-3-1 0,-3 0 0,-2 1 0,-15-104 0,14 148 0,-1-1 0,-9-26 0,12 40 0,0 0 0,0 0 0,0 1 0,-1-1 0,1 0 0,0 1 0,0-1 0,-1 0 0,1 1 0,-1-1 0,1 1 0,0-1 0,-1 1 0,1-1 0,-1 1 0,1-1 0,-1 1 0,0-1 0,1 1 0,-1-1 0,1 1 0,-2-1 0,2 2 0,-1-1 0,1 0 0,-1 1 0,1-1 0,-1 1 0,1-1 0,0 0 0,-1 1 0,1-1 0,0 1 0,-1-1 0,1 1 0,0 0 0,0-1 0,0 1 0,-1-1 0,1 1 0,0-1 0,0 1 0,0 0 0,-3 37 0,6 15 0,3-1 0,21 87 0,47 98 0,-52-184-682,32 61-1,-32-75-6143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2.642"/>
    </inkml:context>
    <inkml:brush xml:id="br0">
      <inkml:brushProperty name="width" value="0.05" units="cm"/>
      <inkml:brushProperty name="height" value="0.05" units="cm"/>
    </inkml:brush>
  </inkml:definitions>
  <inkml:trace contextRef="#ctx0" brushRef="#br0">209 121 24575,'-1'-6'0,"0"-1"0,-1 1 0,0 0 0,0 0 0,-1 0 0,0 0 0,0 0 0,-5-7 0,-2-6 0,8 16 0,0-1 0,0 1 0,0-1 0,0 1 0,-1 0 0,1 0 0,-1 0 0,0 0 0,-3-3 0,5 5 0,0 1 0,0-1 0,-1 1 0,1-1 0,0 1 0,-1-1 0,1 1 0,0 0 0,0 0 0,-1-1 0,1 1 0,0 0 0,-1 0 0,1 0 0,0 1 0,-1-1 0,1 0 0,0 0 0,-1 1 0,1-1 0,0 1 0,0-1 0,0 1 0,-1 0 0,1-1 0,0 1 0,0 0 0,0 0 0,0 0 0,0-1 0,-1 3 0,-4 3 0,0 0 0,0 1 0,1 0 0,0 1 0,0-1 0,0 1 0,1 0 0,-6 17 0,0 4 0,-7 36 0,8-21 0,1 0 0,-3 89 0,11-113 0,1 1 0,0-1 0,2 1 0,0-1 0,1 0 0,1 0 0,1 0 0,15 33 0,-17-45 0,0-1 0,1 0 0,0 0 0,0-1 0,0 1 0,1-1 0,0 0 0,0 0 0,1-1 0,0 0 0,0 0 0,13 7 0,-16-10 0,1 0 0,0 0 0,0-1 0,0 1 0,0-1 0,1 0 0,-1 0 0,0-1 0,0 1 0,1-1 0,-1-1 0,0 1 0,0-1 0,1 0 0,-1 0 0,0 0 0,0 0 0,0-1 0,0 0 0,0 0 0,6-5 0,-2 1 0,-1 0 0,0-1 0,0 0 0,-1-1 0,1 0 0,-2 0 0,1-1 0,-1 1 0,-1-1 0,1-1 0,-2 1 0,1-1 0,4-13 0,2-13 0,-1 0 0,7-51 0,-11 43 0,-4 24 0,7-30 0,-9 49 0,0 1 0,0-1 0,0 1 0,0-1 0,1 1 0,-1-1 0,0 1 0,0-1 0,0 1 0,1-1 0,-1 1 0,0-1 0,0 1 0,1-1 0,-1 1 0,0-1 0,1 1 0,-1 0 0,1-1 0,-1 1 0,0 0 0,1-1 0,-1 1 0,1-1 0,7 10 0,3 27 0,-9-31 0,3 13 14,8 36-359,3-1 1,3 0-1,32 65 0,-36-92-6481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2.992"/>
    </inkml:context>
    <inkml:brush xml:id="br0">
      <inkml:brushProperty name="width" value="0.05" units="cm"/>
      <inkml:brushProperty name="height" value="0.05" units="cm"/>
    </inkml:brush>
  </inkml:definitions>
  <inkml:trace contextRef="#ctx0" brushRef="#br0">13 207 24575,'-7'-47'0,"6"41"0,-1-1 0,1 1 0,0-1 0,1 0 0,-1 1 0,1-1 0,2-8 0,-2 14 0,0 0 0,0 1 0,0-1 0,0 1 0,0-1 0,0 0 0,0 1 0,1-1 0,-1 1 0,0-1 0,0 1 0,1-1 0,-1 1 0,1-1 0,-1 1 0,0-1 0,1 1 0,-1-1 0,1 1 0,-1-1 0,1 1 0,-1 0 0,1-1 0,-1 1 0,1 0 0,-1 0 0,1-1 0,-1 1 0,2 0 0,-1 0 0,0 0 0,1 0 0,-1 0 0,0 1 0,1-1 0,-1 0 0,0 1 0,0-1 0,1 1 0,-1 0 0,0-1 0,0 1 0,1 1 0,31 29 0,-32-31 0,22 27 0,-1 1 0,-1 1 0,-2 1 0,0 1 0,-2 0 0,20 56 0,-35-82 0,0 0 0,-1-1 0,1 1 0,-1 0 0,1 10 0,-5-12 0,-1-8 0,-4-11 0,3-1 0,2 1 0,0-1 0,0 0 0,2 0 0,0 1 0,1-1 0,0 0 0,5-25 0,-2 22 0,2 0 0,0 1 0,1-1 0,0 1 0,2 1 0,18-33 0,-22 44 57,0 0 0,1 1 0,0-1 0,0 1 0,8-6 0,-11 10-152,1 0 0,-1 0 0,0 0 0,1 1 1,-1-1-1,1 1 0,0 0 0,0 0 0,-1 0 0,1 0 1,0 0-1,0 0 0,0 1 0,0-1 0,0 1 1,0 0-1,3 0 0,9 3-6731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3.827"/>
    </inkml:context>
    <inkml:brush xml:id="br0">
      <inkml:brushProperty name="width" value="0.05" units="cm"/>
      <inkml:brushProperty name="height" value="0.05" units="cm"/>
    </inkml:brush>
  </inkml:definitions>
  <inkml:trace contextRef="#ctx0" brushRef="#br0">104 97 24575,'-29'-5'0,"25"4"0,0 0 0,0 1 0,0-1 0,0 1 0,0 0 0,1 0 0,-5 0 0,6 1 0,1-1 0,-1 1 0,0-1 0,1 1 0,-1 0 0,1-1 0,0 1 0,-1 0 0,1 0 0,0 0 0,-1 0 0,1 1 0,0-1 0,0 0 0,0 0 0,0 1 0,0-1 0,0 0 0,0 1 0,1-1 0,-2 3 0,0 3 0,0 0 0,0 0 0,0 1 0,1-1 0,0 0 0,0 1 0,1-1 0,0 1 0,0-1 0,1 1 0,2 10 0,1-1 0,0 0 0,1 0 0,13 29 0,-12-36 0,0 0 0,0 0 0,1 0 0,0-1 0,0 0 0,1-1 0,1 0 0,15 13 0,-20-18 0,-1-1 0,1 0 0,0 1 0,0-1 0,1-1 0,-1 1 0,0 0 0,0-1 0,1 0 0,-1 0 0,6 0 0,-7-1 0,0 0 0,0 0 0,0-1 0,0 1 0,0-1 0,-1 0 0,1 0 0,0 0 0,0 0 0,-1 0 0,1 0 0,-1-1 0,1 0 0,-1 1 0,0-1 0,1 0 0,-1 0 0,0 0 0,2-2 0,0-3 0,0 1 0,0-1 0,0 0 0,0 1 0,-1-2 0,0 1 0,-1 0 0,0-1 0,0 1 0,0-1 0,-1 1 0,0-1 0,-1 0 0,0 1 0,-1-13 0,0 6 0,-1-1 0,0 0 0,-1 1 0,-1 0 0,0 0 0,-1 0 0,-9-17 0,9 21 0,0 1 0,-1 0 0,-1 0 0,1 0 0,-13-11 0,15 16 0,0 1 0,1 0 0,-1 0 0,0 0 0,-1 0 0,1 1 0,0-1 0,-1 1 0,0 0 0,1 1 0,-1-1 0,0 1 0,0 0 0,-6-1 0,-6 5 0,16-2 0,1-1 0,0 0 0,0 0 0,-1 1 0,1-1 0,0 0 0,-1 0 0,1 1 0,0-1 0,0 0 0,0 1 0,-1-1 0,1 0 0,0 1 0,0-1 0,0 1 0,0-1 0,0 0 0,-1 1 0,1-1 0,0 0 0,0 1 0,0-1 0,0 1 0,1 1 0,-1-1 0,1 0 0,-1 0 0,1 0 0,0 0 0,-1 0 0,1 0 0,0 0 0,0 0 0,-1 0 0,1 0 0,0 0 0,0 0 0,0 0 0,0 0 0,0-1 0,0 1 0,1-1 0,-1 1 0,2 0 0,20 7 0,0-1 0,0-1 0,44 4 0,73 0 0,-108-9 0,32-3 0,-56 1 0,1 0 0,-1 0 0,0-1 0,0 0 0,1 0 0,-2-1 0,1 0 0,0-1 0,9-5 0,-15 8 0,0-1 0,0 0 0,-1 0 0,1 0 0,0 0 0,-1 0 0,1 0 0,-1-1 0,0 1 0,0 0 0,2-4 0,-3 5 0,0 0 0,1 0 0,-1 0 0,1 0 0,-1 0 0,0-1 0,0 1 0,0 0 0,0 0 0,0 0 0,0 0 0,0 0 0,0-1 0,0 1 0,0 0 0,-1 0 0,1 0 0,0 0 0,-1 0 0,1 0 0,-1 0 0,1 0 0,-1 0 0,0 0 0,1 0 0,-2-2 0,1 3 0,1 0 0,0 0 0,-1 0 0,1 0 0,0 0 0,0 0 0,-1 0 0,1 0 0,0 0 0,-1 0 0,1 0 0,0 1 0,-1-1 0,1 0 0,0 0 0,0 0 0,-1 0 0,1 0 0,0 0 0,0 1 0,-1-1 0,1 0 0,0 0 0,0 0 0,-1 1 0,1-1 0,0 0 0,0 0 0,0 1 0,0-1 0,0 0 0,-1 1 0,1-1 0,0 0 0,0 0 0,0 1 0,0-1 0,0 0 0,0 1 0,0-1 0,0 0 0,0 0 0,0 1 0,-4 16 0,3-1 0,0 0 0,1 1 0,1-1 0,0 0 0,2 1 0,6 28 0,-1-17 0,2 0 0,24 51 0,-30-70 0,1 0 0,1 0 0,0 0 0,0-1 0,1 0 0,0 0 0,0 0 0,1-1 0,16 12 0,-20-17 0,-1 1 0,1-1 0,1 0 0,-1 0 0,0-1 0,0 1 0,1-1 0,-1 0 0,1 0 0,-1 0 0,1-1 0,0 0 0,-1 0 0,1 0 0,-1 0 0,1-1 0,-1 1 0,1-1 0,-1 0 0,1-1 0,-1 1 0,0-1 0,1 0 0,6-4 0,-1-2 0,1 1 0,-2-2 0,1 1 0,-1-1 0,-1-1 0,1 0 0,-2 0 0,1 0 0,-2-1 0,10-19 0,-4 6 0,-2-1 0,-1-1 0,13-52 0,-18 53 0,0-1 0,-2 1 0,-2-48 0,8 130-455,2 0 0,20 60 0,-22-87-6371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4.361"/>
    </inkml:context>
    <inkml:brush xml:id="br0">
      <inkml:brushProperty name="width" value="0.05" units="cm"/>
      <inkml:brushProperty name="height" value="0.05" units="cm"/>
    </inkml:brush>
  </inkml:definitions>
  <inkml:trace contextRef="#ctx0" brushRef="#br0">237 430 24575,'0'-4'0,"-1"0"0,1 0 0,-1 0 0,-1 0 0,1 0 0,0 1 0,-1-1 0,0 0 0,0 1 0,0-1 0,0 1 0,0 0 0,-1 0 0,0 0 0,1 0 0,-7-5 0,4 4 0,-1-1 0,1 1 0,-1 0 0,0 1 0,0-1 0,-1 1 0,1 1 0,-13-5 0,15 6 0,1 0 0,-1 1 0,0-1 0,1 1 0,-1 0 0,0 0 0,0 0 0,0 1 0,1-1 0,-1 1 0,0 0 0,1 0 0,-1 0 0,1 0 0,-1 1 0,-5 2 0,5-1 0,0 0 0,0 1 0,0-1 0,1 1 0,0 0 0,-1-1 0,1 1 0,1 1 0,-1-1 0,1 0 0,-3 6 0,-1 6 0,1-1 0,1 1 0,0 0 0,1 0 0,1 1 0,-1 26 0,3-33 0,0 0 0,1 0 0,0 1 0,1-1 0,0 0 0,1 0 0,0 0 0,0-1 0,1 1 0,0-1 0,1 0 0,10 16 0,-12-21 0,0 0 0,0 0 0,0-1 0,1 1 0,0-1 0,0 0 0,0 0 0,0 0 0,0-1 0,0 1 0,1-1 0,0 0 0,-1 0 0,1 0 0,0-1 0,0 0 0,-1 0 0,1 0 0,0 0 0,0-1 0,0 0 0,0 0 0,0 0 0,0-1 0,0 0 0,0 0 0,8-2 0,-4 0 0,-1 0 0,0 0 0,0-1 0,0 0 0,-1 0 0,1-1 0,-1 0 0,0-1 0,-1 1 0,11-12 0,-9 7 0,0 0 0,0-1 0,-1 1 0,-1-2 0,0 1 0,7-20 0,-4 4 0,-2-1 0,0 0 0,-2-1 0,-1 0 0,0-49 0,-4 43 0,-2 0 0,-1 1 0,-1 0 0,-2 0 0,-1 0 0,-2 1 0,-17-42 0,26 73 0,-1 0 0,0 0 0,0 0 0,0 0 0,0 0 0,0 1 0,0-1 0,-1 0 0,1 1 0,-1-1 0,1 1 0,-1-1 0,-2-1 0,4 3 0,0 0 0,-1 0 0,1 0 0,0 0 0,0 0 0,-1 0 0,1 0 0,0 0 0,-1 0 0,1 0 0,0 0 0,0 0 0,-1 0 0,1 0 0,0 0 0,0 1 0,-1-1 0,1 0 0,0 0 0,0 0 0,0 0 0,-1 1 0,1-1 0,0 0 0,0 0 0,0 0 0,-1 1 0,1-1 0,0 0 0,0 0 0,0 1 0,0-1 0,-5 19 0,4 5 0,1 0 0,1 1 0,1-1 0,1-1 0,10 39 0,43 118 0,-47-153 0,16 45-682,38 75-1,-48-119-6143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7.362"/>
    </inkml:context>
    <inkml:brush xml:id="br0">
      <inkml:brushProperty name="width" value="0.05" units="cm"/>
      <inkml:brushProperty name="height" value="0.05" units="cm"/>
    </inkml:brush>
  </inkml:definitions>
  <inkml:trace contextRef="#ctx0" brushRef="#br0">1 58 24575,'0'-4'0,"0"1"0,0-1 0,1 0 0,0 1 0,-1-1 0,1 1 0,1-1 0,-1 1 0,0-1 0,1 1 0,0 0 0,3-4 0,-5 6 0,1 0 0,-1 1 0,1-1 0,-1 0 0,1 1 0,0-1 0,-1 1 0,1-1 0,0 1 0,-1 0 0,1-1 0,0 1 0,0 0 0,0-1 0,-1 1 0,1 0 0,0 0 0,0 0 0,0 0 0,-1 0 0,1 0 0,1 0 0,0 0 0,-1 1 0,1-1 0,-1 1 0,1 0 0,-1 0 0,0 0 0,1 0 0,-1 0 0,0 0 0,0 0 0,0 0 0,0 0 0,0 0 0,0 1 0,0-1 0,1 2 0,5 9 0,-1-1 0,0 1 0,-1 0 0,0 1 0,2 12 0,13 68 0,-17-79 0,16 115 0,4 197 0,-10-187 0,-12-134-1365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7.691"/>
    </inkml:context>
    <inkml:brush xml:id="br0">
      <inkml:brushProperty name="width" value="0.05" units="cm"/>
      <inkml:brushProperty name="height" value="0.05" units="cm"/>
    </inkml:brush>
  </inkml:definitions>
  <inkml:trace contextRef="#ctx0" brushRef="#br0">50 373 24575,'-1'-16'0,"-2"0"0,1 0 0,-2 0 0,0 0 0,-6-15 0,-9-35 0,17 55 0,0 0 0,1 0 0,0 1 0,0-1 0,2-16 0,0 22 0,0 1 0,0 0 0,0 0 0,0 0 0,1 0 0,-1 0 0,1 0 0,0 0 0,0 0 0,1 1 0,-1-1 0,1 1 0,0 0 0,0 0 0,0 0 0,6-5 0,0 2 0,-1 0 0,1 1 0,0 0 0,0 1 0,1 0 0,-1 1 0,1 0 0,0 0 0,0 1 0,15-2 0,-10 3 0,-1 1 0,1 0 0,-1 1 0,0 1 0,1 0 0,-1 0 0,17 7 0,-17-4 0,0 0 0,0 1 0,0 1 0,-1 0 0,0 1 0,22 17 0,-27-18 0,1 1 0,-2-1 0,1 1 0,-1 1 0,-1 0 0,0 0 0,0 0 0,0 0 0,6 18 0,-9-21 0,-1 0 0,-1 1 0,1-1 0,-1 0 0,0 1 0,0-1 0,-1 1 0,0 0 0,0-1 0,-1 1 0,0-1 0,0 1 0,0-1 0,-4 10 0,2-7 0,-1-1 0,-1 0 0,1 1 0,-1-1 0,-1-1 0,1 1 0,-1-1 0,-1 0 0,-9 9 0,4-6 0,-1-1 0,0 0 0,0 0 0,0-2 0,-1 1 0,-1-2 0,1 0 0,-1 0 0,0-2 0,0 0 0,0 0 0,-17 1 0,29-5 0,1 0 0,-1 0 0,0 0 0,0 0 0,0 0 0,0 0 0,1-1 0,-1 1 0,0-1 0,0 0 0,1 0 0,-1 0 0,0 0 0,1 0 0,-1-1 0,1 1 0,0-1 0,-1 1 0,-1-3 0,2 1 0,-1 0 0,1 0 0,1 0 0,-1-1 0,0 1 0,1 0 0,0-1 0,-1 1 0,1-1 0,1 0 0,-1 1 0,0-1 0,1 0 0,0-4 0,1-22-1365,2 2-5461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28.428"/>
    </inkml:context>
    <inkml:brush xml:id="br0">
      <inkml:brushProperty name="width" value="0.05" units="cm"/>
      <inkml:brushProperty name="height" value="0.05" units="cm"/>
    </inkml:brush>
  </inkml:definitions>
  <inkml:trace contextRef="#ctx0" brushRef="#br0">26 291 24575,'0'1'0,"0"0"0,-1-1 0,1 1 0,0 0 0,-1 0 0,1 0 0,-1 0 0,1 0 0,-1-1 0,1 1 0,-1 0 0,0 0 0,0-1 0,1 1 0,-1-1 0,0 1 0,-1 0 0,1 0 0,0 0 0,0 0 0,0-1 0,0 1 0,0 0 0,0 0 0,0 0 0,0 0 0,0 1 0,0-1 0,1 0 0,-1 0 0,0 0 0,1 0 0,-1 1 0,0 1 0,1 0 0,0-1 0,0 0 0,1 1 0,-1-1 0,1 0 0,-1 0 0,1 1 0,0-1 0,-1 0 0,1 0 0,0 0 0,1 0 0,-1 1 0,0-2 0,1 1 0,-1 0 0,1 0 0,-1 0 0,1-1 0,0 1 0,0-1 0,0 1 0,-1-1 0,1 0 0,3 1 0,1 1 0,-1 0 0,1 0 0,0-1 0,0 0 0,0 0 0,1-1 0,-1 0 0,7 1 0,-4-2 0,0 0 0,0-1 0,1 1 0,-1-2 0,0 1 0,-1-1 0,1-1 0,0 0 0,0 0 0,-1 0 0,0-1 0,0-1 0,0 1 0,0-1 0,-1-1 0,1 1 0,-1-1 0,-1 0 0,1-1 0,-1 0 0,7-10 0,6-7 0,0-1 0,-2 0 0,-1-1 0,-2-1 0,0-1 0,-1 0 0,10-38 0,-22 63 0,0 0 0,-1 0 0,1 0 0,-1 1 0,1-1 0,-1 0 0,0 0 0,0 0 0,-1 0 0,1 0 0,-2-5 0,2 7 0,-1 0 0,0 0 0,1 0 0,-1 0 0,0 0 0,1 0 0,-1 0 0,0 0 0,0 1 0,0-1 0,0 0 0,0 0 0,0 1 0,0-1 0,0 1 0,0-1 0,0 1 0,-1-1 0,1 1 0,0 0 0,0 0 0,0-1 0,0 1 0,-1 0 0,1 0 0,0 0 0,0 0 0,0 0 0,-1 1 0,1-1 0,-2 1 0,-8 1 0,-1 1 0,0 0 0,1 1 0,0 1 0,0 0 0,0 0 0,-15 11 0,8-4 0,0 1 0,1 1 0,-18 19 0,33-31 0,0 0 0,0 0 0,0 0 0,1 0 0,-1 0 0,1 0 0,0 0 0,0 0 0,0 1 0,0-1 0,0 1 0,0-1 0,0 1 0,1-1 0,-1 1 0,1-1 0,0 1 0,0-1 0,0 1 0,0 0 0,0-1 0,1 3 0,0-1 0,0-1 0,0 0 0,1 0 0,0 0 0,-1 0 0,1 0 0,0-1 0,0 1 0,0 0 0,1-1 0,-1 1 0,1-1 0,-1 0 0,1 0 0,0 0 0,4 2 0,16 7 0,1 0 0,1-2 0,0-1 0,34 7 0,12 4 0,-65-17 0,96 34 0,-91-31 0,-1 0 0,1 0 0,-2 1 0,1 0 0,-1 1 0,1 0 0,8 11 0,-16-16 0,0-1 0,0 1 0,0 1 0,-1-1 0,1 0 0,-1 0 0,0 1 0,1-1 0,-1 0 0,0 1 0,-1-1 0,1 1 0,0 0 0,-1-1 0,1 1 0,-1 0 0,0 4 0,0-5 0,-1 0 0,1 0 0,-1 0 0,0 0 0,0 0 0,0 0 0,0 0 0,0 0 0,0 0 0,-1 0 0,1-1 0,-1 1 0,1-1 0,-1 1 0,1-1 0,-1 1 0,0-1 0,0 0 0,0 0 0,0 1 0,-4 0 0,-11 5 49,0-1 0,-1 0 0,0-2-1,0 0 1,0-1 0,-36 2 0,-109-10-1756,88-1-5119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36.327"/>
    </inkml:context>
    <inkml:brush xml:id="br0">
      <inkml:brushProperty name="width" value="0.05" units="cm"/>
      <inkml:brushProperty name="height" value="0.05" units="cm"/>
    </inkml:brush>
  </inkml:definitions>
  <inkml:trace contextRef="#ctx0" brushRef="#br0">239 134 24575,'6'-7'0,"0"-1"0,-1 0 0,0 0 0,-1 0 0,1 0 0,-2-1 0,1 0 0,-1 1 0,4-19 0,-7 26 0,0 0 0,0 0 0,1 0 0,-1-1 0,0 1 0,0 0 0,0 0 0,0 0 0,0 0 0,-1 0 0,1 0 0,0-1 0,0 1 0,-1 0 0,1 0 0,-1 0 0,1 0 0,-1 0 0,1 0 0,-1 0 0,1 0 0,-1 0 0,0 1 0,0-1 0,1 0 0,-1 0 0,0 1 0,0-1 0,0 0 0,0 1 0,0-1 0,0 1 0,0-1 0,0 1 0,0-1 0,0 1 0,0 0 0,0-1 0,0 1 0,-1 0 0,1 0 0,0 0 0,0 0 0,0 0 0,0 0 0,-2 1 0,-3-1 0,0 1 0,-1 0 0,1 1 0,0 0 0,0 0 0,-11 5 0,2 1 0,-1 1 0,1 1 0,1 1 0,0 0 0,1 1 0,0 0 0,0 1 0,1 0 0,-18 27 0,24-31 0,0 0 0,1 1 0,0-1 0,1 1 0,0 0 0,0 0 0,1 1 0,0-1 0,1 1 0,0 0 0,0-1 0,2 1 0,-1 0 0,1 0 0,1 0 0,0-1 0,3 15 0,-3-20 0,0-1 0,1 1 0,0-1 0,0 1 0,0-1 0,0 0 0,1 0 0,0 0 0,0 0 0,0-1 0,0 1 0,0-1 0,1 0 0,-1 0 0,1 0 0,7 5 0,-5-6 0,0 1 0,0-1 0,0 0 0,0 0 0,0 0 0,1-1 0,-1 0 0,0 0 0,1-1 0,-1 0 0,11-1 0,-9 0 0,0 0 0,0 0 0,0-1 0,-1 0 0,1 0 0,0-1 0,-1 0 0,0-1 0,1 1 0,-1-2 0,-1 1 0,1-1 0,-1 1 0,1-2 0,-1 1 0,-1-1 0,1 0 0,-1 0 0,0 0 0,5-9 0,-6 4 0,0 0 0,-1 1 0,0-2 0,0 1 0,-1 0 0,-1 0 0,0 0 0,0-1 0,-1 1 0,-3-18 0,2 14 0,-2 0 0,0-1 0,-1 1 0,0 0 0,-2 1 0,1-1 0,-10-15 0,14 27 0,-1 0 0,1 1 0,-1-1 0,0 1 0,0-1 0,0 1 0,0-1 0,-1 1 0,1 0 0,0 0 0,-6-3 0,7 5 0,0-1 0,-1 1 0,1 0 0,-1 0 0,1-1 0,0 1 0,-1 0 0,1 0 0,0 0 0,-1 1 0,1-1 0,-1 0 0,1 0 0,0 1 0,0-1 0,-1 1 0,1-1 0,0 1 0,-1-1 0,1 1 0,0 0 0,0 0 0,0 0 0,0 0 0,0-1 0,0 1 0,0 0 0,0 1 0,-1 0 0,-22 36-623,21-33-119,-5 9-6084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0.860"/>
    </inkml:context>
    <inkml:brush xml:id="br0">
      <inkml:brushProperty name="width" value="0.05" units="cm"/>
      <inkml:brushProperty name="height" value="0.05" units="cm"/>
    </inkml:brush>
  </inkml:definitions>
  <inkml:trace contextRef="#ctx0" brushRef="#br0">172 66 24575,'5'-20'0,"1"-6"0,-6 25 0,0 0 0,0 0 0,1 0 0,-1 1 0,-1-1 0,1 0 0,0 0 0,0 0 0,0 1 0,0-1 0,0 0 0,-1 0 0,1 1 0,0-1 0,-1 0 0,1 0 0,-1 1 0,1-1 0,-1 0 0,1 1 0,-1-1 0,1 1 0,-1-1 0,1 1 0,-2-2 0,1 2 0,0 1 0,1-1 0,-1 0 0,0 0 0,1 0 0,-1 1 0,0-1 0,0 0 0,1 1 0,-1-1 0,1 0 0,-1 1 0,0-1 0,1 1 0,-1-1 0,1 1 0,-1-1 0,1 1 0,-1-1 0,1 1 0,0 0 0,-1-1 0,1 1 0,0 0 0,-1-1 0,1 1 0,0 0 0,0 0 0,-11 23 0,-7 38 0,-11 66 0,12-48 0,6-32 0,-61 335 0,71-377 0,1 1 0,0 0 0,1 13 0,-1-19 0,0-1 0,0 1 0,0 0 0,1-1 0,-1 1 0,0 0 0,0-1 0,1 1 0,-1 0 0,0-1 0,1 1 0,-1 0 0,0-1 0,1 1 0,-1-1 0,1 1 0,-1-1 0,1 1 0,1 0 0,-2-1 0,1 0 0,0 0 0,0 0 0,0 0 0,-1 0 0,1 0 0,0 0 0,0-1 0,-1 1 0,1 0 0,0 0 0,0-1 0,-1 1 0,1 0 0,0-1 0,-1 1 0,1-1 0,0 1 0,-1-1 0,1 1 0,-1-1 0,1 1 0,0-2 0,20-20 0,30-39 0,-3 2 0,92-80 0,-120 121 0,1 2 0,1 0 0,0 2 0,1 0 0,34-14 0,-52 26 69,0 0-1,1 1 0,-1-1 0,9 0 1,-13 2-114,0-1 0,0 1 0,0 0 0,0 0 0,-1 0 0,1 0 0,0 0 0,0 0 0,0 0 0,0 0 1,-1 1-1,1-1 0,0 0 0,0 0 0,0 1 0,-1-1 0,1 1 0,0-1 0,0 0 0,-1 1 0,1-1 1,0 1-1,-1 0 0,1-1 0,-1 1 0,1 0 0,-1-1 0,1 1 0,-1 0 0,1-1 0,-1 1 0,1 0 1,-1 0-1,0-1 0,0 1 0,1 0 0,-1 1 0,0 10-6781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36.657"/>
    </inkml:context>
    <inkml:brush xml:id="br0">
      <inkml:brushProperty name="width" value="0.05" units="cm"/>
      <inkml:brushProperty name="height" value="0.05" units="cm"/>
    </inkml:brush>
  </inkml:definitions>
  <inkml:trace contextRef="#ctx0" brushRef="#br0">0 34 24575,'5'0'0,"0"-1"0,0 0 0,0 0 0,0-1 0,-1 1 0,1-1 0,0 0 0,5-4 0,26-8 0,-32 13 0,0 0 0,0 0 0,0 1 0,-1 0 0,1 0 0,0 0 0,0 0 0,0 0 0,0 1 0,0 0 0,5 1 0,-6-1 0,-1 1 0,1-1 0,-1 1 0,0-1 0,1 1 0,-1 0 0,0 0 0,0 0 0,0 0 0,0 0 0,-1 0 0,1 0 0,-1 1 0,1-1 0,-1 1 0,2 4 0,5 13 0,-2 1 0,0 0 0,-1 0 0,3 40 0,-6-27 0,-1-1 0,-5 48 0,0-51-1365,0-6-5461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36.982"/>
    </inkml:context>
    <inkml:brush xml:id="br0">
      <inkml:brushProperty name="width" value="0.05" units="cm"/>
      <inkml:brushProperty name="height" value="0.05" units="cm"/>
    </inkml:brush>
  </inkml:definitions>
  <inkml:trace contextRef="#ctx0" brushRef="#br0">1 86 24575,'-1'12'0,"2"147"0,-1-157 0,0 1 0,0-1 0,0 0 0,1 0 0,-1 0 0,1 0 0,-1 1 0,1-1 0,0 0 0,0 0 0,0 0 0,0 0 0,0-1 0,0 1 0,0 0 0,1 0 0,-1-1 0,1 1 0,-1-1 0,1 1 0,0-1 0,-1 1 0,1-1 0,0 0 0,0 0 0,0 0 0,0 0 0,0 0 0,0-1 0,0 1 0,0 0 0,0-1 0,1 0 0,-1 1 0,0-1 0,0 0 0,0 0 0,1 0 0,1-1 0,3 0 0,-1 0 0,1 0 0,-1-1 0,0 0 0,0 0 0,0-1 0,0 0 0,0 0 0,0 0 0,-1-1 0,1 1 0,4-6 0,-3 2 0,-1 0 0,0 0 0,0-1 0,-1 0 0,0 0 0,-1 0 0,0 0 0,0-1 0,0 0 0,3-16 0,-4 14 0,-1-1 0,0 1 0,-1-1 0,0 1 0,-1-1 0,0 0 0,-1 1 0,-3-16 0,4 25-47,0 0 0,-1-1 0,1 1 0,-1 0 0,0-1 0,1 1 0,-1 0 0,0 0 0,0 0-1,-1 0 1,1 0 0,0 0 0,-1 0 0,1 0 0,-1 1 0,1-1 0,-1 1 0,0-1 0,0 1 0,0-1 0,0 1 0,0 0-1,0 0 1,0 0 0,0 0 0,0 0 0,-1 0 0,-3 0 0,-5 2-6779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37.406"/>
    </inkml:context>
    <inkml:brush xml:id="br0">
      <inkml:brushProperty name="width" value="0.05" units="cm"/>
      <inkml:brushProperty name="height" value="0.05" units="cm"/>
    </inkml:brush>
  </inkml:definitions>
  <inkml:trace contextRef="#ctx0" brushRef="#br0">8 86 24575,'-3'-3'0,"-1"-4"0,3 0 0,8-3 0,5 1 0,6 2 0,7-1 0,4 1 0,3-1 0,2 1 0,-2 1 0,-3 2 0,-7 2-8191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37.776"/>
    </inkml:context>
    <inkml:brush xml:id="br0">
      <inkml:brushProperty name="width" value="0.05" units="cm"/>
      <inkml:brushProperty name="height" value="0.05" units="cm"/>
    </inkml:brush>
  </inkml:definitions>
  <inkml:trace contextRef="#ctx0" brushRef="#br0">0 4 24575,'0'-3'0,"0"2"0,3 4 0,1 5 0,0 6 0,-1 4 0,2 5 0,0 4 0,-1 3 0,-1 3 0,-1-2 0,0 0 0,-2-3 0,-3-3 0,-1-5-8191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39.117"/>
    </inkml:context>
    <inkml:brush xml:id="br0">
      <inkml:brushProperty name="width" value="0.05" units="cm"/>
      <inkml:brushProperty name="height" value="0.05" units="cm"/>
    </inkml:brush>
  </inkml:definitions>
  <inkml:trace contextRef="#ctx0" brushRef="#br0">21 318 24575,'0'-1'0,"0"1"0,0 0 0,0-1 0,0 1 0,0 0 0,0-1 0,0 1 0,0 0 0,0 0 0,0-1 0,0 1 0,0 0 0,0-1 0,0 1 0,0 0 0,-1-1 0,1 1 0,0 0 0,0 0 0,0-1 0,0 1 0,-1 0 0,1 0 0,0-1 0,0 1 0,-1 0 0,1 0 0,0 0 0,0-1 0,-1 1 0,1 0 0,0 0 0,0 0 0,-1 0 0,1 0 0,0 0 0,-1 0 0,1 0 0,0 0 0,-1-1 0,1 1 0,0 0 0,-1 0 0,1 1 0,0-1 0,-1 0 0,1 0 0,-1 0 0,0 1 0,1-1 0,-1 0 0,1 1 0,-1-1 0,1 0 0,-1 1 0,1-1 0,-1 1 0,1-1 0,-1 1 0,1-1 0,0 1 0,-1-1 0,1 1 0,0 0 0,0-1 0,-1 1 0,1-1 0,0 1 0,0 0 0,0-1 0,0 1 0,-1 0 0,0 190 0,4-92 0,-5-16 0,0-33 0,9 97 0,-6-143 0,-1 1 0,1-1 0,0 0 0,1 0 0,-1 0 0,1 0 0,-1 0 0,1-1 0,0 1 0,1 0 0,-1-1 0,1 1 0,-1-1 0,1 0 0,0 0 0,0 0 0,1 0 0,6 4 0,-2-3 0,1 1 0,0-2 0,0 1 0,0-1 0,1-1 0,-1 0 0,13 2 0,38 2 21,91 0-1,64-15-93,-121 4-74,1169-24-2552,-448 17 2759,-3-26-789,-767 35 791,202-25 657,-244 28-592,0-1 0,0 0 0,0 0 0,0 1 0,0-2 0,-1 1 0,6-3 0,-8 4-101,0 0 1,0 0-1,0 0 1,1 0-1,-1 0 0,0-1 1,0 1-1,0 0 1,0 0-1,0 0 1,0 0-1,0-1 1,0 1-1,1 0 1,-1 0-1,0 0 0,0 0 1,0-1-1,0 1 1,0 0-1,0 0 1,0 0-1,0 0 1,0-1-1,0 1 1,0 0-1,0 0 0,0 0 1,0-1-1,0 1 1,-1 0-1,1 0 1,0 0-1,0 0 1,0 0-1,0-1 1,0 1-1,0 0 1,-14-7 557,-29-3-449,36 9-130,-1 0-1,0-1 1,1 0-1,-1 0 1,-12-7-1,17 7-5,1 1 0,-1-1-1,1 0 1,-1 0-1,1 0 1,0 0 0,0-1-1,0 1 1,1-1-1,-1 1 1,0-1 0,1 1-1,0-1 1,-1 0-1,1 0 1,0 0-1,1 0 1,-1 0 0,0-4-1,-10-90 2,5 1 0,6-106 0,-7-111 0,6 302 0,-2-22 0,3 31 0,0 0 0,-1 1 0,1-1 0,-1 0 0,1 1 0,-1-1 0,1 1 0,-1-1 0,0 1 0,0-1 0,0 1 0,0 0 0,0-1 0,-1-1 0,1 3 0,1 0 0,-1 0 0,1 0 0,-1 0 0,1 0 0,-1 0 0,1 0 0,-1 0 0,1 1 0,-1-1 0,1 0 0,-1 0 0,1 0 0,-1 0 0,1 1 0,0-1 0,-1 0 0,1 0 0,-1 1 0,1-1 0,0 0 0,-1 1 0,1-1 0,0 0 0,-1 1 0,1-1 0,0 1 0,0-1 0,-1 0 0,1 1 0,0-1 0,0 1 0,-1 0 0,-8 20 0,7-18 0,-21 47-1365,10-25-5461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39.827"/>
    </inkml:context>
    <inkml:brush xml:id="br0">
      <inkml:brushProperty name="width" value="0.05" units="cm"/>
      <inkml:brushProperty name="height" value="0.05" units="cm"/>
    </inkml:brush>
  </inkml:definitions>
  <inkml:trace contextRef="#ctx0" brushRef="#br0">218 171 24575,'4'-7'0,"0"0"0,0 0 0,-1 0 0,0 0 0,0 0 0,-1-1 0,0 1 0,0-1 0,1-9 0,-2 12 0,0-1 0,-1 0 0,1 1 0,-1-1 0,0 1 0,-1-1 0,1 0 0,-3-9 0,2 14 0,1-1 0,-1 0 0,0 1 0,1-1 0,-1 1 0,0 0 0,0-1 0,0 1 0,0-1 0,0 1 0,0 0 0,-1 0 0,1 0 0,0 0 0,0 0 0,-1 0 0,1 0 0,-1 0 0,1 0 0,-1 1 0,1-1 0,-1 0 0,0 1 0,1 0 0,-1-1 0,0 1 0,1 0 0,-1 0 0,0 0 0,1 0 0,-1 0 0,0 0 0,-1 1 0,-4 0 0,0 1 0,1 0 0,-1 0 0,1 1 0,-1 0 0,1 0 0,0 1 0,0-1 0,0 1 0,1 0 0,-8 8 0,-3 3 0,1 0 0,-17 25 0,24-30 0,1-1 0,1 2 0,0-1 0,0 0 0,1 1 0,0 0 0,-5 20 0,9-28 0,0 1 0,1-1 0,0 0 0,-1 0 0,1 1 0,0-1 0,0 0 0,1 1 0,-1-1 0,1 0 0,0 0 0,0 0 0,0 0 0,0 1 0,0-1 0,1 0 0,-1-1 0,1 1 0,0 0 0,-1 0 0,2-1 0,-1 1 0,0-1 0,0 0 0,1 1 0,-1-1 0,1 0 0,0-1 0,-1 1 0,1 0 0,0-1 0,4 2 0,3 1 0,0-1 0,0 0 0,0 0 0,0-2 0,1 1 0,-1-1 0,0 0 0,1-1 0,-1 0 0,0-1 0,1 0 0,-1-1 0,18-5 0,-22 5 0,-1 0 0,1 0 0,0-1 0,-1 1 0,1-1 0,-1-1 0,0 1 0,0-1 0,0 0 0,7-8 0,-9 8 0,-1 1 0,1-1 0,-1 0 0,0 0 0,0 0 0,0 0 0,0-1 0,-1 1 0,1-1 0,-1 1 0,0-1 0,-1 1 0,1-1 0,-1 1 0,0-9 0,-1 3 0,0-1 0,-1 1 0,0 0 0,-1-1 0,0 1 0,-1 0 0,0 1 0,-8-14 0,10 18 0,0 1 0,-1-1 0,0 1 0,0 0 0,0 0 0,-1 1 0,1-1 0,-1 1 0,0-1 0,0 1 0,0 0 0,0 1 0,-1-1 0,1 1 0,-1 0 0,1 0 0,-1 0 0,0 0 0,-7-1 0,11 3 0,0 0 0,0 0 0,-1 0 0,1 0 0,0 0 0,0 0 0,0 0 0,0 0 0,-1 1 0,1-1 0,0 0 0,0 1 0,0-1 0,0 1 0,0-1 0,0 1 0,0-1 0,0 1 0,0 0 0,0-1 0,0 1 0,0 0 0,-1 1 0,1 0 0,0 0 0,0 1 0,0-1 0,0 0 0,1 0 0,-1 0 0,0 1 0,1-1 0,0 0 0,-1 1 0,1 2 0,1 5 0,-1 0 0,1 1 0,1-1 0,3 13 0,6 10 86,2 0-1,1-1 0,35 58 1,-31-59-513,-1 0 0,-2 1 1,21 62-1,-32-77-6399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40.282"/>
    </inkml:context>
    <inkml:brush xml:id="br0">
      <inkml:brushProperty name="width" value="0.05" units="cm"/>
      <inkml:brushProperty name="height" value="0.05" units="cm"/>
    </inkml:brush>
  </inkml:definitions>
  <inkml:trace contextRef="#ctx0" brushRef="#br0">6 86 24575,'-3'-18'0,"3"17"0,-1 0 0,1 0 0,-1 0 0,1 0 0,0-1 0,0 1 0,-1 0 0,1 0 0,0 0 0,0 0 0,0 0 0,0-1 0,0 1 0,1 0 0,-1 0 0,0 0 0,0 0 0,1 0 0,-1 0 0,1 0 0,-1-1 0,1 1 0,-1 0 0,1 1 0,0-1 0,-1 0 0,1 0 0,0 0 0,0 0 0,0 0 0,1 0 0,4-3 0,0 0 0,0 1 0,0 0 0,0 0 0,1 1 0,-1 0 0,1 0 0,0 0 0,8 0 0,67-4 0,-68 5 0,-8 1 0,71 1 0,-71-1 0,0 1 0,0 0 0,0 0 0,0 1 0,0-1 0,0 1 0,0 0 0,-1 1 0,1 0 0,5 3 0,-9-5 0,-1 0 0,1 1 0,-1-1 0,0 0 0,1 1 0,-1-1 0,0 1 0,0-1 0,0 1 0,0-1 0,0 1 0,0 0 0,0-1 0,-1 1 0,1 0 0,-1 0 0,1 0 0,-1 0 0,0-1 0,1 4 0,-2-1 0,1-1 0,-1 0 0,1 1 0,-1-1 0,0 0 0,0 0 0,-1 0 0,1 1 0,-1-1 0,-2 4 0,-5 5 0,0-1 0,0-1 0,-1 1 0,-14 10 0,-95 78 0,117-97 0,0 0 0,0 0 0,0 1 0,0-1 0,0 0 0,0 1 0,0-1 0,1 1 0,-2 3 0,2-5 0,1-1 0,0 1 0,0-1 0,0 1 0,0-1 0,0 1 0,0-1 0,0 1 0,0-1 0,0 1 0,0-1 0,0 1 0,0-1 0,0 0 0,1 1 0,-1-1 0,0 1 0,0-1 0,0 1 0,1-1 0,-1 1 0,0-1 0,1 1 0,0 0 0,0-1 0,0 1 0,0 0 0,0-1 0,1 1 0,-1-1 0,0 1 0,0-1 0,1 1 0,-1-1 0,0 0 0,0 0 0,2 0 0,21 1 0,-1-1 0,1-1 0,-1-2 0,40-9 0,12 0 0,106-13 0,-166 21-1365,-4 0-5461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42.453"/>
    </inkml:context>
    <inkml:brush xml:id="br0">
      <inkml:brushProperty name="width" value="0.05" units="cm"/>
      <inkml:brushProperty name="height" value="0.05" units="cm"/>
    </inkml:brush>
  </inkml:definitions>
  <inkml:trace contextRef="#ctx0" brushRef="#br0">119 116 24575,'0'-4'0,"0"1"0,0 0 0,0 0 0,-1 0 0,0 0 0,1 0 0,-1 0 0,-1 0 0,-1-6 0,2 9 0,1 0 0,0-1 0,0 1 0,0 0 0,0 0 0,-1-1 0,1 1 0,0 0 0,0 0 0,-1-1 0,1 1 0,0 0 0,0 0 0,-1 0 0,1 0 0,0-1 0,0 1 0,-1 0 0,1 0 0,0 0 0,-1 0 0,1 0 0,0 0 0,-1 0 0,1 0 0,0 0 0,-1 0 0,1 0 0,0 0 0,-1 0 0,1 0 0,0 0 0,-1 0 0,0 1 0,0 0 0,0 0 0,0 0 0,0 0 0,0 0 0,0 0 0,1 1 0,-1-1 0,0 0 0,1 0 0,-1 1 0,1-1 0,-1 2 0,-21 57 0,3 2 0,3 1 0,-15 115 0,31-175 0,-1 0 0,1 0 0,0 0 0,0 0 0,0 0 0,0 0 0,1 0 0,-1 0 0,1 0 0,0 0 0,-1 0 0,1 0 0,1 0 0,-1-1 0,0 1 0,1 0 0,3 4 0,-3-4 0,1-1 0,1 0 0,-1 1 0,0-1 0,0 0 0,1 0 0,0-1 0,-1 1 0,1-1 0,0 1 0,-1-1 0,1-1 0,6 2 0,28 3 0,-1-2 0,65-2 0,77-15 0,182-38 0,-285 35 0,0-2 0,120-50 0,-180 63 0,-1-1 0,0-1 0,-1-1 0,0 0 0,0 0 0,-1-2 0,16-15 0,-25 23 0,-1-1 0,0 1 0,0-1 0,0 0 0,0 0 0,-1 0 0,0 0 0,1-1 0,-2 1 0,1-1 0,0 1 0,-1-1 0,0 0 0,0 1 0,0-1 0,-1 0 0,0 0 0,0 0 0,0 1 0,0-1 0,-1 0 0,0 0 0,0 1 0,0-1 0,0 0 0,-1 1 0,0-1 0,0 1 0,-4-7 0,0 1 0,-1 1 0,-1 0 0,0 0 0,0 1 0,-1-1 0,0 2 0,0 0 0,0 0 0,-1 0 0,0 1 0,-1 1 0,-17-8 0,3 4 0,0 0 0,-1 2 0,0 1 0,-41-5 0,29 8 0,0 2 0,0 2 0,0 2 0,1 1 0,-39 9 0,-182 58 0,20 10-1365,174-60-5461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43.114"/>
    </inkml:context>
    <inkml:brush xml:id="br0">
      <inkml:brushProperty name="width" value="0.05" units="cm"/>
      <inkml:brushProperty name="height" value="0.05" units="cm"/>
    </inkml:brush>
  </inkml:definitions>
  <inkml:trace contextRef="#ctx0" brushRef="#br0">529 104 24575,'-65'-73'0,"63"71"0,0 0 0,0 0 0,0 0 0,0 0 0,0 1 0,-1-1 0,1 1 0,0-1 0,-1 1 0,0 0 0,1 0 0,-1 0 0,1 1 0,-1-1 0,0 1 0,0-1 0,1 1 0,-1 0 0,0 0 0,0 0 0,0 0 0,-4 2 0,-5 0 0,-1 2 0,1-1 0,-20 11 0,21-10 0,-140 67 0,126-57 0,0 1 0,1 1 0,-38 33 0,59-46 0,0 0 0,0 1 0,0-1 0,0 0 0,0 1 0,1 0 0,-1 0 0,1 0 0,0 0 0,0 0 0,1 0 0,-1 0 0,0 6 0,1-7 0,1 0 0,0-1 0,0 1 0,1 0 0,-1 0 0,0 0 0,1-1 0,0 1 0,0 0 0,0-1 0,0 1 0,0 0 0,0-1 0,1 1 0,-1-1 0,1 0 0,0 1 0,-1-1 0,1 0 0,0 0 0,5 3 0,4 4 0,0-1 0,1 0 0,0-1 0,1-1 0,-1 0 0,20 7 0,84 19 0,-108-29 0,44 8 0,0-1 0,0-3 0,1-2 0,0-3 0,0-2 0,-1-2 0,1-2 0,-1-3 0,1-2 0,-2-2 0,76-27 0,-109 31 0,0-1 0,0 0 0,-1-2 0,0 0 0,0-1 0,22-19 0,-34 25 0,-1 1 0,1-1 0,-1 0 0,0-1 0,0 1 0,-1-1 0,0 1 0,0-1 0,0 0 0,2-8 0,-4 10 0,0-1 0,0 1 0,-1-1 0,1 1 0,-1-1 0,0 0 0,-1 1 0,1-1 0,-1 1 0,0-1 0,0 1 0,0-1 0,0 1 0,-1 0 0,0-1 0,-2-3 0,-1 0 0,-1 1 0,1-1 0,-1 1 0,0 1 0,0-1 0,-1 1 0,0 0 0,0 0 0,-1 1 0,1 0 0,-10-4 0,-2-1 0,-1 2 0,1 0 0,-36-9 0,17 9 0,1 2 0,-1 2 0,0 1 0,-1 2 0,1 2 0,-58 8 0,-6 8 0,-114 35 0,84-10-1365,83-22-5461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43.674"/>
    </inkml:context>
    <inkml:brush xml:id="br0">
      <inkml:brushProperty name="width" value="0.05" units="cm"/>
      <inkml:brushProperty name="height" value="0.05" units="cm"/>
    </inkml:brush>
  </inkml:definitions>
  <inkml:trace contextRef="#ctx0" brushRef="#br0">608 117 24575,'-14'-13'0,"-1"0"0,0 1 0,-1 1 0,0 1 0,-31-16 0,38 23 0,-1 0 0,0 1 0,0 0 0,0 0 0,0 1 0,0 0 0,0 1 0,-1 0 0,1 0 0,0 1 0,0 1 0,-17 4 0,0 2 0,2 0 0,-1 2 0,-38 20 0,40-17 0,0 2 0,-34 26 0,49-34 0,-1 2 0,1-1 0,1 1 0,0 1 0,0-1 0,1 1 0,0 1 0,-6 11 0,11-19 0,1-1 0,0 1 0,0-1 0,0 1 0,0 0 0,0-1 0,0 1 0,1 0 0,-1 0 0,1-1 0,0 1 0,0 0 0,0 0 0,0 0 0,0-1 0,1 1 0,-1 0 0,1 0 0,0-1 0,-1 1 0,2 0 0,-1-1 0,0 1 0,0-1 0,1 1 0,-1-1 0,1 0 0,0 1 0,0-1 0,-1 0 0,2 0 0,-1 0 0,0-1 0,0 1 0,3 1 0,6 3 0,0-1 0,0 0 0,1 0 0,0-1 0,0-1 0,22 4 0,11 0 0,1-2 0,-1-2 0,87-6 0,-98 0 0,0-1 0,-1-2 0,0-2 0,0-1 0,61-25 0,-84 30 0,-1-1 0,0 0 0,0-1 0,0 0 0,-1 0 0,0-1 0,0 0 0,-1-1 0,11-13 0,-15 17 0,0 0 0,-1 0 0,1 0 0,-1-1 0,0 1 0,-1-1 0,1 1 0,-1-1 0,0 1 0,0-1 0,0 0 0,-1 0 0,1 1 0,-1-1 0,0 0 0,-1 0 0,1 0 0,-1 1 0,0-1 0,0 0 0,0 1 0,-1-1 0,-2-4 0,-1 0 0,0 1 0,-1 0 0,1 0 0,-2 0 0,1 1 0,-1 0 0,0 0 0,-1 1 0,1 0 0,-1 0 0,0 1 0,-1 0 0,0 0 0,1 1 0,-1 0 0,0 1 0,-16-4 0,5 1 0,-1 2 0,0 0 0,1 2 0,-1 0 0,0 1 0,0 2 0,-26 2 0,31 0-273,0 0 0,1 1 0,-1 0 0,-17 8 0,-3 6-6553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1.254"/>
    </inkml:context>
    <inkml:brush xml:id="br0">
      <inkml:brushProperty name="width" value="0.05" units="cm"/>
      <inkml:brushProperty name="height" value="0.05" units="cm"/>
    </inkml:brush>
  </inkml:definitions>
  <inkml:trace contextRef="#ctx0" brushRef="#br0">2 760 24575,'-1'-12'0,"1"-1"0,0 1 0,1 0 0,0 0 0,1 0 0,1-1 0,0 1 0,0 1 0,1-1 0,8-15 0,1 5 0,1 1 0,1 1 0,1 0 0,0 1 0,2 1 0,27-23 0,128-85 0,-169 123 0,70-44 0,2 4 0,2 3 0,2 3 0,1 4 0,1 4 0,131-29 0,-189 54 0,-18 3 0,0 0 0,0 0 0,1 0 0,-1-1 0,0 0 0,0 0 0,0 0 0,-1-1 0,1 0 0,5-4 0,-8 2-1365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44.477"/>
    </inkml:context>
    <inkml:brush xml:id="br0">
      <inkml:brushProperty name="width" value="0.05" units="cm"/>
      <inkml:brushProperty name="height" value="0.05" units="cm"/>
    </inkml:brush>
  </inkml:definitions>
  <inkml:trace contextRef="#ctx0" brushRef="#br0">510 80 24575,'1'-1'0,"0"0"0,0 1 0,-1-1 0,1 0 0,0 0 0,-1 0 0,1 0 0,-1 0 0,1 0 0,-1 0 0,1 0 0,-1 0 0,0 0 0,1 0 0,-1 0 0,0 0 0,0-1 0,0 1 0,0 0 0,0 0 0,0 0 0,0-2 0,-1 1 0,0 0 0,0 0 0,0 0 0,0 0 0,0 0 0,0 0 0,0 1 0,-1-1 0,1 0 0,-1 1 0,-1-3 0,-1 1 0,0-1 0,0 1 0,-1 0 0,0 0 0,1 1 0,-1-1 0,0 1 0,-10-3 0,5 4 0,0 0 0,0 1 0,-1 0 0,1 0 0,0 1 0,0 1 0,0 0 0,0 0 0,-18 7 0,4 0 0,0 1 0,-38 23 0,39-18 0,1 0 0,1 1 0,1 1 0,-25 26 0,34-31 0,1-1 0,0 1 0,1 1 0,1 0 0,0 0 0,1 1 0,0 0 0,-9 28 0,14-38 0,1 1 0,0 0 0,1 0 0,-1 0 0,1-1 0,0 1 0,0 0 0,0 0 0,1 0 0,0 0 0,0 0 0,0-1 0,0 1 0,1 0 0,0-1 0,0 1 0,0-1 0,1 0 0,-1 1 0,1-1 0,0 0 0,0-1 0,0 1 0,1-1 0,-1 1 0,1-1 0,0 0 0,0 0 0,5 3 0,5 2 0,1-1 0,0 0 0,0-1 0,0-1 0,1 0 0,0-1 0,25 4 0,5-2 0,0-2 0,50-2 0,-77-2 0,-1-1 0,1-2 0,-1 1 0,0-2 0,0-1 0,0 0 0,0-1 0,18-9 0,-31 12 0,0 1 0,-1-1 0,1 0 0,-1-1 0,0 1 0,1-1 0,-2 0 0,1 0 0,0 0 0,-1 0 0,0 0 0,0-1 0,0 0 0,0 1 0,-1-1 0,0 0 0,2-6 0,-2 5 0,-1-1 0,0 1 0,-1 0 0,0-1 0,0 1 0,0-1 0,0 1 0,-1 0 0,0-1 0,-1 1 0,1 0 0,-1 0 0,-1 0 0,-3-7 0,-1-2 0,-2 0 0,0 0 0,-1 1 0,0 1 0,-1 0 0,0 0 0,-1 1 0,-1 1 0,0 0 0,0 0 0,-19-10 0,23 16 0,0 0 0,-1 1 0,1 0 0,-1 0 0,0 1 0,1 1 0,-2-1 0,-17-1 0,21 4 0,0 0 0,0 1 0,-1-1 0,1 1 0,0 1 0,1-1 0,-1 1 0,0 0 0,0 1 0,1 0 0,-1 0 0,1 0 0,-10 7 0,12-7-85,1 0 0,-1 0-1,1 0 1,0 0 0,-1 0-1,2 1 1,-1-1 0,0 1-1,1 0 1,-1 0 0,1 0-1,0 0 1,1 0 0,-1 1-1,0 4 1,-1 10-6741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45.035"/>
    </inkml:context>
    <inkml:brush xml:id="br0">
      <inkml:brushProperty name="width" value="0.05" units="cm"/>
      <inkml:brushProperty name="height" value="0.05" units="cm"/>
    </inkml:brush>
  </inkml:definitions>
  <inkml:trace contextRef="#ctx0" brushRef="#br0">353 104 24575,'-3'-3'0,"0"0"0,0 0 0,-1 0 0,1 0 0,-1 0 0,1 1 0,-1-1 0,0 1 0,0 0 0,0 1 0,-5-3 0,5 4 0,1 0 0,-1 0 0,1 0 0,-1 0 0,1 0 0,-1 1 0,1 0 0,0 0 0,-1 0 0,1 0 0,0 0 0,-1 0 0,1 1 0,-5 3 0,-22 13 0,1 1 0,-44 38 0,56-41 0,1 0 0,0 1 0,1 0 0,-25 40 0,38-55 0,0 1 0,1-1 0,0 1 0,-1 0 0,1 0 0,0 0 0,1 0 0,-1-1 0,0 1 0,1 0 0,0 0 0,-1 0 0,1 0 0,0 0 0,1 0 0,0 4 0,0-4 0,0-1 0,0 1 0,0-1 0,0 0 0,1 1 0,-1-1 0,1 0 0,-1 0 0,1 0 0,0 0 0,0 0 0,0 0 0,0-1 0,0 1 0,1-1 0,-1 1 0,0-1 0,5 2 0,10 4 0,1-1 0,0 0 0,0-1 0,1-1 0,-1-1 0,1-1 0,28 0 0,-13-2 0,0-2 0,-1-1 0,45-11 0,-61 10 0,0 0 0,1-1 0,-2-1 0,1-1 0,-1 0 0,29-18 0,-41 22 0,0 0 0,0 0 0,0 0 0,0-1 0,0 1 0,-1-1 0,0 0 0,0 0 0,0 0 0,0-1 0,-1 1 0,1-1 0,-1 1 0,0-1 0,-1 0 0,1 0 0,-1 0 0,0 0 0,0 0 0,0 0 0,-1 0 0,0 0 0,0 0 0,0 0 0,0 0 0,-1 0 0,0 0 0,-2-7 0,-1 1 0,0 0 0,-1 1 0,0 0 0,-1 0 0,0 0 0,0 1 0,-1 0 0,0 0 0,-1 1 0,0 0 0,0 0 0,-1 0 0,-14-9 0,7 7 0,0 0 0,-1 0 0,-1 2 0,0 0 0,0 1 0,0 1 0,-22-5 0,21 8 0,1 0 0,0 2 0,-1-1 0,1 2 0,-1 1 0,-22 3 0,32-3 0,1 1 0,0 1 0,0-1 0,0 1 0,0 0 0,-14 9 0,17-9 0,1 0 0,0 0 0,0 0 0,1 0 0,-1 1 0,1 0 0,0 0 0,-1 0 0,2 0 0,-1 0 0,0 1 0,-2 7 0,-1 14-1365,6-2-5461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45.423"/>
    </inkml:context>
    <inkml:brush xml:id="br0">
      <inkml:brushProperty name="width" value="0.05" units="cm"/>
      <inkml:brushProperty name="height" value="0.05" units="cm"/>
    </inkml:brush>
  </inkml:definitions>
  <inkml:trace contextRef="#ctx0" brushRef="#br0">279 225 24575,'5'-10'0,"-1"0"0,0 0 0,-1-1 0,0 1 0,0-1 0,-1 1 0,1-21 0,-2 29 0,-1 0 0,0-1 0,0 1 0,0-1 0,0 1 0,0 0 0,-1-1 0,1 1 0,-1 0 0,0-1 0,0 1 0,1 0 0,-1 0 0,-1-1 0,1 1 0,0 0 0,0 0 0,-1 0 0,1 1 0,-1-1 0,0 0 0,0 0 0,1 1 0,-1-1 0,0 1 0,0 0 0,0 0 0,0-1 0,-1 1 0,1 0 0,0 1 0,0-1 0,-1 0 0,1 1 0,0-1 0,-1 1 0,1 0 0,-1 0 0,1 0 0,-4 0 0,-1 1 0,0 0 0,0 0 0,0 1 0,0 0 0,1 0 0,-1 1 0,1-1 0,-1 2 0,1-1 0,0 0 0,0 1 0,-5 5 0,-5 5 0,0-1 0,-24 31 0,30-32 0,1 0 0,0 1 0,1 0 0,1 0 0,0 1 0,1 0 0,0 0 0,1 1 0,-6 27 0,10-35 0,0 0 0,0 0 0,0 0 0,1 0 0,0 0 0,1 0 0,-1-1 0,1 1 0,1 0 0,-1 0 0,1 0 0,0 0 0,1-1 0,-1 1 0,1-1 0,1 0 0,-1 0 0,1 0 0,0 0 0,1-1 0,-1 0 0,1 1 0,9 6 0,-3-4 0,1 0 0,1-1 0,0-1 0,-1 0 0,2-1 0,-1 0 0,1-1 0,-1-1 0,1 0 0,0 0 0,20 0 0,-12-2 0,1-1 0,0-1 0,-1-1 0,1-1 0,-1-1 0,31-9 0,-41 9 0,0-1 0,0 0 0,-1 0 0,1-1 0,-1-1 0,-1 0 0,1 0 0,-1-1 0,-1-1 0,1 1 0,-2-2 0,1 1 0,-1-1 0,13-20 0,-17 22 0,0 0 0,0 0 0,-1-1 0,0 1 0,0-1 0,-1 1 0,0-1 0,-1 0 0,0 0 0,0 0 0,-1 0 0,0 0 0,-1 0 0,0 0 0,0 0 0,-1 0 0,0 0 0,0 1 0,-1-1 0,0 1 0,-8-16 0,5 14 17,-1 0 0,0 0 0,0 0 1,-1 1-1,0 0 0,0 1 0,-1 0 0,0 0 0,-12-8 0,4 6 11,0 0 1,0 1-1,-1 1 1,0 1-1,-20-6 1,-9 2-456,0 2 0,0 2 1,-82-2-1,20 8-6399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47.146"/>
    </inkml:context>
    <inkml:brush xml:id="br0">
      <inkml:brushProperty name="width" value="0.05" units="cm"/>
      <inkml:brushProperty name="height" value="0.05" units="cm"/>
    </inkml:brush>
  </inkml:definitions>
  <inkml:trace contextRef="#ctx0" brushRef="#br0">136 120 24575,'-5'-1'0,"-1"0"0,1 0 0,0 0 0,-9-3 0,-17-4 0,15 7 0,4 0 0,24 1 0,64 1 0,-12 1 0,0-2 0,114-16 0,-194 14 0,-20 2 0,-297 32 0,333-32 0,-10 1 0,0 0 0,1 0 0,-13 4 0,35-3 0,13-3 0,350-49 0,-239 30 0,-53 9 0,-12 2 0,73-19 0,-134 23 0,-19 3 0,-25 1 0,-442 47 0,349-31 0,-3 0 0,109-11 0,24-2 0,34-2 0,638-52 0,-393 27 0,-256 22 0,-22 2 0,0 0 0,1 0 0,-1 1 0,1-1 0,-1 1 0,1 0 0,-1 1 0,9 1 0,-16 0 0,-7 1 0,-32 7-1365,-12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16:48.398"/>
    </inkml:context>
    <inkml:brush xml:id="br0">
      <inkml:brushProperty name="width" value="0.05" units="cm"/>
      <inkml:brushProperty name="height" value="0.05" units="cm"/>
    </inkml:brush>
  </inkml:definitions>
  <inkml:trace contextRef="#ctx0" brushRef="#br0">169 132 24575,'-42'0'0,"74"-10"0,367-35 0,-249 32 0,-86 9 0,-26 2 0,0-2 0,64-14 0,-180 24 0,-753 113 0,800-115 0,21-4 0,18-3 0,22-4 0,533-85 0,-203 38 0,-320 48 0,-26 4 0,-13 2 0,-5 0 0,-88 15-1365,30-5-5461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25:36.833"/>
    </inkml:context>
    <inkml:brush xml:id="br0">
      <inkml:brushProperty name="width" value="0.05" units="cm"/>
      <inkml:brushProperty name="height" value="0.05" units="cm"/>
    </inkml:brush>
  </inkml:definitions>
  <inkml:trace contextRef="#ctx0" brushRef="#br0">0 38 24575,'98'-2'0,"103"-13"0,94-6 0,2 23 0,-101 0 0,-1-2-1365,-180 0-5461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25:38.997"/>
    </inkml:context>
    <inkml:brush xml:id="br0">
      <inkml:brushProperty name="width" value="0.05" units="cm"/>
      <inkml:brushProperty name="height" value="0.05" units="cm"/>
    </inkml:brush>
  </inkml:definitions>
  <inkml:trace contextRef="#ctx0" brushRef="#br0">335 156 24575,'-8'-4'0,"0"1"0,-1 0 0,1 1 0,-1 0 0,0 0 0,1 0 0,-12 1 0,-65 1 0,45 1 0,31-1 0,-1 0 0,1 1 0,-1 0 0,0 0 0,-17 6 0,23-5 0,1-1 0,-1 1 0,1 0 0,0 0 0,0 0 0,0 0 0,0 0 0,0 1 0,0 0 0,1-1 0,-1 1 0,1 0 0,0 0 0,0 0 0,0 1 0,0-1 0,0 0 0,0 5 0,1-8 0,1 1 0,-1 0 0,1-1 0,-1 1 0,1 0 0,0-1 0,-1 1 0,1 0 0,0 0 0,0-1 0,0 1 0,-1 0 0,1 0 0,0-1 0,0 1 0,0 0 0,0 0 0,0-1 0,1 1 0,-1 0 0,0 0 0,0-1 0,0 1 0,1 0 0,-1 0 0,0-1 0,1 1 0,-1 0 0,0-1 0,1 1 0,-1 0 0,1-1 0,-1 1 0,1-1 0,0 1 0,-1-1 0,1 1 0,-1-1 0,1 1 0,0-1 0,-1 0 0,1 1 0,0-1 0,0 0 0,-1 0 0,1 1 0,0-1 0,0 0 0,-1 0 0,1 0 0,0 0 0,0 0 0,-1 0 0,1 0 0,0 0 0,1-1 0,1 1 0,1 0 0,0-1 0,0 0 0,-1 0 0,1 0 0,-1 0 0,1-1 0,-1 1 0,1-1 0,5-4 0,2-5 0,0-1 0,-1-1 0,0 0 0,-1 0 0,0-1 0,-1 0 0,0-1 0,5-16 0,-1 7 0,-10 20 0,1 0 0,0 0 0,0 1 0,0-1 0,0 1 0,0 0 0,1 0 0,-1 0 0,1 0 0,0 1 0,0-1 0,0 1 0,0 0 0,0 0 0,0 1 0,1-1 0,-1 1 0,1 0 0,-1 0 0,1 1 0,-1-1 0,1 1 0,-1 0 0,1 0 0,6 1 0,-6-1 0,-1 1 0,0-1 0,1 1 0,-1 0 0,0 0 0,0 0 0,1 1 0,-1-1 0,0 1 0,0 0 0,-1 0 0,1 1 0,0-1 0,-1 1 0,1-1 0,-1 1 0,0 0 0,0 1 0,0-1 0,0 0 0,-1 1 0,1 0 0,-1 0 0,0-1 0,0 1 0,2 6 0,-3-5 0,0 0 0,0 0 0,-1 0 0,1 0 0,-1 0 0,0 0 0,0 0 0,-1 0 0,0 0 0,-2 10 0,2-13 0,0 1 0,0-1 0,0 0 0,-1 0 0,1 0 0,0 0 0,-1 0 0,1 0 0,-1 0 0,0 0 0,0 0 0,0-1 0,0 1 0,0-1 0,0 1 0,0-1 0,0 0 0,-1 0 0,1 0 0,0 0 0,-1 0 0,1-1 0,-1 1 0,-2 0 0,-11 0-120,-1 0-1,-23-2 0,27 0-882,-8 0-5823</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25:41.661"/>
    </inkml:context>
    <inkml:brush xml:id="br0">
      <inkml:brushProperty name="width" value="0.05" units="cm"/>
      <inkml:brushProperty name="height" value="0.05" units="cm"/>
    </inkml:brush>
  </inkml:definitions>
  <inkml:trace contextRef="#ctx0" brushRef="#br0">378 176 24575,'-1'0'0,"0"0"0,0 0 0,0-1 0,0 1 0,0-1 0,0 1 0,0 0 0,0-1 0,0 0 0,0 1 0,0-1 0,0 0 0,0 1 0,0-1 0,0 0 0,1 0 0,-1 0 0,-1-1 0,-12-23 0,5 10 0,-14-21 0,17 25 0,0 1 0,-1 0 0,-11-13 0,15 20 0,0 0 0,0 1 0,0-1 0,0 1 0,-1-1 0,1 1 0,-1 0 0,0 0 0,1 1 0,-1-1 0,0 1 0,0 0 0,0 0 0,-5-1 0,-11 0 0,0 0 0,-26 2 0,41 0 0,0 0 0,0 1 0,0 0 0,0-1 0,0 2 0,1-1 0,-1 0 0,0 1 0,0 0 0,1 0 0,-1 1 0,1-1 0,0 1 0,-8 6 0,7-2 0,-1-1 0,1 2 0,0-1 0,0 0 0,1 1 0,0 0 0,0 0 0,1 1 0,0-1 0,1 0 0,-3 15 0,4-16 0,0-1 0,1 0 0,0 1 0,0-1 0,0 0 0,1 1 0,0-1 0,0 0 0,1 0 0,0 0 0,0 0 0,0 0 0,1 0 0,0 0 0,0-1 0,0 1 0,5 4 0,-3-4 0,1-1 0,0 1 0,0-2 0,0 1 0,1-1 0,0 0 0,-1 0 0,1-1 0,15 6 0,3-1 0,41 8 0,-55-14 0,-1 0 0,1-1 0,0 0 0,21-1 0,-28 0 0,1-1 0,-1 0 0,0 0 0,0 0 0,1-1 0,-1 0 0,0 1 0,0-1 0,-1-1 0,1 1 0,0 0 0,-1-1 0,1 0 0,5-6 0,6-8 0,-1-2 0,15-22 0,-22 31 0,0 0 0,0 1 0,1-1 0,0 2 0,1-1 0,0 1 0,1 1 0,-1-1 0,14-6 0,-17 11 0,-1-1 0,0 2 0,1-1 0,0 1 0,0 0 0,0 0 0,0 0 0,0 1 0,0 0 0,0 0 0,0 1 0,0 0 0,1 0 0,-1 0 0,0 1 0,0 0 0,11 2 0,-15-2 0,0 0 0,1 0 0,-1 1 0,0-1 0,0 0 0,0 1 0,0-1 0,-1 1 0,1 0 0,0 0 0,-1-1 0,1 1 0,-1 0 0,1 0 0,1 4 0,-1-1 0,0 0 0,0 0 0,-1 1 0,0-1 0,0 0 0,1 11 0,-2-4 0,0 0 0,0-1 0,-1 1 0,-1 0 0,-6 22 0,7-31 0,0 0 0,0 0 0,-1 0 0,1 0 0,-1-1 0,0 1 0,0 0 0,0-1 0,0 0 0,0 1 0,0-1 0,-1 0 0,1 0 0,-1 0 0,1 0 0,-1 0 0,0-1 0,0 1 0,0-1 0,-4 1 0,-5 2 0,0-1 0,-1-1 0,1-1 0,-13 1 0,0 0 0,-21 3 0,0-2 0,-47-4 0,75-1-1365,5-2-5461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06:07:13.359"/>
    </inkml:context>
    <inkml:brush xml:id="br0">
      <inkml:brushProperty name="width" value="0.05" units="cm"/>
      <inkml:brushProperty name="height" value="0.05" units="cm"/>
    </inkml:brush>
  </inkml:definitions>
  <inkml:trace contextRef="#ctx0" brushRef="#br0">85 56 24575,'-10'-10'0,"6"5"0,0 0 0,0 1 0,-1-1 0,0 1 0,0 0 0,0 0 0,0 1 0,-1-1 0,-10-4 0,15 8 0,1 0 0,-1 0 0,1 0 0,-1 0 0,0 0 0,1 1 0,-1-1 0,1 0 0,-1 0 0,0 0 0,1 1 0,-1-1 0,1 0 0,-1 0 0,1 1 0,-1-1 0,1 0 0,-1 1 0,1-1 0,-1 1 0,1-1 0,0 1 0,-1-1 0,1 1 0,-1-1 0,1 1 0,0-1 0,0 1 0,-1-1 0,1 1 0,0-1 0,0 1 0,0 0 0,0-1 0,0 1 0,-1-1 0,1 1 0,0 0 0,1 0 0,-1 28 0,0-28 0,57 378-1365,-52-349-5461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2" name="Google Shape;1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77562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theme" Target="../theme/theme4.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12/5/2024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 id="2147483745"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6.xml"/><Relationship Id="rId5"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17" Type="http://schemas.openxmlformats.org/officeDocument/2006/relationships/image" Target="../media/image68.png"/><Relationship Id="rId21" Type="http://schemas.openxmlformats.org/officeDocument/2006/relationships/image" Target="../media/image20.png"/><Relationship Id="rId42" Type="http://schemas.openxmlformats.org/officeDocument/2006/relationships/customXml" Target="../ink/ink22.xml"/><Relationship Id="rId63" Type="http://schemas.openxmlformats.org/officeDocument/2006/relationships/image" Target="../media/image41.png"/><Relationship Id="rId84" Type="http://schemas.openxmlformats.org/officeDocument/2006/relationships/customXml" Target="../ink/ink43.xml"/><Relationship Id="rId138" Type="http://schemas.openxmlformats.org/officeDocument/2006/relationships/customXml" Target="../ink/ink70.xml"/><Relationship Id="rId159" Type="http://schemas.openxmlformats.org/officeDocument/2006/relationships/image" Target="../media/image89.png"/><Relationship Id="rId170" Type="http://schemas.openxmlformats.org/officeDocument/2006/relationships/customXml" Target="../ink/ink86.xml"/><Relationship Id="rId107" Type="http://schemas.openxmlformats.org/officeDocument/2006/relationships/image" Target="../media/image63.png"/><Relationship Id="rId11" Type="http://schemas.openxmlformats.org/officeDocument/2006/relationships/image" Target="../media/image14.png"/><Relationship Id="rId32" Type="http://schemas.openxmlformats.org/officeDocument/2006/relationships/customXml" Target="../ink/ink17.xml"/><Relationship Id="rId53" Type="http://schemas.openxmlformats.org/officeDocument/2006/relationships/image" Target="../media/image36.png"/><Relationship Id="rId74" Type="http://schemas.openxmlformats.org/officeDocument/2006/relationships/customXml" Target="../ink/ink38.xml"/><Relationship Id="rId128" Type="http://schemas.openxmlformats.org/officeDocument/2006/relationships/customXml" Target="../ink/ink65.xml"/><Relationship Id="rId149" Type="http://schemas.openxmlformats.org/officeDocument/2006/relationships/image" Target="../media/image84.png"/><Relationship Id="rId5" Type="http://schemas.openxmlformats.org/officeDocument/2006/relationships/image" Target="../media/image11.png"/><Relationship Id="rId95" Type="http://schemas.openxmlformats.org/officeDocument/2006/relationships/image" Target="../media/image57.png"/><Relationship Id="rId160" Type="http://schemas.openxmlformats.org/officeDocument/2006/relationships/customXml" Target="../ink/ink81.xml"/><Relationship Id="rId22" Type="http://schemas.openxmlformats.org/officeDocument/2006/relationships/customXml" Target="../ink/ink12.xml"/><Relationship Id="rId43" Type="http://schemas.openxmlformats.org/officeDocument/2006/relationships/image" Target="../media/image31.png"/><Relationship Id="rId64" Type="http://schemas.openxmlformats.org/officeDocument/2006/relationships/customXml" Target="../ink/ink33.xml"/><Relationship Id="rId118" Type="http://schemas.openxmlformats.org/officeDocument/2006/relationships/customXml" Target="../ink/ink60.xml"/><Relationship Id="rId139" Type="http://schemas.openxmlformats.org/officeDocument/2006/relationships/image" Target="../media/image79.png"/><Relationship Id="rId85" Type="http://schemas.openxmlformats.org/officeDocument/2006/relationships/image" Target="../media/image52.png"/><Relationship Id="rId150" Type="http://schemas.openxmlformats.org/officeDocument/2006/relationships/customXml" Target="../ink/ink76.xml"/><Relationship Id="rId171" Type="http://schemas.openxmlformats.org/officeDocument/2006/relationships/image" Target="../media/image95.png"/><Relationship Id="rId12" Type="http://schemas.openxmlformats.org/officeDocument/2006/relationships/customXml" Target="../ink/ink7.xml"/><Relationship Id="rId33" Type="http://schemas.openxmlformats.org/officeDocument/2006/relationships/image" Target="../media/image26.png"/><Relationship Id="rId108" Type="http://schemas.openxmlformats.org/officeDocument/2006/relationships/customXml" Target="../ink/ink55.xml"/><Relationship Id="rId129" Type="http://schemas.openxmlformats.org/officeDocument/2006/relationships/image" Target="../media/image74.png"/><Relationship Id="rId54" Type="http://schemas.openxmlformats.org/officeDocument/2006/relationships/customXml" Target="../ink/ink28.xml"/><Relationship Id="rId75" Type="http://schemas.openxmlformats.org/officeDocument/2006/relationships/image" Target="../media/image47.png"/><Relationship Id="rId96" Type="http://schemas.openxmlformats.org/officeDocument/2006/relationships/customXml" Target="../ink/ink49.xml"/><Relationship Id="rId140" Type="http://schemas.openxmlformats.org/officeDocument/2006/relationships/customXml" Target="../ink/ink71.xml"/><Relationship Id="rId161" Type="http://schemas.openxmlformats.org/officeDocument/2006/relationships/image" Target="../media/image90.png"/><Relationship Id="rId1" Type="http://schemas.openxmlformats.org/officeDocument/2006/relationships/slideLayout" Target="../slideLayouts/slideLayout46.xml"/><Relationship Id="rId6" Type="http://schemas.openxmlformats.org/officeDocument/2006/relationships/customXml" Target="../ink/ink4.xml"/><Relationship Id="rId23" Type="http://schemas.openxmlformats.org/officeDocument/2006/relationships/image" Target="../media/image21.png"/><Relationship Id="rId28" Type="http://schemas.openxmlformats.org/officeDocument/2006/relationships/customXml" Target="../ink/ink15.xml"/><Relationship Id="rId49" Type="http://schemas.openxmlformats.org/officeDocument/2006/relationships/image" Target="../media/image34.png"/><Relationship Id="rId114" Type="http://schemas.openxmlformats.org/officeDocument/2006/relationships/customXml" Target="../ink/ink58.xml"/><Relationship Id="rId119" Type="http://schemas.openxmlformats.org/officeDocument/2006/relationships/image" Target="../media/image69.png"/><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42.png"/><Relationship Id="rId81" Type="http://schemas.openxmlformats.org/officeDocument/2006/relationships/image" Target="../media/image50.png"/><Relationship Id="rId86" Type="http://schemas.openxmlformats.org/officeDocument/2006/relationships/customXml" Target="../ink/ink44.xml"/><Relationship Id="rId130" Type="http://schemas.openxmlformats.org/officeDocument/2006/relationships/customXml" Target="../ink/ink66.xml"/><Relationship Id="rId135" Type="http://schemas.openxmlformats.org/officeDocument/2006/relationships/image" Target="../media/image77.png"/><Relationship Id="rId151" Type="http://schemas.openxmlformats.org/officeDocument/2006/relationships/image" Target="../media/image85.png"/><Relationship Id="rId156" Type="http://schemas.openxmlformats.org/officeDocument/2006/relationships/customXml" Target="../ink/ink79.xml"/><Relationship Id="rId172" Type="http://schemas.openxmlformats.org/officeDocument/2006/relationships/customXml" Target="../ink/ink87.xml"/><Relationship Id="rId13" Type="http://schemas.openxmlformats.org/officeDocument/2006/relationships/image" Target="../media/image15.png"/><Relationship Id="rId18" Type="http://schemas.openxmlformats.org/officeDocument/2006/relationships/customXml" Target="../ink/ink10.xml"/><Relationship Id="rId39" Type="http://schemas.openxmlformats.org/officeDocument/2006/relationships/image" Target="../media/image29.png"/><Relationship Id="rId109" Type="http://schemas.openxmlformats.org/officeDocument/2006/relationships/image" Target="../media/image64.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37.png"/><Relationship Id="rId76" Type="http://schemas.openxmlformats.org/officeDocument/2006/relationships/customXml" Target="../ink/ink39.xml"/><Relationship Id="rId97" Type="http://schemas.openxmlformats.org/officeDocument/2006/relationships/image" Target="../media/image58.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72.png"/><Relationship Id="rId141" Type="http://schemas.openxmlformats.org/officeDocument/2006/relationships/image" Target="../media/image80.png"/><Relationship Id="rId146" Type="http://schemas.openxmlformats.org/officeDocument/2006/relationships/customXml" Target="../ink/ink74.xml"/><Relationship Id="rId167" Type="http://schemas.openxmlformats.org/officeDocument/2006/relationships/image" Target="../media/image93.png"/><Relationship Id="rId7" Type="http://schemas.openxmlformats.org/officeDocument/2006/relationships/image" Target="../media/image12.png"/><Relationship Id="rId71" Type="http://schemas.openxmlformats.org/officeDocument/2006/relationships/image" Target="../media/image45.png"/><Relationship Id="rId92" Type="http://schemas.openxmlformats.org/officeDocument/2006/relationships/customXml" Target="../ink/ink47.xml"/><Relationship Id="rId162" Type="http://schemas.openxmlformats.org/officeDocument/2006/relationships/customXml" Target="../ink/ink82.xml"/><Relationship Id="rId2" Type="http://schemas.openxmlformats.org/officeDocument/2006/relationships/customXml" Target="../ink/ink2.xml"/><Relationship Id="rId29" Type="http://schemas.openxmlformats.org/officeDocument/2006/relationships/image" Target="../media/image24.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32.png"/><Relationship Id="rId66" Type="http://schemas.openxmlformats.org/officeDocument/2006/relationships/customXml" Target="../ink/ink34.xml"/><Relationship Id="rId87" Type="http://schemas.openxmlformats.org/officeDocument/2006/relationships/image" Target="../media/image53.png"/><Relationship Id="rId110" Type="http://schemas.openxmlformats.org/officeDocument/2006/relationships/customXml" Target="../ink/ink56.xml"/><Relationship Id="rId115" Type="http://schemas.openxmlformats.org/officeDocument/2006/relationships/image" Target="../media/image67.png"/><Relationship Id="rId131" Type="http://schemas.openxmlformats.org/officeDocument/2006/relationships/image" Target="../media/image75.png"/><Relationship Id="rId136" Type="http://schemas.openxmlformats.org/officeDocument/2006/relationships/customXml" Target="../ink/ink69.xml"/><Relationship Id="rId157" Type="http://schemas.openxmlformats.org/officeDocument/2006/relationships/image" Target="../media/image88.png"/><Relationship Id="rId61" Type="http://schemas.openxmlformats.org/officeDocument/2006/relationships/image" Target="../media/image40.png"/><Relationship Id="rId82" Type="http://schemas.openxmlformats.org/officeDocument/2006/relationships/customXml" Target="../ink/ink42.xml"/><Relationship Id="rId152" Type="http://schemas.openxmlformats.org/officeDocument/2006/relationships/customXml" Target="../ink/ink77.xml"/><Relationship Id="rId173" Type="http://schemas.openxmlformats.org/officeDocument/2006/relationships/image" Target="../media/image96.png"/><Relationship Id="rId19" Type="http://schemas.openxmlformats.org/officeDocument/2006/relationships/image" Target="../media/image19.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27.png"/><Relationship Id="rId56" Type="http://schemas.openxmlformats.org/officeDocument/2006/relationships/customXml" Target="../ink/ink29.xml"/><Relationship Id="rId77" Type="http://schemas.openxmlformats.org/officeDocument/2006/relationships/image" Target="../media/image48.png"/><Relationship Id="rId100" Type="http://schemas.openxmlformats.org/officeDocument/2006/relationships/customXml" Target="../ink/ink51.xml"/><Relationship Id="rId105" Type="http://schemas.openxmlformats.org/officeDocument/2006/relationships/image" Target="../media/image62.png"/><Relationship Id="rId126" Type="http://schemas.openxmlformats.org/officeDocument/2006/relationships/customXml" Target="../ink/ink64.xml"/><Relationship Id="rId147" Type="http://schemas.openxmlformats.org/officeDocument/2006/relationships/image" Target="../media/image83.png"/><Relationship Id="rId168" Type="http://schemas.openxmlformats.org/officeDocument/2006/relationships/customXml" Target="../ink/ink85.xml"/><Relationship Id="rId8" Type="http://schemas.openxmlformats.org/officeDocument/2006/relationships/customXml" Target="../ink/ink5.xml"/><Relationship Id="rId51" Type="http://schemas.openxmlformats.org/officeDocument/2006/relationships/image" Target="../media/image35.png"/><Relationship Id="rId72" Type="http://schemas.openxmlformats.org/officeDocument/2006/relationships/customXml" Target="../ink/ink37.xml"/><Relationship Id="rId93" Type="http://schemas.openxmlformats.org/officeDocument/2006/relationships/image" Target="../media/image56.png"/><Relationship Id="rId98" Type="http://schemas.openxmlformats.org/officeDocument/2006/relationships/customXml" Target="../ink/ink50.xml"/><Relationship Id="rId121" Type="http://schemas.openxmlformats.org/officeDocument/2006/relationships/image" Target="../media/image70.png"/><Relationship Id="rId142" Type="http://schemas.openxmlformats.org/officeDocument/2006/relationships/customXml" Target="../ink/ink72.xml"/><Relationship Id="rId163" Type="http://schemas.openxmlformats.org/officeDocument/2006/relationships/image" Target="../media/image91.png"/><Relationship Id="rId3" Type="http://schemas.openxmlformats.org/officeDocument/2006/relationships/image" Target="../media/image10.png"/><Relationship Id="rId25" Type="http://schemas.openxmlformats.org/officeDocument/2006/relationships/image" Target="../media/image22.png"/><Relationship Id="rId46" Type="http://schemas.openxmlformats.org/officeDocument/2006/relationships/customXml" Target="../ink/ink24.xml"/><Relationship Id="rId67" Type="http://schemas.openxmlformats.org/officeDocument/2006/relationships/image" Target="../media/image43.png"/><Relationship Id="rId116" Type="http://schemas.openxmlformats.org/officeDocument/2006/relationships/customXml" Target="../ink/ink59.xml"/><Relationship Id="rId137" Type="http://schemas.openxmlformats.org/officeDocument/2006/relationships/image" Target="../media/image78.png"/><Relationship Id="rId158" Type="http://schemas.openxmlformats.org/officeDocument/2006/relationships/customXml" Target="../ink/ink80.xml"/><Relationship Id="rId20" Type="http://schemas.openxmlformats.org/officeDocument/2006/relationships/customXml" Target="../ink/ink11.xml"/><Relationship Id="rId41" Type="http://schemas.openxmlformats.org/officeDocument/2006/relationships/image" Target="../media/image30.png"/><Relationship Id="rId62" Type="http://schemas.openxmlformats.org/officeDocument/2006/relationships/customXml" Target="../ink/ink32.xml"/><Relationship Id="rId83" Type="http://schemas.openxmlformats.org/officeDocument/2006/relationships/image" Target="../media/image51.png"/><Relationship Id="rId88" Type="http://schemas.openxmlformats.org/officeDocument/2006/relationships/customXml" Target="../ink/ink45.xml"/><Relationship Id="rId111" Type="http://schemas.openxmlformats.org/officeDocument/2006/relationships/image" Target="../media/image65.png"/><Relationship Id="rId132" Type="http://schemas.openxmlformats.org/officeDocument/2006/relationships/customXml" Target="../ink/ink67.xml"/><Relationship Id="rId153" Type="http://schemas.openxmlformats.org/officeDocument/2006/relationships/image" Target="../media/image86.png"/><Relationship Id="rId15" Type="http://schemas.openxmlformats.org/officeDocument/2006/relationships/image" Target="../media/image16.png"/><Relationship Id="rId36" Type="http://schemas.openxmlformats.org/officeDocument/2006/relationships/customXml" Target="../ink/ink19.xml"/><Relationship Id="rId57" Type="http://schemas.openxmlformats.org/officeDocument/2006/relationships/image" Target="../media/image38.png"/><Relationship Id="rId106" Type="http://schemas.openxmlformats.org/officeDocument/2006/relationships/customXml" Target="../ink/ink54.xml"/><Relationship Id="rId127" Type="http://schemas.openxmlformats.org/officeDocument/2006/relationships/image" Target="../media/image73.png"/><Relationship Id="rId10" Type="http://schemas.openxmlformats.org/officeDocument/2006/relationships/customXml" Target="../ink/ink6.xml"/><Relationship Id="rId31" Type="http://schemas.openxmlformats.org/officeDocument/2006/relationships/image" Target="../media/image25.png"/><Relationship Id="rId52" Type="http://schemas.openxmlformats.org/officeDocument/2006/relationships/customXml" Target="../ink/ink27.xml"/><Relationship Id="rId73" Type="http://schemas.openxmlformats.org/officeDocument/2006/relationships/image" Target="../media/image46.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59.png"/><Relationship Id="rId101" Type="http://schemas.openxmlformats.org/officeDocument/2006/relationships/image" Target="../media/image60.png"/><Relationship Id="rId122" Type="http://schemas.openxmlformats.org/officeDocument/2006/relationships/customXml" Target="../ink/ink62.xml"/><Relationship Id="rId143" Type="http://schemas.openxmlformats.org/officeDocument/2006/relationships/image" Target="../media/image81.png"/><Relationship Id="rId148" Type="http://schemas.openxmlformats.org/officeDocument/2006/relationships/customXml" Target="../ink/ink75.xml"/><Relationship Id="rId164" Type="http://schemas.openxmlformats.org/officeDocument/2006/relationships/customXml" Target="../ink/ink83.xml"/><Relationship Id="rId169" Type="http://schemas.openxmlformats.org/officeDocument/2006/relationships/image" Target="../media/image94.png"/><Relationship Id="rId4" Type="http://schemas.openxmlformats.org/officeDocument/2006/relationships/customXml" Target="../ink/ink3.xml"/><Relationship Id="rId9" Type="http://schemas.openxmlformats.org/officeDocument/2006/relationships/image" Target="../media/image13.png"/><Relationship Id="rId26" Type="http://schemas.openxmlformats.org/officeDocument/2006/relationships/customXml" Target="../ink/ink14.xml"/><Relationship Id="rId47" Type="http://schemas.openxmlformats.org/officeDocument/2006/relationships/image" Target="../media/image33.png"/><Relationship Id="rId68" Type="http://schemas.openxmlformats.org/officeDocument/2006/relationships/customXml" Target="../ink/ink35.xml"/><Relationship Id="rId89" Type="http://schemas.openxmlformats.org/officeDocument/2006/relationships/image" Target="../media/image54.png"/><Relationship Id="rId112" Type="http://schemas.openxmlformats.org/officeDocument/2006/relationships/customXml" Target="../ink/ink57.xml"/><Relationship Id="rId133" Type="http://schemas.openxmlformats.org/officeDocument/2006/relationships/image" Target="../media/image76.png"/><Relationship Id="rId154" Type="http://schemas.openxmlformats.org/officeDocument/2006/relationships/customXml" Target="../ink/ink78.xml"/><Relationship Id="rId16" Type="http://schemas.openxmlformats.org/officeDocument/2006/relationships/customXml" Target="../ink/ink9.xml"/><Relationship Id="rId37" Type="http://schemas.openxmlformats.org/officeDocument/2006/relationships/image" Target="../media/image28.png"/><Relationship Id="rId58" Type="http://schemas.openxmlformats.org/officeDocument/2006/relationships/customXml" Target="../ink/ink30.xml"/><Relationship Id="rId79" Type="http://schemas.openxmlformats.org/officeDocument/2006/relationships/image" Target="../media/image49.png"/><Relationship Id="rId102" Type="http://schemas.openxmlformats.org/officeDocument/2006/relationships/customXml" Target="../ink/ink52.xml"/><Relationship Id="rId123" Type="http://schemas.openxmlformats.org/officeDocument/2006/relationships/image" Target="../media/image71.png"/><Relationship Id="rId144" Type="http://schemas.openxmlformats.org/officeDocument/2006/relationships/customXml" Target="../ink/ink73.xml"/><Relationship Id="rId90" Type="http://schemas.openxmlformats.org/officeDocument/2006/relationships/customXml" Target="../ink/ink46.xml"/><Relationship Id="rId165" Type="http://schemas.openxmlformats.org/officeDocument/2006/relationships/image" Target="../media/image92.png"/><Relationship Id="rId27" Type="http://schemas.openxmlformats.org/officeDocument/2006/relationships/image" Target="../media/image23.png"/><Relationship Id="rId48" Type="http://schemas.openxmlformats.org/officeDocument/2006/relationships/customXml" Target="../ink/ink25.xml"/><Relationship Id="rId69" Type="http://schemas.openxmlformats.org/officeDocument/2006/relationships/image" Target="../media/image44.png"/><Relationship Id="rId113" Type="http://schemas.openxmlformats.org/officeDocument/2006/relationships/image" Target="../media/image66.png"/><Relationship Id="rId134" Type="http://schemas.openxmlformats.org/officeDocument/2006/relationships/customXml" Target="../ink/ink68.xml"/><Relationship Id="rId80" Type="http://schemas.openxmlformats.org/officeDocument/2006/relationships/customXml" Target="../ink/ink41.xml"/><Relationship Id="rId155" Type="http://schemas.openxmlformats.org/officeDocument/2006/relationships/image" Target="../media/image87.png"/><Relationship Id="rId17" Type="http://schemas.openxmlformats.org/officeDocument/2006/relationships/image" Target="../media/image18.png"/><Relationship Id="rId38" Type="http://schemas.openxmlformats.org/officeDocument/2006/relationships/customXml" Target="../ink/ink20.xml"/><Relationship Id="rId59" Type="http://schemas.openxmlformats.org/officeDocument/2006/relationships/image" Target="../media/image39.png"/><Relationship Id="rId103" Type="http://schemas.openxmlformats.org/officeDocument/2006/relationships/image" Target="../media/image61.png"/><Relationship Id="rId124" Type="http://schemas.openxmlformats.org/officeDocument/2006/relationships/customXml" Target="../ink/ink63.xml"/><Relationship Id="rId70" Type="http://schemas.openxmlformats.org/officeDocument/2006/relationships/customXml" Target="../ink/ink36.xml"/><Relationship Id="rId91" Type="http://schemas.openxmlformats.org/officeDocument/2006/relationships/image" Target="../media/image55.png"/><Relationship Id="rId145" Type="http://schemas.openxmlformats.org/officeDocument/2006/relationships/image" Target="../media/image82.png"/><Relationship Id="rId166" Type="http://schemas.openxmlformats.org/officeDocument/2006/relationships/customXml" Target="../ink/ink84.xml"/></Relationships>
</file>

<file path=ppt/slides/_rels/slide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6.xml"/><Relationship Id="rId1" Type="http://schemas.openxmlformats.org/officeDocument/2006/relationships/slideLayout" Target="../slideLayouts/slideLayout37.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DAY-10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Value Helps</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Status</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Object Page</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Facets and Table</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4"/>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Fiori Elements - List Report Application</a:t>
            </a:r>
            <a:endParaRPr sz="2000" dirty="0">
              <a:solidFill>
                <a:srgbClr val="FFC000"/>
              </a:solidFill>
              <a:latin typeface="Cooper Black" panose="0208090404030B020404" pitchFamily="18" charset="0"/>
            </a:endParaRPr>
          </a:p>
        </p:txBody>
      </p:sp>
      <p:sp>
        <p:nvSpPr>
          <p:cNvPr id="1417" name="Google Shape;1417;p64"/>
          <p:cNvSpPr/>
          <p:nvPr/>
        </p:nvSpPr>
        <p:spPr>
          <a:xfrm>
            <a:off x="174105" y="917231"/>
            <a:ext cx="11760715" cy="645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a:solidFill>
                  <a:schemeClr val="dk1"/>
                </a:solidFill>
                <a:latin typeface="Arial"/>
                <a:ea typeface="Arial"/>
                <a:cs typeface="Arial"/>
                <a:sym typeface="Arial"/>
              </a:rPr>
              <a:t>The list report offers powerful features for finding and acting on relevant data sets. It is often used as an entry point for navigating to the item details, which are usually shown on an object page.</a:t>
            </a:r>
            <a:endParaRPr sz="1798">
              <a:solidFill>
                <a:srgbClr val="000000"/>
              </a:solidFill>
              <a:latin typeface="Calibri"/>
              <a:ea typeface="Calibri"/>
              <a:cs typeface="Calibri"/>
              <a:sym typeface="Calibri"/>
            </a:endParaRPr>
          </a:p>
        </p:txBody>
      </p:sp>
      <p:pic>
        <p:nvPicPr>
          <p:cNvPr id="1418" name="Google Shape;1418;p64"/>
          <p:cNvPicPr preferRelativeResize="0"/>
          <p:nvPr/>
        </p:nvPicPr>
        <p:blipFill rotWithShape="1">
          <a:blip r:embed="rId3">
            <a:alphaModFix/>
          </a:blip>
          <a:srcRect/>
          <a:stretch/>
        </p:blipFill>
        <p:spPr>
          <a:xfrm>
            <a:off x="174106" y="2321981"/>
            <a:ext cx="5393715" cy="3555031"/>
          </a:xfrm>
          <a:prstGeom prst="rect">
            <a:avLst/>
          </a:prstGeom>
          <a:noFill/>
          <a:ln>
            <a:noFill/>
          </a:ln>
        </p:spPr>
      </p:pic>
      <p:pic>
        <p:nvPicPr>
          <p:cNvPr id="1419" name="Google Shape;1419;p64"/>
          <p:cNvPicPr preferRelativeResize="0"/>
          <p:nvPr/>
        </p:nvPicPr>
        <p:blipFill rotWithShape="1">
          <a:blip r:embed="rId4">
            <a:alphaModFix/>
          </a:blip>
          <a:srcRect/>
          <a:stretch/>
        </p:blipFill>
        <p:spPr>
          <a:xfrm>
            <a:off x="6703695" y="2311650"/>
            <a:ext cx="5311023" cy="3565362"/>
          </a:xfrm>
          <a:prstGeom prst="rect">
            <a:avLst/>
          </a:prstGeom>
          <a:noFill/>
          <a:ln>
            <a:noFill/>
          </a:ln>
        </p:spPr>
      </p:pic>
      <p:cxnSp>
        <p:nvCxnSpPr>
          <p:cNvPr id="1420" name="Google Shape;1420;p64"/>
          <p:cNvCxnSpPr/>
          <p:nvPr/>
        </p:nvCxnSpPr>
        <p:spPr>
          <a:xfrm>
            <a:off x="5250121" y="3996939"/>
            <a:ext cx="1584134" cy="0"/>
          </a:xfrm>
          <a:prstGeom prst="straightConnector1">
            <a:avLst/>
          </a:prstGeom>
          <a:noFill/>
          <a:ln w="76200" cap="flat" cmpd="sng">
            <a:solidFill>
              <a:schemeClr val="accent1"/>
            </a:solidFill>
            <a:prstDash val="solid"/>
            <a:miter lim="800000"/>
            <a:headEnd type="none" w="sm" len="sm"/>
            <a:tailEnd type="triangle" w="med" len="med"/>
          </a:ln>
        </p:spPr>
      </p:cxnSp>
      <p:sp>
        <p:nvSpPr>
          <p:cNvPr id="1421" name="Google Shape;1421;p64"/>
          <p:cNvSpPr/>
          <p:nvPr/>
        </p:nvSpPr>
        <p:spPr>
          <a:xfrm>
            <a:off x="5119561" y="3927307"/>
            <a:ext cx="200193" cy="15667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2" name="Google Shape;1422;p64"/>
          <p:cNvSpPr txBox="1"/>
          <p:nvPr/>
        </p:nvSpPr>
        <p:spPr>
          <a:xfrm>
            <a:off x="1646650" y="1847041"/>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List Report</a:t>
            </a:r>
            <a:endParaRPr/>
          </a:p>
        </p:txBody>
      </p:sp>
      <p:sp>
        <p:nvSpPr>
          <p:cNvPr id="1423" name="Google Shape;1423;p64"/>
          <p:cNvSpPr txBox="1"/>
          <p:nvPr/>
        </p:nvSpPr>
        <p:spPr>
          <a:xfrm>
            <a:off x="8474966" y="1873468"/>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Object Page</a:t>
            </a:r>
            <a:endParaRPr/>
          </a:p>
        </p:txBody>
      </p:sp>
      <p:sp>
        <p:nvSpPr>
          <p:cNvPr id="1424" name="Google Shape;1424;p64"/>
          <p:cNvSpPr/>
          <p:nvPr/>
        </p:nvSpPr>
        <p:spPr>
          <a:xfrm>
            <a:off x="314933" y="2552069"/>
            <a:ext cx="5100565" cy="54834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5" name="Google Shape;1425;p64"/>
          <p:cNvSpPr/>
          <p:nvPr/>
        </p:nvSpPr>
        <p:spPr>
          <a:xfrm>
            <a:off x="314932" y="2330116"/>
            <a:ext cx="665859" cy="221953"/>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6" name="Google Shape;1426;p64"/>
          <p:cNvSpPr/>
          <p:nvPr/>
        </p:nvSpPr>
        <p:spPr>
          <a:xfrm>
            <a:off x="299701" y="3392015"/>
            <a:ext cx="5100565" cy="2493131"/>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7" name="Google Shape;1427;p64"/>
          <p:cNvSpPr/>
          <p:nvPr/>
        </p:nvSpPr>
        <p:spPr>
          <a:xfrm>
            <a:off x="3461442" y="3206217"/>
            <a:ext cx="1954056" cy="18579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8" name="Google Shape;1428;p64"/>
          <p:cNvSpPr/>
          <p:nvPr/>
        </p:nvSpPr>
        <p:spPr>
          <a:xfrm>
            <a:off x="6703696" y="2502539"/>
            <a:ext cx="5100565" cy="63658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9" name="Google Shape;1429;p64"/>
          <p:cNvSpPr/>
          <p:nvPr/>
        </p:nvSpPr>
        <p:spPr>
          <a:xfrm>
            <a:off x="6703698" y="3139587"/>
            <a:ext cx="1518854" cy="19042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0" name="Google Shape;1430;p64"/>
          <p:cNvSpPr/>
          <p:nvPr/>
        </p:nvSpPr>
        <p:spPr>
          <a:xfrm>
            <a:off x="6775504" y="3429001"/>
            <a:ext cx="5100565" cy="649440"/>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1" name="Google Shape;1431;p64"/>
          <p:cNvSpPr/>
          <p:nvPr/>
        </p:nvSpPr>
        <p:spPr>
          <a:xfrm>
            <a:off x="6808926" y="4580578"/>
            <a:ext cx="5100565" cy="75577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20"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2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5"/>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Object Page</a:t>
            </a:r>
            <a:endParaRPr sz="3600" dirty="0">
              <a:solidFill>
                <a:srgbClr val="FFC000"/>
              </a:solidFill>
              <a:latin typeface="Cooper Black" panose="0208090404030B020404" pitchFamily="18" charset="0"/>
              <a:ea typeface="Corben"/>
              <a:cs typeface="Corben"/>
              <a:sym typeface="Corben"/>
            </a:endParaRPr>
          </a:p>
        </p:txBody>
      </p:sp>
      <p:pic>
        <p:nvPicPr>
          <p:cNvPr id="1439" name="Google Shape;1439;p65" descr="https://blogs.sap.com/wp-content/uploads/2017/08/Develop-Object-Page-simple-example-facets.png"/>
          <p:cNvPicPr preferRelativeResize="0"/>
          <p:nvPr/>
        </p:nvPicPr>
        <p:blipFill rotWithShape="1">
          <a:blip r:embed="rId3">
            <a:alphaModFix/>
          </a:blip>
          <a:srcRect/>
          <a:stretch/>
        </p:blipFill>
        <p:spPr>
          <a:xfrm>
            <a:off x="323603" y="917230"/>
            <a:ext cx="10192461" cy="5445270"/>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973F3F-6F29-E413-424B-D4E7C40157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Title 2">
            <a:extLst>
              <a:ext uri="{FF2B5EF4-FFF2-40B4-BE49-F238E27FC236}">
                <a16:creationId xmlns:a16="http://schemas.microsoft.com/office/drawing/2014/main" id="{55E2DB4D-9757-8AB6-24E3-ABA98C6FDAE0}"/>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2146DA0-9887-34EA-F72D-20CEF9274081}"/>
                  </a:ext>
                </a:extLst>
              </p14:cNvPr>
              <p14:cNvContentPartPr/>
              <p14:nvPr/>
            </p14:nvContentPartPr>
            <p14:xfrm>
              <a:off x="1452172" y="1577182"/>
              <a:ext cx="63720" cy="259920"/>
            </p14:xfrm>
          </p:contentPart>
        </mc:Choice>
        <mc:Fallback xmlns="">
          <p:pic>
            <p:nvPicPr>
              <p:cNvPr id="4" name="Ink 3">
                <a:extLst>
                  <a:ext uri="{FF2B5EF4-FFF2-40B4-BE49-F238E27FC236}">
                    <a16:creationId xmlns:a16="http://schemas.microsoft.com/office/drawing/2014/main" id="{02146DA0-9887-34EA-F72D-20CEF9274081}"/>
                  </a:ext>
                </a:extLst>
              </p:cNvPr>
              <p:cNvPicPr/>
              <p:nvPr/>
            </p:nvPicPr>
            <p:blipFill>
              <a:blip r:embed="rId3"/>
              <a:stretch>
                <a:fillRect/>
              </a:stretch>
            </p:blipFill>
            <p:spPr>
              <a:xfrm>
                <a:off x="1443532" y="1568182"/>
                <a:ext cx="8136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2" name="Ink 81">
                <a:extLst>
                  <a:ext uri="{FF2B5EF4-FFF2-40B4-BE49-F238E27FC236}">
                    <a16:creationId xmlns:a16="http://schemas.microsoft.com/office/drawing/2014/main" id="{C82A9FA4-BB03-CEE1-1DE1-15F0AAFB0E61}"/>
                  </a:ext>
                </a:extLst>
              </p14:cNvPr>
              <p14:cNvContentPartPr/>
              <p14:nvPr/>
            </p14:nvContentPartPr>
            <p14:xfrm>
              <a:off x="4994212" y="2318062"/>
              <a:ext cx="1302480" cy="267120"/>
            </p14:xfrm>
          </p:contentPart>
        </mc:Choice>
        <mc:Fallback xmlns="">
          <p:pic>
            <p:nvPicPr>
              <p:cNvPr id="82" name="Ink 81">
                <a:extLst>
                  <a:ext uri="{FF2B5EF4-FFF2-40B4-BE49-F238E27FC236}">
                    <a16:creationId xmlns:a16="http://schemas.microsoft.com/office/drawing/2014/main" id="{C82A9FA4-BB03-CEE1-1DE1-15F0AAFB0E61}"/>
                  </a:ext>
                </a:extLst>
              </p:cNvPr>
              <p:cNvPicPr/>
              <p:nvPr/>
            </p:nvPicPr>
            <p:blipFill>
              <a:blip r:embed="rId5"/>
              <a:stretch>
                <a:fillRect/>
              </a:stretch>
            </p:blipFill>
            <p:spPr>
              <a:xfrm>
                <a:off x="4985572" y="2309062"/>
                <a:ext cx="1320120" cy="284760"/>
              </a:xfrm>
              <a:prstGeom prst="rect">
                <a:avLst/>
              </a:prstGeom>
            </p:spPr>
          </p:pic>
        </mc:Fallback>
      </mc:AlternateContent>
      <p:grpSp>
        <p:nvGrpSpPr>
          <p:cNvPr id="109" name="Group 108">
            <a:extLst>
              <a:ext uri="{FF2B5EF4-FFF2-40B4-BE49-F238E27FC236}">
                <a16:creationId xmlns:a16="http://schemas.microsoft.com/office/drawing/2014/main" id="{90F0B805-DE31-3AED-DF2B-E94FF1CBAAEF}"/>
              </a:ext>
            </a:extLst>
          </p:cNvPr>
          <p:cNvGrpSpPr/>
          <p:nvPr/>
        </p:nvGrpSpPr>
        <p:grpSpPr>
          <a:xfrm>
            <a:off x="1062652" y="1069942"/>
            <a:ext cx="8860320" cy="2425320"/>
            <a:chOff x="1062652" y="1069942"/>
            <a:chExt cx="8860320" cy="2425320"/>
          </a:xfrm>
        </p:grpSpPr>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7F60946-B214-69AC-117B-A699CB3468B5}"/>
                    </a:ext>
                  </a:extLst>
                </p14:cNvPr>
                <p14:cNvContentPartPr/>
                <p14:nvPr/>
              </p14:nvContentPartPr>
              <p14:xfrm>
                <a:off x="1441732" y="1830982"/>
                <a:ext cx="43560" cy="249480"/>
              </p14:xfrm>
            </p:contentPart>
          </mc:Choice>
          <mc:Fallback xmlns="">
            <p:pic>
              <p:nvPicPr>
                <p:cNvPr id="5" name="Ink 4">
                  <a:extLst>
                    <a:ext uri="{FF2B5EF4-FFF2-40B4-BE49-F238E27FC236}">
                      <a16:creationId xmlns:a16="http://schemas.microsoft.com/office/drawing/2014/main" id="{67F60946-B214-69AC-117B-A699CB3468B5}"/>
                    </a:ext>
                  </a:extLst>
                </p:cNvPr>
                <p:cNvPicPr/>
                <p:nvPr/>
              </p:nvPicPr>
              <p:blipFill>
                <a:blip r:embed="rId7"/>
                <a:stretch>
                  <a:fillRect/>
                </a:stretch>
              </p:blipFill>
              <p:spPr>
                <a:xfrm>
                  <a:off x="1432732" y="1822342"/>
                  <a:ext cx="612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131C2B13-C284-8AB0-B11B-3F77529C2C24}"/>
                    </a:ext>
                  </a:extLst>
                </p14:cNvPr>
                <p14:cNvContentPartPr/>
                <p14:nvPr/>
              </p14:nvContentPartPr>
              <p14:xfrm>
                <a:off x="1399252" y="1920262"/>
                <a:ext cx="3886200" cy="128880"/>
              </p14:xfrm>
            </p:contentPart>
          </mc:Choice>
          <mc:Fallback xmlns="">
            <p:pic>
              <p:nvPicPr>
                <p:cNvPr id="6" name="Ink 5">
                  <a:extLst>
                    <a:ext uri="{FF2B5EF4-FFF2-40B4-BE49-F238E27FC236}">
                      <a16:creationId xmlns:a16="http://schemas.microsoft.com/office/drawing/2014/main" id="{131C2B13-C284-8AB0-B11B-3F77529C2C24}"/>
                    </a:ext>
                  </a:extLst>
                </p:cNvPr>
                <p:cNvPicPr/>
                <p:nvPr/>
              </p:nvPicPr>
              <p:blipFill>
                <a:blip r:embed="rId9"/>
                <a:stretch>
                  <a:fillRect/>
                </a:stretch>
              </p:blipFill>
              <p:spPr>
                <a:xfrm>
                  <a:off x="1390252" y="1911262"/>
                  <a:ext cx="39038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A6C46C65-08AF-0126-7467-2A96B1B79BA2}"/>
                    </a:ext>
                  </a:extLst>
                </p14:cNvPr>
                <p14:cNvContentPartPr/>
                <p14:nvPr/>
              </p14:nvContentPartPr>
              <p14:xfrm>
                <a:off x="1062652" y="2018902"/>
                <a:ext cx="300240" cy="1476360"/>
              </p14:xfrm>
            </p:contentPart>
          </mc:Choice>
          <mc:Fallback xmlns="">
            <p:pic>
              <p:nvPicPr>
                <p:cNvPr id="9" name="Ink 8">
                  <a:extLst>
                    <a:ext uri="{FF2B5EF4-FFF2-40B4-BE49-F238E27FC236}">
                      <a16:creationId xmlns:a16="http://schemas.microsoft.com/office/drawing/2014/main" id="{A6C46C65-08AF-0126-7467-2A96B1B79BA2}"/>
                    </a:ext>
                  </a:extLst>
                </p:cNvPr>
                <p:cNvPicPr/>
                <p:nvPr/>
              </p:nvPicPr>
              <p:blipFill>
                <a:blip r:embed="rId11"/>
                <a:stretch>
                  <a:fillRect/>
                </a:stretch>
              </p:blipFill>
              <p:spPr>
                <a:xfrm>
                  <a:off x="1053652" y="2010262"/>
                  <a:ext cx="317880" cy="149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87E5CD20-66CD-5F90-AAB6-8905761135EB}"/>
                    </a:ext>
                  </a:extLst>
                </p14:cNvPr>
                <p14:cNvContentPartPr/>
                <p14:nvPr/>
              </p14:nvContentPartPr>
              <p14:xfrm>
                <a:off x="1945012" y="1295662"/>
                <a:ext cx="184320" cy="285480"/>
              </p14:xfrm>
            </p:contentPart>
          </mc:Choice>
          <mc:Fallback xmlns="">
            <p:pic>
              <p:nvPicPr>
                <p:cNvPr id="10" name="Ink 9">
                  <a:extLst>
                    <a:ext uri="{FF2B5EF4-FFF2-40B4-BE49-F238E27FC236}">
                      <a16:creationId xmlns:a16="http://schemas.microsoft.com/office/drawing/2014/main" id="{87E5CD20-66CD-5F90-AAB6-8905761135EB}"/>
                    </a:ext>
                  </a:extLst>
                </p:cNvPr>
                <p:cNvPicPr/>
                <p:nvPr/>
              </p:nvPicPr>
              <p:blipFill>
                <a:blip r:embed="rId13"/>
                <a:stretch>
                  <a:fillRect/>
                </a:stretch>
              </p:blipFill>
              <p:spPr>
                <a:xfrm>
                  <a:off x="1936372" y="1286662"/>
                  <a:ext cx="2019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CFAD1D97-0E17-352F-B4F5-DFA0BDD3AA40}"/>
                    </a:ext>
                  </a:extLst>
                </p14:cNvPr>
                <p14:cNvContentPartPr/>
                <p14:nvPr/>
              </p14:nvContentPartPr>
              <p14:xfrm>
                <a:off x="1993612" y="1211422"/>
                <a:ext cx="405360" cy="273600"/>
              </p14:xfrm>
            </p:contentPart>
          </mc:Choice>
          <mc:Fallback xmlns="">
            <p:pic>
              <p:nvPicPr>
                <p:cNvPr id="11" name="Ink 10">
                  <a:extLst>
                    <a:ext uri="{FF2B5EF4-FFF2-40B4-BE49-F238E27FC236}">
                      <a16:creationId xmlns:a16="http://schemas.microsoft.com/office/drawing/2014/main" id="{CFAD1D97-0E17-352F-B4F5-DFA0BDD3AA40}"/>
                    </a:ext>
                  </a:extLst>
                </p:cNvPr>
                <p:cNvPicPr/>
                <p:nvPr/>
              </p:nvPicPr>
              <p:blipFill>
                <a:blip r:embed="rId15"/>
                <a:stretch>
                  <a:fillRect/>
                </a:stretch>
              </p:blipFill>
              <p:spPr>
                <a:xfrm>
                  <a:off x="1984972" y="1202782"/>
                  <a:ext cx="42300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39267CC-132A-B138-6131-2118DB6F469F}"/>
                    </a:ext>
                  </a:extLst>
                </p14:cNvPr>
                <p14:cNvContentPartPr/>
                <p14:nvPr/>
              </p14:nvContentPartPr>
              <p14:xfrm>
                <a:off x="2614252" y="1139422"/>
                <a:ext cx="30960" cy="164160"/>
              </p14:xfrm>
            </p:contentPart>
          </mc:Choice>
          <mc:Fallback xmlns="">
            <p:pic>
              <p:nvPicPr>
                <p:cNvPr id="14" name="Ink 13">
                  <a:extLst>
                    <a:ext uri="{FF2B5EF4-FFF2-40B4-BE49-F238E27FC236}">
                      <a16:creationId xmlns:a16="http://schemas.microsoft.com/office/drawing/2014/main" id="{639267CC-132A-B138-6131-2118DB6F469F}"/>
                    </a:ext>
                  </a:extLst>
                </p:cNvPr>
                <p:cNvPicPr/>
                <p:nvPr/>
              </p:nvPicPr>
              <p:blipFill>
                <a:blip r:embed="rId17"/>
                <a:stretch>
                  <a:fillRect/>
                </a:stretch>
              </p:blipFill>
              <p:spPr>
                <a:xfrm>
                  <a:off x="2605252" y="1130422"/>
                  <a:ext cx="486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AABDC6BB-8B0B-3AEC-3AA7-856437842A9D}"/>
                    </a:ext>
                  </a:extLst>
                </p14:cNvPr>
                <p14:cNvContentPartPr/>
                <p14:nvPr/>
              </p14:nvContentPartPr>
              <p14:xfrm>
                <a:off x="2699932" y="1121422"/>
                <a:ext cx="24840" cy="158040"/>
              </p14:xfrm>
            </p:contentPart>
          </mc:Choice>
          <mc:Fallback xmlns="">
            <p:pic>
              <p:nvPicPr>
                <p:cNvPr id="15" name="Ink 14">
                  <a:extLst>
                    <a:ext uri="{FF2B5EF4-FFF2-40B4-BE49-F238E27FC236}">
                      <a16:creationId xmlns:a16="http://schemas.microsoft.com/office/drawing/2014/main" id="{AABDC6BB-8B0B-3AEC-3AA7-856437842A9D}"/>
                    </a:ext>
                  </a:extLst>
                </p:cNvPr>
                <p:cNvPicPr/>
                <p:nvPr/>
              </p:nvPicPr>
              <p:blipFill>
                <a:blip r:embed="rId19"/>
                <a:stretch>
                  <a:fillRect/>
                </a:stretch>
              </p:blipFill>
              <p:spPr>
                <a:xfrm>
                  <a:off x="2691292" y="1112782"/>
                  <a:ext cx="424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F27C5878-D495-C143-BDED-50AA023E28A7}"/>
                    </a:ext>
                  </a:extLst>
                </p14:cNvPr>
                <p14:cNvContentPartPr/>
                <p14:nvPr/>
              </p14:nvContentPartPr>
              <p14:xfrm>
                <a:off x="2566012" y="1166422"/>
                <a:ext cx="149400" cy="79920"/>
              </p14:xfrm>
            </p:contentPart>
          </mc:Choice>
          <mc:Fallback xmlns="">
            <p:pic>
              <p:nvPicPr>
                <p:cNvPr id="16" name="Ink 15">
                  <a:extLst>
                    <a:ext uri="{FF2B5EF4-FFF2-40B4-BE49-F238E27FC236}">
                      <a16:creationId xmlns:a16="http://schemas.microsoft.com/office/drawing/2014/main" id="{F27C5878-D495-C143-BDED-50AA023E28A7}"/>
                    </a:ext>
                  </a:extLst>
                </p:cNvPr>
                <p:cNvPicPr/>
                <p:nvPr/>
              </p:nvPicPr>
              <p:blipFill>
                <a:blip r:embed="rId21"/>
                <a:stretch>
                  <a:fillRect/>
                </a:stretch>
              </p:blipFill>
              <p:spPr>
                <a:xfrm>
                  <a:off x="2557372" y="1157782"/>
                  <a:ext cx="1670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02B9A57A-9273-214A-011A-D2457BDC9F4F}"/>
                    </a:ext>
                  </a:extLst>
                </p14:cNvPr>
                <p14:cNvContentPartPr/>
                <p14:nvPr/>
              </p14:nvContentPartPr>
              <p14:xfrm>
                <a:off x="2841772" y="1134382"/>
                <a:ext cx="94320" cy="123840"/>
              </p14:xfrm>
            </p:contentPart>
          </mc:Choice>
          <mc:Fallback xmlns="">
            <p:pic>
              <p:nvPicPr>
                <p:cNvPr id="17" name="Ink 16">
                  <a:extLst>
                    <a:ext uri="{FF2B5EF4-FFF2-40B4-BE49-F238E27FC236}">
                      <a16:creationId xmlns:a16="http://schemas.microsoft.com/office/drawing/2014/main" id="{02B9A57A-9273-214A-011A-D2457BDC9F4F}"/>
                    </a:ext>
                  </a:extLst>
                </p:cNvPr>
                <p:cNvPicPr/>
                <p:nvPr/>
              </p:nvPicPr>
              <p:blipFill>
                <a:blip r:embed="rId23"/>
                <a:stretch>
                  <a:fillRect/>
                </a:stretch>
              </p:blipFill>
              <p:spPr>
                <a:xfrm>
                  <a:off x="2833132" y="1125382"/>
                  <a:ext cx="1119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a16="http://schemas.microsoft.com/office/drawing/2014/main" id="{297CDC00-BF3C-3877-6E8A-180F1DDA8124}"/>
                    </a:ext>
                  </a:extLst>
                </p14:cNvPr>
                <p14:cNvContentPartPr/>
                <p14:nvPr/>
              </p14:nvContentPartPr>
              <p14:xfrm>
                <a:off x="2973892" y="1134022"/>
                <a:ext cx="107280" cy="100800"/>
              </p14:xfrm>
            </p:contentPart>
          </mc:Choice>
          <mc:Fallback xmlns="">
            <p:pic>
              <p:nvPicPr>
                <p:cNvPr id="18" name="Ink 17">
                  <a:extLst>
                    <a:ext uri="{FF2B5EF4-FFF2-40B4-BE49-F238E27FC236}">
                      <a16:creationId xmlns:a16="http://schemas.microsoft.com/office/drawing/2014/main" id="{297CDC00-BF3C-3877-6E8A-180F1DDA8124}"/>
                    </a:ext>
                  </a:extLst>
                </p:cNvPr>
                <p:cNvPicPr/>
                <p:nvPr/>
              </p:nvPicPr>
              <p:blipFill>
                <a:blip r:embed="rId25"/>
                <a:stretch>
                  <a:fillRect/>
                </a:stretch>
              </p:blipFill>
              <p:spPr>
                <a:xfrm>
                  <a:off x="2964892" y="1125382"/>
                  <a:ext cx="1249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Ink 18">
                  <a:extLst>
                    <a:ext uri="{FF2B5EF4-FFF2-40B4-BE49-F238E27FC236}">
                      <a16:creationId xmlns:a16="http://schemas.microsoft.com/office/drawing/2014/main" id="{42B44818-453F-F246-8128-7AEFFCF38E50}"/>
                    </a:ext>
                  </a:extLst>
                </p14:cNvPr>
                <p14:cNvContentPartPr/>
                <p14:nvPr/>
              </p14:nvContentPartPr>
              <p14:xfrm>
                <a:off x="3111412" y="1147342"/>
                <a:ext cx="98280" cy="106560"/>
              </p14:xfrm>
            </p:contentPart>
          </mc:Choice>
          <mc:Fallback xmlns="">
            <p:pic>
              <p:nvPicPr>
                <p:cNvPr id="19" name="Ink 18">
                  <a:extLst>
                    <a:ext uri="{FF2B5EF4-FFF2-40B4-BE49-F238E27FC236}">
                      <a16:creationId xmlns:a16="http://schemas.microsoft.com/office/drawing/2014/main" id="{42B44818-453F-F246-8128-7AEFFCF38E50}"/>
                    </a:ext>
                  </a:extLst>
                </p:cNvPr>
                <p:cNvPicPr/>
                <p:nvPr/>
              </p:nvPicPr>
              <p:blipFill>
                <a:blip r:embed="rId27"/>
                <a:stretch>
                  <a:fillRect/>
                </a:stretch>
              </p:blipFill>
              <p:spPr>
                <a:xfrm>
                  <a:off x="3102412" y="1138702"/>
                  <a:ext cx="1159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61E2DFD-68C1-C1FE-2ADE-42A7874C971B}"/>
                    </a:ext>
                  </a:extLst>
                </p14:cNvPr>
                <p14:cNvContentPartPr/>
                <p14:nvPr/>
              </p14:nvContentPartPr>
              <p14:xfrm>
                <a:off x="3232372" y="1141222"/>
                <a:ext cx="75600" cy="92880"/>
              </p14:xfrm>
            </p:contentPart>
          </mc:Choice>
          <mc:Fallback xmlns="">
            <p:pic>
              <p:nvPicPr>
                <p:cNvPr id="20" name="Ink 19">
                  <a:extLst>
                    <a:ext uri="{FF2B5EF4-FFF2-40B4-BE49-F238E27FC236}">
                      <a16:creationId xmlns:a16="http://schemas.microsoft.com/office/drawing/2014/main" id="{D61E2DFD-68C1-C1FE-2ADE-42A7874C971B}"/>
                    </a:ext>
                  </a:extLst>
                </p:cNvPr>
                <p:cNvPicPr/>
                <p:nvPr/>
              </p:nvPicPr>
              <p:blipFill>
                <a:blip r:embed="rId29"/>
                <a:stretch>
                  <a:fillRect/>
                </a:stretch>
              </p:blipFill>
              <p:spPr>
                <a:xfrm>
                  <a:off x="3223732" y="1132222"/>
                  <a:ext cx="9324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2D0DDFF7-29D1-942A-B683-97E609CE253E}"/>
                    </a:ext>
                  </a:extLst>
                </p14:cNvPr>
                <p14:cNvContentPartPr/>
                <p14:nvPr/>
              </p14:nvContentPartPr>
              <p14:xfrm>
                <a:off x="3346492" y="1114222"/>
                <a:ext cx="55800" cy="114840"/>
              </p14:xfrm>
            </p:contentPart>
          </mc:Choice>
          <mc:Fallback xmlns="">
            <p:pic>
              <p:nvPicPr>
                <p:cNvPr id="21" name="Ink 20">
                  <a:extLst>
                    <a:ext uri="{FF2B5EF4-FFF2-40B4-BE49-F238E27FC236}">
                      <a16:creationId xmlns:a16="http://schemas.microsoft.com/office/drawing/2014/main" id="{2D0DDFF7-29D1-942A-B683-97E609CE253E}"/>
                    </a:ext>
                  </a:extLst>
                </p:cNvPr>
                <p:cNvPicPr/>
                <p:nvPr/>
              </p:nvPicPr>
              <p:blipFill>
                <a:blip r:embed="rId31"/>
                <a:stretch>
                  <a:fillRect/>
                </a:stretch>
              </p:blipFill>
              <p:spPr>
                <a:xfrm>
                  <a:off x="3337492" y="1105582"/>
                  <a:ext cx="7344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2CB7DCC6-BC7B-33E5-1C02-6C965FFD6ED2}"/>
                    </a:ext>
                  </a:extLst>
                </p14:cNvPr>
                <p14:cNvContentPartPr/>
                <p14:nvPr/>
              </p14:nvContentPartPr>
              <p14:xfrm>
                <a:off x="3363772" y="1159582"/>
                <a:ext cx="45000" cy="360"/>
              </p14:xfrm>
            </p:contentPart>
          </mc:Choice>
          <mc:Fallback xmlns="">
            <p:pic>
              <p:nvPicPr>
                <p:cNvPr id="22" name="Ink 21">
                  <a:extLst>
                    <a:ext uri="{FF2B5EF4-FFF2-40B4-BE49-F238E27FC236}">
                      <a16:creationId xmlns:a16="http://schemas.microsoft.com/office/drawing/2014/main" id="{2CB7DCC6-BC7B-33E5-1C02-6C965FFD6ED2}"/>
                    </a:ext>
                  </a:extLst>
                </p:cNvPr>
                <p:cNvPicPr/>
                <p:nvPr/>
              </p:nvPicPr>
              <p:blipFill>
                <a:blip r:embed="rId33"/>
                <a:stretch>
                  <a:fillRect/>
                </a:stretch>
              </p:blipFill>
              <p:spPr>
                <a:xfrm>
                  <a:off x="3355132" y="1150582"/>
                  <a:ext cx="62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B48C2FE3-C2D5-16EB-7AF1-07AC68EFBB1B}"/>
                    </a:ext>
                  </a:extLst>
                </p14:cNvPr>
                <p14:cNvContentPartPr/>
                <p14:nvPr/>
              </p14:nvContentPartPr>
              <p14:xfrm>
                <a:off x="3455572" y="1116382"/>
                <a:ext cx="71640" cy="122040"/>
              </p14:xfrm>
            </p:contentPart>
          </mc:Choice>
          <mc:Fallback xmlns="">
            <p:pic>
              <p:nvPicPr>
                <p:cNvPr id="23" name="Ink 22">
                  <a:extLst>
                    <a:ext uri="{FF2B5EF4-FFF2-40B4-BE49-F238E27FC236}">
                      <a16:creationId xmlns:a16="http://schemas.microsoft.com/office/drawing/2014/main" id="{B48C2FE3-C2D5-16EB-7AF1-07AC68EFBB1B}"/>
                    </a:ext>
                  </a:extLst>
                </p:cNvPr>
                <p:cNvPicPr/>
                <p:nvPr/>
              </p:nvPicPr>
              <p:blipFill>
                <a:blip r:embed="rId35"/>
                <a:stretch>
                  <a:fillRect/>
                </a:stretch>
              </p:blipFill>
              <p:spPr>
                <a:xfrm>
                  <a:off x="3446572" y="1107382"/>
                  <a:ext cx="892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B03E9EAB-9707-C066-D117-2FD73AC13520}"/>
                    </a:ext>
                  </a:extLst>
                </p14:cNvPr>
                <p14:cNvContentPartPr/>
                <p14:nvPr/>
              </p14:nvContentPartPr>
              <p14:xfrm>
                <a:off x="3583732" y="1097662"/>
                <a:ext cx="102960" cy="141120"/>
              </p14:xfrm>
            </p:contentPart>
          </mc:Choice>
          <mc:Fallback xmlns="">
            <p:pic>
              <p:nvPicPr>
                <p:cNvPr id="24" name="Ink 23">
                  <a:extLst>
                    <a:ext uri="{FF2B5EF4-FFF2-40B4-BE49-F238E27FC236}">
                      <a16:creationId xmlns:a16="http://schemas.microsoft.com/office/drawing/2014/main" id="{B03E9EAB-9707-C066-D117-2FD73AC13520}"/>
                    </a:ext>
                  </a:extLst>
                </p:cNvPr>
                <p:cNvPicPr/>
                <p:nvPr/>
              </p:nvPicPr>
              <p:blipFill>
                <a:blip r:embed="rId37"/>
                <a:stretch>
                  <a:fillRect/>
                </a:stretch>
              </p:blipFill>
              <p:spPr>
                <a:xfrm>
                  <a:off x="3575092" y="1089022"/>
                  <a:ext cx="1206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221F37CA-49C6-04D6-5715-39813F825832}"/>
                    </a:ext>
                  </a:extLst>
                </p14:cNvPr>
                <p14:cNvContentPartPr/>
                <p14:nvPr/>
              </p14:nvContentPartPr>
              <p14:xfrm>
                <a:off x="3822772" y="1116742"/>
                <a:ext cx="87480" cy="122040"/>
              </p14:xfrm>
            </p:contentPart>
          </mc:Choice>
          <mc:Fallback xmlns="">
            <p:pic>
              <p:nvPicPr>
                <p:cNvPr id="25" name="Ink 24">
                  <a:extLst>
                    <a:ext uri="{FF2B5EF4-FFF2-40B4-BE49-F238E27FC236}">
                      <a16:creationId xmlns:a16="http://schemas.microsoft.com/office/drawing/2014/main" id="{221F37CA-49C6-04D6-5715-39813F825832}"/>
                    </a:ext>
                  </a:extLst>
                </p:cNvPr>
                <p:cNvPicPr/>
                <p:nvPr/>
              </p:nvPicPr>
              <p:blipFill>
                <a:blip r:embed="rId39"/>
                <a:stretch>
                  <a:fillRect/>
                </a:stretch>
              </p:blipFill>
              <p:spPr>
                <a:xfrm>
                  <a:off x="3814132" y="1108102"/>
                  <a:ext cx="1051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EBBB6849-7B9A-F1EE-2924-E88AC87233BB}"/>
                    </a:ext>
                  </a:extLst>
                </p14:cNvPr>
                <p14:cNvContentPartPr/>
                <p14:nvPr/>
              </p14:nvContentPartPr>
              <p14:xfrm>
                <a:off x="3995932" y="1109182"/>
                <a:ext cx="23760" cy="60840"/>
              </p14:xfrm>
            </p:contentPart>
          </mc:Choice>
          <mc:Fallback xmlns="">
            <p:pic>
              <p:nvPicPr>
                <p:cNvPr id="26" name="Ink 25">
                  <a:extLst>
                    <a:ext uri="{FF2B5EF4-FFF2-40B4-BE49-F238E27FC236}">
                      <a16:creationId xmlns:a16="http://schemas.microsoft.com/office/drawing/2014/main" id="{EBBB6849-7B9A-F1EE-2924-E88AC87233BB}"/>
                    </a:ext>
                  </a:extLst>
                </p:cNvPr>
                <p:cNvPicPr/>
                <p:nvPr/>
              </p:nvPicPr>
              <p:blipFill>
                <a:blip r:embed="rId41"/>
                <a:stretch>
                  <a:fillRect/>
                </a:stretch>
              </p:blipFill>
              <p:spPr>
                <a:xfrm>
                  <a:off x="3987292" y="1100542"/>
                  <a:ext cx="4140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D2329490-7AE6-6961-6F7D-46FCBBBB4546}"/>
                    </a:ext>
                  </a:extLst>
                </p14:cNvPr>
                <p14:cNvContentPartPr/>
                <p14:nvPr/>
              </p14:nvContentPartPr>
              <p14:xfrm>
                <a:off x="4036612" y="1069942"/>
                <a:ext cx="177840" cy="109440"/>
              </p14:xfrm>
            </p:contentPart>
          </mc:Choice>
          <mc:Fallback xmlns="">
            <p:pic>
              <p:nvPicPr>
                <p:cNvPr id="27" name="Ink 26">
                  <a:extLst>
                    <a:ext uri="{FF2B5EF4-FFF2-40B4-BE49-F238E27FC236}">
                      <a16:creationId xmlns:a16="http://schemas.microsoft.com/office/drawing/2014/main" id="{D2329490-7AE6-6961-6F7D-46FCBBBB4546}"/>
                    </a:ext>
                  </a:extLst>
                </p:cNvPr>
                <p:cNvPicPr/>
                <p:nvPr/>
              </p:nvPicPr>
              <p:blipFill>
                <a:blip r:embed="rId43"/>
                <a:stretch>
                  <a:fillRect/>
                </a:stretch>
              </p:blipFill>
              <p:spPr>
                <a:xfrm>
                  <a:off x="4027972" y="1060942"/>
                  <a:ext cx="1954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9B1D906B-491F-ECF8-B932-02CD4607DB25}"/>
                    </a:ext>
                  </a:extLst>
                </p14:cNvPr>
                <p14:cNvContentPartPr/>
                <p14:nvPr/>
              </p14:nvContentPartPr>
              <p14:xfrm>
                <a:off x="3939772" y="1115302"/>
                <a:ext cx="6840" cy="86400"/>
              </p14:xfrm>
            </p:contentPart>
          </mc:Choice>
          <mc:Fallback xmlns="">
            <p:pic>
              <p:nvPicPr>
                <p:cNvPr id="28" name="Ink 27">
                  <a:extLst>
                    <a:ext uri="{FF2B5EF4-FFF2-40B4-BE49-F238E27FC236}">
                      <a16:creationId xmlns:a16="http://schemas.microsoft.com/office/drawing/2014/main" id="{9B1D906B-491F-ECF8-B932-02CD4607DB25}"/>
                    </a:ext>
                  </a:extLst>
                </p:cNvPr>
                <p:cNvPicPr/>
                <p:nvPr/>
              </p:nvPicPr>
              <p:blipFill>
                <a:blip r:embed="rId45"/>
                <a:stretch>
                  <a:fillRect/>
                </a:stretch>
              </p:blipFill>
              <p:spPr>
                <a:xfrm>
                  <a:off x="3930772" y="1106662"/>
                  <a:ext cx="244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7EAFA2A6-D968-1EA6-0BB9-C31CE7FBE4F6}"/>
                    </a:ext>
                  </a:extLst>
                </p14:cNvPr>
                <p14:cNvContentPartPr/>
                <p14:nvPr/>
              </p14:nvContentPartPr>
              <p14:xfrm>
                <a:off x="1521652" y="2361262"/>
                <a:ext cx="1808280" cy="1078200"/>
              </p14:xfrm>
            </p:contentPart>
          </mc:Choice>
          <mc:Fallback xmlns="">
            <p:pic>
              <p:nvPicPr>
                <p:cNvPr id="30" name="Ink 29">
                  <a:extLst>
                    <a:ext uri="{FF2B5EF4-FFF2-40B4-BE49-F238E27FC236}">
                      <a16:creationId xmlns:a16="http://schemas.microsoft.com/office/drawing/2014/main" id="{7EAFA2A6-D968-1EA6-0BB9-C31CE7FBE4F6}"/>
                    </a:ext>
                  </a:extLst>
                </p:cNvPr>
                <p:cNvPicPr/>
                <p:nvPr/>
              </p:nvPicPr>
              <p:blipFill>
                <a:blip r:embed="rId47"/>
                <a:stretch>
                  <a:fillRect/>
                </a:stretch>
              </p:blipFill>
              <p:spPr>
                <a:xfrm>
                  <a:off x="1513012" y="2352262"/>
                  <a:ext cx="1825920" cy="1095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E1C22BD4-482B-1FFC-13AC-479E4531E69B}"/>
                    </a:ext>
                  </a:extLst>
                </p14:cNvPr>
                <p14:cNvContentPartPr/>
                <p14:nvPr/>
              </p14:nvContentPartPr>
              <p14:xfrm>
                <a:off x="1669252" y="2356942"/>
                <a:ext cx="2319480" cy="987840"/>
              </p14:xfrm>
            </p:contentPart>
          </mc:Choice>
          <mc:Fallback xmlns="">
            <p:pic>
              <p:nvPicPr>
                <p:cNvPr id="31" name="Ink 30">
                  <a:extLst>
                    <a:ext uri="{FF2B5EF4-FFF2-40B4-BE49-F238E27FC236}">
                      <a16:creationId xmlns:a16="http://schemas.microsoft.com/office/drawing/2014/main" id="{E1C22BD4-482B-1FFC-13AC-479E4531E69B}"/>
                    </a:ext>
                  </a:extLst>
                </p:cNvPr>
                <p:cNvPicPr/>
                <p:nvPr/>
              </p:nvPicPr>
              <p:blipFill>
                <a:blip r:embed="rId49"/>
                <a:stretch>
                  <a:fillRect/>
                </a:stretch>
              </p:blipFill>
              <p:spPr>
                <a:xfrm>
                  <a:off x="1660252" y="2348302"/>
                  <a:ext cx="2337120" cy="1005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4696E2A6-0925-A564-F0B1-0C3ACC6E79E7}"/>
                    </a:ext>
                  </a:extLst>
                </p14:cNvPr>
                <p14:cNvContentPartPr/>
                <p14:nvPr/>
              </p14:nvContentPartPr>
              <p14:xfrm>
                <a:off x="2098372" y="2812342"/>
                <a:ext cx="22320" cy="192600"/>
              </p14:xfrm>
            </p:contentPart>
          </mc:Choice>
          <mc:Fallback xmlns="">
            <p:pic>
              <p:nvPicPr>
                <p:cNvPr id="32" name="Ink 31">
                  <a:extLst>
                    <a:ext uri="{FF2B5EF4-FFF2-40B4-BE49-F238E27FC236}">
                      <a16:creationId xmlns:a16="http://schemas.microsoft.com/office/drawing/2014/main" id="{4696E2A6-0925-A564-F0B1-0C3ACC6E79E7}"/>
                    </a:ext>
                  </a:extLst>
                </p:cNvPr>
                <p:cNvPicPr/>
                <p:nvPr/>
              </p:nvPicPr>
              <p:blipFill>
                <a:blip r:embed="rId51"/>
                <a:stretch>
                  <a:fillRect/>
                </a:stretch>
              </p:blipFill>
              <p:spPr>
                <a:xfrm>
                  <a:off x="2089732" y="2803342"/>
                  <a:ext cx="3996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3DEFF554-DC97-D371-361E-3D8CD026DFD7}"/>
                    </a:ext>
                  </a:extLst>
                </p14:cNvPr>
                <p14:cNvContentPartPr/>
                <p14:nvPr/>
              </p14:nvContentPartPr>
              <p14:xfrm>
                <a:off x="2035732" y="2747182"/>
                <a:ext cx="170640" cy="278640"/>
              </p14:xfrm>
            </p:contentPart>
          </mc:Choice>
          <mc:Fallback xmlns="">
            <p:pic>
              <p:nvPicPr>
                <p:cNvPr id="33" name="Ink 32">
                  <a:extLst>
                    <a:ext uri="{FF2B5EF4-FFF2-40B4-BE49-F238E27FC236}">
                      <a16:creationId xmlns:a16="http://schemas.microsoft.com/office/drawing/2014/main" id="{3DEFF554-DC97-D371-361E-3D8CD026DFD7}"/>
                    </a:ext>
                  </a:extLst>
                </p:cNvPr>
                <p:cNvPicPr/>
                <p:nvPr/>
              </p:nvPicPr>
              <p:blipFill>
                <a:blip r:embed="rId53"/>
                <a:stretch>
                  <a:fillRect/>
                </a:stretch>
              </p:blipFill>
              <p:spPr>
                <a:xfrm>
                  <a:off x="2027092" y="2738182"/>
                  <a:ext cx="18828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71ED5EBE-FA5A-ED11-72F0-B733207F263A}"/>
                    </a:ext>
                  </a:extLst>
                </p14:cNvPr>
                <p14:cNvContentPartPr/>
                <p14:nvPr/>
              </p14:nvContentPartPr>
              <p14:xfrm>
                <a:off x="2234812" y="2724142"/>
                <a:ext cx="190440" cy="248040"/>
              </p14:xfrm>
            </p:contentPart>
          </mc:Choice>
          <mc:Fallback xmlns="">
            <p:pic>
              <p:nvPicPr>
                <p:cNvPr id="34" name="Ink 33">
                  <a:extLst>
                    <a:ext uri="{FF2B5EF4-FFF2-40B4-BE49-F238E27FC236}">
                      <a16:creationId xmlns:a16="http://schemas.microsoft.com/office/drawing/2014/main" id="{71ED5EBE-FA5A-ED11-72F0-B733207F263A}"/>
                    </a:ext>
                  </a:extLst>
                </p:cNvPr>
                <p:cNvPicPr/>
                <p:nvPr/>
              </p:nvPicPr>
              <p:blipFill>
                <a:blip r:embed="rId55"/>
                <a:stretch>
                  <a:fillRect/>
                </a:stretch>
              </p:blipFill>
              <p:spPr>
                <a:xfrm>
                  <a:off x="2225812" y="2715502"/>
                  <a:ext cx="2080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 name="Ink 34">
                  <a:extLst>
                    <a:ext uri="{FF2B5EF4-FFF2-40B4-BE49-F238E27FC236}">
                      <a16:creationId xmlns:a16="http://schemas.microsoft.com/office/drawing/2014/main" id="{7C2803CD-7160-9C0A-41CB-AFE73E54A88A}"/>
                    </a:ext>
                  </a:extLst>
                </p14:cNvPr>
                <p14:cNvContentPartPr/>
                <p14:nvPr/>
              </p14:nvContentPartPr>
              <p14:xfrm>
                <a:off x="2450092" y="2817022"/>
                <a:ext cx="121680" cy="154440"/>
              </p14:xfrm>
            </p:contentPart>
          </mc:Choice>
          <mc:Fallback xmlns="">
            <p:pic>
              <p:nvPicPr>
                <p:cNvPr id="35" name="Ink 34">
                  <a:extLst>
                    <a:ext uri="{FF2B5EF4-FFF2-40B4-BE49-F238E27FC236}">
                      <a16:creationId xmlns:a16="http://schemas.microsoft.com/office/drawing/2014/main" id="{7C2803CD-7160-9C0A-41CB-AFE73E54A88A}"/>
                    </a:ext>
                  </a:extLst>
                </p:cNvPr>
                <p:cNvPicPr/>
                <p:nvPr/>
              </p:nvPicPr>
              <p:blipFill>
                <a:blip r:embed="rId57"/>
                <a:stretch>
                  <a:fillRect/>
                </a:stretch>
              </p:blipFill>
              <p:spPr>
                <a:xfrm>
                  <a:off x="2441092" y="2808382"/>
                  <a:ext cx="13932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6" name="Ink 35">
                  <a:extLst>
                    <a:ext uri="{FF2B5EF4-FFF2-40B4-BE49-F238E27FC236}">
                      <a16:creationId xmlns:a16="http://schemas.microsoft.com/office/drawing/2014/main" id="{6CD6E791-40E3-C2A9-C9E9-B53120D622ED}"/>
                    </a:ext>
                  </a:extLst>
                </p14:cNvPr>
                <p14:cNvContentPartPr/>
                <p14:nvPr/>
              </p14:nvContentPartPr>
              <p14:xfrm>
                <a:off x="2593732" y="2828902"/>
                <a:ext cx="142200" cy="109080"/>
              </p14:xfrm>
            </p:contentPart>
          </mc:Choice>
          <mc:Fallback xmlns="">
            <p:pic>
              <p:nvPicPr>
                <p:cNvPr id="36" name="Ink 35">
                  <a:extLst>
                    <a:ext uri="{FF2B5EF4-FFF2-40B4-BE49-F238E27FC236}">
                      <a16:creationId xmlns:a16="http://schemas.microsoft.com/office/drawing/2014/main" id="{6CD6E791-40E3-C2A9-C9E9-B53120D622ED}"/>
                    </a:ext>
                  </a:extLst>
                </p:cNvPr>
                <p:cNvPicPr/>
                <p:nvPr/>
              </p:nvPicPr>
              <p:blipFill>
                <a:blip r:embed="rId59"/>
                <a:stretch>
                  <a:fillRect/>
                </a:stretch>
              </p:blipFill>
              <p:spPr>
                <a:xfrm>
                  <a:off x="2584732" y="2820262"/>
                  <a:ext cx="1598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Ink 36">
                  <a:extLst>
                    <a:ext uri="{FF2B5EF4-FFF2-40B4-BE49-F238E27FC236}">
                      <a16:creationId xmlns:a16="http://schemas.microsoft.com/office/drawing/2014/main" id="{16362EC6-79DE-61E5-CBF9-61FC330E67E0}"/>
                    </a:ext>
                  </a:extLst>
                </p14:cNvPr>
                <p14:cNvContentPartPr/>
                <p14:nvPr/>
              </p14:nvContentPartPr>
              <p14:xfrm>
                <a:off x="2773732" y="2695342"/>
                <a:ext cx="89280" cy="216000"/>
              </p14:xfrm>
            </p:contentPart>
          </mc:Choice>
          <mc:Fallback xmlns="">
            <p:pic>
              <p:nvPicPr>
                <p:cNvPr id="37" name="Ink 36">
                  <a:extLst>
                    <a:ext uri="{FF2B5EF4-FFF2-40B4-BE49-F238E27FC236}">
                      <a16:creationId xmlns:a16="http://schemas.microsoft.com/office/drawing/2014/main" id="{16362EC6-79DE-61E5-CBF9-61FC330E67E0}"/>
                    </a:ext>
                  </a:extLst>
                </p:cNvPr>
                <p:cNvPicPr/>
                <p:nvPr/>
              </p:nvPicPr>
              <p:blipFill>
                <a:blip r:embed="rId61"/>
                <a:stretch>
                  <a:fillRect/>
                </a:stretch>
              </p:blipFill>
              <p:spPr>
                <a:xfrm>
                  <a:off x="2765092" y="2686702"/>
                  <a:ext cx="1069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Ink 37">
                  <a:extLst>
                    <a:ext uri="{FF2B5EF4-FFF2-40B4-BE49-F238E27FC236}">
                      <a16:creationId xmlns:a16="http://schemas.microsoft.com/office/drawing/2014/main" id="{34B23BB0-9383-1E01-6FBB-04DF39E4E755}"/>
                    </a:ext>
                  </a:extLst>
                </p14:cNvPr>
                <p14:cNvContentPartPr/>
                <p14:nvPr/>
              </p14:nvContentPartPr>
              <p14:xfrm>
                <a:off x="2893972" y="2695342"/>
                <a:ext cx="27360" cy="215280"/>
              </p14:xfrm>
            </p:contentPart>
          </mc:Choice>
          <mc:Fallback xmlns="">
            <p:pic>
              <p:nvPicPr>
                <p:cNvPr id="38" name="Ink 37">
                  <a:extLst>
                    <a:ext uri="{FF2B5EF4-FFF2-40B4-BE49-F238E27FC236}">
                      <a16:creationId xmlns:a16="http://schemas.microsoft.com/office/drawing/2014/main" id="{34B23BB0-9383-1E01-6FBB-04DF39E4E755}"/>
                    </a:ext>
                  </a:extLst>
                </p:cNvPr>
                <p:cNvPicPr/>
                <p:nvPr/>
              </p:nvPicPr>
              <p:blipFill>
                <a:blip r:embed="rId63"/>
                <a:stretch>
                  <a:fillRect/>
                </a:stretch>
              </p:blipFill>
              <p:spPr>
                <a:xfrm>
                  <a:off x="2885332" y="2686342"/>
                  <a:ext cx="450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Ink 38">
                  <a:extLst>
                    <a:ext uri="{FF2B5EF4-FFF2-40B4-BE49-F238E27FC236}">
                      <a16:creationId xmlns:a16="http://schemas.microsoft.com/office/drawing/2014/main" id="{3CF7FD72-7946-929B-F219-0E57BD9A21A2}"/>
                    </a:ext>
                  </a:extLst>
                </p14:cNvPr>
                <p14:cNvContentPartPr/>
                <p14:nvPr/>
              </p14:nvContentPartPr>
              <p14:xfrm>
                <a:off x="2976412" y="2572942"/>
                <a:ext cx="43920" cy="610920"/>
              </p14:xfrm>
            </p:contentPart>
          </mc:Choice>
          <mc:Fallback xmlns="">
            <p:pic>
              <p:nvPicPr>
                <p:cNvPr id="39" name="Ink 38">
                  <a:extLst>
                    <a:ext uri="{FF2B5EF4-FFF2-40B4-BE49-F238E27FC236}">
                      <a16:creationId xmlns:a16="http://schemas.microsoft.com/office/drawing/2014/main" id="{3CF7FD72-7946-929B-F219-0E57BD9A21A2}"/>
                    </a:ext>
                  </a:extLst>
                </p:cNvPr>
                <p:cNvPicPr/>
                <p:nvPr/>
              </p:nvPicPr>
              <p:blipFill>
                <a:blip r:embed="rId65"/>
                <a:stretch>
                  <a:fillRect/>
                </a:stretch>
              </p:blipFill>
              <p:spPr>
                <a:xfrm>
                  <a:off x="2967772" y="2564302"/>
                  <a:ext cx="61560" cy="628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Ink 39">
                  <a:extLst>
                    <a:ext uri="{FF2B5EF4-FFF2-40B4-BE49-F238E27FC236}">
                      <a16:creationId xmlns:a16="http://schemas.microsoft.com/office/drawing/2014/main" id="{2F4BCE3A-9554-2478-4F19-1ECFDD905A81}"/>
                    </a:ext>
                  </a:extLst>
                </p14:cNvPr>
                <p14:cNvContentPartPr/>
                <p14:nvPr/>
              </p14:nvContentPartPr>
              <p14:xfrm>
                <a:off x="2933212" y="2851942"/>
                <a:ext cx="166680" cy="101520"/>
              </p14:xfrm>
            </p:contentPart>
          </mc:Choice>
          <mc:Fallback xmlns="">
            <p:pic>
              <p:nvPicPr>
                <p:cNvPr id="40" name="Ink 39">
                  <a:extLst>
                    <a:ext uri="{FF2B5EF4-FFF2-40B4-BE49-F238E27FC236}">
                      <a16:creationId xmlns:a16="http://schemas.microsoft.com/office/drawing/2014/main" id="{2F4BCE3A-9554-2478-4F19-1ECFDD905A81}"/>
                    </a:ext>
                  </a:extLst>
                </p:cNvPr>
                <p:cNvPicPr/>
                <p:nvPr/>
              </p:nvPicPr>
              <p:blipFill>
                <a:blip r:embed="rId67"/>
                <a:stretch>
                  <a:fillRect/>
                </a:stretch>
              </p:blipFill>
              <p:spPr>
                <a:xfrm>
                  <a:off x="2924212" y="2842942"/>
                  <a:ext cx="18432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AC3C6D09-1172-74D1-0EC1-2D0AF4C9E180}"/>
                    </a:ext>
                  </a:extLst>
                </p14:cNvPr>
                <p14:cNvContentPartPr/>
                <p14:nvPr/>
              </p14:nvContentPartPr>
              <p14:xfrm>
                <a:off x="3115012" y="2764822"/>
                <a:ext cx="2880" cy="21600"/>
              </p14:xfrm>
            </p:contentPart>
          </mc:Choice>
          <mc:Fallback xmlns="">
            <p:pic>
              <p:nvPicPr>
                <p:cNvPr id="41" name="Ink 40">
                  <a:extLst>
                    <a:ext uri="{FF2B5EF4-FFF2-40B4-BE49-F238E27FC236}">
                      <a16:creationId xmlns:a16="http://schemas.microsoft.com/office/drawing/2014/main" id="{AC3C6D09-1172-74D1-0EC1-2D0AF4C9E180}"/>
                    </a:ext>
                  </a:extLst>
                </p:cNvPr>
                <p:cNvPicPr/>
                <p:nvPr/>
              </p:nvPicPr>
              <p:blipFill>
                <a:blip r:embed="rId69"/>
                <a:stretch>
                  <a:fillRect/>
                </a:stretch>
              </p:blipFill>
              <p:spPr>
                <a:xfrm>
                  <a:off x="3106012" y="2756182"/>
                  <a:ext cx="205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A17027EA-912A-D4BC-DE89-021F9934CF5B}"/>
                    </a:ext>
                  </a:extLst>
                </p14:cNvPr>
                <p14:cNvContentPartPr/>
                <p14:nvPr/>
              </p14:nvContentPartPr>
              <p14:xfrm>
                <a:off x="3208252" y="2658982"/>
                <a:ext cx="319680" cy="275760"/>
              </p14:xfrm>
            </p:contentPart>
          </mc:Choice>
          <mc:Fallback xmlns="">
            <p:pic>
              <p:nvPicPr>
                <p:cNvPr id="42" name="Ink 41">
                  <a:extLst>
                    <a:ext uri="{FF2B5EF4-FFF2-40B4-BE49-F238E27FC236}">
                      <a16:creationId xmlns:a16="http://schemas.microsoft.com/office/drawing/2014/main" id="{A17027EA-912A-D4BC-DE89-021F9934CF5B}"/>
                    </a:ext>
                  </a:extLst>
                </p:cNvPr>
                <p:cNvPicPr/>
                <p:nvPr/>
              </p:nvPicPr>
              <p:blipFill>
                <a:blip r:embed="rId71"/>
                <a:stretch>
                  <a:fillRect/>
                </a:stretch>
              </p:blipFill>
              <p:spPr>
                <a:xfrm>
                  <a:off x="3199612" y="2650342"/>
                  <a:ext cx="3373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6FF0C341-FFDA-A94C-821C-89C91F9E5253}"/>
                    </a:ext>
                  </a:extLst>
                </p14:cNvPr>
                <p14:cNvContentPartPr/>
                <p14:nvPr/>
              </p14:nvContentPartPr>
              <p14:xfrm>
                <a:off x="3483292" y="2789662"/>
                <a:ext cx="111960" cy="107280"/>
              </p14:xfrm>
            </p:contentPart>
          </mc:Choice>
          <mc:Fallback xmlns="">
            <p:pic>
              <p:nvPicPr>
                <p:cNvPr id="43" name="Ink 42">
                  <a:extLst>
                    <a:ext uri="{FF2B5EF4-FFF2-40B4-BE49-F238E27FC236}">
                      <a16:creationId xmlns:a16="http://schemas.microsoft.com/office/drawing/2014/main" id="{6FF0C341-FFDA-A94C-821C-89C91F9E5253}"/>
                    </a:ext>
                  </a:extLst>
                </p:cNvPr>
                <p:cNvPicPr/>
                <p:nvPr/>
              </p:nvPicPr>
              <p:blipFill>
                <a:blip r:embed="rId73"/>
                <a:stretch>
                  <a:fillRect/>
                </a:stretch>
              </p:blipFill>
              <p:spPr>
                <a:xfrm>
                  <a:off x="3474292" y="2780662"/>
                  <a:ext cx="1296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Ink 43">
                  <a:extLst>
                    <a:ext uri="{FF2B5EF4-FFF2-40B4-BE49-F238E27FC236}">
                      <a16:creationId xmlns:a16="http://schemas.microsoft.com/office/drawing/2014/main" id="{6C434D56-BD1B-DC84-C8D9-ED4E95DD93E8}"/>
                    </a:ext>
                  </a:extLst>
                </p14:cNvPr>
                <p14:cNvContentPartPr/>
                <p14:nvPr/>
              </p14:nvContentPartPr>
              <p14:xfrm>
                <a:off x="3601012" y="2681302"/>
                <a:ext cx="20160" cy="37800"/>
              </p14:xfrm>
            </p:contentPart>
          </mc:Choice>
          <mc:Fallback xmlns="">
            <p:pic>
              <p:nvPicPr>
                <p:cNvPr id="44" name="Ink 43">
                  <a:extLst>
                    <a:ext uri="{FF2B5EF4-FFF2-40B4-BE49-F238E27FC236}">
                      <a16:creationId xmlns:a16="http://schemas.microsoft.com/office/drawing/2014/main" id="{6C434D56-BD1B-DC84-C8D9-ED4E95DD93E8}"/>
                    </a:ext>
                  </a:extLst>
                </p:cNvPr>
                <p:cNvPicPr/>
                <p:nvPr/>
              </p:nvPicPr>
              <p:blipFill>
                <a:blip r:embed="rId75"/>
                <a:stretch>
                  <a:fillRect/>
                </a:stretch>
              </p:blipFill>
              <p:spPr>
                <a:xfrm>
                  <a:off x="3592012" y="2672302"/>
                  <a:ext cx="3780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Ink 44">
                  <a:extLst>
                    <a:ext uri="{FF2B5EF4-FFF2-40B4-BE49-F238E27FC236}">
                      <a16:creationId xmlns:a16="http://schemas.microsoft.com/office/drawing/2014/main" id="{7F8CE0CF-AAB2-7D56-9281-9AEACF184819}"/>
                    </a:ext>
                  </a:extLst>
                </p14:cNvPr>
                <p14:cNvContentPartPr/>
                <p14:nvPr/>
              </p14:nvContentPartPr>
              <p14:xfrm>
                <a:off x="3619732" y="2749342"/>
                <a:ext cx="225720" cy="149400"/>
              </p14:xfrm>
            </p:contentPart>
          </mc:Choice>
          <mc:Fallback xmlns="">
            <p:pic>
              <p:nvPicPr>
                <p:cNvPr id="45" name="Ink 44">
                  <a:extLst>
                    <a:ext uri="{FF2B5EF4-FFF2-40B4-BE49-F238E27FC236}">
                      <a16:creationId xmlns:a16="http://schemas.microsoft.com/office/drawing/2014/main" id="{7F8CE0CF-AAB2-7D56-9281-9AEACF184819}"/>
                    </a:ext>
                  </a:extLst>
                </p:cNvPr>
                <p:cNvPicPr/>
                <p:nvPr/>
              </p:nvPicPr>
              <p:blipFill>
                <a:blip r:embed="rId77"/>
                <a:stretch>
                  <a:fillRect/>
                </a:stretch>
              </p:blipFill>
              <p:spPr>
                <a:xfrm>
                  <a:off x="3611092" y="2740702"/>
                  <a:ext cx="2433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932CEEBF-9893-A2E4-7896-A0E7A4FABA87}"/>
                    </a:ext>
                  </a:extLst>
                </p14:cNvPr>
                <p14:cNvContentPartPr/>
                <p14:nvPr/>
              </p14:nvContentPartPr>
              <p14:xfrm>
                <a:off x="1816132" y="3175582"/>
                <a:ext cx="12960" cy="145080"/>
              </p14:xfrm>
            </p:contentPart>
          </mc:Choice>
          <mc:Fallback xmlns="">
            <p:pic>
              <p:nvPicPr>
                <p:cNvPr id="47" name="Ink 46">
                  <a:extLst>
                    <a:ext uri="{FF2B5EF4-FFF2-40B4-BE49-F238E27FC236}">
                      <a16:creationId xmlns:a16="http://schemas.microsoft.com/office/drawing/2014/main" id="{932CEEBF-9893-A2E4-7896-A0E7A4FABA87}"/>
                    </a:ext>
                  </a:extLst>
                </p:cNvPr>
                <p:cNvPicPr/>
                <p:nvPr/>
              </p:nvPicPr>
              <p:blipFill>
                <a:blip r:embed="rId79"/>
                <a:stretch>
                  <a:fillRect/>
                </a:stretch>
              </p:blipFill>
              <p:spPr>
                <a:xfrm>
                  <a:off x="1807132" y="3166942"/>
                  <a:ext cx="306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8" name="Ink 47">
                  <a:extLst>
                    <a:ext uri="{FF2B5EF4-FFF2-40B4-BE49-F238E27FC236}">
                      <a16:creationId xmlns:a16="http://schemas.microsoft.com/office/drawing/2014/main" id="{367E7686-8F5E-60B3-4649-D2E8C5608703}"/>
                    </a:ext>
                  </a:extLst>
                </p14:cNvPr>
                <p14:cNvContentPartPr/>
                <p14:nvPr/>
              </p14:nvContentPartPr>
              <p14:xfrm>
                <a:off x="1847092" y="3161182"/>
                <a:ext cx="543600" cy="208440"/>
              </p14:xfrm>
            </p:contentPart>
          </mc:Choice>
          <mc:Fallback xmlns="">
            <p:pic>
              <p:nvPicPr>
                <p:cNvPr id="48" name="Ink 47">
                  <a:extLst>
                    <a:ext uri="{FF2B5EF4-FFF2-40B4-BE49-F238E27FC236}">
                      <a16:creationId xmlns:a16="http://schemas.microsoft.com/office/drawing/2014/main" id="{367E7686-8F5E-60B3-4649-D2E8C5608703}"/>
                    </a:ext>
                  </a:extLst>
                </p:cNvPr>
                <p:cNvPicPr/>
                <p:nvPr/>
              </p:nvPicPr>
              <p:blipFill>
                <a:blip r:embed="rId81"/>
                <a:stretch>
                  <a:fillRect/>
                </a:stretch>
              </p:blipFill>
              <p:spPr>
                <a:xfrm>
                  <a:off x="1838092" y="3152542"/>
                  <a:ext cx="5612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9" name="Ink 48">
                  <a:extLst>
                    <a:ext uri="{FF2B5EF4-FFF2-40B4-BE49-F238E27FC236}">
                      <a16:creationId xmlns:a16="http://schemas.microsoft.com/office/drawing/2014/main" id="{8586FA77-6AF8-144C-F430-AFE18DA02989}"/>
                    </a:ext>
                  </a:extLst>
                </p14:cNvPr>
                <p14:cNvContentPartPr/>
                <p14:nvPr/>
              </p14:nvContentPartPr>
              <p14:xfrm>
                <a:off x="2534332" y="3177382"/>
                <a:ext cx="6480" cy="159120"/>
              </p14:xfrm>
            </p:contentPart>
          </mc:Choice>
          <mc:Fallback xmlns="">
            <p:pic>
              <p:nvPicPr>
                <p:cNvPr id="49" name="Ink 48">
                  <a:extLst>
                    <a:ext uri="{FF2B5EF4-FFF2-40B4-BE49-F238E27FC236}">
                      <a16:creationId xmlns:a16="http://schemas.microsoft.com/office/drawing/2014/main" id="{8586FA77-6AF8-144C-F430-AFE18DA02989}"/>
                    </a:ext>
                  </a:extLst>
                </p:cNvPr>
                <p:cNvPicPr/>
                <p:nvPr/>
              </p:nvPicPr>
              <p:blipFill>
                <a:blip r:embed="rId83"/>
                <a:stretch>
                  <a:fillRect/>
                </a:stretch>
              </p:blipFill>
              <p:spPr>
                <a:xfrm>
                  <a:off x="2525692" y="3168742"/>
                  <a:ext cx="24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0" name="Ink 49">
                  <a:extLst>
                    <a:ext uri="{FF2B5EF4-FFF2-40B4-BE49-F238E27FC236}">
                      <a16:creationId xmlns:a16="http://schemas.microsoft.com/office/drawing/2014/main" id="{DE37E4CD-0895-42BF-39A1-BCF7CFCAA5D8}"/>
                    </a:ext>
                  </a:extLst>
                </p14:cNvPr>
                <p14:cNvContentPartPr/>
                <p14:nvPr/>
              </p14:nvContentPartPr>
              <p14:xfrm>
                <a:off x="2537572" y="3153622"/>
                <a:ext cx="414000" cy="190080"/>
              </p14:xfrm>
            </p:contentPart>
          </mc:Choice>
          <mc:Fallback xmlns="">
            <p:pic>
              <p:nvPicPr>
                <p:cNvPr id="50" name="Ink 49">
                  <a:extLst>
                    <a:ext uri="{FF2B5EF4-FFF2-40B4-BE49-F238E27FC236}">
                      <a16:creationId xmlns:a16="http://schemas.microsoft.com/office/drawing/2014/main" id="{DE37E4CD-0895-42BF-39A1-BCF7CFCAA5D8}"/>
                    </a:ext>
                  </a:extLst>
                </p:cNvPr>
                <p:cNvPicPr/>
                <p:nvPr/>
              </p:nvPicPr>
              <p:blipFill>
                <a:blip r:embed="rId85"/>
                <a:stretch>
                  <a:fillRect/>
                </a:stretch>
              </p:blipFill>
              <p:spPr>
                <a:xfrm>
                  <a:off x="2528572" y="3144622"/>
                  <a:ext cx="43164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1" name="Ink 50">
                  <a:extLst>
                    <a:ext uri="{FF2B5EF4-FFF2-40B4-BE49-F238E27FC236}">
                      <a16:creationId xmlns:a16="http://schemas.microsoft.com/office/drawing/2014/main" id="{AE74B6BC-93E8-30E7-3343-D470044014B5}"/>
                    </a:ext>
                  </a:extLst>
                </p14:cNvPr>
                <p14:cNvContentPartPr/>
                <p14:nvPr/>
              </p14:nvContentPartPr>
              <p14:xfrm>
                <a:off x="3193492" y="3154342"/>
                <a:ext cx="12960" cy="111600"/>
              </p14:xfrm>
            </p:contentPart>
          </mc:Choice>
          <mc:Fallback xmlns="">
            <p:pic>
              <p:nvPicPr>
                <p:cNvPr id="51" name="Ink 50">
                  <a:extLst>
                    <a:ext uri="{FF2B5EF4-FFF2-40B4-BE49-F238E27FC236}">
                      <a16:creationId xmlns:a16="http://schemas.microsoft.com/office/drawing/2014/main" id="{AE74B6BC-93E8-30E7-3343-D470044014B5}"/>
                    </a:ext>
                  </a:extLst>
                </p:cNvPr>
                <p:cNvPicPr/>
                <p:nvPr/>
              </p:nvPicPr>
              <p:blipFill>
                <a:blip r:embed="rId87"/>
                <a:stretch>
                  <a:fillRect/>
                </a:stretch>
              </p:blipFill>
              <p:spPr>
                <a:xfrm>
                  <a:off x="3184492" y="3145342"/>
                  <a:ext cx="306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2" name="Ink 51">
                  <a:extLst>
                    <a:ext uri="{FF2B5EF4-FFF2-40B4-BE49-F238E27FC236}">
                      <a16:creationId xmlns:a16="http://schemas.microsoft.com/office/drawing/2014/main" id="{E21C8ADF-DE5D-13C3-AAA1-986A9B1C307E}"/>
                    </a:ext>
                  </a:extLst>
                </p14:cNvPr>
                <p14:cNvContentPartPr/>
                <p14:nvPr/>
              </p14:nvContentPartPr>
              <p14:xfrm>
                <a:off x="3188812" y="3098182"/>
                <a:ext cx="430920" cy="177480"/>
              </p14:xfrm>
            </p:contentPart>
          </mc:Choice>
          <mc:Fallback xmlns="">
            <p:pic>
              <p:nvPicPr>
                <p:cNvPr id="52" name="Ink 51">
                  <a:extLst>
                    <a:ext uri="{FF2B5EF4-FFF2-40B4-BE49-F238E27FC236}">
                      <a16:creationId xmlns:a16="http://schemas.microsoft.com/office/drawing/2014/main" id="{E21C8ADF-DE5D-13C3-AAA1-986A9B1C307E}"/>
                    </a:ext>
                  </a:extLst>
                </p:cNvPr>
                <p:cNvPicPr/>
                <p:nvPr/>
              </p:nvPicPr>
              <p:blipFill>
                <a:blip r:embed="rId89"/>
                <a:stretch>
                  <a:fillRect/>
                </a:stretch>
              </p:blipFill>
              <p:spPr>
                <a:xfrm>
                  <a:off x="3180172" y="3089542"/>
                  <a:ext cx="44856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A2789117-AC46-D3BB-AE14-664634764465}"/>
                    </a:ext>
                  </a:extLst>
                </p14:cNvPr>
                <p14:cNvContentPartPr/>
                <p14:nvPr/>
              </p14:nvContentPartPr>
              <p14:xfrm>
                <a:off x="3277372" y="2431462"/>
                <a:ext cx="211320" cy="104040"/>
              </p14:xfrm>
            </p:contentPart>
          </mc:Choice>
          <mc:Fallback xmlns="">
            <p:pic>
              <p:nvPicPr>
                <p:cNvPr id="54" name="Ink 53">
                  <a:extLst>
                    <a:ext uri="{FF2B5EF4-FFF2-40B4-BE49-F238E27FC236}">
                      <a16:creationId xmlns:a16="http://schemas.microsoft.com/office/drawing/2014/main" id="{A2789117-AC46-D3BB-AE14-664634764465}"/>
                    </a:ext>
                  </a:extLst>
                </p:cNvPr>
                <p:cNvPicPr/>
                <p:nvPr/>
              </p:nvPicPr>
              <p:blipFill>
                <a:blip r:embed="rId91"/>
                <a:stretch>
                  <a:fillRect/>
                </a:stretch>
              </p:blipFill>
              <p:spPr>
                <a:xfrm>
                  <a:off x="3268732" y="2422462"/>
                  <a:ext cx="22896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Ink 54">
                  <a:extLst>
                    <a:ext uri="{FF2B5EF4-FFF2-40B4-BE49-F238E27FC236}">
                      <a16:creationId xmlns:a16="http://schemas.microsoft.com/office/drawing/2014/main" id="{5F666DA0-87F8-D2D4-71FF-F41A0BA35272}"/>
                    </a:ext>
                  </a:extLst>
                </p14:cNvPr>
                <p14:cNvContentPartPr/>
                <p14:nvPr/>
              </p14:nvContentPartPr>
              <p14:xfrm>
                <a:off x="3500932" y="2439742"/>
                <a:ext cx="58680" cy="95040"/>
              </p14:xfrm>
            </p:contentPart>
          </mc:Choice>
          <mc:Fallback xmlns="">
            <p:pic>
              <p:nvPicPr>
                <p:cNvPr id="55" name="Ink 54">
                  <a:extLst>
                    <a:ext uri="{FF2B5EF4-FFF2-40B4-BE49-F238E27FC236}">
                      <a16:creationId xmlns:a16="http://schemas.microsoft.com/office/drawing/2014/main" id="{5F666DA0-87F8-D2D4-71FF-F41A0BA35272}"/>
                    </a:ext>
                  </a:extLst>
                </p:cNvPr>
                <p:cNvPicPr/>
                <p:nvPr/>
              </p:nvPicPr>
              <p:blipFill>
                <a:blip r:embed="rId93"/>
                <a:stretch>
                  <a:fillRect/>
                </a:stretch>
              </p:blipFill>
              <p:spPr>
                <a:xfrm>
                  <a:off x="3492292" y="2431102"/>
                  <a:ext cx="763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8BB9EBD6-87F9-F1FB-9ED9-5ECA4C050CE6}"/>
                    </a:ext>
                  </a:extLst>
                </p14:cNvPr>
                <p14:cNvContentPartPr/>
                <p14:nvPr/>
              </p14:nvContentPartPr>
              <p14:xfrm>
                <a:off x="3598852" y="2442262"/>
                <a:ext cx="83880" cy="91800"/>
              </p14:xfrm>
            </p:contentPart>
          </mc:Choice>
          <mc:Fallback xmlns="">
            <p:pic>
              <p:nvPicPr>
                <p:cNvPr id="56" name="Ink 55">
                  <a:extLst>
                    <a:ext uri="{FF2B5EF4-FFF2-40B4-BE49-F238E27FC236}">
                      <a16:creationId xmlns:a16="http://schemas.microsoft.com/office/drawing/2014/main" id="{8BB9EBD6-87F9-F1FB-9ED9-5ECA4C050CE6}"/>
                    </a:ext>
                  </a:extLst>
                </p:cNvPr>
                <p:cNvPicPr/>
                <p:nvPr/>
              </p:nvPicPr>
              <p:blipFill>
                <a:blip r:embed="rId95"/>
                <a:stretch>
                  <a:fillRect/>
                </a:stretch>
              </p:blipFill>
              <p:spPr>
                <a:xfrm>
                  <a:off x="3590212" y="2433622"/>
                  <a:ext cx="10152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8" name="Ink 57">
                  <a:extLst>
                    <a:ext uri="{FF2B5EF4-FFF2-40B4-BE49-F238E27FC236}">
                      <a16:creationId xmlns:a16="http://schemas.microsoft.com/office/drawing/2014/main" id="{8CAF53D1-8CEC-D01E-0315-1DB57B42E871}"/>
                    </a:ext>
                  </a:extLst>
                </p14:cNvPr>
                <p14:cNvContentPartPr/>
                <p14:nvPr/>
              </p14:nvContentPartPr>
              <p14:xfrm>
                <a:off x="4215892" y="2399782"/>
                <a:ext cx="2380680" cy="1002960"/>
              </p14:xfrm>
            </p:contentPart>
          </mc:Choice>
          <mc:Fallback xmlns="">
            <p:pic>
              <p:nvPicPr>
                <p:cNvPr id="58" name="Ink 57">
                  <a:extLst>
                    <a:ext uri="{FF2B5EF4-FFF2-40B4-BE49-F238E27FC236}">
                      <a16:creationId xmlns:a16="http://schemas.microsoft.com/office/drawing/2014/main" id="{8CAF53D1-8CEC-D01E-0315-1DB57B42E871}"/>
                    </a:ext>
                  </a:extLst>
                </p:cNvPr>
                <p:cNvPicPr/>
                <p:nvPr/>
              </p:nvPicPr>
              <p:blipFill>
                <a:blip r:embed="rId97"/>
                <a:stretch>
                  <a:fillRect/>
                </a:stretch>
              </p:blipFill>
              <p:spPr>
                <a:xfrm>
                  <a:off x="4207252" y="2390782"/>
                  <a:ext cx="2398320" cy="10206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Ink 58">
                  <a:extLst>
                    <a:ext uri="{FF2B5EF4-FFF2-40B4-BE49-F238E27FC236}">
                      <a16:creationId xmlns:a16="http://schemas.microsoft.com/office/drawing/2014/main" id="{560B3E66-AD21-44EC-690B-117579917E3E}"/>
                    </a:ext>
                  </a:extLst>
                </p14:cNvPr>
                <p14:cNvContentPartPr/>
                <p14:nvPr/>
              </p14:nvContentPartPr>
              <p14:xfrm>
                <a:off x="4252972" y="2266222"/>
                <a:ext cx="2854080" cy="1035720"/>
              </p14:xfrm>
            </p:contentPart>
          </mc:Choice>
          <mc:Fallback xmlns="">
            <p:pic>
              <p:nvPicPr>
                <p:cNvPr id="59" name="Ink 58">
                  <a:extLst>
                    <a:ext uri="{FF2B5EF4-FFF2-40B4-BE49-F238E27FC236}">
                      <a16:creationId xmlns:a16="http://schemas.microsoft.com/office/drawing/2014/main" id="{560B3E66-AD21-44EC-690B-117579917E3E}"/>
                    </a:ext>
                  </a:extLst>
                </p:cNvPr>
                <p:cNvPicPr/>
                <p:nvPr/>
              </p:nvPicPr>
              <p:blipFill>
                <a:blip r:embed="rId99"/>
                <a:stretch>
                  <a:fillRect/>
                </a:stretch>
              </p:blipFill>
              <p:spPr>
                <a:xfrm>
                  <a:off x="4243972" y="2257582"/>
                  <a:ext cx="2871720" cy="10533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 name="Ink 59">
                  <a:extLst>
                    <a:ext uri="{FF2B5EF4-FFF2-40B4-BE49-F238E27FC236}">
                      <a16:creationId xmlns:a16="http://schemas.microsoft.com/office/drawing/2014/main" id="{8EEE78B7-91D7-AA4A-4FDA-046FC9DF188A}"/>
                    </a:ext>
                  </a:extLst>
                </p14:cNvPr>
                <p14:cNvContentPartPr/>
                <p14:nvPr/>
              </p14:nvContentPartPr>
              <p14:xfrm>
                <a:off x="7274452" y="2278102"/>
                <a:ext cx="2216520" cy="1096560"/>
              </p14:xfrm>
            </p:contentPart>
          </mc:Choice>
          <mc:Fallback xmlns="">
            <p:pic>
              <p:nvPicPr>
                <p:cNvPr id="60" name="Ink 59">
                  <a:extLst>
                    <a:ext uri="{FF2B5EF4-FFF2-40B4-BE49-F238E27FC236}">
                      <a16:creationId xmlns:a16="http://schemas.microsoft.com/office/drawing/2014/main" id="{8EEE78B7-91D7-AA4A-4FDA-046FC9DF188A}"/>
                    </a:ext>
                  </a:extLst>
                </p:cNvPr>
                <p:cNvPicPr/>
                <p:nvPr/>
              </p:nvPicPr>
              <p:blipFill>
                <a:blip r:embed="rId101"/>
                <a:stretch>
                  <a:fillRect/>
                </a:stretch>
              </p:blipFill>
              <p:spPr>
                <a:xfrm>
                  <a:off x="7265812" y="2269462"/>
                  <a:ext cx="2234160" cy="1114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9485E153-FC88-3AF4-53DC-1169FDEFF70A}"/>
                    </a:ext>
                  </a:extLst>
                </p14:cNvPr>
                <p14:cNvContentPartPr/>
                <p14:nvPr/>
              </p14:nvContentPartPr>
              <p14:xfrm>
                <a:off x="7234492" y="2110702"/>
                <a:ext cx="2688480" cy="1259280"/>
              </p14:xfrm>
            </p:contentPart>
          </mc:Choice>
          <mc:Fallback xmlns="">
            <p:pic>
              <p:nvPicPr>
                <p:cNvPr id="62" name="Ink 61">
                  <a:extLst>
                    <a:ext uri="{FF2B5EF4-FFF2-40B4-BE49-F238E27FC236}">
                      <a16:creationId xmlns:a16="http://schemas.microsoft.com/office/drawing/2014/main" id="{9485E153-FC88-3AF4-53DC-1169FDEFF70A}"/>
                    </a:ext>
                  </a:extLst>
                </p:cNvPr>
                <p:cNvPicPr/>
                <p:nvPr/>
              </p:nvPicPr>
              <p:blipFill>
                <a:blip r:embed="rId103"/>
                <a:stretch>
                  <a:fillRect/>
                </a:stretch>
              </p:blipFill>
              <p:spPr>
                <a:xfrm>
                  <a:off x="7225492" y="2102062"/>
                  <a:ext cx="2706120" cy="1276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4" name="Ink 63">
                  <a:extLst>
                    <a:ext uri="{FF2B5EF4-FFF2-40B4-BE49-F238E27FC236}">
                      <a16:creationId xmlns:a16="http://schemas.microsoft.com/office/drawing/2014/main" id="{41C4BE44-4F8C-0AAE-750C-28C50A0A7EE6}"/>
                    </a:ext>
                  </a:extLst>
                </p14:cNvPr>
                <p14:cNvContentPartPr/>
                <p14:nvPr/>
              </p14:nvContentPartPr>
              <p14:xfrm>
                <a:off x="6147652" y="2003422"/>
                <a:ext cx="166680" cy="286920"/>
              </p14:xfrm>
            </p:contentPart>
          </mc:Choice>
          <mc:Fallback xmlns="">
            <p:pic>
              <p:nvPicPr>
                <p:cNvPr id="64" name="Ink 63">
                  <a:extLst>
                    <a:ext uri="{FF2B5EF4-FFF2-40B4-BE49-F238E27FC236}">
                      <a16:creationId xmlns:a16="http://schemas.microsoft.com/office/drawing/2014/main" id="{41C4BE44-4F8C-0AAE-750C-28C50A0A7EE6}"/>
                    </a:ext>
                  </a:extLst>
                </p:cNvPr>
                <p:cNvPicPr/>
                <p:nvPr/>
              </p:nvPicPr>
              <p:blipFill>
                <a:blip r:embed="rId105"/>
                <a:stretch>
                  <a:fillRect/>
                </a:stretch>
              </p:blipFill>
              <p:spPr>
                <a:xfrm>
                  <a:off x="6138652" y="1994782"/>
                  <a:ext cx="18432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5" name="Ink 64">
                  <a:extLst>
                    <a:ext uri="{FF2B5EF4-FFF2-40B4-BE49-F238E27FC236}">
                      <a16:creationId xmlns:a16="http://schemas.microsoft.com/office/drawing/2014/main" id="{0638F60A-586B-62A1-2F54-D7C8EEE8B418}"/>
                    </a:ext>
                  </a:extLst>
                </p14:cNvPr>
                <p14:cNvContentPartPr/>
                <p14:nvPr/>
              </p14:nvContentPartPr>
              <p14:xfrm>
                <a:off x="6161692" y="1755382"/>
                <a:ext cx="575640" cy="476280"/>
              </p14:xfrm>
            </p:contentPart>
          </mc:Choice>
          <mc:Fallback xmlns="">
            <p:pic>
              <p:nvPicPr>
                <p:cNvPr id="65" name="Ink 64">
                  <a:extLst>
                    <a:ext uri="{FF2B5EF4-FFF2-40B4-BE49-F238E27FC236}">
                      <a16:creationId xmlns:a16="http://schemas.microsoft.com/office/drawing/2014/main" id="{0638F60A-586B-62A1-2F54-D7C8EEE8B418}"/>
                    </a:ext>
                  </a:extLst>
                </p:cNvPr>
                <p:cNvPicPr/>
                <p:nvPr/>
              </p:nvPicPr>
              <p:blipFill>
                <a:blip r:embed="rId107"/>
                <a:stretch>
                  <a:fillRect/>
                </a:stretch>
              </p:blipFill>
              <p:spPr>
                <a:xfrm>
                  <a:off x="6153052" y="1746742"/>
                  <a:ext cx="593280" cy="493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6" name="Ink 65">
                  <a:extLst>
                    <a:ext uri="{FF2B5EF4-FFF2-40B4-BE49-F238E27FC236}">
                      <a16:creationId xmlns:a16="http://schemas.microsoft.com/office/drawing/2014/main" id="{895FF5B6-5C5E-A298-0B05-BF6D7C4942CF}"/>
                    </a:ext>
                  </a:extLst>
                </p14:cNvPr>
                <p14:cNvContentPartPr/>
                <p14:nvPr/>
              </p14:nvContentPartPr>
              <p14:xfrm>
                <a:off x="7270132" y="1849702"/>
                <a:ext cx="180360" cy="212760"/>
              </p14:xfrm>
            </p:contentPart>
          </mc:Choice>
          <mc:Fallback xmlns="">
            <p:pic>
              <p:nvPicPr>
                <p:cNvPr id="66" name="Ink 65">
                  <a:extLst>
                    <a:ext uri="{FF2B5EF4-FFF2-40B4-BE49-F238E27FC236}">
                      <a16:creationId xmlns:a16="http://schemas.microsoft.com/office/drawing/2014/main" id="{895FF5B6-5C5E-A298-0B05-BF6D7C4942CF}"/>
                    </a:ext>
                  </a:extLst>
                </p:cNvPr>
                <p:cNvPicPr/>
                <p:nvPr/>
              </p:nvPicPr>
              <p:blipFill>
                <a:blip r:embed="rId109"/>
                <a:stretch>
                  <a:fillRect/>
                </a:stretch>
              </p:blipFill>
              <p:spPr>
                <a:xfrm>
                  <a:off x="7261492" y="1840702"/>
                  <a:ext cx="1980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7" name="Ink 66">
                  <a:extLst>
                    <a:ext uri="{FF2B5EF4-FFF2-40B4-BE49-F238E27FC236}">
                      <a16:creationId xmlns:a16="http://schemas.microsoft.com/office/drawing/2014/main" id="{EF16D396-89D4-0672-C231-1DF0570831E3}"/>
                    </a:ext>
                  </a:extLst>
                </p14:cNvPr>
                <p14:cNvContentPartPr/>
                <p14:nvPr/>
              </p14:nvContentPartPr>
              <p14:xfrm>
                <a:off x="7347172" y="1695982"/>
                <a:ext cx="48240" cy="335520"/>
              </p14:xfrm>
            </p:contentPart>
          </mc:Choice>
          <mc:Fallback xmlns="">
            <p:pic>
              <p:nvPicPr>
                <p:cNvPr id="67" name="Ink 66">
                  <a:extLst>
                    <a:ext uri="{FF2B5EF4-FFF2-40B4-BE49-F238E27FC236}">
                      <a16:creationId xmlns:a16="http://schemas.microsoft.com/office/drawing/2014/main" id="{EF16D396-89D4-0672-C231-1DF0570831E3}"/>
                    </a:ext>
                  </a:extLst>
                </p:cNvPr>
                <p:cNvPicPr/>
                <p:nvPr/>
              </p:nvPicPr>
              <p:blipFill>
                <a:blip r:embed="rId111"/>
                <a:stretch>
                  <a:fillRect/>
                </a:stretch>
              </p:blipFill>
              <p:spPr>
                <a:xfrm>
                  <a:off x="7338172" y="1686982"/>
                  <a:ext cx="6588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8" name="Ink 67">
                  <a:extLst>
                    <a:ext uri="{FF2B5EF4-FFF2-40B4-BE49-F238E27FC236}">
                      <a16:creationId xmlns:a16="http://schemas.microsoft.com/office/drawing/2014/main" id="{D641866A-BD8B-9153-CD47-99FB655DD377}"/>
                    </a:ext>
                  </a:extLst>
                </p14:cNvPr>
                <p14:cNvContentPartPr/>
                <p14:nvPr/>
              </p14:nvContentPartPr>
              <p14:xfrm>
                <a:off x="6374812" y="1130062"/>
                <a:ext cx="123120" cy="631440"/>
              </p14:xfrm>
            </p:contentPart>
          </mc:Choice>
          <mc:Fallback xmlns="">
            <p:pic>
              <p:nvPicPr>
                <p:cNvPr id="68" name="Ink 67">
                  <a:extLst>
                    <a:ext uri="{FF2B5EF4-FFF2-40B4-BE49-F238E27FC236}">
                      <a16:creationId xmlns:a16="http://schemas.microsoft.com/office/drawing/2014/main" id="{D641866A-BD8B-9153-CD47-99FB655DD377}"/>
                    </a:ext>
                  </a:extLst>
                </p:cNvPr>
                <p:cNvPicPr/>
                <p:nvPr/>
              </p:nvPicPr>
              <p:blipFill>
                <a:blip r:embed="rId113"/>
                <a:stretch>
                  <a:fillRect/>
                </a:stretch>
              </p:blipFill>
              <p:spPr>
                <a:xfrm>
                  <a:off x="6365812" y="1121422"/>
                  <a:ext cx="140760" cy="6490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9" name="Ink 68">
                  <a:extLst>
                    <a:ext uri="{FF2B5EF4-FFF2-40B4-BE49-F238E27FC236}">
                      <a16:creationId xmlns:a16="http://schemas.microsoft.com/office/drawing/2014/main" id="{EE6AD800-EF69-6492-5905-2B85DDFDE723}"/>
                    </a:ext>
                  </a:extLst>
                </p14:cNvPr>
                <p14:cNvContentPartPr/>
                <p14:nvPr/>
              </p14:nvContentPartPr>
              <p14:xfrm>
                <a:off x="6474532" y="1541542"/>
                <a:ext cx="92880" cy="11160"/>
              </p14:xfrm>
            </p:contentPart>
          </mc:Choice>
          <mc:Fallback xmlns="">
            <p:pic>
              <p:nvPicPr>
                <p:cNvPr id="69" name="Ink 68">
                  <a:extLst>
                    <a:ext uri="{FF2B5EF4-FFF2-40B4-BE49-F238E27FC236}">
                      <a16:creationId xmlns:a16="http://schemas.microsoft.com/office/drawing/2014/main" id="{EE6AD800-EF69-6492-5905-2B85DDFDE723}"/>
                    </a:ext>
                  </a:extLst>
                </p:cNvPr>
                <p:cNvPicPr/>
                <p:nvPr/>
              </p:nvPicPr>
              <p:blipFill>
                <a:blip r:embed="rId115"/>
                <a:stretch>
                  <a:fillRect/>
                </a:stretch>
              </p:blipFill>
              <p:spPr>
                <a:xfrm>
                  <a:off x="6465532" y="1532902"/>
                  <a:ext cx="1105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0" name="Ink 69">
                  <a:extLst>
                    <a:ext uri="{FF2B5EF4-FFF2-40B4-BE49-F238E27FC236}">
                      <a16:creationId xmlns:a16="http://schemas.microsoft.com/office/drawing/2014/main" id="{43CE8392-211B-E9AF-C429-48477DC9C6E7}"/>
                    </a:ext>
                  </a:extLst>
                </p14:cNvPr>
                <p14:cNvContentPartPr/>
                <p14:nvPr/>
              </p14:nvContentPartPr>
              <p14:xfrm>
                <a:off x="6556612" y="1340302"/>
                <a:ext cx="64440" cy="273960"/>
              </p14:xfrm>
            </p:contentPart>
          </mc:Choice>
          <mc:Fallback xmlns="">
            <p:pic>
              <p:nvPicPr>
                <p:cNvPr id="70" name="Ink 69">
                  <a:extLst>
                    <a:ext uri="{FF2B5EF4-FFF2-40B4-BE49-F238E27FC236}">
                      <a16:creationId xmlns:a16="http://schemas.microsoft.com/office/drawing/2014/main" id="{43CE8392-211B-E9AF-C429-48477DC9C6E7}"/>
                    </a:ext>
                  </a:extLst>
                </p:cNvPr>
                <p:cNvPicPr/>
                <p:nvPr/>
              </p:nvPicPr>
              <p:blipFill>
                <a:blip r:embed="rId117"/>
                <a:stretch>
                  <a:fillRect/>
                </a:stretch>
              </p:blipFill>
              <p:spPr>
                <a:xfrm>
                  <a:off x="6547612" y="1331662"/>
                  <a:ext cx="820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1" name="Ink 70">
                  <a:extLst>
                    <a:ext uri="{FF2B5EF4-FFF2-40B4-BE49-F238E27FC236}">
                      <a16:creationId xmlns:a16="http://schemas.microsoft.com/office/drawing/2014/main" id="{E737088B-54C4-69CD-9EB6-68C3752A434A}"/>
                    </a:ext>
                  </a:extLst>
                </p14:cNvPr>
                <p14:cNvContentPartPr/>
                <p14:nvPr/>
              </p14:nvContentPartPr>
              <p14:xfrm>
                <a:off x="6695212" y="1262182"/>
                <a:ext cx="196200" cy="307800"/>
              </p14:xfrm>
            </p:contentPart>
          </mc:Choice>
          <mc:Fallback xmlns="">
            <p:pic>
              <p:nvPicPr>
                <p:cNvPr id="71" name="Ink 70">
                  <a:extLst>
                    <a:ext uri="{FF2B5EF4-FFF2-40B4-BE49-F238E27FC236}">
                      <a16:creationId xmlns:a16="http://schemas.microsoft.com/office/drawing/2014/main" id="{E737088B-54C4-69CD-9EB6-68C3752A434A}"/>
                    </a:ext>
                  </a:extLst>
                </p:cNvPr>
                <p:cNvPicPr/>
                <p:nvPr/>
              </p:nvPicPr>
              <p:blipFill>
                <a:blip r:embed="rId119"/>
                <a:stretch>
                  <a:fillRect/>
                </a:stretch>
              </p:blipFill>
              <p:spPr>
                <a:xfrm>
                  <a:off x="6686572" y="1253182"/>
                  <a:ext cx="21384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2" name="Ink 71">
                  <a:extLst>
                    <a:ext uri="{FF2B5EF4-FFF2-40B4-BE49-F238E27FC236}">
                      <a16:creationId xmlns:a16="http://schemas.microsoft.com/office/drawing/2014/main" id="{EB226A19-13BA-1B38-AC94-81020CE8ABB1}"/>
                    </a:ext>
                  </a:extLst>
                </p14:cNvPr>
                <p14:cNvContentPartPr/>
                <p14:nvPr/>
              </p14:nvContentPartPr>
              <p14:xfrm>
                <a:off x="6972412" y="1207102"/>
                <a:ext cx="155520" cy="295560"/>
              </p14:xfrm>
            </p:contentPart>
          </mc:Choice>
          <mc:Fallback xmlns="">
            <p:pic>
              <p:nvPicPr>
                <p:cNvPr id="72" name="Ink 71">
                  <a:extLst>
                    <a:ext uri="{FF2B5EF4-FFF2-40B4-BE49-F238E27FC236}">
                      <a16:creationId xmlns:a16="http://schemas.microsoft.com/office/drawing/2014/main" id="{EB226A19-13BA-1B38-AC94-81020CE8ABB1}"/>
                    </a:ext>
                  </a:extLst>
                </p:cNvPr>
                <p:cNvPicPr/>
                <p:nvPr/>
              </p:nvPicPr>
              <p:blipFill>
                <a:blip r:embed="rId121"/>
                <a:stretch>
                  <a:fillRect/>
                </a:stretch>
              </p:blipFill>
              <p:spPr>
                <a:xfrm>
                  <a:off x="6963412" y="1198102"/>
                  <a:ext cx="17316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3" name="Ink 72">
                  <a:extLst>
                    <a:ext uri="{FF2B5EF4-FFF2-40B4-BE49-F238E27FC236}">
                      <a16:creationId xmlns:a16="http://schemas.microsoft.com/office/drawing/2014/main" id="{223DF0A6-7083-9FB6-B5E9-2ADA3A016451}"/>
                    </a:ext>
                  </a:extLst>
                </p14:cNvPr>
                <p14:cNvContentPartPr/>
                <p14:nvPr/>
              </p14:nvContentPartPr>
              <p14:xfrm>
                <a:off x="7246012" y="1220422"/>
                <a:ext cx="197280" cy="260640"/>
              </p14:xfrm>
            </p:contentPart>
          </mc:Choice>
          <mc:Fallback xmlns="">
            <p:pic>
              <p:nvPicPr>
                <p:cNvPr id="73" name="Ink 72">
                  <a:extLst>
                    <a:ext uri="{FF2B5EF4-FFF2-40B4-BE49-F238E27FC236}">
                      <a16:creationId xmlns:a16="http://schemas.microsoft.com/office/drawing/2014/main" id="{223DF0A6-7083-9FB6-B5E9-2ADA3A016451}"/>
                    </a:ext>
                  </a:extLst>
                </p:cNvPr>
                <p:cNvPicPr/>
                <p:nvPr/>
              </p:nvPicPr>
              <p:blipFill>
                <a:blip r:embed="rId123"/>
                <a:stretch>
                  <a:fillRect/>
                </a:stretch>
              </p:blipFill>
              <p:spPr>
                <a:xfrm>
                  <a:off x="7237012" y="1211422"/>
                  <a:ext cx="2149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4" name="Ink 73">
                  <a:extLst>
                    <a:ext uri="{FF2B5EF4-FFF2-40B4-BE49-F238E27FC236}">
                      <a16:creationId xmlns:a16="http://schemas.microsoft.com/office/drawing/2014/main" id="{9A513B1F-A9E9-D028-6265-61FABF173E0F}"/>
                    </a:ext>
                  </a:extLst>
                </p14:cNvPr>
                <p14:cNvContentPartPr/>
                <p14:nvPr/>
              </p14:nvContentPartPr>
              <p14:xfrm>
                <a:off x="7445452" y="1275502"/>
                <a:ext cx="133200" cy="154440"/>
              </p14:xfrm>
            </p:contentPart>
          </mc:Choice>
          <mc:Fallback xmlns="">
            <p:pic>
              <p:nvPicPr>
                <p:cNvPr id="74" name="Ink 73">
                  <a:extLst>
                    <a:ext uri="{FF2B5EF4-FFF2-40B4-BE49-F238E27FC236}">
                      <a16:creationId xmlns:a16="http://schemas.microsoft.com/office/drawing/2014/main" id="{9A513B1F-A9E9-D028-6265-61FABF173E0F}"/>
                    </a:ext>
                  </a:extLst>
                </p:cNvPr>
                <p:cNvPicPr/>
                <p:nvPr/>
              </p:nvPicPr>
              <p:blipFill>
                <a:blip r:embed="rId125"/>
                <a:stretch>
                  <a:fillRect/>
                </a:stretch>
              </p:blipFill>
              <p:spPr>
                <a:xfrm>
                  <a:off x="7436452" y="1266502"/>
                  <a:ext cx="1508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5" name="Ink 74">
                  <a:extLst>
                    <a:ext uri="{FF2B5EF4-FFF2-40B4-BE49-F238E27FC236}">
                      <a16:creationId xmlns:a16="http://schemas.microsoft.com/office/drawing/2014/main" id="{1EC14EB9-820E-EE00-9D00-463898DC8731}"/>
                    </a:ext>
                  </a:extLst>
                </p14:cNvPr>
                <p14:cNvContentPartPr/>
                <p14:nvPr/>
              </p14:nvContentPartPr>
              <p14:xfrm>
                <a:off x="7639852" y="1278382"/>
                <a:ext cx="377640" cy="159120"/>
              </p14:xfrm>
            </p:contentPart>
          </mc:Choice>
          <mc:Fallback xmlns="">
            <p:pic>
              <p:nvPicPr>
                <p:cNvPr id="75" name="Ink 74">
                  <a:extLst>
                    <a:ext uri="{FF2B5EF4-FFF2-40B4-BE49-F238E27FC236}">
                      <a16:creationId xmlns:a16="http://schemas.microsoft.com/office/drawing/2014/main" id="{1EC14EB9-820E-EE00-9D00-463898DC8731}"/>
                    </a:ext>
                  </a:extLst>
                </p:cNvPr>
                <p:cNvPicPr/>
                <p:nvPr/>
              </p:nvPicPr>
              <p:blipFill>
                <a:blip r:embed="rId127"/>
                <a:stretch>
                  <a:fillRect/>
                </a:stretch>
              </p:blipFill>
              <p:spPr>
                <a:xfrm>
                  <a:off x="7631212" y="1269742"/>
                  <a:ext cx="3952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7E898682-B84A-83F7-1D55-0A55E9BD4B50}"/>
                    </a:ext>
                  </a:extLst>
                </p14:cNvPr>
                <p14:cNvContentPartPr/>
                <p14:nvPr/>
              </p14:nvContentPartPr>
              <p14:xfrm>
                <a:off x="8138092" y="1134022"/>
                <a:ext cx="164880" cy="259200"/>
              </p14:xfrm>
            </p:contentPart>
          </mc:Choice>
          <mc:Fallback xmlns="">
            <p:pic>
              <p:nvPicPr>
                <p:cNvPr id="76" name="Ink 75">
                  <a:extLst>
                    <a:ext uri="{FF2B5EF4-FFF2-40B4-BE49-F238E27FC236}">
                      <a16:creationId xmlns:a16="http://schemas.microsoft.com/office/drawing/2014/main" id="{7E898682-B84A-83F7-1D55-0A55E9BD4B50}"/>
                    </a:ext>
                  </a:extLst>
                </p:cNvPr>
                <p:cNvPicPr/>
                <p:nvPr/>
              </p:nvPicPr>
              <p:blipFill>
                <a:blip r:embed="rId129"/>
                <a:stretch>
                  <a:fillRect/>
                </a:stretch>
              </p:blipFill>
              <p:spPr>
                <a:xfrm>
                  <a:off x="8129092" y="1125382"/>
                  <a:ext cx="1825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Ink 77">
                  <a:extLst>
                    <a:ext uri="{FF2B5EF4-FFF2-40B4-BE49-F238E27FC236}">
                      <a16:creationId xmlns:a16="http://schemas.microsoft.com/office/drawing/2014/main" id="{B1BDE7E5-B07A-0C80-A922-ECF91955CD80}"/>
                    </a:ext>
                  </a:extLst>
                </p14:cNvPr>
                <p14:cNvContentPartPr/>
                <p14:nvPr/>
              </p14:nvContentPartPr>
              <p14:xfrm>
                <a:off x="8075812" y="1280182"/>
                <a:ext cx="61920" cy="291960"/>
              </p14:xfrm>
            </p:contentPart>
          </mc:Choice>
          <mc:Fallback xmlns="">
            <p:pic>
              <p:nvPicPr>
                <p:cNvPr id="78" name="Ink 77">
                  <a:extLst>
                    <a:ext uri="{FF2B5EF4-FFF2-40B4-BE49-F238E27FC236}">
                      <a16:creationId xmlns:a16="http://schemas.microsoft.com/office/drawing/2014/main" id="{B1BDE7E5-B07A-0C80-A922-ECF91955CD80}"/>
                    </a:ext>
                  </a:extLst>
                </p:cNvPr>
                <p:cNvPicPr/>
                <p:nvPr/>
              </p:nvPicPr>
              <p:blipFill>
                <a:blip r:embed="rId131"/>
                <a:stretch>
                  <a:fillRect/>
                </a:stretch>
              </p:blipFill>
              <p:spPr>
                <a:xfrm>
                  <a:off x="8067172" y="1271542"/>
                  <a:ext cx="7956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Ink 78">
                  <a:extLst>
                    <a:ext uri="{FF2B5EF4-FFF2-40B4-BE49-F238E27FC236}">
                      <a16:creationId xmlns:a16="http://schemas.microsoft.com/office/drawing/2014/main" id="{D07A50B8-5FBA-C1D5-F8CF-DE82740537E3}"/>
                    </a:ext>
                  </a:extLst>
                </p14:cNvPr>
                <p14:cNvContentPartPr/>
                <p14:nvPr/>
              </p14:nvContentPartPr>
              <p14:xfrm>
                <a:off x="8107492" y="1258942"/>
                <a:ext cx="178200" cy="166680"/>
              </p14:xfrm>
            </p:contentPart>
          </mc:Choice>
          <mc:Fallback xmlns="">
            <p:pic>
              <p:nvPicPr>
                <p:cNvPr id="79" name="Ink 78">
                  <a:extLst>
                    <a:ext uri="{FF2B5EF4-FFF2-40B4-BE49-F238E27FC236}">
                      <a16:creationId xmlns:a16="http://schemas.microsoft.com/office/drawing/2014/main" id="{D07A50B8-5FBA-C1D5-F8CF-DE82740537E3}"/>
                    </a:ext>
                  </a:extLst>
                </p:cNvPr>
                <p:cNvPicPr/>
                <p:nvPr/>
              </p:nvPicPr>
              <p:blipFill>
                <a:blip r:embed="rId133"/>
                <a:stretch>
                  <a:fillRect/>
                </a:stretch>
              </p:blipFill>
              <p:spPr>
                <a:xfrm>
                  <a:off x="8098492" y="1250302"/>
                  <a:ext cx="1958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0" name="Ink 79">
                  <a:extLst>
                    <a:ext uri="{FF2B5EF4-FFF2-40B4-BE49-F238E27FC236}">
                      <a16:creationId xmlns:a16="http://schemas.microsoft.com/office/drawing/2014/main" id="{4DB45FEB-9025-D83E-BC99-43FE511AF008}"/>
                    </a:ext>
                  </a:extLst>
                </p14:cNvPr>
                <p14:cNvContentPartPr/>
                <p14:nvPr/>
              </p14:nvContentPartPr>
              <p14:xfrm>
                <a:off x="8318452" y="1208542"/>
                <a:ext cx="234000" cy="183960"/>
              </p14:xfrm>
            </p:contentPart>
          </mc:Choice>
          <mc:Fallback xmlns="">
            <p:pic>
              <p:nvPicPr>
                <p:cNvPr id="80" name="Ink 79">
                  <a:extLst>
                    <a:ext uri="{FF2B5EF4-FFF2-40B4-BE49-F238E27FC236}">
                      <a16:creationId xmlns:a16="http://schemas.microsoft.com/office/drawing/2014/main" id="{4DB45FEB-9025-D83E-BC99-43FE511AF008}"/>
                    </a:ext>
                  </a:extLst>
                </p:cNvPr>
                <p:cNvPicPr/>
                <p:nvPr/>
              </p:nvPicPr>
              <p:blipFill>
                <a:blip r:embed="rId135"/>
                <a:stretch>
                  <a:fillRect/>
                </a:stretch>
              </p:blipFill>
              <p:spPr>
                <a:xfrm>
                  <a:off x="8309452" y="1199542"/>
                  <a:ext cx="2516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52DD3E44-7F7B-7500-06DA-F5292360D136}"/>
                    </a:ext>
                  </a:extLst>
                </p14:cNvPr>
                <p14:cNvContentPartPr/>
                <p14:nvPr/>
              </p14:nvContentPartPr>
              <p14:xfrm>
                <a:off x="5130292" y="2369542"/>
                <a:ext cx="112320" cy="158760"/>
              </p14:xfrm>
            </p:contentPart>
          </mc:Choice>
          <mc:Fallback xmlns="">
            <p:pic>
              <p:nvPicPr>
                <p:cNvPr id="84" name="Ink 83">
                  <a:extLst>
                    <a:ext uri="{FF2B5EF4-FFF2-40B4-BE49-F238E27FC236}">
                      <a16:creationId xmlns:a16="http://schemas.microsoft.com/office/drawing/2014/main" id="{52DD3E44-7F7B-7500-06DA-F5292360D136}"/>
                    </a:ext>
                  </a:extLst>
                </p:cNvPr>
                <p:cNvPicPr/>
                <p:nvPr/>
              </p:nvPicPr>
              <p:blipFill>
                <a:blip r:embed="rId137"/>
                <a:stretch>
                  <a:fillRect/>
                </a:stretch>
              </p:blipFill>
              <p:spPr>
                <a:xfrm>
                  <a:off x="5121292" y="2360542"/>
                  <a:ext cx="1299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4926121D-A3AD-46F2-E75D-18EEF9DC9A06}"/>
                    </a:ext>
                  </a:extLst>
                </p14:cNvPr>
                <p14:cNvContentPartPr/>
                <p14:nvPr/>
              </p14:nvContentPartPr>
              <p14:xfrm>
                <a:off x="5173132" y="2485462"/>
                <a:ext cx="74880" cy="140040"/>
              </p14:xfrm>
            </p:contentPart>
          </mc:Choice>
          <mc:Fallback xmlns="">
            <p:pic>
              <p:nvPicPr>
                <p:cNvPr id="85" name="Ink 84">
                  <a:extLst>
                    <a:ext uri="{FF2B5EF4-FFF2-40B4-BE49-F238E27FC236}">
                      <a16:creationId xmlns:a16="http://schemas.microsoft.com/office/drawing/2014/main" id="{4926121D-A3AD-46F2-E75D-18EEF9DC9A06}"/>
                    </a:ext>
                  </a:extLst>
                </p:cNvPr>
                <p:cNvPicPr/>
                <p:nvPr/>
              </p:nvPicPr>
              <p:blipFill>
                <a:blip r:embed="rId139"/>
                <a:stretch>
                  <a:fillRect/>
                </a:stretch>
              </p:blipFill>
              <p:spPr>
                <a:xfrm>
                  <a:off x="5164132" y="2476822"/>
                  <a:ext cx="925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6" name="Ink 85">
                  <a:extLst>
                    <a:ext uri="{FF2B5EF4-FFF2-40B4-BE49-F238E27FC236}">
                      <a16:creationId xmlns:a16="http://schemas.microsoft.com/office/drawing/2014/main" id="{4E8856B7-D377-5AE8-F941-A86C675DF47B}"/>
                    </a:ext>
                  </a:extLst>
                </p14:cNvPr>
                <p14:cNvContentPartPr/>
                <p14:nvPr/>
              </p14:nvContentPartPr>
              <p14:xfrm>
                <a:off x="5295892" y="2430022"/>
                <a:ext cx="75960" cy="111960"/>
              </p14:xfrm>
            </p:contentPart>
          </mc:Choice>
          <mc:Fallback xmlns="">
            <p:pic>
              <p:nvPicPr>
                <p:cNvPr id="86" name="Ink 85">
                  <a:extLst>
                    <a:ext uri="{FF2B5EF4-FFF2-40B4-BE49-F238E27FC236}">
                      <a16:creationId xmlns:a16="http://schemas.microsoft.com/office/drawing/2014/main" id="{4E8856B7-D377-5AE8-F941-A86C675DF47B}"/>
                    </a:ext>
                  </a:extLst>
                </p:cNvPr>
                <p:cNvPicPr/>
                <p:nvPr/>
              </p:nvPicPr>
              <p:blipFill>
                <a:blip r:embed="rId141"/>
                <a:stretch>
                  <a:fillRect/>
                </a:stretch>
              </p:blipFill>
              <p:spPr>
                <a:xfrm>
                  <a:off x="5286892" y="2421022"/>
                  <a:ext cx="936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7" name="Ink 86">
                  <a:extLst>
                    <a:ext uri="{FF2B5EF4-FFF2-40B4-BE49-F238E27FC236}">
                      <a16:creationId xmlns:a16="http://schemas.microsoft.com/office/drawing/2014/main" id="{A529D01D-E1A0-297B-713F-80700C31EDBA}"/>
                    </a:ext>
                  </a:extLst>
                </p14:cNvPr>
                <p14:cNvContentPartPr/>
                <p14:nvPr/>
              </p14:nvContentPartPr>
              <p14:xfrm>
                <a:off x="5489932" y="2423902"/>
                <a:ext cx="86760" cy="30960"/>
              </p14:xfrm>
            </p:contentPart>
          </mc:Choice>
          <mc:Fallback xmlns="">
            <p:pic>
              <p:nvPicPr>
                <p:cNvPr id="87" name="Ink 86">
                  <a:extLst>
                    <a:ext uri="{FF2B5EF4-FFF2-40B4-BE49-F238E27FC236}">
                      <a16:creationId xmlns:a16="http://schemas.microsoft.com/office/drawing/2014/main" id="{A529D01D-E1A0-297B-713F-80700C31EDBA}"/>
                    </a:ext>
                  </a:extLst>
                </p:cNvPr>
                <p:cNvPicPr/>
                <p:nvPr/>
              </p:nvPicPr>
              <p:blipFill>
                <a:blip r:embed="rId143"/>
                <a:stretch>
                  <a:fillRect/>
                </a:stretch>
              </p:blipFill>
              <p:spPr>
                <a:xfrm>
                  <a:off x="5480932" y="2415262"/>
                  <a:ext cx="10440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8" name="Ink 87">
                  <a:extLst>
                    <a:ext uri="{FF2B5EF4-FFF2-40B4-BE49-F238E27FC236}">
                      <a16:creationId xmlns:a16="http://schemas.microsoft.com/office/drawing/2014/main" id="{174C5CA5-6154-B72F-9BD9-5B6C0694614E}"/>
                    </a:ext>
                  </a:extLst>
                </p14:cNvPr>
                <p14:cNvContentPartPr/>
                <p14:nvPr/>
              </p14:nvContentPartPr>
              <p14:xfrm>
                <a:off x="5756332" y="2373502"/>
                <a:ext cx="12960" cy="104760"/>
              </p14:xfrm>
            </p:contentPart>
          </mc:Choice>
          <mc:Fallback xmlns="">
            <p:pic>
              <p:nvPicPr>
                <p:cNvPr id="88" name="Ink 87">
                  <a:extLst>
                    <a:ext uri="{FF2B5EF4-FFF2-40B4-BE49-F238E27FC236}">
                      <a16:creationId xmlns:a16="http://schemas.microsoft.com/office/drawing/2014/main" id="{174C5CA5-6154-B72F-9BD9-5B6C0694614E}"/>
                    </a:ext>
                  </a:extLst>
                </p:cNvPr>
                <p:cNvPicPr/>
                <p:nvPr/>
              </p:nvPicPr>
              <p:blipFill>
                <a:blip r:embed="rId145"/>
                <a:stretch>
                  <a:fillRect/>
                </a:stretch>
              </p:blipFill>
              <p:spPr>
                <a:xfrm>
                  <a:off x="5747332" y="2364502"/>
                  <a:ext cx="306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9" name="Ink 88">
                  <a:extLst>
                    <a:ext uri="{FF2B5EF4-FFF2-40B4-BE49-F238E27FC236}">
                      <a16:creationId xmlns:a16="http://schemas.microsoft.com/office/drawing/2014/main" id="{6BD7F30E-0E83-066E-2FE2-6F1B6E352482}"/>
                    </a:ext>
                  </a:extLst>
                </p14:cNvPr>
                <p14:cNvContentPartPr/>
                <p14:nvPr/>
              </p14:nvContentPartPr>
              <p14:xfrm>
                <a:off x="8044132" y="2100982"/>
                <a:ext cx="1393560" cy="361800"/>
              </p14:xfrm>
            </p:contentPart>
          </mc:Choice>
          <mc:Fallback xmlns="">
            <p:pic>
              <p:nvPicPr>
                <p:cNvPr id="89" name="Ink 88">
                  <a:extLst>
                    <a:ext uri="{FF2B5EF4-FFF2-40B4-BE49-F238E27FC236}">
                      <a16:creationId xmlns:a16="http://schemas.microsoft.com/office/drawing/2014/main" id="{6BD7F30E-0E83-066E-2FE2-6F1B6E352482}"/>
                    </a:ext>
                  </a:extLst>
                </p:cNvPr>
                <p:cNvPicPr/>
                <p:nvPr/>
              </p:nvPicPr>
              <p:blipFill>
                <a:blip r:embed="rId147"/>
                <a:stretch>
                  <a:fillRect/>
                </a:stretch>
              </p:blipFill>
              <p:spPr>
                <a:xfrm>
                  <a:off x="8035132" y="2091982"/>
                  <a:ext cx="14112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0" name="Ink 89">
                  <a:extLst>
                    <a:ext uri="{FF2B5EF4-FFF2-40B4-BE49-F238E27FC236}">
                      <a16:creationId xmlns:a16="http://schemas.microsoft.com/office/drawing/2014/main" id="{4EE7FB51-F845-8D79-4132-17678D4B12F8}"/>
                    </a:ext>
                  </a:extLst>
                </p14:cNvPr>
                <p14:cNvContentPartPr/>
                <p14:nvPr/>
              </p14:nvContentPartPr>
              <p14:xfrm>
                <a:off x="8273812" y="2215462"/>
                <a:ext cx="121680" cy="190440"/>
              </p14:xfrm>
            </p:contentPart>
          </mc:Choice>
          <mc:Fallback xmlns="">
            <p:pic>
              <p:nvPicPr>
                <p:cNvPr id="90" name="Ink 89">
                  <a:extLst>
                    <a:ext uri="{FF2B5EF4-FFF2-40B4-BE49-F238E27FC236}">
                      <a16:creationId xmlns:a16="http://schemas.microsoft.com/office/drawing/2014/main" id="{4EE7FB51-F845-8D79-4132-17678D4B12F8}"/>
                    </a:ext>
                  </a:extLst>
                </p:cNvPr>
                <p:cNvPicPr/>
                <p:nvPr/>
              </p:nvPicPr>
              <p:blipFill>
                <a:blip r:embed="rId149"/>
                <a:stretch>
                  <a:fillRect/>
                </a:stretch>
              </p:blipFill>
              <p:spPr>
                <a:xfrm>
                  <a:off x="8264812" y="2206822"/>
                  <a:ext cx="1393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1" name="Ink 90">
                  <a:extLst>
                    <a:ext uri="{FF2B5EF4-FFF2-40B4-BE49-F238E27FC236}">
                      <a16:creationId xmlns:a16="http://schemas.microsoft.com/office/drawing/2014/main" id="{40897A3E-EB1D-84F4-1B16-AEFD0614973A}"/>
                    </a:ext>
                  </a:extLst>
                </p14:cNvPr>
                <p14:cNvContentPartPr/>
                <p14:nvPr/>
              </p14:nvContentPartPr>
              <p14:xfrm>
                <a:off x="8521852" y="2276662"/>
                <a:ext cx="215640" cy="111600"/>
              </p14:xfrm>
            </p:contentPart>
          </mc:Choice>
          <mc:Fallback xmlns="">
            <p:pic>
              <p:nvPicPr>
                <p:cNvPr id="91" name="Ink 90">
                  <a:extLst>
                    <a:ext uri="{FF2B5EF4-FFF2-40B4-BE49-F238E27FC236}">
                      <a16:creationId xmlns:a16="http://schemas.microsoft.com/office/drawing/2014/main" id="{40897A3E-EB1D-84F4-1B16-AEFD0614973A}"/>
                    </a:ext>
                  </a:extLst>
                </p:cNvPr>
                <p:cNvPicPr/>
                <p:nvPr/>
              </p:nvPicPr>
              <p:blipFill>
                <a:blip r:embed="rId151"/>
                <a:stretch>
                  <a:fillRect/>
                </a:stretch>
              </p:blipFill>
              <p:spPr>
                <a:xfrm>
                  <a:off x="8512852" y="2267662"/>
                  <a:ext cx="23328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8D4B0A0E-7CC8-0285-9324-8ACAC7887D4E}"/>
                    </a:ext>
                  </a:extLst>
                </p14:cNvPr>
                <p14:cNvContentPartPr/>
                <p14:nvPr/>
              </p14:nvContentPartPr>
              <p14:xfrm>
                <a:off x="4467532" y="2805862"/>
                <a:ext cx="468000" cy="197280"/>
              </p14:xfrm>
            </p:contentPart>
          </mc:Choice>
          <mc:Fallback xmlns="">
            <p:pic>
              <p:nvPicPr>
                <p:cNvPr id="93" name="Ink 92">
                  <a:extLst>
                    <a:ext uri="{FF2B5EF4-FFF2-40B4-BE49-F238E27FC236}">
                      <a16:creationId xmlns:a16="http://schemas.microsoft.com/office/drawing/2014/main" id="{8D4B0A0E-7CC8-0285-9324-8ACAC7887D4E}"/>
                    </a:ext>
                  </a:extLst>
                </p:cNvPr>
                <p:cNvPicPr/>
                <p:nvPr/>
              </p:nvPicPr>
              <p:blipFill>
                <a:blip r:embed="rId153"/>
                <a:stretch>
                  <a:fillRect/>
                </a:stretch>
              </p:blipFill>
              <p:spPr>
                <a:xfrm>
                  <a:off x="4458892" y="2796862"/>
                  <a:ext cx="4856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BD80B53D-997D-7094-EFFB-8105E64F702F}"/>
                    </a:ext>
                  </a:extLst>
                </p14:cNvPr>
                <p14:cNvContentPartPr/>
                <p14:nvPr/>
              </p14:nvContentPartPr>
              <p14:xfrm>
                <a:off x="5124172" y="2779582"/>
                <a:ext cx="413640" cy="161280"/>
              </p14:xfrm>
            </p:contentPart>
          </mc:Choice>
          <mc:Fallback xmlns="">
            <p:pic>
              <p:nvPicPr>
                <p:cNvPr id="94" name="Ink 93">
                  <a:extLst>
                    <a:ext uri="{FF2B5EF4-FFF2-40B4-BE49-F238E27FC236}">
                      <a16:creationId xmlns:a16="http://schemas.microsoft.com/office/drawing/2014/main" id="{BD80B53D-997D-7094-EFFB-8105E64F702F}"/>
                    </a:ext>
                  </a:extLst>
                </p:cNvPr>
                <p:cNvPicPr/>
                <p:nvPr/>
              </p:nvPicPr>
              <p:blipFill>
                <a:blip r:embed="rId155"/>
                <a:stretch>
                  <a:fillRect/>
                </a:stretch>
              </p:blipFill>
              <p:spPr>
                <a:xfrm>
                  <a:off x="5115172" y="2770582"/>
                  <a:ext cx="43128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F989C202-4D86-D3EA-AC0A-9C3402BB4565}"/>
                    </a:ext>
                  </a:extLst>
                </p14:cNvPr>
                <p14:cNvContentPartPr/>
                <p14:nvPr/>
              </p14:nvContentPartPr>
              <p14:xfrm>
                <a:off x="5832292" y="2737822"/>
                <a:ext cx="281880" cy="139680"/>
              </p14:xfrm>
            </p:contentPart>
          </mc:Choice>
          <mc:Fallback xmlns="">
            <p:pic>
              <p:nvPicPr>
                <p:cNvPr id="95" name="Ink 94">
                  <a:extLst>
                    <a:ext uri="{FF2B5EF4-FFF2-40B4-BE49-F238E27FC236}">
                      <a16:creationId xmlns:a16="http://schemas.microsoft.com/office/drawing/2014/main" id="{F989C202-4D86-D3EA-AC0A-9C3402BB4565}"/>
                    </a:ext>
                  </a:extLst>
                </p:cNvPr>
                <p:cNvPicPr/>
                <p:nvPr/>
              </p:nvPicPr>
              <p:blipFill>
                <a:blip r:embed="rId157"/>
                <a:stretch>
                  <a:fillRect/>
                </a:stretch>
              </p:blipFill>
              <p:spPr>
                <a:xfrm>
                  <a:off x="5823652" y="2728822"/>
                  <a:ext cx="29952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6" name="Ink 95">
                  <a:extLst>
                    <a:ext uri="{FF2B5EF4-FFF2-40B4-BE49-F238E27FC236}">
                      <a16:creationId xmlns:a16="http://schemas.microsoft.com/office/drawing/2014/main" id="{2B3ABD3E-57FC-9CA6-6CDC-C05CAFCB9A75}"/>
                    </a:ext>
                  </a:extLst>
                </p14:cNvPr>
                <p14:cNvContentPartPr/>
                <p14:nvPr/>
              </p14:nvContentPartPr>
              <p14:xfrm>
                <a:off x="7843252" y="2597782"/>
                <a:ext cx="232560" cy="184680"/>
              </p14:xfrm>
            </p:contentPart>
          </mc:Choice>
          <mc:Fallback xmlns="">
            <p:pic>
              <p:nvPicPr>
                <p:cNvPr id="96" name="Ink 95">
                  <a:extLst>
                    <a:ext uri="{FF2B5EF4-FFF2-40B4-BE49-F238E27FC236}">
                      <a16:creationId xmlns:a16="http://schemas.microsoft.com/office/drawing/2014/main" id="{2B3ABD3E-57FC-9CA6-6CDC-C05CAFCB9A75}"/>
                    </a:ext>
                  </a:extLst>
                </p:cNvPr>
                <p:cNvPicPr/>
                <p:nvPr/>
              </p:nvPicPr>
              <p:blipFill>
                <a:blip r:embed="rId159"/>
                <a:stretch>
                  <a:fillRect/>
                </a:stretch>
              </p:blipFill>
              <p:spPr>
                <a:xfrm>
                  <a:off x="7834612" y="2589142"/>
                  <a:ext cx="2502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7" name="Ink 96">
                  <a:extLst>
                    <a:ext uri="{FF2B5EF4-FFF2-40B4-BE49-F238E27FC236}">
                      <a16:creationId xmlns:a16="http://schemas.microsoft.com/office/drawing/2014/main" id="{48C4DD22-DF19-18A7-83DA-CECBB8D9C11D}"/>
                    </a:ext>
                  </a:extLst>
                </p14:cNvPr>
                <p14:cNvContentPartPr/>
                <p14:nvPr/>
              </p14:nvContentPartPr>
              <p14:xfrm>
                <a:off x="8482972" y="2625862"/>
                <a:ext cx="213840" cy="154800"/>
              </p14:xfrm>
            </p:contentPart>
          </mc:Choice>
          <mc:Fallback xmlns="">
            <p:pic>
              <p:nvPicPr>
                <p:cNvPr id="97" name="Ink 96">
                  <a:extLst>
                    <a:ext uri="{FF2B5EF4-FFF2-40B4-BE49-F238E27FC236}">
                      <a16:creationId xmlns:a16="http://schemas.microsoft.com/office/drawing/2014/main" id="{48C4DD22-DF19-18A7-83DA-CECBB8D9C11D}"/>
                    </a:ext>
                  </a:extLst>
                </p:cNvPr>
                <p:cNvPicPr/>
                <p:nvPr/>
              </p:nvPicPr>
              <p:blipFill>
                <a:blip r:embed="rId161"/>
                <a:stretch>
                  <a:fillRect/>
                </a:stretch>
              </p:blipFill>
              <p:spPr>
                <a:xfrm>
                  <a:off x="8473972" y="2616862"/>
                  <a:ext cx="2314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8" name="Ink 97">
                  <a:extLst>
                    <a:ext uri="{FF2B5EF4-FFF2-40B4-BE49-F238E27FC236}">
                      <a16:creationId xmlns:a16="http://schemas.microsoft.com/office/drawing/2014/main" id="{FE2FE890-6115-6A05-61DB-77BE4FA4F963}"/>
                    </a:ext>
                  </a:extLst>
                </p14:cNvPr>
                <p14:cNvContentPartPr/>
                <p14:nvPr/>
              </p14:nvContentPartPr>
              <p14:xfrm>
                <a:off x="9000652" y="2601022"/>
                <a:ext cx="223560" cy="198720"/>
              </p14:xfrm>
            </p:contentPart>
          </mc:Choice>
          <mc:Fallback xmlns="">
            <p:pic>
              <p:nvPicPr>
                <p:cNvPr id="98" name="Ink 97">
                  <a:extLst>
                    <a:ext uri="{FF2B5EF4-FFF2-40B4-BE49-F238E27FC236}">
                      <a16:creationId xmlns:a16="http://schemas.microsoft.com/office/drawing/2014/main" id="{FE2FE890-6115-6A05-61DB-77BE4FA4F963}"/>
                    </a:ext>
                  </a:extLst>
                </p:cNvPr>
                <p:cNvPicPr/>
                <p:nvPr/>
              </p:nvPicPr>
              <p:blipFill>
                <a:blip r:embed="rId163"/>
                <a:stretch>
                  <a:fillRect/>
                </a:stretch>
              </p:blipFill>
              <p:spPr>
                <a:xfrm>
                  <a:off x="8991652" y="2592382"/>
                  <a:ext cx="24120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04B9EE4F-8732-465C-04B8-2E5FAA981C25}"/>
                    </a:ext>
                  </a:extLst>
                </p14:cNvPr>
                <p14:cNvContentPartPr/>
                <p14:nvPr/>
              </p14:nvContentPartPr>
              <p14:xfrm>
                <a:off x="7419532" y="2098822"/>
                <a:ext cx="416880" cy="46800"/>
              </p14:xfrm>
            </p:contentPart>
          </mc:Choice>
          <mc:Fallback xmlns="">
            <p:pic>
              <p:nvPicPr>
                <p:cNvPr id="100" name="Ink 99">
                  <a:extLst>
                    <a:ext uri="{FF2B5EF4-FFF2-40B4-BE49-F238E27FC236}">
                      <a16:creationId xmlns:a16="http://schemas.microsoft.com/office/drawing/2014/main" id="{04B9EE4F-8732-465C-04B8-2E5FAA981C25}"/>
                    </a:ext>
                  </a:extLst>
                </p:cNvPr>
                <p:cNvPicPr/>
                <p:nvPr/>
              </p:nvPicPr>
              <p:blipFill>
                <a:blip r:embed="rId165"/>
                <a:stretch>
                  <a:fillRect/>
                </a:stretch>
              </p:blipFill>
              <p:spPr>
                <a:xfrm>
                  <a:off x="7410532" y="2089822"/>
                  <a:ext cx="4345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2" name="Ink 101">
                  <a:extLst>
                    <a:ext uri="{FF2B5EF4-FFF2-40B4-BE49-F238E27FC236}">
                      <a16:creationId xmlns:a16="http://schemas.microsoft.com/office/drawing/2014/main" id="{2E8E45BE-3D34-3613-F744-BD298C921A35}"/>
                    </a:ext>
                  </a:extLst>
                </p14:cNvPr>
                <p14:cNvContentPartPr/>
                <p14:nvPr/>
              </p14:nvContentPartPr>
              <p14:xfrm>
                <a:off x="4339372" y="2235262"/>
                <a:ext cx="366120" cy="59400"/>
              </p14:xfrm>
            </p:contentPart>
          </mc:Choice>
          <mc:Fallback xmlns="">
            <p:pic>
              <p:nvPicPr>
                <p:cNvPr id="102" name="Ink 101">
                  <a:extLst>
                    <a:ext uri="{FF2B5EF4-FFF2-40B4-BE49-F238E27FC236}">
                      <a16:creationId xmlns:a16="http://schemas.microsoft.com/office/drawing/2014/main" id="{2E8E45BE-3D34-3613-F744-BD298C921A35}"/>
                    </a:ext>
                  </a:extLst>
                </p:cNvPr>
                <p:cNvPicPr/>
                <p:nvPr/>
              </p:nvPicPr>
              <p:blipFill>
                <a:blip r:embed="rId167"/>
                <a:stretch>
                  <a:fillRect/>
                </a:stretch>
              </p:blipFill>
              <p:spPr>
                <a:xfrm>
                  <a:off x="4330372" y="2226622"/>
                  <a:ext cx="38376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4" name="Ink 103">
                  <a:extLst>
                    <a:ext uri="{FF2B5EF4-FFF2-40B4-BE49-F238E27FC236}">
                      <a16:creationId xmlns:a16="http://schemas.microsoft.com/office/drawing/2014/main" id="{77C96BAA-3CD7-FD00-2267-2A5AF57830E2}"/>
                    </a:ext>
                  </a:extLst>
                </p14:cNvPr>
                <p14:cNvContentPartPr/>
                <p14:nvPr/>
              </p14:nvContentPartPr>
              <p14:xfrm>
                <a:off x="3246412" y="2606782"/>
                <a:ext cx="467280" cy="13680"/>
              </p14:xfrm>
            </p:contentPart>
          </mc:Choice>
          <mc:Fallback xmlns="">
            <p:pic>
              <p:nvPicPr>
                <p:cNvPr id="104" name="Ink 103">
                  <a:extLst>
                    <a:ext uri="{FF2B5EF4-FFF2-40B4-BE49-F238E27FC236}">
                      <a16:creationId xmlns:a16="http://schemas.microsoft.com/office/drawing/2014/main" id="{77C96BAA-3CD7-FD00-2267-2A5AF57830E2}"/>
                    </a:ext>
                  </a:extLst>
                </p:cNvPr>
                <p:cNvPicPr/>
                <p:nvPr/>
              </p:nvPicPr>
              <p:blipFill>
                <a:blip r:embed="rId169"/>
                <a:stretch>
                  <a:fillRect/>
                </a:stretch>
              </p:blipFill>
              <p:spPr>
                <a:xfrm>
                  <a:off x="3237412" y="2597782"/>
                  <a:ext cx="4849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6" name="Ink 105">
                  <a:extLst>
                    <a:ext uri="{FF2B5EF4-FFF2-40B4-BE49-F238E27FC236}">
                      <a16:creationId xmlns:a16="http://schemas.microsoft.com/office/drawing/2014/main" id="{2DD53CEE-AB75-5BAA-3BDC-6E93EFDB9137}"/>
                    </a:ext>
                  </a:extLst>
                </p14:cNvPr>
                <p14:cNvContentPartPr/>
                <p14:nvPr/>
              </p14:nvContentPartPr>
              <p14:xfrm>
                <a:off x="5831932" y="3067582"/>
                <a:ext cx="135360" cy="82800"/>
              </p14:xfrm>
            </p:contentPart>
          </mc:Choice>
          <mc:Fallback xmlns="">
            <p:pic>
              <p:nvPicPr>
                <p:cNvPr id="106" name="Ink 105">
                  <a:extLst>
                    <a:ext uri="{FF2B5EF4-FFF2-40B4-BE49-F238E27FC236}">
                      <a16:creationId xmlns:a16="http://schemas.microsoft.com/office/drawing/2014/main" id="{2DD53CEE-AB75-5BAA-3BDC-6E93EFDB9137}"/>
                    </a:ext>
                  </a:extLst>
                </p:cNvPr>
                <p:cNvPicPr/>
                <p:nvPr/>
              </p:nvPicPr>
              <p:blipFill>
                <a:blip r:embed="rId171"/>
                <a:stretch>
                  <a:fillRect/>
                </a:stretch>
              </p:blipFill>
              <p:spPr>
                <a:xfrm>
                  <a:off x="5822932" y="3058942"/>
                  <a:ext cx="15300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8" name="Ink 107">
                  <a:extLst>
                    <a:ext uri="{FF2B5EF4-FFF2-40B4-BE49-F238E27FC236}">
                      <a16:creationId xmlns:a16="http://schemas.microsoft.com/office/drawing/2014/main" id="{57EAE1AD-40CA-48B4-03E5-27A92834D6FB}"/>
                    </a:ext>
                  </a:extLst>
                </p14:cNvPr>
                <p14:cNvContentPartPr/>
                <p14:nvPr/>
              </p14:nvContentPartPr>
              <p14:xfrm>
                <a:off x="9376132" y="3121582"/>
                <a:ext cx="236520" cy="125640"/>
              </p14:xfrm>
            </p:contentPart>
          </mc:Choice>
          <mc:Fallback xmlns="">
            <p:pic>
              <p:nvPicPr>
                <p:cNvPr id="108" name="Ink 107">
                  <a:extLst>
                    <a:ext uri="{FF2B5EF4-FFF2-40B4-BE49-F238E27FC236}">
                      <a16:creationId xmlns:a16="http://schemas.microsoft.com/office/drawing/2014/main" id="{57EAE1AD-40CA-48B4-03E5-27A92834D6FB}"/>
                    </a:ext>
                  </a:extLst>
                </p:cNvPr>
                <p:cNvPicPr/>
                <p:nvPr/>
              </p:nvPicPr>
              <p:blipFill>
                <a:blip r:embed="rId173"/>
                <a:stretch>
                  <a:fillRect/>
                </a:stretch>
              </p:blipFill>
              <p:spPr>
                <a:xfrm>
                  <a:off x="9367492" y="3112582"/>
                  <a:ext cx="254160" cy="143280"/>
                </a:xfrm>
                <a:prstGeom prst="rect">
                  <a:avLst/>
                </a:prstGeom>
              </p:spPr>
            </p:pic>
          </mc:Fallback>
        </mc:AlternateContent>
      </p:grpSp>
    </p:spTree>
    <p:extLst>
      <p:ext uri="{BB962C8B-B14F-4D97-AF65-F5344CB8AC3E}">
        <p14:creationId xmlns:p14="http://schemas.microsoft.com/office/powerpoint/2010/main" val="388951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10</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1670</TotalTime>
  <Words>351</Words>
  <Application>Microsoft Office PowerPoint</Application>
  <PresentationFormat>Custom</PresentationFormat>
  <Paragraphs>75</Paragraphs>
  <Slides>9</Slides>
  <Notes>6</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9</vt:i4>
      </vt:variant>
    </vt:vector>
  </HeadingPairs>
  <TitlesOfParts>
    <vt:vector size="23" baseType="lpstr">
      <vt:lpstr>Segoe UI Light</vt:lpstr>
      <vt:lpstr>Calibri</vt:lpstr>
      <vt:lpstr>Cooper Black</vt:lpstr>
      <vt:lpstr>Open Sans</vt:lpstr>
      <vt:lpstr>Corben</vt:lpstr>
      <vt:lpstr>Arial Black</vt:lpstr>
      <vt:lpstr>Cambria</vt:lpstr>
      <vt:lpstr>Arial</vt:lpstr>
      <vt:lpstr>Quattrocento Sans</vt:lpstr>
      <vt:lpstr>Segoe UI</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74</cp:revision>
  <dcterms:created xsi:type="dcterms:W3CDTF">2023-10-03T21:33:12Z</dcterms:created>
  <dcterms:modified xsi:type="dcterms:W3CDTF">2024-12-05T16:50:27Z</dcterms:modified>
</cp:coreProperties>
</file>